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theme/theme3.xml" ContentType="application/vnd.openxmlformats-officedocument.theme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theme/theme4.xml" ContentType="application/vnd.openxmlformats-officedocument.theme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theme/theme5.xml" ContentType="application/vnd.openxmlformats-officedocument.theme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theme/theme6.xml" ContentType="application/vnd.openxmlformats-officedocument.theme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theme/theme7.xml" ContentType="application/vnd.openxmlformats-officedocument.theme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theme/theme8.xml" ContentType="application/vnd.openxmlformats-officedocument.theme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9.xml" ContentType="application/vnd.openxmlformats-officedocument.theme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theme/theme10.xml" ContentType="application/vnd.openxmlformats-officedocument.theme+xml"/>
  <Override PartName="/ppt/theme/theme11.xml" ContentType="application/vnd.openxmlformats-officedocument.theme+xml"/>
  <Override PartName="/ppt/notesSlides/notesSlide1.xml" ContentType="application/vnd.openxmlformats-officedocument.presentationml.notesSlide+xml"/>
  <Override PartName="/ppt/tags/tag5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718" r:id="rId2"/>
    <p:sldMasterId id="2147483731" r:id="rId3"/>
    <p:sldMasterId id="2147483761" r:id="rId4"/>
    <p:sldMasterId id="2147483785" r:id="rId5"/>
    <p:sldMasterId id="2147483809" r:id="rId6"/>
    <p:sldMasterId id="2147483827" r:id="rId7"/>
    <p:sldMasterId id="2147483859" r:id="rId8"/>
    <p:sldMasterId id="2147483895" r:id="rId9"/>
    <p:sldMasterId id="2147483899" r:id="rId10"/>
  </p:sldMasterIdLst>
  <p:notesMasterIdLst>
    <p:notesMasterId r:id="rId20"/>
  </p:notesMasterIdLst>
  <p:sldIdLst>
    <p:sldId id="3401" r:id="rId11"/>
    <p:sldId id="515" r:id="rId12"/>
    <p:sldId id="340" r:id="rId13"/>
    <p:sldId id="3398" r:id="rId14"/>
    <p:sldId id="257" r:id="rId15"/>
    <p:sldId id="265" r:id="rId16"/>
    <p:sldId id="496" r:id="rId17"/>
    <p:sldId id="3397" r:id="rId18"/>
    <p:sldId id="514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FF"/>
    <a:srgbClr val="FFE5FF"/>
    <a:srgbClr val="FF99CC"/>
    <a:srgbClr val="E6CD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817" autoAdjust="0"/>
    <p:restoredTop sz="94660"/>
  </p:normalViewPr>
  <p:slideViewPr>
    <p:cSldViewPr snapToGrid="0">
      <p:cViewPr varScale="1">
        <p:scale>
          <a:sx n="83" d="100"/>
          <a:sy n="83" d="100"/>
        </p:scale>
        <p:origin x="557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3" Type="http://schemas.openxmlformats.org/officeDocument/2006/relationships/slideMaster" Target="slideMasters/slideMaster3.xml"/><Relationship Id="rId21" Type="http://schemas.openxmlformats.org/officeDocument/2006/relationships/presProps" Target="presProps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6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1.xml"/><Relationship Id="rId24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5.xml"/><Relationship Id="rId23" Type="http://schemas.openxmlformats.org/officeDocument/2006/relationships/theme" Target="theme/theme1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9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4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C7C870-01CD-44BE-B8B4-B3FCA5C58FD9}" type="datetimeFigureOut">
              <a:rPr lang="en-US" smtClean="0"/>
              <a:t>4/2/2025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EFD831-A322-40CE-9411-6E8D2E6C19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39987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98E650A-89FF-4CC3-B1B5-DF8CF759A315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108510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73F73CF-F6A6-4CA6-A9DA-9A35694212C8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397491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849D3E0-124D-4DFF-AE99-4EA4CC201DB4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6474763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DC5C0A-0D26-4132-B61F-2E06C1498EC8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809187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tags" Target="../tags/tag3.xml"/><Relationship Id="rId7" Type="http://schemas.openxmlformats.org/officeDocument/2006/relationships/image" Target="../media/image4.png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slideMaster" Target="../slideMasters/slideMaster1.xml"/><Relationship Id="rId9" Type="http://schemas.openxmlformats.org/officeDocument/2006/relationships/image" Target="../media/image6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6.png"/><Relationship Id="rId5" Type="http://schemas.openxmlformats.org/officeDocument/2006/relationships/image" Target="../media/image13.png"/><Relationship Id="rId4" Type="http://schemas.openxmlformats.org/officeDocument/2006/relationships/image" Target="../media/image25.pn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28.png"/><Relationship Id="rId4" Type="http://schemas.openxmlformats.org/officeDocument/2006/relationships/image" Target="../media/image27.jpg"/></Relationships>
</file>

<file path=ppt/slideLayouts/_rels/slideLayout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13" Type="http://schemas.openxmlformats.org/officeDocument/2006/relationships/image" Target="../media/image38.png"/><Relationship Id="rId3" Type="http://schemas.openxmlformats.org/officeDocument/2006/relationships/image" Target="../media/image15.png"/><Relationship Id="rId7" Type="http://schemas.openxmlformats.org/officeDocument/2006/relationships/image" Target="../media/image33.png"/><Relationship Id="rId12" Type="http://schemas.openxmlformats.org/officeDocument/2006/relationships/image" Target="../media/image37.png"/><Relationship Id="rId2" Type="http://schemas.openxmlformats.org/officeDocument/2006/relationships/image" Target="../media/image2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2.png"/><Relationship Id="rId11" Type="http://schemas.openxmlformats.org/officeDocument/2006/relationships/image" Target="../media/image36.png"/><Relationship Id="rId5" Type="http://schemas.openxmlformats.org/officeDocument/2006/relationships/image" Target="../media/image31.png"/><Relationship Id="rId10" Type="http://schemas.openxmlformats.org/officeDocument/2006/relationships/image" Target="../media/image16.png"/><Relationship Id="rId4" Type="http://schemas.openxmlformats.org/officeDocument/2006/relationships/image" Target="../media/image30.png"/><Relationship Id="rId9" Type="http://schemas.openxmlformats.org/officeDocument/2006/relationships/image" Target="../media/image35.png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g"/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Master" Target="../slideMasters/slideMaster9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0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Master" Target="../slideMasters/slideMaster10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g"/><Relationship Id="rId1" Type="http://schemas.openxmlformats.org/officeDocument/2006/relationships/slideMaster" Target="../slideMasters/slideMaster10.xml"/></Relationships>
</file>

<file path=ppt/slideLayouts/_rels/slideLayout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0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 t="-12000" b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1F203C-26B7-4FFE-BE5E-0E3DE940E96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3EE8102-9CB9-4EC7-8C08-3CD968720C6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E74408-354A-4938-B7C6-B4E1E21E33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BD0CC-E3E2-4331-AA06-EBB8ADD6037D}" type="datetimeFigureOut">
              <a:rPr lang="en-US" smtClean="0"/>
              <a:t>4/2/2025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88F464-37B1-4A5C-A8FD-3DF9EDF27C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7CD406-0728-4961-82AD-8277EE1DD6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34F2D-4F96-4A1A-A648-518B1AFE05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83930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A_图片 2" descr="图片包含 室内, 墙壁&#10;&#10;已生成高可信度的说明">
            <a:extLst>
              <a:ext uri="{FF2B5EF4-FFF2-40B4-BE49-F238E27FC236}">
                <a16:creationId xmlns:a16="http://schemas.microsoft.com/office/drawing/2014/main" id="{3D3BFAC6-E4F7-4285-9F4E-EFC21AFFE8BC}"/>
              </a:ext>
            </a:extLst>
          </p:cNvPr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69561" y="-321904"/>
            <a:ext cx="9892397" cy="7501808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0890A358-1FE7-49FE-8C71-27E2C45C82FE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30226" y="-242207"/>
            <a:ext cx="5352893" cy="3506145"/>
          </a:xfrm>
          <a:prstGeom prst="rect">
            <a:avLst/>
          </a:prstGeom>
        </p:spPr>
      </p:pic>
      <p:pic>
        <p:nvPicPr>
          <p:cNvPr id="12" name="PA_图片 6">
            <a:extLst>
              <a:ext uri="{FF2B5EF4-FFF2-40B4-BE49-F238E27FC236}">
                <a16:creationId xmlns:a16="http://schemas.microsoft.com/office/drawing/2014/main" id="{1EB92C0C-91B8-4FCE-B507-FFA510A4D8CC}"/>
              </a:ext>
            </a:extLst>
          </p:cNvPr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77175" y="433160"/>
            <a:ext cx="4229070" cy="3064817"/>
          </a:xfrm>
          <a:prstGeom prst="rect">
            <a:avLst/>
          </a:prstGeom>
        </p:spPr>
      </p:pic>
      <p:pic>
        <p:nvPicPr>
          <p:cNvPr id="13" name="PA_图片 8" descr="图片包含 矢量图形&#10;&#10;已生成高可信度的说明">
            <a:extLst>
              <a:ext uri="{FF2B5EF4-FFF2-40B4-BE49-F238E27FC236}">
                <a16:creationId xmlns:a16="http://schemas.microsoft.com/office/drawing/2014/main" id="{D5901FA8-80E5-47CA-B278-792CF245A161}"/>
              </a:ext>
            </a:extLst>
          </p:cNvPr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5747" y="3859845"/>
            <a:ext cx="2559562" cy="3696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92808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38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86419 0.85926 L 0.86419 0.85926 C 0.86133 0.86297 0.85885 0.86713 0.85573 0.86991 C 0.8543 0.8713 0.8526 0.87153 0.85104 0.87199 C 0.84531 0.87408 0.84023 0.875 0.83438 0.87639 L 0.79271 0.87408 C 0.78906 0.87385 0.78542 0.87361 0.78203 0.87199 C 0.7806 0.87153 0.77982 0.86852 0.77839 0.86783 C 0.77487 0.86574 0.77122 0.86505 0.76771 0.86366 C 0.75859 0.85973 0.76732 0.8625 0.75456 0.85926 C 0.74688 0.85486 0.75495 0.85926 0.74154 0.85301 C 0.73581 0.85024 0.7293 0.84653 0.7237 0.84445 C 0.72044 0.84352 0.71732 0.84329 0.71406 0.84236 C 0.71172 0.8419 0.70938 0.84098 0.70703 0.84028 C 0.70221 0.8375 0.69753 0.83403 0.69271 0.83172 C 0.68737 0.8294 0.68112 0.82709 0.67604 0.82338 C 0.67044 0.81922 0.66953 0.81783 0.66523 0.81274 C 0.66081 0.78102 0.66328 0.80209 0.66523 0.73033 C 0.66536 0.72593 0.66615 0.72176 0.66654 0.7176 C 0.66797 0.69561 0.66784 0.6838 0.66888 0.66042 C 0.67109 0.61019 0.66901 0.66111 0.67122 0.62662 C 0.67175 0.61875 0.67201 0.61088 0.6724 0.60324 C 0.67279 0.58357 0.67357 0.56366 0.67357 0.54399 C 0.67357 0.54121 0.67552 0.48658 0.67122 0.46343 C 0.67057 0.45996 0.66992 0.45625 0.66888 0.45301 C 0.66797 0.44977 0.66654 0.44723 0.66523 0.44445 C 0.66445 0.44028 0.66419 0.43565 0.66289 0.43172 C 0.66094 0.4257 0.65794 0.42061 0.65573 0.41482 C 0.65495 0.41274 0.6543 0.41042 0.65339 0.40857 C 0.65195 0.40556 0.65039 0.40232 0.64857 0.4 C 0.64727 0.39815 0.64531 0.39746 0.64388 0.39584 C 0.64219 0.39399 0.64089 0.39098 0.63906 0.38936 C 0.63685 0.3875 0.63438 0.38681 0.6319 0.38519 C 0.62995 0.3838 0.628 0.38218 0.62604 0.38102 C 0.61966 0.37686 0.61979 0.37709 0.61406 0.37454 C 0.60234 0.36412 0.61706 0.37709 0.60339 0.36621 C 0.60182 0.36482 0.60039 0.36274 0.59857 0.36204 C 0.59518 0.36042 0.59154 0.36019 0.58789 0.35973 C 0.55143 0.35486 0.58112 0.36042 0.5569 0.35556 C 0.54909 0.35602 0.51706 0.35672 0.50339 0.35973 C 0.50208 0.36019 0.50104 0.36135 0.49974 0.36204 C 0.4974 0.36297 0.49505 0.36343 0.49271 0.36412 C 0.48242 0.3669 0.4849 0.36598 0.47357 0.36829 L 0.46406 0.37037 C 0.45182 0.36899 0.43945 0.36899 0.42721 0.36621 C 0.42422 0.36551 0.42161 0.36181 0.41888 0.35973 C 0.41654 0.35811 0.41406 0.35695 0.41172 0.35556 L 0.40456 0.34283 C 0.40339 0.34074 0.40234 0.33843 0.40104 0.33658 C 0.39779 0.33241 0.39479 0.32778 0.39141 0.32385 C 0.39023 0.32246 0.38906 0.32107 0.38789 0.31968 C 0.38633 0.3176 0.38477 0.31505 0.38307 0.3132 C 0.38164 0.31158 0.37995 0.31065 0.37839 0.30903 C 0.37708 0.30764 0.37604 0.30602 0.37474 0.30486 C 0.3737 0.30371 0.3724 0.30348 0.37122 0.30255 C 0.36719 0.3 0.36341 0.29607 0.35938 0.29422 C 0.35612 0.29283 0.35286 0.2919 0.34974 0.29005 C 0.32122 0.27153 0.3418 0.28102 0.32839 0.27524 C 0.32682 0.27292 0.32487 0.27153 0.32357 0.26875 C 0.32279 0.26713 0.32305 0.26436 0.3224 0.2625 C 0.32148 0.25996 0.32005 0.25811 0.31888 0.25602 L 0.31641 0.24329 C 0.31602 0.24121 0.31563 0.23912 0.31523 0.23704 L 0.31406 0.22848 C 0.31367 0.22153 0.31393 0.21412 0.31289 0.20741 C 0.31237 0.20394 0.31029 0.20209 0.30925 0.19885 C 0.30208 0.17639 0.31745 0.21482 0.30456 0.18403 C 0.30221 0.17199 0.30508 0.18287 0.29857 0.17153 C 0.2944 0.16412 0.29388 0.15834 0.28906 0.15232 C 0.28802 0.15116 0.28659 0.15116 0.28555 0.15024 C 0.28346 0.14838 0.28164 0.14561 0.27956 0.14399 C 0.27721 0.14213 0.27474 0.14144 0.2724 0.13959 C 0.27057 0.13843 0.26536 0.13449 0.26289 0.13334 C 0.26094 0.13241 0.25885 0.13195 0.2569 0.13125 C 0.24661 0.13195 0.2362 0.13172 0.22591 0.13334 C 0.22266 0.1338 0.21966 0.13704 0.21641 0.1375 L 0.20456 0.13959 C 0.2013 0.14028 0.19818 0.14121 0.19505 0.1419 C 0.19023 0.1426 0.18555 0.14329 0.18073 0.14399 C 0.17917 0.14468 0.17747 0.14514 0.17591 0.14607 C 0.17474 0.14653 0.17357 0.14769 0.1724 0.14815 C 0.17044 0.14908 0.16836 0.14954 0.16641 0.15024 C 0.15833 0.15741 0.15755 0.1588 0.14505 0.16297 C 0.13997 0.16459 0.13464 0.16436 0.12956 0.16505 C 0.10104 0.16945 0.1375 0.16598 0.08542 0.16922 C 0.08385 0.16991 0.08229 0.17107 0.08073 0.17153 C 0.05964 0.1757 0.07005 0.16991 0.06042 0.1757 C 0.05052 0.175 0.0405 0.17616 0.03073 0.17361 C 0.0293 0.17315 0.02943 0.16875 0.02839 0.16713 C 0.02734 0.16574 0.02591 0.16574 0.02474 0.16505 C 0.02253 0.15348 0.02487 0.16389 0.02122 0.15232 C 0.01888 0.14514 0.01888 0.14468 0.01758 0.1375 C 0.01719 0.11713 0.01693 0.09653 0.01641 0.07616 C 0.01615 0.0669 0.01589 0.05787 0.01523 0.04861 C 0.0151 0.04653 0.01471 0.04422 0.01406 0.04236 C 0.01341 0.04051 0.0125 0.03959 0.01172 0.0382 L 0.01523 0.0382 " pathEditMode="relative" ptsTypes="AAAAAAAAAAAAAAAAAAAAAAAAAAAAAAAAAAAAAAAAAAAAAAAAAAAAAAAAAAAAAAAAAAAAAAAAAAAAAAAAAAAAAAAAAAAAAAAAA">
                                      <p:cBhvr>
                                        <p:cTn id="19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path" presetSubtype="0" repeatCount="2000" accel="50000" decel="50000" autoRev="1" fill="hold" nodeType="withEffect">
                                  <p:stCondLst>
                                    <p:cond delay="3300"/>
                                  </p:stCondLst>
                                  <p:childTnLst>
                                    <p:animMotion origin="layout" path="M 3.75E-6 4.44444E-6 L 0.06705 0.00694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46" y="34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ustom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F:\1-原创素材\1_mm1102\PPT\PPT_014\materaials\pageimg_g16.png">
            <a:extLst>
              <a:ext uri="{FF2B5EF4-FFF2-40B4-BE49-F238E27FC236}">
                <a16:creationId xmlns:a16="http://schemas.microsoft.com/office/drawing/2014/main" id="{F0C5347E-219D-4058-A14F-DA8D5D9656C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721" y="-30992"/>
            <a:ext cx="11848906" cy="6888992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图片 34">
            <a:extLst>
              <a:ext uri="{FF2B5EF4-FFF2-40B4-BE49-F238E27FC236}">
                <a16:creationId xmlns:a16="http://schemas.microsoft.com/office/drawing/2014/main" id="{7A94D1F6-8705-4172-8272-342EA32602BB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9041" y="0"/>
            <a:ext cx="1302586" cy="1207834"/>
          </a:xfrm>
          <a:prstGeom prst="rect">
            <a:avLst/>
          </a:prstGeom>
        </p:spPr>
      </p:pic>
      <p:pic>
        <p:nvPicPr>
          <p:cNvPr id="4" name="图片 35">
            <a:extLst>
              <a:ext uri="{FF2B5EF4-FFF2-40B4-BE49-F238E27FC236}">
                <a16:creationId xmlns:a16="http://schemas.microsoft.com/office/drawing/2014/main" id="{90B4873B-BBB4-4E65-8321-DEBC9EDB2511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1400" y="1011299"/>
            <a:ext cx="5374251" cy="1090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76367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1">
            <a:extLst>
              <a:ext uri="{FF2B5EF4-FFF2-40B4-BE49-F238E27FC236}">
                <a16:creationId xmlns:a16="http://schemas.microsoft.com/office/drawing/2014/main" id="{B22B1E67-3008-4521-AE81-657AB5E1176C}"/>
              </a:ext>
            </a:extLst>
          </p:cNvPr>
          <p:cNvSpPr/>
          <p:nvPr userDrawn="1"/>
        </p:nvSpPr>
        <p:spPr>
          <a:xfrm>
            <a:off x="106327" y="95693"/>
            <a:ext cx="11972260" cy="6634716"/>
          </a:xfrm>
          <a:prstGeom prst="rect">
            <a:avLst/>
          </a:prstGeom>
          <a:noFill/>
          <a:ln w="28575">
            <a:solidFill>
              <a:srgbClr val="DC5D3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cs typeface="+mn-ea"/>
              <a:sym typeface="+mn-lt"/>
            </a:endParaRPr>
          </a:p>
        </p:txBody>
      </p:sp>
      <p:pic>
        <p:nvPicPr>
          <p:cNvPr id="8" name="图片 8">
            <a:extLst>
              <a:ext uri="{FF2B5EF4-FFF2-40B4-BE49-F238E27FC236}">
                <a16:creationId xmlns:a16="http://schemas.microsoft.com/office/drawing/2014/main" id="{318CC0AA-2F1C-47E2-96E1-12F350AB09C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594895" y="56367"/>
            <a:ext cx="5002213" cy="1549970"/>
          </a:xfrm>
          <a:prstGeom prst="rect">
            <a:avLst/>
          </a:prstGeom>
        </p:spPr>
      </p:pic>
      <p:pic>
        <p:nvPicPr>
          <p:cNvPr id="9" name="PA_图片 2">
            <a:extLst>
              <a:ext uri="{FF2B5EF4-FFF2-40B4-BE49-F238E27FC236}">
                <a16:creationId xmlns:a16="http://schemas.microsoft.com/office/drawing/2014/main" id="{F453868A-7C7E-4C9C-BFDE-8FEE5AE3420C}"/>
              </a:ext>
            </a:extLst>
          </p:cNvPr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2538663" y="1049796"/>
            <a:ext cx="7547145" cy="607158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1" name="图片 22">
            <a:extLst>
              <a:ext uri="{FF2B5EF4-FFF2-40B4-BE49-F238E27FC236}">
                <a16:creationId xmlns:a16="http://schemas.microsoft.com/office/drawing/2014/main" id="{3FCE1FC1-F6CB-4EDD-B53D-CAC516587933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99881" y="4085590"/>
            <a:ext cx="2421891" cy="2250440"/>
          </a:xfrm>
          <a:prstGeom prst="rect">
            <a:avLst/>
          </a:prstGeom>
        </p:spPr>
      </p:pic>
      <p:pic>
        <p:nvPicPr>
          <p:cNvPr id="12" name="图片 20">
            <a:extLst>
              <a:ext uri="{FF2B5EF4-FFF2-40B4-BE49-F238E27FC236}">
                <a16:creationId xmlns:a16="http://schemas.microsoft.com/office/drawing/2014/main" id="{12D22E61-431C-4BF7-B86C-F36DBA00E062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8337" y="408940"/>
            <a:ext cx="1630363" cy="1485900"/>
          </a:xfrm>
          <a:prstGeom prst="rect">
            <a:avLst/>
          </a:prstGeom>
          <a:noFill/>
          <a:ln w="9525">
            <a:noFill/>
          </a:ln>
        </p:spPr>
      </p:pic>
    </p:spTree>
    <p:extLst>
      <p:ext uri="{BB962C8B-B14F-4D97-AF65-F5344CB8AC3E}">
        <p14:creationId xmlns:p14="http://schemas.microsoft.com/office/powerpoint/2010/main" val="3605730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7655D7-831E-4361-B238-F2CAB20126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F8D30F-F0A2-4A3B-B58D-661FFB5B9F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BD0CC-E3E2-4331-AA06-EBB8ADD6037D}" type="datetimeFigureOut">
              <a:rPr lang="en-US" smtClean="0"/>
              <a:t>4/2/2025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21126F-EAB8-450A-8D64-688E673241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BE0255-8A45-49EF-924E-CB064091B6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34F2D-4F96-4A1A-A648-518B1AFE058E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Freeform 17">
            <a:extLst>
              <a:ext uri="{FF2B5EF4-FFF2-40B4-BE49-F238E27FC236}">
                <a16:creationId xmlns:a16="http://schemas.microsoft.com/office/drawing/2014/main" id="{211953F5-6B26-4EF9-80F1-8C59D26D86B6}"/>
              </a:ext>
            </a:extLst>
          </p:cNvPr>
          <p:cNvSpPr/>
          <p:nvPr userDrawn="1"/>
        </p:nvSpPr>
        <p:spPr>
          <a:xfrm>
            <a:off x="280793" y="1122218"/>
            <a:ext cx="11640697" cy="5479962"/>
          </a:xfrm>
          <a:prstGeom prst="rect">
            <a:avLst/>
          </a:prstGeom>
          <a:solidFill>
            <a:srgbClr val="FFFFFF"/>
          </a:solidFill>
          <a:ln w="25400" cap="flat" cmpd="sng" algn="ctr">
            <a:solidFill>
              <a:srgbClr val="FFAB4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rgbClr val="BAE5E4"/>
              </a:solidFill>
              <a:effectLst/>
              <a:uLnTx/>
              <a:uFillTx/>
              <a:latin typeface="Arial-Rounded"/>
              <a:ea typeface="Arial-Rounded"/>
              <a:cs typeface="+mn-cs"/>
              <a:sym typeface="Arial"/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5292217B-AAAB-4C97-A9F3-72484E8C0407}"/>
              </a:ext>
            </a:extLst>
          </p:cNvPr>
          <p:cNvGrpSpPr/>
          <p:nvPr userDrawn="1"/>
        </p:nvGrpSpPr>
        <p:grpSpPr>
          <a:xfrm>
            <a:off x="377049" y="255821"/>
            <a:ext cx="2619178" cy="2075610"/>
            <a:chOff x="237072" y="234585"/>
            <a:chExt cx="1448294" cy="1448294"/>
          </a:xfrm>
        </p:grpSpPr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2376D84D-018E-4D01-942E-AE923E1C4CE8}"/>
                </a:ext>
              </a:extLst>
            </p:cNvPr>
            <p:cNvSpPr/>
            <p:nvPr/>
          </p:nvSpPr>
          <p:spPr>
            <a:xfrm>
              <a:off x="237072" y="234585"/>
              <a:ext cx="1448294" cy="1448294"/>
            </a:xfrm>
            <a:prstGeom prst="ellipse">
              <a:avLst/>
            </a:prstGeom>
            <a:solidFill>
              <a:srgbClr val="FFAB40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BAE5E4"/>
                </a:solidFill>
                <a:effectLst/>
                <a:uLnTx/>
                <a:uFillTx/>
                <a:latin typeface="Arial-Rounded"/>
                <a:ea typeface="Arial-Rounded"/>
                <a:cs typeface="+mn-cs"/>
                <a:sym typeface="Arial"/>
              </a:endParaRPr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F916C782-6A15-4A1C-B436-6AA78F90670C}"/>
                </a:ext>
              </a:extLst>
            </p:cNvPr>
            <p:cNvSpPr/>
            <p:nvPr/>
          </p:nvSpPr>
          <p:spPr>
            <a:xfrm>
              <a:off x="283311" y="280824"/>
              <a:ext cx="1355815" cy="1355815"/>
            </a:xfrm>
            <a:prstGeom prst="ellipse">
              <a:avLst/>
            </a:prstGeom>
            <a:solidFill>
              <a:srgbClr val="FFFFFF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BAE5E4"/>
                </a:solidFill>
                <a:effectLst/>
                <a:uLnTx/>
                <a:uFillTx/>
                <a:latin typeface="Arial-Rounded"/>
                <a:ea typeface="Arial-Rounded"/>
                <a:cs typeface="+mn-cs"/>
                <a:sym typeface="Arial"/>
              </a:endParaRPr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7E3CAB66-C4EE-4FB9-95A3-DAF258DCF997}"/>
                </a:ext>
              </a:extLst>
            </p:cNvPr>
            <p:cNvSpPr/>
            <p:nvPr/>
          </p:nvSpPr>
          <p:spPr>
            <a:xfrm>
              <a:off x="251674" y="248347"/>
              <a:ext cx="1419087" cy="1419087"/>
            </a:xfrm>
            <a:prstGeom prst="ellipse">
              <a:avLst/>
            </a:prstGeom>
            <a:noFill/>
            <a:ln w="9525" cap="flat" cmpd="sng" algn="ctr">
              <a:solidFill>
                <a:srgbClr val="BAE5E4">
                  <a:lumMod val="25000"/>
                </a:srgbClr>
              </a:solidFill>
              <a:prstDash val="dash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BAE5E4"/>
                </a:solidFill>
                <a:effectLst/>
                <a:uLnTx/>
                <a:uFillTx/>
                <a:latin typeface="Arial-Rounded"/>
                <a:ea typeface="Arial-Rounded"/>
                <a:cs typeface="+mn-cs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428800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lowchart: Document 17">
            <a:extLst>
              <a:ext uri="{FF2B5EF4-FFF2-40B4-BE49-F238E27FC236}">
                <a16:creationId xmlns:a16="http://schemas.microsoft.com/office/drawing/2014/main" id="{32888698-6355-46B4-87D5-BC0381CA579C}"/>
              </a:ext>
            </a:extLst>
          </p:cNvPr>
          <p:cNvSpPr/>
          <p:nvPr userDrawn="1"/>
        </p:nvSpPr>
        <p:spPr>
          <a:xfrm>
            <a:off x="-138222" y="0"/>
            <a:ext cx="12346422" cy="1741732"/>
          </a:xfrm>
          <a:custGeom>
            <a:avLst/>
            <a:gdLst>
              <a:gd name="connsiteX0" fmla="*/ 0 w 21600"/>
              <a:gd name="connsiteY0" fmla="*/ 0 h 21600"/>
              <a:gd name="connsiteX1" fmla="*/ 21600 w 21600"/>
              <a:gd name="connsiteY1" fmla="*/ 0 h 21600"/>
              <a:gd name="connsiteX2" fmla="*/ 21600 w 21600"/>
              <a:gd name="connsiteY2" fmla="*/ 17322 h 21600"/>
              <a:gd name="connsiteX3" fmla="*/ 0 w 21600"/>
              <a:gd name="connsiteY3" fmla="*/ 20172 h 21600"/>
              <a:gd name="connsiteX4" fmla="*/ 0 w 21600"/>
              <a:gd name="connsiteY4" fmla="*/ 0 h 21600"/>
              <a:gd name="connsiteX0-1" fmla="*/ 0 w 21600"/>
              <a:gd name="connsiteY0-2" fmla="*/ 0 h 17322"/>
              <a:gd name="connsiteX1-3" fmla="*/ 21600 w 21600"/>
              <a:gd name="connsiteY1-4" fmla="*/ 0 h 17322"/>
              <a:gd name="connsiteX2-5" fmla="*/ 21600 w 21600"/>
              <a:gd name="connsiteY2-6" fmla="*/ 17322 h 17322"/>
              <a:gd name="connsiteX3-7" fmla="*/ 50 w 21600"/>
              <a:gd name="connsiteY3-8" fmla="*/ 13503 h 17322"/>
              <a:gd name="connsiteX4-9" fmla="*/ 0 w 21600"/>
              <a:gd name="connsiteY4-10" fmla="*/ 0 h 17322"/>
              <a:gd name="connsiteX0-11" fmla="*/ 0 w 21600"/>
              <a:gd name="connsiteY0-12" fmla="*/ 0 h 18888"/>
              <a:gd name="connsiteX1-13" fmla="*/ 21600 w 21600"/>
              <a:gd name="connsiteY1-14" fmla="*/ 0 h 18888"/>
              <a:gd name="connsiteX2-15" fmla="*/ 21600 w 21600"/>
              <a:gd name="connsiteY2-16" fmla="*/ 17322 h 18888"/>
              <a:gd name="connsiteX3-17" fmla="*/ 50 w 21600"/>
              <a:gd name="connsiteY3-18" fmla="*/ 13503 h 18888"/>
              <a:gd name="connsiteX4-19" fmla="*/ 0 w 21600"/>
              <a:gd name="connsiteY4-20" fmla="*/ 0 h 18888"/>
              <a:gd name="connsiteX0-21" fmla="*/ 0 w 21600"/>
              <a:gd name="connsiteY0-22" fmla="*/ 0 h 18322"/>
              <a:gd name="connsiteX1-23" fmla="*/ 21600 w 21600"/>
              <a:gd name="connsiteY1-24" fmla="*/ 0 h 18322"/>
              <a:gd name="connsiteX2-25" fmla="*/ 21600 w 21600"/>
              <a:gd name="connsiteY2-26" fmla="*/ 17322 h 18322"/>
              <a:gd name="connsiteX3-27" fmla="*/ 15726 w 21600"/>
              <a:gd name="connsiteY3-28" fmla="*/ 14955 h 18322"/>
              <a:gd name="connsiteX4-29" fmla="*/ 50 w 21600"/>
              <a:gd name="connsiteY4-30" fmla="*/ 13503 h 18322"/>
              <a:gd name="connsiteX5" fmla="*/ 0 w 21600"/>
              <a:gd name="connsiteY5" fmla="*/ 0 h 18322"/>
              <a:gd name="connsiteX0-31" fmla="*/ 0 w 21600"/>
              <a:gd name="connsiteY0-32" fmla="*/ 0 h 18400"/>
              <a:gd name="connsiteX1-33" fmla="*/ 21600 w 21600"/>
              <a:gd name="connsiteY1-34" fmla="*/ 0 h 18400"/>
              <a:gd name="connsiteX2-35" fmla="*/ 21600 w 21600"/>
              <a:gd name="connsiteY2-36" fmla="*/ 17322 h 18400"/>
              <a:gd name="connsiteX3-37" fmla="*/ 15726 w 21600"/>
              <a:gd name="connsiteY3-38" fmla="*/ 14955 h 18400"/>
              <a:gd name="connsiteX4-39" fmla="*/ 5570 w 21600"/>
              <a:gd name="connsiteY4-40" fmla="*/ 18390 h 18400"/>
              <a:gd name="connsiteX5-41" fmla="*/ 50 w 21600"/>
              <a:gd name="connsiteY5-42" fmla="*/ 13503 h 18400"/>
              <a:gd name="connsiteX6" fmla="*/ 0 w 21600"/>
              <a:gd name="connsiteY6" fmla="*/ 0 h 18400"/>
              <a:gd name="connsiteX0-43" fmla="*/ 0 w 21600"/>
              <a:gd name="connsiteY0-44" fmla="*/ 0 h 18400"/>
              <a:gd name="connsiteX1-45" fmla="*/ 21600 w 21600"/>
              <a:gd name="connsiteY1-46" fmla="*/ 0 h 18400"/>
              <a:gd name="connsiteX2-47" fmla="*/ 21600 w 21600"/>
              <a:gd name="connsiteY2-48" fmla="*/ 17322 h 18400"/>
              <a:gd name="connsiteX3-49" fmla="*/ 15726 w 21600"/>
              <a:gd name="connsiteY3-50" fmla="*/ 14955 h 18400"/>
              <a:gd name="connsiteX4-51" fmla="*/ 5570 w 21600"/>
              <a:gd name="connsiteY4-52" fmla="*/ 18390 h 18400"/>
              <a:gd name="connsiteX5-53" fmla="*/ 50 w 21600"/>
              <a:gd name="connsiteY5-54" fmla="*/ 13503 h 18400"/>
              <a:gd name="connsiteX6-55" fmla="*/ 0 w 21600"/>
              <a:gd name="connsiteY6-56" fmla="*/ 0 h 18400"/>
              <a:gd name="connsiteX0-57" fmla="*/ 0 w 21600"/>
              <a:gd name="connsiteY0-58" fmla="*/ 0 h 18400"/>
              <a:gd name="connsiteX1-59" fmla="*/ 21600 w 21600"/>
              <a:gd name="connsiteY1-60" fmla="*/ 0 h 18400"/>
              <a:gd name="connsiteX2-61" fmla="*/ 21499 w 21600"/>
              <a:gd name="connsiteY2-62" fmla="*/ 15907 h 18400"/>
              <a:gd name="connsiteX3-63" fmla="*/ 15726 w 21600"/>
              <a:gd name="connsiteY3-64" fmla="*/ 14955 h 18400"/>
              <a:gd name="connsiteX4-65" fmla="*/ 5570 w 21600"/>
              <a:gd name="connsiteY4-66" fmla="*/ 18390 h 18400"/>
              <a:gd name="connsiteX5-67" fmla="*/ 50 w 21600"/>
              <a:gd name="connsiteY5-68" fmla="*/ 13503 h 18400"/>
              <a:gd name="connsiteX6-69" fmla="*/ 0 w 21600"/>
              <a:gd name="connsiteY6-70" fmla="*/ 0 h 18400"/>
              <a:gd name="connsiteX0-71" fmla="*/ 0 w 21600"/>
              <a:gd name="connsiteY0-72" fmla="*/ 0 h 18736"/>
              <a:gd name="connsiteX1-73" fmla="*/ 21600 w 21600"/>
              <a:gd name="connsiteY1-74" fmla="*/ 0 h 18736"/>
              <a:gd name="connsiteX2-75" fmla="*/ 21524 w 21600"/>
              <a:gd name="connsiteY2-76" fmla="*/ 18736 h 18736"/>
              <a:gd name="connsiteX3-77" fmla="*/ 15726 w 21600"/>
              <a:gd name="connsiteY3-78" fmla="*/ 14955 h 18736"/>
              <a:gd name="connsiteX4-79" fmla="*/ 5570 w 21600"/>
              <a:gd name="connsiteY4-80" fmla="*/ 18390 h 18736"/>
              <a:gd name="connsiteX5-81" fmla="*/ 50 w 21600"/>
              <a:gd name="connsiteY5-82" fmla="*/ 13503 h 18736"/>
              <a:gd name="connsiteX6-83" fmla="*/ 0 w 21600"/>
              <a:gd name="connsiteY6-84" fmla="*/ 0 h 18736"/>
              <a:gd name="connsiteX0-85" fmla="*/ 0 w 21600"/>
              <a:gd name="connsiteY0-86" fmla="*/ 0 h 18736"/>
              <a:gd name="connsiteX1-87" fmla="*/ 21600 w 21600"/>
              <a:gd name="connsiteY1-88" fmla="*/ 0 h 18736"/>
              <a:gd name="connsiteX2-89" fmla="*/ 21524 w 21600"/>
              <a:gd name="connsiteY2-90" fmla="*/ 18736 h 18736"/>
              <a:gd name="connsiteX3-91" fmla="*/ 15726 w 21600"/>
              <a:gd name="connsiteY3-92" fmla="*/ 14147 h 18736"/>
              <a:gd name="connsiteX4-93" fmla="*/ 5570 w 21600"/>
              <a:gd name="connsiteY4-94" fmla="*/ 18390 h 18736"/>
              <a:gd name="connsiteX5-95" fmla="*/ 50 w 21600"/>
              <a:gd name="connsiteY5-96" fmla="*/ 13503 h 18736"/>
              <a:gd name="connsiteX6-97" fmla="*/ 0 w 21600"/>
              <a:gd name="connsiteY6-98" fmla="*/ 0 h 18736"/>
              <a:gd name="connsiteX0-99" fmla="*/ 0 w 21600"/>
              <a:gd name="connsiteY0-100" fmla="*/ 0 h 19811"/>
              <a:gd name="connsiteX1-101" fmla="*/ 21600 w 21600"/>
              <a:gd name="connsiteY1-102" fmla="*/ 0 h 19811"/>
              <a:gd name="connsiteX2-103" fmla="*/ 21524 w 21600"/>
              <a:gd name="connsiteY2-104" fmla="*/ 18736 h 19811"/>
              <a:gd name="connsiteX3-105" fmla="*/ 15726 w 21600"/>
              <a:gd name="connsiteY3-106" fmla="*/ 14147 h 19811"/>
              <a:gd name="connsiteX4-107" fmla="*/ 5545 w 21600"/>
              <a:gd name="connsiteY4-108" fmla="*/ 19805 h 19811"/>
              <a:gd name="connsiteX5-109" fmla="*/ 50 w 21600"/>
              <a:gd name="connsiteY5-110" fmla="*/ 13503 h 19811"/>
              <a:gd name="connsiteX6-111" fmla="*/ 0 w 21600"/>
              <a:gd name="connsiteY6-112" fmla="*/ 0 h 19811"/>
              <a:gd name="connsiteX0-113" fmla="*/ 0 w 21600"/>
              <a:gd name="connsiteY0-114" fmla="*/ 0 h 19811"/>
              <a:gd name="connsiteX1-115" fmla="*/ 21600 w 21600"/>
              <a:gd name="connsiteY1-116" fmla="*/ 0 h 19811"/>
              <a:gd name="connsiteX2-117" fmla="*/ 21524 w 21600"/>
              <a:gd name="connsiteY2-118" fmla="*/ 18736 h 19811"/>
              <a:gd name="connsiteX3-119" fmla="*/ 15726 w 21600"/>
              <a:gd name="connsiteY3-120" fmla="*/ 14147 h 19811"/>
              <a:gd name="connsiteX4-121" fmla="*/ 5545 w 21600"/>
              <a:gd name="connsiteY4-122" fmla="*/ 19805 h 19811"/>
              <a:gd name="connsiteX5-123" fmla="*/ 25 w 21600"/>
              <a:gd name="connsiteY5-124" fmla="*/ 17343 h 19811"/>
              <a:gd name="connsiteX6-125" fmla="*/ 0 w 21600"/>
              <a:gd name="connsiteY6-126" fmla="*/ 0 h 19811"/>
              <a:gd name="connsiteX0-127" fmla="*/ 0 w 21600"/>
              <a:gd name="connsiteY0-128" fmla="*/ 0 h 19811"/>
              <a:gd name="connsiteX1-129" fmla="*/ 21600 w 21600"/>
              <a:gd name="connsiteY1-130" fmla="*/ 0 h 19811"/>
              <a:gd name="connsiteX2-131" fmla="*/ 21524 w 21600"/>
              <a:gd name="connsiteY2-132" fmla="*/ 18736 h 19811"/>
              <a:gd name="connsiteX3-133" fmla="*/ 15726 w 21600"/>
              <a:gd name="connsiteY3-134" fmla="*/ 14147 h 19811"/>
              <a:gd name="connsiteX4-135" fmla="*/ 5545 w 21600"/>
              <a:gd name="connsiteY4-136" fmla="*/ 19805 h 19811"/>
              <a:gd name="connsiteX5-137" fmla="*/ 25 w 21600"/>
              <a:gd name="connsiteY5-138" fmla="*/ 17343 h 19811"/>
              <a:gd name="connsiteX6-139" fmla="*/ 0 w 21600"/>
              <a:gd name="connsiteY6-140" fmla="*/ 0 h 19811"/>
              <a:gd name="connsiteX0-141" fmla="*/ 0 w 21600"/>
              <a:gd name="connsiteY0-142" fmla="*/ 0 h 20417"/>
              <a:gd name="connsiteX1-143" fmla="*/ 21600 w 21600"/>
              <a:gd name="connsiteY1-144" fmla="*/ 0 h 20417"/>
              <a:gd name="connsiteX2-145" fmla="*/ 21524 w 21600"/>
              <a:gd name="connsiteY2-146" fmla="*/ 18736 h 20417"/>
              <a:gd name="connsiteX3-147" fmla="*/ 15726 w 21600"/>
              <a:gd name="connsiteY3-148" fmla="*/ 14147 h 20417"/>
              <a:gd name="connsiteX4-149" fmla="*/ 8393 w 21600"/>
              <a:gd name="connsiteY4-150" fmla="*/ 20411 h 20417"/>
              <a:gd name="connsiteX5-151" fmla="*/ 25 w 21600"/>
              <a:gd name="connsiteY5-152" fmla="*/ 17343 h 20417"/>
              <a:gd name="connsiteX6-153" fmla="*/ 0 w 21600"/>
              <a:gd name="connsiteY6-154" fmla="*/ 0 h 20417"/>
              <a:gd name="connsiteX0-155" fmla="*/ 0 w 21600"/>
              <a:gd name="connsiteY0-156" fmla="*/ 0 h 20605"/>
              <a:gd name="connsiteX1-157" fmla="*/ 21600 w 21600"/>
              <a:gd name="connsiteY1-158" fmla="*/ 0 h 20605"/>
              <a:gd name="connsiteX2-159" fmla="*/ 21524 w 21600"/>
              <a:gd name="connsiteY2-160" fmla="*/ 18736 h 20605"/>
              <a:gd name="connsiteX3-161" fmla="*/ 15726 w 21600"/>
              <a:gd name="connsiteY3-162" fmla="*/ 14147 h 20605"/>
              <a:gd name="connsiteX4-163" fmla="*/ 8393 w 21600"/>
              <a:gd name="connsiteY4-164" fmla="*/ 20411 h 20605"/>
              <a:gd name="connsiteX5-165" fmla="*/ 25 w 21600"/>
              <a:gd name="connsiteY5-166" fmla="*/ 17343 h 20605"/>
              <a:gd name="connsiteX6-167" fmla="*/ 0 w 21600"/>
              <a:gd name="connsiteY6-168" fmla="*/ 0 h 20605"/>
              <a:gd name="connsiteX0-169" fmla="*/ 0 w 21600"/>
              <a:gd name="connsiteY0-170" fmla="*/ 0 h 20658"/>
              <a:gd name="connsiteX1-171" fmla="*/ 21600 w 21600"/>
              <a:gd name="connsiteY1-172" fmla="*/ 0 h 20658"/>
              <a:gd name="connsiteX2-173" fmla="*/ 21524 w 21600"/>
              <a:gd name="connsiteY2-174" fmla="*/ 18736 h 20658"/>
              <a:gd name="connsiteX3-175" fmla="*/ 15726 w 21600"/>
              <a:gd name="connsiteY3-176" fmla="*/ 14147 h 20658"/>
              <a:gd name="connsiteX4-177" fmla="*/ 8393 w 21600"/>
              <a:gd name="connsiteY4-178" fmla="*/ 20411 h 20658"/>
              <a:gd name="connsiteX5-179" fmla="*/ 101 w 21600"/>
              <a:gd name="connsiteY5-180" fmla="*/ 18151 h 20658"/>
              <a:gd name="connsiteX6-181" fmla="*/ 0 w 21600"/>
              <a:gd name="connsiteY6-182" fmla="*/ 0 h 20658"/>
              <a:gd name="connsiteX0-183" fmla="*/ 0 w 21600"/>
              <a:gd name="connsiteY0-184" fmla="*/ 0 h 20618"/>
              <a:gd name="connsiteX1-185" fmla="*/ 21600 w 21600"/>
              <a:gd name="connsiteY1-186" fmla="*/ 0 h 20618"/>
              <a:gd name="connsiteX2-187" fmla="*/ 21524 w 21600"/>
              <a:gd name="connsiteY2-188" fmla="*/ 18736 h 20618"/>
              <a:gd name="connsiteX3-189" fmla="*/ 15726 w 21600"/>
              <a:gd name="connsiteY3-190" fmla="*/ 14147 h 20618"/>
              <a:gd name="connsiteX4-191" fmla="*/ 8393 w 21600"/>
              <a:gd name="connsiteY4-192" fmla="*/ 20411 h 20618"/>
              <a:gd name="connsiteX5-193" fmla="*/ 101 w 21600"/>
              <a:gd name="connsiteY5-194" fmla="*/ 18151 h 20618"/>
              <a:gd name="connsiteX6-195" fmla="*/ 0 w 21600"/>
              <a:gd name="connsiteY6-196" fmla="*/ 0 h 20618"/>
              <a:gd name="connsiteX0-197" fmla="*/ 76 w 21676"/>
              <a:gd name="connsiteY0-198" fmla="*/ 0 h 20662"/>
              <a:gd name="connsiteX1-199" fmla="*/ 21676 w 21676"/>
              <a:gd name="connsiteY1-200" fmla="*/ 0 h 20662"/>
              <a:gd name="connsiteX2-201" fmla="*/ 21600 w 21676"/>
              <a:gd name="connsiteY2-202" fmla="*/ 18736 h 20662"/>
              <a:gd name="connsiteX3-203" fmla="*/ 15802 w 21676"/>
              <a:gd name="connsiteY3-204" fmla="*/ 14147 h 20662"/>
              <a:gd name="connsiteX4-205" fmla="*/ 8469 w 21676"/>
              <a:gd name="connsiteY4-206" fmla="*/ 20411 h 20662"/>
              <a:gd name="connsiteX5-207" fmla="*/ 1 w 21676"/>
              <a:gd name="connsiteY5-208" fmla="*/ 18757 h 20662"/>
              <a:gd name="connsiteX6-209" fmla="*/ 76 w 21676"/>
              <a:gd name="connsiteY6-210" fmla="*/ 0 h 20662"/>
              <a:gd name="connsiteX0-211" fmla="*/ 76 w 21676"/>
              <a:gd name="connsiteY0-212" fmla="*/ 0 h 23168"/>
              <a:gd name="connsiteX1-213" fmla="*/ 21676 w 21676"/>
              <a:gd name="connsiteY1-214" fmla="*/ 0 h 23168"/>
              <a:gd name="connsiteX2-215" fmla="*/ 21600 w 21676"/>
              <a:gd name="connsiteY2-216" fmla="*/ 18736 h 23168"/>
              <a:gd name="connsiteX3-217" fmla="*/ 15802 w 21676"/>
              <a:gd name="connsiteY3-218" fmla="*/ 14147 h 23168"/>
              <a:gd name="connsiteX4-219" fmla="*/ 8469 w 21676"/>
              <a:gd name="connsiteY4-220" fmla="*/ 23038 h 23168"/>
              <a:gd name="connsiteX5-221" fmla="*/ 1 w 21676"/>
              <a:gd name="connsiteY5-222" fmla="*/ 18757 h 23168"/>
              <a:gd name="connsiteX6-223" fmla="*/ 76 w 21676"/>
              <a:gd name="connsiteY6-224" fmla="*/ 0 h 23168"/>
              <a:gd name="connsiteX0-225" fmla="*/ 76 w 21676"/>
              <a:gd name="connsiteY0-226" fmla="*/ 0 h 23168"/>
              <a:gd name="connsiteX1-227" fmla="*/ 21676 w 21676"/>
              <a:gd name="connsiteY1-228" fmla="*/ 0 h 23168"/>
              <a:gd name="connsiteX2-229" fmla="*/ 21600 w 21676"/>
              <a:gd name="connsiteY2-230" fmla="*/ 18736 h 23168"/>
              <a:gd name="connsiteX3-231" fmla="*/ 15802 w 21676"/>
              <a:gd name="connsiteY3-232" fmla="*/ 15764 h 23168"/>
              <a:gd name="connsiteX4-233" fmla="*/ 8469 w 21676"/>
              <a:gd name="connsiteY4-234" fmla="*/ 23038 h 23168"/>
              <a:gd name="connsiteX5-235" fmla="*/ 1 w 21676"/>
              <a:gd name="connsiteY5-236" fmla="*/ 18757 h 23168"/>
              <a:gd name="connsiteX6-237" fmla="*/ 76 w 21676"/>
              <a:gd name="connsiteY6-238" fmla="*/ 0 h 23168"/>
              <a:gd name="connsiteX0-239" fmla="*/ 76 w 21676"/>
              <a:gd name="connsiteY0-240" fmla="*/ 0 h 23168"/>
              <a:gd name="connsiteX1-241" fmla="*/ 21676 w 21676"/>
              <a:gd name="connsiteY1-242" fmla="*/ 0 h 23168"/>
              <a:gd name="connsiteX2-243" fmla="*/ 21600 w 21676"/>
              <a:gd name="connsiteY2-244" fmla="*/ 18736 h 23168"/>
              <a:gd name="connsiteX3-245" fmla="*/ 15802 w 21676"/>
              <a:gd name="connsiteY3-246" fmla="*/ 15764 h 23168"/>
              <a:gd name="connsiteX4-247" fmla="*/ 8469 w 21676"/>
              <a:gd name="connsiteY4-248" fmla="*/ 23038 h 23168"/>
              <a:gd name="connsiteX5-249" fmla="*/ 1 w 21676"/>
              <a:gd name="connsiteY5-250" fmla="*/ 18757 h 23168"/>
              <a:gd name="connsiteX6-251" fmla="*/ 76 w 21676"/>
              <a:gd name="connsiteY6-252" fmla="*/ 0 h 23168"/>
              <a:gd name="connsiteX0-253" fmla="*/ 76 w 21676"/>
              <a:gd name="connsiteY0-254" fmla="*/ 0 h 23168"/>
              <a:gd name="connsiteX1-255" fmla="*/ 21676 w 21676"/>
              <a:gd name="connsiteY1-256" fmla="*/ 0 h 23168"/>
              <a:gd name="connsiteX2-257" fmla="*/ 21600 w 21676"/>
              <a:gd name="connsiteY2-258" fmla="*/ 18736 h 23168"/>
              <a:gd name="connsiteX3-259" fmla="*/ 15802 w 21676"/>
              <a:gd name="connsiteY3-260" fmla="*/ 15764 h 23168"/>
              <a:gd name="connsiteX4-261" fmla="*/ 8469 w 21676"/>
              <a:gd name="connsiteY4-262" fmla="*/ 23038 h 23168"/>
              <a:gd name="connsiteX5-263" fmla="*/ 1 w 21676"/>
              <a:gd name="connsiteY5-264" fmla="*/ 18757 h 23168"/>
              <a:gd name="connsiteX6-265" fmla="*/ 76 w 21676"/>
              <a:gd name="connsiteY6-266" fmla="*/ 0 h 23168"/>
              <a:gd name="connsiteX0-267" fmla="*/ 76 w 21676"/>
              <a:gd name="connsiteY0-268" fmla="*/ 0 h 23168"/>
              <a:gd name="connsiteX1-269" fmla="*/ 21676 w 21676"/>
              <a:gd name="connsiteY1-270" fmla="*/ 0 h 23168"/>
              <a:gd name="connsiteX2-271" fmla="*/ 21600 w 21676"/>
              <a:gd name="connsiteY2-272" fmla="*/ 18736 h 23168"/>
              <a:gd name="connsiteX3-273" fmla="*/ 17163 w 21676"/>
              <a:gd name="connsiteY3-274" fmla="*/ 16168 h 23168"/>
              <a:gd name="connsiteX4-275" fmla="*/ 8469 w 21676"/>
              <a:gd name="connsiteY4-276" fmla="*/ 23038 h 23168"/>
              <a:gd name="connsiteX5-277" fmla="*/ 1 w 21676"/>
              <a:gd name="connsiteY5-278" fmla="*/ 18757 h 23168"/>
              <a:gd name="connsiteX6-279" fmla="*/ 76 w 21676"/>
              <a:gd name="connsiteY6-280" fmla="*/ 0 h 23168"/>
              <a:gd name="connsiteX0-281" fmla="*/ 76 w 21676"/>
              <a:gd name="connsiteY0-282" fmla="*/ 0 h 23168"/>
              <a:gd name="connsiteX1-283" fmla="*/ 21676 w 21676"/>
              <a:gd name="connsiteY1-284" fmla="*/ 0 h 23168"/>
              <a:gd name="connsiteX2-285" fmla="*/ 21600 w 21676"/>
              <a:gd name="connsiteY2-286" fmla="*/ 18736 h 23168"/>
              <a:gd name="connsiteX3-287" fmla="*/ 17793 w 21676"/>
              <a:gd name="connsiteY3-288" fmla="*/ 17785 h 23168"/>
              <a:gd name="connsiteX4-289" fmla="*/ 8469 w 21676"/>
              <a:gd name="connsiteY4-290" fmla="*/ 23038 h 23168"/>
              <a:gd name="connsiteX5-291" fmla="*/ 1 w 21676"/>
              <a:gd name="connsiteY5-292" fmla="*/ 18757 h 23168"/>
              <a:gd name="connsiteX6-293" fmla="*/ 76 w 21676"/>
              <a:gd name="connsiteY6-294" fmla="*/ 0 h 23168"/>
              <a:gd name="connsiteX0-295" fmla="*/ 76 w 21676"/>
              <a:gd name="connsiteY0-296" fmla="*/ 0 h 23168"/>
              <a:gd name="connsiteX1-297" fmla="*/ 21676 w 21676"/>
              <a:gd name="connsiteY1-298" fmla="*/ 0 h 23168"/>
              <a:gd name="connsiteX2-299" fmla="*/ 21600 w 21676"/>
              <a:gd name="connsiteY2-300" fmla="*/ 20353 h 23168"/>
              <a:gd name="connsiteX3-301" fmla="*/ 17793 w 21676"/>
              <a:gd name="connsiteY3-302" fmla="*/ 17785 h 23168"/>
              <a:gd name="connsiteX4-303" fmla="*/ 8469 w 21676"/>
              <a:gd name="connsiteY4-304" fmla="*/ 23038 h 23168"/>
              <a:gd name="connsiteX5-305" fmla="*/ 1 w 21676"/>
              <a:gd name="connsiteY5-306" fmla="*/ 18757 h 23168"/>
              <a:gd name="connsiteX6-307" fmla="*/ 76 w 21676"/>
              <a:gd name="connsiteY6-308" fmla="*/ 0 h 23168"/>
              <a:gd name="connsiteX0-309" fmla="*/ 76 w 21676"/>
              <a:gd name="connsiteY0-310" fmla="*/ 0 h 23168"/>
              <a:gd name="connsiteX1-311" fmla="*/ 21676 w 21676"/>
              <a:gd name="connsiteY1-312" fmla="*/ 0 h 23168"/>
              <a:gd name="connsiteX2-313" fmla="*/ 21600 w 21676"/>
              <a:gd name="connsiteY2-314" fmla="*/ 20353 h 23168"/>
              <a:gd name="connsiteX3-315" fmla="*/ 17793 w 21676"/>
              <a:gd name="connsiteY3-316" fmla="*/ 17785 h 23168"/>
              <a:gd name="connsiteX4-317" fmla="*/ 8469 w 21676"/>
              <a:gd name="connsiteY4-318" fmla="*/ 23038 h 23168"/>
              <a:gd name="connsiteX5-319" fmla="*/ 1 w 21676"/>
              <a:gd name="connsiteY5-320" fmla="*/ 18757 h 23168"/>
              <a:gd name="connsiteX6-321" fmla="*/ 76 w 21676"/>
              <a:gd name="connsiteY6-322" fmla="*/ 0 h 23168"/>
              <a:gd name="connsiteX0-323" fmla="*/ 76 w 21676"/>
              <a:gd name="connsiteY0-324" fmla="*/ 0 h 23168"/>
              <a:gd name="connsiteX1-325" fmla="*/ 21676 w 21676"/>
              <a:gd name="connsiteY1-326" fmla="*/ 0 h 23168"/>
              <a:gd name="connsiteX2-327" fmla="*/ 21600 w 21676"/>
              <a:gd name="connsiteY2-328" fmla="*/ 20353 h 23168"/>
              <a:gd name="connsiteX3-329" fmla="*/ 17591 w 21676"/>
              <a:gd name="connsiteY3-330" fmla="*/ 19806 h 23168"/>
              <a:gd name="connsiteX4-331" fmla="*/ 8469 w 21676"/>
              <a:gd name="connsiteY4-332" fmla="*/ 23038 h 23168"/>
              <a:gd name="connsiteX5-333" fmla="*/ 1 w 21676"/>
              <a:gd name="connsiteY5-334" fmla="*/ 18757 h 23168"/>
              <a:gd name="connsiteX6-335" fmla="*/ 76 w 21676"/>
              <a:gd name="connsiteY6-336" fmla="*/ 0 h 23168"/>
              <a:gd name="connsiteX0-337" fmla="*/ 76 w 21676"/>
              <a:gd name="connsiteY0-338" fmla="*/ 0 h 23168"/>
              <a:gd name="connsiteX1-339" fmla="*/ 21676 w 21676"/>
              <a:gd name="connsiteY1-340" fmla="*/ 0 h 23168"/>
              <a:gd name="connsiteX2-341" fmla="*/ 21600 w 21676"/>
              <a:gd name="connsiteY2-342" fmla="*/ 20353 h 23168"/>
              <a:gd name="connsiteX3-343" fmla="*/ 17591 w 21676"/>
              <a:gd name="connsiteY3-344" fmla="*/ 19806 h 23168"/>
              <a:gd name="connsiteX4-345" fmla="*/ 8469 w 21676"/>
              <a:gd name="connsiteY4-346" fmla="*/ 23038 h 23168"/>
              <a:gd name="connsiteX5-347" fmla="*/ 1 w 21676"/>
              <a:gd name="connsiteY5-348" fmla="*/ 18757 h 23168"/>
              <a:gd name="connsiteX6-349" fmla="*/ 76 w 21676"/>
              <a:gd name="connsiteY6-350" fmla="*/ 0 h 23168"/>
              <a:gd name="connsiteX0-351" fmla="*/ 76 w 21676"/>
              <a:gd name="connsiteY0-352" fmla="*/ 0 h 23168"/>
              <a:gd name="connsiteX1-353" fmla="*/ 21676 w 21676"/>
              <a:gd name="connsiteY1-354" fmla="*/ 0 h 23168"/>
              <a:gd name="connsiteX2-355" fmla="*/ 21600 w 21676"/>
              <a:gd name="connsiteY2-356" fmla="*/ 20353 h 23168"/>
              <a:gd name="connsiteX3-357" fmla="*/ 17591 w 21676"/>
              <a:gd name="connsiteY3-358" fmla="*/ 19806 h 23168"/>
              <a:gd name="connsiteX4-359" fmla="*/ 8469 w 21676"/>
              <a:gd name="connsiteY4-360" fmla="*/ 23038 h 23168"/>
              <a:gd name="connsiteX5-361" fmla="*/ 1 w 21676"/>
              <a:gd name="connsiteY5-362" fmla="*/ 18757 h 23168"/>
              <a:gd name="connsiteX6-363" fmla="*/ 76 w 21676"/>
              <a:gd name="connsiteY6-364" fmla="*/ 0 h 23168"/>
              <a:gd name="connsiteX0-365" fmla="*/ 76 w 21676"/>
              <a:gd name="connsiteY0-366" fmla="*/ 0 h 23168"/>
              <a:gd name="connsiteX1-367" fmla="*/ 21676 w 21676"/>
              <a:gd name="connsiteY1-368" fmla="*/ 0 h 23168"/>
              <a:gd name="connsiteX2-369" fmla="*/ 21625 w 21676"/>
              <a:gd name="connsiteY2-370" fmla="*/ 20757 h 23168"/>
              <a:gd name="connsiteX3-371" fmla="*/ 17591 w 21676"/>
              <a:gd name="connsiteY3-372" fmla="*/ 19806 h 23168"/>
              <a:gd name="connsiteX4-373" fmla="*/ 8469 w 21676"/>
              <a:gd name="connsiteY4-374" fmla="*/ 23038 h 23168"/>
              <a:gd name="connsiteX5-375" fmla="*/ 1 w 21676"/>
              <a:gd name="connsiteY5-376" fmla="*/ 18757 h 23168"/>
              <a:gd name="connsiteX6-377" fmla="*/ 76 w 21676"/>
              <a:gd name="connsiteY6-378" fmla="*/ 0 h 23168"/>
              <a:gd name="connsiteX0-379" fmla="*/ 76 w 21676"/>
              <a:gd name="connsiteY0-380" fmla="*/ 0 h 23168"/>
              <a:gd name="connsiteX1-381" fmla="*/ 21676 w 21676"/>
              <a:gd name="connsiteY1-382" fmla="*/ 0 h 23168"/>
              <a:gd name="connsiteX2-383" fmla="*/ 21650 w 21676"/>
              <a:gd name="connsiteY2-384" fmla="*/ 17928 h 23168"/>
              <a:gd name="connsiteX3-385" fmla="*/ 17591 w 21676"/>
              <a:gd name="connsiteY3-386" fmla="*/ 19806 h 23168"/>
              <a:gd name="connsiteX4-387" fmla="*/ 8469 w 21676"/>
              <a:gd name="connsiteY4-388" fmla="*/ 23038 h 23168"/>
              <a:gd name="connsiteX5-389" fmla="*/ 1 w 21676"/>
              <a:gd name="connsiteY5-390" fmla="*/ 18757 h 23168"/>
              <a:gd name="connsiteX6-391" fmla="*/ 76 w 21676"/>
              <a:gd name="connsiteY6-392" fmla="*/ 0 h 23168"/>
              <a:gd name="connsiteX0-393" fmla="*/ 76 w 21676"/>
              <a:gd name="connsiteY0-394" fmla="*/ 0 h 23168"/>
              <a:gd name="connsiteX1-395" fmla="*/ 21676 w 21676"/>
              <a:gd name="connsiteY1-396" fmla="*/ 0 h 23168"/>
              <a:gd name="connsiteX2-397" fmla="*/ 21650 w 21676"/>
              <a:gd name="connsiteY2-398" fmla="*/ 17928 h 23168"/>
              <a:gd name="connsiteX3-399" fmla="*/ 17591 w 21676"/>
              <a:gd name="connsiteY3-400" fmla="*/ 19806 h 23168"/>
              <a:gd name="connsiteX4-401" fmla="*/ 8469 w 21676"/>
              <a:gd name="connsiteY4-402" fmla="*/ 23038 h 23168"/>
              <a:gd name="connsiteX5-403" fmla="*/ 1 w 21676"/>
              <a:gd name="connsiteY5-404" fmla="*/ 18757 h 23168"/>
              <a:gd name="connsiteX6-405" fmla="*/ 76 w 21676"/>
              <a:gd name="connsiteY6-406" fmla="*/ 0 h 23168"/>
              <a:gd name="connsiteX0-407" fmla="*/ 76 w 21676"/>
              <a:gd name="connsiteY0-408" fmla="*/ 0 h 23168"/>
              <a:gd name="connsiteX1-409" fmla="*/ 21676 w 21676"/>
              <a:gd name="connsiteY1-410" fmla="*/ 0 h 23168"/>
              <a:gd name="connsiteX2-411" fmla="*/ 21650 w 21676"/>
              <a:gd name="connsiteY2-412" fmla="*/ 17928 h 23168"/>
              <a:gd name="connsiteX3-413" fmla="*/ 17591 w 21676"/>
              <a:gd name="connsiteY3-414" fmla="*/ 19806 h 23168"/>
              <a:gd name="connsiteX4-415" fmla="*/ 8469 w 21676"/>
              <a:gd name="connsiteY4-416" fmla="*/ 23038 h 23168"/>
              <a:gd name="connsiteX5-417" fmla="*/ 1 w 21676"/>
              <a:gd name="connsiteY5-418" fmla="*/ 18757 h 23168"/>
              <a:gd name="connsiteX6-419" fmla="*/ 76 w 21676"/>
              <a:gd name="connsiteY6-420" fmla="*/ 0 h 23168"/>
              <a:gd name="connsiteX0-421" fmla="*/ 76 w 21676"/>
              <a:gd name="connsiteY0-422" fmla="*/ 0 h 23168"/>
              <a:gd name="connsiteX1-423" fmla="*/ 21676 w 21676"/>
              <a:gd name="connsiteY1-424" fmla="*/ 0 h 23168"/>
              <a:gd name="connsiteX2-425" fmla="*/ 21625 w 21676"/>
              <a:gd name="connsiteY2-426" fmla="*/ 18938 h 23168"/>
              <a:gd name="connsiteX3-427" fmla="*/ 17591 w 21676"/>
              <a:gd name="connsiteY3-428" fmla="*/ 19806 h 23168"/>
              <a:gd name="connsiteX4-429" fmla="*/ 8469 w 21676"/>
              <a:gd name="connsiteY4-430" fmla="*/ 23038 h 23168"/>
              <a:gd name="connsiteX5-431" fmla="*/ 1 w 21676"/>
              <a:gd name="connsiteY5-432" fmla="*/ 18757 h 23168"/>
              <a:gd name="connsiteX6-433" fmla="*/ 76 w 21676"/>
              <a:gd name="connsiteY6-434" fmla="*/ 0 h 23168"/>
              <a:gd name="connsiteX0-435" fmla="*/ 76 w 21676"/>
              <a:gd name="connsiteY0-436" fmla="*/ 0 h 23168"/>
              <a:gd name="connsiteX1-437" fmla="*/ 21676 w 21676"/>
              <a:gd name="connsiteY1-438" fmla="*/ 0 h 23168"/>
              <a:gd name="connsiteX2-439" fmla="*/ 21625 w 21676"/>
              <a:gd name="connsiteY2-440" fmla="*/ 18938 h 23168"/>
              <a:gd name="connsiteX3-441" fmla="*/ 17591 w 21676"/>
              <a:gd name="connsiteY3-442" fmla="*/ 19806 h 23168"/>
              <a:gd name="connsiteX4-443" fmla="*/ 8469 w 21676"/>
              <a:gd name="connsiteY4-444" fmla="*/ 23038 h 23168"/>
              <a:gd name="connsiteX5-445" fmla="*/ 1 w 21676"/>
              <a:gd name="connsiteY5-446" fmla="*/ 18757 h 23168"/>
              <a:gd name="connsiteX6-447" fmla="*/ 76 w 21676"/>
              <a:gd name="connsiteY6-448" fmla="*/ 0 h 2316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41" y="connsiteY5-42"/>
              </a:cxn>
              <a:cxn ang="0">
                <a:pos x="connsiteX6-55" y="connsiteY6-56"/>
              </a:cxn>
            </a:cxnLst>
            <a:rect l="l" t="t" r="r" b="b"/>
            <a:pathLst>
              <a:path w="21676" h="23168">
                <a:moveTo>
                  <a:pt x="76" y="0"/>
                </a:moveTo>
                <a:lnTo>
                  <a:pt x="21676" y="0"/>
                </a:lnTo>
                <a:cubicBezTo>
                  <a:pt x="21642" y="5302"/>
                  <a:pt x="21659" y="13636"/>
                  <a:pt x="21625" y="18938"/>
                </a:cubicBezTo>
                <a:cubicBezTo>
                  <a:pt x="19315" y="18936"/>
                  <a:pt x="19771" y="19028"/>
                  <a:pt x="17591" y="19806"/>
                </a:cubicBezTo>
                <a:cubicBezTo>
                  <a:pt x="14874" y="20859"/>
                  <a:pt x="11082" y="23280"/>
                  <a:pt x="8469" y="23038"/>
                </a:cubicBezTo>
                <a:cubicBezTo>
                  <a:pt x="5856" y="24009"/>
                  <a:pt x="1035" y="19262"/>
                  <a:pt x="1" y="18757"/>
                </a:cubicBezTo>
                <a:cubicBezTo>
                  <a:pt x="-16" y="14256"/>
                  <a:pt x="93" y="4501"/>
                  <a:pt x="76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52" tIns="34277" rIns="68552" bIns="34277" rtlCol="0" anchor="ctr"/>
          <a:lstStyle/>
          <a:p>
            <a:pPr algn="ctr" defTabSz="685800">
              <a:buClrTx/>
              <a:defRPr/>
            </a:pPr>
            <a:endParaRPr lang="en-US" sz="1350" kern="1200">
              <a:solidFill>
                <a:prstClr val="white"/>
              </a:solidFill>
              <a:latin typeface="Calibri"/>
              <a:ea typeface="Arial-Rounded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77E1ED-35EE-4A35-AB1B-C27E8E85F6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BD0CC-E3E2-4331-AA06-EBB8ADD6037D}" type="datetimeFigureOut">
              <a:rPr lang="en-US" smtClean="0"/>
              <a:t>4/2/2025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9F781B-348E-4241-AEB5-EDA391A21F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2938E5-D814-47FF-8739-F01A13BC6D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34F2D-4F96-4A1A-A648-518B1AFE058E}" type="slidenum">
              <a:rPr lang="en-US" smtClean="0"/>
              <a:t>‹#›</a:t>
            </a:fld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AD6C5AC5-4737-4E0C-AF3A-BE5C93980E77}"/>
              </a:ext>
            </a:extLst>
          </p:cNvPr>
          <p:cNvGrpSpPr/>
          <p:nvPr userDrawn="1"/>
        </p:nvGrpSpPr>
        <p:grpSpPr>
          <a:xfrm>
            <a:off x="2222205" y="2224564"/>
            <a:ext cx="9845748" cy="1783150"/>
            <a:chOff x="9566064" y="964372"/>
            <a:chExt cx="5446164" cy="698253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BF655384-50D8-4A34-9319-7850232AC3C4}"/>
                </a:ext>
              </a:extLst>
            </p:cNvPr>
            <p:cNvSpPr/>
            <p:nvPr/>
          </p:nvSpPr>
          <p:spPr>
            <a:xfrm rot="416356">
              <a:off x="13066912" y="966823"/>
              <a:ext cx="1945316" cy="695802"/>
            </a:xfrm>
            <a:custGeom>
              <a:avLst/>
              <a:gdLst>
                <a:gd name="connsiteX0" fmla="*/ 0 w 5334000"/>
                <a:gd name="connsiteY0" fmla="*/ 0 h 724766"/>
                <a:gd name="connsiteX1" fmla="*/ 5334000 w 5334000"/>
                <a:gd name="connsiteY1" fmla="*/ 0 h 724766"/>
                <a:gd name="connsiteX2" fmla="*/ 5334000 w 5334000"/>
                <a:gd name="connsiteY2" fmla="*/ 724766 h 724766"/>
                <a:gd name="connsiteX3" fmla="*/ 0 w 5334000"/>
                <a:gd name="connsiteY3" fmla="*/ 724766 h 724766"/>
                <a:gd name="connsiteX4" fmla="*/ 0 w 5334000"/>
                <a:gd name="connsiteY4" fmla="*/ 0 h 724766"/>
                <a:gd name="connsiteX0-1" fmla="*/ 0 w 5334002"/>
                <a:gd name="connsiteY0-2" fmla="*/ 0 h 724766"/>
                <a:gd name="connsiteX1-3" fmla="*/ 5334000 w 5334002"/>
                <a:gd name="connsiteY1-4" fmla="*/ 0 h 724766"/>
                <a:gd name="connsiteX2-5" fmla="*/ 4869873 w 5334002"/>
                <a:gd name="connsiteY2-6" fmla="*/ 506124 h 724766"/>
                <a:gd name="connsiteX3-7" fmla="*/ 5334000 w 5334002"/>
                <a:gd name="connsiteY3-8" fmla="*/ 724766 h 724766"/>
                <a:gd name="connsiteX4-9" fmla="*/ 0 w 5334002"/>
                <a:gd name="connsiteY4-10" fmla="*/ 724766 h 724766"/>
                <a:gd name="connsiteX5" fmla="*/ 0 w 5334002"/>
                <a:gd name="connsiteY5" fmla="*/ 0 h 724766"/>
                <a:gd name="connsiteX0-11" fmla="*/ 0 w 5334002"/>
                <a:gd name="connsiteY0-12" fmla="*/ 0 h 724766"/>
                <a:gd name="connsiteX1-13" fmla="*/ 5334000 w 5334002"/>
                <a:gd name="connsiteY1-14" fmla="*/ 0 h 724766"/>
                <a:gd name="connsiteX2-15" fmla="*/ 4849092 w 5334002"/>
                <a:gd name="connsiteY2-16" fmla="*/ 454170 h 724766"/>
                <a:gd name="connsiteX3-17" fmla="*/ 5334000 w 5334002"/>
                <a:gd name="connsiteY3-18" fmla="*/ 724766 h 724766"/>
                <a:gd name="connsiteX4-19" fmla="*/ 0 w 5334002"/>
                <a:gd name="connsiteY4-20" fmla="*/ 724766 h 724766"/>
                <a:gd name="connsiteX5-21" fmla="*/ 0 w 5334002"/>
                <a:gd name="connsiteY5-22" fmla="*/ 0 h 724766"/>
                <a:gd name="connsiteX0-23" fmla="*/ 0 w 5333999"/>
                <a:gd name="connsiteY0-24" fmla="*/ 0 h 724766"/>
                <a:gd name="connsiteX1-25" fmla="*/ 5334000 w 5333999"/>
                <a:gd name="connsiteY1-26" fmla="*/ 0 h 724766"/>
                <a:gd name="connsiteX2-27" fmla="*/ 3970191 w 5333999"/>
                <a:gd name="connsiteY2-28" fmla="*/ 513468 h 724766"/>
                <a:gd name="connsiteX3-29" fmla="*/ 5334000 w 5333999"/>
                <a:gd name="connsiteY3-30" fmla="*/ 724766 h 724766"/>
                <a:gd name="connsiteX4-31" fmla="*/ 0 w 5333999"/>
                <a:gd name="connsiteY4-32" fmla="*/ 724766 h 724766"/>
                <a:gd name="connsiteX5-33" fmla="*/ 0 w 5333999"/>
                <a:gd name="connsiteY5-34" fmla="*/ 0 h 724766"/>
                <a:gd name="connsiteX0-35" fmla="*/ 0 w 5334002"/>
                <a:gd name="connsiteY0-36" fmla="*/ 0 h 724766"/>
                <a:gd name="connsiteX1-37" fmla="*/ 5334000 w 5334002"/>
                <a:gd name="connsiteY1-38" fmla="*/ 0 h 724766"/>
                <a:gd name="connsiteX2-39" fmla="*/ 4572681 w 5334002"/>
                <a:gd name="connsiteY2-40" fmla="*/ 409907 h 724766"/>
                <a:gd name="connsiteX3-41" fmla="*/ 5334000 w 5334002"/>
                <a:gd name="connsiteY3-42" fmla="*/ 724766 h 724766"/>
                <a:gd name="connsiteX4-43" fmla="*/ 0 w 5334002"/>
                <a:gd name="connsiteY4-44" fmla="*/ 724766 h 724766"/>
                <a:gd name="connsiteX5-45" fmla="*/ 0 w 5334002"/>
                <a:gd name="connsiteY5-46" fmla="*/ 0 h 724766"/>
                <a:gd name="connsiteX0-47" fmla="*/ 0 w 5649495"/>
                <a:gd name="connsiteY0-48" fmla="*/ 0 h 724766"/>
                <a:gd name="connsiteX1-49" fmla="*/ 5649496 w 5649495"/>
                <a:gd name="connsiteY1-50" fmla="*/ 27302 h 724766"/>
                <a:gd name="connsiteX2-51" fmla="*/ 4572681 w 5649495"/>
                <a:gd name="connsiteY2-52" fmla="*/ 409907 h 724766"/>
                <a:gd name="connsiteX3-53" fmla="*/ 5334000 w 5649495"/>
                <a:gd name="connsiteY3-54" fmla="*/ 724766 h 724766"/>
                <a:gd name="connsiteX4-55" fmla="*/ 0 w 5649495"/>
                <a:gd name="connsiteY4-56" fmla="*/ 724766 h 724766"/>
                <a:gd name="connsiteX5-57" fmla="*/ 0 w 5649495"/>
                <a:gd name="connsiteY5-58" fmla="*/ 0 h 724766"/>
                <a:gd name="connsiteX0-59" fmla="*/ -1 w 5673840"/>
                <a:gd name="connsiteY0-60" fmla="*/ 152873 h 697464"/>
                <a:gd name="connsiteX1-61" fmla="*/ 5673841 w 5673840"/>
                <a:gd name="connsiteY1-62" fmla="*/ 0 h 697464"/>
                <a:gd name="connsiteX2-63" fmla="*/ 4597026 w 5673840"/>
                <a:gd name="connsiteY2-64" fmla="*/ 382605 h 697464"/>
                <a:gd name="connsiteX3-65" fmla="*/ 5358345 w 5673840"/>
                <a:gd name="connsiteY3-66" fmla="*/ 697464 h 697464"/>
                <a:gd name="connsiteX4-67" fmla="*/ 24345 w 5673840"/>
                <a:gd name="connsiteY4-68" fmla="*/ 697464 h 697464"/>
                <a:gd name="connsiteX5-69" fmla="*/ -1 w 5673840"/>
                <a:gd name="connsiteY5-70" fmla="*/ 152873 h 697464"/>
                <a:gd name="connsiteX0-71" fmla="*/ -1 w 5673840"/>
                <a:gd name="connsiteY0-72" fmla="*/ 152873 h 697464"/>
                <a:gd name="connsiteX1-73" fmla="*/ 5673841 w 5673840"/>
                <a:gd name="connsiteY1-74" fmla="*/ 0 h 697464"/>
                <a:gd name="connsiteX2-75" fmla="*/ 4597026 w 5673840"/>
                <a:gd name="connsiteY2-76" fmla="*/ 382605 h 697464"/>
                <a:gd name="connsiteX3-77" fmla="*/ 5358345 w 5673840"/>
                <a:gd name="connsiteY3-78" fmla="*/ 697464 h 697464"/>
                <a:gd name="connsiteX4-79" fmla="*/ 6831 w 5673840"/>
                <a:gd name="connsiteY4-80" fmla="*/ 568730 h 697464"/>
                <a:gd name="connsiteX5-81" fmla="*/ -1 w 5673840"/>
                <a:gd name="connsiteY5-82" fmla="*/ 152873 h 697464"/>
                <a:gd name="connsiteX0-83" fmla="*/ -1 w 5673840"/>
                <a:gd name="connsiteY0-84" fmla="*/ 152873 h 661803"/>
                <a:gd name="connsiteX1-85" fmla="*/ 5673841 w 5673840"/>
                <a:gd name="connsiteY1-86" fmla="*/ 0 h 661803"/>
                <a:gd name="connsiteX2-87" fmla="*/ 4597026 w 5673840"/>
                <a:gd name="connsiteY2-88" fmla="*/ 382605 h 661803"/>
                <a:gd name="connsiteX3-89" fmla="*/ 5253439 w 5673840"/>
                <a:gd name="connsiteY3-90" fmla="*/ 661803 h 661803"/>
                <a:gd name="connsiteX4-91" fmla="*/ 6831 w 5673840"/>
                <a:gd name="connsiteY4-92" fmla="*/ 568730 h 661803"/>
                <a:gd name="connsiteX5-93" fmla="*/ -1 w 5673840"/>
                <a:gd name="connsiteY5-94" fmla="*/ 152873 h 66180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</a:cxnLst>
              <a:rect l="l" t="t" r="r" b="b"/>
              <a:pathLst>
                <a:path w="5673840" h="661803">
                  <a:moveTo>
                    <a:pt x="-1" y="152873"/>
                  </a:moveTo>
                  <a:lnTo>
                    <a:pt x="5673841" y="0"/>
                  </a:lnTo>
                  <a:cubicBezTo>
                    <a:pt x="5674995" y="102899"/>
                    <a:pt x="4595872" y="279706"/>
                    <a:pt x="4597026" y="382605"/>
                  </a:cubicBezTo>
                  <a:lnTo>
                    <a:pt x="5253439" y="661803"/>
                  </a:lnTo>
                  <a:lnTo>
                    <a:pt x="6831" y="568730"/>
                  </a:lnTo>
                  <a:lnTo>
                    <a:pt x="-1" y="152873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71" tIns="34286" rIns="68571" bIns="34286" spcCol="0" rtlCol="0" anchor="ctr"/>
            <a:lstStyle/>
            <a:p>
              <a:pPr algn="ctr" defTabSz="685800">
                <a:buClrTx/>
                <a:defRPr/>
              </a:pPr>
              <a:endParaRPr lang="en-US" sz="1350" kern="1200">
                <a:solidFill>
                  <a:prstClr val="white"/>
                </a:solidFill>
                <a:latin typeface="Calibri"/>
                <a:ea typeface="Arial-Rounded"/>
              </a:endParaRPr>
            </a:p>
          </p:txBody>
        </p:sp>
        <p:sp>
          <p:nvSpPr>
            <p:cNvPr id="12" name="Rectangle 10">
              <a:extLst>
                <a:ext uri="{FF2B5EF4-FFF2-40B4-BE49-F238E27FC236}">
                  <a16:creationId xmlns:a16="http://schemas.microsoft.com/office/drawing/2014/main" id="{61F8DAC8-BEF5-47CE-809B-214CCD5FC825}"/>
                </a:ext>
              </a:extLst>
            </p:cNvPr>
            <p:cNvSpPr/>
            <p:nvPr/>
          </p:nvSpPr>
          <p:spPr>
            <a:xfrm>
              <a:off x="9566064" y="964372"/>
              <a:ext cx="5334002" cy="646524"/>
            </a:xfrm>
            <a:custGeom>
              <a:avLst/>
              <a:gdLst>
                <a:gd name="connsiteX0" fmla="*/ 0 w 5334000"/>
                <a:gd name="connsiteY0" fmla="*/ 0 h 724766"/>
                <a:gd name="connsiteX1" fmla="*/ 5334000 w 5334000"/>
                <a:gd name="connsiteY1" fmla="*/ 0 h 724766"/>
                <a:gd name="connsiteX2" fmla="*/ 5334000 w 5334000"/>
                <a:gd name="connsiteY2" fmla="*/ 724766 h 724766"/>
                <a:gd name="connsiteX3" fmla="*/ 0 w 5334000"/>
                <a:gd name="connsiteY3" fmla="*/ 724766 h 724766"/>
                <a:gd name="connsiteX4" fmla="*/ 0 w 5334000"/>
                <a:gd name="connsiteY4" fmla="*/ 0 h 724766"/>
                <a:gd name="connsiteX0-1" fmla="*/ 0 w 5334002"/>
                <a:gd name="connsiteY0-2" fmla="*/ 0 h 724766"/>
                <a:gd name="connsiteX1-3" fmla="*/ 5334000 w 5334002"/>
                <a:gd name="connsiteY1-4" fmla="*/ 0 h 724766"/>
                <a:gd name="connsiteX2-5" fmla="*/ 4869873 w 5334002"/>
                <a:gd name="connsiteY2-6" fmla="*/ 506124 h 724766"/>
                <a:gd name="connsiteX3-7" fmla="*/ 5334000 w 5334002"/>
                <a:gd name="connsiteY3-8" fmla="*/ 724766 h 724766"/>
                <a:gd name="connsiteX4-9" fmla="*/ 0 w 5334002"/>
                <a:gd name="connsiteY4-10" fmla="*/ 724766 h 724766"/>
                <a:gd name="connsiteX5" fmla="*/ 0 w 5334002"/>
                <a:gd name="connsiteY5" fmla="*/ 0 h 724766"/>
                <a:gd name="connsiteX0-11" fmla="*/ 0 w 5334002"/>
                <a:gd name="connsiteY0-12" fmla="*/ 0 h 724766"/>
                <a:gd name="connsiteX1-13" fmla="*/ 5334000 w 5334002"/>
                <a:gd name="connsiteY1-14" fmla="*/ 0 h 724766"/>
                <a:gd name="connsiteX2-15" fmla="*/ 4849092 w 5334002"/>
                <a:gd name="connsiteY2-16" fmla="*/ 454170 h 724766"/>
                <a:gd name="connsiteX3-17" fmla="*/ 5334000 w 5334002"/>
                <a:gd name="connsiteY3-18" fmla="*/ 724766 h 724766"/>
                <a:gd name="connsiteX4-19" fmla="*/ 0 w 5334002"/>
                <a:gd name="connsiteY4-20" fmla="*/ 724766 h 724766"/>
                <a:gd name="connsiteX5-21" fmla="*/ 0 w 5334002"/>
                <a:gd name="connsiteY5-22" fmla="*/ 0 h 724766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</a:cxnLst>
              <a:rect l="l" t="t" r="r" b="b"/>
              <a:pathLst>
                <a:path w="5334002" h="724766">
                  <a:moveTo>
                    <a:pt x="0" y="0"/>
                  </a:moveTo>
                  <a:lnTo>
                    <a:pt x="5334000" y="0"/>
                  </a:lnTo>
                  <a:cubicBezTo>
                    <a:pt x="5335154" y="102899"/>
                    <a:pt x="4847938" y="351271"/>
                    <a:pt x="4849092" y="454170"/>
                  </a:cubicBezTo>
                  <a:lnTo>
                    <a:pt x="5334000" y="724766"/>
                  </a:lnTo>
                  <a:lnTo>
                    <a:pt x="0" y="72476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71" tIns="34286" rIns="68571" bIns="34286" spcCol="0" rtlCol="0" anchor="ctr"/>
            <a:lstStyle/>
            <a:p>
              <a:pPr algn="ctr" defTabSz="685800">
                <a:buClrTx/>
                <a:defRPr/>
              </a:pPr>
              <a:endParaRPr lang="en-US" sz="1350" kern="1200">
                <a:solidFill>
                  <a:prstClr val="white"/>
                </a:solidFill>
                <a:latin typeface="Calibri"/>
                <a:ea typeface="Arial-Rounded"/>
              </a:endParaRPr>
            </a:p>
          </p:txBody>
        </p:sp>
        <p:sp>
          <p:nvSpPr>
            <p:cNvPr id="13" name="Rectangle 10">
              <a:extLst>
                <a:ext uri="{FF2B5EF4-FFF2-40B4-BE49-F238E27FC236}">
                  <a16:creationId xmlns:a16="http://schemas.microsoft.com/office/drawing/2014/main" id="{F092A2B4-2FAA-4A47-9149-9FA895BC8381}"/>
                </a:ext>
              </a:extLst>
            </p:cNvPr>
            <p:cNvSpPr/>
            <p:nvPr/>
          </p:nvSpPr>
          <p:spPr>
            <a:xfrm>
              <a:off x="9623715" y="1023319"/>
              <a:ext cx="5049983" cy="543791"/>
            </a:xfrm>
            <a:custGeom>
              <a:avLst/>
              <a:gdLst>
                <a:gd name="connsiteX0" fmla="*/ 0 w 5334000"/>
                <a:gd name="connsiteY0" fmla="*/ 0 h 724766"/>
                <a:gd name="connsiteX1" fmla="*/ 5334000 w 5334000"/>
                <a:gd name="connsiteY1" fmla="*/ 0 h 724766"/>
                <a:gd name="connsiteX2" fmla="*/ 5334000 w 5334000"/>
                <a:gd name="connsiteY2" fmla="*/ 724766 h 724766"/>
                <a:gd name="connsiteX3" fmla="*/ 0 w 5334000"/>
                <a:gd name="connsiteY3" fmla="*/ 724766 h 724766"/>
                <a:gd name="connsiteX4" fmla="*/ 0 w 5334000"/>
                <a:gd name="connsiteY4" fmla="*/ 0 h 724766"/>
                <a:gd name="connsiteX0-1" fmla="*/ 0 w 5334002"/>
                <a:gd name="connsiteY0-2" fmla="*/ 0 h 724766"/>
                <a:gd name="connsiteX1-3" fmla="*/ 5334000 w 5334002"/>
                <a:gd name="connsiteY1-4" fmla="*/ 0 h 724766"/>
                <a:gd name="connsiteX2-5" fmla="*/ 4869873 w 5334002"/>
                <a:gd name="connsiteY2-6" fmla="*/ 506124 h 724766"/>
                <a:gd name="connsiteX3-7" fmla="*/ 5334000 w 5334002"/>
                <a:gd name="connsiteY3-8" fmla="*/ 724766 h 724766"/>
                <a:gd name="connsiteX4-9" fmla="*/ 0 w 5334002"/>
                <a:gd name="connsiteY4-10" fmla="*/ 724766 h 724766"/>
                <a:gd name="connsiteX5" fmla="*/ 0 w 5334002"/>
                <a:gd name="connsiteY5" fmla="*/ 0 h 724766"/>
                <a:gd name="connsiteX0-11" fmla="*/ 0 w 5334002"/>
                <a:gd name="connsiteY0-12" fmla="*/ 0 h 724766"/>
                <a:gd name="connsiteX1-13" fmla="*/ 5334000 w 5334002"/>
                <a:gd name="connsiteY1-14" fmla="*/ 0 h 724766"/>
                <a:gd name="connsiteX2-15" fmla="*/ 4849092 w 5334002"/>
                <a:gd name="connsiteY2-16" fmla="*/ 454170 h 724766"/>
                <a:gd name="connsiteX3-17" fmla="*/ 5334000 w 5334002"/>
                <a:gd name="connsiteY3-18" fmla="*/ 724766 h 724766"/>
                <a:gd name="connsiteX4-19" fmla="*/ 0 w 5334002"/>
                <a:gd name="connsiteY4-20" fmla="*/ 724766 h 724766"/>
                <a:gd name="connsiteX5-21" fmla="*/ 0 w 5334002"/>
                <a:gd name="connsiteY5-22" fmla="*/ 0 h 724766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</a:cxnLst>
              <a:rect l="l" t="t" r="r" b="b"/>
              <a:pathLst>
                <a:path w="5334002" h="724766">
                  <a:moveTo>
                    <a:pt x="0" y="0"/>
                  </a:moveTo>
                  <a:lnTo>
                    <a:pt x="5334000" y="0"/>
                  </a:lnTo>
                  <a:cubicBezTo>
                    <a:pt x="5335154" y="102899"/>
                    <a:pt x="4847938" y="351271"/>
                    <a:pt x="4849092" y="454170"/>
                  </a:cubicBezTo>
                  <a:lnTo>
                    <a:pt x="5334000" y="724766"/>
                  </a:lnTo>
                  <a:lnTo>
                    <a:pt x="0" y="72476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71" tIns="34286" rIns="68571" bIns="34286" spcCol="0" rtlCol="0" anchor="ctr"/>
            <a:lstStyle/>
            <a:p>
              <a:pPr algn="ctr" defTabSz="685800">
                <a:buClrTx/>
                <a:defRPr/>
              </a:pPr>
              <a:endParaRPr lang="en-US" sz="1350" kern="1200">
                <a:solidFill>
                  <a:prstClr val="white"/>
                </a:solidFill>
                <a:latin typeface="Calibri"/>
                <a:ea typeface="Arial-Rounded"/>
              </a:endParaRPr>
            </a:p>
          </p:txBody>
        </p:sp>
      </p:grpSp>
      <p:sp>
        <p:nvSpPr>
          <p:cNvPr id="17" name="Rectangle 17">
            <a:extLst>
              <a:ext uri="{FF2B5EF4-FFF2-40B4-BE49-F238E27FC236}">
                <a16:creationId xmlns:a16="http://schemas.microsoft.com/office/drawing/2014/main" id="{AB5ABAEB-B6DE-4128-ACA3-6591223A9BC3}"/>
              </a:ext>
            </a:extLst>
          </p:cNvPr>
          <p:cNvSpPr/>
          <p:nvPr userDrawn="1"/>
        </p:nvSpPr>
        <p:spPr>
          <a:xfrm>
            <a:off x="121324" y="2161349"/>
            <a:ext cx="1545885" cy="1761680"/>
          </a:xfrm>
          <a:custGeom>
            <a:avLst/>
            <a:gdLst>
              <a:gd name="connsiteX0" fmla="*/ 0 w 1371600"/>
              <a:gd name="connsiteY0" fmla="*/ 0 h 1295400"/>
              <a:gd name="connsiteX1" fmla="*/ 1371600 w 1371600"/>
              <a:gd name="connsiteY1" fmla="*/ 0 h 1295400"/>
              <a:gd name="connsiteX2" fmla="*/ 1371600 w 1371600"/>
              <a:gd name="connsiteY2" fmla="*/ 1295400 h 1295400"/>
              <a:gd name="connsiteX3" fmla="*/ 0 w 1371600"/>
              <a:gd name="connsiteY3" fmla="*/ 1295400 h 1295400"/>
              <a:gd name="connsiteX4" fmla="*/ 0 w 1371600"/>
              <a:gd name="connsiteY4" fmla="*/ 0 h 1295400"/>
              <a:gd name="connsiteX0-1" fmla="*/ 6 w 1371606"/>
              <a:gd name="connsiteY0-2" fmla="*/ 0 h 1295400"/>
              <a:gd name="connsiteX1-3" fmla="*/ 1371606 w 1371606"/>
              <a:gd name="connsiteY1-4" fmla="*/ 0 h 1295400"/>
              <a:gd name="connsiteX2-5" fmla="*/ 1371606 w 1371606"/>
              <a:gd name="connsiteY2-6" fmla="*/ 1295400 h 1295400"/>
              <a:gd name="connsiteX3-7" fmla="*/ 6 w 1371606"/>
              <a:gd name="connsiteY3-8" fmla="*/ 1295400 h 1295400"/>
              <a:gd name="connsiteX4-9" fmla="*/ 630388 w 1371606"/>
              <a:gd name="connsiteY4-10" fmla="*/ 609600 h 1295400"/>
              <a:gd name="connsiteX5" fmla="*/ 6 w 1371606"/>
              <a:gd name="connsiteY5" fmla="*/ 0 h 1295400"/>
              <a:gd name="connsiteX0-11" fmla="*/ 9 w 1371609"/>
              <a:gd name="connsiteY0-12" fmla="*/ 0 h 1295400"/>
              <a:gd name="connsiteX1-13" fmla="*/ 1371609 w 1371609"/>
              <a:gd name="connsiteY1-14" fmla="*/ 0 h 1295400"/>
              <a:gd name="connsiteX2-15" fmla="*/ 1371609 w 1371609"/>
              <a:gd name="connsiteY2-16" fmla="*/ 1295400 h 1295400"/>
              <a:gd name="connsiteX3-17" fmla="*/ 9 w 1371609"/>
              <a:gd name="connsiteY3-18" fmla="*/ 1295400 h 1295400"/>
              <a:gd name="connsiteX4-19" fmla="*/ 434971 w 1371609"/>
              <a:gd name="connsiteY4-20" fmla="*/ 564951 h 1295400"/>
              <a:gd name="connsiteX5-21" fmla="*/ 9 w 1371609"/>
              <a:gd name="connsiteY5-22" fmla="*/ 0 h 12954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21" y="connsiteY5-22"/>
              </a:cxn>
            </a:cxnLst>
            <a:rect l="l" t="t" r="r" b="b"/>
            <a:pathLst>
              <a:path w="1371609" h="1295400">
                <a:moveTo>
                  <a:pt x="9" y="0"/>
                </a:moveTo>
                <a:lnTo>
                  <a:pt x="1371609" y="0"/>
                </a:lnTo>
                <a:lnTo>
                  <a:pt x="1371609" y="1295400"/>
                </a:lnTo>
                <a:lnTo>
                  <a:pt x="9" y="1295400"/>
                </a:lnTo>
                <a:cubicBezTo>
                  <a:pt x="-2300" y="1071418"/>
                  <a:pt x="437280" y="788933"/>
                  <a:pt x="434971" y="564951"/>
                </a:cubicBezTo>
                <a:lnTo>
                  <a:pt x="9" y="0"/>
                </a:lnTo>
                <a:close/>
              </a:path>
            </a:pathLst>
          </a:custGeom>
          <a:solidFill>
            <a:srgbClr val="F79646"/>
          </a:solidFill>
          <a:ln w="25400" cap="flat" cmpd="sng" algn="ctr">
            <a:solidFill>
              <a:srgbClr val="F79646">
                <a:lumMod val="60000"/>
                <a:lumOff val="4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US" sz="135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Arial-Rounded"/>
              <a:cs typeface="+mn-cs"/>
              <a:sym typeface="Arial"/>
            </a:endParaRPr>
          </a:p>
        </p:txBody>
      </p:sp>
      <p:sp>
        <p:nvSpPr>
          <p:cNvPr id="14" name="Rectangle 16">
            <a:extLst>
              <a:ext uri="{FF2B5EF4-FFF2-40B4-BE49-F238E27FC236}">
                <a16:creationId xmlns:a16="http://schemas.microsoft.com/office/drawing/2014/main" id="{51DF8B52-6FB7-427D-B981-7B81EC39B6C8}"/>
              </a:ext>
            </a:extLst>
          </p:cNvPr>
          <p:cNvSpPr/>
          <p:nvPr userDrawn="1"/>
        </p:nvSpPr>
        <p:spPr>
          <a:xfrm>
            <a:off x="418553" y="2224564"/>
            <a:ext cx="1394416" cy="1581352"/>
          </a:xfrm>
          <a:custGeom>
            <a:avLst/>
            <a:gdLst>
              <a:gd name="connsiteX0" fmla="*/ 0 w 1246092"/>
              <a:gd name="connsiteY0" fmla="*/ 0 h 1219200"/>
              <a:gd name="connsiteX1" fmla="*/ 1246092 w 1246092"/>
              <a:gd name="connsiteY1" fmla="*/ 0 h 1219200"/>
              <a:gd name="connsiteX2" fmla="*/ 1246092 w 1246092"/>
              <a:gd name="connsiteY2" fmla="*/ 1219200 h 1219200"/>
              <a:gd name="connsiteX3" fmla="*/ 0 w 1246092"/>
              <a:gd name="connsiteY3" fmla="*/ 1219200 h 1219200"/>
              <a:gd name="connsiteX4" fmla="*/ 0 w 1246092"/>
              <a:gd name="connsiteY4" fmla="*/ 0 h 1219200"/>
              <a:gd name="connsiteX0-1" fmla="*/ 307 w 1246399"/>
              <a:gd name="connsiteY0-2" fmla="*/ 0 h 1219200"/>
              <a:gd name="connsiteX1-3" fmla="*/ 1246399 w 1246399"/>
              <a:gd name="connsiteY1-4" fmla="*/ 0 h 1219200"/>
              <a:gd name="connsiteX2-5" fmla="*/ 1246399 w 1246399"/>
              <a:gd name="connsiteY2-6" fmla="*/ 1219200 h 1219200"/>
              <a:gd name="connsiteX3-7" fmla="*/ 307 w 1246399"/>
              <a:gd name="connsiteY3-8" fmla="*/ 1219200 h 1219200"/>
              <a:gd name="connsiteX4-9" fmla="*/ 7234 w 1246399"/>
              <a:gd name="connsiteY4-10" fmla="*/ 41564 h 1219200"/>
              <a:gd name="connsiteX5" fmla="*/ 307 w 1246399"/>
              <a:gd name="connsiteY5" fmla="*/ 0 h 1219200"/>
              <a:gd name="connsiteX0-11" fmla="*/ 307 w 1246399"/>
              <a:gd name="connsiteY0-12" fmla="*/ 0 h 1219200"/>
              <a:gd name="connsiteX1-13" fmla="*/ 1246399 w 1246399"/>
              <a:gd name="connsiteY1-14" fmla="*/ 0 h 1219200"/>
              <a:gd name="connsiteX2-15" fmla="*/ 1246399 w 1246399"/>
              <a:gd name="connsiteY2-16" fmla="*/ 1219200 h 1219200"/>
              <a:gd name="connsiteX3-17" fmla="*/ 307 w 1246399"/>
              <a:gd name="connsiteY3-18" fmla="*/ 1219200 h 1219200"/>
              <a:gd name="connsiteX4-19" fmla="*/ 7234 w 1246399"/>
              <a:gd name="connsiteY4-20" fmla="*/ 41564 h 1219200"/>
              <a:gd name="connsiteX5-21" fmla="*/ 307 w 1246399"/>
              <a:gd name="connsiteY5-22" fmla="*/ 0 h 1219200"/>
              <a:gd name="connsiteX0-23" fmla="*/ 3 w 1246095"/>
              <a:gd name="connsiteY0-24" fmla="*/ 0 h 1219200"/>
              <a:gd name="connsiteX1-25" fmla="*/ 1246095 w 1246095"/>
              <a:gd name="connsiteY1-26" fmla="*/ 0 h 1219200"/>
              <a:gd name="connsiteX2-27" fmla="*/ 1246095 w 1246095"/>
              <a:gd name="connsiteY2-28" fmla="*/ 1219200 h 1219200"/>
              <a:gd name="connsiteX3-29" fmla="*/ 3 w 1246095"/>
              <a:gd name="connsiteY3-30" fmla="*/ 1219200 h 1219200"/>
              <a:gd name="connsiteX4-31" fmla="*/ 6930 w 1246095"/>
              <a:gd name="connsiteY4-32" fmla="*/ 41564 h 1219200"/>
              <a:gd name="connsiteX5-33" fmla="*/ 3 w 1246095"/>
              <a:gd name="connsiteY5-34" fmla="*/ 0 h 1219200"/>
              <a:gd name="connsiteX0-35" fmla="*/ 11917 w 1258009"/>
              <a:gd name="connsiteY0-36" fmla="*/ 0 h 1219200"/>
              <a:gd name="connsiteX1-37" fmla="*/ 1258009 w 1258009"/>
              <a:gd name="connsiteY1-38" fmla="*/ 0 h 1219200"/>
              <a:gd name="connsiteX2-39" fmla="*/ 1258009 w 1258009"/>
              <a:gd name="connsiteY2-40" fmla="*/ 1219200 h 1219200"/>
              <a:gd name="connsiteX3-41" fmla="*/ 11917 w 1258009"/>
              <a:gd name="connsiteY3-42" fmla="*/ 1219200 h 1219200"/>
              <a:gd name="connsiteX4-43" fmla="*/ 441405 w 1258009"/>
              <a:gd name="connsiteY4-44" fmla="*/ 625256 h 1219200"/>
              <a:gd name="connsiteX5-45" fmla="*/ 18844 w 1258009"/>
              <a:gd name="connsiteY5-46" fmla="*/ 41564 h 1219200"/>
              <a:gd name="connsiteX6" fmla="*/ 11917 w 1258009"/>
              <a:gd name="connsiteY6" fmla="*/ 0 h 12192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21" y="connsiteY5-22"/>
              </a:cxn>
              <a:cxn ang="0">
                <a:pos x="connsiteX6" y="connsiteY6"/>
              </a:cxn>
            </a:cxnLst>
            <a:rect l="l" t="t" r="r" b="b"/>
            <a:pathLst>
              <a:path w="1258009" h="1219200">
                <a:moveTo>
                  <a:pt x="11917" y="0"/>
                </a:moveTo>
                <a:lnTo>
                  <a:pt x="1258009" y="0"/>
                </a:lnTo>
                <a:lnTo>
                  <a:pt x="1258009" y="1219200"/>
                </a:lnTo>
                <a:lnTo>
                  <a:pt x="11917" y="1219200"/>
                </a:lnTo>
                <a:cubicBezTo>
                  <a:pt x="-84929" y="1123024"/>
                  <a:pt x="440251" y="821529"/>
                  <a:pt x="441405" y="625256"/>
                </a:cubicBezTo>
                <a:cubicBezTo>
                  <a:pt x="442560" y="428983"/>
                  <a:pt x="129680" y="148589"/>
                  <a:pt x="18844" y="41564"/>
                </a:cubicBezTo>
                <a:lnTo>
                  <a:pt x="11917" y="0"/>
                </a:lnTo>
                <a:close/>
              </a:path>
            </a:pathLst>
          </a:cu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buClrTx/>
              <a:defRPr/>
            </a:pPr>
            <a:endParaRPr lang="en-US" sz="1350" kern="1200" dirty="0">
              <a:solidFill>
                <a:prstClr val="white"/>
              </a:solidFill>
              <a:latin typeface="Calibri"/>
              <a:ea typeface="Arial-Rounded"/>
            </a:endParaRP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C0C2327F-772D-471F-A831-A1DEF1E65AF1}"/>
              </a:ext>
            </a:extLst>
          </p:cNvPr>
          <p:cNvGrpSpPr/>
          <p:nvPr userDrawn="1"/>
        </p:nvGrpSpPr>
        <p:grpSpPr>
          <a:xfrm>
            <a:off x="825316" y="2087841"/>
            <a:ext cx="1861680" cy="1924493"/>
            <a:chOff x="1149549" y="1066515"/>
            <a:chExt cx="992332" cy="992332"/>
          </a:xfrm>
          <a:solidFill>
            <a:srgbClr val="F79646">
              <a:lumMod val="75000"/>
            </a:srgbClr>
          </a:solidFill>
        </p:grpSpPr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53C7C092-C2E1-4EAB-81DD-9FBC247ABEE4}"/>
                </a:ext>
              </a:extLst>
            </p:cNvPr>
            <p:cNvSpPr/>
            <p:nvPr/>
          </p:nvSpPr>
          <p:spPr>
            <a:xfrm>
              <a:off x="1149549" y="1066515"/>
              <a:ext cx="992332" cy="992332"/>
            </a:xfrm>
            <a:prstGeom prst="ellipse">
              <a:avLst/>
            </a:prstGeom>
            <a:grp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/>
                <a:buNone/>
                <a:tabLst/>
                <a:defRPr/>
              </a:pPr>
              <a:endParaRPr kumimoji="0" lang="en-US" sz="135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Arial-Rounded"/>
                <a:cs typeface="+mn-cs"/>
                <a:sym typeface="Arial"/>
              </a:endParaRPr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B55C85B9-5AD0-477D-800F-329C4602AFE8}"/>
                </a:ext>
              </a:extLst>
            </p:cNvPr>
            <p:cNvSpPr/>
            <p:nvPr/>
          </p:nvSpPr>
          <p:spPr>
            <a:xfrm>
              <a:off x="1188515" y="1081392"/>
              <a:ext cx="914400" cy="914400"/>
            </a:xfrm>
            <a:prstGeom prst="ellipse">
              <a:avLst/>
            </a:prstGeom>
            <a:grp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/>
                <a:buNone/>
                <a:tabLst/>
                <a:defRPr/>
              </a:pPr>
              <a:endParaRPr kumimoji="0" lang="en-US" sz="135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Arial-Rounded"/>
                <a:cs typeface="+mn-cs"/>
                <a:sym typeface="Arial"/>
              </a:endParaRPr>
            </a:p>
          </p:txBody>
        </p:sp>
      </p:grpSp>
      <p:sp>
        <p:nvSpPr>
          <p:cNvPr id="27" name="TextBox 26">
            <a:extLst>
              <a:ext uri="{FF2B5EF4-FFF2-40B4-BE49-F238E27FC236}">
                <a16:creationId xmlns:a16="http://schemas.microsoft.com/office/drawing/2014/main" id="{E929A2D4-A6E4-4062-8DEA-65CE7EA4FE50}"/>
              </a:ext>
            </a:extLst>
          </p:cNvPr>
          <p:cNvSpPr txBox="1"/>
          <p:nvPr userDrawn="1"/>
        </p:nvSpPr>
        <p:spPr>
          <a:xfrm>
            <a:off x="9271945" y="6473418"/>
            <a:ext cx="34672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r>
              <a:rPr lang="en-US" sz="1200" kern="0" dirty="0" err="1">
                <a:solidFill>
                  <a:schemeClr val="tx1">
                    <a:lumMod val="50000"/>
                    <a:lumOff val="50000"/>
                  </a:schemeClr>
                </a:solidFill>
                <a:cs typeface="Arial"/>
                <a:sym typeface="Arial"/>
              </a:rPr>
              <a:t>Hương</a:t>
            </a:r>
            <a:r>
              <a:rPr lang="en-US" sz="1200" kern="0" dirty="0">
                <a:solidFill>
                  <a:schemeClr val="tx1">
                    <a:lumMod val="50000"/>
                    <a:lumOff val="50000"/>
                  </a:schemeClr>
                </a:solidFill>
                <a:cs typeface="Arial"/>
                <a:sym typeface="Arial"/>
              </a:rPr>
              <a:t> </a:t>
            </a:r>
            <a:r>
              <a:rPr lang="en-US" sz="1200" kern="0" dirty="0" err="1">
                <a:solidFill>
                  <a:schemeClr val="tx1">
                    <a:lumMod val="50000"/>
                    <a:lumOff val="50000"/>
                  </a:schemeClr>
                </a:solidFill>
                <a:cs typeface="Arial"/>
                <a:sym typeface="Arial"/>
              </a:rPr>
              <a:t>Thảo</a:t>
            </a:r>
            <a:r>
              <a:rPr lang="en-US" sz="1200" kern="0" dirty="0">
                <a:solidFill>
                  <a:schemeClr val="tx1">
                    <a:lumMod val="50000"/>
                    <a:lumOff val="50000"/>
                  </a:schemeClr>
                </a:solidFill>
                <a:cs typeface="Arial"/>
                <a:sym typeface="Arial"/>
              </a:rPr>
              <a:t>: tranthao121004@gmail.com</a:t>
            </a:r>
          </a:p>
        </p:txBody>
      </p:sp>
    </p:spTree>
    <p:extLst>
      <p:ext uri="{BB962C8B-B14F-4D97-AF65-F5344CB8AC3E}">
        <p14:creationId xmlns:p14="http://schemas.microsoft.com/office/powerpoint/2010/main" val="6871267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bg>
      <p:bgPr>
        <a:solidFill>
          <a:srgbClr val="E6CD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7">
            <a:extLst>
              <a:ext uri="{FF2B5EF4-FFF2-40B4-BE49-F238E27FC236}">
                <a16:creationId xmlns:a16="http://schemas.microsoft.com/office/drawing/2014/main" id="{9F4ACC47-C9C6-4F81-BB25-DACCF7DD0A1C}"/>
              </a:ext>
            </a:extLst>
          </p:cNvPr>
          <p:cNvSpPr/>
          <p:nvPr userDrawn="1"/>
        </p:nvSpPr>
        <p:spPr>
          <a:xfrm>
            <a:off x="280793" y="1122217"/>
            <a:ext cx="11691467" cy="5523131"/>
          </a:xfrm>
          <a:prstGeom prst="rect">
            <a:avLst/>
          </a:prstGeom>
          <a:solidFill>
            <a:srgbClr val="FFFFFF"/>
          </a:solidFill>
          <a:ln w="25400" cap="flat" cmpd="sng" algn="ctr">
            <a:solidFill>
              <a:srgbClr val="A889CC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rgbClr val="BAE5E4"/>
              </a:solidFill>
              <a:effectLst/>
              <a:uLnTx/>
              <a:uFillTx/>
              <a:latin typeface="Arial-Rounded"/>
              <a:ea typeface="Arial-Rounded"/>
              <a:cs typeface="+mn-cs"/>
              <a:sym typeface="Arial"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373B789B-7F2E-4429-A489-1553207A25DE}"/>
              </a:ext>
            </a:extLst>
          </p:cNvPr>
          <p:cNvGrpSpPr/>
          <p:nvPr userDrawn="1"/>
        </p:nvGrpSpPr>
        <p:grpSpPr>
          <a:xfrm>
            <a:off x="377049" y="255821"/>
            <a:ext cx="2630602" cy="2047390"/>
            <a:chOff x="237072" y="234585"/>
            <a:chExt cx="1448294" cy="1448294"/>
          </a:xfrm>
        </p:grpSpPr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E4EE6655-F091-4A19-B7C1-4C7F8015D865}"/>
                </a:ext>
              </a:extLst>
            </p:cNvPr>
            <p:cNvSpPr/>
            <p:nvPr/>
          </p:nvSpPr>
          <p:spPr>
            <a:xfrm>
              <a:off x="237072" y="234585"/>
              <a:ext cx="1448294" cy="1448294"/>
            </a:xfrm>
            <a:prstGeom prst="ellipse">
              <a:avLst/>
            </a:prstGeom>
            <a:solidFill>
              <a:srgbClr val="A889CC">
                <a:lumMod val="40000"/>
                <a:lumOff val="60000"/>
              </a:srgbClr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BAE5E4"/>
                </a:solidFill>
                <a:effectLst/>
                <a:uLnTx/>
                <a:uFillTx/>
                <a:latin typeface="Arial-Rounded"/>
                <a:ea typeface="Arial-Rounded"/>
                <a:cs typeface="+mn-cs"/>
                <a:sym typeface="Arial"/>
              </a:endParaRPr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181BBDEA-EA5F-44EB-9888-7D77B1301735}"/>
                </a:ext>
              </a:extLst>
            </p:cNvPr>
            <p:cNvSpPr/>
            <p:nvPr/>
          </p:nvSpPr>
          <p:spPr>
            <a:xfrm>
              <a:off x="283311" y="280824"/>
              <a:ext cx="1355815" cy="1355815"/>
            </a:xfrm>
            <a:prstGeom prst="ellipse">
              <a:avLst/>
            </a:prstGeom>
            <a:solidFill>
              <a:srgbClr val="FFFFFF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BAE5E4"/>
                </a:solidFill>
                <a:effectLst/>
                <a:uLnTx/>
                <a:uFillTx/>
                <a:latin typeface="Arial-Rounded"/>
                <a:ea typeface="Arial-Rounded"/>
                <a:cs typeface="+mn-cs"/>
                <a:sym typeface="Arial"/>
              </a:endParaRPr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7E7A3F90-C945-4A54-87CF-B865A1B2E4B3}"/>
                </a:ext>
              </a:extLst>
            </p:cNvPr>
            <p:cNvSpPr/>
            <p:nvPr/>
          </p:nvSpPr>
          <p:spPr>
            <a:xfrm>
              <a:off x="254348" y="252246"/>
              <a:ext cx="1419087" cy="1419087"/>
            </a:xfrm>
            <a:prstGeom prst="ellipse">
              <a:avLst/>
            </a:prstGeom>
            <a:noFill/>
            <a:ln w="9525" cap="flat" cmpd="sng" algn="ctr">
              <a:solidFill>
                <a:srgbClr val="BAE5E4">
                  <a:lumMod val="25000"/>
                </a:srgbClr>
              </a:solidFill>
              <a:prstDash val="dash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BAE5E4"/>
                </a:solidFill>
                <a:effectLst/>
                <a:uLnTx/>
                <a:uFillTx/>
                <a:latin typeface="Arial-Rounded"/>
                <a:ea typeface="Arial-Rounded"/>
                <a:cs typeface="+mn-cs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690978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299312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17">
            <a:extLst>
              <a:ext uri="{FF2B5EF4-FFF2-40B4-BE49-F238E27FC236}">
                <a16:creationId xmlns:a16="http://schemas.microsoft.com/office/drawing/2014/main" id="{11AD8B8B-499E-4064-9606-1DD7568A748C}"/>
              </a:ext>
            </a:extLst>
          </p:cNvPr>
          <p:cNvSpPr/>
          <p:nvPr userDrawn="1"/>
        </p:nvSpPr>
        <p:spPr>
          <a:xfrm>
            <a:off x="247076" y="287079"/>
            <a:ext cx="11697847" cy="6434396"/>
          </a:xfrm>
          <a:prstGeom prst="roundRect">
            <a:avLst>
              <a:gd name="adj" fmla="val 8405"/>
            </a:avLst>
          </a:prstGeom>
          <a:solidFill>
            <a:srgbClr val="FFFFFF"/>
          </a:solidFill>
          <a:ln w="25400" cap="flat" cmpd="sng" algn="ctr">
            <a:solidFill>
              <a:schemeClr val="bg1">
                <a:lumMod val="85000"/>
              </a:schemeClr>
            </a:solidFill>
            <a:prstDash val="lgDash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srgbClr val="BAE5E4"/>
              </a:solidFill>
              <a:effectLst/>
              <a:uLnTx/>
              <a:uFillTx/>
              <a:latin typeface="Arial-Rounded"/>
              <a:ea typeface="Arial-Rounded"/>
              <a:cs typeface="+mn-cs"/>
              <a:sym typeface="Arial"/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23D60F7-56F1-4181-BD85-F81551044A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BD0CC-E3E2-4331-AA06-EBB8ADD6037D}" type="datetimeFigureOut">
              <a:rPr lang="en-US" smtClean="0"/>
              <a:t>4/2/2025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DF30DBA-58E9-471D-B31C-7704066C10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A268F58-8D48-4EEB-8630-35022767B4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34F2D-4F96-4A1A-A648-518B1AFE05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21652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7">
            <a:extLst>
              <a:ext uri="{FF2B5EF4-FFF2-40B4-BE49-F238E27FC236}">
                <a16:creationId xmlns:a16="http://schemas.microsoft.com/office/drawing/2014/main" id="{F00510D4-679A-4B44-AFFD-FD1FF3551A62}"/>
              </a:ext>
            </a:extLst>
          </p:cNvPr>
          <p:cNvSpPr/>
          <p:nvPr userDrawn="1"/>
        </p:nvSpPr>
        <p:spPr>
          <a:xfrm>
            <a:off x="280793" y="1122218"/>
            <a:ext cx="11720707" cy="5564332"/>
          </a:xfrm>
          <a:prstGeom prst="rect">
            <a:avLst/>
          </a:prstGeom>
          <a:solidFill>
            <a:srgbClr val="FFFFFF"/>
          </a:solidFill>
          <a:ln w="25400" cap="flat" cmpd="sng" algn="ctr">
            <a:solidFill>
              <a:srgbClr val="00B05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rgbClr val="BAE5E4"/>
              </a:solidFill>
              <a:effectLst/>
              <a:uLnTx/>
              <a:uFillTx/>
              <a:latin typeface="Arial-Rounded"/>
              <a:ea typeface="Arial-Rounded"/>
              <a:cs typeface="+mn-cs"/>
              <a:sym typeface="Arial"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72B9509B-2605-49B8-82AA-4026BF3B536B}"/>
              </a:ext>
            </a:extLst>
          </p:cNvPr>
          <p:cNvGrpSpPr/>
          <p:nvPr userDrawn="1"/>
        </p:nvGrpSpPr>
        <p:grpSpPr>
          <a:xfrm>
            <a:off x="377049" y="255820"/>
            <a:ext cx="2637181" cy="2062663"/>
            <a:chOff x="237072" y="234585"/>
            <a:chExt cx="1448294" cy="1448294"/>
          </a:xfrm>
        </p:grpSpPr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7E9B5808-68F7-4A14-A759-6246698FF09F}"/>
                </a:ext>
              </a:extLst>
            </p:cNvPr>
            <p:cNvSpPr/>
            <p:nvPr/>
          </p:nvSpPr>
          <p:spPr>
            <a:xfrm>
              <a:off x="237072" y="234585"/>
              <a:ext cx="1448294" cy="1448294"/>
            </a:xfrm>
            <a:prstGeom prst="ellipse">
              <a:avLst/>
            </a:prstGeom>
            <a:solidFill>
              <a:srgbClr val="B7D574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BAE5E4"/>
                </a:solidFill>
                <a:effectLst/>
                <a:uLnTx/>
                <a:uFillTx/>
                <a:latin typeface="Arial-Rounded"/>
                <a:ea typeface="Arial-Rounded"/>
                <a:cs typeface="+mn-cs"/>
                <a:sym typeface="Arial"/>
              </a:endParaRPr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DD9337EE-9449-4FAF-8ADB-03892A796D0C}"/>
                </a:ext>
              </a:extLst>
            </p:cNvPr>
            <p:cNvSpPr/>
            <p:nvPr/>
          </p:nvSpPr>
          <p:spPr>
            <a:xfrm>
              <a:off x="283311" y="280824"/>
              <a:ext cx="1355815" cy="1355815"/>
            </a:xfrm>
            <a:prstGeom prst="ellipse">
              <a:avLst/>
            </a:prstGeom>
            <a:solidFill>
              <a:srgbClr val="FFFFFF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BAE5E4"/>
                </a:solidFill>
                <a:effectLst/>
                <a:uLnTx/>
                <a:uFillTx/>
                <a:latin typeface="Arial-Rounded"/>
                <a:ea typeface="Arial-Rounded"/>
                <a:cs typeface="+mn-cs"/>
                <a:sym typeface="Arial"/>
              </a:endParaRPr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7229F8EB-2732-4CE9-8470-DB69792CAA1E}"/>
                </a:ext>
              </a:extLst>
            </p:cNvPr>
            <p:cNvSpPr/>
            <p:nvPr/>
          </p:nvSpPr>
          <p:spPr>
            <a:xfrm>
              <a:off x="244823" y="252246"/>
              <a:ext cx="1419087" cy="1419087"/>
            </a:xfrm>
            <a:prstGeom prst="ellipse">
              <a:avLst/>
            </a:prstGeom>
            <a:noFill/>
            <a:ln w="9525" cap="flat" cmpd="sng" algn="ctr">
              <a:solidFill>
                <a:srgbClr val="BAE5E4">
                  <a:lumMod val="25000"/>
                </a:srgbClr>
              </a:solidFill>
              <a:prstDash val="dash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BAE5E4"/>
                </a:solidFill>
                <a:effectLst/>
                <a:uLnTx/>
                <a:uFillTx/>
                <a:latin typeface="Arial-Rounded"/>
                <a:ea typeface="Arial-Rounded"/>
                <a:cs typeface="+mn-cs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281515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4">
            <a:extLst>
              <a:ext uri="{FF2B5EF4-FFF2-40B4-BE49-F238E27FC236}">
                <a16:creationId xmlns:a16="http://schemas.microsoft.com/office/drawing/2014/main" id="{06641879-0A61-4DE0-96FB-E16ED04EE3B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2921077" y="-2315702"/>
            <a:ext cx="6349846" cy="11655706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37404B6D-4094-42EA-B728-B90A2DF483A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515" b="75097"/>
          <a:stretch/>
        </p:blipFill>
        <p:spPr>
          <a:xfrm rot="17520652">
            <a:off x="-1241912" y="-526164"/>
            <a:ext cx="3020116" cy="31465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554851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8" descr="nen1">
            <a:extLst>
              <a:ext uri="{FF2B5EF4-FFF2-40B4-BE49-F238E27FC236}">
                <a16:creationId xmlns:a16="http://schemas.microsoft.com/office/drawing/2014/main" id="{0ED50697-74BC-4EFA-B781-F79743CC2C5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865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13B3005-989A-4064-A3A2-8F1316801303}"/>
              </a:ext>
            </a:extLst>
          </p:cNvPr>
          <p:cNvSpPr txBox="1"/>
          <p:nvPr userDrawn="1"/>
        </p:nvSpPr>
        <p:spPr>
          <a:xfrm>
            <a:off x="9250680" y="47238"/>
            <a:ext cx="34672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r>
              <a:rPr lang="en-US" sz="1200" kern="0" dirty="0" err="1">
                <a:solidFill>
                  <a:schemeClr val="tx1">
                    <a:lumMod val="50000"/>
                    <a:lumOff val="50000"/>
                  </a:schemeClr>
                </a:solidFill>
                <a:cs typeface="Arial"/>
                <a:sym typeface="Arial"/>
              </a:rPr>
              <a:t>Hương</a:t>
            </a:r>
            <a:r>
              <a:rPr lang="en-US" sz="1200" kern="0" dirty="0">
                <a:solidFill>
                  <a:schemeClr val="tx1">
                    <a:lumMod val="50000"/>
                    <a:lumOff val="50000"/>
                  </a:schemeClr>
                </a:solidFill>
                <a:cs typeface="Arial"/>
                <a:sym typeface="Arial"/>
              </a:rPr>
              <a:t> </a:t>
            </a:r>
            <a:r>
              <a:rPr lang="en-US" sz="1200" kern="0" dirty="0" err="1">
                <a:solidFill>
                  <a:schemeClr val="tx1">
                    <a:lumMod val="50000"/>
                    <a:lumOff val="50000"/>
                  </a:schemeClr>
                </a:solidFill>
                <a:cs typeface="Arial"/>
                <a:sym typeface="Arial"/>
              </a:rPr>
              <a:t>Thảo</a:t>
            </a:r>
            <a:r>
              <a:rPr lang="en-US" sz="1200" kern="0" dirty="0">
                <a:solidFill>
                  <a:schemeClr val="tx1">
                    <a:lumMod val="50000"/>
                    <a:lumOff val="50000"/>
                  </a:schemeClr>
                </a:solidFill>
                <a:cs typeface="Arial"/>
                <a:sym typeface="Arial"/>
              </a:rPr>
              <a:t>: tranthao121004@gmail.com</a:t>
            </a:r>
          </a:p>
        </p:txBody>
      </p:sp>
    </p:spTree>
    <p:extLst>
      <p:ext uri="{BB962C8B-B14F-4D97-AF65-F5344CB8AC3E}">
        <p14:creationId xmlns:p14="http://schemas.microsoft.com/office/powerpoint/2010/main" val="115128655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ustom Layout">
    <p:bg>
      <p:bgPr>
        <a:blipFill dpi="0" rotWithShape="1">
          <a:blip r:embed="rId2">
            <a:lum/>
          </a:blip>
          <a:srcRect/>
          <a:stretch>
            <a:fillRect l="-7000" r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1">
            <a:extLst>
              <a:ext uri="{FF2B5EF4-FFF2-40B4-BE49-F238E27FC236}">
                <a16:creationId xmlns:a16="http://schemas.microsoft.com/office/drawing/2014/main" id="{EF218D41-CACC-45EA-9B9C-2C45D39FBC7D}"/>
              </a:ext>
            </a:extLst>
          </p:cNvPr>
          <p:cNvSpPr/>
          <p:nvPr userDrawn="1"/>
        </p:nvSpPr>
        <p:spPr>
          <a:xfrm>
            <a:off x="395785" y="1201003"/>
            <a:ext cx="10508776" cy="500872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8" name="组合 4">
            <a:extLst>
              <a:ext uri="{FF2B5EF4-FFF2-40B4-BE49-F238E27FC236}">
                <a16:creationId xmlns:a16="http://schemas.microsoft.com/office/drawing/2014/main" id="{02083DA8-612E-41DA-A4D1-2ACB2678C6D8}"/>
              </a:ext>
            </a:extLst>
          </p:cNvPr>
          <p:cNvGrpSpPr/>
          <p:nvPr userDrawn="1"/>
        </p:nvGrpSpPr>
        <p:grpSpPr>
          <a:xfrm>
            <a:off x="-418200" y="1324483"/>
            <a:ext cx="1627969" cy="3772305"/>
            <a:chOff x="2822570" y="743589"/>
            <a:chExt cx="1294598" cy="2999823"/>
          </a:xfrm>
        </p:grpSpPr>
        <p:pic>
          <p:nvPicPr>
            <p:cNvPr id="9" name="图片 17">
              <a:extLst>
                <a:ext uri="{FF2B5EF4-FFF2-40B4-BE49-F238E27FC236}">
                  <a16:creationId xmlns:a16="http://schemas.microsoft.com/office/drawing/2014/main" id="{189FBF95-47D8-446F-BB0A-1652EB7CD5C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 flipH="1">
              <a:off x="3172519" y="3110245"/>
              <a:ext cx="633167" cy="633167"/>
            </a:xfrm>
            <a:prstGeom prst="rect">
              <a:avLst/>
            </a:prstGeom>
          </p:spPr>
        </p:pic>
        <p:pic>
          <p:nvPicPr>
            <p:cNvPr id="10" name="图形 21">
              <a:extLst>
                <a:ext uri="{FF2B5EF4-FFF2-40B4-BE49-F238E27FC236}">
                  <a16:creationId xmlns:a16="http://schemas.microsoft.com/office/drawing/2014/main" id="{8D592D9E-78DF-4E6B-B377-C92906ECC23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17931827">
              <a:off x="2374753" y="1191406"/>
              <a:ext cx="2190232" cy="1294598"/>
            </a:xfrm>
            <a:prstGeom prst="rect">
              <a:avLst/>
            </a:prstGeom>
          </p:spPr>
        </p:pic>
      </p:grpSp>
      <p:pic>
        <p:nvPicPr>
          <p:cNvPr id="11" name="图片 20">
            <a:extLst>
              <a:ext uri="{FF2B5EF4-FFF2-40B4-BE49-F238E27FC236}">
                <a16:creationId xmlns:a16="http://schemas.microsoft.com/office/drawing/2014/main" id="{46A1C692-1A89-4E71-82D9-E6FC90E3EB51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38370" y="-150126"/>
            <a:ext cx="2257728" cy="3457550"/>
          </a:xfrm>
          <a:prstGeom prst="rect">
            <a:avLst/>
          </a:prstGeom>
        </p:spPr>
      </p:pic>
      <p:sp>
        <p:nvSpPr>
          <p:cNvPr id="13" name="矩形 15">
            <a:extLst>
              <a:ext uri="{FF2B5EF4-FFF2-40B4-BE49-F238E27FC236}">
                <a16:creationId xmlns:a16="http://schemas.microsoft.com/office/drawing/2014/main" id="{4109CCAE-A277-41A5-B571-A07038641370}"/>
              </a:ext>
            </a:extLst>
          </p:cNvPr>
          <p:cNvSpPr/>
          <p:nvPr/>
        </p:nvSpPr>
        <p:spPr>
          <a:xfrm>
            <a:off x="1993312" y="224266"/>
            <a:ext cx="7200913" cy="805103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00021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ustom Layout">
    <p:bg>
      <p:bgPr>
        <a:blipFill dpi="0" rotWithShape="1">
          <a:blip r:embed="rId2">
            <a:lum/>
          </a:blip>
          <a:srcRect/>
          <a:stretch>
            <a:fillRect l="-7000" r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6045411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椭圆 2">
            <a:extLst>
              <a:ext uri="{FF2B5EF4-FFF2-40B4-BE49-F238E27FC236}">
                <a16:creationId xmlns:a16="http://schemas.microsoft.com/office/drawing/2014/main" id="{82C95F20-6AC4-4CAC-B270-10188A197E0A}"/>
              </a:ext>
            </a:extLst>
          </p:cNvPr>
          <p:cNvSpPr/>
          <p:nvPr userDrawn="1"/>
        </p:nvSpPr>
        <p:spPr>
          <a:xfrm>
            <a:off x="200167" y="464024"/>
            <a:ext cx="11791666" cy="6141492"/>
          </a:xfrm>
          <a:custGeom>
            <a:avLst/>
            <a:gdLst>
              <a:gd name="connsiteX0" fmla="*/ 0 w 8128398"/>
              <a:gd name="connsiteY0" fmla="*/ 2334126 h 4668252"/>
              <a:gd name="connsiteX1" fmla="*/ 4064199 w 8128398"/>
              <a:gd name="connsiteY1" fmla="*/ 0 h 4668252"/>
              <a:gd name="connsiteX2" fmla="*/ 8128398 w 8128398"/>
              <a:gd name="connsiteY2" fmla="*/ 2334126 h 4668252"/>
              <a:gd name="connsiteX3" fmla="*/ 4064199 w 8128398"/>
              <a:gd name="connsiteY3" fmla="*/ 4668252 h 4668252"/>
              <a:gd name="connsiteX4" fmla="*/ 0 w 8128398"/>
              <a:gd name="connsiteY4" fmla="*/ 2334126 h 4668252"/>
              <a:gd name="connsiteX0" fmla="*/ 162302 w 8290700"/>
              <a:gd name="connsiteY0" fmla="*/ 2423774 h 4757900"/>
              <a:gd name="connsiteX1" fmla="*/ 1139129 w 8290700"/>
              <a:gd name="connsiteY1" fmla="*/ 669643 h 4757900"/>
              <a:gd name="connsiteX2" fmla="*/ 4226501 w 8290700"/>
              <a:gd name="connsiteY2" fmla="*/ 89648 h 4757900"/>
              <a:gd name="connsiteX3" fmla="*/ 8290700 w 8290700"/>
              <a:gd name="connsiteY3" fmla="*/ 2423774 h 4757900"/>
              <a:gd name="connsiteX4" fmla="*/ 4226501 w 8290700"/>
              <a:gd name="connsiteY4" fmla="*/ 4757900 h 4757900"/>
              <a:gd name="connsiteX5" fmla="*/ 162302 w 8290700"/>
              <a:gd name="connsiteY5" fmla="*/ 2423774 h 4757900"/>
              <a:gd name="connsiteX0" fmla="*/ 162302 w 8453932"/>
              <a:gd name="connsiteY0" fmla="*/ 2334994 h 4669120"/>
              <a:gd name="connsiteX1" fmla="*/ 1139129 w 8453932"/>
              <a:gd name="connsiteY1" fmla="*/ 580863 h 4669120"/>
              <a:gd name="connsiteX2" fmla="*/ 4226501 w 8453932"/>
              <a:gd name="connsiteY2" fmla="*/ 868 h 4669120"/>
              <a:gd name="connsiteX3" fmla="*/ 7472553 w 8453932"/>
              <a:gd name="connsiteY3" fmla="*/ 677116 h 4669120"/>
              <a:gd name="connsiteX4" fmla="*/ 8290700 w 8453932"/>
              <a:gd name="connsiteY4" fmla="*/ 2334994 h 4669120"/>
              <a:gd name="connsiteX5" fmla="*/ 4226501 w 8453932"/>
              <a:gd name="connsiteY5" fmla="*/ 4669120 h 4669120"/>
              <a:gd name="connsiteX6" fmla="*/ 162302 w 8453932"/>
              <a:gd name="connsiteY6" fmla="*/ 2334994 h 4669120"/>
              <a:gd name="connsiteX0" fmla="*/ 380 w 8292010"/>
              <a:gd name="connsiteY0" fmla="*/ 2334994 h 4737634"/>
              <a:gd name="connsiteX1" fmla="*/ 977207 w 8292010"/>
              <a:gd name="connsiteY1" fmla="*/ 580863 h 4737634"/>
              <a:gd name="connsiteX2" fmla="*/ 4064579 w 8292010"/>
              <a:gd name="connsiteY2" fmla="*/ 868 h 4737634"/>
              <a:gd name="connsiteX3" fmla="*/ 7310631 w 8292010"/>
              <a:gd name="connsiteY3" fmla="*/ 677116 h 4737634"/>
              <a:gd name="connsiteX4" fmla="*/ 8128778 w 8292010"/>
              <a:gd name="connsiteY4" fmla="*/ 2334994 h 4737634"/>
              <a:gd name="connsiteX5" fmla="*/ 4064579 w 8292010"/>
              <a:gd name="connsiteY5" fmla="*/ 4669120 h 4737634"/>
              <a:gd name="connsiteX6" fmla="*/ 1054209 w 8292010"/>
              <a:gd name="connsiteY6" fmla="*/ 3958572 h 4737634"/>
              <a:gd name="connsiteX7" fmla="*/ 380 w 8292010"/>
              <a:gd name="connsiteY7" fmla="*/ 2334994 h 4737634"/>
              <a:gd name="connsiteX0" fmla="*/ 380 w 8160907"/>
              <a:gd name="connsiteY0" fmla="*/ 2334994 h 4676413"/>
              <a:gd name="connsiteX1" fmla="*/ 977207 w 8160907"/>
              <a:gd name="connsiteY1" fmla="*/ 580863 h 4676413"/>
              <a:gd name="connsiteX2" fmla="*/ 4064579 w 8160907"/>
              <a:gd name="connsiteY2" fmla="*/ 868 h 4676413"/>
              <a:gd name="connsiteX3" fmla="*/ 7310631 w 8160907"/>
              <a:gd name="connsiteY3" fmla="*/ 677116 h 4676413"/>
              <a:gd name="connsiteX4" fmla="*/ 8128778 w 8160907"/>
              <a:gd name="connsiteY4" fmla="*/ 2334994 h 4676413"/>
              <a:gd name="connsiteX5" fmla="*/ 7031498 w 8160907"/>
              <a:gd name="connsiteY5" fmla="*/ 4199203 h 4676413"/>
              <a:gd name="connsiteX6" fmla="*/ 4064579 w 8160907"/>
              <a:gd name="connsiteY6" fmla="*/ 4669120 h 4676413"/>
              <a:gd name="connsiteX7" fmla="*/ 1054209 w 8160907"/>
              <a:gd name="connsiteY7" fmla="*/ 3958572 h 4676413"/>
              <a:gd name="connsiteX8" fmla="*/ 380 w 8160907"/>
              <a:gd name="connsiteY8" fmla="*/ 2334994 h 4676413"/>
              <a:gd name="connsiteX0" fmla="*/ 62 w 8160589"/>
              <a:gd name="connsiteY0" fmla="*/ 2334994 h 4670006"/>
              <a:gd name="connsiteX1" fmla="*/ 976889 w 8160589"/>
              <a:gd name="connsiteY1" fmla="*/ 580863 h 4670006"/>
              <a:gd name="connsiteX2" fmla="*/ 4064261 w 8160589"/>
              <a:gd name="connsiteY2" fmla="*/ 868 h 4670006"/>
              <a:gd name="connsiteX3" fmla="*/ 7310313 w 8160589"/>
              <a:gd name="connsiteY3" fmla="*/ 677116 h 4670006"/>
              <a:gd name="connsiteX4" fmla="*/ 8128460 w 8160589"/>
              <a:gd name="connsiteY4" fmla="*/ 2334994 h 4670006"/>
              <a:gd name="connsiteX5" fmla="*/ 7031180 w 8160589"/>
              <a:gd name="connsiteY5" fmla="*/ 4199203 h 4670006"/>
              <a:gd name="connsiteX6" fmla="*/ 4064261 w 8160589"/>
              <a:gd name="connsiteY6" fmla="*/ 4669120 h 4670006"/>
              <a:gd name="connsiteX7" fmla="*/ 948013 w 8160589"/>
              <a:gd name="connsiteY7" fmla="*/ 4131826 h 4670006"/>
              <a:gd name="connsiteX8" fmla="*/ 62 w 8160589"/>
              <a:gd name="connsiteY8" fmla="*/ 2334994 h 4670006"/>
              <a:gd name="connsiteX0" fmla="*/ 3056 w 8163583"/>
              <a:gd name="connsiteY0" fmla="*/ 2353191 h 4688203"/>
              <a:gd name="connsiteX1" fmla="*/ 791407 w 8163583"/>
              <a:gd name="connsiteY1" fmla="*/ 387304 h 4688203"/>
              <a:gd name="connsiteX2" fmla="*/ 4067255 w 8163583"/>
              <a:gd name="connsiteY2" fmla="*/ 19065 h 4688203"/>
              <a:gd name="connsiteX3" fmla="*/ 7313307 w 8163583"/>
              <a:gd name="connsiteY3" fmla="*/ 695313 h 4688203"/>
              <a:gd name="connsiteX4" fmla="*/ 8131454 w 8163583"/>
              <a:gd name="connsiteY4" fmla="*/ 2353191 h 4688203"/>
              <a:gd name="connsiteX5" fmla="*/ 7034174 w 8163583"/>
              <a:gd name="connsiteY5" fmla="*/ 4217400 h 4688203"/>
              <a:gd name="connsiteX6" fmla="*/ 4067255 w 8163583"/>
              <a:gd name="connsiteY6" fmla="*/ 4687317 h 4688203"/>
              <a:gd name="connsiteX7" fmla="*/ 951007 w 8163583"/>
              <a:gd name="connsiteY7" fmla="*/ 4150023 h 4688203"/>
              <a:gd name="connsiteX8" fmla="*/ 3056 w 8163583"/>
              <a:gd name="connsiteY8" fmla="*/ 2353191 h 4688203"/>
              <a:gd name="connsiteX0" fmla="*/ 38786 w 8199313"/>
              <a:gd name="connsiteY0" fmla="*/ 2353191 h 4794578"/>
              <a:gd name="connsiteX1" fmla="*/ 827137 w 8199313"/>
              <a:gd name="connsiteY1" fmla="*/ 387304 h 4794578"/>
              <a:gd name="connsiteX2" fmla="*/ 4102985 w 8199313"/>
              <a:gd name="connsiteY2" fmla="*/ 19065 h 4794578"/>
              <a:gd name="connsiteX3" fmla="*/ 7349037 w 8199313"/>
              <a:gd name="connsiteY3" fmla="*/ 695313 h 4794578"/>
              <a:gd name="connsiteX4" fmla="*/ 8167184 w 8199313"/>
              <a:gd name="connsiteY4" fmla="*/ 2353191 h 4794578"/>
              <a:gd name="connsiteX5" fmla="*/ 7069904 w 8199313"/>
              <a:gd name="connsiteY5" fmla="*/ 4217400 h 4794578"/>
              <a:gd name="connsiteX6" fmla="*/ 4102985 w 8199313"/>
              <a:gd name="connsiteY6" fmla="*/ 4687317 h 4794578"/>
              <a:gd name="connsiteX7" fmla="*/ 549204 w 8199313"/>
              <a:gd name="connsiteY7" fmla="*/ 4563909 h 4794578"/>
              <a:gd name="connsiteX8" fmla="*/ 38786 w 8199313"/>
              <a:gd name="connsiteY8" fmla="*/ 2353191 h 4794578"/>
              <a:gd name="connsiteX0" fmla="*/ 38786 w 8199313"/>
              <a:gd name="connsiteY0" fmla="*/ 2353191 h 4802240"/>
              <a:gd name="connsiteX1" fmla="*/ 827137 w 8199313"/>
              <a:gd name="connsiteY1" fmla="*/ 387304 h 4802240"/>
              <a:gd name="connsiteX2" fmla="*/ 4102985 w 8199313"/>
              <a:gd name="connsiteY2" fmla="*/ 19065 h 4802240"/>
              <a:gd name="connsiteX3" fmla="*/ 7349037 w 8199313"/>
              <a:gd name="connsiteY3" fmla="*/ 695313 h 4802240"/>
              <a:gd name="connsiteX4" fmla="*/ 8167184 w 8199313"/>
              <a:gd name="connsiteY4" fmla="*/ 2353191 h 4802240"/>
              <a:gd name="connsiteX5" fmla="*/ 7460318 w 8199313"/>
              <a:gd name="connsiteY5" fmla="*/ 4602411 h 4802240"/>
              <a:gd name="connsiteX6" fmla="*/ 4102985 w 8199313"/>
              <a:gd name="connsiteY6" fmla="*/ 4687317 h 4802240"/>
              <a:gd name="connsiteX7" fmla="*/ 549204 w 8199313"/>
              <a:gd name="connsiteY7" fmla="*/ 4563909 h 4802240"/>
              <a:gd name="connsiteX8" fmla="*/ 38786 w 8199313"/>
              <a:gd name="connsiteY8" fmla="*/ 2353191 h 4802240"/>
              <a:gd name="connsiteX0" fmla="*/ 38786 w 8234668"/>
              <a:gd name="connsiteY0" fmla="*/ 2415359 h 4864408"/>
              <a:gd name="connsiteX1" fmla="*/ 827137 w 8234668"/>
              <a:gd name="connsiteY1" fmla="*/ 449472 h 4864408"/>
              <a:gd name="connsiteX2" fmla="*/ 4102985 w 8234668"/>
              <a:gd name="connsiteY2" fmla="*/ 81233 h 4864408"/>
              <a:gd name="connsiteX3" fmla="*/ 7618288 w 8234668"/>
              <a:gd name="connsiteY3" fmla="*/ 237716 h 4864408"/>
              <a:gd name="connsiteX4" fmla="*/ 8167184 w 8234668"/>
              <a:gd name="connsiteY4" fmla="*/ 2415359 h 4864408"/>
              <a:gd name="connsiteX5" fmla="*/ 7460318 w 8234668"/>
              <a:gd name="connsiteY5" fmla="*/ 4664579 h 4864408"/>
              <a:gd name="connsiteX6" fmla="*/ 4102985 w 8234668"/>
              <a:gd name="connsiteY6" fmla="*/ 4749485 h 4864408"/>
              <a:gd name="connsiteX7" fmla="*/ 549204 w 8234668"/>
              <a:gd name="connsiteY7" fmla="*/ 4626077 h 4864408"/>
              <a:gd name="connsiteX8" fmla="*/ 38786 w 8234668"/>
              <a:gd name="connsiteY8" fmla="*/ 2415359 h 4864408"/>
              <a:gd name="connsiteX0" fmla="*/ 38786 w 8234668"/>
              <a:gd name="connsiteY0" fmla="*/ 2415359 h 4864408"/>
              <a:gd name="connsiteX1" fmla="*/ 827137 w 8234668"/>
              <a:gd name="connsiteY1" fmla="*/ 449472 h 4864408"/>
              <a:gd name="connsiteX2" fmla="*/ 4102985 w 8234668"/>
              <a:gd name="connsiteY2" fmla="*/ 81233 h 4864408"/>
              <a:gd name="connsiteX3" fmla="*/ 7618288 w 8234668"/>
              <a:gd name="connsiteY3" fmla="*/ 237716 h 4864408"/>
              <a:gd name="connsiteX4" fmla="*/ 8167184 w 8234668"/>
              <a:gd name="connsiteY4" fmla="*/ 2444235 h 4864408"/>
              <a:gd name="connsiteX5" fmla="*/ 7460318 w 8234668"/>
              <a:gd name="connsiteY5" fmla="*/ 4664579 h 4864408"/>
              <a:gd name="connsiteX6" fmla="*/ 4102985 w 8234668"/>
              <a:gd name="connsiteY6" fmla="*/ 4749485 h 4864408"/>
              <a:gd name="connsiteX7" fmla="*/ 549204 w 8234668"/>
              <a:gd name="connsiteY7" fmla="*/ 4626077 h 4864408"/>
              <a:gd name="connsiteX8" fmla="*/ 38786 w 8234668"/>
              <a:gd name="connsiteY8" fmla="*/ 2415359 h 48644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234668" h="4864408">
                <a:moveTo>
                  <a:pt x="38786" y="2415359"/>
                </a:moveTo>
                <a:cubicBezTo>
                  <a:pt x="85108" y="1719258"/>
                  <a:pt x="149771" y="838493"/>
                  <a:pt x="827137" y="449472"/>
                </a:cubicBezTo>
                <a:cubicBezTo>
                  <a:pt x="1504504" y="60451"/>
                  <a:pt x="2971127" y="116526"/>
                  <a:pt x="4102985" y="81233"/>
                </a:cubicBezTo>
                <a:cubicBezTo>
                  <a:pt x="5234844" y="45940"/>
                  <a:pt x="6940922" y="-151305"/>
                  <a:pt x="7618288" y="237716"/>
                </a:cubicBezTo>
                <a:cubicBezTo>
                  <a:pt x="8295655" y="626737"/>
                  <a:pt x="8298729" y="1966307"/>
                  <a:pt x="8167184" y="2444235"/>
                </a:cubicBezTo>
                <a:cubicBezTo>
                  <a:pt x="8035639" y="2922163"/>
                  <a:pt x="8137685" y="4275558"/>
                  <a:pt x="7460318" y="4664579"/>
                </a:cubicBezTo>
                <a:cubicBezTo>
                  <a:pt x="6782952" y="5053600"/>
                  <a:pt x="5254837" y="4755902"/>
                  <a:pt x="4102985" y="4749485"/>
                </a:cubicBezTo>
                <a:cubicBezTo>
                  <a:pt x="2951133" y="4743068"/>
                  <a:pt x="1226571" y="5015098"/>
                  <a:pt x="549204" y="4626077"/>
                </a:cubicBezTo>
                <a:cubicBezTo>
                  <a:pt x="-128162" y="4237056"/>
                  <a:pt x="-7536" y="3111460"/>
                  <a:pt x="38786" y="2415359"/>
                </a:cubicBezTo>
                <a:close/>
              </a:path>
            </a:pathLst>
          </a:custGeom>
          <a:noFill/>
          <a:ln w="19050">
            <a:solidFill>
              <a:schemeClr val="accent5"/>
            </a:solidFill>
            <a:prstDash val="lgDashDot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789719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1647116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E1EAE2-2D75-466D-AF47-208DCDA327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BD0CC-E3E2-4331-AA06-EBB8ADD6037D}" type="datetimeFigureOut">
              <a:rPr lang="en-US" smtClean="0"/>
              <a:t>4/2/2025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3A7CAC-56E0-43EC-9C88-5F957FB61D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17C680-3799-40B0-ABB3-F65E69A1A0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34F2D-4F96-4A1A-A648-518B1AFE058E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10">
            <a:extLst>
              <a:ext uri="{FF2B5EF4-FFF2-40B4-BE49-F238E27FC236}">
                <a16:creationId xmlns:a16="http://schemas.microsoft.com/office/drawing/2014/main" id="{3DF38B27-1082-401F-91DD-A33BC451FD7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/>
          <a:stretch>
            <a:fillRect/>
          </a:stretch>
        </p:blipFill>
        <p:spPr>
          <a:xfrm>
            <a:off x="4301603" y="4901803"/>
            <a:ext cx="7918522" cy="1956197"/>
          </a:xfrm>
          <a:prstGeom prst="rect">
            <a:avLst/>
          </a:prstGeom>
        </p:spPr>
      </p:pic>
      <p:pic>
        <p:nvPicPr>
          <p:cNvPr id="8" name="13">
            <a:extLst>
              <a:ext uri="{FF2B5EF4-FFF2-40B4-BE49-F238E27FC236}">
                <a16:creationId xmlns:a16="http://schemas.microsoft.com/office/drawing/2014/main" id="{DC523EAF-88A8-4AA0-9FCC-904DE7B0636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800215" y="4001444"/>
            <a:ext cx="3419910" cy="2720031"/>
          </a:xfrm>
          <a:prstGeom prst="rect">
            <a:avLst/>
          </a:prstGeom>
        </p:spPr>
      </p:pic>
      <p:pic>
        <p:nvPicPr>
          <p:cNvPr id="9" name="16">
            <a:extLst>
              <a:ext uri="{FF2B5EF4-FFF2-40B4-BE49-F238E27FC236}">
                <a16:creationId xmlns:a16="http://schemas.microsoft.com/office/drawing/2014/main" id="{112F61C9-C7A0-409F-98FF-3A8B41055B1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/>
          <a:stretch>
            <a:fillRect/>
          </a:stretch>
        </p:blipFill>
        <p:spPr>
          <a:xfrm>
            <a:off x="0" y="4901803"/>
            <a:ext cx="7918522" cy="19561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012051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6E15F07-3376-4EB4-851C-C01CF14852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BD0CC-E3E2-4331-AA06-EBB8ADD6037D}" type="datetimeFigureOut">
              <a:rPr lang="en-US" smtClean="0"/>
              <a:t>4/2/2025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7B2C266-EC5F-43A6-86D4-1CC2C7AD61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34F2D-4F96-4A1A-A648-518B1AFE058E}" type="slidenum">
              <a:rPr lang="en-US" smtClean="0"/>
              <a:t>‹#›</a:t>
            </a:fld>
            <a:endParaRPr lang="en-US"/>
          </a:p>
        </p:txBody>
      </p:sp>
      <p:pic>
        <p:nvPicPr>
          <p:cNvPr id="6" name="图片 9">
            <a:extLst>
              <a:ext uri="{FF2B5EF4-FFF2-40B4-BE49-F238E27FC236}">
                <a16:creationId xmlns:a16="http://schemas.microsoft.com/office/drawing/2014/main" id="{4B1DF6FC-7E16-4635-8A35-944AD89C606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1908" t="16713" b="14111"/>
          <a:stretch>
            <a:fillRect/>
          </a:stretch>
        </p:blipFill>
        <p:spPr>
          <a:xfrm>
            <a:off x="2456500" y="508763"/>
            <a:ext cx="7558181" cy="58085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" name="图片 12">
            <a:extLst>
              <a:ext uri="{FF2B5EF4-FFF2-40B4-BE49-F238E27FC236}">
                <a16:creationId xmlns:a16="http://schemas.microsoft.com/office/drawing/2014/main" id="{97358077-9EE7-44A7-97C6-315D9C46C89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487479" y="1331058"/>
            <a:ext cx="5507665" cy="1549970"/>
          </a:xfrm>
          <a:prstGeom prst="rect">
            <a:avLst/>
          </a:prstGeom>
        </p:spPr>
      </p:pic>
      <p:pic>
        <p:nvPicPr>
          <p:cNvPr id="8" name="图片 1">
            <a:extLst>
              <a:ext uri="{FF2B5EF4-FFF2-40B4-BE49-F238E27FC236}">
                <a16:creationId xmlns:a16="http://schemas.microsoft.com/office/drawing/2014/main" id="{9646E44B-3867-4CC2-B640-09E839EA103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193" t="2191" r="2694" b="6031"/>
          <a:stretch>
            <a:fillRect/>
          </a:stretch>
        </p:blipFill>
        <p:spPr>
          <a:xfrm>
            <a:off x="112395" y="3453134"/>
            <a:ext cx="3482340" cy="3165475"/>
          </a:xfrm>
          <a:prstGeom prst="rect">
            <a:avLst/>
          </a:prstGeom>
        </p:spPr>
      </p:pic>
      <p:pic>
        <p:nvPicPr>
          <p:cNvPr id="9" name="图片 20">
            <a:extLst>
              <a:ext uri="{FF2B5EF4-FFF2-40B4-BE49-F238E27FC236}">
                <a16:creationId xmlns:a16="http://schemas.microsoft.com/office/drawing/2014/main" id="{A048540C-02AE-45F9-A868-5AF452F0EFD2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6137" y="142240"/>
            <a:ext cx="1630363" cy="14859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" name="图片 9" descr="7025f93bab81e29a45dfc8ebfbf481b9">
            <a:extLst>
              <a:ext uri="{FF2B5EF4-FFF2-40B4-BE49-F238E27FC236}">
                <a16:creationId xmlns:a16="http://schemas.microsoft.com/office/drawing/2014/main" id="{890BE992-9077-47BD-BA72-99B4456EAB4A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7913372" y="955675"/>
            <a:ext cx="4785995" cy="6764020"/>
          </a:xfrm>
          <a:prstGeom prst="rect">
            <a:avLst/>
          </a:prstGeom>
        </p:spPr>
      </p:pic>
      <p:sp>
        <p:nvSpPr>
          <p:cNvPr id="11" name="矩形 8">
            <a:extLst>
              <a:ext uri="{FF2B5EF4-FFF2-40B4-BE49-F238E27FC236}">
                <a16:creationId xmlns:a16="http://schemas.microsoft.com/office/drawing/2014/main" id="{93040D19-7743-43B1-A900-286D474B37E7}"/>
              </a:ext>
            </a:extLst>
          </p:cNvPr>
          <p:cNvSpPr/>
          <p:nvPr userDrawn="1"/>
        </p:nvSpPr>
        <p:spPr>
          <a:xfrm>
            <a:off x="106327" y="95693"/>
            <a:ext cx="11972260" cy="6634716"/>
          </a:xfrm>
          <a:prstGeom prst="rect">
            <a:avLst/>
          </a:prstGeom>
          <a:noFill/>
          <a:ln w="28575">
            <a:solidFill>
              <a:srgbClr val="DC5D3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773448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09AE12-2383-4AF9-8359-698ABAA21B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39FAA95-4383-4919-B4B6-17A3DE4A21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BD0CC-E3E2-4331-AA06-EBB8ADD6037D}" type="datetimeFigureOut">
              <a:rPr lang="en-US" smtClean="0"/>
              <a:t>4/2/2025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C5D1CFC-5940-49FA-A9B1-F0F1922C2E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25B394D-F8FC-4D7A-A8E5-32FE0A8DD1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34F2D-4F96-4A1A-A648-518B1AFE058E}" type="slidenum">
              <a:rPr lang="en-US" smtClean="0"/>
              <a:t>‹#›</a:t>
            </a:fld>
            <a:endParaRPr lang="en-US"/>
          </a:p>
        </p:txBody>
      </p:sp>
      <p:pic>
        <p:nvPicPr>
          <p:cNvPr id="6" name="图片 2">
            <a:extLst>
              <a:ext uri="{FF2B5EF4-FFF2-40B4-BE49-F238E27FC236}">
                <a16:creationId xmlns:a16="http://schemas.microsoft.com/office/drawing/2014/main" id="{316C996C-61E1-487A-B996-5A13664185C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龚芝怡 - 卓别林">
            <a:hlinkClick r:id="" action="ppaction://media"/>
            <a:extLst>
              <a:ext uri="{FF2B5EF4-FFF2-40B4-BE49-F238E27FC236}">
                <a16:creationId xmlns:a16="http://schemas.microsoft.com/office/drawing/2014/main" id="{4BBE9D32-A35B-4C15-927C-15CB5DD7FEA9}"/>
              </a:ext>
            </a:extLst>
          </p:cNvPr>
          <p:cNvPicPr>
            <a:picLocks noChangeAspect="1"/>
          </p:cNvPicPr>
          <p:nvPr userDrawn="1"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27113" y="-1600200"/>
            <a:ext cx="609600" cy="6096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67ECCED-74AF-4222-ACEA-AF0F161A1948}"/>
              </a:ext>
            </a:extLst>
          </p:cNvPr>
          <p:cNvSpPr txBox="1"/>
          <p:nvPr userDrawn="1"/>
        </p:nvSpPr>
        <p:spPr>
          <a:xfrm>
            <a:off x="2968651" y="2321004"/>
            <a:ext cx="656059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Đọc</a:t>
            </a:r>
            <a:r>
              <a:rPr kumimoji="0" lang="en-US" sz="7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sz="72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mở</a:t>
            </a:r>
            <a:r>
              <a:rPr kumimoji="0" lang="en-US" sz="7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sz="72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rộng</a:t>
            </a:r>
            <a:endParaRPr kumimoji="0" lang="en-US" sz="7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1285DAF-BC7B-4DEA-9336-B1E7E1A835AE}"/>
              </a:ext>
            </a:extLst>
          </p:cNvPr>
          <p:cNvSpPr txBox="1"/>
          <p:nvPr userDrawn="1"/>
        </p:nvSpPr>
        <p:spPr>
          <a:xfrm>
            <a:off x="8248564" y="5910407"/>
            <a:ext cx="34672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r>
              <a:rPr lang="en-US" sz="1200" kern="0" dirty="0" err="1">
                <a:solidFill>
                  <a:schemeClr val="tx1"/>
                </a:solidFill>
                <a:cs typeface="Arial"/>
                <a:sym typeface="Arial"/>
              </a:rPr>
              <a:t>Hương</a:t>
            </a:r>
            <a:r>
              <a:rPr lang="en-US" sz="1200" kern="0" dirty="0">
                <a:solidFill>
                  <a:schemeClr val="tx1"/>
                </a:solidFill>
                <a:cs typeface="Arial"/>
                <a:sym typeface="Arial"/>
              </a:rPr>
              <a:t> </a:t>
            </a:r>
            <a:r>
              <a:rPr lang="en-US" sz="1200" kern="0" dirty="0" err="1">
                <a:solidFill>
                  <a:schemeClr val="tx1"/>
                </a:solidFill>
                <a:cs typeface="Arial"/>
                <a:sym typeface="Arial"/>
              </a:rPr>
              <a:t>Thảo</a:t>
            </a:r>
            <a:r>
              <a:rPr lang="en-US" sz="1200" kern="0" dirty="0">
                <a:solidFill>
                  <a:schemeClr val="tx1"/>
                </a:solidFill>
                <a:cs typeface="Arial"/>
                <a:sym typeface="Arial"/>
              </a:rPr>
              <a:t>: tranthao121004@gmail.com</a:t>
            </a:r>
          </a:p>
        </p:txBody>
      </p:sp>
    </p:spTree>
    <p:extLst>
      <p:ext uri="{BB962C8B-B14F-4D97-AF65-F5344CB8AC3E}">
        <p14:creationId xmlns:p14="http://schemas.microsoft.com/office/powerpoint/2010/main" val="27829445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 numSld="999" showWhenStopped="0">
                <p:cTn id="13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6">
            <a:extLst>
              <a:ext uri="{FF2B5EF4-FFF2-40B4-BE49-F238E27FC236}">
                <a16:creationId xmlns:a16="http://schemas.microsoft.com/office/drawing/2014/main" id="{B06B21EF-4290-4023-8D12-6133B345606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2628900" y="-2705103"/>
            <a:ext cx="6858000" cy="12268204"/>
          </a:xfrm>
          <a:prstGeom prst="rect">
            <a:avLst/>
          </a:prstGeom>
        </p:spPr>
      </p:pic>
      <p:pic>
        <p:nvPicPr>
          <p:cNvPr id="3" name="图片 8">
            <a:extLst>
              <a:ext uri="{FF2B5EF4-FFF2-40B4-BE49-F238E27FC236}">
                <a16:creationId xmlns:a16="http://schemas.microsoft.com/office/drawing/2014/main" id="{73C579E6-EAF1-422D-AC51-D4A36153AB7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3007678" y="-2289879"/>
            <a:ext cx="6224681" cy="11494606"/>
          </a:xfrm>
          <a:prstGeom prst="rect">
            <a:avLst/>
          </a:prstGeom>
        </p:spPr>
      </p:pic>
      <p:pic>
        <p:nvPicPr>
          <p:cNvPr id="4" name="图片 10">
            <a:extLst>
              <a:ext uri="{FF2B5EF4-FFF2-40B4-BE49-F238E27FC236}">
                <a16:creationId xmlns:a16="http://schemas.microsoft.com/office/drawing/2014/main" id="{1220DD6E-E2D4-4158-9681-6CFE69A19E8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3865" y="1274025"/>
            <a:ext cx="5215801" cy="5583975"/>
          </a:xfrm>
          <a:prstGeom prst="rect">
            <a:avLst/>
          </a:prstGeom>
        </p:spPr>
      </p:pic>
      <p:pic>
        <p:nvPicPr>
          <p:cNvPr id="5" name="图片 14">
            <a:extLst>
              <a:ext uri="{FF2B5EF4-FFF2-40B4-BE49-F238E27FC236}">
                <a16:creationId xmlns:a16="http://schemas.microsoft.com/office/drawing/2014/main" id="{3E428603-5A8C-47DE-80E7-95AD414D89F3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9876" y="6143219"/>
            <a:ext cx="656057" cy="677220"/>
          </a:xfrm>
          <a:prstGeom prst="rect">
            <a:avLst/>
          </a:prstGeom>
        </p:spPr>
      </p:pic>
      <p:pic>
        <p:nvPicPr>
          <p:cNvPr id="6" name="图片 16">
            <a:extLst>
              <a:ext uri="{FF2B5EF4-FFF2-40B4-BE49-F238E27FC236}">
                <a16:creationId xmlns:a16="http://schemas.microsoft.com/office/drawing/2014/main" id="{F3F40050-FF5E-4375-9241-620E3FAC999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74652">
            <a:off x="115079" y="968971"/>
            <a:ext cx="419196" cy="1232181"/>
          </a:xfrm>
          <a:prstGeom prst="rect">
            <a:avLst/>
          </a:prstGeom>
        </p:spPr>
      </p:pic>
      <p:pic>
        <p:nvPicPr>
          <p:cNvPr id="7" name="图片 18">
            <a:extLst>
              <a:ext uri="{FF2B5EF4-FFF2-40B4-BE49-F238E27FC236}">
                <a16:creationId xmlns:a16="http://schemas.microsoft.com/office/drawing/2014/main" id="{604A78A6-248E-4841-9FCB-2B52759943ED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329" y="5756310"/>
            <a:ext cx="497071" cy="529665"/>
          </a:xfrm>
          <a:prstGeom prst="rect">
            <a:avLst/>
          </a:prstGeom>
        </p:spPr>
      </p:pic>
      <p:pic>
        <p:nvPicPr>
          <p:cNvPr id="8" name="图片 20">
            <a:extLst>
              <a:ext uri="{FF2B5EF4-FFF2-40B4-BE49-F238E27FC236}">
                <a16:creationId xmlns:a16="http://schemas.microsoft.com/office/drawing/2014/main" id="{452DF785-0E58-4CAE-AFE9-171977E46685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2862" y="94409"/>
            <a:ext cx="498012" cy="597614"/>
          </a:xfrm>
          <a:prstGeom prst="rect">
            <a:avLst/>
          </a:prstGeom>
        </p:spPr>
      </p:pic>
      <p:pic>
        <p:nvPicPr>
          <p:cNvPr id="9" name="图片 24">
            <a:extLst>
              <a:ext uri="{FF2B5EF4-FFF2-40B4-BE49-F238E27FC236}">
                <a16:creationId xmlns:a16="http://schemas.microsoft.com/office/drawing/2014/main" id="{D4D8A061-494A-4B32-A7C3-42E31E5A3762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872" y="1274025"/>
            <a:ext cx="571630" cy="787579"/>
          </a:xfrm>
          <a:prstGeom prst="rect">
            <a:avLst/>
          </a:prstGeom>
        </p:spPr>
      </p:pic>
      <p:pic>
        <p:nvPicPr>
          <p:cNvPr id="10" name="图片 26">
            <a:extLst>
              <a:ext uri="{FF2B5EF4-FFF2-40B4-BE49-F238E27FC236}">
                <a16:creationId xmlns:a16="http://schemas.microsoft.com/office/drawing/2014/main" id="{1DF9917B-E90E-4946-84E5-4E3AC4D3CDF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515" b="75097"/>
          <a:stretch/>
        </p:blipFill>
        <p:spPr>
          <a:xfrm rot="7290495">
            <a:off x="10805766" y="5220749"/>
            <a:ext cx="2044871" cy="2130452"/>
          </a:xfrm>
          <a:prstGeom prst="rect">
            <a:avLst/>
          </a:prstGeom>
        </p:spPr>
      </p:pic>
      <p:pic>
        <p:nvPicPr>
          <p:cNvPr id="11" name="图片 28">
            <a:extLst>
              <a:ext uri="{FF2B5EF4-FFF2-40B4-BE49-F238E27FC236}">
                <a16:creationId xmlns:a16="http://schemas.microsoft.com/office/drawing/2014/main" id="{1FC472B4-0239-4099-BDB8-3CD9C4FFBBB4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2791" y="753947"/>
            <a:ext cx="444494" cy="732592"/>
          </a:xfrm>
          <a:prstGeom prst="rect">
            <a:avLst/>
          </a:prstGeom>
        </p:spPr>
      </p:pic>
      <p:pic>
        <p:nvPicPr>
          <p:cNvPr id="12" name="图片 36">
            <a:extLst>
              <a:ext uri="{FF2B5EF4-FFF2-40B4-BE49-F238E27FC236}">
                <a16:creationId xmlns:a16="http://schemas.microsoft.com/office/drawing/2014/main" id="{3F5532E2-9ED9-4571-B262-DB498E11489E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0156" y="4004224"/>
            <a:ext cx="532692" cy="594157"/>
          </a:xfrm>
          <a:prstGeom prst="rect">
            <a:avLst/>
          </a:prstGeom>
        </p:spPr>
      </p:pic>
      <p:sp>
        <p:nvSpPr>
          <p:cNvPr id="13" name="矩形 39">
            <a:extLst>
              <a:ext uri="{FF2B5EF4-FFF2-40B4-BE49-F238E27FC236}">
                <a16:creationId xmlns:a16="http://schemas.microsoft.com/office/drawing/2014/main" id="{BC667135-285B-43E4-9109-FD5A575A6D8C}"/>
              </a:ext>
            </a:extLst>
          </p:cNvPr>
          <p:cNvSpPr/>
          <p:nvPr userDrawn="1"/>
        </p:nvSpPr>
        <p:spPr>
          <a:xfrm>
            <a:off x="11460235" y="699479"/>
            <a:ext cx="99112" cy="858080"/>
          </a:xfrm>
          <a:prstGeom prst="rect">
            <a:avLst/>
          </a:prstGeom>
          <a:solidFill>
            <a:srgbClr val="49D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pic>
        <p:nvPicPr>
          <p:cNvPr id="14" name="图片 23">
            <a:extLst>
              <a:ext uri="{FF2B5EF4-FFF2-40B4-BE49-F238E27FC236}">
                <a16:creationId xmlns:a16="http://schemas.microsoft.com/office/drawing/2014/main" id="{89A685F2-D426-47F1-9E6E-91E41B3E6B60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0874" y="4953111"/>
            <a:ext cx="716833" cy="803199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E1050C6A-EBF3-4AAC-9E6B-85FB9AC093B4}"/>
              </a:ext>
            </a:extLst>
          </p:cNvPr>
          <p:cNvSpPr/>
          <p:nvPr userDrawn="1"/>
        </p:nvSpPr>
        <p:spPr>
          <a:xfrm>
            <a:off x="490782" y="2406689"/>
            <a:ext cx="5944848" cy="992579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0" dirty="0" err="1">
                <a:ln w="22225">
                  <a:solidFill>
                    <a:srgbClr val="ED7D31"/>
                  </a:solidFill>
                  <a:prstDash val="solid"/>
                </a:ln>
                <a:solidFill>
                  <a:srgbClr val="FF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Củng</a:t>
            </a:r>
            <a:r>
              <a:rPr kumimoji="0" lang="en-US" sz="6000" b="1" i="0" u="none" strike="noStrike" kern="1200" cap="none" spc="0" normalizeH="0" baseline="0" noProof="0" dirty="0">
                <a:ln w="22225">
                  <a:solidFill>
                    <a:srgbClr val="ED7D31"/>
                  </a:solidFill>
                  <a:prstDash val="solid"/>
                </a:ln>
                <a:solidFill>
                  <a:srgbClr val="FF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6000" b="1" i="0" u="none" strike="noStrike" kern="1200" cap="none" spc="0" normalizeH="0" baseline="0" noProof="0" dirty="0" err="1">
                <a:ln w="22225">
                  <a:solidFill>
                    <a:srgbClr val="ED7D31"/>
                  </a:solidFill>
                  <a:prstDash val="solid"/>
                </a:ln>
                <a:solidFill>
                  <a:srgbClr val="FF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cố</a:t>
            </a:r>
            <a:r>
              <a:rPr kumimoji="0" lang="en-US" sz="6000" b="1" i="0" u="none" strike="noStrike" kern="1200" cap="none" spc="0" normalizeH="0" baseline="0" noProof="0" dirty="0">
                <a:ln w="22225">
                  <a:solidFill>
                    <a:srgbClr val="ED7D31"/>
                  </a:solidFill>
                  <a:prstDash val="solid"/>
                </a:ln>
                <a:solidFill>
                  <a:srgbClr val="FF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, </a:t>
            </a:r>
            <a:r>
              <a:rPr kumimoji="0" lang="en-US" sz="6000" b="1" i="0" u="none" strike="noStrike" kern="1200" cap="none" spc="0" normalizeH="0" baseline="0" noProof="0" dirty="0" err="1">
                <a:ln w="22225">
                  <a:solidFill>
                    <a:srgbClr val="ED7D31"/>
                  </a:solidFill>
                  <a:prstDash val="solid"/>
                </a:ln>
                <a:solidFill>
                  <a:srgbClr val="FF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dặn</a:t>
            </a:r>
            <a:r>
              <a:rPr kumimoji="0" lang="en-US" sz="6000" b="1" i="0" u="none" strike="noStrike" kern="1200" cap="none" spc="0" normalizeH="0" baseline="0" noProof="0" dirty="0">
                <a:ln w="22225">
                  <a:solidFill>
                    <a:srgbClr val="ED7D31"/>
                  </a:solidFill>
                  <a:prstDash val="solid"/>
                </a:ln>
                <a:solidFill>
                  <a:srgbClr val="FF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6000" b="1" i="0" u="none" strike="noStrike" kern="1200" cap="none" spc="0" normalizeH="0" baseline="0" noProof="0" dirty="0" err="1">
                <a:ln w="22225">
                  <a:solidFill>
                    <a:srgbClr val="ED7D31"/>
                  </a:solidFill>
                  <a:prstDash val="solid"/>
                </a:ln>
                <a:solidFill>
                  <a:srgbClr val="FF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dò</a:t>
            </a:r>
            <a:endParaRPr kumimoji="0" lang="en-US" sz="6000" b="1" i="0" u="none" strike="noStrike" kern="1200" cap="none" spc="0" normalizeH="0" baseline="0" noProof="0" dirty="0">
              <a:ln w="22225">
                <a:solidFill>
                  <a:srgbClr val="ED7D31"/>
                </a:solidFill>
                <a:prstDash val="solid"/>
              </a:ln>
              <a:solidFill>
                <a:srgbClr val="FF0000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418003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2025/4/2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085590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2025/4/2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4198980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2025/4/2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7872031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2025/4/2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7752225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2025/4/2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4242939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2025/4/2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8324986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2025/4/2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78" y="-1"/>
            <a:ext cx="12179121" cy="69143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666199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bg>
      <p:bgPr>
        <a:solidFill>
          <a:srgbClr val="7DD7C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 userDrawn="1"/>
        </p:nvSpPr>
        <p:spPr>
          <a:xfrm>
            <a:off x="261257" y="261257"/>
            <a:ext cx="11683093" cy="635725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14300" dist="508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8471440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2025/4/2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5859212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2025/4/2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3014842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2025/4/2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7829352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2025/4/2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0702772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69E6307-B339-4BB6-917D-3C23473274C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E2072071-EDC3-4497-9CF5-D380D82635D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260F51E2-6110-42B6-AD1C-2A061E7009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1456EF-EDA7-466D-90A9-97D47B7037CB}" type="datetimeFigureOut">
              <a:rPr lang="zh-CN" altLang="en-US" smtClean="0"/>
              <a:t>2025/4/2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0FB077BF-E70D-46F2-806A-019D5E9D85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E190F3DE-A7B7-4C33-862E-179405C3AC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7D73ED-7EBB-4E11-B60B-79773C5177D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8296797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3EF77EB-7B1C-4797-B807-1B765A2162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F7EB334-C061-42FA-A5AE-07BFA35371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1147535A-CA5C-4FEB-8741-595DAEBF88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1456EF-EDA7-466D-90A9-97D47B7037CB}" type="datetimeFigureOut">
              <a:rPr lang="zh-CN" altLang="en-US" smtClean="0"/>
              <a:t>2025/4/2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0E5168A3-DC42-4431-B2A4-33DDF8F942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428EB0B5-8941-4C75-B707-5940D44EDB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7D73ED-7EBB-4E11-B60B-79773C5177D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5683813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805127F-20D8-4068-878F-48890575BF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EB98F518-0D22-4132-8C68-ED1D54680E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6A1F2D2F-B897-46FD-A83C-A03ED06B7A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1456EF-EDA7-466D-90A9-97D47B7037CB}" type="datetimeFigureOut">
              <a:rPr lang="zh-CN" altLang="en-US" smtClean="0"/>
              <a:t>2025/4/2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BE6671F4-D60B-47B4-BB35-3100C47437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DE45399D-A2E8-4CAD-B3BB-26E911D8EA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7D73ED-7EBB-4E11-B60B-79773C5177D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5675229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A94A8BC-975A-4B24-8DA5-BFD4085B51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1B4331B-1258-49A7-A448-BA619BD2CBF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CA832F10-E7A1-4918-9586-614F89310C7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96315400-E657-44A6-9431-0775D13380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1456EF-EDA7-466D-90A9-97D47B7037CB}" type="datetimeFigureOut">
              <a:rPr lang="zh-CN" altLang="en-US" smtClean="0"/>
              <a:t>2025/4/2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894BE32A-A4EE-4002-9DA3-2E867BA793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E905ECE8-9536-4F2A-A2C6-F24A7E3A8A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7D73ED-7EBB-4E11-B60B-79773C5177D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0262625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3728D4C-61C7-4860-85A6-A3F6A9C47B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55DC5404-67DA-47BC-BDC7-CFE0371E0D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9DC7319B-9EFD-4F2B-AFB4-6F8FF9B70EC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0BA08BC7-5813-4F8F-A400-9C517B3D3C9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D2A17C35-FA6D-40CF-817E-CED56FC4744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6C908C43-40B8-47E0-BEE5-4D569B395D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1456EF-EDA7-466D-90A9-97D47B7037CB}" type="datetimeFigureOut">
              <a:rPr lang="zh-CN" altLang="en-US" smtClean="0"/>
              <a:t>2025/4/2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5B9C5204-5B7E-43D5-BD5A-EE4E20494E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C9D37292-8C9A-410B-BA66-F18700020C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7D73ED-7EBB-4E11-B60B-79773C5177D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4992833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4D604C9-D928-41DE-A839-3EAEC1FAB6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55DAC134-AFFB-4EBC-8577-3763C77156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1456EF-EDA7-466D-90A9-97D47B7037CB}" type="datetimeFigureOut">
              <a:rPr lang="zh-CN" altLang="en-US" smtClean="0"/>
              <a:t>2025/4/2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65D0B644-513C-4606-84A6-087331DB59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AAF4FFAE-F259-4982-A5E1-51E8751844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7D73ED-7EBB-4E11-B60B-79773C5177D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5736125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CB8FB671-D110-4C75-BC20-D71012F4A8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1456EF-EDA7-466D-90A9-97D47B7037CB}" type="datetimeFigureOut">
              <a:rPr lang="zh-CN" altLang="en-US" smtClean="0"/>
              <a:t>2025/4/2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14D5A602-2A66-4B9D-AC99-DCA045FC37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AFDC037-E85D-4B1C-AAF2-707E200379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7D73ED-7EBB-4E11-B60B-79773C5177D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33362344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468E56B-88A9-4A63-AA39-EEC66F4BBF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DAD1967-9EA4-49D8-B47A-A4928B9BDA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7B30B7C7-9F69-405B-A724-A56FFE8CF0D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15A3FB0E-9CF1-484B-B4E7-EDED727E82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1456EF-EDA7-466D-90A9-97D47B7037CB}" type="datetimeFigureOut">
              <a:rPr lang="zh-CN" altLang="en-US" smtClean="0"/>
              <a:t>2025/4/2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A0058464-C1D5-4E69-91AB-FEEADBE5E5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4FD4698F-D47F-464C-8A82-581E076C79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7D73ED-7EBB-4E11-B60B-79773C5177D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0172879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CACE7E5-5001-424A-AA19-22C73E2924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D37281FE-6EDA-43D6-9015-553BF16EDF8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D30C39A6-BBC0-4016-B558-EF17FDE349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9C7275C6-0447-48E4-871A-D2274E6D96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1456EF-EDA7-466D-90A9-97D47B7037CB}" type="datetimeFigureOut">
              <a:rPr lang="zh-CN" altLang="en-US" smtClean="0"/>
              <a:t>2025/4/2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4EAF0A44-B67C-432B-AF7A-A261D75E71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654500BC-68D8-47FB-87BF-3CAD99BFFB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7D73ED-7EBB-4E11-B60B-79773C5177D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6201012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8DF56CA-60B2-41D2-9BC1-9F491180B7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4D036413-0D1F-49C6-ABC3-E88B00AA9D1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990967AC-5B2E-4CE5-B02B-28F41E919F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1456EF-EDA7-466D-90A9-97D47B7037CB}" type="datetimeFigureOut">
              <a:rPr lang="zh-CN" altLang="en-US" smtClean="0"/>
              <a:t>2025/4/2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8E7432D6-B28E-4415-90A8-1491910D2A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CFD1B169-DE41-4C59-B264-6376E14F05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7D73ED-7EBB-4E11-B60B-79773C5177D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721442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EF2B3E7E-5BF0-4A59-8E75-85A611782CB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98194D29-58BB-4975-B376-EF1A5BC29E8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F808C711-39DA-4EF0-8F62-5B958554AD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1456EF-EDA7-466D-90A9-97D47B7037CB}" type="datetimeFigureOut">
              <a:rPr lang="zh-CN" altLang="en-US" smtClean="0"/>
              <a:t>2025/4/2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E334A974-65FE-4464-B01A-02E8F7EFEA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C5120632-8296-4676-AD40-600AE63B59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7D73ED-7EBB-4E11-B60B-79773C5177D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22328219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35629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内页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>
            <a:extLst>
              <a:ext uri="{FF2B5EF4-FFF2-40B4-BE49-F238E27FC236}">
                <a16:creationId xmlns:a16="http://schemas.microsoft.com/office/drawing/2014/main" id="{0A404991-DC8B-44E9-97DB-783310D506B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22"/>
            <a:ext cx="12192000" cy="6857355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925B1FBD-A72F-4401-8221-9042861C1EB0}"/>
              </a:ext>
            </a:extLst>
          </p:cNvPr>
          <p:cNvSpPr/>
          <p:nvPr userDrawn="1"/>
        </p:nvSpPr>
        <p:spPr>
          <a:xfrm>
            <a:off x="192910" y="196770"/>
            <a:ext cx="11806177" cy="646445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0F73B100-4B5E-4F9E-8674-58E9344AFC50}"/>
              </a:ext>
            </a:extLst>
          </p:cNvPr>
          <p:cNvSpPr/>
          <p:nvPr userDrawn="1"/>
        </p:nvSpPr>
        <p:spPr>
          <a:xfrm>
            <a:off x="360742" y="344346"/>
            <a:ext cx="11470511" cy="6169306"/>
          </a:xfrm>
          <a:prstGeom prst="rect">
            <a:avLst/>
          </a:prstGeom>
          <a:noFill/>
          <a:ln w="38100">
            <a:solidFill>
              <a:schemeClr val="accent2"/>
            </a:solidFill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50101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5000">
        <p14:prism isInverted="1"/>
      </p:transition>
    </mc:Choice>
    <mc:Fallback xmlns="">
      <p:transition spd="slow" advClick="0" advTm="5000"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74013772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675744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:blinds/>
      </p:transition>
    </mc:Choice>
    <mc:Fallback xmlns="">
      <p:transition spd="slow" advTm="0">
        <p:blinds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32"/>
          <p:cNvSpPr txBox="1"/>
          <p:nvPr userDrawn="1"/>
        </p:nvSpPr>
        <p:spPr>
          <a:xfrm>
            <a:off x="353484" y="342796"/>
            <a:ext cx="1521524" cy="358987"/>
          </a:xfrm>
          <a:prstGeom prst="rect">
            <a:avLst/>
          </a:prstGeom>
          <a:noFill/>
        </p:spPr>
        <p:txBody>
          <a:bodyPr wrap="none" lIns="91417" tIns="45709" rIns="91417" bIns="45709">
            <a:spAutoFit/>
          </a:bodyPr>
          <a:lstStyle/>
          <a:p>
            <a:pPr defTabSz="914096">
              <a:defRPr/>
            </a:pPr>
            <a:r>
              <a:rPr lang="zh-CN" altLang="en-US" sz="1733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年度工作概述</a:t>
            </a:r>
          </a:p>
        </p:txBody>
      </p:sp>
      <p:sp>
        <p:nvSpPr>
          <p:cNvPr id="4" name="文本框 33"/>
          <p:cNvSpPr txBox="1"/>
          <p:nvPr userDrawn="1"/>
        </p:nvSpPr>
        <p:spPr>
          <a:xfrm>
            <a:off x="353485" y="619994"/>
            <a:ext cx="1899833" cy="276977"/>
          </a:xfrm>
          <a:prstGeom prst="rect">
            <a:avLst/>
          </a:prstGeom>
          <a:noFill/>
        </p:spPr>
        <p:txBody>
          <a:bodyPr wrap="none" lIns="91417" tIns="45709" rIns="91417" bIns="45709">
            <a:spAutoFit/>
          </a:bodyPr>
          <a:lstStyle/>
          <a:p>
            <a:pPr defTabSz="914096">
              <a:defRPr/>
            </a:pP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Annual work summary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5" name="矩形 4"/>
          <p:cNvSpPr/>
          <p:nvPr userDrawn="1"/>
        </p:nvSpPr>
        <p:spPr>
          <a:xfrm>
            <a:off x="0" y="342796"/>
            <a:ext cx="213784" cy="556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7" tIns="45709" rIns="91417" bIns="45709" anchor="ctr"/>
          <a:lstStyle/>
          <a:p>
            <a:pPr algn="ctr" defTabSz="914096">
              <a:defRPr/>
            </a:pPr>
            <a:endParaRPr lang="zh-CN" altLang="en-US" sz="1866" dirty="0">
              <a:solidFill>
                <a:srgbClr val="E7E6E6">
                  <a:lumMod val="50000"/>
                </a:srgbClr>
              </a:solidFill>
              <a:cs typeface="+mn-ea"/>
              <a:sym typeface="+mn-lt"/>
            </a:endParaRPr>
          </a:p>
        </p:txBody>
      </p:sp>
      <p:sp>
        <p:nvSpPr>
          <p:cNvPr id="6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62C1E6-100B-44D2-A1C7-A34E3BD9A12C}" type="datetimeFigureOut">
              <a:rPr lang="zh-CN" altLang="en-US"/>
              <a:pPr>
                <a:defRPr/>
              </a:pPr>
              <a:t>2025/4/2</a:t>
            </a:fld>
            <a:endParaRPr lang="zh-CN" altLang="en-US"/>
          </a:p>
        </p:txBody>
      </p:sp>
      <p:sp>
        <p:nvSpPr>
          <p:cNvPr id="7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8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4A6F88-39AC-442E-B372-2FEBDC340D1D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90622764"/>
      </p:ext>
    </p:extLst>
  </p:cSld>
  <p:clrMapOvr>
    <a:masterClrMapping/>
  </p:clrMapOvr>
  <p:transition spd="med" advClick="0" advTm="0">
    <p:push dir="r"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01563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2000">
        <p14:gallery dir="l"/>
      </p:transition>
    </mc:Choice>
    <mc:Fallback xmlns="">
      <p:transition spd="slow" advClick="0" advTm="2000"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D277C-D2BF-45CB-B9B1-631697971ECF}" type="datetimeFigureOut">
              <a:rPr lang="zh-CN" altLang="en-US" smtClean="0"/>
              <a:t>2025/4/2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7B159-C784-467D-858D-66D384AF0CC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66996127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D277C-D2BF-45CB-B9B1-631697971ECF}" type="datetimeFigureOut">
              <a:rPr lang="zh-CN" altLang="en-US" smtClean="0"/>
              <a:t>2025/4/2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7B159-C784-467D-858D-66D384AF0CC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23388376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D277C-D2BF-45CB-B9B1-631697971ECF}" type="datetimeFigureOut">
              <a:rPr lang="zh-CN" altLang="en-US" smtClean="0"/>
              <a:t>2025/4/2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7B159-C784-467D-858D-66D384AF0CC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7127389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D277C-D2BF-45CB-B9B1-631697971ECF}" type="datetimeFigureOut">
              <a:rPr lang="zh-CN" altLang="en-US" smtClean="0"/>
              <a:t>2025/4/2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7B159-C784-467D-858D-66D384AF0CC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68645940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D277C-D2BF-45CB-B9B1-631697971ECF}" type="datetimeFigureOut">
              <a:rPr lang="zh-CN" altLang="en-US" smtClean="0"/>
              <a:t>2025/4/2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7B159-C784-467D-858D-66D384AF0CC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70347584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D277C-D2BF-45CB-B9B1-631697971ECF}" type="datetimeFigureOut">
              <a:rPr lang="zh-CN" altLang="en-US" smtClean="0"/>
              <a:t>2025/4/2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7B159-C784-467D-858D-66D384AF0CC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90062019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D277C-D2BF-45CB-B9B1-631697971ECF}" type="datetimeFigureOut">
              <a:rPr lang="zh-CN" altLang="en-US" smtClean="0"/>
              <a:t>2025/4/2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7B159-C784-467D-858D-66D384AF0CC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37791913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D277C-D2BF-45CB-B9B1-631697971ECF}" type="datetimeFigureOut">
              <a:rPr lang="zh-CN" altLang="en-US" smtClean="0"/>
              <a:t>2025/4/2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7B159-C784-467D-858D-66D384AF0CC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9946664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D277C-D2BF-45CB-B9B1-631697971ECF}" type="datetimeFigureOut">
              <a:rPr lang="zh-CN" altLang="en-US" smtClean="0"/>
              <a:t>2025/4/2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7B159-C784-467D-858D-66D384AF0CC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4411088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D277C-D2BF-45CB-B9B1-631697971ECF}" type="datetimeFigureOut">
              <a:rPr lang="zh-CN" altLang="en-US" smtClean="0"/>
              <a:t>2025/4/2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7B159-C784-467D-858D-66D384AF0CC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3573369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D277C-D2BF-45CB-B9B1-631697971ECF}" type="datetimeFigureOut">
              <a:rPr lang="zh-CN" altLang="en-US" smtClean="0"/>
              <a:t>2025/4/2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7B159-C784-467D-858D-66D384AF0CC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63749373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dirty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1655763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FEEB48-1DE6-45AD-BE3A-3BB5ADA466F2}" type="datetimeFigureOut">
              <a:rPr lang="zh-CN" altLang="en-US" smtClean="0"/>
              <a:t>2025/4/2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E6C835-3E02-41FF-9946-5F89EB142FD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38664462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62523" y="-46891"/>
            <a:ext cx="12285784" cy="69400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9659175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5250404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dirty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9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9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FEEB48-1DE6-45AD-BE3A-3BB5ADA466F2}" type="datetimeFigureOut">
              <a:rPr lang="zh-CN" altLang="en-US" smtClean="0"/>
              <a:t>2025/4/2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E6C835-3E02-41FF-9946-5F89EB142FD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02506472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7703" y="284915"/>
            <a:ext cx="10515600" cy="1325563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dirty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FEEB48-1DE6-45AD-BE3A-3BB5ADA466F2}" type="datetimeFigureOut">
              <a:rPr lang="zh-CN" altLang="en-US" smtClean="0"/>
              <a:t>2025/4/2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E6C835-3E02-41FF-9946-5F89EB142FD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11" name="矩形 10"/>
          <p:cNvSpPr/>
          <p:nvPr userDrawn="1"/>
        </p:nvSpPr>
        <p:spPr>
          <a:xfrm>
            <a:off x="11100304" y="8727233"/>
            <a:ext cx="1033515" cy="2968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219170"/>
            <a:r>
              <a:rPr lang="en-US" altLang="zh-CN" sz="133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33" dirty="0">
                <a:solidFill>
                  <a:prstClr val="white"/>
                </a:solidFill>
                <a:latin typeface="Calibri"/>
                <a:ea typeface="宋体"/>
              </a:rPr>
              <a:t>模板下载：</a:t>
            </a:r>
            <a:r>
              <a:rPr lang="en-US" altLang="zh-CN" sz="133" dirty="0">
                <a:solidFill>
                  <a:prstClr val="white"/>
                </a:solidFill>
                <a:latin typeface="Calibri"/>
                <a:ea typeface="宋体"/>
              </a:rPr>
              <a:t>www.1ppt.com/moban/     </a:t>
            </a:r>
            <a:r>
              <a:rPr lang="zh-CN" altLang="en-US" sz="133" dirty="0">
                <a:solidFill>
                  <a:prstClr val="white"/>
                </a:solidFill>
                <a:latin typeface="Calibri"/>
                <a:ea typeface="宋体"/>
              </a:rPr>
              <a:t>行业</a:t>
            </a:r>
            <a:r>
              <a:rPr lang="en-US" altLang="zh-CN" sz="133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33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33" dirty="0">
                <a:solidFill>
                  <a:prstClr val="white"/>
                </a:solidFill>
                <a:latin typeface="Calibri"/>
                <a:ea typeface="宋体"/>
              </a:rPr>
              <a:t>www.1ppt.com/hangye/ </a:t>
            </a:r>
          </a:p>
          <a:p>
            <a:pPr defTabSz="1219170"/>
            <a:r>
              <a:rPr lang="zh-CN" altLang="en-US" sz="133" dirty="0">
                <a:solidFill>
                  <a:prstClr val="white"/>
                </a:solidFill>
                <a:latin typeface="Calibri"/>
                <a:ea typeface="宋体"/>
              </a:rPr>
              <a:t>节日</a:t>
            </a:r>
            <a:r>
              <a:rPr lang="en-US" altLang="zh-CN" sz="133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33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33" dirty="0">
                <a:solidFill>
                  <a:prstClr val="white"/>
                </a:solidFill>
                <a:latin typeface="Calibri"/>
                <a:ea typeface="宋体"/>
              </a:rPr>
              <a:t>www.1ppt.com/jieri/           PPT</a:t>
            </a:r>
            <a:r>
              <a:rPr lang="zh-CN" altLang="en-US" sz="133" dirty="0">
                <a:solidFill>
                  <a:prstClr val="white"/>
                </a:solidFill>
                <a:latin typeface="Calibri"/>
                <a:ea typeface="宋体"/>
              </a:rPr>
              <a:t>素材下载：</a:t>
            </a:r>
            <a:r>
              <a:rPr lang="en-US" altLang="zh-CN" sz="133" dirty="0">
                <a:solidFill>
                  <a:prstClr val="white"/>
                </a:solidFill>
                <a:latin typeface="Calibri"/>
                <a:ea typeface="宋体"/>
              </a:rPr>
              <a:t>www.1ppt.com/sucai/</a:t>
            </a:r>
          </a:p>
          <a:p>
            <a:pPr defTabSz="1219170"/>
            <a:r>
              <a:rPr lang="en-US" altLang="zh-CN" sz="133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33" dirty="0">
                <a:solidFill>
                  <a:prstClr val="white"/>
                </a:solidFill>
                <a:latin typeface="Calibri"/>
                <a:ea typeface="宋体"/>
              </a:rPr>
              <a:t>背景图片：</a:t>
            </a:r>
            <a:r>
              <a:rPr lang="en-US" altLang="zh-CN" sz="133" dirty="0">
                <a:solidFill>
                  <a:prstClr val="white"/>
                </a:solidFill>
                <a:latin typeface="Calibri"/>
                <a:ea typeface="宋体"/>
              </a:rPr>
              <a:t>www.1ppt.com/beijing/      PPT</a:t>
            </a:r>
            <a:r>
              <a:rPr lang="zh-CN" altLang="en-US" sz="133" dirty="0">
                <a:solidFill>
                  <a:prstClr val="white"/>
                </a:solidFill>
                <a:latin typeface="Calibri"/>
                <a:ea typeface="宋体"/>
              </a:rPr>
              <a:t>图表下载：</a:t>
            </a:r>
            <a:r>
              <a:rPr lang="en-US" altLang="zh-CN" sz="133" dirty="0">
                <a:solidFill>
                  <a:prstClr val="white"/>
                </a:solidFill>
                <a:latin typeface="Calibri"/>
                <a:ea typeface="宋体"/>
              </a:rPr>
              <a:t>www.1ppt.com/tubiao/      </a:t>
            </a:r>
          </a:p>
          <a:p>
            <a:pPr defTabSz="1219170"/>
            <a:r>
              <a:rPr lang="zh-CN" altLang="en-US" sz="133" dirty="0">
                <a:solidFill>
                  <a:prstClr val="white"/>
                </a:solidFill>
                <a:latin typeface="Calibri"/>
                <a:ea typeface="宋体"/>
              </a:rPr>
              <a:t>优秀</a:t>
            </a:r>
            <a:r>
              <a:rPr lang="en-US" altLang="zh-CN" sz="133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33" dirty="0">
                <a:solidFill>
                  <a:prstClr val="white"/>
                </a:solidFill>
                <a:latin typeface="Calibri"/>
                <a:ea typeface="宋体"/>
              </a:rPr>
              <a:t>下载：</a:t>
            </a:r>
            <a:r>
              <a:rPr lang="en-US" altLang="zh-CN" sz="133" dirty="0">
                <a:solidFill>
                  <a:prstClr val="white"/>
                </a:solidFill>
                <a:latin typeface="Calibri"/>
                <a:ea typeface="宋体"/>
              </a:rPr>
              <a:t>www.1ppt.com/xiazai/        PPT</a:t>
            </a:r>
            <a:r>
              <a:rPr lang="zh-CN" altLang="en-US" sz="133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33" dirty="0">
                <a:solidFill>
                  <a:prstClr val="white"/>
                </a:solidFill>
                <a:latin typeface="Calibri"/>
                <a:ea typeface="宋体"/>
              </a:rPr>
              <a:t>www.1ppt.com/powerpoint/      </a:t>
            </a:r>
          </a:p>
          <a:p>
            <a:pPr defTabSz="1219170"/>
            <a:r>
              <a:rPr lang="en-US" altLang="zh-CN" sz="133" dirty="0">
                <a:solidFill>
                  <a:prstClr val="white"/>
                </a:solidFill>
                <a:latin typeface="Calibri"/>
                <a:ea typeface="宋体"/>
              </a:rPr>
              <a:t>Word</a:t>
            </a:r>
            <a:r>
              <a:rPr lang="zh-CN" altLang="en-US" sz="133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33" dirty="0">
                <a:solidFill>
                  <a:prstClr val="white"/>
                </a:solidFill>
                <a:latin typeface="Calibri"/>
                <a:ea typeface="宋体"/>
              </a:rPr>
              <a:t>www.1ppt.com/word/              Excel</a:t>
            </a:r>
            <a:r>
              <a:rPr lang="zh-CN" altLang="en-US" sz="133" dirty="0">
                <a:solidFill>
                  <a:prstClr val="white"/>
                </a:solidFill>
                <a:latin typeface="Calibri"/>
                <a:ea typeface="宋体"/>
              </a:rPr>
              <a:t>教程：</a:t>
            </a:r>
            <a:r>
              <a:rPr lang="en-US" altLang="zh-CN" sz="133" dirty="0">
                <a:solidFill>
                  <a:prstClr val="white"/>
                </a:solidFill>
                <a:latin typeface="Calibri"/>
                <a:ea typeface="宋体"/>
              </a:rPr>
              <a:t>www.1ppt.com/excel/  </a:t>
            </a:r>
          </a:p>
          <a:p>
            <a:pPr defTabSz="1219170"/>
            <a:r>
              <a:rPr lang="zh-CN" altLang="en-US" sz="133" dirty="0">
                <a:solidFill>
                  <a:prstClr val="white"/>
                </a:solidFill>
                <a:latin typeface="Calibri"/>
                <a:ea typeface="宋体"/>
              </a:rPr>
              <a:t>资料下载：</a:t>
            </a:r>
            <a:r>
              <a:rPr lang="en-US" altLang="zh-CN" sz="133" dirty="0">
                <a:solidFill>
                  <a:prstClr val="white"/>
                </a:solidFill>
                <a:latin typeface="Calibri"/>
                <a:ea typeface="宋体"/>
              </a:rPr>
              <a:t>www.1ppt.com/ziliao/                PPT</a:t>
            </a:r>
            <a:r>
              <a:rPr lang="zh-CN" altLang="en-US" sz="133" dirty="0">
                <a:solidFill>
                  <a:prstClr val="white"/>
                </a:solidFill>
                <a:latin typeface="Calibri"/>
                <a:ea typeface="宋体"/>
              </a:rPr>
              <a:t>课件下载：</a:t>
            </a:r>
            <a:r>
              <a:rPr lang="en-US" altLang="zh-CN" sz="133" dirty="0">
                <a:solidFill>
                  <a:prstClr val="white"/>
                </a:solidFill>
                <a:latin typeface="Calibri"/>
                <a:ea typeface="宋体"/>
              </a:rPr>
              <a:t>www.1ppt.com/kejian/ </a:t>
            </a:r>
          </a:p>
          <a:p>
            <a:pPr defTabSz="1219170"/>
            <a:r>
              <a:rPr lang="zh-CN" altLang="en-US" sz="133" dirty="0">
                <a:solidFill>
                  <a:prstClr val="white"/>
                </a:solidFill>
                <a:latin typeface="Calibri"/>
                <a:ea typeface="宋体"/>
              </a:rPr>
              <a:t>范文下载：</a:t>
            </a:r>
            <a:r>
              <a:rPr lang="en-US" altLang="zh-CN" sz="133" dirty="0">
                <a:solidFill>
                  <a:prstClr val="white"/>
                </a:solidFill>
                <a:latin typeface="Calibri"/>
                <a:ea typeface="宋体"/>
              </a:rPr>
              <a:t>www.1ppt.com/fanwen/             </a:t>
            </a:r>
            <a:r>
              <a:rPr lang="zh-CN" altLang="en-US" sz="133" dirty="0">
                <a:solidFill>
                  <a:prstClr val="white"/>
                </a:solidFill>
                <a:latin typeface="Calibri"/>
                <a:ea typeface="宋体"/>
              </a:rPr>
              <a:t>试卷下载：</a:t>
            </a:r>
            <a:r>
              <a:rPr lang="en-US" altLang="zh-CN" sz="133" dirty="0">
                <a:solidFill>
                  <a:prstClr val="white"/>
                </a:solidFill>
                <a:latin typeface="Calibri"/>
                <a:ea typeface="宋体"/>
              </a:rPr>
              <a:t>www.1ppt.com/shiti/  </a:t>
            </a:r>
          </a:p>
          <a:p>
            <a:pPr defTabSz="1219170"/>
            <a:r>
              <a:rPr lang="zh-CN" altLang="en-US" sz="133" dirty="0">
                <a:solidFill>
                  <a:prstClr val="white"/>
                </a:solidFill>
                <a:latin typeface="Calibri"/>
                <a:ea typeface="宋体"/>
              </a:rPr>
              <a:t>教案下载：</a:t>
            </a:r>
            <a:r>
              <a:rPr lang="en-US" altLang="zh-CN" sz="133" dirty="0">
                <a:solidFill>
                  <a:prstClr val="white"/>
                </a:solidFill>
                <a:latin typeface="Calibri"/>
                <a:ea typeface="宋体"/>
              </a:rPr>
              <a:t>www.1ppt.com/jiaoan/        </a:t>
            </a:r>
          </a:p>
          <a:p>
            <a:pPr defTabSz="1219170"/>
            <a:r>
              <a:rPr lang="zh-CN" altLang="en-US" sz="133" dirty="0">
                <a:solidFill>
                  <a:prstClr val="white"/>
                </a:solidFill>
                <a:latin typeface="Calibri"/>
                <a:ea typeface="宋体"/>
              </a:rPr>
              <a:t>字体下载：</a:t>
            </a:r>
            <a:r>
              <a:rPr lang="en-US" altLang="zh-CN" sz="133" dirty="0">
                <a:solidFill>
                  <a:prstClr val="white"/>
                </a:solidFill>
                <a:latin typeface="Calibri"/>
                <a:ea typeface="宋体"/>
              </a:rPr>
              <a:t>www.1ppt.com/ziti/</a:t>
            </a:r>
          </a:p>
          <a:p>
            <a:pPr defTabSz="1219170"/>
            <a:r>
              <a:rPr lang="en-US" altLang="zh-CN" sz="133" dirty="0">
                <a:solidFill>
                  <a:prstClr val="white"/>
                </a:solidFill>
                <a:latin typeface="Calibri"/>
                <a:ea typeface="宋体"/>
              </a:rPr>
              <a:t> </a:t>
            </a:r>
            <a:endParaRPr lang="zh-CN" altLang="en-US" sz="133" dirty="0">
              <a:solidFill>
                <a:prstClr val="white"/>
              </a:solidFill>
              <a:latin typeface="Calibri"/>
              <a:ea typeface="宋体"/>
            </a:endParaRPr>
          </a:p>
        </p:txBody>
      </p:sp>
    </p:spTree>
    <p:extLst>
      <p:ext uri="{BB962C8B-B14F-4D97-AF65-F5344CB8AC3E}">
        <p14:creationId xmlns:p14="http://schemas.microsoft.com/office/powerpoint/2010/main" val="2564666652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dirty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FEEB48-1DE6-45AD-BE3A-3BB5ADA466F2}" type="datetimeFigureOut">
              <a:rPr lang="zh-CN" altLang="en-US" smtClean="0"/>
              <a:t>2025/4/2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E6C835-3E02-41FF-9946-5F89EB142FD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22158108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FEEB48-1DE6-45AD-BE3A-3BB5ADA466F2}" type="datetimeFigureOut">
              <a:rPr lang="zh-CN" altLang="en-US" smtClean="0"/>
              <a:t>2025/4/2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E6C835-3E02-41FF-9946-5F89EB142FD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6501067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dirty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1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FEEB48-1DE6-45AD-BE3A-3BB5ADA466F2}" type="datetimeFigureOut">
              <a:rPr lang="zh-CN" altLang="en-US" smtClean="0"/>
              <a:t>2025/4/2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E6C835-3E02-41FF-9946-5F89EB142FD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21310603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dirty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1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FEEB48-1DE6-45AD-BE3A-3BB5ADA466F2}" type="datetimeFigureOut">
              <a:rPr lang="zh-CN" altLang="en-US" smtClean="0"/>
              <a:t>2025/4/2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E6C835-3E02-41FF-9946-5F89EB142FD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60662174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dirty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FEEB48-1DE6-45AD-BE3A-3BB5ADA466F2}" type="datetimeFigureOut">
              <a:rPr lang="zh-CN" altLang="en-US" smtClean="0"/>
              <a:t>2025/4/2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E6C835-3E02-41FF-9946-5F89EB142FD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87208992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6"/>
            <a:ext cx="2628900" cy="5811839"/>
          </a:xfrm>
        </p:spPr>
        <p:txBody>
          <a:bodyPr vert="eaVert"/>
          <a:lstStyle>
            <a:lvl1pPr>
              <a:defRPr/>
            </a:lvl1pPr>
          </a:lstStyle>
          <a:p>
            <a:r>
              <a:rPr lang="zh-CN" altLang="en-US" dirty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6"/>
            <a:ext cx="7734300" cy="5811839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FEEB48-1DE6-45AD-BE3A-3BB5ADA466F2}" type="datetimeFigureOut">
              <a:rPr lang="zh-CN" altLang="en-US" smtClean="0"/>
              <a:t>2025/4/2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E6C835-3E02-41FF-9946-5F89EB142FD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40416060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D390D2D-7907-4188-BA24-1D61789C3EC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343EF2F1-17D3-4FB7-A52E-29697AEA4A4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968407C1-25D4-4F8F-8534-3C1C7E2D8E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C5EDB2-2432-4562-A07F-96DD67ADB98D}" type="datetimeFigureOut">
              <a:rPr lang="zh-CN" altLang="en-US" smtClean="0"/>
              <a:t>2025/4/2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294DABB3-CCEA-41FF-82FD-65C2DA750C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EF12A5EA-2A58-4B3E-9790-65C98DD041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BA6181-1769-4B1D-B02E-B5069CD68A8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90873301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30F80B2-7552-4C24-81E0-C0BC26BA5A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6E120CE-3401-4E23-9732-09DBB7D002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01171012-CDED-4137-8EEE-1F77AB7EFB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C5EDB2-2432-4562-A07F-96DD67ADB98D}" type="datetimeFigureOut">
              <a:rPr lang="zh-CN" altLang="en-US" smtClean="0"/>
              <a:t>2025/4/2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87984408-CD5D-47B8-9FA8-0E1DC0167B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FEEE771A-ADBE-44E7-8D2B-42DAE82392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BA6181-1769-4B1D-B02E-B5069CD68A8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68695363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500686E-13BF-4555-AE51-871C47634E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C6A2A8A0-8D43-4974-A196-A3C86E46EA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A526B46A-383C-412D-B6F0-557D7CC5D1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C5EDB2-2432-4562-A07F-96DD67ADB98D}" type="datetimeFigureOut">
              <a:rPr lang="zh-CN" altLang="en-US" smtClean="0"/>
              <a:t>2025/4/2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70FE2FD2-D9E1-4937-B5EF-6E28782380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22DBC719-0B2F-4354-A923-041DC8DAD9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BA6181-1769-4B1D-B02E-B5069CD68A8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0505854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8D3FB5B-83D0-45B6-8013-43986B79B7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682E1DB-9D73-4321-837F-81E4D0E4BA8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799D1CC2-A317-4E7B-AA98-F01DA39158A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948C778E-0E68-411A-9345-88BC1338A9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C5EDB2-2432-4562-A07F-96DD67ADB98D}" type="datetimeFigureOut">
              <a:rPr lang="zh-CN" altLang="en-US" smtClean="0"/>
              <a:t>2025/4/2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6C294A31-FF45-4C38-9008-081544A028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EC8152DD-6B00-4F60-895B-79F3026903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BA6181-1769-4B1D-B02E-B5069CD68A8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18390770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B321263-EB73-4F88-A057-EC2A479670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C2393544-8B5D-4DC0-ACB9-4E92B798A3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D37D18CE-5D6D-459D-AD7E-2DFA09A6574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2EC7C903-B206-4394-98C5-F6F140CCFA0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26317B6A-FBC4-4E38-9366-9A60736D85B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C5292B69-A2CD-4501-8E0F-1108C8DFC0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C5EDB2-2432-4562-A07F-96DD67ADB98D}" type="datetimeFigureOut">
              <a:rPr lang="zh-CN" altLang="en-US" smtClean="0"/>
              <a:t>2025/4/2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2318F084-F18B-48B2-B28D-0BD363143C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E9678FF3-A88D-4EE3-B2CB-7936D39A5F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BA6181-1769-4B1D-B02E-B5069CD68A8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01364454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5F6729C-6CCD-464E-A893-CB8A58511B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C61E4C40-4A52-49CF-9624-16D9C78861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C5EDB2-2432-4562-A07F-96DD67ADB98D}" type="datetimeFigureOut">
              <a:rPr lang="zh-CN" altLang="en-US" smtClean="0"/>
              <a:t>2025/4/2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08AE2B7B-559E-4190-BB52-5BBE963707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5BF2E60D-2EF6-4DDC-90F5-DCB4DB67DF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BA6181-1769-4B1D-B02E-B5069CD68A8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09372249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DC5A1017-DD93-4D4E-BE93-30A1B0D2CB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C5EDB2-2432-4562-A07F-96DD67ADB98D}" type="datetimeFigureOut">
              <a:rPr lang="zh-CN" altLang="en-US" smtClean="0"/>
              <a:t>2025/4/2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4ADE874B-B36B-4AFF-953E-25760E6B61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156EADDB-861A-452F-AEEA-59B532356D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BA6181-1769-4B1D-B02E-B5069CD68A8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45020640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B7FA183-630C-40AD-85BD-8BC1419B74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BFBF088-B1CD-4EDE-886A-B1D004CAB9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8A1067F9-7C3E-423E-8A33-4FBEC5AA327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8BD1016E-F403-4E55-BEA1-585ADEE1C6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C5EDB2-2432-4562-A07F-96DD67ADB98D}" type="datetimeFigureOut">
              <a:rPr lang="zh-CN" altLang="en-US" smtClean="0"/>
              <a:t>2025/4/2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05D91DCC-2A50-40D3-AF42-3C3FB5E73F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EA18DFCD-05D5-494E-821E-89D33D087E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BA6181-1769-4B1D-B02E-B5069CD68A8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99158215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BC55986-7877-42CD-A1D5-A2E882E84A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EF5262C6-72BE-474C-981D-8CFC72C6306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79B3D02E-1940-403D-80F4-090911D6968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9013E6DE-1E4E-43F1-B43D-B40BEF00A7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C5EDB2-2432-4562-A07F-96DD67ADB98D}" type="datetimeFigureOut">
              <a:rPr lang="zh-CN" altLang="en-US" smtClean="0"/>
              <a:t>2025/4/2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B7119EC0-FBFE-4A9D-8E79-C57563540E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32509CED-ED73-4ED7-9632-64176BC37F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BA6181-1769-4B1D-B02E-B5069CD68A8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33281256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E2B2715-33FD-4A50-AAC0-CF70D4664A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E363FA54-9E61-45F3-8B2C-73DD096C78E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42185B41-5636-496F-A5CF-CF53067823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C5EDB2-2432-4562-A07F-96DD67ADB98D}" type="datetimeFigureOut">
              <a:rPr lang="zh-CN" altLang="en-US" smtClean="0"/>
              <a:t>2025/4/2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988AA082-2188-42C4-815D-CBF9676967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B5D517A0-61D6-4DCF-9ACC-8939AB7CAF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BA6181-1769-4B1D-B02E-B5069CD68A8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40362408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3B694206-5EF8-4DB3-A474-98ED35C1F58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20BCECCB-B84C-4E2C-90C8-1FE9CF842F2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CFDC912F-2427-49A5-B457-2DDCD49951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C5EDB2-2432-4562-A07F-96DD67ADB98D}" type="datetimeFigureOut">
              <a:rPr lang="zh-CN" altLang="en-US" smtClean="0"/>
              <a:t>2025/4/2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1CFAF7EF-7F7E-455A-9752-629B82DDB4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C301CE35-84D6-4D79-A68F-CEFFE1C869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BA6181-1769-4B1D-B02E-B5069CD68A8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63504803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6909529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63A4E-F370-4E43-88DF-FF35117A42C8}" type="datetimeFigureOut">
              <a:rPr lang="zh-CN" altLang="en-US" smtClean="0"/>
              <a:t>2025/4/2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E3902-3291-4BB3-9961-88462FB345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43942183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63A4E-F370-4E43-88DF-FF35117A42C8}" type="datetimeFigureOut">
              <a:rPr lang="zh-CN" altLang="en-US" smtClean="0"/>
              <a:t>2025/4/2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E3902-3291-4BB3-9961-88462FB345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15461916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63A4E-F370-4E43-88DF-FF35117A42C8}" type="datetimeFigureOut">
              <a:rPr lang="zh-CN" altLang="en-US" smtClean="0"/>
              <a:t>2025/4/2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E3902-3291-4BB3-9961-88462FB345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38495873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63A4E-F370-4E43-88DF-FF35117A42C8}" type="datetimeFigureOut">
              <a:rPr lang="zh-CN" altLang="en-US" smtClean="0"/>
              <a:t>2025/4/2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E3902-3291-4BB3-9961-88462FB345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1717955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63A4E-F370-4E43-88DF-FF35117A42C8}" type="datetimeFigureOut">
              <a:rPr lang="zh-CN" altLang="en-US" smtClean="0"/>
              <a:t>2025/4/2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E3902-3291-4BB3-9961-88462FB345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0592080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63A4E-F370-4E43-88DF-FF35117A42C8}" type="datetimeFigureOut">
              <a:rPr lang="zh-CN" altLang="en-US" smtClean="0"/>
              <a:t>2025/4/2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E3902-3291-4BB3-9961-88462FB345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51788098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63A4E-F370-4E43-88DF-FF35117A42C8}" type="datetimeFigureOut">
              <a:rPr lang="zh-CN" altLang="en-US" smtClean="0"/>
              <a:t>2025/4/2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E3902-3291-4BB3-9961-88462FB345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88780463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63A4E-F370-4E43-88DF-FF35117A42C8}" type="datetimeFigureOut">
              <a:rPr lang="zh-CN" altLang="en-US" smtClean="0"/>
              <a:t>2025/4/2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E3902-3291-4BB3-9961-88462FB345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92857616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63A4E-F370-4E43-88DF-FF35117A42C8}" type="datetimeFigureOut">
              <a:rPr lang="zh-CN" altLang="en-US" smtClean="0"/>
              <a:t>2025/4/2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E3902-3291-4BB3-9961-88462FB345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62173989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63A4E-F370-4E43-88DF-FF35117A42C8}" type="datetimeFigureOut">
              <a:rPr lang="zh-CN" altLang="en-US" smtClean="0"/>
              <a:t>2025/4/2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E3902-3291-4BB3-9961-88462FB345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18320248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63A4E-F370-4E43-88DF-FF35117A42C8}" type="datetimeFigureOut">
              <a:rPr lang="zh-CN" altLang="en-US" smtClean="0"/>
              <a:t>2025/4/2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E3902-3291-4BB3-9961-88462FB345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25683074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2" y="2130429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2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4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892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3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78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31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67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57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06E9206-D2D6-4057-92D4-39C87A03E66D}" type="datetime1">
              <a:rPr lang="en-US" altLang="zh-CN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4/2/2025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1EE9E8-4134-49B0-9AA7-3089E6521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1551594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052E9E1-D97D-4C90-BB96-FA1ED58B786F}" type="datetime1">
              <a:rPr lang="en-US" altLang="zh-CN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4/2/2025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1EE9E8-4134-49B0-9AA7-3089E6521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2474238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6" y="4406902"/>
            <a:ext cx="10363200" cy="1362075"/>
          </a:xfrm>
        </p:spPr>
        <p:txBody>
          <a:bodyPr anchor="t"/>
          <a:lstStyle>
            <a:lvl1pPr algn="l">
              <a:defRPr sz="5399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6" y="2906714"/>
            <a:ext cx="10363200" cy="1500187"/>
          </a:xfrm>
        </p:spPr>
        <p:txBody>
          <a:bodyPr anchor="b"/>
          <a:lstStyle>
            <a:lvl1pPr marL="0" indent="0">
              <a:buNone/>
              <a:defRPr sz="2699">
                <a:solidFill>
                  <a:schemeClr val="tx1">
                    <a:tint val="75000"/>
                  </a:schemeClr>
                </a:solidFill>
              </a:defRPr>
            </a:lvl1pPr>
            <a:lvl2pPr marL="609463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8926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3pPr>
            <a:lvl4pPr marL="1828388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4pPr>
            <a:lvl5pPr marL="2437851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5pPr>
            <a:lvl6pPr marL="3047314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6pPr>
            <a:lvl7pPr marL="3656777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7pPr>
            <a:lvl8pPr marL="426624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8pPr>
            <a:lvl9pPr marL="4875703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14779EE-1E16-4CC5-A459-C716090F6017}" type="datetime1">
              <a:rPr lang="en-US" altLang="zh-CN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4/2/2025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1EE9E8-4134-49B0-9AA7-3089E6521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2179384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2" y="1600202"/>
            <a:ext cx="5384800" cy="4525963"/>
          </a:xfrm>
        </p:spPr>
        <p:txBody>
          <a:bodyPr/>
          <a:lstStyle>
            <a:lvl1pPr>
              <a:defRPr sz="3799"/>
            </a:lvl1pPr>
            <a:lvl2pPr>
              <a:defRPr sz="3199"/>
            </a:lvl2pPr>
            <a:lvl3pPr>
              <a:defRPr sz="2699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1" y="1600202"/>
            <a:ext cx="5384800" cy="4525963"/>
          </a:xfrm>
        </p:spPr>
        <p:txBody>
          <a:bodyPr/>
          <a:lstStyle>
            <a:lvl1pPr>
              <a:defRPr sz="3799"/>
            </a:lvl1pPr>
            <a:lvl2pPr>
              <a:defRPr sz="3199"/>
            </a:lvl2pPr>
            <a:lvl3pPr>
              <a:defRPr sz="2699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3311C9F-D64E-4824-A709-CF61DE4E0BDD}" type="datetime1">
              <a:rPr lang="en-US" altLang="zh-CN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4/2/2025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1EE9E8-4134-49B0-9AA7-3089E6521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4545050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1" y="1535114"/>
            <a:ext cx="5386917" cy="639763"/>
          </a:xfrm>
        </p:spPr>
        <p:txBody>
          <a:bodyPr anchor="b"/>
          <a:lstStyle>
            <a:lvl1pPr marL="0" indent="0">
              <a:buNone/>
              <a:defRPr sz="3199" b="1"/>
            </a:lvl1pPr>
            <a:lvl2pPr marL="609463" indent="0">
              <a:buNone/>
              <a:defRPr sz="2699" b="1"/>
            </a:lvl2pPr>
            <a:lvl3pPr marL="1218926" indent="0">
              <a:buNone/>
              <a:defRPr sz="2400" b="1"/>
            </a:lvl3pPr>
            <a:lvl4pPr marL="1828388" indent="0">
              <a:buNone/>
              <a:defRPr sz="2200" b="1"/>
            </a:lvl4pPr>
            <a:lvl5pPr marL="2437851" indent="0">
              <a:buNone/>
              <a:defRPr sz="2200" b="1"/>
            </a:lvl5pPr>
            <a:lvl6pPr marL="3047314" indent="0">
              <a:buNone/>
              <a:defRPr sz="2200" b="1"/>
            </a:lvl6pPr>
            <a:lvl7pPr marL="3656777" indent="0">
              <a:buNone/>
              <a:defRPr sz="2200" b="1"/>
            </a:lvl7pPr>
            <a:lvl8pPr marL="4266240" indent="0">
              <a:buNone/>
              <a:defRPr sz="2200" b="1"/>
            </a:lvl8pPr>
            <a:lvl9pPr marL="4875703" indent="0">
              <a:buNone/>
              <a:defRPr sz="2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1" y="2174877"/>
            <a:ext cx="5386917" cy="3951288"/>
          </a:xfrm>
        </p:spPr>
        <p:txBody>
          <a:bodyPr/>
          <a:lstStyle>
            <a:lvl1pPr>
              <a:defRPr sz="3199"/>
            </a:lvl1pPr>
            <a:lvl2pPr>
              <a:defRPr sz="2699"/>
            </a:lvl2pPr>
            <a:lvl3pPr>
              <a:defRPr sz="24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73" y="1535114"/>
            <a:ext cx="5389033" cy="639763"/>
          </a:xfrm>
        </p:spPr>
        <p:txBody>
          <a:bodyPr anchor="b"/>
          <a:lstStyle>
            <a:lvl1pPr marL="0" indent="0">
              <a:buNone/>
              <a:defRPr sz="3199" b="1"/>
            </a:lvl1pPr>
            <a:lvl2pPr marL="609463" indent="0">
              <a:buNone/>
              <a:defRPr sz="2699" b="1"/>
            </a:lvl2pPr>
            <a:lvl3pPr marL="1218926" indent="0">
              <a:buNone/>
              <a:defRPr sz="2400" b="1"/>
            </a:lvl3pPr>
            <a:lvl4pPr marL="1828388" indent="0">
              <a:buNone/>
              <a:defRPr sz="2200" b="1"/>
            </a:lvl4pPr>
            <a:lvl5pPr marL="2437851" indent="0">
              <a:buNone/>
              <a:defRPr sz="2200" b="1"/>
            </a:lvl5pPr>
            <a:lvl6pPr marL="3047314" indent="0">
              <a:buNone/>
              <a:defRPr sz="2200" b="1"/>
            </a:lvl6pPr>
            <a:lvl7pPr marL="3656777" indent="0">
              <a:buNone/>
              <a:defRPr sz="2200" b="1"/>
            </a:lvl7pPr>
            <a:lvl8pPr marL="4266240" indent="0">
              <a:buNone/>
              <a:defRPr sz="2200" b="1"/>
            </a:lvl8pPr>
            <a:lvl9pPr marL="4875703" indent="0">
              <a:buNone/>
              <a:defRPr sz="2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73" y="2174877"/>
            <a:ext cx="5389033" cy="3951288"/>
          </a:xfrm>
        </p:spPr>
        <p:txBody>
          <a:bodyPr/>
          <a:lstStyle>
            <a:lvl1pPr>
              <a:defRPr sz="3199"/>
            </a:lvl1pPr>
            <a:lvl2pPr>
              <a:defRPr sz="2699"/>
            </a:lvl2pPr>
            <a:lvl3pPr>
              <a:defRPr sz="24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A4318BD-B3C6-4D4B-B871-C29490A2E55A}" type="datetime1">
              <a:rPr lang="en-US" altLang="zh-CN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4/2/2025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1EE9E8-4134-49B0-9AA7-3089E6521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7878425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14CAFC4-799C-4CDE-B92B-8C262F06CF3E}" type="datetime1">
              <a:rPr lang="en-US" altLang="zh-CN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4/2/2025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1EE9E8-4134-49B0-9AA7-3089E6521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2106510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圆角矩形 4"/>
          <p:cNvSpPr/>
          <p:nvPr userDrawn="1"/>
        </p:nvSpPr>
        <p:spPr>
          <a:xfrm>
            <a:off x="1139634" y="1031258"/>
            <a:ext cx="9912734" cy="4289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bg1">
                  <a:lumMod val="75000"/>
                </a:schemeClr>
              </a:gs>
              <a:gs pos="100000">
                <a:schemeClr val="bg1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5" tIns="45707" rIns="91415" bIns="45707" rtlCol="0" anchor="ctr"/>
          <a:lstStyle/>
          <a:p>
            <a:pPr marL="0" marR="0" lvl="0" indent="0" algn="ctr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圆角矩形 5"/>
          <p:cNvSpPr/>
          <p:nvPr userDrawn="1"/>
        </p:nvSpPr>
        <p:spPr>
          <a:xfrm>
            <a:off x="5900057" y="6451899"/>
            <a:ext cx="391889" cy="2201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bg1">
                  <a:lumMod val="75000"/>
                </a:schemeClr>
              </a:gs>
              <a:gs pos="100000">
                <a:schemeClr val="bg1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5" tIns="45707" rIns="91415" bIns="45707" rtlCol="0" anchor="ctr"/>
          <a:lstStyle/>
          <a:p>
            <a:pPr marL="0" marR="0" lvl="0" indent="0" algn="ctr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E729073-8FFE-4F18-B513-07581FC6638E}" type="datetime1">
              <a:rPr lang="en-US" altLang="zh-CN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4/2/2025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4673601" y="6396227"/>
            <a:ext cx="2844800" cy="365125"/>
          </a:xfrm>
        </p:spPr>
        <p:txBody>
          <a:bodyPr/>
          <a:lstStyle>
            <a:lvl1pPr algn="ctr">
              <a:defRPr>
                <a:latin typeface="ITC Avant Garde Std Bk" panose="020B0502020202020204" pitchFamily="34" charset="0"/>
              </a:defRPr>
            </a:lvl1pPr>
          </a:lstStyle>
          <a:p>
            <a:pPr>
              <a:defRPr/>
            </a:pPr>
            <a:fld id="{601EE9E8-4134-49B0-9AA7-3089E6521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0984798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20860522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1"/>
          </a:xfrm>
        </p:spPr>
        <p:txBody>
          <a:bodyPr anchor="b"/>
          <a:lstStyle>
            <a:lvl1pPr algn="l">
              <a:defRPr sz="2699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4" y="273054"/>
            <a:ext cx="6815667" cy="5853113"/>
          </a:xfrm>
        </p:spPr>
        <p:txBody>
          <a:bodyPr/>
          <a:lstStyle>
            <a:lvl1pPr>
              <a:defRPr sz="4299"/>
            </a:lvl1pPr>
            <a:lvl2pPr>
              <a:defRPr sz="3799"/>
            </a:lvl2pPr>
            <a:lvl3pPr>
              <a:defRPr sz="3199"/>
            </a:lvl3pPr>
            <a:lvl4pPr>
              <a:defRPr sz="2699"/>
            </a:lvl4pPr>
            <a:lvl5pPr>
              <a:defRPr sz="2699"/>
            </a:lvl5pPr>
            <a:lvl6pPr>
              <a:defRPr sz="2699"/>
            </a:lvl6pPr>
            <a:lvl7pPr>
              <a:defRPr sz="2699"/>
            </a:lvl7pPr>
            <a:lvl8pPr>
              <a:defRPr sz="2699"/>
            </a:lvl8pPr>
            <a:lvl9pPr>
              <a:defRPr sz="2699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3" y="1435105"/>
            <a:ext cx="4011084" cy="4691063"/>
          </a:xfrm>
        </p:spPr>
        <p:txBody>
          <a:bodyPr/>
          <a:lstStyle>
            <a:lvl1pPr marL="0" indent="0">
              <a:buNone/>
              <a:defRPr sz="1900"/>
            </a:lvl1pPr>
            <a:lvl2pPr marL="609463" indent="0">
              <a:buNone/>
              <a:defRPr sz="1600"/>
            </a:lvl2pPr>
            <a:lvl3pPr marL="1218926" indent="0">
              <a:buNone/>
              <a:defRPr sz="1400"/>
            </a:lvl3pPr>
            <a:lvl4pPr marL="1828388" indent="0">
              <a:buNone/>
              <a:defRPr sz="1200"/>
            </a:lvl4pPr>
            <a:lvl5pPr marL="2437851" indent="0">
              <a:buNone/>
              <a:defRPr sz="1200"/>
            </a:lvl5pPr>
            <a:lvl6pPr marL="3047314" indent="0">
              <a:buNone/>
              <a:defRPr sz="1200"/>
            </a:lvl6pPr>
            <a:lvl7pPr marL="3656777" indent="0">
              <a:buNone/>
              <a:defRPr sz="1200"/>
            </a:lvl7pPr>
            <a:lvl8pPr marL="4266240" indent="0">
              <a:buNone/>
              <a:defRPr sz="1200"/>
            </a:lvl8pPr>
            <a:lvl9pPr marL="4875703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3C7FCF6-76BD-4495-B08F-4C059D2BA31F}" type="datetime1">
              <a:rPr lang="en-US" altLang="zh-CN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4/2/2025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1EE9E8-4134-49B0-9AA7-3089E6521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1247353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2"/>
            <a:ext cx="7315200" cy="566739"/>
          </a:xfrm>
        </p:spPr>
        <p:txBody>
          <a:bodyPr anchor="b"/>
          <a:lstStyle>
            <a:lvl1pPr algn="l">
              <a:defRPr sz="2699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7"/>
            <a:ext cx="7315200" cy="4114800"/>
          </a:xfrm>
        </p:spPr>
        <p:txBody>
          <a:bodyPr/>
          <a:lstStyle>
            <a:lvl1pPr marL="0" indent="0">
              <a:buNone/>
              <a:defRPr sz="4299"/>
            </a:lvl1pPr>
            <a:lvl2pPr marL="609463" indent="0">
              <a:buNone/>
              <a:defRPr sz="3799"/>
            </a:lvl2pPr>
            <a:lvl3pPr marL="1218926" indent="0">
              <a:buNone/>
              <a:defRPr sz="3199"/>
            </a:lvl3pPr>
            <a:lvl4pPr marL="1828388" indent="0">
              <a:buNone/>
              <a:defRPr sz="2699"/>
            </a:lvl4pPr>
            <a:lvl5pPr marL="2437851" indent="0">
              <a:buNone/>
              <a:defRPr sz="2699"/>
            </a:lvl5pPr>
            <a:lvl6pPr marL="3047314" indent="0">
              <a:buNone/>
              <a:defRPr sz="2699"/>
            </a:lvl6pPr>
            <a:lvl7pPr marL="3656777" indent="0">
              <a:buNone/>
              <a:defRPr sz="2699"/>
            </a:lvl7pPr>
            <a:lvl8pPr marL="4266240" indent="0">
              <a:buNone/>
              <a:defRPr sz="2699"/>
            </a:lvl8pPr>
            <a:lvl9pPr marL="4875703" indent="0">
              <a:buNone/>
              <a:defRPr sz="2699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41"/>
            <a:ext cx="7315200" cy="804863"/>
          </a:xfrm>
        </p:spPr>
        <p:txBody>
          <a:bodyPr/>
          <a:lstStyle>
            <a:lvl1pPr marL="0" indent="0">
              <a:buNone/>
              <a:defRPr sz="1900"/>
            </a:lvl1pPr>
            <a:lvl2pPr marL="609463" indent="0">
              <a:buNone/>
              <a:defRPr sz="1600"/>
            </a:lvl2pPr>
            <a:lvl3pPr marL="1218926" indent="0">
              <a:buNone/>
              <a:defRPr sz="1400"/>
            </a:lvl3pPr>
            <a:lvl4pPr marL="1828388" indent="0">
              <a:buNone/>
              <a:defRPr sz="1200"/>
            </a:lvl4pPr>
            <a:lvl5pPr marL="2437851" indent="0">
              <a:buNone/>
              <a:defRPr sz="1200"/>
            </a:lvl5pPr>
            <a:lvl6pPr marL="3047314" indent="0">
              <a:buNone/>
              <a:defRPr sz="1200"/>
            </a:lvl6pPr>
            <a:lvl7pPr marL="3656777" indent="0">
              <a:buNone/>
              <a:defRPr sz="1200"/>
            </a:lvl7pPr>
            <a:lvl8pPr marL="4266240" indent="0">
              <a:buNone/>
              <a:defRPr sz="1200"/>
            </a:lvl8pPr>
            <a:lvl9pPr marL="4875703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257577C-F53D-4BB9-9408-EB84DEB3CD80}" type="datetime1">
              <a:rPr lang="en-US" altLang="zh-CN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4/2/2025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1EE9E8-4134-49B0-9AA7-3089E6521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6295555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7D58058-BD14-4845-947D-4A9B79A00D09}" type="datetime1">
              <a:rPr lang="en-US" altLang="zh-CN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4/2/2025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1EE9E8-4134-49B0-9AA7-3089E6521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4815211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1" y="274640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2" y="274640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8ECB469-C949-4E3F-B0CB-0C15DA7B7F92}" type="datetime1">
              <a:rPr lang="en-US" altLang="zh-CN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4/2/2025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1EE9E8-4134-49B0-9AA7-3089E6521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2173682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75878194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79950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>
        <p14:ferris dir="l"/>
      </p:transition>
    </mc:Choice>
    <mc:Fallback xmlns="">
      <p:transition spd="slow" advTm="0">
        <p:fade/>
      </p:transition>
    </mc:Fallback>
  </mc:AlternateContent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标题和内容">
    <p:bg>
      <p:bgPr>
        <a:solidFill>
          <a:srgbClr val="68BCE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2797954"/>
            <a:ext cx="12192000" cy="3923805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410"/>
          <a:stretch/>
        </p:blipFill>
        <p:spPr>
          <a:xfrm>
            <a:off x="27026" y="-12700"/>
            <a:ext cx="12192000" cy="2377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071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>
        <p14:ferris dir="l"/>
      </p:transition>
    </mc:Choice>
    <mc:Fallback xmlns="">
      <p:transition spd="slow" advTm="0">
        <p:fade/>
      </p:transition>
    </mc:Fallback>
  </mc:AlternateContent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自定义版式">
    <p:bg>
      <p:bgPr>
        <a:solidFill>
          <a:srgbClr val="68BCE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758519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>
        <p14:ferris dir="l"/>
      </p:transition>
    </mc:Choice>
    <mc:Fallback xmlns="">
      <p:transition spd="slow" advTm="0">
        <p:fade/>
      </p:transition>
    </mc:Fallback>
  </mc:AlternateContent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 t="-12000" b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1F203C-26B7-4FFE-BE5E-0E3DE940E96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3EE8102-9CB9-4EC7-8C08-3CD968720C6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E74408-354A-4938-B7C6-B4E1E21E33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BD0CC-E3E2-4331-AA06-EBB8ADD6037D}" type="datetimeFigureOut">
              <a:rPr lang="en-US" smtClean="0"/>
              <a:t>4/2/2025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88F464-37B1-4A5C-A8FD-3DF9EDF27C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7CD406-0728-4961-82AD-8277EE1DD6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34F2D-4F96-4A1A-A648-518B1AFE05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9399675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7655D7-831E-4361-B238-F2CAB20126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F8D30F-F0A2-4A3B-B58D-661FFB5B9F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BD0CC-E3E2-4331-AA06-EBB8ADD6037D}" type="datetimeFigureOut">
              <a:rPr lang="en-US" smtClean="0"/>
              <a:t>4/2/2025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21126F-EAB8-450A-8D64-688E673241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BE0255-8A45-49EF-924E-CB064091B6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34F2D-4F96-4A1A-A648-518B1AFE058E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Freeform 17">
            <a:extLst>
              <a:ext uri="{FF2B5EF4-FFF2-40B4-BE49-F238E27FC236}">
                <a16:creationId xmlns:a16="http://schemas.microsoft.com/office/drawing/2014/main" id="{211953F5-6B26-4EF9-80F1-8C59D26D86B6}"/>
              </a:ext>
            </a:extLst>
          </p:cNvPr>
          <p:cNvSpPr/>
          <p:nvPr userDrawn="1"/>
        </p:nvSpPr>
        <p:spPr>
          <a:xfrm>
            <a:off x="280793" y="308919"/>
            <a:ext cx="11640697" cy="6293261"/>
          </a:xfrm>
          <a:prstGeom prst="roundRect">
            <a:avLst>
              <a:gd name="adj" fmla="val 11169"/>
            </a:avLst>
          </a:prstGeom>
          <a:solidFill>
            <a:srgbClr val="FFFFFF"/>
          </a:solidFill>
          <a:ln w="25400" cap="flat" cmpd="sng" algn="ctr">
            <a:solidFill>
              <a:schemeClr val="bg2">
                <a:lumMod val="75000"/>
              </a:schemeClr>
            </a:solidFill>
            <a:prstDash val="lgDash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rgbClr val="BAE5E4"/>
              </a:solidFill>
              <a:effectLst/>
              <a:uLnTx/>
              <a:uFillTx/>
              <a:latin typeface="Arial-Rounded"/>
              <a:ea typeface="Arial-Rounded"/>
              <a:cs typeface="+mn-cs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560902561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lowchart: Document 17">
            <a:extLst>
              <a:ext uri="{FF2B5EF4-FFF2-40B4-BE49-F238E27FC236}">
                <a16:creationId xmlns:a16="http://schemas.microsoft.com/office/drawing/2014/main" id="{32888698-6355-46B4-87D5-BC0381CA579C}"/>
              </a:ext>
            </a:extLst>
          </p:cNvPr>
          <p:cNvSpPr/>
          <p:nvPr userDrawn="1"/>
        </p:nvSpPr>
        <p:spPr>
          <a:xfrm>
            <a:off x="-138222" y="0"/>
            <a:ext cx="12346422" cy="1741732"/>
          </a:xfrm>
          <a:custGeom>
            <a:avLst/>
            <a:gdLst>
              <a:gd name="connsiteX0" fmla="*/ 0 w 21600"/>
              <a:gd name="connsiteY0" fmla="*/ 0 h 21600"/>
              <a:gd name="connsiteX1" fmla="*/ 21600 w 21600"/>
              <a:gd name="connsiteY1" fmla="*/ 0 h 21600"/>
              <a:gd name="connsiteX2" fmla="*/ 21600 w 21600"/>
              <a:gd name="connsiteY2" fmla="*/ 17322 h 21600"/>
              <a:gd name="connsiteX3" fmla="*/ 0 w 21600"/>
              <a:gd name="connsiteY3" fmla="*/ 20172 h 21600"/>
              <a:gd name="connsiteX4" fmla="*/ 0 w 21600"/>
              <a:gd name="connsiteY4" fmla="*/ 0 h 21600"/>
              <a:gd name="connsiteX0-1" fmla="*/ 0 w 21600"/>
              <a:gd name="connsiteY0-2" fmla="*/ 0 h 17322"/>
              <a:gd name="connsiteX1-3" fmla="*/ 21600 w 21600"/>
              <a:gd name="connsiteY1-4" fmla="*/ 0 h 17322"/>
              <a:gd name="connsiteX2-5" fmla="*/ 21600 w 21600"/>
              <a:gd name="connsiteY2-6" fmla="*/ 17322 h 17322"/>
              <a:gd name="connsiteX3-7" fmla="*/ 50 w 21600"/>
              <a:gd name="connsiteY3-8" fmla="*/ 13503 h 17322"/>
              <a:gd name="connsiteX4-9" fmla="*/ 0 w 21600"/>
              <a:gd name="connsiteY4-10" fmla="*/ 0 h 17322"/>
              <a:gd name="connsiteX0-11" fmla="*/ 0 w 21600"/>
              <a:gd name="connsiteY0-12" fmla="*/ 0 h 18888"/>
              <a:gd name="connsiteX1-13" fmla="*/ 21600 w 21600"/>
              <a:gd name="connsiteY1-14" fmla="*/ 0 h 18888"/>
              <a:gd name="connsiteX2-15" fmla="*/ 21600 w 21600"/>
              <a:gd name="connsiteY2-16" fmla="*/ 17322 h 18888"/>
              <a:gd name="connsiteX3-17" fmla="*/ 50 w 21600"/>
              <a:gd name="connsiteY3-18" fmla="*/ 13503 h 18888"/>
              <a:gd name="connsiteX4-19" fmla="*/ 0 w 21600"/>
              <a:gd name="connsiteY4-20" fmla="*/ 0 h 18888"/>
              <a:gd name="connsiteX0-21" fmla="*/ 0 w 21600"/>
              <a:gd name="connsiteY0-22" fmla="*/ 0 h 18322"/>
              <a:gd name="connsiteX1-23" fmla="*/ 21600 w 21600"/>
              <a:gd name="connsiteY1-24" fmla="*/ 0 h 18322"/>
              <a:gd name="connsiteX2-25" fmla="*/ 21600 w 21600"/>
              <a:gd name="connsiteY2-26" fmla="*/ 17322 h 18322"/>
              <a:gd name="connsiteX3-27" fmla="*/ 15726 w 21600"/>
              <a:gd name="connsiteY3-28" fmla="*/ 14955 h 18322"/>
              <a:gd name="connsiteX4-29" fmla="*/ 50 w 21600"/>
              <a:gd name="connsiteY4-30" fmla="*/ 13503 h 18322"/>
              <a:gd name="connsiteX5" fmla="*/ 0 w 21600"/>
              <a:gd name="connsiteY5" fmla="*/ 0 h 18322"/>
              <a:gd name="connsiteX0-31" fmla="*/ 0 w 21600"/>
              <a:gd name="connsiteY0-32" fmla="*/ 0 h 18400"/>
              <a:gd name="connsiteX1-33" fmla="*/ 21600 w 21600"/>
              <a:gd name="connsiteY1-34" fmla="*/ 0 h 18400"/>
              <a:gd name="connsiteX2-35" fmla="*/ 21600 w 21600"/>
              <a:gd name="connsiteY2-36" fmla="*/ 17322 h 18400"/>
              <a:gd name="connsiteX3-37" fmla="*/ 15726 w 21600"/>
              <a:gd name="connsiteY3-38" fmla="*/ 14955 h 18400"/>
              <a:gd name="connsiteX4-39" fmla="*/ 5570 w 21600"/>
              <a:gd name="connsiteY4-40" fmla="*/ 18390 h 18400"/>
              <a:gd name="connsiteX5-41" fmla="*/ 50 w 21600"/>
              <a:gd name="connsiteY5-42" fmla="*/ 13503 h 18400"/>
              <a:gd name="connsiteX6" fmla="*/ 0 w 21600"/>
              <a:gd name="connsiteY6" fmla="*/ 0 h 18400"/>
              <a:gd name="connsiteX0-43" fmla="*/ 0 w 21600"/>
              <a:gd name="connsiteY0-44" fmla="*/ 0 h 18400"/>
              <a:gd name="connsiteX1-45" fmla="*/ 21600 w 21600"/>
              <a:gd name="connsiteY1-46" fmla="*/ 0 h 18400"/>
              <a:gd name="connsiteX2-47" fmla="*/ 21600 w 21600"/>
              <a:gd name="connsiteY2-48" fmla="*/ 17322 h 18400"/>
              <a:gd name="connsiteX3-49" fmla="*/ 15726 w 21600"/>
              <a:gd name="connsiteY3-50" fmla="*/ 14955 h 18400"/>
              <a:gd name="connsiteX4-51" fmla="*/ 5570 w 21600"/>
              <a:gd name="connsiteY4-52" fmla="*/ 18390 h 18400"/>
              <a:gd name="connsiteX5-53" fmla="*/ 50 w 21600"/>
              <a:gd name="connsiteY5-54" fmla="*/ 13503 h 18400"/>
              <a:gd name="connsiteX6-55" fmla="*/ 0 w 21600"/>
              <a:gd name="connsiteY6-56" fmla="*/ 0 h 18400"/>
              <a:gd name="connsiteX0-57" fmla="*/ 0 w 21600"/>
              <a:gd name="connsiteY0-58" fmla="*/ 0 h 18400"/>
              <a:gd name="connsiteX1-59" fmla="*/ 21600 w 21600"/>
              <a:gd name="connsiteY1-60" fmla="*/ 0 h 18400"/>
              <a:gd name="connsiteX2-61" fmla="*/ 21499 w 21600"/>
              <a:gd name="connsiteY2-62" fmla="*/ 15907 h 18400"/>
              <a:gd name="connsiteX3-63" fmla="*/ 15726 w 21600"/>
              <a:gd name="connsiteY3-64" fmla="*/ 14955 h 18400"/>
              <a:gd name="connsiteX4-65" fmla="*/ 5570 w 21600"/>
              <a:gd name="connsiteY4-66" fmla="*/ 18390 h 18400"/>
              <a:gd name="connsiteX5-67" fmla="*/ 50 w 21600"/>
              <a:gd name="connsiteY5-68" fmla="*/ 13503 h 18400"/>
              <a:gd name="connsiteX6-69" fmla="*/ 0 w 21600"/>
              <a:gd name="connsiteY6-70" fmla="*/ 0 h 18400"/>
              <a:gd name="connsiteX0-71" fmla="*/ 0 w 21600"/>
              <a:gd name="connsiteY0-72" fmla="*/ 0 h 18736"/>
              <a:gd name="connsiteX1-73" fmla="*/ 21600 w 21600"/>
              <a:gd name="connsiteY1-74" fmla="*/ 0 h 18736"/>
              <a:gd name="connsiteX2-75" fmla="*/ 21524 w 21600"/>
              <a:gd name="connsiteY2-76" fmla="*/ 18736 h 18736"/>
              <a:gd name="connsiteX3-77" fmla="*/ 15726 w 21600"/>
              <a:gd name="connsiteY3-78" fmla="*/ 14955 h 18736"/>
              <a:gd name="connsiteX4-79" fmla="*/ 5570 w 21600"/>
              <a:gd name="connsiteY4-80" fmla="*/ 18390 h 18736"/>
              <a:gd name="connsiteX5-81" fmla="*/ 50 w 21600"/>
              <a:gd name="connsiteY5-82" fmla="*/ 13503 h 18736"/>
              <a:gd name="connsiteX6-83" fmla="*/ 0 w 21600"/>
              <a:gd name="connsiteY6-84" fmla="*/ 0 h 18736"/>
              <a:gd name="connsiteX0-85" fmla="*/ 0 w 21600"/>
              <a:gd name="connsiteY0-86" fmla="*/ 0 h 18736"/>
              <a:gd name="connsiteX1-87" fmla="*/ 21600 w 21600"/>
              <a:gd name="connsiteY1-88" fmla="*/ 0 h 18736"/>
              <a:gd name="connsiteX2-89" fmla="*/ 21524 w 21600"/>
              <a:gd name="connsiteY2-90" fmla="*/ 18736 h 18736"/>
              <a:gd name="connsiteX3-91" fmla="*/ 15726 w 21600"/>
              <a:gd name="connsiteY3-92" fmla="*/ 14147 h 18736"/>
              <a:gd name="connsiteX4-93" fmla="*/ 5570 w 21600"/>
              <a:gd name="connsiteY4-94" fmla="*/ 18390 h 18736"/>
              <a:gd name="connsiteX5-95" fmla="*/ 50 w 21600"/>
              <a:gd name="connsiteY5-96" fmla="*/ 13503 h 18736"/>
              <a:gd name="connsiteX6-97" fmla="*/ 0 w 21600"/>
              <a:gd name="connsiteY6-98" fmla="*/ 0 h 18736"/>
              <a:gd name="connsiteX0-99" fmla="*/ 0 w 21600"/>
              <a:gd name="connsiteY0-100" fmla="*/ 0 h 19811"/>
              <a:gd name="connsiteX1-101" fmla="*/ 21600 w 21600"/>
              <a:gd name="connsiteY1-102" fmla="*/ 0 h 19811"/>
              <a:gd name="connsiteX2-103" fmla="*/ 21524 w 21600"/>
              <a:gd name="connsiteY2-104" fmla="*/ 18736 h 19811"/>
              <a:gd name="connsiteX3-105" fmla="*/ 15726 w 21600"/>
              <a:gd name="connsiteY3-106" fmla="*/ 14147 h 19811"/>
              <a:gd name="connsiteX4-107" fmla="*/ 5545 w 21600"/>
              <a:gd name="connsiteY4-108" fmla="*/ 19805 h 19811"/>
              <a:gd name="connsiteX5-109" fmla="*/ 50 w 21600"/>
              <a:gd name="connsiteY5-110" fmla="*/ 13503 h 19811"/>
              <a:gd name="connsiteX6-111" fmla="*/ 0 w 21600"/>
              <a:gd name="connsiteY6-112" fmla="*/ 0 h 19811"/>
              <a:gd name="connsiteX0-113" fmla="*/ 0 w 21600"/>
              <a:gd name="connsiteY0-114" fmla="*/ 0 h 19811"/>
              <a:gd name="connsiteX1-115" fmla="*/ 21600 w 21600"/>
              <a:gd name="connsiteY1-116" fmla="*/ 0 h 19811"/>
              <a:gd name="connsiteX2-117" fmla="*/ 21524 w 21600"/>
              <a:gd name="connsiteY2-118" fmla="*/ 18736 h 19811"/>
              <a:gd name="connsiteX3-119" fmla="*/ 15726 w 21600"/>
              <a:gd name="connsiteY3-120" fmla="*/ 14147 h 19811"/>
              <a:gd name="connsiteX4-121" fmla="*/ 5545 w 21600"/>
              <a:gd name="connsiteY4-122" fmla="*/ 19805 h 19811"/>
              <a:gd name="connsiteX5-123" fmla="*/ 25 w 21600"/>
              <a:gd name="connsiteY5-124" fmla="*/ 17343 h 19811"/>
              <a:gd name="connsiteX6-125" fmla="*/ 0 w 21600"/>
              <a:gd name="connsiteY6-126" fmla="*/ 0 h 19811"/>
              <a:gd name="connsiteX0-127" fmla="*/ 0 w 21600"/>
              <a:gd name="connsiteY0-128" fmla="*/ 0 h 19811"/>
              <a:gd name="connsiteX1-129" fmla="*/ 21600 w 21600"/>
              <a:gd name="connsiteY1-130" fmla="*/ 0 h 19811"/>
              <a:gd name="connsiteX2-131" fmla="*/ 21524 w 21600"/>
              <a:gd name="connsiteY2-132" fmla="*/ 18736 h 19811"/>
              <a:gd name="connsiteX3-133" fmla="*/ 15726 w 21600"/>
              <a:gd name="connsiteY3-134" fmla="*/ 14147 h 19811"/>
              <a:gd name="connsiteX4-135" fmla="*/ 5545 w 21600"/>
              <a:gd name="connsiteY4-136" fmla="*/ 19805 h 19811"/>
              <a:gd name="connsiteX5-137" fmla="*/ 25 w 21600"/>
              <a:gd name="connsiteY5-138" fmla="*/ 17343 h 19811"/>
              <a:gd name="connsiteX6-139" fmla="*/ 0 w 21600"/>
              <a:gd name="connsiteY6-140" fmla="*/ 0 h 19811"/>
              <a:gd name="connsiteX0-141" fmla="*/ 0 w 21600"/>
              <a:gd name="connsiteY0-142" fmla="*/ 0 h 20417"/>
              <a:gd name="connsiteX1-143" fmla="*/ 21600 w 21600"/>
              <a:gd name="connsiteY1-144" fmla="*/ 0 h 20417"/>
              <a:gd name="connsiteX2-145" fmla="*/ 21524 w 21600"/>
              <a:gd name="connsiteY2-146" fmla="*/ 18736 h 20417"/>
              <a:gd name="connsiteX3-147" fmla="*/ 15726 w 21600"/>
              <a:gd name="connsiteY3-148" fmla="*/ 14147 h 20417"/>
              <a:gd name="connsiteX4-149" fmla="*/ 8393 w 21600"/>
              <a:gd name="connsiteY4-150" fmla="*/ 20411 h 20417"/>
              <a:gd name="connsiteX5-151" fmla="*/ 25 w 21600"/>
              <a:gd name="connsiteY5-152" fmla="*/ 17343 h 20417"/>
              <a:gd name="connsiteX6-153" fmla="*/ 0 w 21600"/>
              <a:gd name="connsiteY6-154" fmla="*/ 0 h 20417"/>
              <a:gd name="connsiteX0-155" fmla="*/ 0 w 21600"/>
              <a:gd name="connsiteY0-156" fmla="*/ 0 h 20605"/>
              <a:gd name="connsiteX1-157" fmla="*/ 21600 w 21600"/>
              <a:gd name="connsiteY1-158" fmla="*/ 0 h 20605"/>
              <a:gd name="connsiteX2-159" fmla="*/ 21524 w 21600"/>
              <a:gd name="connsiteY2-160" fmla="*/ 18736 h 20605"/>
              <a:gd name="connsiteX3-161" fmla="*/ 15726 w 21600"/>
              <a:gd name="connsiteY3-162" fmla="*/ 14147 h 20605"/>
              <a:gd name="connsiteX4-163" fmla="*/ 8393 w 21600"/>
              <a:gd name="connsiteY4-164" fmla="*/ 20411 h 20605"/>
              <a:gd name="connsiteX5-165" fmla="*/ 25 w 21600"/>
              <a:gd name="connsiteY5-166" fmla="*/ 17343 h 20605"/>
              <a:gd name="connsiteX6-167" fmla="*/ 0 w 21600"/>
              <a:gd name="connsiteY6-168" fmla="*/ 0 h 20605"/>
              <a:gd name="connsiteX0-169" fmla="*/ 0 w 21600"/>
              <a:gd name="connsiteY0-170" fmla="*/ 0 h 20658"/>
              <a:gd name="connsiteX1-171" fmla="*/ 21600 w 21600"/>
              <a:gd name="connsiteY1-172" fmla="*/ 0 h 20658"/>
              <a:gd name="connsiteX2-173" fmla="*/ 21524 w 21600"/>
              <a:gd name="connsiteY2-174" fmla="*/ 18736 h 20658"/>
              <a:gd name="connsiteX3-175" fmla="*/ 15726 w 21600"/>
              <a:gd name="connsiteY3-176" fmla="*/ 14147 h 20658"/>
              <a:gd name="connsiteX4-177" fmla="*/ 8393 w 21600"/>
              <a:gd name="connsiteY4-178" fmla="*/ 20411 h 20658"/>
              <a:gd name="connsiteX5-179" fmla="*/ 101 w 21600"/>
              <a:gd name="connsiteY5-180" fmla="*/ 18151 h 20658"/>
              <a:gd name="connsiteX6-181" fmla="*/ 0 w 21600"/>
              <a:gd name="connsiteY6-182" fmla="*/ 0 h 20658"/>
              <a:gd name="connsiteX0-183" fmla="*/ 0 w 21600"/>
              <a:gd name="connsiteY0-184" fmla="*/ 0 h 20618"/>
              <a:gd name="connsiteX1-185" fmla="*/ 21600 w 21600"/>
              <a:gd name="connsiteY1-186" fmla="*/ 0 h 20618"/>
              <a:gd name="connsiteX2-187" fmla="*/ 21524 w 21600"/>
              <a:gd name="connsiteY2-188" fmla="*/ 18736 h 20618"/>
              <a:gd name="connsiteX3-189" fmla="*/ 15726 w 21600"/>
              <a:gd name="connsiteY3-190" fmla="*/ 14147 h 20618"/>
              <a:gd name="connsiteX4-191" fmla="*/ 8393 w 21600"/>
              <a:gd name="connsiteY4-192" fmla="*/ 20411 h 20618"/>
              <a:gd name="connsiteX5-193" fmla="*/ 101 w 21600"/>
              <a:gd name="connsiteY5-194" fmla="*/ 18151 h 20618"/>
              <a:gd name="connsiteX6-195" fmla="*/ 0 w 21600"/>
              <a:gd name="connsiteY6-196" fmla="*/ 0 h 20618"/>
              <a:gd name="connsiteX0-197" fmla="*/ 76 w 21676"/>
              <a:gd name="connsiteY0-198" fmla="*/ 0 h 20662"/>
              <a:gd name="connsiteX1-199" fmla="*/ 21676 w 21676"/>
              <a:gd name="connsiteY1-200" fmla="*/ 0 h 20662"/>
              <a:gd name="connsiteX2-201" fmla="*/ 21600 w 21676"/>
              <a:gd name="connsiteY2-202" fmla="*/ 18736 h 20662"/>
              <a:gd name="connsiteX3-203" fmla="*/ 15802 w 21676"/>
              <a:gd name="connsiteY3-204" fmla="*/ 14147 h 20662"/>
              <a:gd name="connsiteX4-205" fmla="*/ 8469 w 21676"/>
              <a:gd name="connsiteY4-206" fmla="*/ 20411 h 20662"/>
              <a:gd name="connsiteX5-207" fmla="*/ 1 w 21676"/>
              <a:gd name="connsiteY5-208" fmla="*/ 18757 h 20662"/>
              <a:gd name="connsiteX6-209" fmla="*/ 76 w 21676"/>
              <a:gd name="connsiteY6-210" fmla="*/ 0 h 20662"/>
              <a:gd name="connsiteX0-211" fmla="*/ 76 w 21676"/>
              <a:gd name="connsiteY0-212" fmla="*/ 0 h 23168"/>
              <a:gd name="connsiteX1-213" fmla="*/ 21676 w 21676"/>
              <a:gd name="connsiteY1-214" fmla="*/ 0 h 23168"/>
              <a:gd name="connsiteX2-215" fmla="*/ 21600 w 21676"/>
              <a:gd name="connsiteY2-216" fmla="*/ 18736 h 23168"/>
              <a:gd name="connsiteX3-217" fmla="*/ 15802 w 21676"/>
              <a:gd name="connsiteY3-218" fmla="*/ 14147 h 23168"/>
              <a:gd name="connsiteX4-219" fmla="*/ 8469 w 21676"/>
              <a:gd name="connsiteY4-220" fmla="*/ 23038 h 23168"/>
              <a:gd name="connsiteX5-221" fmla="*/ 1 w 21676"/>
              <a:gd name="connsiteY5-222" fmla="*/ 18757 h 23168"/>
              <a:gd name="connsiteX6-223" fmla="*/ 76 w 21676"/>
              <a:gd name="connsiteY6-224" fmla="*/ 0 h 23168"/>
              <a:gd name="connsiteX0-225" fmla="*/ 76 w 21676"/>
              <a:gd name="connsiteY0-226" fmla="*/ 0 h 23168"/>
              <a:gd name="connsiteX1-227" fmla="*/ 21676 w 21676"/>
              <a:gd name="connsiteY1-228" fmla="*/ 0 h 23168"/>
              <a:gd name="connsiteX2-229" fmla="*/ 21600 w 21676"/>
              <a:gd name="connsiteY2-230" fmla="*/ 18736 h 23168"/>
              <a:gd name="connsiteX3-231" fmla="*/ 15802 w 21676"/>
              <a:gd name="connsiteY3-232" fmla="*/ 15764 h 23168"/>
              <a:gd name="connsiteX4-233" fmla="*/ 8469 w 21676"/>
              <a:gd name="connsiteY4-234" fmla="*/ 23038 h 23168"/>
              <a:gd name="connsiteX5-235" fmla="*/ 1 w 21676"/>
              <a:gd name="connsiteY5-236" fmla="*/ 18757 h 23168"/>
              <a:gd name="connsiteX6-237" fmla="*/ 76 w 21676"/>
              <a:gd name="connsiteY6-238" fmla="*/ 0 h 23168"/>
              <a:gd name="connsiteX0-239" fmla="*/ 76 w 21676"/>
              <a:gd name="connsiteY0-240" fmla="*/ 0 h 23168"/>
              <a:gd name="connsiteX1-241" fmla="*/ 21676 w 21676"/>
              <a:gd name="connsiteY1-242" fmla="*/ 0 h 23168"/>
              <a:gd name="connsiteX2-243" fmla="*/ 21600 w 21676"/>
              <a:gd name="connsiteY2-244" fmla="*/ 18736 h 23168"/>
              <a:gd name="connsiteX3-245" fmla="*/ 15802 w 21676"/>
              <a:gd name="connsiteY3-246" fmla="*/ 15764 h 23168"/>
              <a:gd name="connsiteX4-247" fmla="*/ 8469 w 21676"/>
              <a:gd name="connsiteY4-248" fmla="*/ 23038 h 23168"/>
              <a:gd name="connsiteX5-249" fmla="*/ 1 w 21676"/>
              <a:gd name="connsiteY5-250" fmla="*/ 18757 h 23168"/>
              <a:gd name="connsiteX6-251" fmla="*/ 76 w 21676"/>
              <a:gd name="connsiteY6-252" fmla="*/ 0 h 23168"/>
              <a:gd name="connsiteX0-253" fmla="*/ 76 w 21676"/>
              <a:gd name="connsiteY0-254" fmla="*/ 0 h 23168"/>
              <a:gd name="connsiteX1-255" fmla="*/ 21676 w 21676"/>
              <a:gd name="connsiteY1-256" fmla="*/ 0 h 23168"/>
              <a:gd name="connsiteX2-257" fmla="*/ 21600 w 21676"/>
              <a:gd name="connsiteY2-258" fmla="*/ 18736 h 23168"/>
              <a:gd name="connsiteX3-259" fmla="*/ 15802 w 21676"/>
              <a:gd name="connsiteY3-260" fmla="*/ 15764 h 23168"/>
              <a:gd name="connsiteX4-261" fmla="*/ 8469 w 21676"/>
              <a:gd name="connsiteY4-262" fmla="*/ 23038 h 23168"/>
              <a:gd name="connsiteX5-263" fmla="*/ 1 w 21676"/>
              <a:gd name="connsiteY5-264" fmla="*/ 18757 h 23168"/>
              <a:gd name="connsiteX6-265" fmla="*/ 76 w 21676"/>
              <a:gd name="connsiteY6-266" fmla="*/ 0 h 23168"/>
              <a:gd name="connsiteX0-267" fmla="*/ 76 w 21676"/>
              <a:gd name="connsiteY0-268" fmla="*/ 0 h 23168"/>
              <a:gd name="connsiteX1-269" fmla="*/ 21676 w 21676"/>
              <a:gd name="connsiteY1-270" fmla="*/ 0 h 23168"/>
              <a:gd name="connsiteX2-271" fmla="*/ 21600 w 21676"/>
              <a:gd name="connsiteY2-272" fmla="*/ 18736 h 23168"/>
              <a:gd name="connsiteX3-273" fmla="*/ 17163 w 21676"/>
              <a:gd name="connsiteY3-274" fmla="*/ 16168 h 23168"/>
              <a:gd name="connsiteX4-275" fmla="*/ 8469 w 21676"/>
              <a:gd name="connsiteY4-276" fmla="*/ 23038 h 23168"/>
              <a:gd name="connsiteX5-277" fmla="*/ 1 w 21676"/>
              <a:gd name="connsiteY5-278" fmla="*/ 18757 h 23168"/>
              <a:gd name="connsiteX6-279" fmla="*/ 76 w 21676"/>
              <a:gd name="connsiteY6-280" fmla="*/ 0 h 23168"/>
              <a:gd name="connsiteX0-281" fmla="*/ 76 w 21676"/>
              <a:gd name="connsiteY0-282" fmla="*/ 0 h 23168"/>
              <a:gd name="connsiteX1-283" fmla="*/ 21676 w 21676"/>
              <a:gd name="connsiteY1-284" fmla="*/ 0 h 23168"/>
              <a:gd name="connsiteX2-285" fmla="*/ 21600 w 21676"/>
              <a:gd name="connsiteY2-286" fmla="*/ 18736 h 23168"/>
              <a:gd name="connsiteX3-287" fmla="*/ 17793 w 21676"/>
              <a:gd name="connsiteY3-288" fmla="*/ 17785 h 23168"/>
              <a:gd name="connsiteX4-289" fmla="*/ 8469 w 21676"/>
              <a:gd name="connsiteY4-290" fmla="*/ 23038 h 23168"/>
              <a:gd name="connsiteX5-291" fmla="*/ 1 w 21676"/>
              <a:gd name="connsiteY5-292" fmla="*/ 18757 h 23168"/>
              <a:gd name="connsiteX6-293" fmla="*/ 76 w 21676"/>
              <a:gd name="connsiteY6-294" fmla="*/ 0 h 23168"/>
              <a:gd name="connsiteX0-295" fmla="*/ 76 w 21676"/>
              <a:gd name="connsiteY0-296" fmla="*/ 0 h 23168"/>
              <a:gd name="connsiteX1-297" fmla="*/ 21676 w 21676"/>
              <a:gd name="connsiteY1-298" fmla="*/ 0 h 23168"/>
              <a:gd name="connsiteX2-299" fmla="*/ 21600 w 21676"/>
              <a:gd name="connsiteY2-300" fmla="*/ 20353 h 23168"/>
              <a:gd name="connsiteX3-301" fmla="*/ 17793 w 21676"/>
              <a:gd name="connsiteY3-302" fmla="*/ 17785 h 23168"/>
              <a:gd name="connsiteX4-303" fmla="*/ 8469 w 21676"/>
              <a:gd name="connsiteY4-304" fmla="*/ 23038 h 23168"/>
              <a:gd name="connsiteX5-305" fmla="*/ 1 w 21676"/>
              <a:gd name="connsiteY5-306" fmla="*/ 18757 h 23168"/>
              <a:gd name="connsiteX6-307" fmla="*/ 76 w 21676"/>
              <a:gd name="connsiteY6-308" fmla="*/ 0 h 23168"/>
              <a:gd name="connsiteX0-309" fmla="*/ 76 w 21676"/>
              <a:gd name="connsiteY0-310" fmla="*/ 0 h 23168"/>
              <a:gd name="connsiteX1-311" fmla="*/ 21676 w 21676"/>
              <a:gd name="connsiteY1-312" fmla="*/ 0 h 23168"/>
              <a:gd name="connsiteX2-313" fmla="*/ 21600 w 21676"/>
              <a:gd name="connsiteY2-314" fmla="*/ 20353 h 23168"/>
              <a:gd name="connsiteX3-315" fmla="*/ 17793 w 21676"/>
              <a:gd name="connsiteY3-316" fmla="*/ 17785 h 23168"/>
              <a:gd name="connsiteX4-317" fmla="*/ 8469 w 21676"/>
              <a:gd name="connsiteY4-318" fmla="*/ 23038 h 23168"/>
              <a:gd name="connsiteX5-319" fmla="*/ 1 w 21676"/>
              <a:gd name="connsiteY5-320" fmla="*/ 18757 h 23168"/>
              <a:gd name="connsiteX6-321" fmla="*/ 76 w 21676"/>
              <a:gd name="connsiteY6-322" fmla="*/ 0 h 23168"/>
              <a:gd name="connsiteX0-323" fmla="*/ 76 w 21676"/>
              <a:gd name="connsiteY0-324" fmla="*/ 0 h 23168"/>
              <a:gd name="connsiteX1-325" fmla="*/ 21676 w 21676"/>
              <a:gd name="connsiteY1-326" fmla="*/ 0 h 23168"/>
              <a:gd name="connsiteX2-327" fmla="*/ 21600 w 21676"/>
              <a:gd name="connsiteY2-328" fmla="*/ 20353 h 23168"/>
              <a:gd name="connsiteX3-329" fmla="*/ 17591 w 21676"/>
              <a:gd name="connsiteY3-330" fmla="*/ 19806 h 23168"/>
              <a:gd name="connsiteX4-331" fmla="*/ 8469 w 21676"/>
              <a:gd name="connsiteY4-332" fmla="*/ 23038 h 23168"/>
              <a:gd name="connsiteX5-333" fmla="*/ 1 w 21676"/>
              <a:gd name="connsiteY5-334" fmla="*/ 18757 h 23168"/>
              <a:gd name="connsiteX6-335" fmla="*/ 76 w 21676"/>
              <a:gd name="connsiteY6-336" fmla="*/ 0 h 23168"/>
              <a:gd name="connsiteX0-337" fmla="*/ 76 w 21676"/>
              <a:gd name="connsiteY0-338" fmla="*/ 0 h 23168"/>
              <a:gd name="connsiteX1-339" fmla="*/ 21676 w 21676"/>
              <a:gd name="connsiteY1-340" fmla="*/ 0 h 23168"/>
              <a:gd name="connsiteX2-341" fmla="*/ 21600 w 21676"/>
              <a:gd name="connsiteY2-342" fmla="*/ 20353 h 23168"/>
              <a:gd name="connsiteX3-343" fmla="*/ 17591 w 21676"/>
              <a:gd name="connsiteY3-344" fmla="*/ 19806 h 23168"/>
              <a:gd name="connsiteX4-345" fmla="*/ 8469 w 21676"/>
              <a:gd name="connsiteY4-346" fmla="*/ 23038 h 23168"/>
              <a:gd name="connsiteX5-347" fmla="*/ 1 w 21676"/>
              <a:gd name="connsiteY5-348" fmla="*/ 18757 h 23168"/>
              <a:gd name="connsiteX6-349" fmla="*/ 76 w 21676"/>
              <a:gd name="connsiteY6-350" fmla="*/ 0 h 23168"/>
              <a:gd name="connsiteX0-351" fmla="*/ 76 w 21676"/>
              <a:gd name="connsiteY0-352" fmla="*/ 0 h 23168"/>
              <a:gd name="connsiteX1-353" fmla="*/ 21676 w 21676"/>
              <a:gd name="connsiteY1-354" fmla="*/ 0 h 23168"/>
              <a:gd name="connsiteX2-355" fmla="*/ 21600 w 21676"/>
              <a:gd name="connsiteY2-356" fmla="*/ 20353 h 23168"/>
              <a:gd name="connsiteX3-357" fmla="*/ 17591 w 21676"/>
              <a:gd name="connsiteY3-358" fmla="*/ 19806 h 23168"/>
              <a:gd name="connsiteX4-359" fmla="*/ 8469 w 21676"/>
              <a:gd name="connsiteY4-360" fmla="*/ 23038 h 23168"/>
              <a:gd name="connsiteX5-361" fmla="*/ 1 w 21676"/>
              <a:gd name="connsiteY5-362" fmla="*/ 18757 h 23168"/>
              <a:gd name="connsiteX6-363" fmla="*/ 76 w 21676"/>
              <a:gd name="connsiteY6-364" fmla="*/ 0 h 23168"/>
              <a:gd name="connsiteX0-365" fmla="*/ 76 w 21676"/>
              <a:gd name="connsiteY0-366" fmla="*/ 0 h 23168"/>
              <a:gd name="connsiteX1-367" fmla="*/ 21676 w 21676"/>
              <a:gd name="connsiteY1-368" fmla="*/ 0 h 23168"/>
              <a:gd name="connsiteX2-369" fmla="*/ 21625 w 21676"/>
              <a:gd name="connsiteY2-370" fmla="*/ 20757 h 23168"/>
              <a:gd name="connsiteX3-371" fmla="*/ 17591 w 21676"/>
              <a:gd name="connsiteY3-372" fmla="*/ 19806 h 23168"/>
              <a:gd name="connsiteX4-373" fmla="*/ 8469 w 21676"/>
              <a:gd name="connsiteY4-374" fmla="*/ 23038 h 23168"/>
              <a:gd name="connsiteX5-375" fmla="*/ 1 w 21676"/>
              <a:gd name="connsiteY5-376" fmla="*/ 18757 h 23168"/>
              <a:gd name="connsiteX6-377" fmla="*/ 76 w 21676"/>
              <a:gd name="connsiteY6-378" fmla="*/ 0 h 23168"/>
              <a:gd name="connsiteX0-379" fmla="*/ 76 w 21676"/>
              <a:gd name="connsiteY0-380" fmla="*/ 0 h 23168"/>
              <a:gd name="connsiteX1-381" fmla="*/ 21676 w 21676"/>
              <a:gd name="connsiteY1-382" fmla="*/ 0 h 23168"/>
              <a:gd name="connsiteX2-383" fmla="*/ 21650 w 21676"/>
              <a:gd name="connsiteY2-384" fmla="*/ 17928 h 23168"/>
              <a:gd name="connsiteX3-385" fmla="*/ 17591 w 21676"/>
              <a:gd name="connsiteY3-386" fmla="*/ 19806 h 23168"/>
              <a:gd name="connsiteX4-387" fmla="*/ 8469 w 21676"/>
              <a:gd name="connsiteY4-388" fmla="*/ 23038 h 23168"/>
              <a:gd name="connsiteX5-389" fmla="*/ 1 w 21676"/>
              <a:gd name="connsiteY5-390" fmla="*/ 18757 h 23168"/>
              <a:gd name="connsiteX6-391" fmla="*/ 76 w 21676"/>
              <a:gd name="connsiteY6-392" fmla="*/ 0 h 23168"/>
              <a:gd name="connsiteX0-393" fmla="*/ 76 w 21676"/>
              <a:gd name="connsiteY0-394" fmla="*/ 0 h 23168"/>
              <a:gd name="connsiteX1-395" fmla="*/ 21676 w 21676"/>
              <a:gd name="connsiteY1-396" fmla="*/ 0 h 23168"/>
              <a:gd name="connsiteX2-397" fmla="*/ 21650 w 21676"/>
              <a:gd name="connsiteY2-398" fmla="*/ 17928 h 23168"/>
              <a:gd name="connsiteX3-399" fmla="*/ 17591 w 21676"/>
              <a:gd name="connsiteY3-400" fmla="*/ 19806 h 23168"/>
              <a:gd name="connsiteX4-401" fmla="*/ 8469 w 21676"/>
              <a:gd name="connsiteY4-402" fmla="*/ 23038 h 23168"/>
              <a:gd name="connsiteX5-403" fmla="*/ 1 w 21676"/>
              <a:gd name="connsiteY5-404" fmla="*/ 18757 h 23168"/>
              <a:gd name="connsiteX6-405" fmla="*/ 76 w 21676"/>
              <a:gd name="connsiteY6-406" fmla="*/ 0 h 23168"/>
              <a:gd name="connsiteX0-407" fmla="*/ 76 w 21676"/>
              <a:gd name="connsiteY0-408" fmla="*/ 0 h 23168"/>
              <a:gd name="connsiteX1-409" fmla="*/ 21676 w 21676"/>
              <a:gd name="connsiteY1-410" fmla="*/ 0 h 23168"/>
              <a:gd name="connsiteX2-411" fmla="*/ 21650 w 21676"/>
              <a:gd name="connsiteY2-412" fmla="*/ 17928 h 23168"/>
              <a:gd name="connsiteX3-413" fmla="*/ 17591 w 21676"/>
              <a:gd name="connsiteY3-414" fmla="*/ 19806 h 23168"/>
              <a:gd name="connsiteX4-415" fmla="*/ 8469 w 21676"/>
              <a:gd name="connsiteY4-416" fmla="*/ 23038 h 23168"/>
              <a:gd name="connsiteX5-417" fmla="*/ 1 w 21676"/>
              <a:gd name="connsiteY5-418" fmla="*/ 18757 h 23168"/>
              <a:gd name="connsiteX6-419" fmla="*/ 76 w 21676"/>
              <a:gd name="connsiteY6-420" fmla="*/ 0 h 23168"/>
              <a:gd name="connsiteX0-421" fmla="*/ 76 w 21676"/>
              <a:gd name="connsiteY0-422" fmla="*/ 0 h 23168"/>
              <a:gd name="connsiteX1-423" fmla="*/ 21676 w 21676"/>
              <a:gd name="connsiteY1-424" fmla="*/ 0 h 23168"/>
              <a:gd name="connsiteX2-425" fmla="*/ 21625 w 21676"/>
              <a:gd name="connsiteY2-426" fmla="*/ 18938 h 23168"/>
              <a:gd name="connsiteX3-427" fmla="*/ 17591 w 21676"/>
              <a:gd name="connsiteY3-428" fmla="*/ 19806 h 23168"/>
              <a:gd name="connsiteX4-429" fmla="*/ 8469 w 21676"/>
              <a:gd name="connsiteY4-430" fmla="*/ 23038 h 23168"/>
              <a:gd name="connsiteX5-431" fmla="*/ 1 w 21676"/>
              <a:gd name="connsiteY5-432" fmla="*/ 18757 h 23168"/>
              <a:gd name="connsiteX6-433" fmla="*/ 76 w 21676"/>
              <a:gd name="connsiteY6-434" fmla="*/ 0 h 23168"/>
              <a:gd name="connsiteX0-435" fmla="*/ 76 w 21676"/>
              <a:gd name="connsiteY0-436" fmla="*/ 0 h 23168"/>
              <a:gd name="connsiteX1-437" fmla="*/ 21676 w 21676"/>
              <a:gd name="connsiteY1-438" fmla="*/ 0 h 23168"/>
              <a:gd name="connsiteX2-439" fmla="*/ 21625 w 21676"/>
              <a:gd name="connsiteY2-440" fmla="*/ 18938 h 23168"/>
              <a:gd name="connsiteX3-441" fmla="*/ 17591 w 21676"/>
              <a:gd name="connsiteY3-442" fmla="*/ 19806 h 23168"/>
              <a:gd name="connsiteX4-443" fmla="*/ 8469 w 21676"/>
              <a:gd name="connsiteY4-444" fmla="*/ 23038 h 23168"/>
              <a:gd name="connsiteX5-445" fmla="*/ 1 w 21676"/>
              <a:gd name="connsiteY5-446" fmla="*/ 18757 h 23168"/>
              <a:gd name="connsiteX6-447" fmla="*/ 76 w 21676"/>
              <a:gd name="connsiteY6-448" fmla="*/ 0 h 2316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41" y="connsiteY5-42"/>
              </a:cxn>
              <a:cxn ang="0">
                <a:pos x="connsiteX6-55" y="connsiteY6-56"/>
              </a:cxn>
            </a:cxnLst>
            <a:rect l="l" t="t" r="r" b="b"/>
            <a:pathLst>
              <a:path w="21676" h="23168">
                <a:moveTo>
                  <a:pt x="76" y="0"/>
                </a:moveTo>
                <a:lnTo>
                  <a:pt x="21676" y="0"/>
                </a:lnTo>
                <a:cubicBezTo>
                  <a:pt x="21642" y="5302"/>
                  <a:pt x="21659" y="13636"/>
                  <a:pt x="21625" y="18938"/>
                </a:cubicBezTo>
                <a:cubicBezTo>
                  <a:pt x="19315" y="18936"/>
                  <a:pt x="19771" y="19028"/>
                  <a:pt x="17591" y="19806"/>
                </a:cubicBezTo>
                <a:cubicBezTo>
                  <a:pt x="14874" y="20859"/>
                  <a:pt x="11082" y="23280"/>
                  <a:pt x="8469" y="23038"/>
                </a:cubicBezTo>
                <a:cubicBezTo>
                  <a:pt x="5856" y="24009"/>
                  <a:pt x="1035" y="19262"/>
                  <a:pt x="1" y="18757"/>
                </a:cubicBezTo>
                <a:cubicBezTo>
                  <a:pt x="-16" y="14256"/>
                  <a:pt x="93" y="4501"/>
                  <a:pt x="76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52" tIns="34277" rIns="68552" bIns="34277" rtlCol="0" anchor="ctr"/>
          <a:lstStyle/>
          <a:p>
            <a:pPr algn="ctr" defTabSz="685800">
              <a:buClrTx/>
              <a:defRPr/>
            </a:pPr>
            <a:endParaRPr lang="en-US" sz="1350" kern="1200">
              <a:solidFill>
                <a:prstClr val="white"/>
              </a:solidFill>
              <a:latin typeface="Calibri"/>
              <a:ea typeface="Arial-Rounded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77E1ED-35EE-4A35-AB1B-C27E8E85F6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BD0CC-E3E2-4331-AA06-EBB8ADD6037D}" type="datetimeFigureOut">
              <a:rPr lang="en-US" smtClean="0"/>
              <a:t>4/2/2025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9F781B-348E-4241-AEB5-EDA391A21F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2938E5-D814-47FF-8739-F01A13BC6D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34F2D-4F96-4A1A-A648-518B1AFE058E}" type="slidenum">
              <a:rPr lang="en-US" smtClean="0"/>
              <a:t>‹#›</a:t>
            </a:fld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AD6C5AC5-4737-4E0C-AF3A-BE5C93980E77}"/>
              </a:ext>
            </a:extLst>
          </p:cNvPr>
          <p:cNvGrpSpPr/>
          <p:nvPr userDrawn="1"/>
        </p:nvGrpSpPr>
        <p:grpSpPr>
          <a:xfrm>
            <a:off x="2222205" y="2224564"/>
            <a:ext cx="9845748" cy="1783150"/>
            <a:chOff x="9566064" y="964372"/>
            <a:chExt cx="5446164" cy="698253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BF655384-50D8-4A34-9319-7850232AC3C4}"/>
                </a:ext>
              </a:extLst>
            </p:cNvPr>
            <p:cNvSpPr/>
            <p:nvPr/>
          </p:nvSpPr>
          <p:spPr>
            <a:xfrm rot="416356">
              <a:off x="13066912" y="966823"/>
              <a:ext cx="1945316" cy="695802"/>
            </a:xfrm>
            <a:custGeom>
              <a:avLst/>
              <a:gdLst>
                <a:gd name="connsiteX0" fmla="*/ 0 w 5334000"/>
                <a:gd name="connsiteY0" fmla="*/ 0 h 724766"/>
                <a:gd name="connsiteX1" fmla="*/ 5334000 w 5334000"/>
                <a:gd name="connsiteY1" fmla="*/ 0 h 724766"/>
                <a:gd name="connsiteX2" fmla="*/ 5334000 w 5334000"/>
                <a:gd name="connsiteY2" fmla="*/ 724766 h 724766"/>
                <a:gd name="connsiteX3" fmla="*/ 0 w 5334000"/>
                <a:gd name="connsiteY3" fmla="*/ 724766 h 724766"/>
                <a:gd name="connsiteX4" fmla="*/ 0 w 5334000"/>
                <a:gd name="connsiteY4" fmla="*/ 0 h 724766"/>
                <a:gd name="connsiteX0-1" fmla="*/ 0 w 5334002"/>
                <a:gd name="connsiteY0-2" fmla="*/ 0 h 724766"/>
                <a:gd name="connsiteX1-3" fmla="*/ 5334000 w 5334002"/>
                <a:gd name="connsiteY1-4" fmla="*/ 0 h 724766"/>
                <a:gd name="connsiteX2-5" fmla="*/ 4869873 w 5334002"/>
                <a:gd name="connsiteY2-6" fmla="*/ 506124 h 724766"/>
                <a:gd name="connsiteX3-7" fmla="*/ 5334000 w 5334002"/>
                <a:gd name="connsiteY3-8" fmla="*/ 724766 h 724766"/>
                <a:gd name="connsiteX4-9" fmla="*/ 0 w 5334002"/>
                <a:gd name="connsiteY4-10" fmla="*/ 724766 h 724766"/>
                <a:gd name="connsiteX5" fmla="*/ 0 w 5334002"/>
                <a:gd name="connsiteY5" fmla="*/ 0 h 724766"/>
                <a:gd name="connsiteX0-11" fmla="*/ 0 w 5334002"/>
                <a:gd name="connsiteY0-12" fmla="*/ 0 h 724766"/>
                <a:gd name="connsiteX1-13" fmla="*/ 5334000 w 5334002"/>
                <a:gd name="connsiteY1-14" fmla="*/ 0 h 724766"/>
                <a:gd name="connsiteX2-15" fmla="*/ 4849092 w 5334002"/>
                <a:gd name="connsiteY2-16" fmla="*/ 454170 h 724766"/>
                <a:gd name="connsiteX3-17" fmla="*/ 5334000 w 5334002"/>
                <a:gd name="connsiteY3-18" fmla="*/ 724766 h 724766"/>
                <a:gd name="connsiteX4-19" fmla="*/ 0 w 5334002"/>
                <a:gd name="connsiteY4-20" fmla="*/ 724766 h 724766"/>
                <a:gd name="connsiteX5-21" fmla="*/ 0 w 5334002"/>
                <a:gd name="connsiteY5-22" fmla="*/ 0 h 724766"/>
                <a:gd name="connsiteX0-23" fmla="*/ 0 w 5333999"/>
                <a:gd name="connsiteY0-24" fmla="*/ 0 h 724766"/>
                <a:gd name="connsiteX1-25" fmla="*/ 5334000 w 5333999"/>
                <a:gd name="connsiteY1-26" fmla="*/ 0 h 724766"/>
                <a:gd name="connsiteX2-27" fmla="*/ 3970191 w 5333999"/>
                <a:gd name="connsiteY2-28" fmla="*/ 513468 h 724766"/>
                <a:gd name="connsiteX3-29" fmla="*/ 5334000 w 5333999"/>
                <a:gd name="connsiteY3-30" fmla="*/ 724766 h 724766"/>
                <a:gd name="connsiteX4-31" fmla="*/ 0 w 5333999"/>
                <a:gd name="connsiteY4-32" fmla="*/ 724766 h 724766"/>
                <a:gd name="connsiteX5-33" fmla="*/ 0 w 5333999"/>
                <a:gd name="connsiteY5-34" fmla="*/ 0 h 724766"/>
                <a:gd name="connsiteX0-35" fmla="*/ 0 w 5334002"/>
                <a:gd name="connsiteY0-36" fmla="*/ 0 h 724766"/>
                <a:gd name="connsiteX1-37" fmla="*/ 5334000 w 5334002"/>
                <a:gd name="connsiteY1-38" fmla="*/ 0 h 724766"/>
                <a:gd name="connsiteX2-39" fmla="*/ 4572681 w 5334002"/>
                <a:gd name="connsiteY2-40" fmla="*/ 409907 h 724766"/>
                <a:gd name="connsiteX3-41" fmla="*/ 5334000 w 5334002"/>
                <a:gd name="connsiteY3-42" fmla="*/ 724766 h 724766"/>
                <a:gd name="connsiteX4-43" fmla="*/ 0 w 5334002"/>
                <a:gd name="connsiteY4-44" fmla="*/ 724766 h 724766"/>
                <a:gd name="connsiteX5-45" fmla="*/ 0 w 5334002"/>
                <a:gd name="connsiteY5-46" fmla="*/ 0 h 724766"/>
                <a:gd name="connsiteX0-47" fmla="*/ 0 w 5649495"/>
                <a:gd name="connsiteY0-48" fmla="*/ 0 h 724766"/>
                <a:gd name="connsiteX1-49" fmla="*/ 5649496 w 5649495"/>
                <a:gd name="connsiteY1-50" fmla="*/ 27302 h 724766"/>
                <a:gd name="connsiteX2-51" fmla="*/ 4572681 w 5649495"/>
                <a:gd name="connsiteY2-52" fmla="*/ 409907 h 724766"/>
                <a:gd name="connsiteX3-53" fmla="*/ 5334000 w 5649495"/>
                <a:gd name="connsiteY3-54" fmla="*/ 724766 h 724766"/>
                <a:gd name="connsiteX4-55" fmla="*/ 0 w 5649495"/>
                <a:gd name="connsiteY4-56" fmla="*/ 724766 h 724766"/>
                <a:gd name="connsiteX5-57" fmla="*/ 0 w 5649495"/>
                <a:gd name="connsiteY5-58" fmla="*/ 0 h 724766"/>
                <a:gd name="connsiteX0-59" fmla="*/ -1 w 5673840"/>
                <a:gd name="connsiteY0-60" fmla="*/ 152873 h 697464"/>
                <a:gd name="connsiteX1-61" fmla="*/ 5673841 w 5673840"/>
                <a:gd name="connsiteY1-62" fmla="*/ 0 h 697464"/>
                <a:gd name="connsiteX2-63" fmla="*/ 4597026 w 5673840"/>
                <a:gd name="connsiteY2-64" fmla="*/ 382605 h 697464"/>
                <a:gd name="connsiteX3-65" fmla="*/ 5358345 w 5673840"/>
                <a:gd name="connsiteY3-66" fmla="*/ 697464 h 697464"/>
                <a:gd name="connsiteX4-67" fmla="*/ 24345 w 5673840"/>
                <a:gd name="connsiteY4-68" fmla="*/ 697464 h 697464"/>
                <a:gd name="connsiteX5-69" fmla="*/ -1 w 5673840"/>
                <a:gd name="connsiteY5-70" fmla="*/ 152873 h 697464"/>
                <a:gd name="connsiteX0-71" fmla="*/ -1 w 5673840"/>
                <a:gd name="connsiteY0-72" fmla="*/ 152873 h 697464"/>
                <a:gd name="connsiteX1-73" fmla="*/ 5673841 w 5673840"/>
                <a:gd name="connsiteY1-74" fmla="*/ 0 h 697464"/>
                <a:gd name="connsiteX2-75" fmla="*/ 4597026 w 5673840"/>
                <a:gd name="connsiteY2-76" fmla="*/ 382605 h 697464"/>
                <a:gd name="connsiteX3-77" fmla="*/ 5358345 w 5673840"/>
                <a:gd name="connsiteY3-78" fmla="*/ 697464 h 697464"/>
                <a:gd name="connsiteX4-79" fmla="*/ 6831 w 5673840"/>
                <a:gd name="connsiteY4-80" fmla="*/ 568730 h 697464"/>
                <a:gd name="connsiteX5-81" fmla="*/ -1 w 5673840"/>
                <a:gd name="connsiteY5-82" fmla="*/ 152873 h 697464"/>
                <a:gd name="connsiteX0-83" fmla="*/ -1 w 5673840"/>
                <a:gd name="connsiteY0-84" fmla="*/ 152873 h 661803"/>
                <a:gd name="connsiteX1-85" fmla="*/ 5673841 w 5673840"/>
                <a:gd name="connsiteY1-86" fmla="*/ 0 h 661803"/>
                <a:gd name="connsiteX2-87" fmla="*/ 4597026 w 5673840"/>
                <a:gd name="connsiteY2-88" fmla="*/ 382605 h 661803"/>
                <a:gd name="connsiteX3-89" fmla="*/ 5253439 w 5673840"/>
                <a:gd name="connsiteY3-90" fmla="*/ 661803 h 661803"/>
                <a:gd name="connsiteX4-91" fmla="*/ 6831 w 5673840"/>
                <a:gd name="connsiteY4-92" fmla="*/ 568730 h 661803"/>
                <a:gd name="connsiteX5-93" fmla="*/ -1 w 5673840"/>
                <a:gd name="connsiteY5-94" fmla="*/ 152873 h 66180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</a:cxnLst>
              <a:rect l="l" t="t" r="r" b="b"/>
              <a:pathLst>
                <a:path w="5673840" h="661803">
                  <a:moveTo>
                    <a:pt x="-1" y="152873"/>
                  </a:moveTo>
                  <a:lnTo>
                    <a:pt x="5673841" y="0"/>
                  </a:lnTo>
                  <a:cubicBezTo>
                    <a:pt x="5674995" y="102899"/>
                    <a:pt x="4595872" y="279706"/>
                    <a:pt x="4597026" y="382605"/>
                  </a:cubicBezTo>
                  <a:lnTo>
                    <a:pt x="5253439" y="661803"/>
                  </a:lnTo>
                  <a:lnTo>
                    <a:pt x="6831" y="568730"/>
                  </a:lnTo>
                  <a:lnTo>
                    <a:pt x="-1" y="152873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71" tIns="34286" rIns="68571" bIns="34286" spcCol="0" rtlCol="0" anchor="ctr"/>
            <a:lstStyle/>
            <a:p>
              <a:pPr algn="ctr" defTabSz="685800">
                <a:buClrTx/>
                <a:defRPr/>
              </a:pPr>
              <a:endParaRPr lang="en-US" sz="1350" kern="1200">
                <a:solidFill>
                  <a:prstClr val="white"/>
                </a:solidFill>
                <a:latin typeface="Calibri"/>
                <a:ea typeface="Arial-Rounded"/>
              </a:endParaRPr>
            </a:p>
          </p:txBody>
        </p:sp>
        <p:sp>
          <p:nvSpPr>
            <p:cNvPr id="12" name="Rectangle 10">
              <a:extLst>
                <a:ext uri="{FF2B5EF4-FFF2-40B4-BE49-F238E27FC236}">
                  <a16:creationId xmlns:a16="http://schemas.microsoft.com/office/drawing/2014/main" id="{61F8DAC8-BEF5-47CE-809B-214CCD5FC825}"/>
                </a:ext>
              </a:extLst>
            </p:cNvPr>
            <p:cNvSpPr/>
            <p:nvPr/>
          </p:nvSpPr>
          <p:spPr>
            <a:xfrm>
              <a:off x="9566064" y="964372"/>
              <a:ext cx="5334002" cy="646524"/>
            </a:xfrm>
            <a:custGeom>
              <a:avLst/>
              <a:gdLst>
                <a:gd name="connsiteX0" fmla="*/ 0 w 5334000"/>
                <a:gd name="connsiteY0" fmla="*/ 0 h 724766"/>
                <a:gd name="connsiteX1" fmla="*/ 5334000 w 5334000"/>
                <a:gd name="connsiteY1" fmla="*/ 0 h 724766"/>
                <a:gd name="connsiteX2" fmla="*/ 5334000 w 5334000"/>
                <a:gd name="connsiteY2" fmla="*/ 724766 h 724766"/>
                <a:gd name="connsiteX3" fmla="*/ 0 w 5334000"/>
                <a:gd name="connsiteY3" fmla="*/ 724766 h 724766"/>
                <a:gd name="connsiteX4" fmla="*/ 0 w 5334000"/>
                <a:gd name="connsiteY4" fmla="*/ 0 h 724766"/>
                <a:gd name="connsiteX0-1" fmla="*/ 0 w 5334002"/>
                <a:gd name="connsiteY0-2" fmla="*/ 0 h 724766"/>
                <a:gd name="connsiteX1-3" fmla="*/ 5334000 w 5334002"/>
                <a:gd name="connsiteY1-4" fmla="*/ 0 h 724766"/>
                <a:gd name="connsiteX2-5" fmla="*/ 4869873 w 5334002"/>
                <a:gd name="connsiteY2-6" fmla="*/ 506124 h 724766"/>
                <a:gd name="connsiteX3-7" fmla="*/ 5334000 w 5334002"/>
                <a:gd name="connsiteY3-8" fmla="*/ 724766 h 724766"/>
                <a:gd name="connsiteX4-9" fmla="*/ 0 w 5334002"/>
                <a:gd name="connsiteY4-10" fmla="*/ 724766 h 724766"/>
                <a:gd name="connsiteX5" fmla="*/ 0 w 5334002"/>
                <a:gd name="connsiteY5" fmla="*/ 0 h 724766"/>
                <a:gd name="connsiteX0-11" fmla="*/ 0 w 5334002"/>
                <a:gd name="connsiteY0-12" fmla="*/ 0 h 724766"/>
                <a:gd name="connsiteX1-13" fmla="*/ 5334000 w 5334002"/>
                <a:gd name="connsiteY1-14" fmla="*/ 0 h 724766"/>
                <a:gd name="connsiteX2-15" fmla="*/ 4849092 w 5334002"/>
                <a:gd name="connsiteY2-16" fmla="*/ 454170 h 724766"/>
                <a:gd name="connsiteX3-17" fmla="*/ 5334000 w 5334002"/>
                <a:gd name="connsiteY3-18" fmla="*/ 724766 h 724766"/>
                <a:gd name="connsiteX4-19" fmla="*/ 0 w 5334002"/>
                <a:gd name="connsiteY4-20" fmla="*/ 724766 h 724766"/>
                <a:gd name="connsiteX5-21" fmla="*/ 0 w 5334002"/>
                <a:gd name="connsiteY5-22" fmla="*/ 0 h 724766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</a:cxnLst>
              <a:rect l="l" t="t" r="r" b="b"/>
              <a:pathLst>
                <a:path w="5334002" h="724766">
                  <a:moveTo>
                    <a:pt x="0" y="0"/>
                  </a:moveTo>
                  <a:lnTo>
                    <a:pt x="5334000" y="0"/>
                  </a:lnTo>
                  <a:cubicBezTo>
                    <a:pt x="5335154" y="102899"/>
                    <a:pt x="4847938" y="351271"/>
                    <a:pt x="4849092" y="454170"/>
                  </a:cubicBezTo>
                  <a:lnTo>
                    <a:pt x="5334000" y="724766"/>
                  </a:lnTo>
                  <a:lnTo>
                    <a:pt x="0" y="72476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71" tIns="34286" rIns="68571" bIns="34286" spcCol="0" rtlCol="0" anchor="ctr"/>
            <a:lstStyle/>
            <a:p>
              <a:pPr algn="ctr" defTabSz="685800">
                <a:buClrTx/>
                <a:defRPr/>
              </a:pPr>
              <a:endParaRPr lang="en-US" sz="1350" kern="1200">
                <a:solidFill>
                  <a:prstClr val="white"/>
                </a:solidFill>
                <a:latin typeface="Calibri"/>
                <a:ea typeface="Arial-Rounded"/>
              </a:endParaRPr>
            </a:p>
          </p:txBody>
        </p:sp>
        <p:sp>
          <p:nvSpPr>
            <p:cNvPr id="13" name="Rectangle 10">
              <a:extLst>
                <a:ext uri="{FF2B5EF4-FFF2-40B4-BE49-F238E27FC236}">
                  <a16:creationId xmlns:a16="http://schemas.microsoft.com/office/drawing/2014/main" id="{F092A2B4-2FAA-4A47-9149-9FA895BC8381}"/>
                </a:ext>
              </a:extLst>
            </p:cNvPr>
            <p:cNvSpPr/>
            <p:nvPr/>
          </p:nvSpPr>
          <p:spPr>
            <a:xfrm>
              <a:off x="9623715" y="1023319"/>
              <a:ext cx="5049983" cy="543791"/>
            </a:xfrm>
            <a:custGeom>
              <a:avLst/>
              <a:gdLst>
                <a:gd name="connsiteX0" fmla="*/ 0 w 5334000"/>
                <a:gd name="connsiteY0" fmla="*/ 0 h 724766"/>
                <a:gd name="connsiteX1" fmla="*/ 5334000 w 5334000"/>
                <a:gd name="connsiteY1" fmla="*/ 0 h 724766"/>
                <a:gd name="connsiteX2" fmla="*/ 5334000 w 5334000"/>
                <a:gd name="connsiteY2" fmla="*/ 724766 h 724766"/>
                <a:gd name="connsiteX3" fmla="*/ 0 w 5334000"/>
                <a:gd name="connsiteY3" fmla="*/ 724766 h 724766"/>
                <a:gd name="connsiteX4" fmla="*/ 0 w 5334000"/>
                <a:gd name="connsiteY4" fmla="*/ 0 h 724766"/>
                <a:gd name="connsiteX0-1" fmla="*/ 0 w 5334002"/>
                <a:gd name="connsiteY0-2" fmla="*/ 0 h 724766"/>
                <a:gd name="connsiteX1-3" fmla="*/ 5334000 w 5334002"/>
                <a:gd name="connsiteY1-4" fmla="*/ 0 h 724766"/>
                <a:gd name="connsiteX2-5" fmla="*/ 4869873 w 5334002"/>
                <a:gd name="connsiteY2-6" fmla="*/ 506124 h 724766"/>
                <a:gd name="connsiteX3-7" fmla="*/ 5334000 w 5334002"/>
                <a:gd name="connsiteY3-8" fmla="*/ 724766 h 724766"/>
                <a:gd name="connsiteX4-9" fmla="*/ 0 w 5334002"/>
                <a:gd name="connsiteY4-10" fmla="*/ 724766 h 724766"/>
                <a:gd name="connsiteX5" fmla="*/ 0 w 5334002"/>
                <a:gd name="connsiteY5" fmla="*/ 0 h 724766"/>
                <a:gd name="connsiteX0-11" fmla="*/ 0 w 5334002"/>
                <a:gd name="connsiteY0-12" fmla="*/ 0 h 724766"/>
                <a:gd name="connsiteX1-13" fmla="*/ 5334000 w 5334002"/>
                <a:gd name="connsiteY1-14" fmla="*/ 0 h 724766"/>
                <a:gd name="connsiteX2-15" fmla="*/ 4849092 w 5334002"/>
                <a:gd name="connsiteY2-16" fmla="*/ 454170 h 724766"/>
                <a:gd name="connsiteX3-17" fmla="*/ 5334000 w 5334002"/>
                <a:gd name="connsiteY3-18" fmla="*/ 724766 h 724766"/>
                <a:gd name="connsiteX4-19" fmla="*/ 0 w 5334002"/>
                <a:gd name="connsiteY4-20" fmla="*/ 724766 h 724766"/>
                <a:gd name="connsiteX5-21" fmla="*/ 0 w 5334002"/>
                <a:gd name="connsiteY5-22" fmla="*/ 0 h 724766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</a:cxnLst>
              <a:rect l="l" t="t" r="r" b="b"/>
              <a:pathLst>
                <a:path w="5334002" h="724766">
                  <a:moveTo>
                    <a:pt x="0" y="0"/>
                  </a:moveTo>
                  <a:lnTo>
                    <a:pt x="5334000" y="0"/>
                  </a:lnTo>
                  <a:cubicBezTo>
                    <a:pt x="5335154" y="102899"/>
                    <a:pt x="4847938" y="351271"/>
                    <a:pt x="4849092" y="454170"/>
                  </a:cubicBezTo>
                  <a:lnTo>
                    <a:pt x="5334000" y="724766"/>
                  </a:lnTo>
                  <a:lnTo>
                    <a:pt x="0" y="72476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71" tIns="34286" rIns="68571" bIns="34286" spcCol="0" rtlCol="0" anchor="ctr"/>
            <a:lstStyle/>
            <a:p>
              <a:pPr algn="ctr" defTabSz="685800">
                <a:buClrTx/>
                <a:defRPr/>
              </a:pPr>
              <a:endParaRPr lang="en-US" sz="1350" kern="1200">
                <a:solidFill>
                  <a:prstClr val="white"/>
                </a:solidFill>
                <a:latin typeface="Calibri"/>
                <a:ea typeface="Arial-Rounded"/>
              </a:endParaRPr>
            </a:p>
          </p:txBody>
        </p:sp>
      </p:grpSp>
      <p:sp>
        <p:nvSpPr>
          <p:cNvPr id="17" name="Rectangle 17">
            <a:extLst>
              <a:ext uri="{FF2B5EF4-FFF2-40B4-BE49-F238E27FC236}">
                <a16:creationId xmlns:a16="http://schemas.microsoft.com/office/drawing/2014/main" id="{AB5ABAEB-B6DE-4128-ACA3-6591223A9BC3}"/>
              </a:ext>
            </a:extLst>
          </p:cNvPr>
          <p:cNvSpPr/>
          <p:nvPr userDrawn="1"/>
        </p:nvSpPr>
        <p:spPr>
          <a:xfrm>
            <a:off x="121324" y="2161349"/>
            <a:ext cx="1545885" cy="1761680"/>
          </a:xfrm>
          <a:custGeom>
            <a:avLst/>
            <a:gdLst>
              <a:gd name="connsiteX0" fmla="*/ 0 w 1371600"/>
              <a:gd name="connsiteY0" fmla="*/ 0 h 1295400"/>
              <a:gd name="connsiteX1" fmla="*/ 1371600 w 1371600"/>
              <a:gd name="connsiteY1" fmla="*/ 0 h 1295400"/>
              <a:gd name="connsiteX2" fmla="*/ 1371600 w 1371600"/>
              <a:gd name="connsiteY2" fmla="*/ 1295400 h 1295400"/>
              <a:gd name="connsiteX3" fmla="*/ 0 w 1371600"/>
              <a:gd name="connsiteY3" fmla="*/ 1295400 h 1295400"/>
              <a:gd name="connsiteX4" fmla="*/ 0 w 1371600"/>
              <a:gd name="connsiteY4" fmla="*/ 0 h 1295400"/>
              <a:gd name="connsiteX0-1" fmla="*/ 6 w 1371606"/>
              <a:gd name="connsiteY0-2" fmla="*/ 0 h 1295400"/>
              <a:gd name="connsiteX1-3" fmla="*/ 1371606 w 1371606"/>
              <a:gd name="connsiteY1-4" fmla="*/ 0 h 1295400"/>
              <a:gd name="connsiteX2-5" fmla="*/ 1371606 w 1371606"/>
              <a:gd name="connsiteY2-6" fmla="*/ 1295400 h 1295400"/>
              <a:gd name="connsiteX3-7" fmla="*/ 6 w 1371606"/>
              <a:gd name="connsiteY3-8" fmla="*/ 1295400 h 1295400"/>
              <a:gd name="connsiteX4-9" fmla="*/ 630388 w 1371606"/>
              <a:gd name="connsiteY4-10" fmla="*/ 609600 h 1295400"/>
              <a:gd name="connsiteX5" fmla="*/ 6 w 1371606"/>
              <a:gd name="connsiteY5" fmla="*/ 0 h 1295400"/>
              <a:gd name="connsiteX0-11" fmla="*/ 9 w 1371609"/>
              <a:gd name="connsiteY0-12" fmla="*/ 0 h 1295400"/>
              <a:gd name="connsiteX1-13" fmla="*/ 1371609 w 1371609"/>
              <a:gd name="connsiteY1-14" fmla="*/ 0 h 1295400"/>
              <a:gd name="connsiteX2-15" fmla="*/ 1371609 w 1371609"/>
              <a:gd name="connsiteY2-16" fmla="*/ 1295400 h 1295400"/>
              <a:gd name="connsiteX3-17" fmla="*/ 9 w 1371609"/>
              <a:gd name="connsiteY3-18" fmla="*/ 1295400 h 1295400"/>
              <a:gd name="connsiteX4-19" fmla="*/ 434971 w 1371609"/>
              <a:gd name="connsiteY4-20" fmla="*/ 564951 h 1295400"/>
              <a:gd name="connsiteX5-21" fmla="*/ 9 w 1371609"/>
              <a:gd name="connsiteY5-22" fmla="*/ 0 h 12954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21" y="connsiteY5-22"/>
              </a:cxn>
            </a:cxnLst>
            <a:rect l="l" t="t" r="r" b="b"/>
            <a:pathLst>
              <a:path w="1371609" h="1295400">
                <a:moveTo>
                  <a:pt x="9" y="0"/>
                </a:moveTo>
                <a:lnTo>
                  <a:pt x="1371609" y="0"/>
                </a:lnTo>
                <a:lnTo>
                  <a:pt x="1371609" y="1295400"/>
                </a:lnTo>
                <a:lnTo>
                  <a:pt x="9" y="1295400"/>
                </a:lnTo>
                <a:cubicBezTo>
                  <a:pt x="-2300" y="1071418"/>
                  <a:pt x="437280" y="788933"/>
                  <a:pt x="434971" y="564951"/>
                </a:cubicBezTo>
                <a:lnTo>
                  <a:pt x="9" y="0"/>
                </a:lnTo>
                <a:close/>
              </a:path>
            </a:pathLst>
          </a:custGeom>
          <a:solidFill>
            <a:srgbClr val="F79646"/>
          </a:solidFill>
          <a:ln w="25400" cap="flat" cmpd="sng" algn="ctr">
            <a:solidFill>
              <a:srgbClr val="F79646">
                <a:lumMod val="60000"/>
                <a:lumOff val="4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US" sz="135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Arial-Rounded"/>
              <a:cs typeface="+mn-cs"/>
              <a:sym typeface="Arial"/>
            </a:endParaRPr>
          </a:p>
        </p:txBody>
      </p:sp>
      <p:sp>
        <p:nvSpPr>
          <p:cNvPr id="14" name="Rectangle 16">
            <a:extLst>
              <a:ext uri="{FF2B5EF4-FFF2-40B4-BE49-F238E27FC236}">
                <a16:creationId xmlns:a16="http://schemas.microsoft.com/office/drawing/2014/main" id="{51DF8B52-6FB7-427D-B981-7B81EC39B6C8}"/>
              </a:ext>
            </a:extLst>
          </p:cNvPr>
          <p:cNvSpPr/>
          <p:nvPr userDrawn="1"/>
        </p:nvSpPr>
        <p:spPr>
          <a:xfrm>
            <a:off x="418553" y="2224564"/>
            <a:ext cx="1394416" cy="1581352"/>
          </a:xfrm>
          <a:custGeom>
            <a:avLst/>
            <a:gdLst>
              <a:gd name="connsiteX0" fmla="*/ 0 w 1246092"/>
              <a:gd name="connsiteY0" fmla="*/ 0 h 1219200"/>
              <a:gd name="connsiteX1" fmla="*/ 1246092 w 1246092"/>
              <a:gd name="connsiteY1" fmla="*/ 0 h 1219200"/>
              <a:gd name="connsiteX2" fmla="*/ 1246092 w 1246092"/>
              <a:gd name="connsiteY2" fmla="*/ 1219200 h 1219200"/>
              <a:gd name="connsiteX3" fmla="*/ 0 w 1246092"/>
              <a:gd name="connsiteY3" fmla="*/ 1219200 h 1219200"/>
              <a:gd name="connsiteX4" fmla="*/ 0 w 1246092"/>
              <a:gd name="connsiteY4" fmla="*/ 0 h 1219200"/>
              <a:gd name="connsiteX0-1" fmla="*/ 307 w 1246399"/>
              <a:gd name="connsiteY0-2" fmla="*/ 0 h 1219200"/>
              <a:gd name="connsiteX1-3" fmla="*/ 1246399 w 1246399"/>
              <a:gd name="connsiteY1-4" fmla="*/ 0 h 1219200"/>
              <a:gd name="connsiteX2-5" fmla="*/ 1246399 w 1246399"/>
              <a:gd name="connsiteY2-6" fmla="*/ 1219200 h 1219200"/>
              <a:gd name="connsiteX3-7" fmla="*/ 307 w 1246399"/>
              <a:gd name="connsiteY3-8" fmla="*/ 1219200 h 1219200"/>
              <a:gd name="connsiteX4-9" fmla="*/ 7234 w 1246399"/>
              <a:gd name="connsiteY4-10" fmla="*/ 41564 h 1219200"/>
              <a:gd name="connsiteX5" fmla="*/ 307 w 1246399"/>
              <a:gd name="connsiteY5" fmla="*/ 0 h 1219200"/>
              <a:gd name="connsiteX0-11" fmla="*/ 307 w 1246399"/>
              <a:gd name="connsiteY0-12" fmla="*/ 0 h 1219200"/>
              <a:gd name="connsiteX1-13" fmla="*/ 1246399 w 1246399"/>
              <a:gd name="connsiteY1-14" fmla="*/ 0 h 1219200"/>
              <a:gd name="connsiteX2-15" fmla="*/ 1246399 w 1246399"/>
              <a:gd name="connsiteY2-16" fmla="*/ 1219200 h 1219200"/>
              <a:gd name="connsiteX3-17" fmla="*/ 307 w 1246399"/>
              <a:gd name="connsiteY3-18" fmla="*/ 1219200 h 1219200"/>
              <a:gd name="connsiteX4-19" fmla="*/ 7234 w 1246399"/>
              <a:gd name="connsiteY4-20" fmla="*/ 41564 h 1219200"/>
              <a:gd name="connsiteX5-21" fmla="*/ 307 w 1246399"/>
              <a:gd name="connsiteY5-22" fmla="*/ 0 h 1219200"/>
              <a:gd name="connsiteX0-23" fmla="*/ 3 w 1246095"/>
              <a:gd name="connsiteY0-24" fmla="*/ 0 h 1219200"/>
              <a:gd name="connsiteX1-25" fmla="*/ 1246095 w 1246095"/>
              <a:gd name="connsiteY1-26" fmla="*/ 0 h 1219200"/>
              <a:gd name="connsiteX2-27" fmla="*/ 1246095 w 1246095"/>
              <a:gd name="connsiteY2-28" fmla="*/ 1219200 h 1219200"/>
              <a:gd name="connsiteX3-29" fmla="*/ 3 w 1246095"/>
              <a:gd name="connsiteY3-30" fmla="*/ 1219200 h 1219200"/>
              <a:gd name="connsiteX4-31" fmla="*/ 6930 w 1246095"/>
              <a:gd name="connsiteY4-32" fmla="*/ 41564 h 1219200"/>
              <a:gd name="connsiteX5-33" fmla="*/ 3 w 1246095"/>
              <a:gd name="connsiteY5-34" fmla="*/ 0 h 1219200"/>
              <a:gd name="connsiteX0-35" fmla="*/ 11917 w 1258009"/>
              <a:gd name="connsiteY0-36" fmla="*/ 0 h 1219200"/>
              <a:gd name="connsiteX1-37" fmla="*/ 1258009 w 1258009"/>
              <a:gd name="connsiteY1-38" fmla="*/ 0 h 1219200"/>
              <a:gd name="connsiteX2-39" fmla="*/ 1258009 w 1258009"/>
              <a:gd name="connsiteY2-40" fmla="*/ 1219200 h 1219200"/>
              <a:gd name="connsiteX3-41" fmla="*/ 11917 w 1258009"/>
              <a:gd name="connsiteY3-42" fmla="*/ 1219200 h 1219200"/>
              <a:gd name="connsiteX4-43" fmla="*/ 441405 w 1258009"/>
              <a:gd name="connsiteY4-44" fmla="*/ 625256 h 1219200"/>
              <a:gd name="connsiteX5-45" fmla="*/ 18844 w 1258009"/>
              <a:gd name="connsiteY5-46" fmla="*/ 41564 h 1219200"/>
              <a:gd name="connsiteX6" fmla="*/ 11917 w 1258009"/>
              <a:gd name="connsiteY6" fmla="*/ 0 h 12192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21" y="connsiteY5-22"/>
              </a:cxn>
              <a:cxn ang="0">
                <a:pos x="connsiteX6" y="connsiteY6"/>
              </a:cxn>
            </a:cxnLst>
            <a:rect l="l" t="t" r="r" b="b"/>
            <a:pathLst>
              <a:path w="1258009" h="1219200">
                <a:moveTo>
                  <a:pt x="11917" y="0"/>
                </a:moveTo>
                <a:lnTo>
                  <a:pt x="1258009" y="0"/>
                </a:lnTo>
                <a:lnTo>
                  <a:pt x="1258009" y="1219200"/>
                </a:lnTo>
                <a:lnTo>
                  <a:pt x="11917" y="1219200"/>
                </a:lnTo>
                <a:cubicBezTo>
                  <a:pt x="-84929" y="1123024"/>
                  <a:pt x="440251" y="821529"/>
                  <a:pt x="441405" y="625256"/>
                </a:cubicBezTo>
                <a:cubicBezTo>
                  <a:pt x="442560" y="428983"/>
                  <a:pt x="129680" y="148589"/>
                  <a:pt x="18844" y="41564"/>
                </a:cubicBezTo>
                <a:lnTo>
                  <a:pt x="11917" y="0"/>
                </a:lnTo>
                <a:close/>
              </a:path>
            </a:pathLst>
          </a:cu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buClrTx/>
              <a:defRPr/>
            </a:pPr>
            <a:endParaRPr lang="en-US" sz="1350" kern="1200" dirty="0">
              <a:solidFill>
                <a:prstClr val="white"/>
              </a:solidFill>
              <a:latin typeface="Calibri"/>
              <a:ea typeface="Arial-Rounded"/>
            </a:endParaRP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C0C2327F-772D-471F-A831-A1DEF1E65AF1}"/>
              </a:ext>
            </a:extLst>
          </p:cNvPr>
          <p:cNvGrpSpPr/>
          <p:nvPr userDrawn="1"/>
        </p:nvGrpSpPr>
        <p:grpSpPr>
          <a:xfrm>
            <a:off x="825316" y="2087841"/>
            <a:ext cx="1861680" cy="1924493"/>
            <a:chOff x="1149549" y="1066515"/>
            <a:chExt cx="992332" cy="992332"/>
          </a:xfrm>
          <a:solidFill>
            <a:srgbClr val="F79646">
              <a:lumMod val="75000"/>
            </a:srgbClr>
          </a:solidFill>
        </p:grpSpPr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53C7C092-C2E1-4EAB-81DD-9FBC247ABEE4}"/>
                </a:ext>
              </a:extLst>
            </p:cNvPr>
            <p:cNvSpPr/>
            <p:nvPr/>
          </p:nvSpPr>
          <p:spPr>
            <a:xfrm>
              <a:off x="1149549" y="1066515"/>
              <a:ext cx="992332" cy="992332"/>
            </a:xfrm>
            <a:prstGeom prst="ellipse">
              <a:avLst/>
            </a:prstGeom>
            <a:grp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/>
                <a:buNone/>
                <a:tabLst/>
                <a:defRPr/>
              </a:pPr>
              <a:endParaRPr kumimoji="0" lang="en-US" sz="135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Arial-Rounded"/>
                <a:cs typeface="+mn-cs"/>
                <a:sym typeface="Arial"/>
              </a:endParaRPr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B55C85B9-5AD0-477D-800F-329C4602AFE8}"/>
                </a:ext>
              </a:extLst>
            </p:cNvPr>
            <p:cNvSpPr/>
            <p:nvPr/>
          </p:nvSpPr>
          <p:spPr>
            <a:xfrm>
              <a:off x="1188515" y="1081392"/>
              <a:ext cx="914400" cy="914400"/>
            </a:xfrm>
            <a:prstGeom prst="ellipse">
              <a:avLst/>
            </a:prstGeom>
            <a:grp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/>
                <a:buNone/>
                <a:tabLst/>
                <a:defRPr/>
              </a:pPr>
              <a:endParaRPr kumimoji="0" lang="en-US" sz="135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Arial-Rounded"/>
                <a:cs typeface="+mn-cs"/>
                <a:sym typeface="Arial"/>
              </a:endParaRPr>
            </a:p>
          </p:txBody>
        </p:sp>
      </p:grpSp>
      <p:sp>
        <p:nvSpPr>
          <p:cNvPr id="27" name="TextBox 26">
            <a:extLst>
              <a:ext uri="{FF2B5EF4-FFF2-40B4-BE49-F238E27FC236}">
                <a16:creationId xmlns:a16="http://schemas.microsoft.com/office/drawing/2014/main" id="{E929A2D4-A6E4-4062-8DEA-65CE7EA4FE50}"/>
              </a:ext>
            </a:extLst>
          </p:cNvPr>
          <p:cNvSpPr txBox="1"/>
          <p:nvPr userDrawn="1"/>
        </p:nvSpPr>
        <p:spPr>
          <a:xfrm>
            <a:off x="9271945" y="6473418"/>
            <a:ext cx="34672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r>
              <a:rPr lang="en-US" sz="1200" kern="0" dirty="0" err="1">
                <a:solidFill>
                  <a:schemeClr val="tx1">
                    <a:lumMod val="50000"/>
                    <a:lumOff val="50000"/>
                  </a:schemeClr>
                </a:solidFill>
                <a:cs typeface="Arial"/>
                <a:sym typeface="Arial"/>
              </a:rPr>
              <a:t>Hương</a:t>
            </a:r>
            <a:r>
              <a:rPr lang="en-US" sz="1200" kern="0" dirty="0">
                <a:solidFill>
                  <a:schemeClr val="tx1">
                    <a:lumMod val="50000"/>
                    <a:lumOff val="50000"/>
                  </a:schemeClr>
                </a:solidFill>
                <a:cs typeface="Arial"/>
                <a:sym typeface="Arial"/>
              </a:rPr>
              <a:t> </a:t>
            </a:r>
            <a:r>
              <a:rPr lang="en-US" sz="1200" kern="0" dirty="0" err="1">
                <a:solidFill>
                  <a:schemeClr val="tx1">
                    <a:lumMod val="50000"/>
                    <a:lumOff val="50000"/>
                  </a:schemeClr>
                </a:solidFill>
                <a:cs typeface="Arial"/>
                <a:sym typeface="Arial"/>
              </a:rPr>
              <a:t>Thảo</a:t>
            </a:r>
            <a:r>
              <a:rPr lang="en-US" sz="1200" kern="0" dirty="0">
                <a:solidFill>
                  <a:schemeClr val="tx1">
                    <a:lumMod val="50000"/>
                    <a:lumOff val="50000"/>
                  </a:schemeClr>
                </a:solidFill>
                <a:cs typeface="Arial"/>
                <a:sym typeface="Arial"/>
              </a:rPr>
              <a:t>: tranthao121004@gmail.com</a:t>
            </a:r>
          </a:p>
        </p:txBody>
      </p:sp>
    </p:spTree>
    <p:extLst>
      <p:ext uri="{BB962C8B-B14F-4D97-AF65-F5344CB8AC3E}">
        <p14:creationId xmlns:p14="http://schemas.microsoft.com/office/powerpoint/2010/main" val="1514060914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bg>
      <p:bgPr>
        <a:solidFill>
          <a:srgbClr val="E6CD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7">
            <a:extLst>
              <a:ext uri="{FF2B5EF4-FFF2-40B4-BE49-F238E27FC236}">
                <a16:creationId xmlns:a16="http://schemas.microsoft.com/office/drawing/2014/main" id="{9F4ACC47-C9C6-4F81-BB25-DACCF7DD0A1C}"/>
              </a:ext>
            </a:extLst>
          </p:cNvPr>
          <p:cNvSpPr/>
          <p:nvPr userDrawn="1"/>
        </p:nvSpPr>
        <p:spPr>
          <a:xfrm>
            <a:off x="280793" y="1122217"/>
            <a:ext cx="11691467" cy="5523131"/>
          </a:xfrm>
          <a:prstGeom prst="rect">
            <a:avLst/>
          </a:prstGeom>
          <a:solidFill>
            <a:srgbClr val="FFFFFF"/>
          </a:solidFill>
          <a:ln w="25400" cap="flat" cmpd="sng" algn="ctr">
            <a:solidFill>
              <a:srgbClr val="A889CC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rgbClr val="BAE5E4"/>
              </a:solidFill>
              <a:effectLst/>
              <a:uLnTx/>
              <a:uFillTx/>
              <a:latin typeface="Arial-Rounded"/>
              <a:ea typeface="Arial-Rounded"/>
              <a:cs typeface="+mn-cs"/>
              <a:sym typeface="Arial"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373B789B-7F2E-4429-A489-1553207A25DE}"/>
              </a:ext>
            </a:extLst>
          </p:cNvPr>
          <p:cNvGrpSpPr/>
          <p:nvPr userDrawn="1"/>
        </p:nvGrpSpPr>
        <p:grpSpPr>
          <a:xfrm>
            <a:off x="377049" y="255821"/>
            <a:ext cx="2630602" cy="2047390"/>
            <a:chOff x="237072" y="234585"/>
            <a:chExt cx="1448294" cy="1448294"/>
          </a:xfrm>
        </p:grpSpPr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E4EE6655-F091-4A19-B7C1-4C7F8015D865}"/>
                </a:ext>
              </a:extLst>
            </p:cNvPr>
            <p:cNvSpPr/>
            <p:nvPr/>
          </p:nvSpPr>
          <p:spPr>
            <a:xfrm>
              <a:off x="237072" y="234585"/>
              <a:ext cx="1448294" cy="1448294"/>
            </a:xfrm>
            <a:prstGeom prst="ellipse">
              <a:avLst/>
            </a:prstGeom>
            <a:solidFill>
              <a:srgbClr val="A889CC">
                <a:lumMod val="40000"/>
                <a:lumOff val="60000"/>
              </a:srgbClr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BAE5E4"/>
                </a:solidFill>
                <a:effectLst/>
                <a:uLnTx/>
                <a:uFillTx/>
                <a:latin typeface="Arial-Rounded"/>
                <a:ea typeface="Arial-Rounded"/>
                <a:cs typeface="+mn-cs"/>
                <a:sym typeface="Arial"/>
              </a:endParaRPr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181BBDEA-EA5F-44EB-9888-7D77B1301735}"/>
                </a:ext>
              </a:extLst>
            </p:cNvPr>
            <p:cNvSpPr/>
            <p:nvPr/>
          </p:nvSpPr>
          <p:spPr>
            <a:xfrm>
              <a:off x="283311" y="280824"/>
              <a:ext cx="1355815" cy="1355815"/>
            </a:xfrm>
            <a:prstGeom prst="ellipse">
              <a:avLst/>
            </a:prstGeom>
            <a:solidFill>
              <a:srgbClr val="FFFFFF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BAE5E4"/>
                </a:solidFill>
                <a:effectLst/>
                <a:uLnTx/>
                <a:uFillTx/>
                <a:latin typeface="Arial-Rounded"/>
                <a:ea typeface="Arial-Rounded"/>
                <a:cs typeface="+mn-cs"/>
                <a:sym typeface="Arial"/>
              </a:endParaRPr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7E7A3F90-C945-4A54-87CF-B865A1B2E4B3}"/>
                </a:ext>
              </a:extLst>
            </p:cNvPr>
            <p:cNvSpPr/>
            <p:nvPr/>
          </p:nvSpPr>
          <p:spPr>
            <a:xfrm>
              <a:off x="254348" y="252246"/>
              <a:ext cx="1419087" cy="1419087"/>
            </a:xfrm>
            <a:prstGeom prst="ellipse">
              <a:avLst/>
            </a:prstGeom>
            <a:noFill/>
            <a:ln w="9525" cap="flat" cmpd="sng" algn="ctr">
              <a:solidFill>
                <a:srgbClr val="BAE5E4">
                  <a:lumMod val="25000"/>
                </a:srgbClr>
              </a:solidFill>
              <a:prstDash val="dash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BAE5E4"/>
                </a:solidFill>
                <a:effectLst/>
                <a:uLnTx/>
                <a:uFillTx/>
                <a:latin typeface="Arial-Rounded"/>
                <a:ea typeface="Arial-Rounded"/>
                <a:cs typeface="+mn-cs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57644980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61073619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FFE5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AC413F-1C14-4F01-95DF-C21A0294F3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23D60F7-56F1-4181-BD85-F81551044A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BD0CC-E3E2-4331-AA06-EBB8ADD6037D}" type="datetimeFigureOut">
              <a:rPr lang="en-US" smtClean="0"/>
              <a:t>4/2/2025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DF30DBA-58E9-471D-B31C-7704066C10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A268F58-8D48-4EEB-8630-35022767B4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34F2D-4F96-4A1A-A648-518B1AFE058E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Freeform 17">
            <a:extLst>
              <a:ext uri="{FF2B5EF4-FFF2-40B4-BE49-F238E27FC236}">
                <a16:creationId xmlns:a16="http://schemas.microsoft.com/office/drawing/2014/main" id="{11AD8B8B-499E-4064-9606-1DD7568A748C}"/>
              </a:ext>
            </a:extLst>
          </p:cNvPr>
          <p:cNvSpPr/>
          <p:nvPr userDrawn="1"/>
        </p:nvSpPr>
        <p:spPr>
          <a:xfrm>
            <a:off x="280793" y="1122217"/>
            <a:ext cx="11697847" cy="5599257"/>
          </a:xfrm>
          <a:prstGeom prst="rect">
            <a:avLst/>
          </a:prstGeom>
          <a:solidFill>
            <a:srgbClr val="FFFFFF"/>
          </a:solidFill>
          <a:ln w="25400" cap="flat" cmpd="sng" algn="ctr">
            <a:solidFill>
              <a:srgbClr val="FC7D77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rgbClr val="BAE5E4"/>
              </a:solidFill>
              <a:effectLst/>
              <a:uLnTx/>
              <a:uFillTx/>
              <a:latin typeface="Arial-Rounded"/>
              <a:ea typeface="Arial-Rounded"/>
              <a:cs typeface="+mn-cs"/>
              <a:sym typeface="Arial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D4D309D3-D471-4F60-BAF5-84FC57DE863F}"/>
              </a:ext>
            </a:extLst>
          </p:cNvPr>
          <p:cNvGrpSpPr/>
          <p:nvPr userDrawn="1"/>
        </p:nvGrpSpPr>
        <p:grpSpPr>
          <a:xfrm>
            <a:off x="377049" y="255821"/>
            <a:ext cx="2632037" cy="2075610"/>
            <a:chOff x="237072" y="234585"/>
            <a:chExt cx="1448294" cy="1448294"/>
          </a:xfrm>
        </p:grpSpPr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79D3C1B0-FB97-45E0-B76D-1C8A801FEE3A}"/>
                </a:ext>
              </a:extLst>
            </p:cNvPr>
            <p:cNvSpPr/>
            <p:nvPr/>
          </p:nvSpPr>
          <p:spPr>
            <a:xfrm>
              <a:off x="237072" y="234585"/>
              <a:ext cx="1448294" cy="1448294"/>
            </a:xfrm>
            <a:prstGeom prst="ellipse">
              <a:avLst/>
            </a:prstGeom>
            <a:solidFill>
              <a:srgbClr val="FC7D77">
                <a:lumMod val="40000"/>
                <a:lumOff val="60000"/>
              </a:srgbClr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BAE5E4"/>
                </a:solidFill>
                <a:effectLst/>
                <a:uLnTx/>
                <a:uFillTx/>
                <a:latin typeface="Arial-Rounded"/>
                <a:ea typeface="Arial-Rounded"/>
                <a:cs typeface="+mn-cs"/>
                <a:sym typeface="Arial"/>
              </a:endParaRPr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4794393D-301C-4659-BBCA-281D2C010711}"/>
                </a:ext>
              </a:extLst>
            </p:cNvPr>
            <p:cNvSpPr/>
            <p:nvPr/>
          </p:nvSpPr>
          <p:spPr>
            <a:xfrm>
              <a:off x="283311" y="280824"/>
              <a:ext cx="1355815" cy="1355815"/>
            </a:xfrm>
            <a:prstGeom prst="ellipse">
              <a:avLst/>
            </a:prstGeom>
            <a:solidFill>
              <a:srgbClr val="FFFFFF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BAE5E4"/>
                </a:solidFill>
                <a:effectLst/>
                <a:uLnTx/>
                <a:uFillTx/>
                <a:latin typeface="Arial-Rounded"/>
                <a:ea typeface="Arial-Rounded"/>
                <a:cs typeface="+mn-cs"/>
                <a:sym typeface="Arial"/>
              </a:endParaRPr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50A22E59-CF8B-4136-A69F-75E63F01160F}"/>
                </a:ext>
              </a:extLst>
            </p:cNvPr>
            <p:cNvSpPr/>
            <p:nvPr/>
          </p:nvSpPr>
          <p:spPr>
            <a:xfrm>
              <a:off x="244823" y="242721"/>
              <a:ext cx="1419087" cy="1419087"/>
            </a:xfrm>
            <a:prstGeom prst="ellipse">
              <a:avLst/>
            </a:prstGeom>
            <a:noFill/>
            <a:ln w="9525" cap="flat" cmpd="sng" algn="ctr">
              <a:solidFill>
                <a:srgbClr val="BAE5E4">
                  <a:lumMod val="25000"/>
                </a:srgbClr>
              </a:solidFill>
              <a:prstDash val="dash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BAE5E4"/>
                </a:solidFill>
                <a:effectLst/>
                <a:uLnTx/>
                <a:uFillTx/>
                <a:latin typeface="Arial-Rounded"/>
                <a:ea typeface="Arial-Rounded"/>
                <a:cs typeface="+mn-cs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72206310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92220822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7">
            <a:extLst>
              <a:ext uri="{FF2B5EF4-FFF2-40B4-BE49-F238E27FC236}">
                <a16:creationId xmlns:a16="http://schemas.microsoft.com/office/drawing/2014/main" id="{F00510D4-679A-4B44-AFFD-FD1FF3551A62}"/>
              </a:ext>
            </a:extLst>
          </p:cNvPr>
          <p:cNvSpPr/>
          <p:nvPr userDrawn="1"/>
        </p:nvSpPr>
        <p:spPr>
          <a:xfrm>
            <a:off x="280793" y="1122218"/>
            <a:ext cx="11720707" cy="5564332"/>
          </a:xfrm>
          <a:prstGeom prst="rect">
            <a:avLst/>
          </a:prstGeom>
          <a:solidFill>
            <a:srgbClr val="FFFFFF"/>
          </a:solidFill>
          <a:ln w="25400" cap="flat" cmpd="sng" algn="ctr">
            <a:solidFill>
              <a:srgbClr val="00B05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rgbClr val="BAE5E4"/>
              </a:solidFill>
              <a:effectLst/>
              <a:uLnTx/>
              <a:uFillTx/>
              <a:latin typeface="Arial-Rounded"/>
              <a:ea typeface="Arial-Rounded"/>
              <a:cs typeface="+mn-cs"/>
              <a:sym typeface="Arial"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72B9509B-2605-49B8-82AA-4026BF3B536B}"/>
              </a:ext>
            </a:extLst>
          </p:cNvPr>
          <p:cNvGrpSpPr/>
          <p:nvPr userDrawn="1"/>
        </p:nvGrpSpPr>
        <p:grpSpPr>
          <a:xfrm>
            <a:off x="377049" y="255820"/>
            <a:ext cx="2637181" cy="2062663"/>
            <a:chOff x="237072" y="234585"/>
            <a:chExt cx="1448294" cy="1448294"/>
          </a:xfrm>
        </p:grpSpPr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7E9B5808-68F7-4A14-A759-6246698FF09F}"/>
                </a:ext>
              </a:extLst>
            </p:cNvPr>
            <p:cNvSpPr/>
            <p:nvPr/>
          </p:nvSpPr>
          <p:spPr>
            <a:xfrm>
              <a:off x="237072" y="234585"/>
              <a:ext cx="1448294" cy="1448294"/>
            </a:xfrm>
            <a:prstGeom prst="ellipse">
              <a:avLst/>
            </a:prstGeom>
            <a:solidFill>
              <a:srgbClr val="B7D574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BAE5E4"/>
                </a:solidFill>
                <a:effectLst/>
                <a:uLnTx/>
                <a:uFillTx/>
                <a:latin typeface="Arial-Rounded"/>
                <a:ea typeface="Arial-Rounded"/>
                <a:cs typeface="+mn-cs"/>
                <a:sym typeface="Arial"/>
              </a:endParaRPr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DD9337EE-9449-4FAF-8ADB-03892A796D0C}"/>
                </a:ext>
              </a:extLst>
            </p:cNvPr>
            <p:cNvSpPr/>
            <p:nvPr/>
          </p:nvSpPr>
          <p:spPr>
            <a:xfrm>
              <a:off x="283311" y="280824"/>
              <a:ext cx="1355815" cy="1355815"/>
            </a:xfrm>
            <a:prstGeom prst="ellipse">
              <a:avLst/>
            </a:prstGeom>
            <a:solidFill>
              <a:srgbClr val="FFFFFF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BAE5E4"/>
                </a:solidFill>
                <a:effectLst/>
                <a:uLnTx/>
                <a:uFillTx/>
                <a:latin typeface="Arial-Rounded"/>
                <a:ea typeface="Arial-Rounded"/>
                <a:cs typeface="+mn-cs"/>
                <a:sym typeface="Arial"/>
              </a:endParaRPr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7229F8EB-2732-4CE9-8470-DB69792CAA1E}"/>
                </a:ext>
              </a:extLst>
            </p:cNvPr>
            <p:cNvSpPr/>
            <p:nvPr/>
          </p:nvSpPr>
          <p:spPr>
            <a:xfrm>
              <a:off x="244823" y="252246"/>
              <a:ext cx="1419087" cy="1419087"/>
            </a:xfrm>
            <a:prstGeom prst="ellipse">
              <a:avLst/>
            </a:prstGeom>
            <a:noFill/>
            <a:ln w="9525" cap="flat" cmpd="sng" algn="ctr">
              <a:solidFill>
                <a:srgbClr val="BAE5E4">
                  <a:lumMod val="25000"/>
                </a:srgbClr>
              </a:solidFill>
              <a:prstDash val="dash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BAE5E4"/>
                </a:solidFill>
                <a:effectLst/>
                <a:uLnTx/>
                <a:uFillTx/>
                <a:latin typeface="Arial-Rounded"/>
                <a:ea typeface="Arial-Rounded"/>
                <a:cs typeface="+mn-cs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63018071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blipFill dpi="0" rotWithShape="1">
          <a:blip r:embed="rId2">
            <a:lum/>
          </a:blip>
          <a:srcRect/>
          <a:stretch>
            <a:fillRect t="-21000" b="-2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747C95-0654-4CFB-89B1-FBB04BE794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B13C135-2EE2-4584-B084-345C0B088AD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E1CE5B-AD0C-4FF0-917D-7437F608988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8DB618D-B73D-43D0-8377-801B77CE28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BD0CC-E3E2-4331-AA06-EBB8ADD6037D}" type="datetimeFigureOut">
              <a:rPr lang="en-US" smtClean="0"/>
              <a:t>4/2/2025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1EF31C4-6B8F-44F1-993D-5947608914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CBA786-EC9B-4536-A5E3-FB7EC29F99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34F2D-4F96-4A1A-A648-518B1AFE05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0828838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E1EAE2-2D75-466D-AF47-208DCDA327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BD0CC-E3E2-4331-AA06-EBB8ADD6037D}" type="datetimeFigureOut">
              <a:rPr lang="en-US" smtClean="0"/>
              <a:t>4/2/2025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3A7CAC-56E0-43EC-9C88-5F957FB61D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17C680-3799-40B0-ABB3-F65E69A1A0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34F2D-4F96-4A1A-A648-518B1AFE058E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10">
            <a:extLst>
              <a:ext uri="{FF2B5EF4-FFF2-40B4-BE49-F238E27FC236}">
                <a16:creationId xmlns:a16="http://schemas.microsoft.com/office/drawing/2014/main" id="{3DF38B27-1082-401F-91DD-A33BC451FD7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/>
          <a:stretch>
            <a:fillRect/>
          </a:stretch>
        </p:blipFill>
        <p:spPr>
          <a:xfrm>
            <a:off x="4301603" y="4901803"/>
            <a:ext cx="7918522" cy="1956197"/>
          </a:xfrm>
          <a:prstGeom prst="rect">
            <a:avLst/>
          </a:prstGeom>
        </p:spPr>
      </p:pic>
      <p:pic>
        <p:nvPicPr>
          <p:cNvPr id="8" name="13">
            <a:extLst>
              <a:ext uri="{FF2B5EF4-FFF2-40B4-BE49-F238E27FC236}">
                <a16:creationId xmlns:a16="http://schemas.microsoft.com/office/drawing/2014/main" id="{DC523EAF-88A8-4AA0-9FCC-904DE7B0636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800215" y="4001444"/>
            <a:ext cx="3419910" cy="2720031"/>
          </a:xfrm>
          <a:prstGeom prst="rect">
            <a:avLst/>
          </a:prstGeom>
        </p:spPr>
      </p:pic>
      <p:pic>
        <p:nvPicPr>
          <p:cNvPr id="9" name="16">
            <a:extLst>
              <a:ext uri="{FF2B5EF4-FFF2-40B4-BE49-F238E27FC236}">
                <a16:creationId xmlns:a16="http://schemas.microsoft.com/office/drawing/2014/main" id="{112F61C9-C7A0-409F-98FF-3A8B41055B1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/>
          <a:stretch>
            <a:fillRect/>
          </a:stretch>
        </p:blipFill>
        <p:spPr>
          <a:xfrm>
            <a:off x="0" y="4901803"/>
            <a:ext cx="7918522" cy="19561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5328298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E9BBCE0-AED8-4E4B-9B05-261E8CA1875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B062ECC-5999-422C-A3DF-DCFA4B1CF50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CC3794-7BE6-4A2A-9468-C7FC51EAAC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BD0CC-E3E2-4331-AA06-EBB8ADD6037D}" type="datetimeFigureOut">
              <a:rPr lang="en-US" smtClean="0"/>
              <a:t>4/2/2025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279640-B044-45DF-A253-99F525CE70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740F97-40D1-4185-8811-2F94EC7286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34F2D-4F96-4A1A-A648-518B1AFE05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2965809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39D9B-1707-4BC2-A8DF-A9A95A2D1DDF}" type="datetimeFigureOut">
              <a:rPr lang="en-US" smtClean="0"/>
              <a:t>4/2/2025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F7387-1A44-43D0-A42C-0F5D255AB470}" type="slidenum">
              <a:rPr lang="en-US" smtClean="0"/>
              <a:t>‹#›</a:t>
            </a:fld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12301538" y="4252913"/>
            <a:ext cx="914400" cy="9144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8927715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8FA92-DCEB-416D-A3AA-345BE494323E}" type="datetimeFigureOut">
              <a:rPr lang="en-US" smtClean="0"/>
              <a:t>4/2/2025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B7AED0-1251-46AC-8102-BF35D3C7A7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34843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23.xml"/><Relationship Id="rId7" Type="http://schemas.openxmlformats.org/officeDocument/2006/relationships/slideLayout" Target="../slideLayouts/slideLayout27.xml"/><Relationship Id="rId12" Type="http://schemas.openxmlformats.org/officeDocument/2006/relationships/slideLayout" Target="../slideLayouts/slideLayout32.xml"/><Relationship Id="rId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21.xml"/><Relationship Id="rId6" Type="http://schemas.openxmlformats.org/officeDocument/2006/relationships/slideLayout" Target="../slideLayouts/slideLayout26.xml"/><Relationship Id="rId11" Type="http://schemas.openxmlformats.org/officeDocument/2006/relationships/slideLayout" Target="../slideLayouts/slideLayout31.xml"/><Relationship Id="rId5" Type="http://schemas.openxmlformats.org/officeDocument/2006/relationships/slideLayout" Target="../slideLayouts/slideLayout25.xml"/><Relationship Id="rId10" Type="http://schemas.openxmlformats.org/officeDocument/2006/relationships/slideLayout" Target="../slideLayouts/slideLayout30.xml"/><Relationship Id="rId4" Type="http://schemas.openxmlformats.org/officeDocument/2006/relationships/slideLayout" Target="../slideLayouts/slideLayout24.xml"/><Relationship Id="rId9" Type="http://schemas.openxmlformats.org/officeDocument/2006/relationships/slideLayout" Target="../slideLayouts/slideLayout29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0.xml"/><Relationship Id="rId13" Type="http://schemas.openxmlformats.org/officeDocument/2006/relationships/slideLayout" Target="../slideLayouts/slideLayout45.xml"/><Relationship Id="rId18" Type="http://schemas.openxmlformats.org/officeDocument/2006/relationships/theme" Target="../theme/theme3.xml"/><Relationship Id="rId3" Type="http://schemas.openxmlformats.org/officeDocument/2006/relationships/slideLayout" Target="../slideLayouts/slideLayout35.xml"/><Relationship Id="rId7" Type="http://schemas.openxmlformats.org/officeDocument/2006/relationships/slideLayout" Target="../slideLayouts/slideLayout39.xml"/><Relationship Id="rId12" Type="http://schemas.openxmlformats.org/officeDocument/2006/relationships/slideLayout" Target="../slideLayouts/slideLayout44.xml"/><Relationship Id="rId17" Type="http://schemas.openxmlformats.org/officeDocument/2006/relationships/slideLayout" Target="../slideLayouts/slideLayout49.xml"/><Relationship Id="rId2" Type="http://schemas.openxmlformats.org/officeDocument/2006/relationships/slideLayout" Target="../slideLayouts/slideLayout34.xml"/><Relationship Id="rId16" Type="http://schemas.openxmlformats.org/officeDocument/2006/relationships/slideLayout" Target="../slideLayouts/slideLayout48.xml"/><Relationship Id="rId1" Type="http://schemas.openxmlformats.org/officeDocument/2006/relationships/slideLayout" Target="../slideLayouts/slideLayout33.xml"/><Relationship Id="rId6" Type="http://schemas.openxmlformats.org/officeDocument/2006/relationships/slideLayout" Target="../slideLayouts/slideLayout38.xml"/><Relationship Id="rId11" Type="http://schemas.openxmlformats.org/officeDocument/2006/relationships/slideLayout" Target="../slideLayouts/slideLayout43.xml"/><Relationship Id="rId5" Type="http://schemas.openxmlformats.org/officeDocument/2006/relationships/slideLayout" Target="../slideLayouts/slideLayout37.xml"/><Relationship Id="rId15" Type="http://schemas.openxmlformats.org/officeDocument/2006/relationships/slideLayout" Target="../slideLayouts/slideLayout47.xml"/><Relationship Id="rId10" Type="http://schemas.openxmlformats.org/officeDocument/2006/relationships/slideLayout" Target="../slideLayouts/slideLayout42.xml"/><Relationship Id="rId4" Type="http://schemas.openxmlformats.org/officeDocument/2006/relationships/slideLayout" Target="../slideLayouts/slideLayout36.xml"/><Relationship Id="rId9" Type="http://schemas.openxmlformats.org/officeDocument/2006/relationships/slideLayout" Target="../slideLayouts/slideLayout41.xml"/><Relationship Id="rId14" Type="http://schemas.openxmlformats.org/officeDocument/2006/relationships/slideLayout" Target="../slideLayouts/slideLayout46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7.xml"/><Relationship Id="rId13" Type="http://schemas.openxmlformats.org/officeDocument/2006/relationships/image" Target="../media/image41.jpeg"/><Relationship Id="rId3" Type="http://schemas.openxmlformats.org/officeDocument/2006/relationships/slideLayout" Target="../slideLayouts/slideLayout52.xml"/><Relationship Id="rId7" Type="http://schemas.openxmlformats.org/officeDocument/2006/relationships/slideLayout" Target="../slideLayouts/slideLayout56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51.xml"/><Relationship Id="rId1" Type="http://schemas.openxmlformats.org/officeDocument/2006/relationships/slideLayout" Target="../slideLayouts/slideLayout50.xml"/><Relationship Id="rId6" Type="http://schemas.openxmlformats.org/officeDocument/2006/relationships/slideLayout" Target="../slideLayouts/slideLayout55.xml"/><Relationship Id="rId11" Type="http://schemas.openxmlformats.org/officeDocument/2006/relationships/slideLayout" Target="../slideLayouts/slideLayout60.xml"/><Relationship Id="rId5" Type="http://schemas.openxmlformats.org/officeDocument/2006/relationships/slideLayout" Target="../slideLayouts/slideLayout54.xml"/><Relationship Id="rId10" Type="http://schemas.openxmlformats.org/officeDocument/2006/relationships/slideLayout" Target="../slideLayouts/slideLayout59.xml"/><Relationship Id="rId4" Type="http://schemas.openxmlformats.org/officeDocument/2006/relationships/slideLayout" Target="../slideLayouts/slideLayout53.xml"/><Relationship Id="rId9" Type="http://schemas.openxmlformats.org/officeDocument/2006/relationships/slideLayout" Target="../slideLayouts/slideLayout58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8.xml"/><Relationship Id="rId3" Type="http://schemas.openxmlformats.org/officeDocument/2006/relationships/slideLayout" Target="../slideLayouts/slideLayout63.xml"/><Relationship Id="rId7" Type="http://schemas.openxmlformats.org/officeDocument/2006/relationships/slideLayout" Target="../slideLayouts/slideLayout67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62.xml"/><Relationship Id="rId1" Type="http://schemas.openxmlformats.org/officeDocument/2006/relationships/slideLayout" Target="../slideLayouts/slideLayout61.xml"/><Relationship Id="rId6" Type="http://schemas.openxmlformats.org/officeDocument/2006/relationships/slideLayout" Target="../slideLayouts/slideLayout66.xml"/><Relationship Id="rId11" Type="http://schemas.openxmlformats.org/officeDocument/2006/relationships/slideLayout" Target="../slideLayouts/slideLayout71.xml"/><Relationship Id="rId5" Type="http://schemas.openxmlformats.org/officeDocument/2006/relationships/slideLayout" Target="../slideLayouts/slideLayout65.xml"/><Relationship Id="rId10" Type="http://schemas.openxmlformats.org/officeDocument/2006/relationships/slideLayout" Target="../slideLayouts/slideLayout70.xml"/><Relationship Id="rId4" Type="http://schemas.openxmlformats.org/officeDocument/2006/relationships/slideLayout" Target="../slideLayouts/slideLayout64.xml"/><Relationship Id="rId9" Type="http://schemas.openxmlformats.org/officeDocument/2006/relationships/slideLayout" Target="../slideLayouts/slideLayout69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9.xml"/><Relationship Id="rId13" Type="http://schemas.openxmlformats.org/officeDocument/2006/relationships/theme" Target="../theme/theme6.xml"/><Relationship Id="rId3" Type="http://schemas.openxmlformats.org/officeDocument/2006/relationships/slideLayout" Target="../slideLayouts/slideLayout74.xml"/><Relationship Id="rId7" Type="http://schemas.openxmlformats.org/officeDocument/2006/relationships/slideLayout" Target="../slideLayouts/slideLayout78.xml"/><Relationship Id="rId12" Type="http://schemas.openxmlformats.org/officeDocument/2006/relationships/slideLayout" Target="../slideLayouts/slideLayout83.xml"/><Relationship Id="rId2" Type="http://schemas.openxmlformats.org/officeDocument/2006/relationships/slideLayout" Target="../slideLayouts/slideLayout73.xml"/><Relationship Id="rId1" Type="http://schemas.openxmlformats.org/officeDocument/2006/relationships/slideLayout" Target="../slideLayouts/slideLayout72.xml"/><Relationship Id="rId6" Type="http://schemas.openxmlformats.org/officeDocument/2006/relationships/slideLayout" Target="../slideLayouts/slideLayout77.xml"/><Relationship Id="rId11" Type="http://schemas.openxmlformats.org/officeDocument/2006/relationships/slideLayout" Target="../slideLayouts/slideLayout82.xml"/><Relationship Id="rId5" Type="http://schemas.openxmlformats.org/officeDocument/2006/relationships/slideLayout" Target="../slideLayouts/slideLayout76.xml"/><Relationship Id="rId10" Type="http://schemas.openxmlformats.org/officeDocument/2006/relationships/slideLayout" Target="../slideLayouts/slideLayout81.xml"/><Relationship Id="rId4" Type="http://schemas.openxmlformats.org/officeDocument/2006/relationships/slideLayout" Target="../slideLayouts/slideLayout75.xml"/><Relationship Id="rId9" Type="http://schemas.openxmlformats.org/officeDocument/2006/relationships/slideLayout" Target="../slideLayouts/slideLayout80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1.xml"/><Relationship Id="rId3" Type="http://schemas.openxmlformats.org/officeDocument/2006/relationships/slideLayout" Target="../slideLayouts/slideLayout86.xml"/><Relationship Id="rId7" Type="http://schemas.openxmlformats.org/officeDocument/2006/relationships/slideLayout" Target="../slideLayouts/slideLayout90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85.xml"/><Relationship Id="rId1" Type="http://schemas.openxmlformats.org/officeDocument/2006/relationships/slideLayout" Target="../slideLayouts/slideLayout84.xml"/><Relationship Id="rId6" Type="http://schemas.openxmlformats.org/officeDocument/2006/relationships/slideLayout" Target="../slideLayouts/slideLayout89.xml"/><Relationship Id="rId11" Type="http://schemas.openxmlformats.org/officeDocument/2006/relationships/slideLayout" Target="../slideLayouts/slideLayout94.xml"/><Relationship Id="rId5" Type="http://schemas.openxmlformats.org/officeDocument/2006/relationships/slideLayout" Target="../slideLayouts/slideLayout88.xml"/><Relationship Id="rId10" Type="http://schemas.openxmlformats.org/officeDocument/2006/relationships/slideLayout" Target="../slideLayouts/slideLayout93.xml"/><Relationship Id="rId4" Type="http://schemas.openxmlformats.org/officeDocument/2006/relationships/slideLayout" Target="../slideLayouts/slideLayout87.xml"/><Relationship Id="rId9" Type="http://schemas.openxmlformats.org/officeDocument/2006/relationships/slideLayout" Target="../slideLayouts/slideLayout92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2.xml"/><Relationship Id="rId13" Type="http://schemas.openxmlformats.org/officeDocument/2006/relationships/slideLayout" Target="../slideLayouts/slideLayout107.xml"/><Relationship Id="rId3" Type="http://schemas.openxmlformats.org/officeDocument/2006/relationships/slideLayout" Target="../slideLayouts/slideLayout97.xml"/><Relationship Id="rId7" Type="http://schemas.openxmlformats.org/officeDocument/2006/relationships/slideLayout" Target="../slideLayouts/slideLayout101.xml"/><Relationship Id="rId12" Type="http://schemas.openxmlformats.org/officeDocument/2006/relationships/slideLayout" Target="../slideLayouts/slideLayout106.xml"/><Relationship Id="rId2" Type="http://schemas.openxmlformats.org/officeDocument/2006/relationships/slideLayout" Target="../slideLayouts/slideLayout96.xml"/><Relationship Id="rId1" Type="http://schemas.openxmlformats.org/officeDocument/2006/relationships/slideLayout" Target="../slideLayouts/slideLayout95.xml"/><Relationship Id="rId6" Type="http://schemas.openxmlformats.org/officeDocument/2006/relationships/slideLayout" Target="../slideLayouts/slideLayout100.xml"/><Relationship Id="rId11" Type="http://schemas.openxmlformats.org/officeDocument/2006/relationships/slideLayout" Target="../slideLayouts/slideLayout105.xml"/><Relationship Id="rId5" Type="http://schemas.openxmlformats.org/officeDocument/2006/relationships/slideLayout" Target="../slideLayouts/slideLayout99.xml"/><Relationship Id="rId15" Type="http://schemas.openxmlformats.org/officeDocument/2006/relationships/image" Target="../media/image44.jpg"/><Relationship Id="rId10" Type="http://schemas.openxmlformats.org/officeDocument/2006/relationships/slideLayout" Target="../slideLayouts/slideLayout104.xml"/><Relationship Id="rId4" Type="http://schemas.openxmlformats.org/officeDocument/2006/relationships/slideLayout" Target="../slideLayouts/slideLayout98.xml"/><Relationship Id="rId9" Type="http://schemas.openxmlformats.org/officeDocument/2006/relationships/slideLayout" Target="../slideLayouts/slideLayout103.xml"/><Relationship Id="rId14" Type="http://schemas.openxmlformats.org/officeDocument/2006/relationships/theme" Target="../theme/theme8.xml"/></Relationships>
</file>

<file path=ppt/slideMasters/_rels/slideMaster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0.xml"/><Relationship Id="rId2" Type="http://schemas.openxmlformats.org/officeDocument/2006/relationships/slideLayout" Target="../slideLayouts/slideLayout109.xml"/><Relationship Id="rId1" Type="http://schemas.openxmlformats.org/officeDocument/2006/relationships/slideLayout" Target="../slideLayouts/slideLayout108.xml"/><Relationship Id="rId4" Type="http://schemas.openxmlformats.org/officeDocument/2006/relationships/theme" Target="../theme/theme9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8.xml"/><Relationship Id="rId13" Type="http://schemas.openxmlformats.org/officeDocument/2006/relationships/slideLayout" Target="../slideLayouts/slideLayout123.xml"/><Relationship Id="rId3" Type="http://schemas.openxmlformats.org/officeDocument/2006/relationships/slideLayout" Target="../slideLayouts/slideLayout113.xml"/><Relationship Id="rId7" Type="http://schemas.openxmlformats.org/officeDocument/2006/relationships/slideLayout" Target="../slideLayouts/slideLayout117.xml"/><Relationship Id="rId12" Type="http://schemas.openxmlformats.org/officeDocument/2006/relationships/slideLayout" Target="../slideLayouts/slideLayout122.xml"/><Relationship Id="rId2" Type="http://schemas.openxmlformats.org/officeDocument/2006/relationships/slideLayout" Target="../slideLayouts/slideLayout112.xml"/><Relationship Id="rId1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6.xml"/><Relationship Id="rId11" Type="http://schemas.openxmlformats.org/officeDocument/2006/relationships/slideLayout" Target="../slideLayouts/slideLayout121.xml"/><Relationship Id="rId5" Type="http://schemas.openxmlformats.org/officeDocument/2006/relationships/slideLayout" Target="../slideLayouts/slideLayout115.xml"/><Relationship Id="rId10" Type="http://schemas.openxmlformats.org/officeDocument/2006/relationships/slideLayout" Target="../slideLayouts/slideLayout120.xml"/><Relationship Id="rId4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9.xml"/><Relationship Id="rId14" Type="http://schemas.openxmlformats.org/officeDocument/2006/relationships/theme" Target="../theme/theme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19E4B4B-505B-43E2-987D-384A64AE44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BB41F7E-7A02-4FF2-8AF5-A1AE59CD34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41E1E4-156A-4C10-BC26-D07F5C724AD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EBD0CC-E3E2-4331-AA06-EBB8ADD6037D}" type="datetimeFigureOut">
              <a:rPr lang="en-US" smtClean="0"/>
              <a:t>4/2/2025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7F9652-3E39-43EA-9F4E-489A7F3BC5F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6CC6A0-BF40-4ACA-867F-55115DA3FB3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634F2D-4F96-4A1A-A648-518B1AFE058E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0E103C9-1932-4B3D-B1A4-7EEDAA6CB569}"/>
              </a:ext>
            </a:extLst>
          </p:cNvPr>
          <p:cNvSpPr txBox="1"/>
          <p:nvPr userDrawn="1"/>
        </p:nvSpPr>
        <p:spPr>
          <a:xfrm>
            <a:off x="9250680" y="47238"/>
            <a:ext cx="34672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r>
              <a:rPr lang="en-US" sz="1200" kern="0" dirty="0" err="1">
                <a:solidFill>
                  <a:schemeClr val="tx1">
                    <a:lumMod val="50000"/>
                    <a:lumOff val="50000"/>
                  </a:schemeClr>
                </a:solidFill>
                <a:cs typeface="Arial"/>
                <a:sym typeface="Arial"/>
              </a:rPr>
              <a:t>Hương</a:t>
            </a:r>
            <a:r>
              <a:rPr lang="en-US" sz="1200" kern="0" dirty="0">
                <a:solidFill>
                  <a:schemeClr val="tx1">
                    <a:lumMod val="50000"/>
                    <a:lumOff val="50000"/>
                  </a:schemeClr>
                </a:solidFill>
                <a:cs typeface="Arial"/>
                <a:sym typeface="Arial"/>
              </a:rPr>
              <a:t> </a:t>
            </a:r>
            <a:r>
              <a:rPr lang="en-US" sz="1200" kern="0" dirty="0" err="1">
                <a:solidFill>
                  <a:schemeClr val="tx1">
                    <a:lumMod val="50000"/>
                    <a:lumOff val="50000"/>
                  </a:schemeClr>
                </a:solidFill>
                <a:cs typeface="Arial"/>
                <a:sym typeface="Arial"/>
              </a:rPr>
              <a:t>Thảo</a:t>
            </a:r>
            <a:r>
              <a:rPr lang="en-US" sz="1200" kern="0" dirty="0">
                <a:solidFill>
                  <a:schemeClr val="tx1">
                    <a:lumMod val="50000"/>
                    <a:lumOff val="50000"/>
                  </a:schemeClr>
                </a:solidFill>
                <a:cs typeface="Arial"/>
                <a:sym typeface="Arial"/>
              </a:rPr>
              <a:t>: tranthao121004@gmail.com</a:t>
            </a:r>
          </a:p>
        </p:txBody>
      </p:sp>
    </p:spTree>
    <p:extLst>
      <p:ext uri="{BB962C8B-B14F-4D97-AF65-F5344CB8AC3E}">
        <p14:creationId xmlns:p14="http://schemas.microsoft.com/office/powerpoint/2010/main" val="17704304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5" r:id="rId2"/>
    <p:sldLayoutId id="2147483666" r:id="rId3"/>
    <p:sldLayoutId id="2147483659" r:id="rId4"/>
    <p:sldLayoutId id="2147483650" r:id="rId5"/>
    <p:sldLayoutId id="2147483651" r:id="rId6"/>
    <p:sldLayoutId id="2147483652" r:id="rId7"/>
    <p:sldLayoutId id="2147483653" r:id="rId8"/>
    <p:sldLayoutId id="2147483654" r:id="rId9"/>
    <p:sldLayoutId id="2147483656" r:id="rId10"/>
    <p:sldLayoutId id="2147483657" r:id="rId11"/>
    <p:sldLayoutId id="2147483661" r:id="rId12"/>
    <p:sldLayoutId id="2147483667" r:id="rId13"/>
    <p:sldLayoutId id="2147483668" r:id="rId14"/>
    <p:sldLayoutId id="2147483669" r:id="rId15"/>
    <p:sldLayoutId id="2147483660" r:id="rId16"/>
    <p:sldLayoutId id="2147483658" r:id="rId17"/>
    <p:sldLayoutId id="2147483663" r:id="rId18"/>
    <p:sldLayoutId id="2147483662" r:id="rId19"/>
    <p:sldLayoutId id="2147483655" r:id="rId2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  <a:t>2025/4/2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755272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9" r:id="rId1"/>
    <p:sldLayoutId id="2147483720" r:id="rId2"/>
    <p:sldLayoutId id="2147483721" r:id="rId3"/>
    <p:sldLayoutId id="2147483722" r:id="rId4"/>
    <p:sldLayoutId id="2147483723" r:id="rId5"/>
    <p:sldLayoutId id="2147483724" r:id="rId6"/>
    <p:sldLayoutId id="2147483725" r:id="rId7"/>
    <p:sldLayoutId id="2147483726" r:id="rId8"/>
    <p:sldLayoutId id="2147483727" r:id="rId9"/>
    <p:sldLayoutId id="2147483728" r:id="rId10"/>
    <p:sldLayoutId id="2147483729" r:id="rId11"/>
    <p:sldLayoutId id="214748373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8F7264FB-0618-4E18-959B-77CB113B87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56F56141-EDC8-4561-B210-A15B1651A4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DB2B7860-1501-44BF-BDA2-4ECAC48F4CE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1456EF-EDA7-466D-90A9-97D47B7037CB}" type="datetimeFigureOut">
              <a:rPr lang="zh-CN" altLang="en-US" smtClean="0"/>
              <a:t>2025/4/2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E21586E5-F721-4A39-860D-941C9E93EA1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B93DB4B5-A198-4FFC-8349-20B0234F0F7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7D73ED-7EBB-4E11-B60B-79773C5177D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330981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2" r:id="rId1"/>
    <p:sldLayoutId id="2147483733" r:id="rId2"/>
    <p:sldLayoutId id="2147483734" r:id="rId3"/>
    <p:sldLayoutId id="2147483735" r:id="rId4"/>
    <p:sldLayoutId id="2147483736" r:id="rId5"/>
    <p:sldLayoutId id="2147483737" r:id="rId6"/>
    <p:sldLayoutId id="2147483738" r:id="rId7"/>
    <p:sldLayoutId id="2147483739" r:id="rId8"/>
    <p:sldLayoutId id="2147483740" r:id="rId9"/>
    <p:sldLayoutId id="2147483741" r:id="rId10"/>
    <p:sldLayoutId id="2147483742" r:id="rId11"/>
    <p:sldLayoutId id="2147483743" r:id="rId12"/>
    <p:sldLayoutId id="2147483744" r:id="rId13"/>
    <p:sldLayoutId id="2147483745" r:id="rId14"/>
    <p:sldLayoutId id="2147483746" r:id="rId15"/>
    <p:sldLayoutId id="2147483747" r:id="rId16"/>
    <p:sldLayoutId id="2147483748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8D277C-D2BF-45CB-B9B1-631697971ECF}" type="datetimeFigureOut">
              <a:rPr lang="zh-CN" altLang="en-US" smtClean="0"/>
              <a:t>2025/4/2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57B159-C784-467D-858D-66D384AF0CC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504670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2" r:id="rId1"/>
    <p:sldLayoutId id="2147483763" r:id="rId2"/>
    <p:sldLayoutId id="2147483764" r:id="rId3"/>
    <p:sldLayoutId id="2147483765" r:id="rId4"/>
    <p:sldLayoutId id="2147483766" r:id="rId5"/>
    <p:sldLayoutId id="2147483767" r:id="rId6"/>
    <p:sldLayoutId id="2147483768" r:id="rId7"/>
    <p:sldLayoutId id="2147483769" r:id="rId8"/>
    <p:sldLayoutId id="2147483770" r:id="rId9"/>
    <p:sldLayoutId id="2147483771" r:id="rId10"/>
    <p:sldLayoutId id="214748377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FEEB48-1DE6-45AD-BE3A-3BB5ADA466F2}" type="datetimeFigureOut">
              <a:rPr lang="zh-CN" altLang="en-US" smtClean="0"/>
              <a:t>2025/4/2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E6C835-3E02-41FF-9946-5F89EB142FD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114726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6" r:id="rId1"/>
    <p:sldLayoutId id="2147483787" r:id="rId2"/>
    <p:sldLayoutId id="2147483788" r:id="rId3"/>
    <p:sldLayoutId id="2147483789" r:id="rId4"/>
    <p:sldLayoutId id="2147483790" r:id="rId5"/>
    <p:sldLayoutId id="2147483791" r:id="rId6"/>
    <p:sldLayoutId id="2147483792" r:id="rId7"/>
    <p:sldLayoutId id="2147483793" r:id="rId8"/>
    <p:sldLayoutId id="2147483794" r:id="rId9"/>
    <p:sldLayoutId id="2147483795" r:id="rId10"/>
    <p:sldLayoutId id="2147483796" r:id="rId11"/>
  </p:sldLayoutIdLst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华康海报体W12(P)" panose="040B0C00000000000000" pitchFamily="82" charset="-122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114671DC-4077-4FC6-9574-841BC2E1D7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90D53E0D-D05E-450E-A332-527C721C5F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1B9E14D5-65BE-45C8-ADD2-0CC29D0A840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</a:defRPr>
            </a:lvl1pPr>
          </a:lstStyle>
          <a:p>
            <a:fld id="{8AC5EDB2-2432-4562-A07F-96DD67ADB98D}" type="datetimeFigureOut">
              <a:rPr lang="zh-CN" altLang="en-US" smtClean="0"/>
              <a:pPr/>
              <a:t>2025/4/2</a:t>
            </a:fld>
            <a:endParaRPr lang="zh-CN" altLang="en-US" dirty="0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96146C09-A769-4DF6-9276-C88A3FF9E0E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7DD58443-23D1-4E91-AD50-B9E3DCAC8FF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</a:defRPr>
            </a:lvl1pPr>
          </a:lstStyle>
          <a:p>
            <a:fld id="{3EBA6181-1769-4B1D-B02E-B5069CD68A89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5810221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0" r:id="rId1"/>
    <p:sldLayoutId id="2147483811" r:id="rId2"/>
    <p:sldLayoutId id="2147483812" r:id="rId3"/>
    <p:sldLayoutId id="2147483813" r:id="rId4"/>
    <p:sldLayoutId id="2147483814" r:id="rId5"/>
    <p:sldLayoutId id="2147483815" r:id="rId6"/>
    <p:sldLayoutId id="2147483816" r:id="rId7"/>
    <p:sldLayoutId id="2147483817" r:id="rId8"/>
    <p:sldLayoutId id="2147483818" r:id="rId9"/>
    <p:sldLayoutId id="2147483819" r:id="rId10"/>
    <p:sldLayoutId id="2147483820" r:id="rId11"/>
    <p:sldLayoutId id="2147483821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字魂59号-创粗黑" panose="00000500000000000000" pitchFamily="2" charset="-122"/>
          <a:ea typeface="字魂59号-创粗黑" panose="00000500000000000000" pitchFamily="2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字魂59号-创粗黑" panose="00000500000000000000" pitchFamily="2" charset="-122"/>
          <a:ea typeface="字魂59号-创粗黑" panose="00000500000000000000" pitchFamily="2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字魂59号-创粗黑" panose="00000500000000000000" pitchFamily="2" charset="-122"/>
          <a:ea typeface="字魂59号-创粗黑" panose="00000500000000000000" pitchFamily="2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字魂59号-创粗黑" panose="00000500000000000000" pitchFamily="2" charset="-122"/>
          <a:ea typeface="字魂59号-创粗黑" panose="00000500000000000000" pitchFamily="2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字魂59号-创粗黑" panose="00000500000000000000" pitchFamily="2" charset="-122"/>
          <a:ea typeface="字魂59号-创粗黑" panose="00000500000000000000" pitchFamily="2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字魂59号-创粗黑" panose="00000500000000000000" pitchFamily="2" charset="-122"/>
          <a:ea typeface="字魂59号-创粗黑" panose="00000500000000000000" pitchFamily="2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A63A4E-F370-4E43-88DF-FF35117A42C8}" type="datetimeFigureOut">
              <a:rPr lang="zh-CN" altLang="en-US" smtClean="0"/>
              <a:t>2025/4/2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9E3902-3291-4BB3-9961-88462FB345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751986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8" r:id="rId1"/>
    <p:sldLayoutId id="2147483829" r:id="rId2"/>
    <p:sldLayoutId id="2147483830" r:id="rId3"/>
    <p:sldLayoutId id="2147483831" r:id="rId4"/>
    <p:sldLayoutId id="2147483832" r:id="rId5"/>
    <p:sldLayoutId id="2147483833" r:id="rId6"/>
    <p:sldLayoutId id="2147483834" r:id="rId7"/>
    <p:sldLayoutId id="2147483835" r:id="rId8"/>
    <p:sldLayoutId id="2147483836" r:id="rId9"/>
    <p:sldLayoutId id="2147483837" r:id="rId10"/>
    <p:sldLayoutId id="214748383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1" y="274640"/>
            <a:ext cx="10972800" cy="1143000"/>
          </a:xfrm>
          <a:prstGeom prst="rect">
            <a:avLst/>
          </a:prstGeom>
        </p:spPr>
        <p:txBody>
          <a:bodyPr vert="horz" lIns="91436" tIns="45718" rIns="91436" bIns="45718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1" y="1600202"/>
            <a:ext cx="10972800" cy="4525963"/>
          </a:xfrm>
          <a:prstGeom prst="rect">
            <a:avLst/>
          </a:prstGeom>
        </p:spPr>
        <p:txBody>
          <a:bodyPr vert="horz" lIns="91436" tIns="45718" rIns="91436" bIns="45718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1" y="6356353"/>
            <a:ext cx="2844800" cy="365125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9196EC2F-0988-4314-AD4B-24FF16D7B45E}" type="datetime1">
              <a:rPr lang="en-US" altLang="zh-CN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4/2/2025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2" y="6356353"/>
            <a:ext cx="3860800" cy="365125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1" y="6356353"/>
            <a:ext cx="2844800" cy="365125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601EE9E8-4134-49B0-9AA7-3089E6521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03405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0" r:id="rId1"/>
    <p:sldLayoutId id="2147483861" r:id="rId2"/>
    <p:sldLayoutId id="2147483862" r:id="rId3"/>
    <p:sldLayoutId id="2147483863" r:id="rId4"/>
    <p:sldLayoutId id="2147483864" r:id="rId5"/>
    <p:sldLayoutId id="2147483865" r:id="rId6"/>
    <p:sldLayoutId id="2147483866" r:id="rId7"/>
    <p:sldLayoutId id="2147483867" r:id="rId8"/>
    <p:sldLayoutId id="2147483868" r:id="rId9"/>
    <p:sldLayoutId id="2147483869" r:id="rId10"/>
    <p:sldLayoutId id="2147483870" r:id="rId11"/>
    <p:sldLayoutId id="2147483871" r:id="rId12"/>
    <p:sldLayoutId id="2147483872" r:id="rId13"/>
  </p:sldLayoutIdLst>
  <p:hf hdr="0" ftr="0" dt="0"/>
  <p:txStyles>
    <p:titleStyle>
      <a:lvl1pPr algn="ctr" defTabSz="1218926" rtl="0" eaLnBrk="1" latinLnBrk="0" hangingPunct="1">
        <a:spcBef>
          <a:spcPct val="0"/>
        </a:spcBef>
        <a:buNone/>
        <a:defRPr sz="589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098" indent="-457098" algn="l" defTabSz="1218926" rtl="0" eaLnBrk="1" latinLnBrk="0" hangingPunct="1">
        <a:spcBef>
          <a:spcPct val="20000"/>
        </a:spcBef>
        <a:buFont typeface="Arial" pitchFamily="34" charset="0"/>
        <a:buChar char="•"/>
        <a:defRPr sz="4299" kern="1200">
          <a:solidFill>
            <a:schemeClr val="tx1"/>
          </a:solidFill>
          <a:latin typeface="+mn-lt"/>
          <a:ea typeface="+mn-ea"/>
          <a:cs typeface="+mn-cs"/>
        </a:defRPr>
      </a:lvl1pPr>
      <a:lvl2pPr marL="990377" indent="-380914" algn="l" defTabSz="1218926" rtl="0" eaLnBrk="1" latinLnBrk="0" hangingPunct="1">
        <a:spcBef>
          <a:spcPct val="20000"/>
        </a:spcBef>
        <a:buFont typeface="Arial" pitchFamily="34" charset="0"/>
        <a:buChar char="–"/>
        <a:defRPr sz="3799" kern="1200">
          <a:solidFill>
            <a:schemeClr val="tx1"/>
          </a:solidFill>
          <a:latin typeface="+mn-lt"/>
          <a:ea typeface="+mn-ea"/>
          <a:cs typeface="+mn-cs"/>
        </a:defRPr>
      </a:lvl2pPr>
      <a:lvl3pPr marL="1523657" indent="-304731" algn="l" defTabSz="1218926" rtl="0" eaLnBrk="1" latinLnBrk="0" hangingPunct="1">
        <a:spcBef>
          <a:spcPct val="20000"/>
        </a:spcBef>
        <a:buFont typeface="Arial" pitchFamily="34" charset="0"/>
        <a:buChar char="•"/>
        <a:defRPr sz="3199" kern="1200">
          <a:solidFill>
            <a:schemeClr val="tx1"/>
          </a:solidFill>
          <a:latin typeface="+mn-lt"/>
          <a:ea typeface="+mn-ea"/>
          <a:cs typeface="+mn-cs"/>
        </a:defRPr>
      </a:lvl3pPr>
      <a:lvl4pPr marL="2133120" indent="-304731" algn="l" defTabSz="1218926" rtl="0" eaLnBrk="1" latinLnBrk="0" hangingPunct="1">
        <a:spcBef>
          <a:spcPct val="20000"/>
        </a:spcBef>
        <a:buFont typeface="Arial" pitchFamily="34" charset="0"/>
        <a:buChar char="–"/>
        <a:defRPr sz="2699" kern="1200">
          <a:solidFill>
            <a:schemeClr val="tx1"/>
          </a:solidFill>
          <a:latin typeface="+mn-lt"/>
          <a:ea typeface="+mn-ea"/>
          <a:cs typeface="+mn-cs"/>
        </a:defRPr>
      </a:lvl4pPr>
      <a:lvl5pPr marL="2742582" indent="-304731" algn="l" defTabSz="1218926" rtl="0" eaLnBrk="1" latinLnBrk="0" hangingPunct="1">
        <a:spcBef>
          <a:spcPct val="20000"/>
        </a:spcBef>
        <a:buFont typeface="Arial" pitchFamily="34" charset="0"/>
        <a:buChar char="»"/>
        <a:defRPr sz="2699" kern="1200">
          <a:solidFill>
            <a:schemeClr val="tx1"/>
          </a:solidFill>
          <a:latin typeface="+mn-lt"/>
          <a:ea typeface="+mn-ea"/>
          <a:cs typeface="+mn-cs"/>
        </a:defRPr>
      </a:lvl5pPr>
      <a:lvl6pPr marL="3352045" indent="-304731" algn="l" defTabSz="1218926" rtl="0" eaLnBrk="1" latinLnBrk="0" hangingPunct="1">
        <a:spcBef>
          <a:spcPct val="20000"/>
        </a:spcBef>
        <a:buFont typeface="Arial" pitchFamily="34" charset="0"/>
        <a:buChar char="•"/>
        <a:defRPr sz="2699" kern="1200">
          <a:solidFill>
            <a:schemeClr val="tx1"/>
          </a:solidFill>
          <a:latin typeface="+mn-lt"/>
          <a:ea typeface="+mn-ea"/>
          <a:cs typeface="+mn-cs"/>
        </a:defRPr>
      </a:lvl6pPr>
      <a:lvl7pPr marL="3961509" indent="-304731" algn="l" defTabSz="1218926" rtl="0" eaLnBrk="1" latinLnBrk="0" hangingPunct="1">
        <a:spcBef>
          <a:spcPct val="20000"/>
        </a:spcBef>
        <a:buFont typeface="Arial" pitchFamily="34" charset="0"/>
        <a:buChar char="•"/>
        <a:defRPr sz="2699" kern="1200">
          <a:solidFill>
            <a:schemeClr val="tx1"/>
          </a:solidFill>
          <a:latin typeface="+mn-lt"/>
          <a:ea typeface="+mn-ea"/>
          <a:cs typeface="+mn-cs"/>
        </a:defRPr>
      </a:lvl7pPr>
      <a:lvl8pPr marL="4570972" indent="-304731" algn="l" defTabSz="1218926" rtl="0" eaLnBrk="1" latinLnBrk="0" hangingPunct="1">
        <a:spcBef>
          <a:spcPct val="20000"/>
        </a:spcBef>
        <a:buFont typeface="Arial" pitchFamily="34" charset="0"/>
        <a:buChar char="•"/>
        <a:defRPr sz="2699" kern="1200">
          <a:solidFill>
            <a:schemeClr val="tx1"/>
          </a:solidFill>
          <a:latin typeface="+mn-lt"/>
          <a:ea typeface="+mn-ea"/>
          <a:cs typeface="+mn-cs"/>
        </a:defRPr>
      </a:lvl8pPr>
      <a:lvl9pPr marL="5180434" indent="-304731" algn="l" defTabSz="1218926" rtl="0" eaLnBrk="1" latinLnBrk="0" hangingPunct="1">
        <a:spcBef>
          <a:spcPct val="20000"/>
        </a:spcBef>
        <a:buFont typeface="Arial" pitchFamily="34" charset="0"/>
        <a:buChar char="•"/>
        <a:defRPr sz="26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8926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463" algn="l" defTabSz="1218926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8926" algn="l" defTabSz="1218926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388" algn="l" defTabSz="1218926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7851" algn="l" defTabSz="1218926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314" algn="l" defTabSz="1218926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6777" algn="l" defTabSz="1218926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240" algn="l" defTabSz="1218926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5703" algn="l" defTabSz="1218926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3285CA-3D3B-499B-A815-2AD862AD2232}" type="datetimeFigureOut">
              <a:rPr lang="zh-CN" altLang="en-US" smtClean="0"/>
              <a:t>2025/4/2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130D7C-B902-4C8A-813F-8FDDF456C496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文本框 6"/>
          <p:cNvSpPr txBox="1"/>
          <p:nvPr userDrawn="1"/>
        </p:nvSpPr>
        <p:spPr>
          <a:xfrm>
            <a:off x="4318000" y="2971800"/>
            <a:ext cx="3556000" cy="229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感谢您下载包图网平台上提供的</a:t>
            </a:r>
            <a:r>
              <a:rPr lang="en-US" altLang="zh-CN" sz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PPT</a:t>
            </a:r>
            <a:r>
              <a:rPr lang="zh-CN" altLang="en-US" sz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作品，为了您和包图网以及原创作者的利益，请勿复制、传播、销售，否则将承担法律责任！包图网将对作品进行维权，按照传播下载次数进行十倍的索取赔偿！</a:t>
            </a:r>
          </a:p>
          <a:p>
            <a:r>
              <a:rPr lang="en-US" altLang="zh-CN" sz="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ibaotu.com</a:t>
            </a:r>
          </a:p>
        </p:txBody>
      </p:sp>
    </p:spTree>
    <p:extLst>
      <p:ext uri="{BB962C8B-B14F-4D97-AF65-F5344CB8AC3E}">
        <p14:creationId xmlns:p14="http://schemas.microsoft.com/office/powerpoint/2010/main" val="33215892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6" r:id="rId1"/>
    <p:sldLayoutId id="2147483897" r:id="rId2"/>
    <p:sldLayoutId id="2147483898" r:id="rId3"/>
  </p:sldLayoutIdLst>
  <mc:AlternateContent xmlns:mc="http://schemas.openxmlformats.org/markup-compatibility/2006" xmlns:p14="http://schemas.microsoft.com/office/powerpoint/2010/main">
    <mc:Choice Requires="p14">
      <p:transition spd="slow" p14:dur="2000" advTm="0">
        <p14:ferris dir="l"/>
      </p:transition>
    </mc:Choice>
    <mc:Fallback xmlns="">
      <p:transition spd="slow" advTm="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19E4B4B-505B-43E2-987D-384A64AE44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BB41F7E-7A02-4FF2-8AF5-A1AE59CD34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41E1E4-156A-4C10-BC26-D07F5C724AD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EBD0CC-E3E2-4331-AA06-EBB8ADD6037D}" type="datetimeFigureOut">
              <a:rPr lang="en-US" smtClean="0"/>
              <a:t>4/2/2025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7F9652-3E39-43EA-9F4E-489A7F3BC5F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6CC6A0-BF40-4ACA-867F-55115DA3FB3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634F2D-4F96-4A1A-A648-518B1AFE058E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0E103C9-1932-4B3D-B1A4-7EEDAA6CB569}"/>
              </a:ext>
            </a:extLst>
          </p:cNvPr>
          <p:cNvSpPr txBox="1"/>
          <p:nvPr userDrawn="1"/>
        </p:nvSpPr>
        <p:spPr>
          <a:xfrm>
            <a:off x="9250680" y="47238"/>
            <a:ext cx="34672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r>
              <a:rPr lang="en-US" sz="1200" kern="0" dirty="0" err="1">
                <a:solidFill>
                  <a:schemeClr val="tx1">
                    <a:lumMod val="50000"/>
                    <a:lumOff val="50000"/>
                  </a:schemeClr>
                </a:solidFill>
                <a:cs typeface="Arial"/>
                <a:sym typeface="Arial"/>
              </a:rPr>
              <a:t>Hương</a:t>
            </a:r>
            <a:r>
              <a:rPr lang="en-US" sz="1200" kern="0" dirty="0">
                <a:solidFill>
                  <a:schemeClr val="tx1">
                    <a:lumMod val="50000"/>
                    <a:lumOff val="50000"/>
                  </a:schemeClr>
                </a:solidFill>
                <a:cs typeface="Arial"/>
                <a:sym typeface="Arial"/>
              </a:rPr>
              <a:t> </a:t>
            </a:r>
            <a:r>
              <a:rPr lang="en-US" sz="1200" kern="0" dirty="0" err="1">
                <a:solidFill>
                  <a:schemeClr val="tx1">
                    <a:lumMod val="50000"/>
                    <a:lumOff val="50000"/>
                  </a:schemeClr>
                </a:solidFill>
                <a:cs typeface="Arial"/>
                <a:sym typeface="Arial"/>
              </a:rPr>
              <a:t>Thảo</a:t>
            </a:r>
            <a:r>
              <a:rPr lang="en-US" sz="1200" kern="0" dirty="0">
                <a:solidFill>
                  <a:schemeClr val="tx1">
                    <a:lumMod val="50000"/>
                    <a:lumOff val="50000"/>
                  </a:schemeClr>
                </a:solidFill>
                <a:cs typeface="Arial"/>
                <a:sym typeface="Arial"/>
              </a:rPr>
              <a:t>: tranthao121004@gmail.com</a:t>
            </a:r>
          </a:p>
        </p:txBody>
      </p:sp>
    </p:spTree>
    <p:extLst>
      <p:ext uri="{BB962C8B-B14F-4D97-AF65-F5344CB8AC3E}">
        <p14:creationId xmlns:p14="http://schemas.microsoft.com/office/powerpoint/2010/main" val="40474197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0" r:id="rId1"/>
    <p:sldLayoutId id="2147483901" r:id="rId2"/>
    <p:sldLayoutId id="2147483902" r:id="rId3"/>
    <p:sldLayoutId id="2147483903" r:id="rId4"/>
    <p:sldLayoutId id="2147483904" r:id="rId5"/>
    <p:sldLayoutId id="2147483905" r:id="rId6"/>
    <p:sldLayoutId id="2147483906" r:id="rId7"/>
    <p:sldLayoutId id="2147483907" r:id="rId8"/>
    <p:sldLayoutId id="2147483908" r:id="rId9"/>
    <p:sldLayoutId id="2147483909" r:id="rId10"/>
    <p:sldLayoutId id="2147483910" r:id="rId11"/>
    <p:sldLayoutId id="2147483911" r:id="rId12"/>
    <p:sldLayoutId id="2147483912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47.png"/><Relationship Id="rId7" Type="http://schemas.openxmlformats.org/officeDocument/2006/relationships/image" Target="../media/image5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8.xml"/><Relationship Id="rId6" Type="http://schemas.openxmlformats.org/officeDocument/2006/relationships/image" Target="../media/image49.png"/><Relationship Id="rId5" Type="http://schemas.openxmlformats.org/officeDocument/2006/relationships/image" Target="../media/image45.png"/><Relationship Id="rId10" Type="http://schemas.openxmlformats.org/officeDocument/2006/relationships/image" Target="../media/image53.png"/><Relationship Id="rId4" Type="http://schemas.openxmlformats.org/officeDocument/2006/relationships/image" Target="../media/image48.png"/><Relationship Id="rId9" Type="http://schemas.openxmlformats.org/officeDocument/2006/relationships/image" Target="../media/image5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17.xml"/><Relationship Id="rId1" Type="http://schemas.openxmlformats.org/officeDocument/2006/relationships/tags" Target="../tags/tag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3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gif"/><Relationship Id="rId1" Type="http://schemas.openxmlformats.org/officeDocument/2006/relationships/slideLayout" Target="../slideLayouts/slideLayout62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8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openxmlformats.org/officeDocument/2006/relationships/image" Target="../media/image60.png"/><Relationship Id="rId7" Type="http://schemas.openxmlformats.org/officeDocument/2006/relationships/image" Target="../media/image6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2.xml"/><Relationship Id="rId6" Type="http://schemas.openxmlformats.org/officeDocument/2006/relationships/image" Target="../media/image62.png"/><Relationship Id="rId5" Type="http://schemas.microsoft.com/office/2007/relationships/hdphoto" Target="../media/hdphoto2.wdp"/><Relationship Id="rId4" Type="http://schemas.openxmlformats.org/officeDocument/2006/relationships/image" Target="../media/image6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68BCE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图片 2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5356" y="373462"/>
            <a:ext cx="1503363" cy="761616"/>
          </a:xfrm>
          <a:prstGeom prst="rect">
            <a:avLst/>
          </a:prstGeom>
        </p:spPr>
      </p:pic>
      <p:pic>
        <p:nvPicPr>
          <p:cNvPr id="23" name="图片 2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6018" y="1680310"/>
            <a:ext cx="1892506" cy="958803"/>
          </a:xfrm>
          <a:prstGeom prst="rect">
            <a:avLst/>
          </a:prstGeom>
        </p:spPr>
      </p:pic>
      <p:pic>
        <p:nvPicPr>
          <p:cNvPr id="27" name="图片 2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24" y="2913485"/>
            <a:ext cx="12192000" cy="3923805"/>
          </a:xfrm>
          <a:prstGeom prst="rect">
            <a:avLst/>
          </a:prstGeom>
        </p:spPr>
      </p:pic>
      <p:pic>
        <p:nvPicPr>
          <p:cNvPr id="30" name="图片 29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410"/>
          <a:stretch/>
        </p:blipFill>
        <p:spPr>
          <a:xfrm>
            <a:off x="57924" y="-10429"/>
            <a:ext cx="12192000" cy="2377442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71457" y="4276684"/>
            <a:ext cx="6167457" cy="2581316"/>
          </a:xfrm>
          <a:prstGeom prst="rect">
            <a:avLst/>
          </a:prstGeom>
        </p:spPr>
      </p:pic>
      <p:pic>
        <p:nvPicPr>
          <p:cNvPr id="31" name="图片 3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2164" y="4255974"/>
            <a:ext cx="6167457" cy="2581316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932" y="318622"/>
            <a:ext cx="1855631" cy="2164903"/>
          </a:xfrm>
          <a:prstGeom prst="rect">
            <a:avLst/>
          </a:prstGeom>
        </p:spPr>
      </p:pic>
      <p:pic>
        <p:nvPicPr>
          <p:cNvPr id="24" name="图片 23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3924" y="355755"/>
            <a:ext cx="1676754" cy="2152650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2377" y="3339017"/>
            <a:ext cx="889995" cy="736427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482" y="2956868"/>
            <a:ext cx="1288686" cy="141863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59041C1-0297-43E5-9F8C-0E957D431BAB}"/>
              </a:ext>
            </a:extLst>
          </p:cNvPr>
          <p:cNvSpPr txBox="1"/>
          <p:nvPr/>
        </p:nvSpPr>
        <p:spPr>
          <a:xfrm>
            <a:off x="2332201" y="1565038"/>
            <a:ext cx="760622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5400" b="1" dirty="0" err="1">
                <a:ln w="19050">
                  <a:solidFill>
                    <a:prstClr val="white"/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/>
              </a:rPr>
              <a:t>Chào</a:t>
            </a:r>
            <a:r>
              <a:rPr lang="en-US" sz="5400" b="1" dirty="0">
                <a:ln w="19050">
                  <a:solidFill>
                    <a:prstClr val="white"/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/>
              </a:rPr>
              <a:t> </a:t>
            </a:r>
            <a:r>
              <a:rPr lang="en-US" sz="5400" b="1" dirty="0" err="1">
                <a:ln w="19050">
                  <a:solidFill>
                    <a:prstClr val="white"/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/>
              </a:rPr>
              <a:t>mừng</a:t>
            </a:r>
            <a:r>
              <a:rPr lang="en-US" sz="5400" b="1" dirty="0">
                <a:ln w="19050">
                  <a:solidFill>
                    <a:prstClr val="white"/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/>
              </a:rPr>
              <a:t> </a:t>
            </a:r>
            <a:r>
              <a:rPr lang="en-US" sz="5400" b="1" dirty="0" err="1">
                <a:ln w="19050">
                  <a:solidFill>
                    <a:prstClr val="white"/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/>
              </a:rPr>
              <a:t>thầy</a:t>
            </a:r>
            <a:r>
              <a:rPr lang="en-US" sz="5400" b="1" dirty="0">
                <a:ln w="19050">
                  <a:solidFill>
                    <a:prstClr val="white"/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/>
              </a:rPr>
              <a:t> </a:t>
            </a:r>
            <a:r>
              <a:rPr lang="en-US" sz="5400" b="1" dirty="0" err="1">
                <a:ln w="19050">
                  <a:solidFill>
                    <a:prstClr val="white"/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/>
              </a:rPr>
              <a:t>cô</a:t>
            </a:r>
            <a:r>
              <a:rPr lang="en-US" sz="5400" b="1" dirty="0">
                <a:ln w="19050">
                  <a:solidFill>
                    <a:prstClr val="white"/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/>
              </a:rPr>
              <a:t> </a:t>
            </a:r>
            <a:r>
              <a:rPr lang="en-US" sz="5400" b="1" dirty="0" err="1">
                <a:ln w="19050">
                  <a:solidFill>
                    <a:prstClr val="white"/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/>
              </a:rPr>
              <a:t>và</a:t>
            </a:r>
            <a:r>
              <a:rPr lang="en-US" sz="5400" b="1" dirty="0">
                <a:ln w="19050">
                  <a:solidFill>
                    <a:prstClr val="white"/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/>
              </a:rPr>
              <a:t> </a:t>
            </a:r>
            <a:r>
              <a:rPr lang="en-US" sz="5400" b="1" dirty="0" err="1">
                <a:ln w="19050">
                  <a:solidFill>
                    <a:prstClr val="white"/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/>
              </a:rPr>
              <a:t>các</a:t>
            </a:r>
            <a:r>
              <a:rPr lang="en-US" sz="5400" b="1" dirty="0">
                <a:ln w="19050">
                  <a:solidFill>
                    <a:prstClr val="white"/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/>
              </a:rPr>
              <a:t> </a:t>
            </a:r>
            <a:r>
              <a:rPr lang="en-US" sz="5400" b="1" dirty="0" err="1">
                <a:ln w="19050">
                  <a:solidFill>
                    <a:prstClr val="white"/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/>
              </a:rPr>
              <a:t>em</a:t>
            </a:r>
            <a:r>
              <a:rPr lang="en-US" sz="5400" b="1" dirty="0">
                <a:ln w="19050">
                  <a:solidFill>
                    <a:prstClr val="white"/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/>
              </a:rPr>
              <a:t> </a:t>
            </a:r>
            <a:r>
              <a:rPr lang="en-US" sz="5400" b="1" dirty="0" err="1">
                <a:ln w="19050">
                  <a:solidFill>
                    <a:prstClr val="white"/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/>
              </a:rPr>
              <a:t>đến</a:t>
            </a:r>
            <a:r>
              <a:rPr lang="en-US" sz="5400" b="1" dirty="0">
                <a:ln w="19050">
                  <a:solidFill>
                    <a:prstClr val="white"/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/>
              </a:rPr>
              <a:t> </a:t>
            </a:r>
            <a:r>
              <a:rPr lang="en-US" sz="5400" b="1" dirty="0" err="1">
                <a:ln w="19050">
                  <a:solidFill>
                    <a:prstClr val="white"/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/>
              </a:rPr>
              <a:t>với</a:t>
            </a:r>
            <a:r>
              <a:rPr lang="en-US" sz="5400" b="1" dirty="0">
                <a:ln w="19050">
                  <a:solidFill>
                    <a:prstClr val="white"/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/>
              </a:rPr>
              <a:t> </a:t>
            </a:r>
            <a:r>
              <a:rPr lang="en-US" sz="5400" b="1" dirty="0" err="1">
                <a:ln w="19050">
                  <a:solidFill>
                    <a:prstClr val="white"/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/>
              </a:rPr>
              <a:t>môn</a:t>
            </a:r>
            <a:r>
              <a:rPr lang="en-US" sz="5400" b="1" dirty="0">
                <a:ln w="19050">
                  <a:solidFill>
                    <a:prstClr val="white"/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/>
              </a:rPr>
              <a:t> </a:t>
            </a:r>
            <a:r>
              <a:rPr lang="en-US" sz="5400" b="1" dirty="0" err="1">
                <a:ln w="19050">
                  <a:solidFill>
                    <a:prstClr val="white"/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/>
              </a:rPr>
              <a:t>Tiếng</a:t>
            </a:r>
            <a:r>
              <a:rPr lang="en-US" sz="5400" b="1" dirty="0">
                <a:ln w="19050">
                  <a:solidFill>
                    <a:prstClr val="white"/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/>
              </a:rPr>
              <a:t> </a:t>
            </a:r>
            <a:r>
              <a:rPr lang="en-US" sz="5400" b="1" dirty="0" err="1">
                <a:ln w="19050">
                  <a:solidFill>
                    <a:prstClr val="white"/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/>
              </a:rPr>
              <a:t>Việt</a:t>
            </a:r>
            <a:endParaRPr kumimoji="0" lang="en-US" sz="5400" b="1" i="0" u="none" strike="noStrike" kern="1200" cap="none" spc="0" normalizeH="0" baseline="0" noProof="0" dirty="0">
              <a:ln w="19050">
                <a:solidFill>
                  <a:prstClr val="white"/>
                </a:solidFill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282813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800" decel="100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800" decel="10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800" decel="10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800" decel="10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0"/>
                            </p:stCondLst>
                            <p:childTnLst>
                              <p:par>
                                <p:cTn id="48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800" decel="100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800" decel="10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800" decel="10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800" decel="10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27C27E7-3EBB-44E4-B587-606D4BE648FB}"/>
              </a:ext>
            </a:extLst>
          </p:cNvPr>
          <p:cNvSpPr txBox="1"/>
          <p:nvPr/>
        </p:nvSpPr>
        <p:spPr>
          <a:xfrm>
            <a:off x="2810540" y="2690037"/>
            <a:ext cx="680483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 err="1"/>
              <a:t>Tiết</a:t>
            </a:r>
            <a:r>
              <a:rPr lang="en-US" sz="5400" dirty="0"/>
              <a:t> </a:t>
            </a:r>
            <a:r>
              <a:rPr lang="en-US" sz="5400" dirty="0" smtClean="0"/>
              <a:t>3</a:t>
            </a:r>
            <a:endParaRPr lang="en-US" sz="5400" dirty="0"/>
          </a:p>
          <a:p>
            <a:pPr algn="ctr"/>
            <a:r>
              <a:rPr lang="en-US" sz="5400" dirty="0" err="1" smtClean="0"/>
              <a:t>Nghe</a:t>
            </a:r>
            <a:r>
              <a:rPr lang="en-US" sz="5400" dirty="0" smtClean="0"/>
              <a:t> </a:t>
            </a:r>
            <a:r>
              <a:rPr lang="en-US" sz="5400" dirty="0"/>
              <a:t>- </a:t>
            </a:r>
            <a:r>
              <a:rPr lang="en-US" sz="5400" dirty="0" err="1"/>
              <a:t>viết</a:t>
            </a:r>
            <a:endParaRPr lang="en-US" sz="5400" dirty="0"/>
          </a:p>
        </p:txBody>
      </p:sp>
    </p:spTree>
    <p:extLst>
      <p:ext uri="{BB962C8B-B14F-4D97-AF65-F5344CB8AC3E}">
        <p14:creationId xmlns:p14="http://schemas.microsoft.com/office/powerpoint/2010/main" val="2907210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3C8FAFC-C1D0-49BB-A45E-D744951A028F}"/>
              </a:ext>
            </a:extLst>
          </p:cNvPr>
          <p:cNvSpPr txBox="1"/>
          <p:nvPr/>
        </p:nvSpPr>
        <p:spPr>
          <a:xfrm>
            <a:off x="3155607" y="440147"/>
            <a:ext cx="618071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HP001 4 hàng" panose="020B0603050302020204" pitchFamily="34" charset="0"/>
                <a:ea typeface="Arial-Rounded"/>
                <a:cs typeface="+mn-cs"/>
              </a:rPr>
              <a:t>Thư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HP001 4 hàng" panose="020B0603050302020204" pitchFamily="34" charset="0"/>
                <a:ea typeface="Arial-Rounded"/>
                <a:cs typeface="+mn-cs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HP001 4 hàng" panose="020B0603050302020204" pitchFamily="34" charset="0"/>
                <a:ea typeface="Arial-Rounded"/>
                <a:cs typeface="+mn-cs"/>
              </a:rPr>
              <a:t>gửi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HP001 4 hàng" panose="020B0603050302020204" pitchFamily="34" charset="0"/>
                <a:ea typeface="Arial-Rounded"/>
                <a:cs typeface="+mn-cs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HP001 4 hàng" panose="020B0603050302020204" pitchFamily="34" charset="0"/>
                <a:ea typeface="Arial-Rounded"/>
                <a:cs typeface="+mn-cs"/>
              </a:rPr>
              <a:t>bố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HP001 4 hàng" panose="020B0603050302020204" pitchFamily="34" charset="0"/>
                <a:ea typeface="Arial-Rounded"/>
                <a:cs typeface="+mn-cs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HP001 4 hàng" panose="020B0603050302020204" pitchFamily="34" charset="0"/>
                <a:ea typeface="Arial-Rounded"/>
                <a:cs typeface="+mn-cs"/>
              </a:rPr>
              <a:t>ngoài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HP001 4 hàng" panose="020B0603050302020204" pitchFamily="34" charset="0"/>
                <a:ea typeface="Arial-Rounded"/>
                <a:cs typeface="+mn-cs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HP001 4 hàng" panose="020B0603050302020204" pitchFamily="34" charset="0"/>
                <a:ea typeface="Arial-Rounded"/>
                <a:cs typeface="+mn-cs"/>
              </a:rPr>
              <a:t>đảo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HP001 4 hàng" panose="020B0603050302020204" pitchFamily="34" charset="0"/>
                <a:ea typeface="Arial-Rounded"/>
                <a:cs typeface="+mn-cs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HP001 4 hàng" panose="020B0603050302020204" pitchFamily="34" charset="0"/>
                <a:ea typeface="Arial-Rounded"/>
                <a:cs typeface="+mn-cs"/>
              </a:rPr>
              <a:t>xa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HP001 4 hàng" panose="020B0603050302020204" pitchFamily="34" charset="0"/>
              <a:ea typeface="Arial-Rounded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BF6BCDF-9F5D-43EF-8D2F-74DA0EBB0C5C}"/>
              </a:ext>
            </a:extLst>
          </p:cNvPr>
          <p:cNvSpPr txBox="1"/>
          <p:nvPr/>
        </p:nvSpPr>
        <p:spPr>
          <a:xfrm>
            <a:off x="944091" y="16276"/>
            <a:ext cx="3187641" cy="730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Nghe –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viết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rPr>
              <a:t>:</a:t>
            </a:r>
            <a:endParaRPr kumimoji="0" lang="vi-VN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/>
              <a:ea typeface="Arial-Rounded"/>
              <a:cs typeface="+mn-cs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3E844FE-0BF0-4B56-ABD9-C2A5F1A9EE3E}"/>
              </a:ext>
            </a:extLst>
          </p:cNvPr>
          <p:cNvSpPr txBox="1"/>
          <p:nvPr/>
        </p:nvSpPr>
        <p:spPr>
          <a:xfrm>
            <a:off x="6656128" y="1587040"/>
            <a:ext cx="5631322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HP001 4 hàng" panose="020B0603050302020204" pitchFamily="34" charset="0"/>
                <a:ea typeface="Arial-Rounded"/>
                <a:cs typeface="+mn-cs"/>
              </a:rPr>
              <a:t>Gửi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HP001 4 hàng" panose="020B0603050302020204" pitchFamily="34" charset="0"/>
                <a:ea typeface="Arial-Rounded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HP001 4 hàng" panose="020B0603050302020204" pitchFamily="34" charset="0"/>
                <a:ea typeface="Arial-Rounded"/>
                <a:cs typeface="+mn-cs"/>
              </a:rPr>
              <a:t>hoa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HP001 4 hàng" panose="020B0603050302020204" pitchFamily="34" charset="0"/>
                <a:ea typeface="Arial-Rounded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HP001 4 hàng" panose="020B0603050302020204" pitchFamily="34" charset="0"/>
                <a:ea typeface="Arial-Rounded"/>
                <a:cs typeface="+mn-cs"/>
              </a:rPr>
              <a:t>lại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HP001 4 hàng" panose="020B0603050302020204" pitchFamily="34" charset="0"/>
                <a:ea typeface="Arial-Rounded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HP001 4 hàng" panose="020B0603050302020204" pitchFamily="34" charset="0"/>
                <a:ea typeface="Arial-Rounded"/>
                <a:cs typeface="+mn-cs"/>
              </a:rPr>
              <a:t>sợ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HP001 4 hàng" panose="020B0603050302020204" pitchFamily="34" charset="0"/>
                <a:ea typeface="Arial-Rounded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HP001 4 hàng" panose="020B0603050302020204" pitchFamily="34" charset="0"/>
                <a:ea typeface="Arial-Rounded"/>
                <a:cs typeface="+mn-cs"/>
              </a:rPr>
              <a:t>héo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HP001 4 hàng" panose="020B0603050302020204" pitchFamily="34" charset="0"/>
              <a:ea typeface="Arial-Rounded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HP001 4 hàng" panose="020B0603050302020204" pitchFamily="34" charset="0"/>
                <a:ea typeface="Arial-Rounded"/>
                <a:cs typeface="+mn-cs"/>
              </a:rPr>
              <a:t>Đường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HP001 4 hàng" panose="020B0603050302020204" pitchFamily="34" charset="0"/>
                <a:ea typeface="Arial-Rounded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HP001 4 hàng" panose="020B0603050302020204" pitchFamily="34" charset="0"/>
                <a:ea typeface="Arial-Rounded"/>
                <a:cs typeface="+mn-cs"/>
              </a:rPr>
              <a:t>ǟa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HP001 4 hàng" panose="020B0603050302020204" pitchFamily="34" charset="0"/>
                <a:ea typeface="Arial-Rounded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HP001 4 hàng" panose="020B0603050302020204" pitchFamily="34" charset="0"/>
                <a:ea typeface="Arial-Rounded"/>
                <a:cs typeface="+mn-cs"/>
              </a:rPr>
              <a:t>đảo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HP001 4 hàng" panose="020B0603050302020204" pitchFamily="34" charset="0"/>
                <a:ea typeface="Arial-Rounded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HP001 4 hàng" panose="020B0603050302020204" pitchFamily="34" charset="0"/>
                <a:ea typeface="Arial-Rounded"/>
                <a:cs typeface="+mn-cs"/>
              </a:rPr>
              <a:t>xa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HP001 4 hàng" panose="020B0603050302020204" pitchFamily="34" charset="0"/>
                <a:ea typeface="Arial-Rounded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HP001 4 hàng" panose="020B0603050302020204" pitchFamily="34" charset="0"/>
                <a:ea typeface="Arial-Rounded"/>
                <a:cs typeface="+mn-cs"/>
              </a:rPr>
              <a:t>xôi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HP001 4 hàng" panose="020B0603050302020204" pitchFamily="34" charset="0"/>
              <a:ea typeface="Arial-Rounded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HP001 4 hàng" panose="020B0603050302020204" pitchFamily="34" charset="0"/>
                <a:ea typeface="Arial-Rounded"/>
                <a:cs typeface="+mn-cs"/>
              </a:rPr>
              <a:t>Con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HP001 4 hàng" panose="020B0603050302020204" pitchFamily="34" charset="0"/>
                <a:ea typeface="Arial-Rounded"/>
                <a:cs typeface="+mn-cs"/>
              </a:rPr>
              <a:t>viết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HP001 4 hàng" panose="020B0603050302020204" pitchFamily="34" charset="0"/>
                <a:ea typeface="Arial-Rounded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HP001 4 hàng" panose="020B0603050302020204" pitchFamily="34" charset="0"/>
                <a:ea typeface="Arial-Rounded"/>
                <a:cs typeface="+mn-cs"/>
              </a:rPr>
              <a:t>thư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HP001 4 hàng" panose="020B0603050302020204" pitchFamily="34" charset="0"/>
                <a:ea typeface="Arial-Rounded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HP001 4 hàng" panose="020B0603050302020204" pitchFamily="34" charset="0"/>
                <a:ea typeface="Arial-Rounded"/>
                <a:cs typeface="+mn-cs"/>
              </a:rPr>
              <a:t>gửi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HP001 4 hàng" panose="020B0603050302020204" pitchFamily="34" charset="0"/>
                <a:ea typeface="Arial-Rounded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HP001 4 hàng" panose="020B0603050302020204" pitchFamily="34" charset="0"/>
                <a:ea typeface="Arial-Rounded"/>
                <a:cs typeface="+mn-cs"/>
              </a:rPr>
              <a:t>vậy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HP001 4 hàng" panose="020B0603050302020204" pitchFamily="34" charset="0"/>
              <a:ea typeface="Arial-Rounded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HP001 4 hàng" panose="020B0603050302020204" pitchFamily="34" charset="0"/>
                <a:ea typeface="Arial-Rounded"/>
                <a:cs typeface="+mn-cs"/>
              </a:rPr>
              <a:t>Hẳn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HP001 4 hàng" panose="020B0603050302020204" pitchFamily="34" charset="0"/>
                <a:ea typeface="Arial-Rounded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HP001 4 hàng" panose="020B0603050302020204" pitchFamily="34" charset="0"/>
                <a:ea typeface="Arial-Rounded"/>
                <a:cs typeface="+mn-cs"/>
              </a:rPr>
              <a:t>bố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HP001 4 hàng" panose="020B0603050302020204" pitchFamily="34" charset="0"/>
                <a:ea typeface="Arial-Rounded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HP001 4 hàng" panose="020B0603050302020204" pitchFamily="34" charset="0"/>
                <a:ea typeface="Arial-Rounded"/>
                <a:cs typeface="+mn-cs"/>
              </a:rPr>
              <a:t>bằng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HP001 4 hàng" panose="020B0603050302020204" pitchFamily="34" charset="0"/>
                <a:ea typeface="Arial-Rounded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HP001 4 hàng" panose="020B0603050302020204" pitchFamily="34" charset="0"/>
                <a:ea typeface="Arial-Rounded"/>
                <a:cs typeface="+mn-cs"/>
              </a:rPr>
              <a:t>lòng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HP001 4 hàng" panose="020B0603050302020204" pitchFamily="34" charset="0"/>
                <a:ea typeface="Arial-Rounded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HP001 4 hàng" panose="020B0603050302020204" pitchFamily="34" charset="0"/>
                <a:ea typeface="Arial-Rounded"/>
                <a:cs typeface="+mn-cs"/>
              </a:rPr>
              <a:t>thôi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HP001 4 hàng" panose="020B0603050302020204" pitchFamily="34" charset="0"/>
                <a:ea typeface="Arial-Rounded"/>
                <a:cs typeface="+mn-cs"/>
              </a:rPr>
              <a:t>.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HP001 4 hàng" panose="020B0603050302020204" pitchFamily="34" charset="0"/>
              <a:ea typeface="Arial-Rounded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HP001 4 hàng" panose="020B0603050302020204" pitchFamily="34" charset="0"/>
                <a:ea typeface="Arial-Rounded"/>
                <a:cs typeface="+mn-cs"/>
              </a:rPr>
              <a:t>Ngoài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HP001 4 hàng" panose="020B0603050302020204" pitchFamily="34" charset="0"/>
                <a:ea typeface="Arial-Rounded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HP001 4 hàng" panose="020B0603050302020204" pitchFamily="34" charset="0"/>
                <a:ea typeface="Arial-Rounded"/>
                <a:cs typeface="+mn-cs"/>
              </a:rPr>
              <a:t>ấy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HP001 4 hàng" panose="020B0603050302020204" pitchFamily="34" charset="0"/>
                <a:ea typeface="Arial-Rounded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HP001 4 hàng" panose="020B0603050302020204" pitchFamily="34" charset="0"/>
                <a:ea typeface="Arial-Rounded"/>
                <a:cs typeface="+mn-cs"/>
              </a:rPr>
              <a:t>chắc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HP001 4 hàng" panose="020B0603050302020204" pitchFamily="34" charset="0"/>
                <a:ea typeface="Arial-Rounded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HP001 4 hàng" panose="020B0603050302020204" pitchFamily="34" charset="0"/>
                <a:ea typeface="Arial-Rounded"/>
                <a:cs typeface="+mn-cs"/>
              </a:rPr>
              <a:t>nhiều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HP001 4 hàng" panose="020B0603050302020204" pitchFamily="34" charset="0"/>
                <a:ea typeface="Arial-Rounded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HP001 4 hàng" panose="020B0603050302020204" pitchFamily="34" charset="0"/>
                <a:ea typeface="Arial-Rounded"/>
                <a:cs typeface="+mn-cs"/>
              </a:rPr>
              <a:t>gió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HP001 4 hàng" panose="020B0603050302020204" pitchFamily="34" charset="0"/>
              <a:ea typeface="Arial-Rounded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HP001 4 hàng" panose="020B0603050302020204" pitchFamily="34" charset="0"/>
                <a:ea typeface="Arial-Rounded"/>
                <a:cs typeface="+mn-cs"/>
              </a:rPr>
              <a:t>Đảo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HP001 4 hàng" panose="020B0603050302020204" pitchFamily="34" charset="0"/>
                <a:ea typeface="Arial-Rounded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HP001 4 hàng" panose="020B0603050302020204" pitchFamily="34" charset="0"/>
                <a:ea typeface="Arial-Rounded"/>
                <a:cs typeface="+mn-cs"/>
              </a:rPr>
              <a:t>không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HP001 4 hàng" panose="020B0603050302020204" pitchFamily="34" charset="0"/>
                <a:ea typeface="Arial-Rounded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HP001 4 hàng" panose="020B0603050302020204" pitchFamily="34" charset="0"/>
                <a:ea typeface="Arial-Rounded"/>
                <a:cs typeface="+mn-cs"/>
              </a:rPr>
              <a:t>có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HP001 4 hàng" panose="020B0603050302020204" pitchFamily="34" charset="0"/>
                <a:ea typeface="Arial-Rounded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HP001 4 hàng" panose="020B0603050302020204" pitchFamily="34" charset="0"/>
                <a:ea typeface="Arial-Rounded"/>
                <a:cs typeface="+mn-cs"/>
              </a:rPr>
              <a:t>gì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HP001 4 hàng" panose="020B0603050302020204" pitchFamily="34" charset="0"/>
                <a:ea typeface="Arial-Rounded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HP001 4 hàng" panose="020B0603050302020204" pitchFamily="34" charset="0"/>
                <a:ea typeface="Arial-Rounded"/>
                <a:cs typeface="+mn-cs"/>
              </a:rPr>
              <a:t>che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HP001 4 hàng" panose="020B0603050302020204" pitchFamily="34" charset="0"/>
              <a:ea typeface="Arial-Rounded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HP001 4 hàng" panose="020B0603050302020204" pitchFamily="34" charset="0"/>
                <a:ea typeface="Arial-Rounded"/>
                <a:cs typeface="+mn-cs"/>
              </a:rPr>
              <a:t>Ngoài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HP001 4 hàng" panose="020B0603050302020204" pitchFamily="34" charset="0"/>
                <a:ea typeface="Arial-Rounded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HP001 4 hàng" panose="020B0603050302020204" pitchFamily="34" charset="0"/>
                <a:ea typeface="Arial-Rounded"/>
                <a:cs typeface="+mn-cs"/>
              </a:rPr>
              <a:t>ấy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HP001 4 hàng" panose="020B0603050302020204" pitchFamily="34" charset="0"/>
                <a:ea typeface="Arial-Rounded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HP001 4 hàng" panose="020B0603050302020204" pitchFamily="34" charset="0"/>
                <a:ea typeface="Arial-Rounded"/>
                <a:cs typeface="+mn-cs"/>
              </a:rPr>
              <a:t>chắc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HP001 4 hàng" panose="020B0603050302020204" pitchFamily="34" charset="0"/>
                <a:ea typeface="Arial-Rounded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HP001 4 hàng" panose="020B0603050302020204" pitchFamily="34" charset="0"/>
                <a:ea typeface="Arial-Rounded"/>
                <a:cs typeface="+mn-cs"/>
              </a:rPr>
              <a:t>nhiều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HP001 4 hàng" panose="020B0603050302020204" pitchFamily="34" charset="0"/>
                <a:ea typeface="Arial-Rounded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HP001 4 hàng" panose="020B0603050302020204" pitchFamily="34" charset="0"/>
                <a:ea typeface="Arial-Rounded"/>
                <a:cs typeface="+mn-cs"/>
              </a:rPr>
              <a:t>sóng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HP001 4 hàng" panose="020B0603050302020204" pitchFamily="34" charset="0"/>
              <a:ea typeface="Arial-Rounded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HP001 4 hàng" panose="020B0603050302020204" pitchFamily="34" charset="0"/>
                <a:ea typeface="Arial-Rounded"/>
                <a:cs typeface="+mn-cs"/>
              </a:rPr>
              <a:t>Bố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HP001 4 hàng" panose="020B0603050302020204" pitchFamily="34" charset="0"/>
                <a:ea typeface="Arial-Rounded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HP001 4 hàng" panose="020B0603050302020204" pitchFamily="34" charset="0"/>
                <a:ea typeface="Arial-Rounded"/>
                <a:cs typeface="+mn-cs"/>
              </a:rPr>
              <a:t>lúc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HP001 4 hàng" panose="020B0603050302020204" pitchFamily="34" charset="0"/>
                <a:ea typeface="Arial-Rounded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HP001 4 hàng" panose="020B0603050302020204" pitchFamily="34" charset="0"/>
                <a:ea typeface="Arial-Rounded"/>
                <a:cs typeface="+mn-cs"/>
              </a:rPr>
              <a:t>nào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HP001 4 hàng" panose="020B0603050302020204" pitchFamily="34" charset="0"/>
                <a:ea typeface="Arial-Rounded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HP001 4 hàng" panose="020B0603050302020204" pitchFamily="34" charset="0"/>
                <a:ea typeface="Arial-Rounded"/>
                <a:cs typeface="+mn-cs"/>
              </a:rPr>
              <a:t>cũng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HP001 4 hàng" panose="020B0603050302020204" pitchFamily="34" charset="0"/>
                <a:ea typeface="Arial-Rounded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HP001 4 hàng" panose="020B0603050302020204" pitchFamily="34" charset="0"/>
                <a:ea typeface="Arial-Rounded"/>
                <a:cs typeface="+mn-cs"/>
              </a:rPr>
              <a:t>nghe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HP001 4 hàng" panose="020B0603050302020204" pitchFamily="34" charset="0"/>
                <a:ea typeface="Arial-Rounded"/>
                <a:cs typeface="+mn-cs"/>
              </a:rPr>
              <a:t>.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6A8ACF9-A3CB-42DE-8673-F52D40C92D57}"/>
              </a:ext>
            </a:extLst>
          </p:cNvPr>
          <p:cNvSpPr txBox="1"/>
          <p:nvPr/>
        </p:nvSpPr>
        <p:spPr>
          <a:xfrm>
            <a:off x="861745" y="1729083"/>
            <a:ext cx="5794383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HP001 4 hàng" panose="020B0603050302020204" pitchFamily="34" charset="0"/>
                <a:ea typeface="Arial-Rounded"/>
                <a:cs typeface="+mn-cs"/>
              </a:rPr>
              <a:t>Bây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HP001 4 hàng" panose="020B0603050302020204" pitchFamily="34" charset="0"/>
                <a:ea typeface="Arial-Rounded"/>
                <a:cs typeface="+mn-cs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HP001 4 hàng" panose="020B0603050302020204" pitchFamily="34" charset="0"/>
                <a:ea typeface="Arial-Rounded"/>
                <a:cs typeface="+mn-cs"/>
              </a:rPr>
              <a:t>giờ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HP001 4 hàng" panose="020B0603050302020204" pitchFamily="34" charset="0"/>
                <a:ea typeface="Arial-Rounded"/>
                <a:cs typeface="+mn-cs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HP001 4 hàng" panose="020B0603050302020204" pitchFamily="34" charset="0"/>
                <a:ea typeface="Arial-Rounded"/>
                <a:cs typeface="+mn-cs"/>
              </a:rPr>
              <a:t>sắp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HP001 4 hàng" panose="020B0603050302020204" pitchFamily="34" charset="0"/>
                <a:ea typeface="Arial-Rounded"/>
                <a:cs typeface="+mn-cs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HP001 4 hàng" panose="020B0603050302020204" pitchFamily="34" charset="0"/>
                <a:ea typeface="Arial-Rounded"/>
                <a:cs typeface="+mn-cs"/>
              </a:rPr>
              <a:t>Tết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HP001 4 hàng" panose="020B0603050302020204" pitchFamily="34" charset="0"/>
                <a:ea typeface="Arial-Rounded"/>
                <a:cs typeface="+mn-cs"/>
              </a:rPr>
              <a:t> </a:t>
            </a:r>
            <a:r>
              <a:rPr lang="en-US" sz="3600" b="1" dirty="0">
                <a:solidFill>
                  <a:srgbClr val="7030A0"/>
                </a:solidFill>
                <a:latin typeface="HP001 4 hàng" panose="020B0603050302020204" pitchFamily="34" charset="0"/>
                <a:ea typeface="Arial-Rounded"/>
              </a:rPr>
              <a:t>ǟ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HP001 4 hàng" panose="020B0603050302020204" pitchFamily="34" charset="0"/>
                <a:ea typeface="Arial-Rounded"/>
                <a:cs typeface="+mn-cs"/>
              </a:rPr>
              <a:t>ồi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HP001 4 hàng" panose="020B0603050302020204" pitchFamily="34" charset="0"/>
              <a:ea typeface="Arial-Rounded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HP001 4 hàng" panose="020B0603050302020204" pitchFamily="34" charset="0"/>
                <a:ea typeface="Arial-Rounded"/>
                <a:cs typeface="+mn-cs"/>
              </a:rPr>
              <a:t>Con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HP001 4 hàng" panose="020B0603050302020204" pitchFamily="34" charset="0"/>
                <a:ea typeface="Arial-Rounded"/>
                <a:cs typeface="+mn-cs"/>
              </a:rPr>
              <a:t>viết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HP001 4 hàng" panose="020B0603050302020204" pitchFamily="34" charset="0"/>
                <a:ea typeface="Arial-Rounded"/>
                <a:cs typeface="+mn-cs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HP001 4 hàng" panose="020B0603050302020204" pitchFamily="34" charset="0"/>
                <a:ea typeface="Arial-Rounded"/>
                <a:cs typeface="+mn-cs"/>
              </a:rPr>
              <a:t>thư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HP001 4 hàng" panose="020B0603050302020204" pitchFamily="34" charset="0"/>
                <a:ea typeface="Arial-Rounded"/>
                <a:cs typeface="+mn-cs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HP001 4 hàng" panose="020B0603050302020204" pitchFamily="34" charset="0"/>
                <a:ea typeface="Arial-Rounded"/>
                <a:cs typeface="+mn-cs"/>
              </a:rPr>
              <a:t>gửi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HP001 4 hàng" panose="020B0603050302020204" pitchFamily="34" charset="0"/>
                <a:ea typeface="Arial-Rounded"/>
                <a:cs typeface="+mn-cs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HP001 4 hàng" panose="020B0603050302020204" pitchFamily="34" charset="0"/>
                <a:ea typeface="Arial-Rounded"/>
                <a:cs typeface="+mn-cs"/>
              </a:rPr>
              <a:t>bố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HP001 4 hàng" panose="020B0603050302020204" pitchFamily="34" charset="0"/>
                <a:ea typeface="Arial-Rounded"/>
                <a:cs typeface="+mn-cs"/>
              </a:rPr>
              <a:t> (…)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HP001 4 hàng" panose="020B0603050302020204" pitchFamily="34" charset="0"/>
              <a:ea typeface="Arial-Rounded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HP001 4 hàng" panose="020B0603050302020204" pitchFamily="34" charset="0"/>
                <a:ea typeface="Arial-Rounded"/>
                <a:cs typeface="+mn-cs"/>
              </a:rPr>
              <a:t>Tết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HP001 4 hàng" panose="020B0603050302020204" pitchFamily="34" charset="0"/>
                <a:ea typeface="Arial-Rounded"/>
                <a:cs typeface="+mn-cs"/>
              </a:rPr>
              <a:t> con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HP001 4 hàng" panose="020B0603050302020204" pitchFamily="34" charset="0"/>
                <a:ea typeface="Arial-Rounded"/>
                <a:cs typeface="+mn-cs"/>
              </a:rPr>
              <a:t>muốn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HP001 4 hàng" panose="020B0603050302020204" pitchFamily="34" charset="0"/>
                <a:ea typeface="Arial-Rounded"/>
                <a:cs typeface="+mn-cs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HP001 4 hàng" panose="020B0603050302020204" pitchFamily="34" charset="0"/>
                <a:ea typeface="Arial-Rounded"/>
                <a:cs typeface="+mn-cs"/>
              </a:rPr>
              <a:t>gửi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HP001 4 hàng" panose="020B0603050302020204" pitchFamily="34" charset="0"/>
                <a:ea typeface="Arial-Rounded"/>
                <a:cs typeface="+mn-cs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HP001 4 hàng" panose="020B0603050302020204" pitchFamily="34" charset="0"/>
                <a:ea typeface="Arial-Rounded"/>
                <a:cs typeface="+mn-cs"/>
              </a:rPr>
              <a:t>bố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HP001 4 hàng" panose="020B0603050302020204" pitchFamily="34" charset="0"/>
              <a:ea typeface="Arial-Rounded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HP001 4 hàng" panose="020B0603050302020204" pitchFamily="34" charset="0"/>
                <a:ea typeface="Arial-Rounded"/>
                <a:cs typeface="+mn-cs"/>
              </a:rPr>
              <a:t>Cái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HP001 4 hàng" panose="020B0603050302020204" pitchFamily="34" charset="0"/>
                <a:ea typeface="Arial-Rounded"/>
                <a:cs typeface="+mn-cs"/>
              </a:rPr>
              <a:t> bánh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HP001 4 hàng" panose="020B0603050302020204" pitchFamily="34" charset="0"/>
                <a:ea typeface="Arial-Rounded"/>
                <a:cs typeface="+mn-cs"/>
              </a:rPr>
              <a:t>chưng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HP001 4 hàng" panose="020B0603050302020204" pitchFamily="34" charset="0"/>
                <a:ea typeface="Arial-Rounded"/>
                <a:cs typeface="+mn-cs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HP001 4 hàng" panose="020B0603050302020204" pitchFamily="34" charset="0"/>
                <a:ea typeface="Arial-Rounded"/>
                <a:cs typeface="+mn-cs"/>
              </a:rPr>
              <a:t>cho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HP001 4 hàng" panose="020B0603050302020204" pitchFamily="34" charset="0"/>
                <a:ea typeface="Arial-Rounded"/>
                <a:cs typeface="+mn-cs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HP001 4 hàng" panose="020B0603050302020204" pitchFamily="34" charset="0"/>
                <a:ea typeface="Arial-Rounded"/>
                <a:cs typeface="+mn-cs"/>
              </a:rPr>
              <a:t>vui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HP001 4 hàng" panose="020B0603050302020204" pitchFamily="34" charset="0"/>
              <a:ea typeface="Arial-Rounded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HP001 4 hàng" panose="020B0603050302020204" pitchFamily="34" charset="0"/>
                <a:ea typeface="Arial-Rounded"/>
                <a:cs typeface="+mn-cs"/>
              </a:rPr>
              <a:t>Nhưng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HP001 4 hàng" panose="020B0603050302020204" pitchFamily="34" charset="0"/>
                <a:ea typeface="Arial-Rounded"/>
                <a:cs typeface="+mn-cs"/>
              </a:rPr>
              <a:t> bánh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HP001 4 hàng" panose="020B0603050302020204" pitchFamily="34" charset="0"/>
                <a:ea typeface="Arial-Rounded"/>
                <a:cs typeface="+mn-cs"/>
              </a:rPr>
              <a:t>thì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HP001 4 hàng" panose="020B0603050302020204" pitchFamily="34" charset="0"/>
                <a:ea typeface="Arial-Rounded"/>
                <a:cs typeface="+mn-cs"/>
              </a:rPr>
              <a:t> to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HP001 4 hàng" panose="020B0603050302020204" pitchFamily="34" charset="0"/>
                <a:ea typeface="Arial-Rounded"/>
                <a:cs typeface="+mn-cs"/>
              </a:rPr>
              <a:t>quá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HP001 4 hàng" panose="020B0603050302020204" pitchFamily="34" charset="0"/>
              <a:ea typeface="Arial-Rounded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HP001 4 hàng" panose="020B0603050302020204" pitchFamily="34" charset="0"/>
                <a:ea typeface="Arial-Rounded"/>
                <a:cs typeface="+mn-cs"/>
              </a:rPr>
              <a:t>Mà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HP001 4 hàng" panose="020B0603050302020204" pitchFamily="34" charset="0"/>
                <a:ea typeface="Arial-Rounded"/>
                <a:cs typeface="+mn-cs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HP001 4 hàng" panose="020B0603050302020204" pitchFamily="34" charset="0"/>
                <a:ea typeface="Arial-Rounded"/>
                <a:cs typeface="+mn-cs"/>
              </a:rPr>
              <a:t>hòm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HP001 4 hàng" panose="020B0603050302020204" pitchFamily="34" charset="0"/>
                <a:ea typeface="Arial-Rounded"/>
                <a:cs typeface="+mn-cs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HP001 4 hàng" panose="020B0603050302020204" pitchFamily="34" charset="0"/>
                <a:ea typeface="Arial-Rounded"/>
                <a:cs typeface="+mn-cs"/>
              </a:rPr>
              <a:t>thư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HP001 4 hàng" panose="020B0603050302020204" pitchFamily="34" charset="0"/>
                <a:ea typeface="Arial-Rounded"/>
                <a:cs typeface="+mn-cs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HP001 4 hàng" panose="020B0603050302020204" pitchFamily="34" charset="0"/>
                <a:ea typeface="Arial-Rounded"/>
                <a:cs typeface="+mn-cs"/>
              </a:rPr>
              <a:t>nhỏ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HP001 4 hàng" panose="020B0603050302020204" pitchFamily="34" charset="0"/>
                <a:ea typeface="Arial-Rounded"/>
                <a:cs typeface="+mn-cs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HP001 4 hàng" panose="020B0603050302020204" pitchFamily="34" charset="0"/>
                <a:ea typeface="Arial-Rounded"/>
                <a:cs typeface="+mn-cs"/>
              </a:rPr>
              <a:t>thôi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HP001 4 hàng" panose="020B0603050302020204" pitchFamily="34" charset="0"/>
                <a:ea typeface="Arial-Rounded"/>
                <a:cs typeface="+mn-cs"/>
              </a:rPr>
              <a:t>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59161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uild="p"/>
      <p:bldP spid="19" grpId="0"/>
      <p:bldP spid="2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480F510E-0095-4928-A770-56AD303C68FF}"/>
              </a:ext>
            </a:extLst>
          </p:cNvPr>
          <p:cNvSpPr/>
          <p:nvPr/>
        </p:nvSpPr>
        <p:spPr>
          <a:xfrm>
            <a:off x="0" y="6456219"/>
            <a:ext cx="12192000" cy="401781"/>
          </a:xfrm>
          <a:prstGeom prst="rect">
            <a:avLst/>
          </a:prstGeom>
          <a:solidFill>
            <a:srgbClr val="7BC6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字魂59号-创粗黑" panose="00000500000000000000" pitchFamily="2" charset="-122"/>
              <a:ea typeface="字魂59号-创粗黑" panose="00000500000000000000" pitchFamily="2" charset="-122"/>
              <a:cs typeface="+mn-cs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101A796B-5B8C-4573-9C98-0C14BCBB88A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420" t="85409"/>
          <a:stretch/>
        </p:blipFill>
        <p:spPr>
          <a:xfrm>
            <a:off x="3934691" y="6363855"/>
            <a:ext cx="8257308" cy="494144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2E21CC96-6F31-4D80-AEE7-E455F2199BE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283" t="16608" r="6038"/>
          <a:stretch/>
        </p:blipFill>
        <p:spPr>
          <a:xfrm>
            <a:off x="10359018" y="2254959"/>
            <a:ext cx="1832982" cy="4603041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359C9393-DB2E-42F8-9E61-0F6A2CC7C992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57" t="3897" r="72099" b="65660"/>
          <a:stretch/>
        </p:blipFill>
        <p:spPr>
          <a:xfrm>
            <a:off x="123729" y="123045"/>
            <a:ext cx="1466162" cy="1022928"/>
          </a:xfrm>
          <a:prstGeom prst="rect">
            <a:avLst/>
          </a:prstGeom>
        </p:spPr>
      </p:pic>
      <p:grpSp>
        <p:nvGrpSpPr>
          <p:cNvPr id="2" name="组合 1">
            <a:extLst>
              <a:ext uri="{FF2B5EF4-FFF2-40B4-BE49-F238E27FC236}">
                <a16:creationId xmlns:a16="http://schemas.microsoft.com/office/drawing/2014/main" id="{EE639F1A-AC18-4D3A-9746-48FD2471FC48}"/>
              </a:ext>
            </a:extLst>
          </p:cNvPr>
          <p:cNvGrpSpPr/>
          <p:nvPr/>
        </p:nvGrpSpPr>
        <p:grpSpPr>
          <a:xfrm>
            <a:off x="1252609" y="1540036"/>
            <a:ext cx="8768846" cy="649188"/>
            <a:chOff x="1252609" y="1540036"/>
            <a:chExt cx="8768846" cy="649188"/>
          </a:xfrm>
        </p:grpSpPr>
        <p:sp>
          <p:nvSpPr>
            <p:cNvPr id="11" name="矩形: 圆角 10">
              <a:extLst>
                <a:ext uri="{FF2B5EF4-FFF2-40B4-BE49-F238E27FC236}">
                  <a16:creationId xmlns:a16="http://schemas.microsoft.com/office/drawing/2014/main" id="{27DE6D56-56F4-4613-83AE-2B86B80CC839}"/>
                </a:ext>
              </a:extLst>
            </p:cNvPr>
            <p:cNvSpPr/>
            <p:nvPr/>
          </p:nvSpPr>
          <p:spPr>
            <a:xfrm>
              <a:off x="1252609" y="1540036"/>
              <a:ext cx="2733964" cy="649188"/>
            </a:xfrm>
            <a:prstGeom prst="roundRect">
              <a:avLst>
                <a:gd name="adj" fmla="val 50000"/>
              </a:avLst>
            </a:prstGeom>
            <a:solidFill>
              <a:srgbClr val="7BC6DA"/>
            </a:solidFill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字魂59号-创粗黑" panose="00000500000000000000" pitchFamily="2" charset="-122"/>
                <a:ea typeface="字魂59号-创粗黑" panose="00000500000000000000" pitchFamily="2" charset="-122"/>
                <a:cs typeface="+mn-cs"/>
              </a:endParaRPr>
            </a:p>
          </p:txBody>
        </p:sp>
        <p:cxnSp>
          <p:nvCxnSpPr>
            <p:cNvPr id="3" name="直接连接符 2">
              <a:extLst>
                <a:ext uri="{FF2B5EF4-FFF2-40B4-BE49-F238E27FC236}">
                  <a16:creationId xmlns:a16="http://schemas.microsoft.com/office/drawing/2014/main" id="{951573FD-FF8C-419C-824E-D4135E319326}"/>
                </a:ext>
              </a:extLst>
            </p:cNvPr>
            <p:cNvCxnSpPr>
              <a:stCxn id="11" idx="3"/>
            </p:cNvCxnSpPr>
            <p:nvPr/>
          </p:nvCxnSpPr>
          <p:spPr>
            <a:xfrm>
              <a:off x="3986573" y="1864630"/>
              <a:ext cx="6034882" cy="15544"/>
            </a:xfrm>
            <a:prstGeom prst="line">
              <a:avLst/>
            </a:prstGeom>
            <a:ln w="50800">
              <a:solidFill>
                <a:srgbClr val="7BC6D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" name="组合 7">
            <a:extLst>
              <a:ext uri="{FF2B5EF4-FFF2-40B4-BE49-F238E27FC236}">
                <a16:creationId xmlns:a16="http://schemas.microsoft.com/office/drawing/2014/main" id="{F503BD16-559B-4DC0-99F2-ED04A0834F6C}"/>
              </a:ext>
            </a:extLst>
          </p:cNvPr>
          <p:cNvGrpSpPr/>
          <p:nvPr/>
        </p:nvGrpSpPr>
        <p:grpSpPr>
          <a:xfrm>
            <a:off x="1252609" y="3804651"/>
            <a:ext cx="8704381" cy="649188"/>
            <a:chOff x="1252609" y="3804651"/>
            <a:chExt cx="8704381" cy="649188"/>
          </a:xfrm>
        </p:grpSpPr>
        <p:sp>
          <p:nvSpPr>
            <p:cNvPr id="18" name="矩形: 圆角 17">
              <a:extLst>
                <a:ext uri="{FF2B5EF4-FFF2-40B4-BE49-F238E27FC236}">
                  <a16:creationId xmlns:a16="http://schemas.microsoft.com/office/drawing/2014/main" id="{2EBC6E27-ADBA-4CCB-BF6D-D6A369FF5A1A}"/>
                </a:ext>
              </a:extLst>
            </p:cNvPr>
            <p:cNvSpPr/>
            <p:nvPr/>
          </p:nvSpPr>
          <p:spPr>
            <a:xfrm>
              <a:off x="1252609" y="3804651"/>
              <a:ext cx="2733964" cy="649188"/>
            </a:xfrm>
            <a:prstGeom prst="roundRect">
              <a:avLst>
                <a:gd name="adj" fmla="val 50000"/>
              </a:avLst>
            </a:prstGeom>
            <a:solidFill>
              <a:srgbClr val="7BC6DA"/>
            </a:solidFill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字魂59号-创粗黑" panose="00000500000000000000" pitchFamily="2" charset="-122"/>
                <a:ea typeface="字魂59号-创粗黑" panose="00000500000000000000" pitchFamily="2" charset="-122"/>
                <a:cs typeface="+mn-cs"/>
              </a:endParaRPr>
            </a:p>
          </p:txBody>
        </p:sp>
        <p:cxnSp>
          <p:nvCxnSpPr>
            <p:cNvPr id="20" name="直接连接符 19">
              <a:extLst>
                <a:ext uri="{FF2B5EF4-FFF2-40B4-BE49-F238E27FC236}">
                  <a16:creationId xmlns:a16="http://schemas.microsoft.com/office/drawing/2014/main" id="{200B96E9-67DF-47D3-B154-562DA7E8C864}"/>
                </a:ext>
              </a:extLst>
            </p:cNvPr>
            <p:cNvCxnSpPr>
              <a:cxnSpLocks/>
            </p:cNvCxnSpPr>
            <p:nvPr/>
          </p:nvCxnSpPr>
          <p:spPr>
            <a:xfrm>
              <a:off x="3922108" y="4129243"/>
              <a:ext cx="6034882" cy="15544"/>
            </a:xfrm>
            <a:prstGeom prst="line">
              <a:avLst/>
            </a:prstGeom>
            <a:ln w="50800">
              <a:solidFill>
                <a:srgbClr val="7BC6D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42A265DC-9A6B-4C5C-B5C9-AB39A9B523EF}"/>
              </a:ext>
            </a:extLst>
          </p:cNvPr>
          <p:cNvSpPr txBox="1"/>
          <p:nvPr/>
        </p:nvSpPr>
        <p:spPr>
          <a:xfrm>
            <a:off x="3561094" y="294902"/>
            <a:ext cx="7154436" cy="10491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vi-VN" sz="4800" b="1" dirty="0">
                <a:solidFill>
                  <a:srgbClr val="C00000"/>
                </a:solidFill>
                <a:latin typeface="+mj-lt"/>
              </a:rPr>
              <a:t>Các từ dễ viết sai</a:t>
            </a:r>
            <a:endParaRPr lang="en-US" sz="4800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BE346BB-BA8F-4E1A-98A5-15B3CF5D1BD3}"/>
              </a:ext>
            </a:extLst>
          </p:cNvPr>
          <p:cNvSpPr/>
          <p:nvPr/>
        </p:nvSpPr>
        <p:spPr>
          <a:xfrm>
            <a:off x="1260051" y="3570610"/>
            <a:ext cx="7995683" cy="8099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vi-VN" sz="3600" dirty="0">
                <a:latin typeface="+mj-lt"/>
              </a:rPr>
              <a:t>     </a:t>
            </a:r>
            <a:r>
              <a:rPr lang="en-US" sz="3600" dirty="0" err="1">
                <a:latin typeface="+mj-lt"/>
              </a:rPr>
              <a:t>sóng</a:t>
            </a:r>
            <a:endParaRPr lang="vi-VN" sz="3600" dirty="0">
              <a:latin typeface="+mj-lt"/>
            </a:endParaRP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2EAC6DA0-4BF6-4CF9-9643-AA7BC175186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21498" y="4244399"/>
            <a:ext cx="3967861" cy="207327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22" name="组合 1">
            <a:extLst>
              <a:ext uri="{FF2B5EF4-FFF2-40B4-BE49-F238E27FC236}">
                <a16:creationId xmlns:a16="http://schemas.microsoft.com/office/drawing/2014/main" id="{809B116B-CB59-40B8-A9BD-31F01E920F2F}"/>
              </a:ext>
            </a:extLst>
          </p:cNvPr>
          <p:cNvGrpSpPr/>
          <p:nvPr/>
        </p:nvGrpSpPr>
        <p:grpSpPr>
          <a:xfrm>
            <a:off x="1252609" y="2634868"/>
            <a:ext cx="8768846" cy="649188"/>
            <a:chOff x="1252609" y="1540036"/>
            <a:chExt cx="8768846" cy="649188"/>
          </a:xfrm>
        </p:grpSpPr>
        <p:sp>
          <p:nvSpPr>
            <p:cNvPr id="23" name="矩形: 圆角 10">
              <a:extLst>
                <a:ext uri="{FF2B5EF4-FFF2-40B4-BE49-F238E27FC236}">
                  <a16:creationId xmlns:a16="http://schemas.microsoft.com/office/drawing/2014/main" id="{0AB3B3BD-8D8F-483A-B7C9-E604B6BC362D}"/>
                </a:ext>
              </a:extLst>
            </p:cNvPr>
            <p:cNvSpPr/>
            <p:nvPr/>
          </p:nvSpPr>
          <p:spPr>
            <a:xfrm>
              <a:off x="1252609" y="1540036"/>
              <a:ext cx="2733964" cy="649188"/>
            </a:xfrm>
            <a:prstGeom prst="roundRect">
              <a:avLst>
                <a:gd name="adj" fmla="val 50000"/>
              </a:avLst>
            </a:prstGeom>
            <a:solidFill>
              <a:srgbClr val="7BC6DA"/>
            </a:solidFill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字魂59号-创粗黑" panose="00000500000000000000" pitchFamily="2" charset="-122"/>
                <a:ea typeface="字魂59号-创粗黑" panose="00000500000000000000" pitchFamily="2" charset="-122"/>
                <a:cs typeface="+mn-cs"/>
              </a:endParaRPr>
            </a:p>
          </p:txBody>
        </p:sp>
        <p:cxnSp>
          <p:nvCxnSpPr>
            <p:cNvPr id="24" name="直接连接符 2">
              <a:extLst>
                <a:ext uri="{FF2B5EF4-FFF2-40B4-BE49-F238E27FC236}">
                  <a16:creationId xmlns:a16="http://schemas.microsoft.com/office/drawing/2014/main" id="{CF1B89FA-95B2-44C5-AB3D-FDD49512A260}"/>
                </a:ext>
              </a:extLst>
            </p:cNvPr>
            <p:cNvCxnSpPr>
              <a:stCxn id="23" idx="3"/>
            </p:cNvCxnSpPr>
            <p:nvPr/>
          </p:nvCxnSpPr>
          <p:spPr>
            <a:xfrm>
              <a:off x="3986573" y="1864630"/>
              <a:ext cx="6034882" cy="15544"/>
            </a:xfrm>
            <a:prstGeom prst="line">
              <a:avLst/>
            </a:prstGeom>
            <a:ln w="50800">
              <a:solidFill>
                <a:srgbClr val="7BC6D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Rectangle 12">
            <a:extLst>
              <a:ext uri="{FF2B5EF4-FFF2-40B4-BE49-F238E27FC236}">
                <a16:creationId xmlns:a16="http://schemas.microsoft.com/office/drawing/2014/main" id="{D13AC089-7AFD-47FA-8C55-536DDB40014E}"/>
              </a:ext>
            </a:extLst>
          </p:cNvPr>
          <p:cNvSpPr/>
          <p:nvPr/>
        </p:nvSpPr>
        <p:spPr>
          <a:xfrm>
            <a:off x="856810" y="1313412"/>
            <a:ext cx="7995683" cy="8099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vi-VN" sz="3600" dirty="0">
                <a:latin typeface="+mj-lt"/>
              </a:rPr>
              <a:t>     </a:t>
            </a:r>
            <a:r>
              <a:rPr lang="en-US" sz="3600" dirty="0">
                <a:latin typeface="+mj-lt"/>
              </a:rPr>
              <a:t>bánh </a:t>
            </a:r>
            <a:r>
              <a:rPr lang="en-US" sz="3600" dirty="0" err="1">
                <a:latin typeface="+mj-lt"/>
              </a:rPr>
              <a:t>chưng</a:t>
            </a:r>
            <a:endParaRPr lang="vi-VN" sz="3600" dirty="0">
              <a:latin typeface="+mj-lt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98B9E9B-BE15-469F-AF03-ADA57D4C2E16}"/>
              </a:ext>
            </a:extLst>
          </p:cNvPr>
          <p:cNvSpPr/>
          <p:nvPr/>
        </p:nvSpPr>
        <p:spPr>
          <a:xfrm>
            <a:off x="1252609" y="2399920"/>
            <a:ext cx="7995683" cy="8099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vi-VN" sz="3600" dirty="0">
                <a:latin typeface="+mj-lt"/>
              </a:rPr>
              <a:t>     </a:t>
            </a:r>
            <a:r>
              <a:rPr lang="en-US" sz="3600" dirty="0" err="1">
                <a:latin typeface="+mj-lt"/>
              </a:rPr>
              <a:t>xa</a:t>
            </a:r>
            <a:r>
              <a:rPr lang="en-US" sz="3600" dirty="0">
                <a:latin typeface="+mj-lt"/>
              </a:rPr>
              <a:t> </a:t>
            </a:r>
            <a:r>
              <a:rPr lang="en-US" sz="3600" dirty="0" err="1">
                <a:latin typeface="+mj-lt"/>
              </a:rPr>
              <a:t>xôi</a:t>
            </a:r>
            <a:endParaRPr lang="vi-VN" sz="36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834489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>
        <p14:ferris dir="l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7" grpId="0"/>
      <p:bldP spid="13" grpId="0"/>
      <p:bldP spid="1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4"/>
          <p:cNvGrpSpPr>
            <a:grpSpLocks noChangeAspect="1"/>
          </p:cNvGrpSpPr>
          <p:nvPr/>
        </p:nvGrpSpPr>
        <p:grpSpPr bwMode="auto">
          <a:xfrm flipH="1">
            <a:off x="668866" y="1133667"/>
            <a:ext cx="4476381" cy="5781484"/>
            <a:chOff x="316" y="897"/>
            <a:chExt cx="1835" cy="2370"/>
          </a:xfrm>
        </p:grpSpPr>
        <p:grpSp>
          <p:nvGrpSpPr>
            <p:cNvPr id="6" name="Group 205"/>
            <p:cNvGrpSpPr>
              <a:grpSpLocks/>
            </p:cNvGrpSpPr>
            <p:nvPr/>
          </p:nvGrpSpPr>
          <p:grpSpPr bwMode="auto">
            <a:xfrm>
              <a:off x="618" y="1602"/>
              <a:ext cx="504" cy="430"/>
              <a:chOff x="618" y="1602"/>
              <a:chExt cx="504" cy="430"/>
            </a:xfrm>
          </p:grpSpPr>
          <p:sp>
            <p:nvSpPr>
              <p:cNvPr id="1510" name="Freeform 5"/>
              <p:cNvSpPr>
                <a:spLocks/>
              </p:cNvSpPr>
              <p:nvPr/>
            </p:nvSpPr>
            <p:spPr bwMode="auto">
              <a:xfrm>
                <a:off x="1108" y="2007"/>
                <a:ext cx="11" cy="9"/>
              </a:xfrm>
              <a:custGeom>
                <a:avLst/>
                <a:gdLst>
                  <a:gd name="T0" fmla="*/ 11 w 11"/>
                  <a:gd name="T1" fmla="*/ 9 h 9"/>
                  <a:gd name="T2" fmla="*/ 3 w 11"/>
                  <a:gd name="T3" fmla="*/ 0 h 9"/>
                  <a:gd name="T4" fmla="*/ 0 w 11"/>
                  <a:gd name="T5" fmla="*/ 0 h 9"/>
                  <a:gd name="T6" fmla="*/ 11 w 11"/>
                  <a:gd name="T7" fmla="*/ 9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1" h="9">
                    <a:moveTo>
                      <a:pt x="11" y="9"/>
                    </a:moveTo>
                    <a:lnTo>
                      <a:pt x="3" y="0"/>
                    </a:lnTo>
                    <a:lnTo>
                      <a:pt x="0" y="0"/>
                    </a:lnTo>
                    <a:lnTo>
                      <a:pt x="11" y="9"/>
                    </a:lnTo>
                    <a:close/>
                  </a:path>
                </a:pathLst>
              </a:custGeom>
              <a:solidFill>
                <a:srgbClr val="56AD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511" name="Freeform 6"/>
              <p:cNvSpPr>
                <a:spLocks/>
              </p:cNvSpPr>
              <p:nvPr/>
            </p:nvSpPr>
            <p:spPr bwMode="auto">
              <a:xfrm>
                <a:off x="1067" y="1964"/>
                <a:ext cx="44" cy="43"/>
              </a:xfrm>
              <a:custGeom>
                <a:avLst/>
                <a:gdLst>
                  <a:gd name="T0" fmla="*/ 8 w 16"/>
                  <a:gd name="T1" fmla="*/ 4 h 16"/>
                  <a:gd name="T2" fmla="*/ 2 w 16"/>
                  <a:gd name="T3" fmla="*/ 0 h 16"/>
                  <a:gd name="T4" fmla="*/ 6 w 16"/>
                  <a:gd name="T5" fmla="*/ 10 h 16"/>
                  <a:gd name="T6" fmla="*/ 16 w 16"/>
                  <a:gd name="T7" fmla="*/ 14 h 16"/>
                  <a:gd name="T8" fmla="*/ 8 w 16"/>
                  <a:gd name="T9" fmla="*/ 9 h 16"/>
                  <a:gd name="T10" fmla="*/ 15 w 16"/>
                  <a:gd name="T11" fmla="*/ 12 h 16"/>
                  <a:gd name="T12" fmla="*/ 6 w 16"/>
                  <a:gd name="T13" fmla="*/ 5 h 16"/>
                  <a:gd name="T14" fmla="*/ 8 w 16"/>
                  <a:gd name="T15" fmla="*/ 4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6" h="16">
                    <a:moveTo>
                      <a:pt x="8" y="4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3" y="5"/>
                      <a:pt x="0" y="1"/>
                      <a:pt x="6" y="10"/>
                    </a:cubicBezTo>
                    <a:cubicBezTo>
                      <a:pt x="9" y="12"/>
                      <a:pt x="16" y="16"/>
                      <a:pt x="16" y="14"/>
                    </a:cubicBezTo>
                    <a:cubicBezTo>
                      <a:pt x="14" y="13"/>
                      <a:pt x="10" y="12"/>
                      <a:pt x="8" y="9"/>
                    </a:cubicBezTo>
                    <a:cubicBezTo>
                      <a:pt x="9" y="9"/>
                      <a:pt x="13" y="12"/>
                      <a:pt x="15" y="12"/>
                    </a:cubicBezTo>
                    <a:cubicBezTo>
                      <a:pt x="11" y="7"/>
                      <a:pt x="11" y="10"/>
                      <a:pt x="6" y="5"/>
                    </a:cubicBezTo>
                    <a:lnTo>
                      <a:pt x="8" y="4"/>
                    </a:lnTo>
                    <a:close/>
                  </a:path>
                </a:pathLst>
              </a:custGeom>
              <a:solidFill>
                <a:srgbClr val="56AD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512" name="Freeform 7"/>
              <p:cNvSpPr>
                <a:spLocks/>
              </p:cNvSpPr>
              <p:nvPr/>
            </p:nvSpPr>
            <p:spPr bwMode="auto">
              <a:xfrm>
                <a:off x="1062" y="1964"/>
                <a:ext cx="11" cy="5"/>
              </a:xfrm>
              <a:custGeom>
                <a:avLst/>
                <a:gdLst>
                  <a:gd name="T0" fmla="*/ 2 w 4"/>
                  <a:gd name="T1" fmla="*/ 2 h 2"/>
                  <a:gd name="T2" fmla="*/ 4 w 4"/>
                  <a:gd name="T3" fmla="*/ 1 h 2"/>
                  <a:gd name="T4" fmla="*/ 2 w 4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" h="2">
                    <a:moveTo>
                      <a:pt x="2" y="2"/>
                    </a:moveTo>
                    <a:cubicBezTo>
                      <a:pt x="2" y="2"/>
                      <a:pt x="3" y="2"/>
                      <a:pt x="4" y="1"/>
                    </a:cubicBezTo>
                    <a:cubicBezTo>
                      <a:pt x="3" y="1"/>
                      <a:pt x="0" y="0"/>
                      <a:pt x="2" y="2"/>
                    </a:cubicBezTo>
                    <a:close/>
                  </a:path>
                </a:pathLst>
              </a:custGeom>
              <a:solidFill>
                <a:srgbClr val="56AD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513" name="Freeform 8"/>
              <p:cNvSpPr>
                <a:spLocks/>
              </p:cNvSpPr>
              <p:nvPr/>
            </p:nvSpPr>
            <p:spPr bwMode="auto">
              <a:xfrm>
                <a:off x="1045" y="1953"/>
                <a:ext cx="14" cy="8"/>
              </a:xfrm>
              <a:custGeom>
                <a:avLst/>
                <a:gdLst>
                  <a:gd name="T0" fmla="*/ 4 w 5"/>
                  <a:gd name="T1" fmla="*/ 3 h 3"/>
                  <a:gd name="T2" fmla="*/ 5 w 5"/>
                  <a:gd name="T3" fmla="*/ 2 h 3"/>
                  <a:gd name="T4" fmla="*/ 0 w 5"/>
                  <a:gd name="T5" fmla="*/ 0 h 3"/>
                  <a:gd name="T6" fmla="*/ 4 w 5"/>
                  <a:gd name="T7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" h="3">
                    <a:moveTo>
                      <a:pt x="4" y="3"/>
                    </a:moveTo>
                    <a:cubicBezTo>
                      <a:pt x="1" y="0"/>
                      <a:pt x="5" y="2"/>
                      <a:pt x="5" y="2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4" y="3"/>
                    </a:lnTo>
                    <a:close/>
                  </a:path>
                </a:pathLst>
              </a:custGeom>
              <a:solidFill>
                <a:srgbClr val="56AD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514" name="Freeform 9"/>
              <p:cNvSpPr>
                <a:spLocks/>
              </p:cNvSpPr>
              <p:nvPr/>
            </p:nvSpPr>
            <p:spPr bwMode="auto">
              <a:xfrm>
                <a:off x="1018" y="1928"/>
                <a:ext cx="6" cy="3"/>
              </a:xfrm>
              <a:custGeom>
                <a:avLst/>
                <a:gdLst>
                  <a:gd name="T0" fmla="*/ 2 w 2"/>
                  <a:gd name="T1" fmla="*/ 1 h 1"/>
                  <a:gd name="T2" fmla="*/ 0 w 2"/>
                  <a:gd name="T3" fmla="*/ 0 h 1"/>
                  <a:gd name="T4" fmla="*/ 2 w 2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2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0"/>
                      <a:pt x="2" y="1"/>
                    </a:cubicBezTo>
                    <a:close/>
                  </a:path>
                </a:pathLst>
              </a:custGeom>
              <a:solidFill>
                <a:srgbClr val="56AD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515" name="Freeform 10"/>
              <p:cNvSpPr>
                <a:spLocks/>
              </p:cNvSpPr>
              <p:nvPr/>
            </p:nvSpPr>
            <p:spPr bwMode="auto">
              <a:xfrm>
                <a:off x="1005" y="1915"/>
                <a:ext cx="38" cy="27"/>
              </a:xfrm>
              <a:custGeom>
                <a:avLst/>
                <a:gdLst>
                  <a:gd name="T0" fmla="*/ 0 w 14"/>
                  <a:gd name="T1" fmla="*/ 0 h 10"/>
                  <a:gd name="T2" fmla="*/ 5 w 14"/>
                  <a:gd name="T3" fmla="*/ 5 h 10"/>
                  <a:gd name="T4" fmla="*/ 5 w 14"/>
                  <a:gd name="T5" fmla="*/ 4 h 10"/>
                  <a:gd name="T6" fmla="*/ 9 w 14"/>
                  <a:gd name="T7" fmla="*/ 5 h 10"/>
                  <a:gd name="T8" fmla="*/ 14 w 14"/>
                  <a:gd name="T9" fmla="*/ 10 h 10"/>
                  <a:gd name="T10" fmla="*/ 11 w 14"/>
                  <a:gd name="T11" fmla="*/ 6 h 10"/>
                  <a:gd name="T12" fmla="*/ 0 w 14"/>
                  <a:gd name="T13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" h="10">
                    <a:moveTo>
                      <a:pt x="0" y="0"/>
                    </a:moveTo>
                    <a:cubicBezTo>
                      <a:pt x="1" y="2"/>
                      <a:pt x="3" y="3"/>
                      <a:pt x="5" y="5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4" y="2"/>
                      <a:pt x="6" y="2"/>
                      <a:pt x="9" y="5"/>
                    </a:cubicBezTo>
                    <a:cubicBezTo>
                      <a:pt x="12" y="8"/>
                      <a:pt x="11" y="9"/>
                      <a:pt x="14" y="10"/>
                    </a:cubicBezTo>
                    <a:cubicBezTo>
                      <a:pt x="11" y="6"/>
                      <a:pt x="11" y="6"/>
                      <a:pt x="11" y="6"/>
                    </a:cubicBezTo>
                    <a:cubicBezTo>
                      <a:pt x="7" y="2"/>
                      <a:pt x="2" y="1"/>
                      <a:pt x="0" y="0"/>
                    </a:cubicBezTo>
                    <a:close/>
                  </a:path>
                </a:pathLst>
              </a:custGeom>
              <a:solidFill>
                <a:srgbClr val="56AD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516" name="Freeform 11"/>
              <p:cNvSpPr>
                <a:spLocks/>
              </p:cNvSpPr>
              <p:nvPr/>
            </p:nvSpPr>
            <p:spPr bwMode="auto">
              <a:xfrm>
                <a:off x="1024" y="1931"/>
                <a:ext cx="2" cy="3"/>
              </a:xfrm>
              <a:custGeom>
                <a:avLst/>
                <a:gdLst>
                  <a:gd name="T0" fmla="*/ 0 w 1"/>
                  <a:gd name="T1" fmla="*/ 0 h 1"/>
                  <a:gd name="T2" fmla="*/ 1 w 1"/>
                  <a:gd name="T3" fmla="*/ 1 h 1"/>
                  <a:gd name="T4" fmla="*/ 0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56AD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517" name="Freeform 12"/>
              <p:cNvSpPr>
                <a:spLocks/>
              </p:cNvSpPr>
              <p:nvPr/>
            </p:nvSpPr>
            <p:spPr bwMode="auto">
              <a:xfrm>
                <a:off x="1040" y="1948"/>
                <a:ext cx="5" cy="2"/>
              </a:xfrm>
              <a:custGeom>
                <a:avLst/>
                <a:gdLst>
                  <a:gd name="T0" fmla="*/ 0 w 5"/>
                  <a:gd name="T1" fmla="*/ 0 h 2"/>
                  <a:gd name="T2" fmla="*/ 5 w 5"/>
                  <a:gd name="T3" fmla="*/ 2 h 2"/>
                  <a:gd name="T4" fmla="*/ 5 w 5"/>
                  <a:gd name="T5" fmla="*/ 0 h 2"/>
                  <a:gd name="T6" fmla="*/ 0 w 5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" h="2">
                    <a:moveTo>
                      <a:pt x="0" y="0"/>
                    </a:moveTo>
                    <a:lnTo>
                      <a:pt x="5" y="2"/>
                    </a:lnTo>
                    <a:lnTo>
                      <a:pt x="5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6AD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518" name="Freeform 13"/>
              <p:cNvSpPr>
                <a:spLocks/>
              </p:cNvSpPr>
              <p:nvPr/>
            </p:nvSpPr>
            <p:spPr bwMode="auto">
              <a:xfrm>
                <a:off x="969" y="1874"/>
                <a:ext cx="33" cy="35"/>
              </a:xfrm>
              <a:custGeom>
                <a:avLst/>
                <a:gdLst>
                  <a:gd name="T0" fmla="*/ 2 w 12"/>
                  <a:gd name="T1" fmla="*/ 6 h 13"/>
                  <a:gd name="T2" fmla="*/ 12 w 12"/>
                  <a:gd name="T3" fmla="*/ 12 h 13"/>
                  <a:gd name="T4" fmla="*/ 7 w 12"/>
                  <a:gd name="T5" fmla="*/ 5 h 13"/>
                  <a:gd name="T6" fmla="*/ 2 w 12"/>
                  <a:gd name="T7" fmla="*/ 1 h 13"/>
                  <a:gd name="T8" fmla="*/ 2 w 12"/>
                  <a:gd name="T9" fmla="*/ 6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3">
                    <a:moveTo>
                      <a:pt x="2" y="6"/>
                    </a:moveTo>
                    <a:cubicBezTo>
                      <a:pt x="4" y="5"/>
                      <a:pt x="10" y="13"/>
                      <a:pt x="12" y="12"/>
                    </a:cubicBezTo>
                    <a:cubicBezTo>
                      <a:pt x="7" y="9"/>
                      <a:pt x="5" y="5"/>
                      <a:pt x="7" y="5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0" y="0"/>
                      <a:pt x="0" y="3"/>
                      <a:pt x="2" y="6"/>
                    </a:cubicBezTo>
                    <a:close/>
                  </a:path>
                </a:pathLst>
              </a:custGeom>
              <a:solidFill>
                <a:srgbClr val="56AD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519" name="Freeform 14"/>
              <p:cNvSpPr>
                <a:spLocks/>
              </p:cNvSpPr>
              <p:nvPr/>
            </p:nvSpPr>
            <p:spPr bwMode="auto">
              <a:xfrm>
                <a:off x="956" y="1858"/>
                <a:ext cx="5" cy="0"/>
              </a:xfrm>
              <a:custGeom>
                <a:avLst/>
                <a:gdLst>
                  <a:gd name="T0" fmla="*/ 2 w 2"/>
                  <a:gd name="T1" fmla="*/ 0 w 2"/>
                  <a:gd name="T2" fmla="*/ 2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2" y="0"/>
                    </a:cubicBezTo>
                    <a:close/>
                  </a:path>
                </a:pathLst>
              </a:custGeom>
              <a:solidFill>
                <a:srgbClr val="56AD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520" name="Freeform 15"/>
              <p:cNvSpPr>
                <a:spLocks/>
              </p:cNvSpPr>
              <p:nvPr/>
            </p:nvSpPr>
            <p:spPr bwMode="auto">
              <a:xfrm>
                <a:off x="890" y="1809"/>
                <a:ext cx="71" cy="62"/>
              </a:xfrm>
              <a:custGeom>
                <a:avLst/>
                <a:gdLst>
                  <a:gd name="T0" fmla="*/ 0 w 26"/>
                  <a:gd name="T1" fmla="*/ 1 h 23"/>
                  <a:gd name="T2" fmla="*/ 12 w 26"/>
                  <a:gd name="T3" fmla="*/ 9 h 23"/>
                  <a:gd name="T4" fmla="*/ 8 w 26"/>
                  <a:gd name="T5" fmla="*/ 7 h 23"/>
                  <a:gd name="T6" fmla="*/ 18 w 26"/>
                  <a:gd name="T7" fmla="*/ 15 h 23"/>
                  <a:gd name="T8" fmla="*/ 12 w 26"/>
                  <a:gd name="T9" fmla="*/ 12 h 23"/>
                  <a:gd name="T10" fmla="*/ 22 w 26"/>
                  <a:gd name="T11" fmla="*/ 19 h 23"/>
                  <a:gd name="T12" fmla="*/ 26 w 26"/>
                  <a:gd name="T13" fmla="*/ 23 h 23"/>
                  <a:gd name="T14" fmla="*/ 26 w 26"/>
                  <a:gd name="T15" fmla="*/ 20 h 23"/>
                  <a:gd name="T16" fmla="*/ 21 w 26"/>
                  <a:gd name="T17" fmla="*/ 17 h 23"/>
                  <a:gd name="T18" fmla="*/ 24 w 26"/>
                  <a:gd name="T19" fmla="*/ 18 h 23"/>
                  <a:gd name="T20" fmla="*/ 11 w 26"/>
                  <a:gd name="T21" fmla="*/ 5 h 23"/>
                  <a:gd name="T22" fmla="*/ 0 w 26"/>
                  <a:gd name="T23" fmla="*/ 1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6" h="23">
                    <a:moveTo>
                      <a:pt x="0" y="1"/>
                    </a:moveTo>
                    <a:cubicBezTo>
                      <a:pt x="12" y="9"/>
                      <a:pt x="12" y="9"/>
                      <a:pt x="12" y="9"/>
                    </a:cubicBezTo>
                    <a:cubicBezTo>
                      <a:pt x="10" y="8"/>
                      <a:pt x="10" y="9"/>
                      <a:pt x="8" y="7"/>
                    </a:cubicBezTo>
                    <a:cubicBezTo>
                      <a:pt x="12" y="12"/>
                      <a:pt x="14" y="11"/>
                      <a:pt x="18" y="15"/>
                    </a:cubicBezTo>
                    <a:cubicBezTo>
                      <a:pt x="18" y="17"/>
                      <a:pt x="10" y="9"/>
                      <a:pt x="12" y="12"/>
                    </a:cubicBezTo>
                    <a:cubicBezTo>
                      <a:pt x="14" y="14"/>
                      <a:pt x="19" y="18"/>
                      <a:pt x="22" y="19"/>
                    </a:cubicBezTo>
                    <a:cubicBezTo>
                      <a:pt x="26" y="23"/>
                      <a:pt x="26" y="23"/>
                      <a:pt x="26" y="23"/>
                    </a:cubicBezTo>
                    <a:cubicBezTo>
                      <a:pt x="26" y="20"/>
                      <a:pt x="26" y="20"/>
                      <a:pt x="26" y="20"/>
                    </a:cubicBezTo>
                    <a:cubicBezTo>
                      <a:pt x="24" y="18"/>
                      <a:pt x="21" y="19"/>
                      <a:pt x="21" y="17"/>
                    </a:cubicBezTo>
                    <a:cubicBezTo>
                      <a:pt x="21" y="15"/>
                      <a:pt x="23" y="17"/>
                      <a:pt x="24" y="18"/>
                    </a:cubicBezTo>
                    <a:cubicBezTo>
                      <a:pt x="21" y="16"/>
                      <a:pt x="17" y="10"/>
                      <a:pt x="11" y="5"/>
                    </a:cubicBezTo>
                    <a:cubicBezTo>
                      <a:pt x="5" y="0"/>
                      <a:pt x="4" y="3"/>
                      <a:pt x="0" y="1"/>
                    </a:cubicBezTo>
                    <a:close/>
                  </a:path>
                </a:pathLst>
              </a:custGeom>
              <a:solidFill>
                <a:srgbClr val="56AD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521" name="Freeform 16"/>
              <p:cNvSpPr>
                <a:spLocks/>
              </p:cNvSpPr>
              <p:nvPr/>
            </p:nvSpPr>
            <p:spPr bwMode="auto">
              <a:xfrm>
                <a:off x="893" y="1801"/>
                <a:ext cx="0" cy="5"/>
              </a:xfrm>
              <a:custGeom>
                <a:avLst/>
                <a:gdLst>
                  <a:gd name="T0" fmla="*/ 5 h 5"/>
                  <a:gd name="T1" fmla="*/ 0 h 5"/>
                  <a:gd name="T2" fmla="*/ 5 h 5"/>
                  <a:gd name="T3" fmla="*/ 5 h 5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5">
                    <a:moveTo>
                      <a:pt x="0" y="5"/>
                    </a:moveTo>
                    <a:lnTo>
                      <a:pt x="0" y="0"/>
                    </a:lnTo>
                    <a:lnTo>
                      <a:pt x="0" y="5"/>
                    </a:lnTo>
                    <a:lnTo>
                      <a:pt x="0" y="5"/>
                    </a:lnTo>
                    <a:close/>
                  </a:path>
                </a:pathLst>
              </a:custGeom>
              <a:solidFill>
                <a:srgbClr val="56AD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522" name="Freeform 17"/>
              <p:cNvSpPr>
                <a:spLocks/>
              </p:cNvSpPr>
              <p:nvPr/>
            </p:nvSpPr>
            <p:spPr bwMode="auto">
              <a:xfrm>
                <a:off x="808" y="1746"/>
                <a:ext cx="74" cy="52"/>
              </a:xfrm>
              <a:custGeom>
                <a:avLst/>
                <a:gdLst>
                  <a:gd name="T0" fmla="*/ 18 w 27"/>
                  <a:gd name="T1" fmla="*/ 13 h 19"/>
                  <a:gd name="T2" fmla="*/ 24 w 27"/>
                  <a:gd name="T3" fmla="*/ 17 h 19"/>
                  <a:gd name="T4" fmla="*/ 25 w 27"/>
                  <a:gd name="T5" fmla="*/ 19 h 19"/>
                  <a:gd name="T6" fmla="*/ 27 w 27"/>
                  <a:gd name="T7" fmla="*/ 19 h 19"/>
                  <a:gd name="T8" fmla="*/ 17 w 27"/>
                  <a:gd name="T9" fmla="*/ 10 h 19"/>
                  <a:gd name="T10" fmla="*/ 17 w 27"/>
                  <a:gd name="T11" fmla="*/ 5 h 19"/>
                  <a:gd name="T12" fmla="*/ 21 w 27"/>
                  <a:gd name="T13" fmla="*/ 11 h 19"/>
                  <a:gd name="T14" fmla="*/ 15 w 27"/>
                  <a:gd name="T15" fmla="*/ 3 h 19"/>
                  <a:gd name="T16" fmla="*/ 13 w 27"/>
                  <a:gd name="T17" fmla="*/ 2 h 19"/>
                  <a:gd name="T18" fmla="*/ 12 w 27"/>
                  <a:gd name="T19" fmla="*/ 1 h 19"/>
                  <a:gd name="T20" fmla="*/ 12 w 27"/>
                  <a:gd name="T21" fmla="*/ 1 h 19"/>
                  <a:gd name="T22" fmla="*/ 6 w 27"/>
                  <a:gd name="T23" fmla="*/ 9 h 19"/>
                  <a:gd name="T24" fmla="*/ 6 w 27"/>
                  <a:gd name="T25" fmla="*/ 9 h 19"/>
                  <a:gd name="T26" fmla="*/ 6 w 27"/>
                  <a:gd name="T27" fmla="*/ 9 h 19"/>
                  <a:gd name="T28" fmla="*/ 6 w 27"/>
                  <a:gd name="T29" fmla="*/ 9 h 19"/>
                  <a:gd name="T30" fmla="*/ 6 w 27"/>
                  <a:gd name="T31" fmla="*/ 9 h 19"/>
                  <a:gd name="T32" fmla="*/ 6 w 27"/>
                  <a:gd name="T33" fmla="*/ 9 h 19"/>
                  <a:gd name="T34" fmla="*/ 7 w 27"/>
                  <a:gd name="T35" fmla="*/ 9 h 19"/>
                  <a:gd name="T36" fmla="*/ 8 w 27"/>
                  <a:gd name="T37" fmla="*/ 10 h 19"/>
                  <a:gd name="T38" fmla="*/ 11 w 27"/>
                  <a:gd name="T39" fmla="*/ 11 h 19"/>
                  <a:gd name="T40" fmla="*/ 8 w 27"/>
                  <a:gd name="T41" fmla="*/ 9 h 19"/>
                  <a:gd name="T42" fmla="*/ 12 w 27"/>
                  <a:gd name="T43" fmla="*/ 11 h 19"/>
                  <a:gd name="T44" fmla="*/ 10 w 27"/>
                  <a:gd name="T45" fmla="*/ 4 h 19"/>
                  <a:gd name="T46" fmla="*/ 18 w 27"/>
                  <a:gd name="T47" fmla="*/ 13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27" h="19">
                    <a:moveTo>
                      <a:pt x="18" y="13"/>
                    </a:moveTo>
                    <a:cubicBezTo>
                      <a:pt x="24" y="17"/>
                      <a:pt x="24" y="17"/>
                      <a:pt x="24" y="17"/>
                    </a:cubicBezTo>
                    <a:cubicBezTo>
                      <a:pt x="24" y="18"/>
                      <a:pt x="24" y="18"/>
                      <a:pt x="25" y="19"/>
                    </a:cubicBezTo>
                    <a:cubicBezTo>
                      <a:pt x="25" y="18"/>
                      <a:pt x="27" y="19"/>
                      <a:pt x="27" y="19"/>
                    </a:cubicBezTo>
                    <a:cubicBezTo>
                      <a:pt x="26" y="15"/>
                      <a:pt x="20" y="13"/>
                      <a:pt x="17" y="10"/>
                    </a:cubicBezTo>
                    <a:cubicBezTo>
                      <a:pt x="10" y="2"/>
                      <a:pt x="18" y="10"/>
                      <a:pt x="17" y="5"/>
                    </a:cubicBezTo>
                    <a:cubicBezTo>
                      <a:pt x="19" y="8"/>
                      <a:pt x="18" y="8"/>
                      <a:pt x="21" y="11"/>
                    </a:cubicBezTo>
                    <a:cubicBezTo>
                      <a:pt x="20" y="8"/>
                      <a:pt x="17" y="5"/>
                      <a:pt x="15" y="3"/>
                    </a:cubicBezTo>
                    <a:cubicBezTo>
                      <a:pt x="13" y="2"/>
                      <a:pt x="13" y="2"/>
                      <a:pt x="13" y="2"/>
                    </a:cubicBezTo>
                    <a:cubicBezTo>
                      <a:pt x="12" y="1"/>
                      <a:pt x="12" y="1"/>
                      <a:pt x="12" y="1"/>
                    </a:cubicBezTo>
                    <a:cubicBezTo>
                      <a:pt x="12" y="1"/>
                      <a:pt x="12" y="1"/>
                      <a:pt x="12" y="1"/>
                    </a:cubicBezTo>
                    <a:cubicBezTo>
                      <a:pt x="14" y="0"/>
                      <a:pt x="0" y="15"/>
                      <a:pt x="6" y="9"/>
                    </a:cubicBezTo>
                    <a:cubicBezTo>
                      <a:pt x="6" y="9"/>
                      <a:pt x="6" y="9"/>
                      <a:pt x="6" y="9"/>
                    </a:cubicBezTo>
                    <a:cubicBezTo>
                      <a:pt x="6" y="9"/>
                      <a:pt x="6" y="9"/>
                      <a:pt x="6" y="9"/>
                    </a:cubicBezTo>
                    <a:cubicBezTo>
                      <a:pt x="6" y="9"/>
                      <a:pt x="6" y="9"/>
                      <a:pt x="6" y="9"/>
                    </a:cubicBezTo>
                    <a:cubicBezTo>
                      <a:pt x="6" y="9"/>
                      <a:pt x="6" y="9"/>
                      <a:pt x="6" y="9"/>
                    </a:cubicBezTo>
                    <a:cubicBezTo>
                      <a:pt x="6" y="9"/>
                      <a:pt x="6" y="9"/>
                      <a:pt x="6" y="9"/>
                    </a:cubicBezTo>
                    <a:cubicBezTo>
                      <a:pt x="7" y="9"/>
                      <a:pt x="7" y="9"/>
                      <a:pt x="7" y="9"/>
                    </a:cubicBezTo>
                    <a:cubicBezTo>
                      <a:pt x="8" y="10"/>
                      <a:pt x="8" y="10"/>
                      <a:pt x="8" y="10"/>
                    </a:cubicBezTo>
                    <a:cubicBezTo>
                      <a:pt x="9" y="10"/>
                      <a:pt x="10" y="11"/>
                      <a:pt x="11" y="11"/>
                    </a:cubicBezTo>
                    <a:cubicBezTo>
                      <a:pt x="10" y="11"/>
                      <a:pt x="10" y="10"/>
                      <a:pt x="8" y="9"/>
                    </a:cubicBezTo>
                    <a:cubicBezTo>
                      <a:pt x="12" y="11"/>
                      <a:pt x="12" y="11"/>
                      <a:pt x="12" y="11"/>
                    </a:cubicBezTo>
                    <a:cubicBezTo>
                      <a:pt x="12" y="8"/>
                      <a:pt x="7" y="8"/>
                      <a:pt x="10" y="4"/>
                    </a:cubicBezTo>
                    <a:cubicBezTo>
                      <a:pt x="12" y="7"/>
                      <a:pt x="14" y="9"/>
                      <a:pt x="18" y="13"/>
                    </a:cubicBezTo>
                    <a:close/>
                  </a:path>
                </a:pathLst>
              </a:custGeom>
              <a:solidFill>
                <a:srgbClr val="56AD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523" name="Freeform 18"/>
              <p:cNvSpPr>
                <a:spLocks/>
              </p:cNvSpPr>
              <p:nvPr/>
            </p:nvSpPr>
            <p:spPr bwMode="auto">
              <a:xfrm>
                <a:off x="874" y="1798"/>
                <a:ext cx="8" cy="8"/>
              </a:xfrm>
              <a:custGeom>
                <a:avLst/>
                <a:gdLst>
                  <a:gd name="T0" fmla="*/ 3 w 3"/>
                  <a:gd name="T1" fmla="*/ 3 h 3"/>
                  <a:gd name="T2" fmla="*/ 1 w 3"/>
                  <a:gd name="T3" fmla="*/ 0 h 3"/>
                  <a:gd name="T4" fmla="*/ 3 w 3"/>
                  <a:gd name="T5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3">
                    <a:moveTo>
                      <a:pt x="3" y="3"/>
                    </a:moveTo>
                    <a:cubicBezTo>
                      <a:pt x="1" y="1"/>
                      <a:pt x="0" y="0"/>
                      <a:pt x="1" y="0"/>
                    </a:cubicBezTo>
                    <a:cubicBezTo>
                      <a:pt x="1" y="1"/>
                      <a:pt x="1" y="2"/>
                      <a:pt x="3" y="3"/>
                    </a:cubicBezTo>
                    <a:close/>
                  </a:path>
                </a:pathLst>
              </a:custGeom>
              <a:solidFill>
                <a:srgbClr val="56AD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524" name="Freeform 19"/>
              <p:cNvSpPr>
                <a:spLocks/>
              </p:cNvSpPr>
              <p:nvPr/>
            </p:nvSpPr>
            <p:spPr bwMode="auto">
              <a:xfrm>
                <a:off x="838" y="1776"/>
                <a:ext cx="6" cy="6"/>
              </a:xfrm>
              <a:custGeom>
                <a:avLst/>
                <a:gdLst>
                  <a:gd name="T0" fmla="*/ 2 w 2"/>
                  <a:gd name="T1" fmla="*/ 2 h 2"/>
                  <a:gd name="T2" fmla="*/ 0 w 2"/>
                  <a:gd name="T3" fmla="*/ 0 h 2"/>
                  <a:gd name="T4" fmla="*/ 2 w 2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2">
                    <a:moveTo>
                      <a:pt x="2" y="2"/>
                    </a:moveTo>
                    <a:cubicBezTo>
                      <a:pt x="2" y="1"/>
                      <a:pt x="1" y="1"/>
                      <a:pt x="0" y="0"/>
                    </a:cubicBezTo>
                    <a:cubicBezTo>
                      <a:pt x="0" y="1"/>
                      <a:pt x="1" y="1"/>
                      <a:pt x="2" y="2"/>
                    </a:cubicBezTo>
                    <a:close/>
                  </a:path>
                </a:pathLst>
              </a:custGeom>
              <a:solidFill>
                <a:srgbClr val="56AD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525" name="Freeform 20"/>
              <p:cNvSpPr>
                <a:spLocks/>
              </p:cNvSpPr>
              <p:nvPr/>
            </p:nvSpPr>
            <p:spPr bwMode="auto">
              <a:xfrm>
                <a:off x="838" y="1768"/>
                <a:ext cx="11" cy="8"/>
              </a:xfrm>
              <a:custGeom>
                <a:avLst/>
                <a:gdLst>
                  <a:gd name="T0" fmla="*/ 0 w 4"/>
                  <a:gd name="T1" fmla="*/ 0 h 3"/>
                  <a:gd name="T2" fmla="*/ 4 w 4"/>
                  <a:gd name="T3" fmla="*/ 3 h 3"/>
                  <a:gd name="T4" fmla="*/ 3 w 4"/>
                  <a:gd name="T5" fmla="*/ 2 h 3"/>
                  <a:gd name="T6" fmla="*/ 0 w 4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3">
                    <a:moveTo>
                      <a:pt x="0" y="0"/>
                    </a:moveTo>
                    <a:cubicBezTo>
                      <a:pt x="4" y="3"/>
                      <a:pt x="4" y="3"/>
                      <a:pt x="4" y="3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2" y="1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56AD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526" name="Freeform 21"/>
              <p:cNvSpPr>
                <a:spLocks/>
              </p:cNvSpPr>
              <p:nvPr/>
            </p:nvSpPr>
            <p:spPr bwMode="auto">
              <a:xfrm>
                <a:off x="852" y="1779"/>
                <a:ext cx="270" cy="237"/>
              </a:xfrm>
              <a:custGeom>
                <a:avLst/>
                <a:gdLst>
                  <a:gd name="T0" fmla="*/ 46 w 99"/>
                  <a:gd name="T1" fmla="*/ 36 h 87"/>
                  <a:gd name="T2" fmla="*/ 51 w 99"/>
                  <a:gd name="T3" fmla="*/ 41 h 87"/>
                  <a:gd name="T4" fmla="*/ 43 w 99"/>
                  <a:gd name="T5" fmla="*/ 37 h 87"/>
                  <a:gd name="T6" fmla="*/ 43 w 99"/>
                  <a:gd name="T7" fmla="*/ 39 h 87"/>
                  <a:gd name="T8" fmla="*/ 55 w 99"/>
                  <a:gd name="T9" fmla="*/ 48 h 87"/>
                  <a:gd name="T10" fmla="*/ 55 w 99"/>
                  <a:gd name="T11" fmla="*/ 50 h 87"/>
                  <a:gd name="T12" fmla="*/ 77 w 99"/>
                  <a:gd name="T13" fmla="*/ 67 h 87"/>
                  <a:gd name="T14" fmla="*/ 93 w 99"/>
                  <a:gd name="T15" fmla="*/ 81 h 87"/>
                  <a:gd name="T16" fmla="*/ 93 w 99"/>
                  <a:gd name="T17" fmla="*/ 84 h 87"/>
                  <a:gd name="T18" fmla="*/ 89 w 99"/>
                  <a:gd name="T19" fmla="*/ 81 h 87"/>
                  <a:gd name="T20" fmla="*/ 82 w 99"/>
                  <a:gd name="T21" fmla="*/ 74 h 87"/>
                  <a:gd name="T22" fmla="*/ 67 w 99"/>
                  <a:gd name="T23" fmla="*/ 61 h 87"/>
                  <a:gd name="T24" fmla="*/ 37 w 99"/>
                  <a:gd name="T25" fmla="*/ 32 h 87"/>
                  <a:gd name="T26" fmla="*/ 32 w 99"/>
                  <a:gd name="T27" fmla="*/ 31 h 87"/>
                  <a:gd name="T28" fmla="*/ 29 w 99"/>
                  <a:gd name="T29" fmla="*/ 26 h 87"/>
                  <a:gd name="T30" fmla="*/ 32 w 99"/>
                  <a:gd name="T31" fmla="*/ 29 h 87"/>
                  <a:gd name="T32" fmla="*/ 16 w 99"/>
                  <a:gd name="T33" fmla="*/ 13 h 87"/>
                  <a:gd name="T34" fmla="*/ 14 w 99"/>
                  <a:gd name="T35" fmla="*/ 14 h 87"/>
                  <a:gd name="T36" fmla="*/ 8 w 99"/>
                  <a:gd name="T37" fmla="*/ 5 h 87"/>
                  <a:gd name="T38" fmla="*/ 1 w 99"/>
                  <a:gd name="T39" fmla="*/ 2 h 87"/>
                  <a:gd name="T40" fmla="*/ 7 w 99"/>
                  <a:gd name="T41" fmla="*/ 8 h 87"/>
                  <a:gd name="T42" fmla="*/ 1 w 99"/>
                  <a:gd name="T43" fmla="*/ 5 h 87"/>
                  <a:gd name="T44" fmla="*/ 41 w 99"/>
                  <a:gd name="T45" fmla="*/ 39 h 87"/>
                  <a:gd name="T46" fmla="*/ 39 w 99"/>
                  <a:gd name="T47" fmla="*/ 39 h 87"/>
                  <a:gd name="T48" fmla="*/ 62 w 99"/>
                  <a:gd name="T49" fmla="*/ 61 h 87"/>
                  <a:gd name="T50" fmla="*/ 73 w 99"/>
                  <a:gd name="T51" fmla="*/ 68 h 87"/>
                  <a:gd name="T52" fmla="*/ 77 w 99"/>
                  <a:gd name="T53" fmla="*/ 73 h 87"/>
                  <a:gd name="T54" fmla="*/ 78 w 99"/>
                  <a:gd name="T55" fmla="*/ 73 h 87"/>
                  <a:gd name="T56" fmla="*/ 85 w 99"/>
                  <a:gd name="T57" fmla="*/ 81 h 87"/>
                  <a:gd name="T58" fmla="*/ 88 w 99"/>
                  <a:gd name="T59" fmla="*/ 80 h 87"/>
                  <a:gd name="T60" fmla="*/ 91 w 99"/>
                  <a:gd name="T61" fmla="*/ 84 h 87"/>
                  <a:gd name="T62" fmla="*/ 93 w 99"/>
                  <a:gd name="T63" fmla="*/ 86 h 87"/>
                  <a:gd name="T64" fmla="*/ 93 w 99"/>
                  <a:gd name="T65" fmla="*/ 86 h 87"/>
                  <a:gd name="T66" fmla="*/ 93 w 99"/>
                  <a:gd name="T67" fmla="*/ 86 h 87"/>
                  <a:gd name="T68" fmla="*/ 93 w 99"/>
                  <a:gd name="T69" fmla="*/ 86 h 87"/>
                  <a:gd name="T70" fmla="*/ 96 w 99"/>
                  <a:gd name="T71" fmla="*/ 83 h 87"/>
                  <a:gd name="T72" fmla="*/ 96 w 99"/>
                  <a:gd name="T73" fmla="*/ 83 h 87"/>
                  <a:gd name="T74" fmla="*/ 96 w 99"/>
                  <a:gd name="T75" fmla="*/ 83 h 87"/>
                  <a:gd name="T76" fmla="*/ 96 w 99"/>
                  <a:gd name="T77" fmla="*/ 83 h 87"/>
                  <a:gd name="T78" fmla="*/ 96 w 99"/>
                  <a:gd name="T79" fmla="*/ 82 h 87"/>
                  <a:gd name="T80" fmla="*/ 96 w 99"/>
                  <a:gd name="T81" fmla="*/ 82 h 87"/>
                  <a:gd name="T82" fmla="*/ 95 w 99"/>
                  <a:gd name="T83" fmla="*/ 81 h 87"/>
                  <a:gd name="T84" fmla="*/ 90 w 99"/>
                  <a:gd name="T85" fmla="*/ 72 h 87"/>
                  <a:gd name="T86" fmla="*/ 91 w 99"/>
                  <a:gd name="T87" fmla="*/ 75 h 87"/>
                  <a:gd name="T88" fmla="*/ 87 w 99"/>
                  <a:gd name="T89" fmla="*/ 73 h 87"/>
                  <a:gd name="T90" fmla="*/ 86 w 99"/>
                  <a:gd name="T91" fmla="*/ 69 h 87"/>
                  <a:gd name="T92" fmla="*/ 74 w 99"/>
                  <a:gd name="T93" fmla="*/ 61 h 87"/>
                  <a:gd name="T94" fmla="*/ 74 w 99"/>
                  <a:gd name="T95" fmla="*/ 63 h 87"/>
                  <a:gd name="T96" fmla="*/ 59 w 99"/>
                  <a:gd name="T97" fmla="*/ 49 h 87"/>
                  <a:gd name="T98" fmla="*/ 67 w 99"/>
                  <a:gd name="T99" fmla="*/ 54 h 87"/>
                  <a:gd name="T100" fmla="*/ 63 w 99"/>
                  <a:gd name="T101" fmla="*/ 49 h 87"/>
                  <a:gd name="T102" fmla="*/ 52 w 99"/>
                  <a:gd name="T103" fmla="*/ 43 h 87"/>
                  <a:gd name="T104" fmla="*/ 46 w 99"/>
                  <a:gd name="T105" fmla="*/ 36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99" h="87">
                    <a:moveTo>
                      <a:pt x="46" y="36"/>
                    </a:moveTo>
                    <a:cubicBezTo>
                      <a:pt x="46" y="37"/>
                      <a:pt x="47" y="38"/>
                      <a:pt x="51" y="41"/>
                    </a:cubicBezTo>
                    <a:cubicBezTo>
                      <a:pt x="50" y="42"/>
                      <a:pt x="46" y="38"/>
                      <a:pt x="43" y="37"/>
                    </a:cubicBezTo>
                    <a:cubicBezTo>
                      <a:pt x="47" y="41"/>
                      <a:pt x="42" y="38"/>
                      <a:pt x="43" y="39"/>
                    </a:cubicBezTo>
                    <a:cubicBezTo>
                      <a:pt x="47" y="43"/>
                      <a:pt x="50" y="44"/>
                      <a:pt x="55" y="48"/>
                    </a:cubicBezTo>
                    <a:cubicBezTo>
                      <a:pt x="55" y="48"/>
                      <a:pt x="54" y="49"/>
                      <a:pt x="55" y="50"/>
                    </a:cubicBezTo>
                    <a:cubicBezTo>
                      <a:pt x="61" y="54"/>
                      <a:pt x="72" y="61"/>
                      <a:pt x="77" y="67"/>
                    </a:cubicBezTo>
                    <a:cubicBezTo>
                      <a:pt x="82" y="72"/>
                      <a:pt x="87" y="75"/>
                      <a:pt x="93" y="81"/>
                    </a:cubicBezTo>
                    <a:cubicBezTo>
                      <a:pt x="93" y="82"/>
                      <a:pt x="98" y="83"/>
                      <a:pt x="93" y="84"/>
                    </a:cubicBezTo>
                    <a:cubicBezTo>
                      <a:pt x="89" y="81"/>
                      <a:pt x="89" y="81"/>
                      <a:pt x="89" y="81"/>
                    </a:cubicBezTo>
                    <a:cubicBezTo>
                      <a:pt x="86" y="79"/>
                      <a:pt x="84" y="77"/>
                      <a:pt x="82" y="74"/>
                    </a:cubicBezTo>
                    <a:cubicBezTo>
                      <a:pt x="67" y="61"/>
                      <a:pt x="67" y="61"/>
                      <a:pt x="67" y="61"/>
                    </a:cubicBezTo>
                    <a:cubicBezTo>
                      <a:pt x="57" y="52"/>
                      <a:pt x="46" y="42"/>
                      <a:pt x="37" y="32"/>
                    </a:cubicBezTo>
                    <a:cubicBezTo>
                      <a:pt x="32" y="31"/>
                      <a:pt x="32" y="31"/>
                      <a:pt x="32" y="31"/>
                    </a:cubicBezTo>
                    <a:cubicBezTo>
                      <a:pt x="32" y="29"/>
                      <a:pt x="27" y="26"/>
                      <a:pt x="29" y="26"/>
                    </a:cubicBezTo>
                    <a:cubicBezTo>
                      <a:pt x="30" y="27"/>
                      <a:pt x="31" y="28"/>
                      <a:pt x="32" y="29"/>
                    </a:cubicBezTo>
                    <a:cubicBezTo>
                      <a:pt x="29" y="24"/>
                      <a:pt x="21" y="18"/>
                      <a:pt x="16" y="13"/>
                    </a:cubicBezTo>
                    <a:cubicBezTo>
                      <a:pt x="16" y="13"/>
                      <a:pt x="16" y="16"/>
                      <a:pt x="14" y="14"/>
                    </a:cubicBezTo>
                    <a:cubicBezTo>
                      <a:pt x="16" y="13"/>
                      <a:pt x="8" y="9"/>
                      <a:pt x="8" y="5"/>
                    </a:cubicBezTo>
                    <a:cubicBezTo>
                      <a:pt x="3" y="0"/>
                      <a:pt x="7" y="6"/>
                      <a:pt x="1" y="2"/>
                    </a:cubicBezTo>
                    <a:cubicBezTo>
                      <a:pt x="0" y="2"/>
                      <a:pt x="6" y="6"/>
                      <a:pt x="7" y="8"/>
                    </a:cubicBezTo>
                    <a:cubicBezTo>
                      <a:pt x="4" y="8"/>
                      <a:pt x="2" y="4"/>
                      <a:pt x="1" y="5"/>
                    </a:cubicBezTo>
                    <a:cubicBezTo>
                      <a:pt x="10" y="13"/>
                      <a:pt x="27" y="27"/>
                      <a:pt x="41" y="39"/>
                    </a:cubicBezTo>
                    <a:cubicBezTo>
                      <a:pt x="39" y="39"/>
                      <a:pt x="39" y="39"/>
                      <a:pt x="39" y="39"/>
                    </a:cubicBezTo>
                    <a:cubicBezTo>
                      <a:pt x="47" y="44"/>
                      <a:pt x="58" y="55"/>
                      <a:pt x="62" y="61"/>
                    </a:cubicBezTo>
                    <a:cubicBezTo>
                      <a:pt x="62" y="59"/>
                      <a:pt x="72" y="71"/>
                      <a:pt x="73" y="68"/>
                    </a:cubicBezTo>
                    <a:cubicBezTo>
                      <a:pt x="74" y="70"/>
                      <a:pt x="75" y="71"/>
                      <a:pt x="77" y="73"/>
                    </a:cubicBezTo>
                    <a:cubicBezTo>
                      <a:pt x="78" y="73"/>
                      <a:pt x="78" y="73"/>
                      <a:pt x="78" y="73"/>
                    </a:cubicBezTo>
                    <a:cubicBezTo>
                      <a:pt x="82" y="76"/>
                      <a:pt x="80" y="77"/>
                      <a:pt x="85" y="81"/>
                    </a:cubicBezTo>
                    <a:cubicBezTo>
                      <a:pt x="83" y="77"/>
                      <a:pt x="86" y="80"/>
                      <a:pt x="88" y="80"/>
                    </a:cubicBezTo>
                    <a:cubicBezTo>
                      <a:pt x="91" y="84"/>
                      <a:pt x="91" y="84"/>
                      <a:pt x="91" y="84"/>
                    </a:cubicBezTo>
                    <a:cubicBezTo>
                      <a:pt x="93" y="86"/>
                      <a:pt x="93" y="86"/>
                      <a:pt x="93" y="86"/>
                    </a:cubicBezTo>
                    <a:cubicBezTo>
                      <a:pt x="93" y="86"/>
                      <a:pt x="93" y="86"/>
                      <a:pt x="93" y="86"/>
                    </a:cubicBezTo>
                    <a:cubicBezTo>
                      <a:pt x="93" y="86"/>
                      <a:pt x="93" y="86"/>
                      <a:pt x="93" y="86"/>
                    </a:cubicBezTo>
                    <a:cubicBezTo>
                      <a:pt x="93" y="86"/>
                      <a:pt x="93" y="86"/>
                      <a:pt x="93" y="86"/>
                    </a:cubicBezTo>
                    <a:cubicBezTo>
                      <a:pt x="93" y="87"/>
                      <a:pt x="99" y="79"/>
                      <a:pt x="96" y="83"/>
                    </a:cubicBezTo>
                    <a:cubicBezTo>
                      <a:pt x="96" y="83"/>
                      <a:pt x="96" y="83"/>
                      <a:pt x="96" y="83"/>
                    </a:cubicBezTo>
                    <a:cubicBezTo>
                      <a:pt x="96" y="83"/>
                      <a:pt x="96" y="83"/>
                      <a:pt x="96" y="83"/>
                    </a:cubicBezTo>
                    <a:cubicBezTo>
                      <a:pt x="96" y="83"/>
                      <a:pt x="96" y="83"/>
                      <a:pt x="96" y="83"/>
                    </a:cubicBezTo>
                    <a:cubicBezTo>
                      <a:pt x="96" y="82"/>
                      <a:pt x="96" y="82"/>
                      <a:pt x="96" y="82"/>
                    </a:cubicBezTo>
                    <a:cubicBezTo>
                      <a:pt x="96" y="82"/>
                      <a:pt x="96" y="82"/>
                      <a:pt x="96" y="82"/>
                    </a:cubicBezTo>
                    <a:cubicBezTo>
                      <a:pt x="95" y="81"/>
                      <a:pt x="95" y="81"/>
                      <a:pt x="95" y="81"/>
                    </a:cubicBezTo>
                    <a:cubicBezTo>
                      <a:pt x="93" y="78"/>
                      <a:pt x="91" y="75"/>
                      <a:pt x="90" y="72"/>
                    </a:cubicBezTo>
                    <a:cubicBezTo>
                      <a:pt x="90" y="73"/>
                      <a:pt x="90" y="74"/>
                      <a:pt x="91" y="75"/>
                    </a:cubicBezTo>
                    <a:cubicBezTo>
                      <a:pt x="88" y="72"/>
                      <a:pt x="88" y="74"/>
                      <a:pt x="87" y="73"/>
                    </a:cubicBezTo>
                    <a:cubicBezTo>
                      <a:pt x="84" y="71"/>
                      <a:pt x="85" y="70"/>
                      <a:pt x="86" y="69"/>
                    </a:cubicBezTo>
                    <a:cubicBezTo>
                      <a:pt x="81" y="64"/>
                      <a:pt x="77" y="65"/>
                      <a:pt x="74" y="61"/>
                    </a:cubicBezTo>
                    <a:cubicBezTo>
                      <a:pt x="74" y="63"/>
                      <a:pt x="74" y="63"/>
                      <a:pt x="74" y="63"/>
                    </a:cubicBezTo>
                    <a:cubicBezTo>
                      <a:pt x="68" y="59"/>
                      <a:pt x="65" y="54"/>
                      <a:pt x="59" y="49"/>
                    </a:cubicBezTo>
                    <a:cubicBezTo>
                      <a:pt x="57" y="46"/>
                      <a:pt x="64" y="52"/>
                      <a:pt x="67" y="54"/>
                    </a:cubicBezTo>
                    <a:cubicBezTo>
                      <a:pt x="66" y="52"/>
                      <a:pt x="64" y="50"/>
                      <a:pt x="63" y="49"/>
                    </a:cubicBezTo>
                    <a:cubicBezTo>
                      <a:pt x="60" y="48"/>
                      <a:pt x="55" y="45"/>
                      <a:pt x="52" y="43"/>
                    </a:cubicBezTo>
                    <a:cubicBezTo>
                      <a:pt x="56" y="44"/>
                      <a:pt x="48" y="38"/>
                      <a:pt x="46" y="36"/>
                    </a:cubicBezTo>
                    <a:close/>
                  </a:path>
                </a:pathLst>
              </a:custGeom>
              <a:solidFill>
                <a:srgbClr val="56AD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527" name="Freeform 22"/>
              <p:cNvSpPr>
                <a:spLocks/>
              </p:cNvSpPr>
              <p:nvPr/>
            </p:nvSpPr>
            <p:spPr bwMode="auto">
              <a:xfrm>
                <a:off x="1024" y="1912"/>
                <a:ext cx="8" cy="3"/>
              </a:xfrm>
              <a:custGeom>
                <a:avLst/>
                <a:gdLst>
                  <a:gd name="T0" fmla="*/ 0 w 3"/>
                  <a:gd name="T1" fmla="*/ 0 h 1"/>
                  <a:gd name="T2" fmla="*/ 3 w 3"/>
                  <a:gd name="T3" fmla="*/ 1 h 1"/>
                  <a:gd name="T4" fmla="*/ 1 w 3"/>
                  <a:gd name="T5" fmla="*/ 0 h 1"/>
                  <a:gd name="T6" fmla="*/ 0 w 3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1">
                    <a:moveTo>
                      <a:pt x="0" y="0"/>
                    </a:moveTo>
                    <a:cubicBezTo>
                      <a:pt x="1" y="1"/>
                      <a:pt x="2" y="1"/>
                      <a:pt x="3" y="1"/>
                    </a:cubicBezTo>
                    <a:cubicBezTo>
                      <a:pt x="2" y="1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56AD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528" name="Freeform 23"/>
              <p:cNvSpPr>
                <a:spLocks/>
              </p:cNvSpPr>
              <p:nvPr/>
            </p:nvSpPr>
            <p:spPr bwMode="auto">
              <a:xfrm>
                <a:off x="977" y="1874"/>
                <a:ext cx="0" cy="3"/>
              </a:xfrm>
              <a:custGeom>
                <a:avLst/>
                <a:gdLst>
                  <a:gd name="T0" fmla="*/ 1 h 1"/>
                  <a:gd name="T1" fmla="*/ 1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56AD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529" name="Freeform 24"/>
              <p:cNvSpPr>
                <a:spLocks/>
              </p:cNvSpPr>
              <p:nvPr/>
            </p:nvSpPr>
            <p:spPr bwMode="auto">
              <a:xfrm>
                <a:off x="1059" y="1958"/>
                <a:ext cx="5" cy="6"/>
              </a:xfrm>
              <a:custGeom>
                <a:avLst/>
                <a:gdLst>
                  <a:gd name="T0" fmla="*/ 5 w 5"/>
                  <a:gd name="T1" fmla="*/ 6 h 6"/>
                  <a:gd name="T2" fmla="*/ 3 w 5"/>
                  <a:gd name="T3" fmla="*/ 3 h 6"/>
                  <a:gd name="T4" fmla="*/ 0 w 5"/>
                  <a:gd name="T5" fmla="*/ 0 h 6"/>
                  <a:gd name="T6" fmla="*/ 5 w 5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" h="6">
                    <a:moveTo>
                      <a:pt x="5" y="6"/>
                    </a:moveTo>
                    <a:lnTo>
                      <a:pt x="3" y="3"/>
                    </a:lnTo>
                    <a:lnTo>
                      <a:pt x="0" y="0"/>
                    </a:lnTo>
                    <a:lnTo>
                      <a:pt x="5" y="6"/>
                    </a:lnTo>
                    <a:close/>
                  </a:path>
                </a:pathLst>
              </a:custGeom>
              <a:solidFill>
                <a:srgbClr val="56AD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530" name="Freeform 25"/>
              <p:cNvSpPr>
                <a:spLocks/>
              </p:cNvSpPr>
              <p:nvPr/>
            </p:nvSpPr>
            <p:spPr bwMode="auto">
              <a:xfrm>
                <a:off x="1086" y="1961"/>
                <a:ext cx="11" cy="14"/>
              </a:xfrm>
              <a:custGeom>
                <a:avLst/>
                <a:gdLst>
                  <a:gd name="T0" fmla="*/ 0 w 4"/>
                  <a:gd name="T1" fmla="*/ 0 h 5"/>
                  <a:gd name="T2" fmla="*/ 4 w 4"/>
                  <a:gd name="T3" fmla="*/ 5 h 5"/>
                  <a:gd name="T4" fmla="*/ 0 w 4"/>
                  <a:gd name="T5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" h="5">
                    <a:moveTo>
                      <a:pt x="0" y="0"/>
                    </a:moveTo>
                    <a:cubicBezTo>
                      <a:pt x="1" y="2"/>
                      <a:pt x="2" y="3"/>
                      <a:pt x="4" y="5"/>
                    </a:cubicBezTo>
                    <a:cubicBezTo>
                      <a:pt x="4" y="4"/>
                      <a:pt x="3" y="4"/>
                      <a:pt x="0" y="0"/>
                    </a:cubicBezTo>
                    <a:close/>
                  </a:path>
                </a:pathLst>
              </a:custGeom>
              <a:solidFill>
                <a:srgbClr val="56AD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531" name="Freeform 26"/>
              <p:cNvSpPr>
                <a:spLocks/>
              </p:cNvSpPr>
              <p:nvPr/>
            </p:nvSpPr>
            <p:spPr bwMode="auto">
              <a:xfrm>
                <a:off x="1034" y="1961"/>
                <a:ext cx="11" cy="8"/>
              </a:xfrm>
              <a:custGeom>
                <a:avLst/>
                <a:gdLst>
                  <a:gd name="T0" fmla="*/ 2 w 4"/>
                  <a:gd name="T1" fmla="*/ 1 h 3"/>
                  <a:gd name="T2" fmla="*/ 0 w 4"/>
                  <a:gd name="T3" fmla="*/ 1 h 3"/>
                  <a:gd name="T4" fmla="*/ 2 w 4"/>
                  <a:gd name="T5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" h="3">
                    <a:moveTo>
                      <a:pt x="2" y="1"/>
                    </a:moveTo>
                    <a:cubicBezTo>
                      <a:pt x="1" y="0"/>
                      <a:pt x="1" y="1"/>
                      <a:pt x="0" y="1"/>
                    </a:cubicBezTo>
                    <a:cubicBezTo>
                      <a:pt x="3" y="3"/>
                      <a:pt x="4" y="3"/>
                      <a:pt x="2" y="1"/>
                    </a:cubicBezTo>
                    <a:close/>
                  </a:path>
                </a:pathLst>
              </a:custGeom>
              <a:solidFill>
                <a:srgbClr val="56AD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532" name="Freeform 27"/>
              <p:cNvSpPr>
                <a:spLocks/>
              </p:cNvSpPr>
              <p:nvPr/>
            </p:nvSpPr>
            <p:spPr bwMode="auto">
              <a:xfrm>
                <a:off x="988" y="1885"/>
                <a:ext cx="19" cy="14"/>
              </a:xfrm>
              <a:custGeom>
                <a:avLst/>
                <a:gdLst>
                  <a:gd name="T0" fmla="*/ 19 w 19"/>
                  <a:gd name="T1" fmla="*/ 14 h 14"/>
                  <a:gd name="T2" fmla="*/ 6 w 19"/>
                  <a:gd name="T3" fmla="*/ 3 h 14"/>
                  <a:gd name="T4" fmla="*/ 0 w 19"/>
                  <a:gd name="T5" fmla="*/ 0 h 14"/>
                  <a:gd name="T6" fmla="*/ 19 w 19"/>
                  <a:gd name="T7" fmla="*/ 1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9" h="14">
                    <a:moveTo>
                      <a:pt x="19" y="14"/>
                    </a:moveTo>
                    <a:lnTo>
                      <a:pt x="6" y="3"/>
                    </a:lnTo>
                    <a:lnTo>
                      <a:pt x="0" y="0"/>
                    </a:lnTo>
                    <a:lnTo>
                      <a:pt x="19" y="14"/>
                    </a:lnTo>
                    <a:close/>
                  </a:path>
                </a:pathLst>
              </a:custGeom>
              <a:solidFill>
                <a:srgbClr val="56AD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533" name="Freeform 28"/>
              <p:cNvSpPr>
                <a:spLocks/>
              </p:cNvSpPr>
              <p:nvPr/>
            </p:nvSpPr>
            <p:spPr bwMode="auto">
              <a:xfrm>
                <a:off x="857" y="1763"/>
                <a:ext cx="126" cy="127"/>
              </a:xfrm>
              <a:custGeom>
                <a:avLst/>
                <a:gdLst>
                  <a:gd name="T0" fmla="*/ 42 w 46"/>
                  <a:gd name="T1" fmla="*/ 42 h 47"/>
                  <a:gd name="T2" fmla="*/ 28 w 46"/>
                  <a:gd name="T3" fmla="*/ 28 h 47"/>
                  <a:gd name="T4" fmla="*/ 17 w 46"/>
                  <a:gd name="T5" fmla="*/ 22 h 47"/>
                  <a:gd name="T6" fmla="*/ 20 w 46"/>
                  <a:gd name="T7" fmla="*/ 21 h 47"/>
                  <a:gd name="T8" fmla="*/ 6 w 46"/>
                  <a:gd name="T9" fmla="*/ 9 h 47"/>
                  <a:gd name="T10" fmla="*/ 6 w 46"/>
                  <a:gd name="T11" fmla="*/ 13 h 47"/>
                  <a:gd name="T12" fmla="*/ 13 w 46"/>
                  <a:gd name="T13" fmla="*/ 18 h 47"/>
                  <a:gd name="T14" fmla="*/ 12 w 46"/>
                  <a:gd name="T15" fmla="*/ 19 h 47"/>
                  <a:gd name="T16" fmla="*/ 24 w 46"/>
                  <a:gd name="T17" fmla="*/ 26 h 47"/>
                  <a:gd name="T18" fmla="*/ 22 w 46"/>
                  <a:gd name="T19" fmla="*/ 29 h 47"/>
                  <a:gd name="T20" fmla="*/ 20 w 46"/>
                  <a:gd name="T21" fmla="*/ 28 h 47"/>
                  <a:gd name="T22" fmla="*/ 35 w 46"/>
                  <a:gd name="T23" fmla="*/ 40 h 47"/>
                  <a:gd name="T24" fmla="*/ 38 w 46"/>
                  <a:gd name="T25" fmla="*/ 40 h 47"/>
                  <a:gd name="T26" fmla="*/ 38 w 46"/>
                  <a:gd name="T27" fmla="*/ 38 h 47"/>
                  <a:gd name="T28" fmla="*/ 28 w 46"/>
                  <a:gd name="T29" fmla="*/ 31 h 47"/>
                  <a:gd name="T30" fmla="*/ 28 w 46"/>
                  <a:gd name="T31" fmla="*/ 29 h 47"/>
                  <a:gd name="T32" fmla="*/ 24 w 46"/>
                  <a:gd name="T33" fmla="*/ 26 h 47"/>
                  <a:gd name="T34" fmla="*/ 24 w 46"/>
                  <a:gd name="T35" fmla="*/ 24 h 47"/>
                  <a:gd name="T36" fmla="*/ 17 w 46"/>
                  <a:gd name="T37" fmla="*/ 19 h 47"/>
                  <a:gd name="T38" fmla="*/ 18 w 46"/>
                  <a:gd name="T39" fmla="*/ 20 h 47"/>
                  <a:gd name="T40" fmla="*/ 13 w 46"/>
                  <a:gd name="T41" fmla="*/ 16 h 47"/>
                  <a:gd name="T42" fmla="*/ 11 w 46"/>
                  <a:gd name="T43" fmla="*/ 12 h 47"/>
                  <a:gd name="T44" fmla="*/ 11 w 46"/>
                  <a:gd name="T45" fmla="*/ 14 h 47"/>
                  <a:gd name="T46" fmla="*/ 8 w 46"/>
                  <a:gd name="T47" fmla="*/ 9 h 47"/>
                  <a:gd name="T48" fmla="*/ 7 w 46"/>
                  <a:gd name="T49" fmla="*/ 7 h 47"/>
                  <a:gd name="T50" fmla="*/ 6 w 46"/>
                  <a:gd name="T51" fmla="*/ 6 h 47"/>
                  <a:gd name="T52" fmla="*/ 6 w 46"/>
                  <a:gd name="T53" fmla="*/ 6 h 47"/>
                  <a:gd name="T54" fmla="*/ 6 w 46"/>
                  <a:gd name="T55" fmla="*/ 5 h 47"/>
                  <a:gd name="T56" fmla="*/ 6 w 46"/>
                  <a:gd name="T57" fmla="*/ 5 h 47"/>
                  <a:gd name="T58" fmla="*/ 6 w 46"/>
                  <a:gd name="T59" fmla="*/ 5 h 47"/>
                  <a:gd name="T60" fmla="*/ 6 w 46"/>
                  <a:gd name="T61" fmla="*/ 5 h 47"/>
                  <a:gd name="T62" fmla="*/ 1 w 46"/>
                  <a:gd name="T63" fmla="*/ 12 h 47"/>
                  <a:gd name="T64" fmla="*/ 1 w 46"/>
                  <a:gd name="T65" fmla="*/ 12 h 47"/>
                  <a:gd name="T66" fmla="*/ 1 w 46"/>
                  <a:gd name="T67" fmla="*/ 12 h 47"/>
                  <a:gd name="T68" fmla="*/ 1 w 46"/>
                  <a:gd name="T69" fmla="*/ 12 h 47"/>
                  <a:gd name="T70" fmla="*/ 10 w 46"/>
                  <a:gd name="T71" fmla="*/ 19 h 47"/>
                  <a:gd name="T72" fmla="*/ 12 w 46"/>
                  <a:gd name="T73" fmla="*/ 19 h 47"/>
                  <a:gd name="T74" fmla="*/ 4 w 46"/>
                  <a:gd name="T75" fmla="*/ 14 h 47"/>
                  <a:gd name="T76" fmla="*/ 7 w 46"/>
                  <a:gd name="T77" fmla="*/ 12 h 47"/>
                  <a:gd name="T78" fmla="*/ 15 w 46"/>
                  <a:gd name="T79" fmla="*/ 22 h 47"/>
                  <a:gd name="T80" fmla="*/ 28 w 46"/>
                  <a:gd name="T81" fmla="*/ 34 h 47"/>
                  <a:gd name="T82" fmla="*/ 27 w 46"/>
                  <a:gd name="T83" fmla="*/ 34 h 47"/>
                  <a:gd name="T84" fmla="*/ 36 w 46"/>
                  <a:gd name="T85" fmla="*/ 41 h 47"/>
                  <a:gd name="T86" fmla="*/ 34 w 46"/>
                  <a:gd name="T87" fmla="*/ 38 h 47"/>
                  <a:gd name="T88" fmla="*/ 38 w 46"/>
                  <a:gd name="T89" fmla="*/ 40 h 47"/>
                  <a:gd name="T90" fmla="*/ 38 w 46"/>
                  <a:gd name="T91" fmla="*/ 41 h 47"/>
                  <a:gd name="T92" fmla="*/ 46 w 46"/>
                  <a:gd name="T93" fmla="*/ 47 h 47"/>
                  <a:gd name="T94" fmla="*/ 37 w 46"/>
                  <a:gd name="T95" fmla="*/ 40 h 47"/>
                  <a:gd name="T96" fmla="*/ 42 w 46"/>
                  <a:gd name="T97" fmla="*/ 42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46" h="47">
                    <a:moveTo>
                      <a:pt x="42" y="42"/>
                    </a:moveTo>
                    <a:cubicBezTo>
                      <a:pt x="39" y="37"/>
                      <a:pt x="33" y="32"/>
                      <a:pt x="28" y="28"/>
                    </a:cubicBezTo>
                    <a:cubicBezTo>
                      <a:pt x="19" y="20"/>
                      <a:pt x="25" y="29"/>
                      <a:pt x="17" y="22"/>
                    </a:cubicBezTo>
                    <a:cubicBezTo>
                      <a:pt x="20" y="21"/>
                      <a:pt x="20" y="21"/>
                      <a:pt x="20" y="21"/>
                    </a:cubicBezTo>
                    <a:cubicBezTo>
                      <a:pt x="16" y="17"/>
                      <a:pt x="11" y="12"/>
                      <a:pt x="6" y="9"/>
                    </a:cubicBezTo>
                    <a:cubicBezTo>
                      <a:pt x="0" y="5"/>
                      <a:pt x="4" y="12"/>
                      <a:pt x="6" y="13"/>
                    </a:cubicBezTo>
                    <a:cubicBezTo>
                      <a:pt x="9" y="15"/>
                      <a:pt x="11" y="17"/>
                      <a:pt x="13" y="18"/>
                    </a:cubicBezTo>
                    <a:cubicBezTo>
                      <a:pt x="13" y="19"/>
                      <a:pt x="14" y="21"/>
                      <a:pt x="12" y="19"/>
                    </a:cubicBezTo>
                    <a:cubicBezTo>
                      <a:pt x="17" y="24"/>
                      <a:pt x="17" y="18"/>
                      <a:pt x="24" y="26"/>
                    </a:cubicBezTo>
                    <a:cubicBezTo>
                      <a:pt x="16" y="21"/>
                      <a:pt x="25" y="29"/>
                      <a:pt x="22" y="29"/>
                    </a:cubicBezTo>
                    <a:cubicBezTo>
                      <a:pt x="20" y="28"/>
                      <a:pt x="20" y="28"/>
                      <a:pt x="20" y="28"/>
                    </a:cubicBezTo>
                    <a:cubicBezTo>
                      <a:pt x="25" y="32"/>
                      <a:pt x="32" y="37"/>
                      <a:pt x="35" y="40"/>
                    </a:cubicBezTo>
                    <a:cubicBezTo>
                      <a:pt x="36" y="39"/>
                      <a:pt x="34" y="36"/>
                      <a:pt x="38" y="40"/>
                    </a:cubicBezTo>
                    <a:cubicBezTo>
                      <a:pt x="36" y="38"/>
                      <a:pt x="38" y="38"/>
                      <a:pt x="38" y="38"/>
                    </a:cubicBezTo>
                    <a:cubicBezTo>
                      <a:pt x="33" y="34"/>
                      <a:pt x="31" y="32"/>
                      <a:pt x="28" y="31"/>
                    </a:cubicBezTo>
                    <a:cubicBezTo>
                      <a:pt x="27" y="28"/>
                      <a:pt x="30" y="32"/>
                      <a:pt x="28" y="29"/>
                    </a:cubicBezTo>
                    <a:cubicBezTo>
                      <a:pt x="24" y="26"/>
                      <a:pt x="24" y="26"/>
                      <a:pt x="24" y="26"/>
                    </a:cubicBezTo>
                    <a:cubicBezTo>
                      <a:pt x="22" y="24"/>
                      <a:pt x="28" y="28"/>
                      <a:pt x="24" y="24"/>
                    </a:cubicBezTo>
                    <a:cubicBezTo>
                      <a:pt x="23" y="24"/>
                      <a:pt x="20" y="22"/>
                      <a:pt x="17" y="19"/>
                    </a:cubicBezTo>
                    <a:cubicBezTo>
                      <a:pt x="18" y="20"/>
                      <a:pt x="18" y="20"/>
                      <a:pt x="18" y="20"/>
                    </a:cubicBezTo>
                    <a:cubicBezTo>
                      <a:pt x="15" y="18"/>
                      <a:pt x="13" y="14"/>
                      <a:pt x="13" y="16"/>
                    </a:cubicBezTo>
                    <a:cubicBezTo>
                      <a:pt x="11" y="12"/>
                      <a:pt x="11" y="12"/>
                      <a:pt x="11" y="12"/>
                    </a:cubicBezTo>
                    <a:cubicBezTo>
                      <a:pt x="11" y="14"/>
                      <a:pt x="11" y="14"/>
                      <a:pt x="11" y="14"/>
                    </a:cubicBezTo>
                    <a:cubicBezTo>
                      <a:pt x="10" y="12"/>
                      <a:pt x="9" y="10"/>
                      <a:pt x="8" y="9"/>
                    </a:cubicBezTo>
                    <a:cubicBezTo>
                      <a:pt x="7" y="7"/>
                      <a:pt x="7" y="7"/>
                      <a:pt x="7" y="7"/>
                    </a:cubicBezTo>
                    <a:cubicBezTo>
                      <a:pt x="6" y="6"/>
                      <a:pt x="6" y="6"/>
                      <a:pt x="6" y="6"/>
                    </a:cubicBezTo>
                    <a:cubicBezTo>
                      <a:pt x="6" y="6"/>
                      <a:pt x="6" y="6"/>
                      <a:pt x="6" y="6"/>
                    </a:cubicBezTo>
                    <a:cubicBezTo>
                      <a:pt x="6" y="5"/>
                      <a:pt x="6" y="5"/>
                      <a:pt x="6" y="5"/>
                    </a:cubicBezTo>
                    <a:cubicBezTo>
                      <a:pt x="6" y="5"/>
                      <a:pt x="6" y="5"/>
                      <a:pt x="6" y="5"/>
                    </a:cubicBezTo>
                    <a:cubicBezTo>
                      <a:pt x="6" y="5"/>
                      <a:pt x="6" y="5"/>
                      <a:pt x="6" y="5"/>
                    </a:cubicBezTo>
                    <a:cubicBezTo>
                      <a:pt x="6" y="5"/>
                      <a:pt x="6" y="5"/>
                      <a:pt x="6" y="5"/>
                    </a:cubicBezTo>
                    <a:cubicBezTo>
                      <a:pt x="10" y="0"/>
                      <a:pt x="0" y="13"/>
                      <a:pt x="1" y="12"/>
                    </a:cubicBezTo>
                    <a:cubicBezTo>
                      <a:pt x="1" y="12"/>
                      <a:pt x="1" y="12"/>
                      <a:pt x="1" y="12"/>
                    </a:cubicBezTo>
                    <a:cubicBezTo>
                      <a:pt x="1" y="12"/>
                      <a:pt x="1" y="12"/>
                      <a:pt x="1" y="12"/>
                    </a:cubicBezTo>
                    <a:cubicBezTo>
                      <a:pt x="1" y="12"/>
                      <a:pt x="1" y="12"/>
                      <a:pt x="1" y="12"/>
                    </a:cubicBezTo>
                    <a:cubicBezTo>
                      <a:pt x="3" y="14"/>
                      <a:pt x="6" y="16"/>
                      <a:pt x="10" y="19"/>
                    </a:cubicBezTo>
                    <a:cubicBezTo>
                      <a:pt x="8" y="17"/>
                      <a:pt x="11" y="18"/>
                      <a:pt x="12" y="19"/>
                    </a:cubicBezTo>
                    <a:cubicBezTo>
                      <a:pt x="9" y="15"/>
                      <a:pt x="7" y="15"/>
                      <a:pt x="4" y="14"/>
                    </a:cubicBezTo>
                    <a:cubicBezTo>
                      <a:pt x="4" y="12"/>
                      <a:pt x="10" y="15"/>
                      <a:pt x="7" y="12"/>
                    </a:cubicBezTo>
                    <a:cubicBezTo>
                      <a:pt x="10" y="16"/>
                      <a:pt x="15" y="19"/>
                      <a:pt x="15" y="22"/>
                    </a:cubicBezTo>
                    <a:cubicBezTo>
                      <a:pt x="20" y="28"/>
                      <a:pt x="23" y="28"/>
                      <a:pt x="28" y="34"/>
                    </a:cubicBezTo>
                    <a:cubicBezTo>
                      <a:pt x="27" y="34"/>
                      <a:pt x="27" y="34"/>
                      <a:pt x="27" y="34"/>
                    </a:cubicBezTo>
                    <a:cubicBezTo>
                      <a:pt x="30" y="33"/>
                      <a:pt x="31" y="39"/>
                      <a:pt x="36" y="41"/>
                    </a:cubicBezTo>
                    <a:cubicBezTo>
                      <a:pt x="34" y="38"/>
                      <a:pt x="34" y="38"/>
                      <a:pt x="34" y="38"/>
                    </a:cubicBezTo>
                    <a:cubicBezTo>
                      <a:pt x="34" y="37"/>
                      <a:pt x="36" y="39"/>
                      <a:pt x="38" y="40"/>
                    </a:cubicBezTo>
                    <a:cubicBezTo>
                      <a:pt x="37" y="40"/>
                      <a:pt x="37" y="40"/>
                      <a:pt x="38" y="41"/>
                    </a:cubicBezTo>
                    <a:cubicBezTo>
                      <a:pt x="39" y="41"/>
                      <a:pt x="45" y="46"/>
                      <a:pt x="46" y="47"/>
                    </a:cubicBezTo>
                    <a:cubicBezTo>
                      <a:pt x="44" y="44"/>
                      <a:pt x="40" y="42"/>
                      <a:pt x="37" y="40"/>
                    </a:cubicBezTo>
                    <a:cubicBezTo>
                      <a:pt x="39" y="40"/>
                      <a:pt x="39" y="39"/>
                      <a:pt x="42" y="42"/>
                    </a:cubicBezTo>
                    <a:close/>
                  </a:path>
                </a:pathLst>
              </a:custGeom>
              <a:solidFill>
                <a:srgbClr val="56AD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534" name="Freeform 29"/>
              <p:cNvSpPr>
                <a:spLocks/>
              </p:cNvSpPr>
              <p:nvPr/>
            </p:nvSpPr>
            <p:spPr bwMode="auto">
              <a:xfrm>
                <a:off x="906" y="1817"/>
                <a:ext cx="6" cy="3"/>
              </a:xfrm>
              <a:custGeom>
                <a:avLst/>
                <a:gdLst>
                  <a:gd name="T0" fmla="*/ 2 w 2"/>
                  <a:gd name="T1" fmla="*/ 1 h 1"/>
                  <a:gd name="T2" fmla="*/ 0 w 2"/>
                  <a:gd name="T3" fmla="*/ 0 h 1"/>
                  <a:gd name="T4" fmla="*/ 2 w 2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2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1"/>
                      <a:pt x="2" y="1"/>
                    </a:cubicBezTo>
                    <a:close/>
                  </a:path>
                </a:pathLst>
              </a:custGeom>
              <a:solidFill>
                <a:srgbClr val="56AD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535" name="Freeform 30"/>
              <p:cNvSpPr>
                <a:spLocks/>
              </p:cNvSpPr>
              <p:nvPr/>
            </p:nvSpPr>
            <p:spPr bwMode="auto">
              <a:xfrm>
                <a:off x="980" y="1904"/>
                <a:ext cx="142" cy="120"/>
              </a:xfrm>
              <a:custGeom>
                <a:avLst/>
                <a:gdLst>
                  <a:gd name="T0" fmla="*/ 18 w 52"/>
                  <a:gd name="T1" fmla="*/ 14 h 44"/>
                  <a:gd name="T2" fmla="*/ 19 w 52"/>
                  <a:gd name="T3" fmla="*/ 17 h 44"/>
                  <a:gd name="T4" fmla="*/ 21 w 52"/>
                  <a:gd name="T5" fmla="*/ 14 h 44"/>
                  <a:gd name="T6" fmla="*/ 28 w 52"/>
                  <a:gd name="T7" fmla="*/ 20 h 44"/>
                  <a:gd name="T8" fmla="*/ 26 w 52"/>
                  <a:gd name="T9" fmla="*/ 22 h 44"/>
                  <a:gd name="T10" fmla="*/ 32 w 52"/>
                  <a:gd name="T11" fmla="*/ 29 h 44"/>
                  <a:gd name="T12" fmla="*/ 33 w 52"/>
                  <a:gd name="T13" fmla="*/ 27 h 44"/>
                  <a:gd name="T14" fmla="*/ 41 w 52"/>
                  <a:gd name="T15" fmla="*/ 33 h 44"/>
                  <a:gd name="T16" fmla="*/ 37 w 52"/>
                  <a:gd name="T17" fmla="*/ 31 h 44"/>
                  <a:gd name="T18" fmla="*/ 40 w 52"/>
                  <a:gd name="T19" fmla="*/ 36 h 44"/>
                  <a:gd name="T20" fmla="*/ 46 w 52"/>
                  <a:gd name="T21" fmla="*/ 41 h 44"/>
                  <a:gd name="T22" fmla="*/ 50 w 52"/>
                  <a:gd name="T23" fmla="*/ 40 h 44"/>
                  <a:gd name="T24" fmla="*/ 48 w 52"/>
                  <a:gd name="T25" fmla="*/ 38 h 44"/>
                  <a:gd name="T26" fmla="*/ 44 w 52"/>
                  <a:gd name="T27" fmla="*/ 36 h 44"/>
                  <a:gd name="T28" fmla="*/ 37 w 52"/>
                  <a:gd name="T29" fmla="*/ 34 h 44"/>
                  <a:gd name="T30" fmla="*/ 43 w 52"/>
                  <a:gd name="T31" fmla="*/ 38 h 44"/>
                  <a:gd name="T32" fmla="*/ 45 w 52"/>
                  <a:gd name="T33" fmla="*/ 37 h 44"/>
                  <a:gd name="T34" fmla="*/ 48 w 52"/>
                  <a:gd name="T35" fmla="*/ 40 h 44"/>
                  <a:gd name="T36" fmla="*/ 48 w 52"/>
                  <a:gd name="T37" fmla="*/ 40 h 44"/>
                  <a:gd name="T38" fmla="*/ 49 w 52"/>
                  <a:gd name="T39" fmla="*/ 40 h 44"/>
                  <a:gd name="T40" fmla="*/ 47 w 52"/>
                  <a:gd name="T41" fmla="*/ 41 h 44"/>
                  <a:gd name="T42" fmla="*/ 45 w 52"/>
                  <a:gd name="T43" fmla="*/ 40 h 44"/>
                  <a:gd name="T44" fmla="*/ 47 w 52"/>
                  <a:gd name="T45" fmla="*/ 42 h 44"/>
                  <a:gd name="T46" fmla="*/ 48 w 52"/>
                  <a:gd name="T47" fmla="*/ 38 h 44"/>
                  <a:gd name="T48" fmla="*/ 43 w 52"/>
                  <a:gd name="T49" fmla="*/ 33 h 44"/>
                  <a:gd name="T50" fmla="*/ 33 w 52"/>
                  <a:gd name="T51" fmla="*/ 23 h 44"/>
                  <a:gd name="T52" fmla="*/ 12 w 52"/>
                  <a:gd name="T53" fmla="*/ 4 h 44"/>
                  <a:gd name="T54" fmla="*/ 18 w 52"/>
                  <a:gd name="T55" fmla="*/ 9 h 44"/>
                  <a:gd name="T56" fmla="*/ 12 w 52"/>
                  <a:gd name="T57" fmla="*/ 5 h 44"/>
                  <a:gd name="T58" fmla="*/ 13 w 52"/>
                  <a:gd name="T59" fmla="*/ 9 h 44"/>
                  <a:gd name="T60" fmla="*/ 10 w 52"/>
                  <a:gd name="T61" fmla="*/ 6 h 44"/>
                  <a:gd name="T62" fmla="*/ 9 w 52"/>
                  <a:gd name="T63" fmla="*/ 7 h 44"/>
                  <a:gd name="T64" fmla="*/ 0 w 52"/>
                  <a:gd name="T65" fmla="*/ 0 h 44"/>
                  <a:gd name="T66" fmla="*/ 14 w 52"/>
                  <a:gd name="T67" fmla="*/ 14 h 44"/>
                  <a:gd name="T68" fmla="*/ 18 w 52"/>
                  <a:gd name="T69" fmla="*/ 1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52" h="44">
                    <a:moveTo>
                      <a:pt x="18" y="14"/>
                    </a:moveTo>
                    <a:cubicBezTo>
                      <a:pt x="21" y="17"/>
                      <a:pt x="16" y="14"/>
                      <a:pt x="19" y="17"/>
                    </a:cubicBezTo>
                    <a:cubicBezTo>
                      <a:pt x="23" y="20"/>
                      <a:pt x="17" y="12"/>
                      <a:pt x="21" y="14"/>
                    </a:cubicBezTo>
                    <a:cubicBezTo>
                      <a:pt x="22" y="17"/>
                      <a:pt x="27" y="19"/>
                      <a:pt x="28" y="20"/>
                    </a:cubicBezTo>
                    <a:cubicBezTo>
                      <a:pt x="26" y="19"/>
                      <a:pt x="25" y="21"/>
                      <a:pt x="26" y="22"/>
                    </a:cubicBezTo>
                    <a:cubicBezTo>
                      <a:pt x="27" y="23"/>
                      <a:pt x="30" y="26"/>
                      <a:pt x="32" y="29"/>
                    </a:cubicBezTo>
                    <a:cubicBezTo>
                      <a:pt x="27" y="23"/>
                      <a:pt x="37" y="32"/>
                      <a:pt x="33" y="27"/>
                    </a:cubicBezTo>
                    <a:cubicBezTo>
                      <a:pt x="34" y="26"/>
                      <a:pt x="39" y="31"/>
                      <a:pt x="41" y="33"/>
                    </a:cubicBezTo>
                    <a:cubicBezTo>
                      <a:pt x="40" y="34"/>
                      <a:pt x="39" y="32"/>
                      <a:pt x="37" y="31"/>
                    </a:cubicBezTo>
                    <a:cubicBezTo>
                      <a:pt x="35" y="31"/>
                      <a:pt x="40" y="35"/>
                      <a:pt x="40" y="36"/>
                    </a:cubicBezTo>
                    <a:cubicBezTo>
                      <a:pt x="41" y="37"/>
                      <a:pt x="44" y="39"/>
                      <a:pt x="46" y="41"/>
                    </a:cubicBezTo>
                    <a:cubicBezTo>
                      <a:pt x="47" y="40"/>
                      <a:pt x="45" y="44"/>
                      <a:pt x="50" y="40"/>
                    </a:cubicBezTo>
                    <a:cubicBezTo>
                      <a:pt x="48" y="38"/>
                      <a:pt x="48" y="38"/>
                      <a:pt x="48" y="38"/>
                    </a:cubicBezTo>
                    <a:cubicBezTo>
                      <a:pt x="44" y="36"/>
                      <a:pt x="44" y="36"/>
                      <a:pt x="44" y="36"/>
                    </a:cubicBezTo>
                    <a:cubicBezTo>
                      <a:pt x="39" y="33"/>
                      <a:pt x="36" y="31"/>
                      <a:pt x="37" y="34"/>
                    </a:cubicBezTo>
                    <a:cubicBezTo>
                      <a:pt x="38" y="36"/>
                      <a:pt x="41" y="37"/>
                      <a:pt x="43" y="38"/>
                    </a:cubicBezTo>
                    <a:cubicBezTo>
                      <a:pt x="37" y="33"/>
                      <a:pt x="44" y="37"/>
                      <a:pt x="45" y="37"/>
                    </a:cubicBezTo>
                    <a:cubicBezTo>
                      <a:pt x="46" y="38"/>
                      <a:pt x="47" y="39"/>
                      <a:pt x="48" y="40"/>
                    </a:cubicBezTo>
                    <a:cubicBezTo>
                      <a:pt x="48" y="42"/>
                      <a:pt x="47" y="39"/>
                      <a:pt x="48" y="40"/>
                    </a:cubicBezTo>
                    <a:cubicBezTo>
                      <a:pt x="49" y="40"/>
                      <a:pt x="49" y="40"/>
                      <a:pt x="49" y="40"/>
                    </a:cubicBezTo>
                    <a:cubicBezTo>
                      <a:pt x="47" y="43"/>
                      <a:pt x="48" y="41"/>
                      <a:pt x="47" y="41"/>
                    </a:cubicBezTo>
                    <a:cubicBezTo>
                      <a:pt x="45" y="40"/>
                      <a:pt x="45" y="40"/>
                      <a:pt x="45" y="40"/>
                    </a:cubicBezTo>
                    <a:cubicBezTo>
                      <a:pt x="47" y="42"/>
                      <a:pt x="47" y="42"/>
                      <a:pt x="47" y="42"/>
                    </a:cubicBezTo>
                    <a:cubicBezTo>
                      <a:pt x="52" y="38"/>
                      <a:pt x="47" y="39"/>
                      <a:pt x="48" y="38"/>
                    </a:cubicBezTo>
                    <a:cubicBezTo>
                      <a:pt x="43" y="33"/>
                      <a:pt x="43" y="33"/>
                      <a:pt x="43" y="33"/>
                    </a:cubicBezTo>
                    <a:cubicBezTo>
                      <a:pt x="40" y="30"/>
                      <a:pt x="37" y="27"/>
                      <a:pt x="33" y="23"/>
                    </a:cubicBezTo>
                    <a:cubicBezTo>
                      <a:pt x="26" y="17"/>
                      <a:pt x="19" y="10"/>
                      <a:pt x="12" y="4"/>
                    </a:cubicBezTo>
                    <a:cubicBezTo>
                      <a:pt x="18" y="9"/>
                      <a:pt x="18" y="9"/>
                      <a:pt x="18" y="9"/>
                    </a:cubicBezTo>
                    <a:cubicBezTo>
                      <a:pt x="17" y="9"/>
                      <a:pt x="14" y="7"/>
                      <a:pt x="12" y="5"/>
                    </a:cubicBezTo>
                    <a:cubicBezTo>
                      <a:pt x="13" y="9"/>
                      <a:pt x="13" y="9"/>
                      <a:pt x="13" y="9"/>
                    </a:cubicBezTo>
                    <a:cubicBezTo>
                      <a:pt x="11" y="7"/>
                      <a:pt x="10" y="6"/>
                      <a:pt x="10" y="6"/>
                    </a:cubicBezTo>
                    <a:cubicBezTo>
                      <a:pt x="8" y="4"/>
                      <a:pt x="8" y="6"/>
                      <a:pt x="9" y="7"/>
                    </a:cubicBezTo>
                    <a:cubicBezTo>
                      <a:pt x="4" y="4"/>
                      <a:pt x="4" y="2"/>
                      <a:pt x="0" y="0"/>
                    </a:cubicBezTo>
                    <a:cubicBezTo>
                      <a:pt x="6" y="8"/>
                      <a:pt x="7" y="5"/>
                      <a:pt x="14" y="14"/>
                    </a:cubicBezTo>
                    <a:lnTo>
                      <a:pt x="18" y="14"/>
                    </a:lnTo>
                    <a:close/>
                  </a:path>
                </a:pathLst>
              </a:custGeom>
              <a:solidFill>
                <a:srgbClr val="56AD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536" name="Freeform 31"/>
              <p:cNvSpPr>
                <a:spLocks/>
              </p:cNvSpPr>
              <p:nvPr/>
            </p:nvSpPr>
            <p:spPr bwMode="auto">
              <a:xfrm>
                <a:off x="983" y="1899"/>
                <a:ext cx="8" cy="8"/>
              </a:xfrm>
              <a:custGeom>
                <a:avLst/>
                <a:gdLst>
                  <a:gd name="T0" fmla="*/ 2 w 8"/>
                  <a:gd name="T1" fmla="*/ 5 h 8"/>
                  <a:gd name="T2" fmla="*/ 8 w 8"/>
                  <a:gd name="T3" fmla="*/ 8 h 8"/>
                  <a:gd name="T4" fmla="*/ 0 w 8"/>
                  <a:gd name="T5" fmla="*/ 0 h 8"/>
                  <a:gd name="T6" fmla="*/ 2 w 8"/>
                  <a:gd name="T7" fmla="*/ 5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" h="8">
                    <a:moveTo>
                      <a:pt x="2" y="5"/>
                    </a:moveTo>
                    <a:lnTo>
                      <a:pt x="8" y="8"/>
                    </a:lnTo>
                    <a:lnTo>
                      <a:pt x="0" y="0"/>
                    </a:lnTo>
                    <a:lnTo>
                      <a:pt x="2" y="5"/>
                    </a:lnTo>
                    <a:close/>
                  </a:path>
                </a:pathLst>
              </a:custGeom>
              <a:solidFill>
                <a:srgbClr val="56AD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537" name="Freeform 32"/>
              <p:cNvSpPr>
                <a:spLocks/>
              </p:cNvSpPr>
              <p:nvPr/>
            </p:nvSpPr>
            <p:spPr bwMode="auto">
              <a:xfrm>
                <a:off x="996" y="1899"/>
                <a:ext cx="9" cy="10"/>
              </a:xfrm>
              <a:custGeom>
                <a:avLst/>
                <a:gdLst>
                  <a:gd name="T0" fmla="*/ 2 w 3"/>
                  <a:gd name="T1" fmla="*/ 1 h 4"/>
                  <a:gd name="T2" fmla="*/ 0 w 3"/>
                  <a:gd name="T3" fmla="*/ 1 h 4"/>
                  <a:gd name="T4" fmla="*/ 2 w 3"/>
                  <a:gd name="T5" fmla="*/ 1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4">
                    <a:moveTo>
                      <a:pt x="2" y="1"/>
                    </a:moveTo>
                    <a:cubicBezTo>
                      <a:pt x="2" y="1"/>
                      <a:pt x="1" y="0"/>
                      <a:pt x="0" y="1"/>
                    </a:cubicBezTo>
                    <a:cubicBezTo>
                      <a:pt x="3" y="4"/>
                      <a:pt x="3" y="3"/>
                      <a:pt x="2" y="1"/>
                    </a:cubicBezTo>
                    <a:close/>
                  </a:path>
                </a:pathLst>
              </a:custGeom>
              <a:solidFill>
                <a:srgbClr val="56AD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538" name="Freeform 33"/>
              <p:cNvSpPr>
                <a:spLocks/>
              </p:cNvSpPr>
              <p:nvPr/>
            </p:nvSpPr>
            <p:spPr bwMode="auto">
              <a:xfrm>
                <a:off x="1097" y="2007"/>
                <a:ext cx="22" cy="25"/>
              </a:xfrm>
              <a:custGeom>
                <a:avLst/>
                <a:gdLst>
                  <a:gd name="T0" fmla="*/ 1 w 8"/>
                  <a:gd name="T1" fmla="*/ 2 h 9"/>
                  <a:gd name="T2" fmla="*/ 3 w 8"/>
                  <a:gd name="T3" fmla="*/ 4 h 9"/>
                  <a:gd name="T4" fmla="*/ 4 w 8"/>
                  <a:gd name="T5" fmla="*/ 5 h 9"/>
                  <a:gd name="T6" fmla="*/ 4 w 8"/>
                  <a:gd name="T7" fmla="*/ 5 h 9"/>
                  <a:gd name="T8" fmla="*/ 4 w 8"/>
                  <a:gd name="T9" fmla="*/ 5 h 9"/>
                  <a:gd name="T10" fmla="*/ 4 w 8"/>
                  <a:gd name="T11" fmla="*/ 5 h 9"/>
                  <a:gd name="T12" fmla="*/ 4 w 8"/>
                  <a:gd name="T13" fmla="*/ 5 h 9"/>
                  <a:gd name="T14" fmla="*/ 4 w 8"/>
                  <a:gd name="T15" fmla="*/ 5 h 9"/>
                  <a:gd name="T16" fmla="*/ 8 w 8"/>
                  <a:gd name="T17" fmla="*/ 1 h 9"/>
                  <a:gd name="T18" fmla="*/ 8 w 8"/>
                  <a:gd name="T19" fmla="*/ 1 h 9"/>
                  <a:gd name="T20" fmla="*/ 8 w 8"/>
                  <a:gd name="T21" fmla="*/ 1 h 9"/>
                  <a:gd name="T22" fmla="*/ 8 w 8"/>
                  <a:gd name="T23" fmla="*/ 1 h 9"/>
                  <a:gd name="T24" fmla="*/ 7 w 8"/>
                  <a:gd name="T25" fmla="*/ 0 h 9"/>
                  <a:gd name="T26" fmla="*/ 6 w 8"/>
                  <a:gd name="T27" fmla="*/ 0 h 9"/>
                  <a:gd name="T28" fmla="*/ 7 w 8"/>
                  <a:gd name="T29" fmla="*/ 1 h 9"/>
                  <a:gd name="T30" fmla="*/ 7 w 8"/>
                  <a:gd name="T31" fmla="*/ 1 h 9"/>
                  <a:gd name="T32" fmla="*/ 7 w 8"/>
                  <a:gd name="T33" fmla="*/ 1 h 9"/>
                  <a:gd name="T34" fmla="*/ 7 w 8"/>
                  <a:gd name="T35" fmla="*/ 1 h 9"/>
                  <a:gd name="T36" fmla="*/ 7 w 8"/>
                  <a:gd name="T37" fmla="*/ 1 h 9"/>
                  <a:gd name="T38" fmla="*/ 7 w 8"/>
                  <a:gd name="T39" fmla="*/ 1 h 9"/>
                  <a:gd name="T40" fmla="*/ 4 w 8"/>
                  <a:gd name="T41" fmla="*/ 5 h 9"/>
                  <a:gd name="T42" fmla="*/ 4 w 8"/>
                  <a:gd name="T43" fmla="*/ 5 h 9"/>
                  <a:gd name="T44" fmla="*/ 4 w 8"/>
                  <a:gd name="T45" fmla="*/ 5 h 9"/>
                  <a:gd name="T46" fmla="*/ 4 w 8"/>
                  <a:gd name="T47" fmla="*/ 5 h 9"/>
                  <a:gd name="T48" fmla="*/ 4 w 8"/>
                  <a:gd name="T49" fmla="*/ 4 h 9"/>
                  <a:gd name="T50" fmla="*/ 4 w 8"/>
                  <a:gd name="T51" fmla="*/ 4 h 9"/>
                  <a:gd name="T52" fmla="*/ 3 w 8"/>
                  <a:gd name="T53" fmla="*/ 3 h 9"/>
                  <a:gd name="T54" fmla="*/ 1 w 8"/>
                  <a:gd name="T55" fmla="*/ 2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8" h="9">
                    <a:moveTo>
                      <a:pt x="1" y="2"/>
                    </a:moveTo>
                    <a:cubicBezTo>
                      <a:pt x="3" y="4"/>
                      <a:pt x="3" y="4"/>
                      <a:pt x="3" y="4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5" y="3"/>
                      <a:pt x="0" y="9"/>
                      <a:pt x="8" y="1"/>
                    </a:cubicBezTo>
                    <a:cubicBezTo>
                      <a:pt x="8" y="1"/>
                      <a:pt x="8" y="1"/>
                      <a:pt x="8" y="1"/>
                    </a:cubicBezTo>
                    <a:cubicBezTo>
                      <a:pt x="8" y="1"/>
                      <a:pt x="8" y="1"/>
                      <a:pt x="8" y="1"/>
                    </a:cubicBezTo>
                    <a:cubicBezTo>
                      <a:pt x="8" y="1"/>
                      <a:pt x="8" y="1"/>
                      <a:pt x="8" y="1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7" y="1"/>
                      <a:pt x="7" y="1"/>
                      <a:pt x="7" y="1"/>
                    </a:cubicBezTo>
                    <a:cubicBezTo>
                      <a:pt x="7" y="1"/>
                      <a:pt x="7" y="1"/>
                      <a:pt x="7" y="1"/>
                    </a:cubicBezTo>
                    <a:cubicBezTo>
                      <a:pt x="7" y="1"/>
                      <a:pt x="7" y="1"/>
                      <a:pt x="7" y="1"/>
                    </a:cubicBezTo>
                    <a:cubicBezTo>
                      <a:pt x="7" y="1"/>
                      <a:pt x="7" y="1"/>
                      <a:pt x="7" y="1"/>
                    </a:cubicBezTo>
                    <a:cubicBezTo>
                      <a:pt x="7" y="1"/>
                      <a:pt x="7" y="1"/>
                      <a:pt x="7" y="1"/>
                    </a:cubicBezTo>
                    <a:cubicBezTo>
                      <a:pt x="7" y="1"/>
                      <a:pt x="7" y="1"/>
                      <a:pt x="7" y="1"/>
                    </a:cubicBezTo>
                    <a:cubicBezTo>
                      <a:pt x="1" y="8"/>
                      <a:pt x="5" y="3"/>
                      <a:pt x="4" y="5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3" y="4"/>
                      <a:pt x="2" y="3"/>
                      <a:pt x="1" y="2"/>
                    </a:cubicBezTo>
                    <a:close/>
                  </a:path>
                </a:pathLst>
              </a:custGeom>
              <a:solidFill>
                <a:srgbClr val="56AD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539" name="Freeform 34"/>
              <p:cNvSpPr>
                <a:spLocks/>
              </p:cNvSpPr>
              <p:nvPr/>
            </p:nvSpPr>
            <p:spPr bwMode="auto">
              <a:xfrm>
                <a:off x="1032" y="1953"/>
                <a:ext cx="54" cy="43"/>
              </a:xfrm>
              <a:custGeom>
                <a:avLst/>
                <a:gdLst>
                  <a:gd name="T0" fmla="*/ 0 w 20"/>
                  <a:gd name="T1" fmla="*/ 0 h 16"/>
                  <a:gd name="T2" fmla="*/ 15 w 20"/>
                  <a:gd name="T3" fmla="*/ 14 h 16"/>
                  <a:gd name="T4" fmla="*/ 18 w 20"/>
                  <a:gd name="T5" fmla="*/ 11 h 16"/>
                  <a:gd name="T6" fmla="*/ 10 w 20"/>
                  <a:gd name="T7" fmla="*/ 7 h 16"/>
                  <a:gd name="T8" fmla="*/ 1 w 20"/>
                  <a:gd name="T9" fmla="*/ 0 h 16"/>
                  <a:gd name="T10" fmla="*/ 0 w 20"/>
                  <a:gd name="T11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0" h="16">
                    <a:moveTo>
                      <a:pt x="0" y="0"/>
                    </a:moveTo>
                    <a:cubicBezTo>
                      <a:pt x="6" y="6"/>
                      <a:pt x="9" y="7"/>
                      <a:pt x="15" y="14"/>
                    </a:cubicBezTo>
                    <a:cubicBezTo>
                      <a:pt x="20" y="16"/>
                      <a:pt x="16" y="11"/>
                      <a:pt x="18" y="11"/>
                    </a:cubicBezTo>
                    <a:cubicBezTo>
                      <a:pt x="15" y="8"/>
                      <a:pt x="13" y="10"/>
                      <a:pt x="10" y="7"/>
                    </a:cubicBezTo>
                    <a:cubicBezTo>
                      <a:pt x="9" y="5"/>
                      <a:pt x="4" y="3"/>
                      <a:pt x="1" y="0"/>
                    </a:cubicBezTo>
                    <a:cubicBezTo>
                      <a:pt x="1" y="0"/>
                      <a:pt x="1" y="1"/>
                      <a:pt x="0" y="0"/>
                    </a:cubicBezTo>
                    <a:close/>
                  </a:path>
                </a:pathLst>
              </a:custGeom>
              <a:solidFill>
                <a:srgbClr val="56AD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540" name="Freeform 35"/>
              <p:cNvSpPr>
                <a:spLocks/>
              </p:cNvSpPr>
              <p:nvPr/>
            </p:nvSpPr>
            <p:spPr bwMode="auto">
              <a:xfrm>
                <a:off x="836" y="1771"/>
                <a:ext cx="218" cy="193"/>
              </a:xfrm>
              <a:custGeom>
                <a:avLst/>
                <a:gdLst>
                  <a:gd name="T0" fmla="*/ 53 w 80"/>
                  <a:gd name="T1" fmla="*/ 46 h 71"/>
                  <a:gd name="T2" fmla="*/ 45 w 80"/>
                  <a:gd name="T3" fmla="*/ 39 h 71"/>
                  <a:gd name="T4" fmla="*/ 49 w 80"/>
                  <a:gd name="T5" fmla="*/ 42 h 71"/>
                  <a:gd name="T6" fmla="*/ 44 w 80"/>
                  <a:gd name="T7" fmla="*/ 36 h 71"/>
                  <a:gd name="T8" fmla="*/ 44 w 80"/>
                  <a:gd name="T9" fmla="*/ 37 h 71"/>
                  <a:gd name="T10" fmla="*/ 30 w 80"/>
                  <a:gd name="T11" fmla="*/ 25 h 71"/>
                  <a:gd name="T12" fmla="*/ 26 w 80"/>
                  <a:gd name="T13" fmla="*/ 24 h 71"/>
                  <a:gd name="T14" fmla="*/ 19 w 80"/>
                  <a:gd name="T15" fmla="*/ 13 h 71"/>
                  <a:gd name="T16" fmla="*/ 19 w 80"/>
                  <a:gd name="T17" fmla="*/ 18 h 71"/>
                  <a:gd name="T18" fmla="*/ 5 w 80"/>
                  <a:gd name="T19" fmla="*/ 2 h 71"/>
                  <a:gd name="T20" fmla="*/ 8 w 80"/>
                  <a:gd name="T21" fmla="*/ 5 h 71"/>
                  <a:gd name="T22" fmla="*/ 5 w 80"/>
                  <a:gd name="T23" fmla="*/ 1 h 71"/>
                  <a:gd name="T24" fmla="*/ 4 w 80"/>
                  <a:gd name="T25" fmla="*/ 0 h 71"/>
                  <a:gd name="T26" fmla="*/ 3 w 80"/>
                  <a:gd name="T27" fmla="*/ 3 h 71"/>
                  <a:gd name="T28" fmla="*/ 6 w 80"/>
                  <a:gd name="T29" fmla="*/ 5 h 71"/>
                  <a:gd name="T30" fmla="*/ 5 w 80"/>
                  <a:gd name="T31" fmla="*/ 6 h 71"/>
                  <a:gd name="T32" fmla="*/ 18 w 80"/>
                  <a:gd name="T33" fmla="*/ 16 h 71"/>
                  <a:gd name="T34" fmla="*/ 16 w 80"/>
                  <a:gd name="T35" fmla="*/ 16 h 71"/>
                  <a:gd name="T36" fmla="*/ 41 w 80"/>
                  <a:gd name="T37" fmla="*/ 35 h 71"/>
                  <a:gd name="T38" fmla="*/ 44 w 80"/>
                  <a:gd name="T39" fmla="*/ 39 h 71"/>
                  <a:gd name="T40" fmla="*/ 44 w 80"/>
                  <a:gd name="T41" fmla="*/ 34 h 71"/>
                  <a:gd name="T42" fmla="*/ 54 w 80"/>
                  <a:gd name="T43" fmla="*/ 43 h 71"/>
                  <a:gd name="T44" fmla="*/ 50 w 80"/>
                  <a:gd name="T45" fmla="*/ 43 h 71"/>
                  <a:gd name="T46" fmla="*/ 56 w 80"/>
                  <a:gd name="T47" fmla="*/ 47 h 71"/>
                  <a:gd name="T48" fmla="*/ 59 w 80"/>
                  <a:gd name="T49" fmla="*/ 52 h 71"/>
                  <a:gd name="T50" fmla="*/ 71 w 80"/>
                  <a:gd name="T51" fmla="*/ 58 h 71"/>
                  <a:gd name="T52" fmla="*/ 78 w 80"/>
                  <a:gd name="T53" fmla="*/ 64 h 71"/>
                  <a:gd name="T54" fmla="*/ 75 w 80"/>
                  <a:gd name="T55" fmla="*/ 58 h 71"/>
                  <a:gd name="T56" fmla="*/ 40 w 80"/>
                  <a:gd name="T57" fmla="*/ 29 h 71"/>
                  <a:gd name="T58" fmla="*/ 30 w 80"/>
                  <a:gd name="T59" fmla="*/ 23 h 71"/>
                  <a:gd name="T60" fmla="*/ 30 w 80"/>
                  <a:gd name="T61" fmla="*/ 20 h 71"/>
                  <a:gd name="T62" fmla="*/ 29 w 80"/>
                  <a:gd name="T63" fmla="*/ 21 h 71"/>
                  <a:gd name="T64" fmla="*/ 24 w 80"/>
                  <a:gd name="T65" fmla="*/ 16 h 71"/>
                  <a:gd name="T66" fmla="*/ 20 w 80"/>
                  <a:gd name="T67" fmla="*/ 14 h 71"/>
                  <a:gd name="T68" fmla="*/ 18 w 80"/>
                  <a:gd name="T69" fmla="*/ 10 h 71"/>
                  <a:gd name="T70" fmla="*/ 4 w 80"/>
                  <a:gd name="T71" fmla="*/ 0 h 71"/>
                  <a:gd name="T72" fmla="*/ 15 w 80"/>
                  <a:gd name="T73" fmla="*/ 14 h 71"/>
                  <a:gd name="T74" fmla="*/ 42 w 80"/>
                  <a:gd name="T75" fmla="*/ 40 h 71"/>
                  <a:gd name="T76" fmla="*/ 41 w 80"/>
                  <a:gd name="T77" fmla="*/ 38 h 71"/>
                  <a:gd name="T78" fmla="*/ 62 w 80"/>
                  <a:gd name="T79" fmla="*/ 56 h 71"/>
                  <a:gd name="T80" fmla="*/ 66 w 80"/>
                  <a:gd name="T81" fmla="*/ 57 h 71"/>
                  <a:gd name="T82" fmla="*/ 63 w 80"/>
                  <a:gd name="T83" fmla="*/ 59 h 71"/>
                  <a:gd name="T84" fmla="*/ 70 w 80"/>
                  <a:gd name="T85" fmla="*/ 64 h 71"/>
                  <a:gd name="T86" fmla="*/ 66 w 80"/>
                  <a:gd name="T87" fmla="*/ 60 h 71"/>
                  <a:gd name="T88" fmla="*/ 73 w 80"/>
                  <a:gd name="T89" fmla="*/ 67 h 71"/>
                  <a:gd name="T90" fmla="*/ 70 w 80"/>
                  <a:gd name="T91" fmla="*/ 60 h 71"/>
                  <a:gd name="T92" fmla="*/ 54 w 80"/>
                  <a:gd name="T93" fmla="*/ 44 h 71"/>
                  <a:gd name="T94" fmla="*/ 53 w 80"/>
                  <a:gd name="T95" fmla="*/ 46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80" h="71">
                    <a:moveTo>
                      <a:pt x="53" y="46"/>
                    </a:moveTo>
                    <a:cubicBezTo>
                      <a:pt x="50" y="43"/>
                      <a:pt x="47" y="42"/>
                      <a:pt x="45" y="39"/>
                    </a:cubicBezTo>
                    <a:cubicBezTo>
                      <a:pt x="46" y="39"/>
                      <a:pt x="48" y="40"/>
                      <a:pt x="49" y="42"/>
                    </a:cubicBezTo>
                    <a:cubicBezTo>
                      <a:pt x="49" y="39"/>
                      <a:pt x="46" y="39"/>
                      <a:pt x="44" y="36"/>
                    </a:cubicBezTo>
                    <a:cubicBezTo>
                      <a:pt x="44" y="36"/>
                      <a:pt x="45" y="37"/>
                      <a:pt x="44" y="37"/>
                    </a:cubicBezTo>
                    <a:cubicBezTo>
                      <a:pt x="37" y="30"/>
                      <a:pt x="39" y="34"/>
                      <a:pt x="30" y="25"/>
                    </a:cubicBezTo>
                    <a:cubicBezTo>
                      <a:pt x="28" y="24"/>
                      <a:pt x="27" y="23"/>
                      <a:pt x="26" y="24"/>
                    </a:cubicBezTo>
                    <a:cubicBezTo>
                      <a:pt x="22" y="17"/>
                      <a:pt x="24" y="20"/>
                      <a:pt x="19" y="13"/>
                    </a:cubicBezTo>
                    <a:cubicBezTo>
                      <a:pt x="19" y="14"/>
                      <a:pt x="20" y="17"/>
                      <a:pt x="19" y="18"/>
                    </a:cubicBezTo>
                    <a:cubicBezTo>
                      <a:pt x="11" y="7"/>
                      <a:pt x="9" y="9"/>
                      <a:pt x="5" y="2"/>
                    </a:cubicBezTo>
                    <a:cubicBezTo>
                      <a:pt x="6" y="3"/>
                      <a:pt x="7" y="3"/>
                      <a:pt x="8" y="5"/>
                    </a:cubicBezTo>
                    <a:cubicBezTo>
                      <a:pt x="8" y="4"/>
                      <a:pt x="7" y="3"/>
                      <a:pt x="5" y="1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0" y="4"/>
                      <a:pt x="4" y="2"/>
                      <a:pt x="3" y="3"/>
                    </a:cubicBezTo>
                    <a:cubicBezTo>
                      <a:pt x="6" y="5"/>
                      <a:pt x="6" y="5"/>
                      <a:pt x="6" y="5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8" y="8"/>
                      <a:pt x="15" y="11"/>
                      <a:pt x="18" y="16"/>
                    </a:cubicBezTo>
                    <a:cubicBezTo>
                      <a:pt x="16" y="16"/>
                      <a:pt x="16" y="16"/>
                      <a:pt x="16" y="16"/>
                    </a:cubicBezTo>
                    <a:cubicBezTo>
                      <a:pt x="25" y="21"/>
                      <a:pt x="34" y="29"/>
                      <a:pt x="41" y="35"/>
                    </a:cubicBezTo>
                    <a:cubicBezTo>
                      <a:pt x="44" y="39"/>
                      <a:pt x="44" y="39"/>
                      <a:pt x="44" y="39"/>
                    </a:cubicBezTo>
                    <a:cubicBezTo>
                      <a:pt x="54" y="46"/>
                      <a:pt x="36" y="30"/>
                      <a:pt x="44" y="34"/>
                    </a:cubicBezTo>
                    <a:cubicBezTo>
                      <a:pt x="43" y="38"/>
                      <a:pt x="49" y="38"/>
                      <a:pt x="54" y="43"/>
                    </a:cubicBezTo>
                    <a:cubicBezTo>
                      <a:pt x="56" y="47"/>
                      <a:pt x="48" y="39"/>
                      <a:pt x="50" y="43"/>
                    </a:cubicBezTo>
                    <a:cubicBezTo>
                      <a:pt x="52" y="43"/>
                      <a:pt x="53" y="45"/>
                      <a:pt x="56" y="47"/>
                    </a:cubicBezTo>
                    <a:cubicBezTo>
                      <a:pt x="55" y="48"/>
                      <a:pt x="62" y="52"/>
                      <a:pt x="59" y="52"/>
                    </a:cubicBezTo>
                    <a:cubicBezTo>
                      <a:pt x="71" y="58"/>
                      <a:pt x="71" y="58"/>
                      <a:pt x="71" y="58"/>
                    </a:cubicBezTo>
                    <a:cubicBezTo>
                      <a:pt x="72" y="60"/>
                      <a:pt x="75" y="63"/>
                      <a:pt x="78" y="64"/>
                    </a:cubicBezTo>
                    <a:cubicBezTo>
                      <a:pt x="72" y="60"/>
                      <a:pt x="80" y="64"/>
                      <a:pt x="75" y="58"/>
                    </a:cubicBezTo>
                    <a:cubicBezTo>
                      <a:pt x="65" y="51"/>
                      <a:pt x="50" y="39"/>
                      <a:pt x="40" y="29"/>
                    </a:cubicBezTo>
                    <a:cubicBezTo>
                      <a:pt x="37" y="29"/>
                      <a:pt x="33" y="23"/>
                      <a:pt x="30" y="23"/>
                    </a:cubicBezTo>
                    <a:cubicBezTo>
                      <a:pt x="30" y="22"/>
                      <a:pt x="30" y="21"/>
                      <a:pt x="30" y="20"/>
                    </a:cubicBezTo>
                    <a:cubicBezTo>
                      <a:pt x="22" y="14"/>
                      <a:pt x="31" y="22"/>
                      <a:pt x="29" y="21"/>
                    </a:cubicBezTo>
                    <a:cubicBezTo>
                      <a:pt x="25" y="19"/>
                      <a:pt x="24" y="16"/>
                      <a:pt x="24" y="16"/>
                    </a:cubicBezTo>
                    <a:cubicBezTo>
                      <a:pt x="19" y="11"/>
                      <a:pt x="23" y="16"/>
                      <a:pt x="20" y="14"/>
                    </a:cubicBezTo>
                    <a:cubicBezTo>
                      <a:pt x="18" y="10"/>
                      <a:pt x="18" y="10"/>
                      <a:pt x="18" y="10"/>
                    </a:cubicBezTo>
                    <a:cubicBezTo>
                      <a:pt x="14" y="7"/>
                      <a:pt x="9" y="4"/>
                      <a:pt x="4" y="0"/>
                    </a:cubicBezTo>
                    <a:cubicBezTo>
                      <a:pt x="3" y="7"/>
                      <a:pt x="11" y="9"/>
                      <a:pt x="15" y="14"/>
                    </a:cubicBezTo>
                    <a:cubicBezTo>
                      <a:pt x="24" y="23"/>
                      <a:pt x="33" y="32"/>
                      <a:pt x="42" y="40"/>
                    </a:cubicBezTo>
                    <a:cubicBezTo>
                      <a:pt x="41" y="38"/>
                      <a:pt x="41" y="38"/>
                      <a:pt x="41" y="38"/>
                    </a:cubicBezTo>
                    <a:cubicBezTo>
                      <a:pt x="49" y="46"/>
                      <a:pt x="57" y="47"/>
                      <a:pt x="62" y="56"/>
                    </a:cubicBezTo>
                    <a:cubicBezTo>
                      <a:pt x="66" y="57"/>
                      <a:pt x="66" y="57"/>
                      <a:pt x="66" y="57"/>
                    </a:cubicBezTo>
                    <a:cubicBezTo>
                      <a:pt x="64" y="56"/>
                      <a:pt x="66" y="60"/>
                      <a:pt x="63" y="59"/>
                    </a:cubicBezTo>
                    <a:cubicBezTo>
                      <a:pt x="65" y="60"/>
                      <a:pt x="67" y="63"/>
                      <a:pt x="70" y="64"/>
                    </a:cubicBezTo>
                    <a:cubicBezTo>
                      <a:pt x="66" y="60"/>
                      <a:pt x="66" y="60"/>
                      <a:pt x="66" y="60"/>
                    </a:cubicBezTo>
                    <a:cubicBezTo>
                      <a:pt x="70" y="62"/>
                      <a:pt x="73" y="65"/>
                      <a:pt x="73" y="67"/>
                    </a:cubicBezTo>
                    <a:cubicBezTo>
                      <a:pt x="80" y="71"/>
                      <a:pt x="71" y="62"/>
                      <a:pt x="70" y="60"/>
                    </a:cubicBezTo>
                    <a:cubicBezTo>
                      <a:pt x="60" y="54"/>
                      <a:pt x="63" y="50"/>
                      <a:pt x="54" y="44"/>
                    </a:cubicBezTo>
                    <a:cubicBezTo>
                      <a:pt x="49" y="40"/>
                      <a:pt x="54" y="46"/>
                      <a:pt x="53" y="46"/>
                    </a:cubicBezTo>
                    <a:close/>
                  </a:path>
                </a:pathLst>
              </a:custGeom>
              <a:solidFill>
                <a:srgbClr val="56AD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541" name="Freeform 36"/>
              <p:cNvSpPr>
                <a:spLocks/>
              </p:cNvSpPr>
              <p:nvPr/>
            </p:nvSpPr>
            <p:spPr bwMode="auto">
              <a:xfrm>
                <a:off x="1002" y="1928"/>
                <a:ext cx="5" cy="3"/>
              </a:xfrm>
              <a:custGeom>
                <a:avLst/>
                <a:gdLst>
                  <a:gd name="T0" fmla="*/ 0 w 5"/>
                  <a:gd name="T1" fmla="*/ 0 h 3"/>
                  <a:gd name="T2" fmla="*/ 5 w 5"/>
                  <a:gd name="T3" fmla="*/ 3 h 3"/>
                  <a:gd name="T4" fmla="*/ 0 w 5"/>
                  <a:gd name="T5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" h="3">
                    <a:moveTo>
                      <a:pt x="0" y="0"/>
                    </a:moveTo>
                    <a:lnTo>
                      <a:pt x="5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6AD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542" name="Freeform 37"/>
              <p:cNvSpPr>
                <a:spLocks/>
              </p:cNvSpPr>
              <p:nvPr/>
            </p:nvSpPr>
            <p:spPr bwMode="auto">
              <a:xfrm>
                <a:off x="1048" y="1945"/>
                <a:ext cx="8" cy="8"/>
              </a:xfrm>
              <a:custGeom>
                <a:avLst/>
                <a:gdLst>
                  <a:gd name="T0" fmla="*/ 0 w 3"/>
                  <a:gd name="T1" fmla="*/ 0 h 3"/>
                  <a:gd name="T2" fmla="*/ 2 w 3"/>
                  <a:gd name="T3" fmla="*/ 2 h 3"/>
                  <a:gd name="T4" fmla="*/ 0 w 3"/>
                  <a:gd name="T5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3">
                    <a:moveTo>
                      <a:pt x="0" y="0"/>
                    </a:moveTo>
                    <a:cubicBezTo>
                      <a:pt x="0" y="1"/>
                      <a:pt x="1" y="1"/>
                      <a:pt x="2" y="2"/>
                    </a:cubicBezTo>
                    <a:cubicBezTo>
                      <a:pt x="3" y="3"/>
                      <a:pt x="2" y="2"/>
                      <a:pt x="0" y="0"/>
                    </a:cubicBezTo>
                    <a:close/>
                  </a:path>
                </a:pathLst>
              </a:custGeom>
              <a:solidFill>
                <a:srgbClr val="56AD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543" name="Rectangle 38"/>
              <p:cNvSpPr>
                <a:spLocks noChangeArrowheads="1"/>
              </p:cNvSpPr>
              <p:nvPr/>
            </p:nvSpPr>
            <p:spPr bwMode="auto">
              <a:xfrm>
                <a:off x="1034" y="1953"/>
                <a:ext cx="1" cy="1"/>
              </a:xfrm>
              <a:prstGeom prst="rect">
                <a:avLst/>
              </a:prstGeom>
              <a:solidFill>
                <a:srgbClr val="56AD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544" name="Freeform 39"/>
              <p:cNvSpPr>
                <a:spLocks/>
              </p:cNvSpPr>
              <p:nvPr/>
            </p:nvSpPr>
            <p:spPr bwMode="auto">
              <a:xfrm>
                <a:off x="1045" y="1948"/>
                <a:ext cx="6" cy="5"/>
              </a:xfrm>
              <a:custGeom>
                <a:avLst/>
                <a:gdLst>
                  <a:gd name="T0" fmla="*/ 6 w 6"/>
                  <a:gd name="T1" fmla="*/ 5 h 5"/>
                  <a:gd name="T2" fmla="*/ 0 w 6"/>
                  <a:gd name="T3" fmla="*/ 0 h 5"/>
                  <a:gd name="T4" fmla="*/ 0 w 6"/>
                  <a:gd name="T5" fmla="*/ 2 h 5"/>
                  <a:gd name="T6" fmla="*/ 6 w 6"/>
                  <a:gd name="T7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5">
                    <a:moveTo>
                      <a:pt x="6" y="5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6" y="5"/>
                    </a:lnTo>
                    <a:close/>
                  </a:path>
                </a:pathLst>
              </a:custGeom>
              <a:solidFill>
                <a:srgbClr val="56AD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545" name="Freeform 40"/>
              <p:cNvSpPr>
                <a:spLocks/>
              </p:cNvSpPr>
              <p:nvPr/>
            </p:nvSpPr>
            <p:spPr bwMode="auto">
              <a:xfrm>
                <a:off x="1108" y="1994"/>
                <a:ext cx="3" cy="2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1 h 1"/>
                  <a:gd name="T4" fmla="*/ 0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56AD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546" name="Freeform 41"/>
              <p:cNvSpPr>
                <a:spLocks/>
              </p:cNvSpPr>
              <p:nvPr/>
            </p:nvSpPr>
            <p:spPr bwMode="auto">
              <a:xfrm>
                <a:off x="931" y="1841"/>
                <a:ext cx="5" cy="3"/>
              </a:xfrm>
              <a:custGeom>
                <a:avLst/>
                <a:gdLst>
                  <a:gd name="T0" fmla="*/ 0 w 5"/>
                  <a:gd name="T1" fmla="*/ 0 h 3"/>
                  <a:gd name="T2" fmla="*/ 5 w 5"/>
                  <a:gd name="T3" fmla="*/ 3 h 3"/>
                  <a:gd name="T4" fmla="*/ 0 w 5"/>
                  <a:gd name="T5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" h="3">
                    <a:moveTo>
                      <a:pt x="0" y="0"/>
                    </a:moveTo>
                    <a:lnTo>
                      <a:pt x="5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6AD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547" name="Freeform 42"/>
              <p:cNvSpPr>
                <a:spLocks/>
              </p:cNvSpPr>
              <p:nvPr/>
            </p:nvSpPr>
            <p:spPr bwMode="auto">
              <a:xfrm>
                <a:off x="833" y="1763"/>
                <a:ext cx="275" cy="244"/>
              </a:xfrm>
              <a:custGeom>
                <a:avLst/>
                <a:gdLst>
                  <a:gd name="T0" fmla="*/ 47 w 101"/>
                  <a:gd name="T1" fmla="*/ 48 h 90"/>
                  <a:gd name="T2" fmla="*/ 41 w 101"/>
                  <a:gd name="T3" fmla="*/ 46 h 90"/>
                  <a:gd name="T4" fmla="*/ 50 w 101"/>
                  <a:gd name="T5" fmla="*/ 54 h 90"/>
                  <a:gd name="T6" fmla="*/ 65 w 101"/>
                  <a:gd name="T7" fmla="*/ 64 h 90"/>
                  <a:gd name="T8" fmla="*/ 83 w 101"/>
                  <a:gd name="T9" fmla="*/ 78 h 90"/>
                  <a:gd name="T10" fmla="*/ 91 w 101"/>
                  <a:gd name="T11" fmla="*/ 85 h 90"/>
                  <a:gd name="T12" fmla="*/ 92 w 101"/>
                  <a:gd name="T13" fmla="*/ 83 h 90"/>
                  <a:gd name="T14" fmla="*/ 73 w 101"/>
                  <a:gd name="T15" fmla="*/ 68 h 90"/>
                  <a:gd name="T16" fmla="*/ 54 w 101"/>
                  <a:gd name="T17" fmla="*/ 50 h 90"/>
                  <a:gd name="T18" fmla="*/ 48 w 101"/>
                  <a:gd name="T19" fmla="*/ 43 h 90"/>
                  <a:gd name="T20" fmla="*/ 35 w 101"/>
                  <a:gd name="T21" fmla="*/ 32 h 90"/>
                  <a:gd name="T22" fmla="*/ 19 w 101"/>
                  <a:gd name="T23" fmla="*/ 16 h 90"/>
                  <a:gd name="T24" fmla="*/ 5 w 101"/>
                  <a:gd name="T25" fmla="*/ 10 h 90"/>
                  <a:gd name="T26" fmla="*/ 20 w 101"/>
                  <a:gd name="T27" fmla="*/ 16 h 90"/>
                  <a:gd name="T28" fmla="*/ 2 w 101"/>
                  <a:gd name="T29" fmla="*/ 3 h 90"/>
                  <a:gd name="T30" fmla="*/ 7 w 101"/>
                  <a:gd name="T31" fmla="*/ 10 h 90"/>
                  <a:gd name="T32" fmla="*/ 22 w 101"/>
                  <a:gd name="T33" fmla="*/ 22 h 90"/>
                  <a:gd name="T34" fmla="*/ 42 w 101"/>
                  <a:gd name="T35" fmla="*/ 37 h 90"/>
                  <a:gd name="T36" fmla="*/ 68 w 101"/>
                  <a:gd name="T37" fmla="*/ 57 h 90"/>
                  <a:gd name="T38" fmla="*/ 55 w 101"/>
                  <a:gd name="T39" fmla="*/ 52 h 90"/>
                  <a:gd name="T40" fmla="*/ 69 w 101"/>
                  <a:gd name="T41" fmla="*/ 64 h 90"/>
                  <a:gd name="T42" fmla="*/ 80 w 101"/>
                  <a:gd name="T43" fmla="*/ 72 h 90"/>
                  <a:gd name="T44" fmla="*/ 85 w 101"/>
                  <a:gd name="T45" fmla="*/ 71 h 90"/>
                  <a:gd name="T46" fmla="*/ 100 w 101"/>
                  <a:gd name="T47" fmla="*/ 87 h 90"/>
                  <a:gd name="T48" fmla="*/ 96 w 101"/>
                  <a:gd name="T49" fmla="*/ 85 h 90"/>
                  <a:gd name="T50" fmla="*/ 94 w 101"/>
                  <a:gd name="T51" fmla="*/ 78 h 90"/>
                  <a:gd name="T52" fmla="*/ 89 w 101"/>
                  <a:gd name="T53" fmla="*/ 74 h 90"/>
                  <a:gd name="T54" fmla="*/ 76 w 101"/>
                  <a:gd name="T55" fmla="*/ 64 h 90"/>
                  <a:gd name="T56" fmla="*/ 66 w 101"/>
                  <a:gd name="T57" fmla="*/ 54 h 90"/>
                  <a:gd name="T58" fmla="*/ 49 w 101"/>
                  <a:gd name="T59" fmla="*/ 39 h 90"/>
                  <a:gd name="T60" fmla="*/ 35 w 101"/>
                  <a:gd name="T61" fmla="*/ 28 h 90"/>
                  <a:gd name="T62" fmla="*/ 34 w 101"/>
                  <a:gd name="T63" fmla="*/ 27 h 90"/>
                  <a:gd name="T64" fmla="*/ 30 w 101"/>
                  <a:gd name="T65" fmla="*/ 23 h 90"/>
                  <a:gd name="T66" fmla="*/ 19 w 101"/>
                  <a:gd name="T67" fmla="*/ 14 h 90"/>
                  <a:gd name="T68" fmla="*/ 6 w 101"/>
                  <a:gd name="T69" fmla="*/ 5 h 90"/>
                  <a:gd name="T70" fmla="*/ 6 w 101"/>
                  <a:gd name="T71" fmla="*/ 9 h 90"/>
                  <a:gd name="T72" fmla="*/ 15 w 101"/>
                  <a:gd name="T73" fmla="*/ 17 h 90"/>
                  <a:gd name="T74" fmla="*/ 22 w 101"/>
                  <a:gd name="T75" fmla="*/ 23 h 90"/>
                  <a:gd name="T76" fmla="*/ 33 w 101"/>
                  <a:gd name="T77" fmla="*/ 35 h 90"/>
                  <a:gd name="T78" fmla="*/ 58 w 101"/>
                  <a:gd name="T79" fmla="*/ 55 h 90"/>
                  <a:gd name="T80" fmla="*/ 60 w 101"/>
                  <a:gd name="T81" fmla="*/ 59 h 90"/>
                  <a:gd name="T82" fmla="*/ 73 w 101"/>
                  <a:gd name="T83" fmla="*/ 72 h 90"/>
                  <a:gd name="T84" fmla="*/ 90 w 101"/>
                  <a:gd name="T85" fmla="*/ 85 h 90"/>
                  <a:gd name="T86" fmla="*/ 92 w 101"/>
                  <a:gd name="T87" fmla="*/ 82 h 90"/>
                  <a:gd name="T88" fmla="*/ 91 w 101"/>
                  <a:gd name="T89" fmla="*/ 84 h 90"/>
                  <a:gd name="T90" fmla="*/ 87 w 101"/>
                  <a:gd name="T91" fmla="*/ 79 h 90"/>
                  <a:gd name="T92" fmla="*/ 85 w 101"/>
                  <a:gd name="T93" fmla="*/ 78 h 90"/>
                  <a:gd name="T94" fmla="*/ 62 w 101"/>
                  <a:gd name="T95" fmla="*/ 56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01" h="90">
                    <a:moveTo>
                      <a:pt x="62" y="56"/>
                    </a:moveTo>
                    <a:cubicBezTo>
                      <a:pt x="57" y="53"/>
                      <a:pt x="51" y="49"/>
                      <a:pt x="47" y="48"/>
                    </a:cubicBezTo>
                    <a:cubicBezTo>
                      <a:pt x="48" y="47"/>
                      <a:pt x="48" y="47"/>
                      <a:pt x="48" y="47"/>
                    </a:cubicBezTo>
                    <a:cubicBezTo>
                      <a:pt x="45" y="46"/>
                      <a:pt x="37" y="41"/>
                      <a:pt x="41" y="46"/>
                    </a:cubicBezTo>
                    <a:cubicBezTo>
                      <a:pt x="42" y="46"/>
                      <a:pt x="42" y="46"/>
                      <a:pt x="42" y="46"/>
                    </a:cubicBezTo>
                    <a:cubicBezTo>
                      <a:pt x="49" y="49"/>
                      <a:pt x="45" y="50"/>
                      <a:pt x="50" y="54"/>
                    </a:cubicBezTo>
                    <a:cubicBezTo>
                      <a:pt x="55" y="58"/>
                      <a:pt x="60" y="58"/>
                      <a:pt x="64" y="62"/>
                    </a:cubicBezTo>
                    <a:cubicBezTo>
                      <a:pt x="66" y="63"/>
                      <a:pt x="66" y="64"/>
                      <a:pt x="65" y="64"/>
                    </a:cubicBezTo>
                    <a:cubicBezTo>
                      <a:pt x="69" y="67"/>
                      <a:pt x="73" y="67"/>
                      <a:pt x="76" y="69"/>
                    </a:cubicBezTo>
                    <a:cubicBezTo>
                      <a:pt x="75" y="72"/>
                      <a:pt x="79" y="75"/>
                      <a:pt x="83" y="78"/>
                    </a:cubicBezTo>
                    <a:cubicBezTo>
                      <a:pt x="85" y="79"/>
                      <a:pt x="87" y="81"/>
                      <a:pt x="89" y="83"/>
                    </a:cubicBezTo>
                    <a:cubicBezTo>
                      <a:pt x="91" y="85"/>
                      <a:pt x="91" y="85"/>
                      <a:pt x="91" y="85"/>
                    </a:cubicBezTo>
                    <a:cubicBezTo>
                      <a:pt x="92" y="84"/>
                      <a:pt x="90" y="87"/>
                      <a:pt x="93" y="84"/>
                    </a:cubicBezTo>
                    <a:cubicBezTo>
                      <a:pt x="92" y="83"/>
                      <a:pt x="92" y="83"/>
                      <a:pt x="92" y="83"/>
                    </a:cubicBezTo>
                    <a:cubicBezTo>
                      <a:pt x="91" y="82"/>
                      <a:pt x="90" y="81"/>
                      <a:pt x="90" y="80"/>
                    </a:cubicBezTo>
                    <a:cubicBezTo>
                      <a:pt x="85" y="77"/>
                      <a:pt x="79" y="72"/>
                      <a:pt x="73" y="68"/>
                    </a:cubicBezTo>
                    <a:cubicBezTo>
                      <a:pt x="77" y="70"/>
                      <a:pt x="69" y="64"/>
                      <a:pt x="71" y="64"/>
                    </a:cubicBezTo>
                    <a:cubicBezTo>
                      <a:pt x="67" y="65"/>
                      <a:pt x="57" y="48"/>
                      <a:pt x="54" y="50"/>
                    </a:cubicBezTo>
                    <a:cubicBezTo>
                      <a:pt x="48" y="43"/>
                      <a:pt x="53" y="50"/>
                      <a:pt x="46" y="42"/>
                    </a:cubicBezTo>
                    <a:cubicBezTo>
                      <a:pt x="46" y="41"/>
                      <a:pt x="48" y="43"/>
                      <a:pt x="48" y="43"/>
                    </a:cubicBezTo>
                    <a:cubicBezTo>
                      <a:pt x="46" y="39"/>
                      <a:pt x="42" y="40"/>
                      <a:pt x="41" y="36"/>
                    </a:cubicBezTo>
                    <a:cubicBezTo>
                      <a:pt x="35" y="29"/>
                      <a:pt x="39" y="35"/>
                      <a:pt x="35" y="32"/>
                    </a:cubicBezTo>
                    <a:cubicBezTo>
                      <a:pt x="28" y="25"/>
                      <a:pt x="31" y="27"/>
                      <a:pt x="28" y="22"/>
                    </a:cubicBezTo>
                    <a:cubicBezTo>
                      <a:pt x="26" y="23"/>
                      <a:pt x="23" y="19"/>
                      <a:pt x="19" y="16"/>
                    </a:cubicBezTo>
                    <a:cubicBezTo>
                      <a:pt x="19" y="17"/>
                      <a:pt x="24" y="22"/>
                      <a:pt x="20" y="19"/>
                    </a:cubicBezTo>
                    <a:cubicBezTo>
                      <a:pt x="12" y="12"/>
                      <a:pt x="13" y="15"/>
                      <a:pt x="5" y="10"/>
                    </a:cubicBezTo>
                    <a:cubicBezTo>
                      <a:pt x="2" y="5"/>
                      <a:pt x="13" y="15"/>
                      <a:pt x="7" y="9"/>
                    </a:cubicBezTo>
                    <a:cubicBezTo>
                      <a:pt x="13" y="11"/>
                      <a:pt x="16" y="15"/>
                      <a:pt x="20" y="16"/>
                    </a:cubicBezTo>
                    <a:cubicBezTo>
                      <a:pt x="17" y="13"/>
                      <a:pt x="13" y="10"/>
                      <a:pt x="9" y="7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1" y="6"/>
                      <a:pt x="6" y="6"/>
                      <a:pt x="7" y="8"/>
                    </a:cubicBezTo>
                    <a:cubicBezTo>
                      <a:pt x="11" y="11"/>
                      <a:pt x="4" y="7"/>
                      <a:pt x="7" y="10"/>
                    </a:cubicBezTo>
                    <a:cubicBezTo>
                      <a:pt x="14" y="16"/>
                      <a:pt x="19" y="17"/>
                      <a:pt x="24" y="23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7" y="24"/>
                      <a:pt x="34" y="34"/>
                      <a:pt x="41" y="39"/>
                    </a:cubicBezTo>
                    <a:cubicBezTo>
                      <a:pt x="41" y="38"/>
                      <a:pt x="41" y="37"/>
                      <a:pt x="42" y="37"/>
                    </a:cubicBezTo>
                    <a:cubicBezTo>
                      <a:pt x="40" y="39"/>
                      <a:pt x="52" y="44"/>
                      <a:pt x="57" y="51"/>
                    </a:cubicBezTo>
                    <a:cubicBezTo>
                      <a:pt x="57" y="49"/>
                      <a:pt x="64" y="54"/>
                      <a:pt x="68" y="57"/>
                    </a:cubicBezTo>
                    <a:cubicBezTo>
                      <a:pt x="70" y="59"/>
                      <a:pt x="69" y="59"/>
                      <a:pt x="68" y="59"/>
                    </a:cubicBezTo>
                    <a:cubicBezTo>
                      <a:pt x="63" y="53"/>
                      <a:pt x="61" y="56"/>
                      <a:pt x="55" y="52"/>
                    </a:cubicBezTo>
                    <a:cubicBezTo>
                      <a:pt x="60" y="55"/>
                      <a:pt x="66" y="62"/>
                      <a:pt x="71" y="64"/>
                    </a:cubicBezTo>
                    <a:cubicBezTo>
                      <a:pt x="69" y="64"/>
                      <a:pt x="69" y="64"/>
                      <a:pt x="69" y="64"/>
                    </a:cubicBezTo>
                    <a:cubicBezTo>
                      <a:pt x="75" y="69"/>
                      <a:pt x="76" y="66"/>
                      <a:pt x="81" y="72"/>
                    </a:cubicBezTo>
                    <a:cubicBezTo>
                      <a:pt x="80" y="72"/>
                      <a:pt x="80" y="72"/>
                      <a:pt x="80" y="72"/>
                    </a:cubicBezTo>
                    <a:cubicBezTo>
                      <a:pt x="86" y="77"/>
                      <a:pt x="93" y="83"/>
                      <a:pt x="100" y="89"/>
                    </a:cubicBezTo>
                    <a:cubicBezTo>
                      <a:pt x="99" y="80"/>
                      <a:pt x="90" y="75"/>
                      <a:pt x="85" y="71"/>
                    </a:cubicBezTo>
                    <a:cubicBezTo>
                      <a:pt x="84" y="71"/>
                      <a:pt x="87" y="77"/>
                      <a:pt x="87" y="78"/>
                    </a:cubicBezTo>
                    <a:cubicBezTo>
                      <a:pt x="92" y="82"/>
                      <a:pt x="98" y="88"/>
                      <a:pt x="100" y="87"/>
                    </a:cubicBezTo>
                    <a:cubicBezTo>
                      <a:pt x="101" y="86"/>
                      <a:pt x="101" y="86"/>
                      <a:pt x="101" y="86"/>
                    </a:cubicBezTo>
                    <a:cubicBezTo>
                      <a:pt x="99" y="86"/>
                      <a:pt x="93" y="82"/>
                      <a:pt x="96" y="85"/>
                    </a:cubicBezTo>
                    <a:cubicBezTo>
                      <a:pt x="91" y="82"/>
                      <a:pt x="94" y="81"/>
                      <a:pt x="89" y="78"/>
                    </a:cubicBezTo>
                    <a:cubicBezTo>
                      <a:pt x="90" y="77"/>
                      <a:pt x="93" y="79"/>
                      <a:pt x="94" y="78"/>
                    </a:cubicBezTo>
                    <a:cubicBezTo>
                      <a:pt x="90" y="76"/>
                      <a:pt x="90" y="76"/>
                      <a:pt x="90" y="76"/>
                    </a:cubicBezTo>
                    <a:cubicBezTo>
                      <a:pt x="91" y="76"/>
                      <a:pt x="88" y="74"/>
                      <a:pt x="89" y="74"/>
                    </a:cubicBezTo>
                    <a:cubicBezTo>
                      <a:pt x="81" y="70"/>
                      <a:pt x="80" y="65"/>
                      <a:pt x="72" y="60"/>
                    </a:cubicBezTo>
                    <a:cubicBezTo>
                      <a:pt x="76" y="64"/>
                      <a:pt x="76" y="64"/>
                      <a:pt x="76" y="64"/>
                    </a:cubicBezTo>
                    <a:cubicBezTo>
                      <a:pt x="76" y="64"/>
                      <a:pt x="73" y="62"/>
                      <a:pt x="71" y="61"/>
                    </a:cubicBezTo>
                    <a:cubicBezTo>
                      <a:pt x="70" y="58"/>
                      <a:pt x="69" y="58"/>
                      <a:pt x="66" y="54"/>
                    </a:cubicBezTo>
                    <a:cubicBezTo>
                      <a:pt x="62" y="52"/>
                      <a:pt x="59" y="52"/>
                      <a:pt x="55" y="48"/>
                    </a:cubicBezTo>
                    <a:cubicBezTo>
                      <a:pt x="57" y="48"/>
                      <a:pt x="49" y="41"/>
                      <a:pt x="49" y="39"/>
                    </a:cubicBezTo>
                    <a:cubicBezTo>
                      <a:pt x="47" y="40"/>
                      <a:pt x="41" y="33"/>
                      <a:pt x="39" y="33"/>
                    </a:cubicBezTo>
                    <a:cubicBezTo>
                      <a:pt x="37" y="31"/>
                      <a:pt x="34" y="28"/>
                      <a:pt x="35" y="28"/>
                    </a:cubicBezTo>
                    <a:cubicBezTo>
                      <a:pt x="35" y="28"/>
                      <a:pt x="36" y="28"/>
                      <a:pt x="36" y="29"/>
                    </a:cubicBezTo>
                    <a:cubicBezTo>
                      <a:pt x="34" y="27"/>
                      <a:pt x="34" y="27"/>
                      <a:pt x="34" y="27"/>
                    </a:cubicBezTo>
                    <a:cubicBezTo>
                      <a:pt x="35" y="27"/>
                      <a:pt x="35" y="27"/>
                      <a:pt x="35" y="27"/>
                    </a:cubicBezTo>
                    <a:cubicBezTo>
                      <a:pt x="33" y="25"/>
                      <a:pt x="32" y="26"/>
                      <a:pt x="30" y="23"/>
                    </a:cubicBezTo>
                    <a:cubicBezTo>
                      <a:pt x="30" y="23"/>
                      <a:pt x="32" y="24"/>
                      <a:pt x="33" y="25"/>
                    </a:cubicBezTo>
                    <a:cubicBezTo>
                      <a:pt x="28" y="20"/>
                      <a:pt x="22" y="19"/>
                      <a:pt x="19" y="14"/>
                    </a:cubicBezTo>
                    <a:cubicBezTo>
                      <a:pt x="17" y="13"/>
                      <a:pt x="11" y="8"/>
                      <a:pt x="11" y="11"/>
                    </a:cubicBezTo>
                    <a:cubicBezTo>
                      <a:pt x="10" y="9"/>
                      <a:pt x="11" y="8"/>
                      <a:pt x="6" y="5"/>
                    </a:cubicBezTo>
                    <a:cubicBezTo>
                      <a:pt x="4" y="6"/>
                      <a:pt x="4" y="0"/>
                      <a:pt x="1" y="5"/>
                    </a:cubicBezTo>
                    <a:cubicBezTo>
                      <a:pt x="3" y="6"/>
                      <a:pt x="4" y="8"/>
                      <a:pt x="6" y="9"/>
                    </a:cubicBezTo>
                    <a:cubicBezTo>
                      <a:pt x="0" y="7"/>
                      <a:pt x="6" y="9"/>
                      <a:pt x="1" y="7"/>
                    </a:cubicBezTo>
                    <a:cubicBezTo>
                      <a:pt x="4" y="10"/>
                      <a:pt x="10" y="12"/>
                      <a:pt x="15" y="17"/>
                    </a:cubicBezTo>
                    <a:cubicBezTo>
                      <a:pt x="15" y="17"/>
                      <a:pt x="15" y="18"/>
                      <a:pt x="15" y="18"/>
                    </a:cubicBezTo>
                    <a:cubicBezTo>
                      <a:pt x="18" y="20"/>
                      <a:pt x="21" y="21"/>
                      <a:pt x="22" y="23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6" y="26"/>
                      <a:pt x="30" y="30"/>
                      <a:pt x="33" y="35"/>
                    </a:cubicBezTo>
                    <a:cubicBezTo>
                      <a:pt x="39" y="37"/>
                      <a:pt x="39" y="37"/>
                      <a:pt x="39" y="37"/>
                    </a:cubicBezTo>
                    <a:cubicBezTo>
                      <a:pt x="43" y="45"/>
                      <a:pt x="52" y="51"/>
                      <a:pt x="58" y="55"/>
                    </a:cubicBezTo>
                    <a:cubicBezTo>
                      <a:pt x="60" y="57"/>
                      <a:pt x="63" y="60"/>
                      <a:pt x="62" y="60"/>
                    </a:cubicBezTo>
                    <a:cubicBezTo>
                      <a:pt x="62" y="60"/>
                      <a:pt x="61" y="59"/>
                      <a:pt x="60" y="59"/>
                    </a:cubicBezTo>
                    <a:cubicBezTo>
                      <a:pt x="63" y="62"/>
                      <a:pt x="66" y="67"/>
                      <a:pt x="69" y="67"/>
                    </a:cubicBezTo>
                    <a:cubicBezTo>
                      <a:pt x="72" y="69"/>
                      <a:pt x="70" y="70"/>
                      <a:pt x="73" y="72"/>
                    </a:cubicBezTo>
                    <a:cubicBezTo>
                      <a:pt x="77" y="75"/>
                      <a:pt x="82" y="79"/>
                      <a:pt x="87" y="83"/>
                    </a:cubicBezTo>
                    <a:cubicBezTo>
                      <a:pt x="90" y="85"/>
                      <a:pt x="90" y="85"/>
                      <a:pt x="90" y="85"/>
                    </a:cubicBezTo>
                    <a:cubicBezTo>
                      <a:pt x="91" y="84"/>
                      <a:pt x="89" y="90"/>
                      <a:pt x="94" y="83"/>
                    </a:cubicBezTo>
                    <a:cubicBezTo>
                      <a:pt x="92" y="82"/>
                      <a:pt x="92" y="82"/>
                      <a:pt x="92" y="82"/>
                    </a:cubicBezTo>
                    <a:cubicBezTo>
                      <a:pt x="91" y="80"/>
                      <a:pt x="89" y="79"/>
                      <a:pt x="88" y="80"/>
                    </a:cubicBezTo>
                    <a:cubicBezTo>
                      <a:pt x="89" y="80"/>
                      <a:pt x="92" y="84"/>
                      <a:pt x="91" y="84"/>
                    </a:cubicBezTo>
                    <a:cubicBezTo>
                      <a:pt x="89" y="82"/>
                      <a:pt x="86" y="80"/>
                      <a:pt x="83" y="78"/>
                    </a:cubicBezTo>
                    <a:cubicBezTo>
                      <a:pt x="85" y="79"/>
                      <a:pt x="84" y="77"/>
                      <a:pt x="87" y="79"/>
                    </a:cubicBezTo>
                    <a:cubicBezTo>
                      <a:pt x="88" y="81"/>
                      <a:pt x="94" y="82"/>
                      <a:pt x="91" y="85"/>
                    </a:cubicBezTo>
                    <a:cubicBezTo>
                      <a:pt x="89" y="83"/>
                      <a:pt x="88" y="81"/>
                      <a:pt x="85" y="78"/>
                    </a:cubicBezTo>
                    <a:cubicBezTo>
                      <a:pt x="87" y="77"/>
                      <a:pt x="87" y="77"/>
                      <a:pt x="87" y="77"/>
                    </a:cubicBezTo>
                    <a:cubicBezTo>
                      <a:pt x="80" y="66"/>
                      <a:pt x="67" y="65"/>
                      <a:pt x="62" y="56"/>
                    </a:cubicBezTo>
                    <a:close/>
                  </a:path>
                </a:pathLst>
              </a:custGeom>
              <a:solidFill>
                <a:srgbClr val="56AD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548" name="Freeform 43"/>
              <p:cNvSpPr>
                <a:spLocks/>
              </p:cNvSpPr>
              <p:nvPr/>
            </p:nvSpPr>
            <p:spPr bwMode="auto">
              <a:xfrm>
                <a:off x="980" y="1909"/>
                <a:ext cx="8" cy="11"/>
              </a:xfrm>
              <a:custGeom>
                <a:avLst/>
                <a:gdLst>
                  <a:gd name="T0" fmla="*/ 0 w 3"/>
                  <a:gd name="T1" fmla="*/ 0 h 4"/>
                  <a:gd name="T2" fmla="*/ 3 w 3"/>
                  <a:gd name="T3" fmla="*/ 4 h 4"/>
                  <a:gd name="T4" fmla="*/ 3 w 3"/>
                  <a:gd name="T5" fmla="*/ 3 h 4"/>
                  <a:gd name="T6" fmla="*/ 0 w 3"/>
                  <a:gd name="T7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4">
                    <a:moveTo>
                      <a:pt x="0" y="0"/>
                    </a:moveTo>
                    <a:cubicBezTo>
                      <a:pt x="3" y="4"/>
                      <a:pt x="3" y="4"/>
                      <a:pt x="3" y="4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2" y="2"/>
                      <a:pt x="1" y="1"/>
                      <a:pt x="0" y="0"/>
                    </a:cubicBezTo>
                    <a:close/>
                  </a:path>
                </a:pathLst>
              </a:custGeom>
              <a:solidFill>
                <a:srgbClr val="56AD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549" name="Freeform 44"/>
              <p:cNvSpPr>
                <a:spLocks/>
              </p:cNvSpPr>
              <p:nvPr/>
            </p:nvSpPr>
            <p:spPr bwMode="auto">
              <a:xfrm>
                <a:off x="988" y="1918"/>
                <a:ext cx="8" cy="5"/>
              </a:xfrm>
              <a:custGeom>
                <a:avLst/>
                <a:gdLst>
                  <a:gd name="T0" fmla="*/ 0 w 3"/>
                  <a:gd name="T1" fmla="*/ 0 h 2"/>
                  <a:gd name="T2" fmla="*/ 3 w 3"/>
                  <a:gd name="T3" fmla="*/ 2 h 2"/>
                  <a:gd name="T4" fmla="*/ 0 w 3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2">
                    <a:moveTo>
                      <a:pt x="0" y="0"/>
                    </a:moveTo>
                    <a:cubicBezTo>
                      <a:pt x="3" y="2"/>
                      <a:pt x="3" y="2"/>
                      <a:pt x="3" y="2"/>
                    </a:cubicBezTo>
                    <a:cubicBezTo>
                      <a:pt x="2" y="1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56AD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550" name="Freeform 45"/>
              <p:cNvSpPr>
                <a:spLocks/>
              </p:cNvSpPr>
              <p:nvPr/>
            </p:nvSpPr>
            <p:spPr bwMode="auto">
              <a:xfrm>
                <a:off x="945" y="1874"/>
                <a:ext cx="11" cy="8"/>
              </a:xfrm>
              <a:custGeom>
                <a:avLst/>
                <a:gdLst>
                  <a:gd name="T0" fmla="*/ 4 w 4"/>
                  <a:gd name="T1" fmla="*/ 3 h 3"/>
                  <a:gd name="T2" fmla="*/ 0 w 4"/>
                  <a:gd name="T3" fmla="*/ 0 h 3"/>
                  <a:gd name="T4" fmla="*/ 4 w 4"/>
                  <a:gd name="T5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" h="3">
                    <a:moveTo>
                      <a:pt x="4" y="3"/>
                    </a:moveTo>
                    <a:cubicBezTo>
                      <a:pt x="3" y="2"/>
                      <a:pt x="2" y="1"/>
                      <a:pt x="0" y="0"/>
                    </a:cubicBezTo>
                    <a:cubicBezTo>
                      <a:pt x="1" y="1"/>
                      <a:pt x="3" y="3"/>
                      <a:pt x="4" y="3"/>
                    </a:cubicBezTo>
                    <a:close/>
                  </a:path>
                </a:pathLst>
              </a:custGeom>
              <a:solidFill>
                <a:srgbClr val="56AD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551" name="Freeform 46"/>
              <p:cNvSpPr>
                <a:spLocks/>
              </p:cNvSpPr>
              <p:nvPr/>
            </p:nvSpPr>
            <p:spPr bwMode="auto">
              <a:xfrm>
                <a:off x="942" y="1874"/>
                <a:ext cx="5" cy="6"/>
              </a:xfrm>
              <a:custGeom>
                <a:avLst/>
                <a:gdLst>
                  <a:gd name="T0" fmla="*/ 0 w 5"/>
                  <a:gd name="T1" fmla="*/ 0 h 6"/>
                  <a:gd name="T2" fmla="*/ 5 w 5"/>
                  <a:gd name="T3" fmla="*/ 6 h 6"/>
                  <a:gd name="T4" fmla="*/ 5 w 5"/>
                  <a:gd name="T5" fmla="*/ 6 h 6"/>
                  <a:gd name="T6" fmla="*/ 0 w 5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" h="6">
                    <a:moveTo>
                      <a:pt x="0" y="0"/>
                    </a:moveTo>
                    <a:lnTo>
                      <a:pt x="5" y="6"/>
                    </a:lnTo>
                    <a:lnTo>
                      <a:pt x="5" y="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6AD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552" name="Freeform 47"/>
              <p:cNvSpPr>
                <a:spLocks/>
              </p:cNvSpPr>
              <p:nvPr/>
            </p:nvSpPr>
            <p:spPr bwMode="auto">
              <a:xfrm>
                <a:off x="819" y="1757"/>
                <a:ext cx="264" cy="229"/>
              </a:xfrm>
              <a:custGeom>
                <a:avLst/>
                <a:gdLst>
                  <a:gd name="T0" fmla="*/ 84 w 97"/>
                  <a:gd name="T1" fmla="*/ 70 h 84"/>
                  <a:gd name="T2" fmla="*/ 90 w 97"/>
                  <a:gd name="T3" fmla="*/ 75 h 84"/>
                  <a:gd name="T4" fmla="*/ 90 w 97"/>
                  <a:gd name="T5" fmla="*/ 75 h 84"/>
                  <a:gd name="T6" fmla="*/ 90 w 97"/>
                  <a:gd name="T7" fmla="*/ 75 h 84"/>
                  <a:gd name="T8" fmla="*/ 87 w 97"/>
                  <a:gd name="T9" fmla="*/ 80 h 84"/>
                  <a:gd name="T10" fmla="*/ 87 w 97"/>
                  <a:gd name="T11" fmla="*/ 80 h 84"/>
                  <a:gd name="T12" fmla="*/ 87 w 97"/>
                  <a:gd name="T13" fmla="*/ 80 h 84"/>
                  <a:gd name="T14" fmla="*/ 77 w 97"/>
                  <a:gd name="T15" fmla="*/ 74 h 84"/>
                  <a:gd name="T16" fmla="*/ 86 w 97"/>
                  <a:gd name="T17" fmla="*/ 81 h 84"/>
                  <a:gd name="T18" fmla="*/ 86 w 97"/>
                  <a:gd name="T19" fmla="*/ 81 h 84"/>
                  <a:gd name="T20" fmla="*/ 91 w 97"/>
                  <a:gd name="T21" fmla="*/ 74 h 84"/>
                  <a:gd name="T22" fmla="*/ 91 w 97"/>
                  <a:gd name="T23" fmla="*/ 74 h 84"/>
                  <a:gd name="T24" fmla="*/ 89 w 97"/>
                  <a:gd name="T25" fmla="*/ 72 h 84"/>
                  <a:gd name="T26" fmla="*/ 68 w 97"/>
                  <a:gd name="T27" fmla="*/ 56 h 84"/>
                  <a:gd name="T28" fmla="*/ 38 w 97"/>
                  <a:gd name="T29" fmla="*/ 30 h 84"/>
                  <a:gd name="T30" fmla="*/ 15 w 97"/>
                  <a:gd name="T31" fmla="*/ 10 h 84"/>
                  <a:gd name="T32" fmla="*/ 4 w 97"/>
                  <a:gd name="T33" fmla="*/ 5 h 84"/>
                  <a:gd name="T34" fmla="*/ 4 w 97"/>
                  <a:gd name="T35" fmla="*/ 5 h 84"/>
                  <a:gd name="T36" fmla="*/ 4 w 97"/>
                  <a:gd name="T37" fmla="*/ 5 h 84"/>
                  <a:gd name="T38" fmla="*/ 0 w 97"/>
                  <a:gd name="T39" fmla="*/ 9 h 84"/>
                  <a:gd name="T40" fmla="*/ 0 w 97"/>
                  <a:gd name="T41" fmla="*/ 9 h 84"/>
                  <a:gd name="T42" fmla="*/ 3 w 97"/>
                  <a:gd name="T43" fmla="*/ 12 h 84"/>
                  <a:gd name="T44" fmla="*/ 6 w 97"/>
                  <a:gd name="T45" fmla="*/ 15 h 84"/>
                  <a:gd name="T46" fmla="*/ 9 w 97"/>
                  <a:gd name="T47" fmla="*/ 18 h 84"/>
                  <a:gd name="T48" fmla="*/ 16 w 97"/>
                  <a:gd name="T49" fmla="*/ 23 h 84"/>
                  <a:gd name="T50" fmla="*/ 22 w 97"/>
                  <a:gd name="T51" fmla="*/ 30 h 84"/>
                  <a:gd name="T52" fmla="*/ 44 w 97"/>
                  <a:gd name="T53" fmla="*/ 43 h 84"/>
                  <a:gd name="T54" fmla="*/ 29 w 97"/>
                  <a:gd name="T55" fmla="*/ 33 h 84"/>
                  <a:gd name="T56" fmla="*/ 26 w 97"/>
                  <a:gd name="T57" fmla="*/ 29 h 84"/>
                  <a:gd name="T58" fmla="*/ 12 w 97"/>
                  <a:gd name="T59" fmla="*/ 15 h 84"/>
                  <a:gd name="T60" fmla="*/ 9 w 97"/>
                  <a:gd name="T61" fmla="*/ 15 h 84"/>
                  <a:gd name="T62" fmla="*/ 2 w 97"/>
                  <a:gd name="T63" fmla="*/ 11 h 84"/>
                  <a:gd name="T64" fmla="*/ 1 w 97"/>
                  <a:gd name="T65" fmla="*/ 9 h 84"/>
                  <a:gd name="T66" fmla="*/ 1 w 97"/>
                  <a:gd name="T67" fmla="*/ 9 h 84"/>
                  <a:gd name="T68" fmla="*/ 3 w 97"/>
                  <a:gd name="T69" fmla="*/ 5 h 84"/>
                  <a:gd name="T70" fmla="*/ 3 w 97"/>
                  <a:gd name="T71" fmla="*/ 5 h 84"/>
                  <a:gd name="T72" fmla="*/ 3 w 97"/>
                  <a:gd name="T73" fmla="*/ 5 h 84"/>
                  <a:gd name="T74" fmla="*/ 5 w 97"/>
                  <a:gd name="T75" fmla="*/ 6 h 84"/>
                  <a:gd name="T76" fmla="*/ 4 w 97"/>
                  <a:gd name="T77" fmla="*/ 10 h 84"/>
                  <a:gd name="T78" fmla="*/ 5 w 97"/>
                  <a:gd name="T79" fmla="*/ 7 h 84"/>
                  <a:gd name="T80" fmla="*/ 12 w 97"/>
                  <a:gd name="T81" fmla="*/ 11 h 84"/>
                  <a:gd name="T82" fmla="*/ 33 w 97"/>
                  <a:gd name="T83" fmla="*/ 32 h 84"/>
                  <a:gd name="T84" fmla="*/ 56 w 97"/>
                  <a:gd name="T85" fmla="*/ 49 h 84"/>
                  <a:gd name="T86" fmla="*/ 72 w 97"/>
                  <a:gd name="T87" fmla="*/ 62 h 84"/>
                  <a:gd name="T88" fmla="*/ 82 w 97"/>
                  <a:gd name="T89" fmla="*/ 67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97" h="84">
                    <a:moveTo>
                      <a:pt x="77" y="66"/>
                    </a:moveTo>
                    <a:cubicBezTo>
                      <a:pt x="84" y="70"/>
                      <a:pt x="84" y="70"/>
                      <a:pt x="84" y="70"/>
                    </a:cubicBezTo>
                    <a:cubicBezTo>
                      <a:pt x="85" y="71"/>
                      <a:pt x="87" y="73"/>
                      <a:pt x="89" y="74"/>
                    </a:cubicBezTo>
                    <a:cubicBezTo>
                      <a:pt x="90" y="75"/>
                      <a:pt x="90" y="75"/>
                      <a:pt x="90" y="75"/>
                    </a:cubicBezTo>
                    <a:cubicBezTo>
                      <a:pt x="90" y="75"/>
                      <a:pt x="90" y="75"/>
                      <a:pt x="90" y="75"/>
                    </a:cubicBezTo>
                    <a:cubicBezTo>
                      <a:pt x="90" y="75"/>
                      <a:pt x="90" y="75"/>
                      <a:pt x="90" y="75"/>
                    </a:cubicBezTo>
                    <a:cubicBezTo>
                      <a:pt x="90" y="75"/>
                      <a:pt x="90" y="75"/>
                      <a:pt x="90" y="75"/>
                    </a:cubicBezTo>
                    <a:cubicBezTo>
                      <a:pt x="90" y="75"/>
                      <a:pt x="90" y="75"/>
                      <a:pt x="90" y="75"/>
                    </a:cubicBezTo>
                    <a:cubicBezTo>
                      <a:pt x="90" y="75"/>
                      <a:pt x="90" y="75"/>
                      <a:pt x="90" y="75"/>
                    </a:cubicBezTo>
                    <a:cubicBezTo>
                      <a:pt x="84" y="84"/>
                      <a:pt x="89" y="78"/>
                      <a:pt x="87" y="80"/>
                    </a:cubicBezTo>
                    <a:cubicBezTo>
                      <a:pt x="87" y="80"/>
                      <a:pt x="87" y="80"/>
                      <a:pt x="87" y="80"/>
                    </a:cubicBezTo>
                    <a:cubicBezTo>
                      <a:pt x="87" y="80"/>
                      <a:pt x="87" y="80"/>
                      <a:pt x="87" y="80"/>
                    </a:cubicBezTo>
                    <a:cubicBezTo>
                      <a:pt x="87" y="80"/>
                      <a:pt x="87" y="80"/>
                      <a:pt x="87" y="80"/>
                    </a:cubicBezTo>
                    <a:cubicBezTo>
                      <a:pt x="87" y="80"/>
                      <a:pt x="87" y="80"/>
                      <a:pt x="87" y="80"/>
                    </a:cubicBezTo>
                    <a:cubicBezTo>
                      <a:pt x="88" y="78"/>
                      <a:pt x="85" y="82"/>
                      <a:pt x="90" y="76"/>
                    </a:cubicBezTo>
                    <a:cubicBezTo>
                      <a:pt x="81" y="81"/>
                      <a:pt x="76" y="68"/>
                      <a:pt x="77" y="74"/>
                    </a:cubicBezTo>
                    <a:cubicBezTo>
                      <a:pt x="85" y="80"/>
                      <a:pt x="85" y="80"/>
                      <a:pt x="85" y="80"/>
                    </a:cubicBezTo>
                    <a:cubicBezTo>
                      <a:pt x="86" y="81"/>
                      <a:pt x="86" y="81"/>
                      <a:pt x="86" y="81"/>
                    </a:cubicBezTo>
                    <a:cubicBezTo>
                      <a:pt x="86" y="81"/>
                      <a:pt x="86" y="81"/>
                      <a:pt x="86" y="81"/>
                    </a:cubicBezTo>
                    <a:cubicBezTo>
                      <a:pt x="86" y="81"/>
                      <a:pt x="86" y="81"/>
                      <a:pt x="86" y="81"/>
                    </a:cubicBezTo>
                    <a:cubicBezTo>
                      <a:pt x="97" y="67"/>
                      <a:pt x="89" y="77"/>
                      <a:pt x="91" y="74"/>
                    </a:cubicBezTo>
                    <a:cubicBezTo>
                      <a:pt x="91" y="74"/>
                      <a:pt x="91" y="74"/>
                      <a:pt x="91" y="74"/>
                    </a:cubicBezTo>
                    <a:cubicBezTo>
                      <a:pt x="91" y="74"/>
                      <a:pt x="91" y="74"/>
                      <a:pt x="91" y="74"/>
                    </a:cubicBezTo>
                    <a:cubicBezTo>
                      <a:pt x="91" y="74"/>
                      <a:pt x="91" y="74"/>
                      <a:pt x="91" y="74"/>
                    </a:cubicBezTo>
                    <a:cubicBezTo>
                      <a:pt x="91" y="74"/>
                      <a:pt x="91" y="74"/>
                      <a:pt x="91" y="74"/>
                    </a:cubicBezTo>
                    <a:cubicBezTo>
                      <a:pt x="89" y="72"/>
                      <a:pt x="89" y="72"/>
                      <a:pt x="89" y="72"/>
                    </a:cubicBezTo>
                    <a:cubicBezTo>
                      <a:pt x="85" y="69"/>
                      <a:pt x="85" y="69"/>
                      <a:pt x="85" y="69"/>
                    </a:cubicBezTo>
                    <a:cubicBezTo>
                      <a:pt x="80" y="65"/>
                      <a:pt x="74" y="60"/>
                      <a:pt x="68" y="56"/>
                    </a:cubicBezTo>
                    <a:cubicBezTo>
                      <a:pt x="57" y="46"/>
                      <a:pt x="45" y="36"/>
                      <a:pt x="33" y="28"/>
                    </a:cubicBezTo>
                    <a:cubicBezTo>
                      <a:pt x="38" y="30"/>
                      <a:pt x="38" y="30"/>
                      <a:pt x="38" y="30"/>
                    </a:cubicBezTo>
                    <a:cubicBezTo>
                      <a:pt x="25" y="22"/>
                      <a:pt x="24" y="16"/>
                      <a:pt x="12" y="11"/>
                    </a:cubicBezTo>
                    <a:cubicBezTo>
                      <a:pt x="15" y="10"/>
                      <a:pt x="15" y="10"/>
                      <a:pt x="15" y="10"/>
                    </a:cubicBezTo>
                    <a:cubicBezTo>
                      <a:pt x="12" y="8"/>
                      <a:pt x="9" y="6"/>
                      <a:pt x="5" y="5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2" y="7"/>
                      <a:pt x="7" y="0"/>
                      <a:pt x="0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1" y="10"/>
                      <a:pt x="1" y="10"/>
                      <a:pt x="1" y="10"/>
                    </a:cubicBezTo>
                    <a:cubicBezTo>
                      <a:pt x="3" y="12"/>
                      <a:pt x="3" y="12"/>
                      <a:pt x="3" y="12"/>
                    </a:cubicBezTo>
                    <a:cubicBezTo>
                      <a:pt x="4" y="13"/>
                      <a:pt x="5" y="15"/>
                      <a:pt x="6" y="16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7" y="16"/>
                      <a:pt x="8" y="17"/>
                      <a:pt x="9" y="18"/>
                    </a:cubicBezTo>
                    <a:cubicBezTo>
                      <a:pt x="9" y="18"/>
                      <a:pt x="9" y="18"/>
                      <a:pt x="9" y="18"/>
                    </a:cubicBezTo>
                    <a:cubicBezTo>
                      <a:pt x="13" y="20"/>
                      <a:pt x="15" y="22"/>
                      <a:pt x="19" y="26"/>
                    </a:cubicBezTo>
                    <a:cubicBezTo>
                      <a:pt x="19" y="26"/>
                      <a:pt x="17" y="24"/>
                      <a:pt x="16" y="23"/>
                    </a:cubicBezTo>
                    <a:cubicBezTo>
                      <a:pt x="17" y="25"/>
                      <a:pt x="21" y="27"/>
                      <a:pt x="24" y="29"/>
                    </a:cubicBezTo>
                    <a:cubicBezTo>
                      <a:pt x="26" y="31"/>
                      <a:pt x="23" y="30"/>
                      <a:pt x="22" y="30"/>
                    </a:cubicBezTo>
                    <a:cubicBezTo>
                      <a:pt x="32" y="36"/>
                      <a:pt x="34" y="41"/>
                      <a:pt x="43" y="44"/>
                    </a:cubicBezTo>
                    <a:cubicBezTo>
                      <a:pt x="43" y="44"/>
                      <a:pt x="41" y="41"/>
                      <a:pt x="44" y="43"/>
                    </a:cubicBezTo>
                    <a:cubicBezTo>
                      <a:pt x="39" y="38"/>
                      <a:pt x="34" y="35"/>
                      <a:pt x="28" y="32"/>
                    </a:cubicBezTo>
                    <a:cubicBezTo>
                      <a:pt x="29" y="33"/>
                      <a:pt x="29" y="33"/>
                      <a:pt x="29" y="33"/>
                    </a:cubicBezTo>
                    <a:cubicBezTo>
                      <a:pt x="23" y="32"/>
                      <a:pt x="27" y="30"/>
                      <a:pt x="19" y="25"/>
                    </a:cubicBezTo>
                    <a:cubicBezTo>
                      <a:pt x="22" y="26"/>
                      <a:pt x="25" y="28"/>
                      <a:pt x="26" y="29"/>
                    </a:cubicBezTo>
                    <a:cubicBezTo>
                      <a:pt x="20" y="20"/>
                      <a:pt x="14" y="21"/>
                      <a:pt x="11" y="14"/>
                    </a:cubicBezTo>
                    <a:cubicBezTo>
                      <a:pt x="12" y="15"/>
                      <a:pt x="12" y="15"/>
                      <a:pt x="12" y="15"/>
                    </a:cubicBezTo>
                    <a:cubicBezTo>
                      <a:pt x="11" y="14"/>
                      <a:pt x="8" y="12"/>
                      <a:pt x="6" y="11"/>
                    </a:cubicBezTo>
                    <a:cubicBezTo>
                      <a:pt x="7" y="12"/>
                      <a:pt x="8" y="13"/>
                      <a:pt x="9" y="15"/>
                    </a:cubicBezTo>
                    <a:cubicBezTo>
                      <a:pt x="7" y="13"/>
                      <a:pt x="5" y="13"/>
                      <a:pt x="4" y="13"/>
                    </a:cubicBezTo>
                    <a:cubicBezTo>
                      <a:pt x="4" y="12"/>
                      <a:pt x="3" y="11"/>
                      <a:pt x="2" y="11"/>
                    </a:cubicBezTo>
                    <a:cubicBezTo>
                      <a:pt x="1" y="9"/>
                      <a:pt x="1" y="9"/>
                      <a:pt x="1" y="9"/>
                    </a:cubicBezTo>
                    <a:cubicBezTo>
                      <a:pt x="1" y="9"/>
                      <a:pt x="1" y="9"/>
                      <a:pt x="1" y="9"/>
                    </a:cubicBezTo>
                    <a:cubicBezTo>
                      <a:pt x="1" y="9"/>
                      <a:pt x="1" y="9"/>
                      <a:pt x="1" y="9"/>
                    </a:cubicBezTo>
                    <a:cubicBezTo>
                      <a:pt x="1" y="9"/>
                      <a:pt x="1" y="9"/>
                      <a:pt x="1" y="9"/>
                    </a:cubicBezTo>
                    <a:cubicBezTo>
                      <a:pt x="1" y="9"/>
                      <a:pt x="1" y="9"/>
                      <a:pt x="1" y="9"/>
                    </a:cubicBezTo>
                    <a:cubicBezTo>
                      <a:pt x="6" y="1"/>
                      <a:pt x="2" y="7"/>
                      <a:pt x="3" y="5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6" y="7"/>
                      <a:pt x="5" y="7"/>
                      <a:pt x="4" y="7"/>
                    </a:cubicBezTo>
                    <a:cubicBezTo>
                      <a:pt x="0" y="10"/>
                      <a:pt x="4" y="9"/>
                      <a:pt x="4" y="10"/>
                    </a:cubicBezTo>
                    <a:cubicBezTo>
                      <a:pt x="2" y="8"/>
                      <a:pt x="2" y="8"/>
                      <a:pt x="2" y="8"/>
                    </a:cubicBezTo>
                    <a:cubicBezTo>
                      <a:pt x="4" y="5"/>
                      <a:pt x="4" y="8"/>
                      <a:pt x="5" y="7"/>
                    </a:cubicBezTo>
                    <a:cubicBezTo>
                      <a:pt x="9" y="9"/>
                      <a:pt x="8" y="11"/>
                      <a:pt x="10" y="12"/>
                    </a:cubicBezTo>
                    <a:cubicBezTo>
                      <a:pt x="13" y="14"/>
                      <a:pt x="8" y="11"/>
                      <a:pt x="12" y="11"/>
                    </a:cubicBezTo>
                    <a:cubicBezTo>
                      <a:pt x="14" y="16"/>
                      <a:pt x="30" y="29"/>
                      <a:pt x="38" y="34"/>
                    </a:cubicBezTo>
                    <a:cubicBezTo>
                      <a:pt x="36" y="32"/>
                      <a:pt x="36" y="34"/>
                      <a:pt x="33" y="32"/>
                    </a:cubicBezTo>
                    <a:cubicBezTo>
                      <a:pt x="34" y="33"/>
                      <a:pt x="39" y="36"/>
                      <a:pt x="39" y="35"/>
                    </a:cubicBezTo>
                    <a:cubicBezTo>
                      <a:pt x="45" y="39"/>
                      <a:pt x="51" y="45"/>
                      <a:pt x="56" y="49"/>
                    </a:cubicBezTo>
                    <a:cubicBezTo>
                      <a:pt x="55" y="47"/>
                      <a:pt x="55" y="47"/>
                      <a:pt x="55" y="47"/>
                    </a:cubicBezTo>
                    <a:cubicBezTo>
                      <a:pt x="60" y="49"/>
                      <a:pt x="64" y="57"/>
                      <a:pt x="72" y="62"/>
                    </a:cubicBezTo>
                    <a:cubicBezTo>
                      <a:pt x="72" y="62"/>
                      <a:pt x="72" y="62"/>
                      <a:pt x="72" y="62"/>
                    </a:cubicBezTo>
                    <a:cubicBezTo>
                      <a:pt x="74" y="64"/>
                      <a:pt x="78" y="64"/>
                      <a:pt x="82" y="67"/>
                    </a:cubicBezTo>
                    <a:cubicBezTo>
                      <a:pt x="80" y="67"/>
                      <a:pt x="78" y="65"/>
                      <a:pt x="77" y="66"/>
                    </a:cubicBezTo>
                    <a:close/>
                  </a:path>
                </a:pathLst>
              </a:custGeom>
              <a:solidFill>
                <a:srgbClr val="56AD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553" name="Freeform 48"/>
              <p:cNvSpPr>
                <a:spLocks/>
              </p:cNvSpPr>
              <p:nvPr/>
            </p:nvSpPr>
            <p:spPr bwMode="auto">
              <a:xfrm>
                <a:off x="1010" y="1942"/>
                <a:ext cx="19" cy="11"/>
              </a:xfrm>
              <a:custGeom>
                <a:avLst/>
                <a:gdLst>
                  <a:gd name="T0" fmla="*/ 3 w 7"/>
                  <a:gd name="T1" fmla="*/ 2 h 4"/>
                  <a:gd name="T2" fmla="*/ 7 w 7"/>
                  <a:gd name="T3" fmla="*/ 3 h 4"/>
                  <a:gd name="T4" fmla="*/ 0 w 7"/>
                  <a:gd name="T5" fmla="*/ 1 h 4"/>
                  <a:gd name="T6" fmla="*/ 5 w 7"/>
                  <a:gd name="T7" fmla="*/ 4 h 4"/>
                  <a:gd name="T8" fmla="*/ 3 w 7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4">
                    <a:moveTo>
                      <a:pt x="3" y="2"/>
                    </a:moveTo>
                    <a:cubicBezTo>
                      <a:pt x="7" y="3"/>
                      <a:pt x="7" y="3"/>
                      <a:pt x="7" y="3"/>
                    </a:cubicBezTo>
                    <a:cubicBezTo>
                      <a:pt x="4" y="1"/>
                      <a:pt x="0" y="0"/>
                      <a:pt x="0" y="1"/>
                    </a:cubicBezTo>
                    <a:cubicBezTo>
                      <a:pt x="2" y="2"/>
                      <a:pt x="4" y="4"/>
                      <a:pt x="5" y="4"/>
                    </a:cubicBezTo>
                    <a:cubicBezTo>
                      <a:pt x="4" y="3"/>
                      <a:pt x="5" y="3"/>
                      <a:pt x="3" y="2"/>
                    </a:cubicBezTo>
                    <a:close/>
                  </a:path>
                </a:pathLst>
              </a:custGeom>
              <a:solidFill>
                <a:srgbClr val="56AD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554" name="Freeform 49"/>
              <p:cNvSpPr>
                <a:spLocks/>
              </p:cNvSpPr>
              <p:nvPr/>
            </p:nvSpPr>
            <p:spPr bwMode="auto">
              <a:xfrm>
                <a:off x="817" y="1795"/>
                <a:ext cx="193" cy="150"/>
              </a:xfrm>
              <a:custGeom>
                <a:avLst/>
                <a:gdLst>
                  <a:gd name="T0" fmla="*/ 25 w 71"/>
                  <a:gd name="T1" fmla="*/ 18 h 55"/>
                  <a:gd name="T2" fmla="*/ 23 w 71"/>
                  <a:gd name="T3" fmla="*/ 18 h 55"/>
                  <a:gd name="T4" fmla="*/ 50 w 71"/>
                  <a:gd name="T5" fmla="*/ 40 h 55"/>
                  <a:gd name="T6" fmla="*/ 60 w 71"/>
                  <a:gd name="T7" fmla="*/ 45 h 55"/>
                  <a:gd name="T8" fmla="*/ 61 w 71"/>
                  <a:gd name="T9" fmla="*/ 47 h 55"/>
                  <a:gd name="T10" fmla="*/ 70 w 71"/>
                  <a:gd name="T11" fmla="*/ 52 h 55"/>
                  <a:gd name="T12" fmla="*/ 65 w 71"/>
                  <a:gd name="T13" fmla="*/ 49 h 55"/>
                  <a:gd name="T14" fmla="*/ 66 w 71"/>
                  <a:gd name="T15" fmla="*/ 49 h 55"/>
                  <a:gd name="T16" fmla="*/ 61 w 71"/>
                  <a:gd name="T17" fmla="*/ 45 h 55"/>
                  <a:gd name="T18" fmla="*/ 63 w 71"/>
                  <a:gd name="T19" fmla="*/ 46 h 55"/>
                  <a:gd name="T20" fmla="*/ 49 w 71"/>
                  <a:gd name="T21" fmla="*/ 37 h 55"/>
                  <a:gd name="T22" fmla="*/ 51 w 71"/>
                  <a:gd name="T23" fmla="*/ 36 h 55"/>
                  <a:gd name="T24" fmla="*/ 38 w 71"/>
                  <a:gd name="T25" fmla="*/ 26 h 55"/>
                  <a:gd name="T26" fmla="*/ 39 w 71"/>
                  <a:gd name="T27" fmla="*/ 27 h 55"/>
                  <a:gd name="T28" fmla="*/ 40 w 71"/>
                  <a:gd name="T29" fmla="*/ 29 h 55"/>
                  <a:gd name="T30" fmla="*/ 36 w 71"/>
                  <a:gd name="T31" fmla="*/ 24 h 55"/>
                  <a:gd name="T32" fmla="*/ 12 w 71"/>
                  <a:gd name="T33" fmla="*/ 6 h 55"/>
                  <a:gd name="T34" fmla="*/ 5 w 71"/>
                  <a:gd name="T35" fmla="*/ 4 h 55"/>
                  <a:gd name="T36" fmla="*/ 8 w 71"/>
                  <a:gd name="T37" fmla="*/ 4 h 55"/>
                  <a:gd name="T38" fmla="*/ 4 w 71"/>
                  <a:gd name="T39" fmla="*/ 0 h 55"/>
                  <a:gd name="T40" fmla="*/ 0 w 71"/>
                  <a:gd name="T41" fmla="*/ 0 h 55"/>
                  <a:gd name="T42" fmla="*/ 25 w 71"/>
                  <a:gd name="T43" fmla="*/ 18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71" h="55">
                    <a:moveTo>
                      <a:pt x="25" y="18"/>
                    </a:moveTo>
                    <a:cubicBezTo>
                      <a:pt x="24" y="17"/>
                      <a:pt x="24" y="18"/>
                      <a:pt x="23" y="18"/>
                    </a:cubicBezTo>
                    <a:cubicBezTo>
                      <a:pt x="34" y="26"/>
                      <a:pt x="47" y="36"/>
                      <a:pt x="50" y="40"/>
                    </a:cubicBezTo>
                    <a:cubicBezTo>
                      <a:pt x="54" y="43"/>
                      <a:pt x="56" y="42"/>
                      <a:pt x="60" y="45"/>
                    </a:cubicBezTo>
                    <a:cubicBezTo>
                      <a:pt x="61" y="47"/>
                      <a:pt x="61" y="47"/>
                      <a:pt x="61" y="47"/>
                    </a:cubicBezTo>
                    <a:cubicBezTo>
                      <a:pt x="64" y="48"/>
                      <a:pt x="71" y="55"/>
                      <a:pt x="70" y="52"/>
                    </a:cubicBezTo>
                    <a:cubicBezTo>
                      <a:pt x="69" y="51"/>
                      <a:pt x="67" y="51"/>
                      <a:pt x="65" y="49"/>
                    </a:cubicBezTo>
                    <a:cubicBezTo>
                      <a:pt x="66" y="49"/>
                      <a:pt x="66" y="49"/>
                      <a:pt x="66" y="49"/>
                    </a:cubicBezTo>
                    <a:cubicBezTo>
                      <a:pt x="61" y="45"/>
                      <a:pt x="61" y="45"/>
                      <a:pt x="61" y="45"/>
                    </a:cubicBezTo>
                    <a:cubicBezTo>
                      <a:pt x="63" y="46"/>
                      <a:pt x="63" y="46"/>
                      <a:pt x="63" y="46"/>
                    </a:cubicBezTo>
                    <a:cubicBezTo>
                      <a:pt x="57" y="39"/>
                      <a:pt x="57" y="44"/>
                      <a:pt x="49" y="37"/>
                    </a:cubicBezTo>
                    <a:cubicBezTo>
                      <a:pt x="51" y="36"/>
                      <a:pt x="51" y="36"/>
                      <a:pt x="51" y="36"/>
                    </a:cubicBezTo>
                    <a:cubicBezTo>
                      <a:pt x="45" y="32"/>
                      <a:pt x="42" y="30"/>
                      <a:pt x="38" y="26"/>
                    </a:cubicBezTo>
                    <a:cubicBezTo>
                      <a:pt x="38" y="26"/>
                      <a:pt x="38" y="26"/>
                      <a:pt x="39" y="27"/>
                    </a:cubicBezTo>
                    <a:cubicBezTo>
                      <a:pt x="40" y="28"/>
                      <a:pt x="40" y="29"/>
                      <a:pt x="40" y="29"/>
                    </a:cubicBezTo>
                    <a:cubicBezTo>
                      <a:pt x="31" y="24"/>
                      <a:pt x="41" y="29"/>
                      <a:pt x="36" y="24"/>
                    </a:cubicBezTo>
                    <a:cubicBezTo>
                      <a:pt x="29" y="20"/>
                      <a:pt x="15" y="11"/>
                      <a:pt x="12" y="6"/>
                    </a:cubicBezTo>
                    <a:cubicBezTo>
                      <a:pt x="15" y="10"/>
                      <a:pt x="9" y="7"/>
                      <a:pt x="5" y="4"/>
                    </a:cubicBezTo>
                    <a:cubicBezTo>
                      <a:pt x="4" y="2"/>
                      <a:pt x="7" y="4"/>
                      <a:pt x="8" y="4"/>
                    </a:cubicBezTo>
                    <a:cubicBezTo>
                      <a:pt x="7" y="2"/>
                      <a:pt x="6" y="1"/>
                      <a:pt x="4" y="0"/>
                    </a:cubicBezTo>
                    <a:cubicBezTo>
                      <a:pt x="6" y="3"/>
                      <a:pt x="2" y="1"/>
                      <a:pt x="0" y="0"/>
                    </a:cubicBezTo>
                    <a:cubicBezTo>
                      <a:pt x="5" y="6"/>
                      <a:pt x="17" y="11"/>
                      <a:pt x="25" y="18"/>
                    </a:cubicBezTo>
                    <a:close/>
                  </a:path>
                </a:pathLst>
              </a:custGeom>
              <a:solidFill>
                <a:srgbClr val="56AD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555" name="Freeform 50"/>
              <p:cNvSpPr>
                <a:spLocks/>
              </p:cNvSpPr>
              <p:nvPr/>
            </p:nvSpPr>
            <p:spPr bwMode="auto">
              <a:xfrm>
                <a:off x="868" y="1836"/>
                <a:ext cx="11" cy="8"/>
              </a:xfrm>
              <a:custGeom>
                <a:avLst/>
                <a:gdLst>
                  <a:gd name="T0" fmla="*/ 2 w 4"/>
                  <a:gd name="T1" fmla="*/ 2 h 3"/>
                  <a:gd name="T2" fmla="*/ 4 w 4"/>
                  <a:gd name="T3" fmla="*/ 3 h 3"/>
                  <a:gd name="T4" fmla="*/ 0 w 4"/>
                  <a:gd name="T5" fmla="*/ 0 h 3"/>
                  <a:gd name="T6" fmla="*/ 2 w 4"/>
                  <a:gd name="T7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3">
                    <a:moveTo>
                      <a:pt x="2" y="2"/>
                    </a:moveTo>
                    <a:cubicBezTo>
                      <a:pt x="3" y="3"/>
                      <a:pt x="4" y="3"/>
                      <a:pt x="4" y="3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2" y="2"/>
                    </a:lnTo>
                    <a:close/>
                  </a:path>
                </a:pathLst>
              </a:custGeom>
              <a:solidFill>
                <a:srgbClr val="56AD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556" name="Freeform 51"/>
              <p:cNvSpPr>
                <a:spLocks/>
              </p:cNvSpPr>
              <p:nvPr/>
            </p:nvSpPr>
            <p:spPr bwMode="auto">
              <a:xfrm>
                <a:off x="670" y="1643"/>
                <a:ext cx="223" cy="179"/>
              </a:xfrm>
              <a:custGeom>
                <a:avLst/>
                <a:gdLst>
                  <a:gd name="T0" fmla="*/ 54 w 82"/>
                  <a:gd name="T1" fmla="*/ 53 h 66"/>
                  <a:gd name="T2" fmla="*/ 45 w 82"/>
                  <a:gd name="T3" fmla="*/ 63 h 66"/>
                  <a:gd name="T4" fmla="*/ 29 w 82"/>
                  <a:gd name="T5" fmla="*/ 59 h 66"/>
                  <a:gd name="T6" fmla="*/ 0 w 82"/>
                  <a:gd name="T7" fmla="*/ 42 h 66"/>
                  <a:gd name="T8" fmla="*/ 38 w 82"/>
                  <a:gd name="T9" fmla="*/ 0 h 66"/>
                  <a:gd name="T10" fmla="*/ 49 w 82"/>
                  <a:gd name="T11" fmla="*/ 54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2" h="66">
                    <a:moveTo>
                      <a:pt x="54" y="53"/>
                    </a:moveTo>
                    <a:cubicBezTo>
                      <a:pt x="55" y="56"/>
                      <a:pt x="49" y="61"/>
                      <a:pt x="45" y="63"/>
                    </a:cubicBezTo>
                    <a:cubicBezTo>
                      <a:pt x="38" y="66"/>
                      <a:pt x="35" y="63"/>
                      <a:pt x="29" y="59"/>
                    </a:cubicBezTo>
                    <a:cubicBezTo>
                      <a:pt x="20" y="54"/>
                      <a:pt x="10" y="45"/>
                      <a:pt x="0" y="42"/>
                    </a:cubicBezTo>
                    <a:cubicBezTo>
                      <a:pt x="14" y="29"/>
                      <a:pt x="25" y="14"/>
                      <a:pt x="38" y="0"/>
                    </a:cubicBezTo>
                    <a:cubicBezTo>
                      <a:pt x="60" y="12"/>
                      <a:pt x="82" y="40"/>
                      <a:pt x="49" y="54"/>
                    </a:cubicBezTo>
                  </a:path>
                </a:pathLst>
              </a:custGeom>
              <a:solidFill>
                <a:srgbClr val="56AD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557" name="Freeform 52"/>
              <p:cNvSpPr>
                <a:spLocks/>
              </p:cNvSpPr>
              <p:nvPr/>
            </p:nvSpPr>
            <p:spPr bwMode="auto">
              <a:xfrm>
                <a:off x="803" y="1787"/>
                <a:ext cx="3" cy="3"/>
              </a:xfrm>
              <a:custGeom>
                <a:avLst/>
                <a:gdLst>
                  <a:gd name="T0" fmla="*/ 0 w 3"/>
                  <a:gd name="T1" fmla="*/ 3 h 3"/>
                  <a:gd name="T2" fmla="*/ 3 w 3"/>
                  <a:gd name="T3" fmla="*/ 3 h 3"/>
                  <a:gd name="T4" fmla="*/ 0 w 3"/>
                  <a:gd name="T5" fmla="*/ 0 h 3"/>
                  <a:gd name="T6" fmla="*/ 0 w 3"/>
                  <a:gd name="T7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3">
                    <a:moveTo>
                      <a:pt x="0" y="3"/>
                    </a:moveTo>
                    <a:lnTo>
                      <a:pt x="3" y="3"/>
                    </a:lnTo>
                    <a:lnTo>
                      <a:pt x="0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558" name="Freeform 53"/>
              <p:cNvSpPr>
                <a:spLocks/>
              </p:cNvSpPr>
              <p:nvPr/>
            </p:nvSpPr>
            <p:spPr bwMode="auto">
              <a:xfrm>
                <a:off x="806" y="1784"/>
                <a:ext cx="11" cy="14"/>
              </a:xfrm>
              <a:custGeom>
                <a:avLst/>
                <a:gdLst>
                  <a:gd name="T0" fmla="*/ 3 w 4"/>
                  <a:gd name="T1" fmla="*/ 4 h 5"/>
                  <a:gd name="T2" fmla="*/ 4 w 4"/>
                  <a:gd name="T3" fmla="*/ 3 h 5"/>
                  <a:gd name="T4" fmla="*/ 0 w 4"/>
                  <a:gd name="T5" fmla="*/ 0 h 5"/>
                  <a:gd name="T6" fmla="*/ 0 w 4"/>
                  <a:gd name="T7" fmla="*/ 3 h 5"/>
                  <a:gd name="T8" fmla="*/ 1 w 4"/>
                  <a:gd name="T9" fmla="*/ 2 h 5"/>
                  <a:gd name="T10" fmla="*/ 1 w 4"/>
                  <a:gd name="T11" fmla="*/ 4 h 5"/>
                  <a:gd name="T12" fmla="*/ 2 w 4"/>
                  <a:gd name="T13" fmla="*/ 3 h 5"/>
                  <a:gd name="T14" fmla="*/ 3 w 4"/>
                  <a:gd name="T15" fmla="*/ 4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" h="5">
                    <a:moveTo>
                      <a:pt x="3" y="4"/>
                    </a:moveTo>
                    <a:cubicBezTo>
                      <a:pt x="4" y="3"/>
                      <a:pt x="4" y="3"/>
                      <a:pt x="4" y="3"/>
                    </a:cubicBezTo>
                    <a:cubicBezTo>
                      <a:pt x="2" y="1"/>
                      <a:pt x="3" y="1"/>
                      <a:pt x="0" y="0"/>
                    </a:cubicBezTo>
                    <a:cubicBezTo>
                      <a:pt x="0" y="0"/>
                      <a:pt x="0" y="2"/>
                      <a:pt x="0" y="3"/>
                    </a:cubicBezTo>
                    <a:cubicBezTo>
                      <a:pt x="1" y="3"/>
                      <a:pt x="1" y="1"/>
                      <a:pt x="1" y="2"/>
                    </a:cubicBezTo>
                    <a:cubicBezTo>
                      <a:pt x="2" y="3"/>
                      <a:pt x="1" y="3"/>
                      <a:pt x="1" y="4"/>
                    </a:cubicBezTo>
                    <a:cubicBezTo>
                      <a:pt x="2" y="5"/>
                      <a:pt x="1" y="3"/>
                      <a:pt x="2" y="3"/>
                    </a:cubicBezTo>
                    <a:lnTo>
                      <a:pt x="3" y="4"/>
                    </a:ln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559" name="Freeform 54"/>
              <p:cNvSpPr>
                <a:spLocks/>
              </p:cNvSpPr>
              <p:nvPr/>
            </p:nvSpPr>
            <p:spPr bwMode="auto">
              <a:xfrm>
                <a:off x="814" y="1787"/>
                <a:ext cx="0" cy="3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560" name="Freeform 55"/>
              <p:cNvSpPr>
                <a:spLocks/>
              </p:cNvSpPr>
              <p:nvPr/>
            </p:nvSpPr>
            <p:spPr bwMode="auto">
              <a:xfrm>
                <a:off x="814" y="1782"/>
                <a:ext cx="3" cy="5"/>
              </a:xfrm>
              <a:custGeom>
                <a:avLst/>
                <a:gdLst>
                  <a:gd name="T0" fmla="*/ 0 w 1"/>
                  <a:gd name="T1" fmla="*/ 1 h 2"/>
                  <a:gd name="T2" fmla="*/ 1 w 1"/>
                  <a:gd name="T3" fmla="*/ 2 h 2"/>
                  <a:gd name="T4" fmla="*/ 0 w 1"/>
                  <a:gd name="T5" fmla="*/ 0 h 2"/>
                  <a:gd name="T6" fmla="*/ 0 w 1"/>
                  <a:gd name="T7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0" y="1"/>
                    </a:moveTo>
                    <a:cubicBezTo>
                      <a:pt x="1" y="1"/>
                      <a:pt x="1" y="2"/>
                      <a:pt x="1" y="2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561" name="Freeform 56"/>
              <p:cNvSpPr>
                <a:spLocks/>
              </p:cNvSpPr>
              <p:nvPr/>
            </p:nvSpPr>
            <p:spPr bwMode="auto">
              <a:xfrm>
                <a:off x="819" y="178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562" name="Freeform 57"/>
              <p:cNvSpPr>
                <a:spLocks/>
              </p:cNvSpPr>
              <p:nvPr/>
            </p:nvSpPr>
            <p:spPr bwMode="auto">
              <a:xfrm>
                <a:off x="819" y="1779"/>
                <a:ext cx="6" cy="11"/>
              </a:xfrm>
              <a:custGeom>
                <a:avLst/>
                <a:gdLst>
                  <a:gd name="T0" fmla="*/ 1 w 2"/>
                  <a:gd name="T1" fmla="*/ 0 h 4"/>
                  <a:gd name="T2" fmla="*/ 0 w 2"/>
                  <a:gd name="T3" fmla="*/ 1 h 4"/>
                  <a:gd name="T4" fmla="*/ 0 w 2"/>
                  <a:gd name="T5" fmla="*/ 1 h 4"/>
                  <a:gd name="T6" fmla="*/ 1 w 2"/>
                  <a:gd name="T7" fmla="*/ 3 h 4"/>
                  <a:gd name="T8" fmla="*/ 0 w 2"/>
                  <a:gd name="T9" fmla="*/ 3 h 4"/>
                  <a:gd name="T10" fmla="*/ 1 w 2"/>
                  <a:gd name="T11" fmla="*/ 4 h 4"/>
                  <a:gd name="T12" fmla="*/ 1 w 2"/>
                  <a:gd name="T13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" h="4">
                    <a:moveTo>
                      <a:pt x="1" y="0"/>
                    </a:moveTo>
                    <a:cubicBezTo>
                      <a:pt x="0" y="0"/>
                      <a:pt x="0" y="0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2" y="3"/>
                      <a:pt x="1" y="3"/>
                    </a:cubicBezTo>
                    <a:cubicBezTo>
                      <a:pt x="1" y="3"/>
                      <a:pt x="0" y="2"/>
                      <a:pt x="0" y="3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2" y="3"/>
                      <a:pt x="1" y="1"/>
                      <a:pt x="1" y="0"/>
                    </a:cubicBez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563" name="Freeform 58"/>
              <p:cNvSpPr>
                <a:spLocks/>
              </p:cNvSpPr>
              <p:nvPr/>
            </p:nvSpPr>
            <p:spPr bwMode="auto">
              <a:xfrm>
                <a:off x="819" y="1782"/>
                <a:ext cx="0" cy="2"/>
              </a:xfrm>
              <a:custGeom>
                <a:avLst/>
                <a:gdLst>
                  <a:gd name="T0" fmla="*/ 0 h 1"/>
                  <a:gd name="T1" fmla="*/ 0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564" name="Freeform 59"/>
              <p:cNvSpPr>
                <a:spLocks/>
              </p:cNvSpPr>
              <p:nvPr/>
            </p:nvSpPr>
            <p:spPr bwMode="auto">
              <a:xfrm>
                <a:off x="817" y="1784"/>
                <a:ext cx="0" cy="3"/>
              </a:xfrm>
              <a:custGeom>
                <a:avLst/>
                <a:gdLst>
                  <a:gd name="T0" fmla="*/ 0 h 3"/>
                  <a:gd name="T1" fmla="*/ 0 h 3"/>
                  <a:gd name="T2" fmla="*/ 3 h 3"/>
                  <a:gd name="T3" fmla="*/ 0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3">
                    <a:moveTo>
                      <a:pt x="0" y="0"/>
                    </a:moveTo>
                    <a:lnTo>
                      <a:pt x="0" y="0"/>
                    </a:lnTo>
                    <a:lnTo>
                      <a:pt x="0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565" name="Freeform 60"/>
              <p:cNvSpPr>
                <a:spLocks/>
              </p:cNvSpPr>
              <p:nvPr/>
            </p:nvSpPr>
            <p:spPr bwMode="auto">
              <a:xfrm>
                <a:off x="822" y="1776"/>
                <a:ext cx="11" cy="11"/>
              </a:xfrm>
              <a:custGeom>
                <a:avLst/>
                <a:gdLst>
                  <a:gd name="T0" fmla="*/ 2 w 4"/>
                  <a:gd name="T1" fmla="*/ 0 h 4"/>
                  <a:gd name="T2" fmla="*/ 1 w 4"/>
                  <a:gd name="T3" fmla="*/ 2 h 4"/>
                  <a:gd name="T4" fmla="*/ 4 w 4"/>
                  <a:gd name="T5" fmla="*/ 4 h 4"/>
                  <a:gd name="T6" fmla="*/ 4 w 4"/>
                  <a:gd name="T7" fmla="*/ 2 h 4"/>
                  <a:gd name="T8" fmla="*/ 2 w 4"/>
                  <a:gd name="T9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2" y="0"/>
                    </a:moveTo>
                    <a:cubicBezTo>
                      <a:pt x="3" y="2"/>
                      <a:pt x="0" y="1"/>
                      <a:pt x="1" y="2"/>
                    </a:cubicBezTo>
                    <a:cubicBezTo>
                      <a:pt x="2" y="2"/>
                      <a:pt x="3" y="2"/>
                      <a:pt x="4" y="4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4" y="2"/>
                      <a:pt x="3" y="1"/>
                      <a:pt x="2" y="0"/>
                    </a:cubicBez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566" name="Freeform 61"/>
              <p:cNvSpPr>
                <a:spLocks/>
              </p:cNvSpPr>
              <p:nvPr/>
            </p:nvSpPr>
            <p:spPr bwMode="auto">
              <a:xfrm>
                <a:off x="838" y="1784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567" name="Freeform 62"/>
              <p:cNvSpPr>
                <a:spLocks/>
              </p:cNvSpPr>
              <p:nvPr/>
            </p:nvSpPr>
            <p:spPr bwMode="auto">
              <a:xfrm>
                <a:off x="833" y="1768"/>
                <a:ext cx="16" cy="16"/>
              </a:xfrm>
              <a:custGeom>
                <a:avLst/>
                <a:gdLst>
                  <a:gd name="T0" fmla="*/ 3 w 6"/>
                  <a:gd name="T1" fmla="*/ 0 h 6"/>
                  <a:gd name="T2" fmla="*/ 3 w 6"/>
                  <a:gd name="T3" fmla="*/ 3 h 6"/>
                  <a:gd name="T4" fmla="*/ 3 w 6"/>
                  <a:gd name="T5" fmla="*/ 1 h 6"/>
                  <a:gd name="T6" fmla="*/ 2 w 6"/>
                  <a:gd name="T7" fmla="*/ 3 h 6"/>
                  <a:gd name="T8" fmla="*/ 1 w 6"/>
                  <a:gd name="T9" fmla="*/ 1 h 6"/>
                  <a:gd name="T10" fmla="*/ 1 w 6"/>
                  <a:gd name="T11" fmla="*/ 4 h 6"/>
                  <a:gd name="T12" fmla="*/ 0 w 6"/>
                  <a:gd name="T13" fmla="*/ 4 h 6"/>
                  <a:gd name="T14" fmla="*/ 1 w 6"/>
                  <a:gd name="T15" fmla="*/ 5 h 6"/>
                  <a:gd name="T16" fmla="*/ 2 w 6"/>
                  <a:gd name="T17" fmla="*/ 4 h 6"/>
                  <a:gd name="T18" fmla="*/ 2 w 6"/>
                  <a:gd name="T19" fmla="*/ 6 h 6"/>
                  <a:gd name="T20" fmla="*/ 6 w 6"/>
                  <a:gd name="T21" fmla="*/ 4 h 6"/>
                  <a:gd name="T22" fmla="*/ 3 w 6"/>
                  <a:gd name="T23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6" h="6">
                    <a:moveTo>
                      <a:pt x="3" y="0"/>
                    </a:moveTo>
                    <a:cubicBezTo>
                      <a:pt x="3" y="3"/>
                      <a:pt x="3" y="3"/>
                      <a:pt x="3" y="3"/>
                    </a:cubicBezTo>
                    <a:cubicBezTo>
                      <a:pt x="3" y="2"/>
                      <a:pt x="2" y="2"/>
                      <a:pt x="3" y="1"/>
                    </a:cubicBezTo>
                    <a:cubicBezTo>
                      <a:pt x="2" y="2"/>
                      <a:pt x="3" y="3"/>
                      <a:pt x="2" y="3"/>
                    </a:cubicBezTo>
                    <a:cubicBezTo>
                      <a:pt x="0" y="2"/>
                      <a:pt x="3" y="2"/>
                      <a:pt x="1" y="1"/>
                    </a:cubicBezTo>
                    <a:cubicBezTo>
                      <a:pt x="1" y="2"/>
                      <a:pt x="0" y="3"/>
                      <a:pt x="1" y="4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2" y="5"/>
                      <a:pt x="1" y="3"/>
                      <a:pt x="2" y="4"/>
                    </a:cubicBezTo>
                    <a:cubicBezTo>
                      <a:pt x="3" y="5"/>
                      <a:pt x="2" y="5"/>
                      <a:pt x="2" y="6"/>
                    </a:cubicBezTo>
                    <a:cubicBezTo>
                      <a:pt x="3" y="5"/>
                      <a:pt x="5" y="6"/>
                      <a:pt x="6" y="4"/>
                    </a:cubicBezTo>
                    <a:cubicBezTo>
                      <a:pt x="6" y="3"/>
                      <a:pt x="4" y="1"/>
                      <a:pt x="3" y="0"/>
                    </a:cubicBez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568" name="Freeform 63"/>
              <p:cNvSpPr>
                <a:spLocks/>
              </p:cNvSpPr>
              <p:nvPr/>
            </p:nvSpPr>
            <p:spPr bwMode="auto">
              <a:xfrm>
                <a:off x="847" y="1771"/>
                <a:ext cx="2" cy="2"/>
              </a:xfrm>
              <a:custGeom>
                <a:avLst/>
                <a:gdLst>
                  <a:gd name="T0" fmla="*/ 0 w 2"/>
                  <a:gd name="T1" fmla="*/ 0 h 2"/>
                  <a:gd name="T2" fmla="*/ 2 w 2"/>
                  <a:gd name="T3" fmla="*/ 2 h 2"/>
                  <a:gd name="T4" fmla="*/ 0 w 2"/>
                  <a:gd name="T5" fmla="*/ 0 h 2"/>
                  <a:gd name="T6" fmla="*/ 0 w 2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0" y="0"/>
                    </a:moveTo>
                    <a:lnTo>
                      <a:pt x="2" y="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569" name="Freeform 64"/>
              <p:cNvSpPr>
                <a:spLocks/>
              </p:cNvSpPr>
              <p:nvPr/>
            </p:nvSpPr>
            <p:spPr bwMode="auto">
              <a:xfrm>
                <a:off x="844" y="1757"/>
                <a:ext cx="16" cy="14"/>
              </a:xfrm>
              <a:custGeom>
                <a:avLst/>
                <a:gdLst>
                  <a:gd name="T0" fmla="*/ 0 w 6"/>
                  <a:gd name="T1" fmla="*/ 2 h 5"/>
                  <a:gd name="T2" fmla="*/ 1 w 6"/>
                  <a:gd name="T3" fmla="*/ 3 h 5"/>
                  <a:gd name="T4" fmla="*/ 0 w 6"/>
                  <a:gd name="T5" fmla="*/ 3 h 5"/>
                  <a:gd name="T6" fmla="*/ 1 w 6"/>
                  <a:gd name="T7" fmla="*/ 4 h 5"/>
                  <a:gd name="T8" fmla="*/ 1 w 6"/>
                  <a:gd name="T9" fmla="*/ 2 h 5"/>
                  <a:gd name="T10" fmla="*/ 4 w 6"/>
                  <a:gd name="T11" fmla="*/ 3 h 5"/>
                  <a:gd name="T12" fmla="*/ 3 w 6"/>
                  <a:gd name="T13" fmla="*/ 4 h 5"/>
                  <a:gd name="T14" fmla="*/ 4 w 6"/>
                  <a:gd name="T15" fmla="*/ 0 h 5"/>
                  <a:gd name="T16" fmla="*/ 4 w 6"/>
                  <a:gd name="T17" fmla="*/ 1 h 5"/>
                  <a:gd name="T18" fmla="*/ 3 w 6"/>
                  <a:gd name="T19" fmla="*/ 0 h 5"/>
                  <a:gd name="T20" fmla="*/ 0 w 6"/>
                  <a:gd name="T21" fmla="*/ 2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6" h="5">
                    <a:moveTo>
                      <a:pt x="0" y="2"/>
                    </a:moveTo>
                    <a:cubicBezTo>
                      <a:pt x="1" y="3"/>
                      <a:pt x="1" y="3"/>
                      <a:pt x="1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1" y="4"/>
                      <a:pt x="1" y="4"/>
                    </a:cubicBezTo>
                    <a:cubicBezTo>
                      <a:pt x="3" y="5"/>
                      <a:pt x="1" y="3"/>
                      <a:pt x="1" y="2"/>
                    </a:cubicBezTo>
                    <a:cubicBezTo>
                      <a:pt x="3" y="1"/>
                      <a:pt x="2" y="2"/>
                      <a:pt x="4" y="3"/>
                    </a:cubicBezTo>
                    <a:cubicBezTo>
                      <a:pt x="4" y="3"/>
                      <a:pt x="4" y="3"/>
                      <a:pt x="3" y="4"/>
                    </a:cubicBezTo>
                    <a:cubicBezTo>
                      <a:pt x="6" y="4"/>
                      <a:pt x="5" y="1"/>
                      <a:pt x="4" y="0"/>
                    </a:cubicBezTo>
                    <a:cubicBezTo>
                      <a:pt x="4" y="1"/>
                      <a:pt x="3" y="0"/>
                      <a:pt x="4" y="1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2" y="0"/>
                      <a:pt x="1" y="0"/>
                      <a:pt x="0" y="2"/>
                    </a:cubicBez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570" name="Freeform 65"/>
              <p:cNvSpPr>
                <a:spLocks/>
              </p:cNvSpPr>
              <p:nvPr/>
            </p:nvSpPr>
            <p:spPr bwMode="auto">
              <a:xfrm>
                <a:off x="841" y="1765"/>
                <a:ext cx="3" cy="0"/>
              </a:xfrm>
              <a:custGeom>
                <a:avLst/>
                <a:gdLst>
                  <a:gd name="T0" fmla="*/ 0 w 1"/>
                  <a:gd name="T1" fmla="*/ 1 w 1"/>
                  <a:gd name="T2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571" name="Freeform 66"/>
              <p:cNvSpPr>
                <a:spLocks/>
              </p:cNvSpPr>
              <p:nvPr/>
            </p:nvSpPr>
            <p:spPr bwMode="auto">
              <a:xfrm>
                <a:off x="855" y="1757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572" name="Freeform 67"/>
              <p:cNvSpPr>
                <a:spLocks/>
              </p:cNvSpPr>
              <p:nvPr/>
            </p:nvSpPr>
            <p:spPr bwMode="auto">
              <a:xfrm>
                <a:off x="847" y="1754"/>
                <a:ext cx="2" cy="3"/>
              </a:xfrm>
              <a:custGeom>
                <a:avLst/>
                <a:gdLst>
                  <a:gd name="T0" fmla="*/ 1 w 1"/>
                  <a:gd name="T1" fmla="*/ 1 h 1"/>
                  <a:gd name="T2" fmla="*/ 1 w 1"/>
                  <a:gd name="T3" fmla="*/ 0 h 1"/>
                  <a:gd name="T4" fmla="*/ 0 w 1"/>
                  <a:gd name="T5" fmla="*/ 0 h 1"/>
                  <a:gd name="T6" fmla="*/ 1 w 1"/>
                  <a:gd name="T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573" name="Freeform 68"/>
              <p:cNvSpPr>
                <a:spLocks/>
              </p:cNvSpPr>
              <p:nvPr/>
            </p:nvSpPr>
            <p:spPr bwMode="auto">
              <a:xfrm>
                <a:off x="825" y="1675"/>
                <a:ext cx="38" cy="79"/>
              </a:xfrm>
              <a:custGeom>
                <a:avLst/>
                <a:gdLst>
                  <a:gd name="T0" fmla="*/ 4 w 14"/>
                  <a:gd name="T1" fmla="*/ 0 h 29"/>
                  <a:gd name="T2" fmla="*/ 3 w 14"/>
                  <a:gd name="T3" fmla="*/ 2 h 29"/>
                  <a:gd name="T4" fmla="*/ 2 w 14"/>
                  <a:gd name="T5" fmla="*/ 2 h 29"/>
                  <a:gd name="T6" fmla="*/ 0 w 14"/>
                  <a:gd name="T7" fmla="*/ 3 h 29"/>
                  <a:gd name="T8" fmla="*/ 2 w 14"/>
                  <a:gd name="T9" fmla="*/ 4 h 29"/>
                  <a:gd name="T10" fmla="*/ 1 w 14"/>
                  <a:gd name="T11" fmla="*/ 5 h 29"/>
                  <a:gd name="T12" fmla="*/ 4 w 14"/>
                  <a:gd name="T13" fmla="*/ 8 h 29"/>
                  <a:gd name="T14" fmla="*/ 6 w 14"/>
                  <a:gd name="T15" fmla="*/ 10 h 29"/>
                  <a:gd name="T16" fmla="*/ 9 w 14"/>
                  <a:gd name="T17" fmla="*/ 22 h 29"/>
                  <a:gd name="T18" fmla="*/ 12 w 14"/>
                  <a:gd name="T19" fmla="*/ 22 h 29"/>
                  <a:gd name="T20" fmla="*/ 10 w 14"/>
                  <a:gd name="T21" fmla="*/ 23 h 29"/>
                  <a:gd name="T22" fmla="*/ 10 w 14"/>
                  <a:gd name="T23" fmla="*/ 22 h 29"/>
                  <a:gd name="T24" fmla="*/ 9 w 14"/>
                  <a:gd name="T25" fmla="*/ 26 h 29"/>
                  <a:gd name="T26" fmla="*/ 12 w 14"/>
                  <a:gd name="T27" fmla="*/ 26 h 29"/>
                  <a:gd name="T28" fmla="*/ 9 w 14"/>
                  <a:gd name="T29" fmla="*/ 27 h 29"/>
                  <a:gd name="T30" fmla="*/ 10 w 14"/>
                  <a:gd name="T31" fmla="*/ 29 h 29"/>
                  <a:gd name="T32" fmla="*/ 12 w 14"/>
                  <a:gd name="T33" fmla="*/ 28 h 29"/>
                  <a:gd name="T34" fmla="*/ 13 w 14"/>
                  <a:gd name="T35" fmla="*/ 29 h 29"/>
                  <a:gd name="T36" fmla="*/ 11 w 14"/>
                  <a:gd name="T37" fmla="*/ 20 h 29"/>
                  <a:gd name="T38" fmla="*/ 12 w 14"/>
                  <a:gd name="T39" fmla="*/ 20 h 29"/>
                  <a:gd name="T40" fmla="*/ 12 w 14"/>
                  <a:gd name="T41" fmla="*/ 15 h 29"/>
                  <a:gd name="T42" fmla="*/ 9 w 14"/>
                  <a:gd name="T43" fmla="*/ 14 h 29"/>
                  <a:gd name="T44" fmla="*/ 10 w 14"/>
                  <a:gd name="T45" fmla="*/ 12 h 29"/>
                  <a:gd name="T46" fmla="*/ 9 w 14"/>
                  <a:gd name="T47" fmla="*/ 13 h 29"/>
                  <a:gd name="T48" fmla="*/ 9 w 14"/>
                  <a:gd name="T49" fmla="*/ 11 h 29"/>
                  <a:gd name="T50" fmla="*/ 7 w 14"/>
                  <a:gd name="T51" fmla="*/ 12 h 29"/>
                  <a:gd name="T52" fmla="*/ 9 w 14"/>
                  <a:gd name="T53" fmla="*/ 7 h 29"/>
                  <a:gd name="T54" fmla="*/ 8 w 14"/>
                  <a:gd name="T55" fmla="*/ 8 h 29"/>
                  <a:gd name="T56" fmla="*/ 6 w 14"/>
                  <a:gd name="T57" fmla="*/ 8 h 29"/>
                  <a:gd name="T58" fmla="*/ 8 w 14"/>
                  <a:gd name="T59" fmla="*/ 7 h 29"/>
                  <a:gd name="T60" fmla="*/ 6 w 14"/>
                  <a:gd name="T61" fmla="*/ 6 h 29"/>
                  <a:gd name="T62" fmla="*/ 5 w 14"/>
                  <a:gd name="T63" fmla="*/ 7 h 29"/>
                  <a:gd name="T64" fmla="*/ 4 w 14"/>
                  <a:gd name="T65" fmla="*/ 4 h 29"/>
                  <a:gd name="T66" fmla="*/ 6 w 14"/>
                  <a:gd name="T67" fmla="*/ 4 h 29"/>
                  <a:gd name="T68" fmla="*/ 6 w 14"/>
                  <a:gd name="T69" fmla="*/ 2 h 29"/>
                  <a:gd name="T70" fmla="*/ 3 w 14"/>
                  <a:gd name="T71" fmla="*/ 2 h 29"/>
                  <a:gd name="T72" fmla="*/ 4 w 14"/>
                  <a:gd name="T73" fmla="*/ 0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4" h="29">
                    <a:moveTo>
                      <a:pt x="4" y="0"/>
                    </a:moveTo>
                    <a:cubicBezTo>
                      <a:pt x="3" y="1"/>
                      <a:pt x="3" y="1"/>
                      <a:pt x="3" y="2"/>
                    </a:cubicBezTo>
                    <a:cubicBezTo>
                      <a:pt x="3" y="2"/>
                      <a:pt x="2" y="1"/>
                      <a:pt x="2" y="2"/>
                    </a:cubicBezTo>
                    <a:cubicBezTo>
                      <a:pt x="1" y="3"/>
                      <a:pt x="1" y="2"/>
                      <a:pt x="0" y="3"/>
                    </a:cubicBezTo>
                    <a:cubicBezTo>
                      <a:pt x="0" y="4"/>
                      <a:pt x="2" y="3"/>
                      <a:pt x="2" y="4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2" y="5"/>
                      <a:pt x="4" y="6"/>
                      <a:pt x="4" y="8"/>
                    </a:cubicBezTo>
                    <a:cubicBezTo>
                      <a:pt x="4" y="9"/>
                      <a:pt x="5" y="9"/>
                      <a:pt x="6" y="10"/>
                    </a:cubicBezTo>
                    <a:cubicBezTo>
                      <a:pt x="7" y="14"/>
                      <a:pt x="10" y="17"/>
                      <a:pt x="9" y="22"/>
                    </a:cubicBezTo>
                    <a:cubicBezTo>
                      <a:pt x="12" y="22"/>
                      <a:pt x="12" y="22"/>
                      <a:pt x="12" y="22"/>
                    </a:cubicBezTo>
                    <a:cubicBezTo>
                      <a:pt x="11" y="22"/>
                      <a:pt x="11" y="23"/>
                      <a:pt x="10" y="23"/>
                    </a:cubicBezTo>
                    <a:cubicBezTo>
                      <a:pt x="10" y="23"/>
                      <a:pt x="10" y="23"/>
                      <a:pt x="10" y="22"/>
                    </a:cubicBezTo>
                    <a:cubicBezTo>
                      <a:pt x="8" y="23"/>
                      <a:pt x="10" y="25"/>
                      <a:pt x="9" y="26"/>
                    </a:cubicBezTo>
                    <a:cubicBezTo>
                      <a:pt x="10" y="26"/>
                      <a:pt x="12" y="26"/>
                      <a:pt x="12" y="26"/>
                    </a:cubicBezTo>
                    <a:cubicBezTo>
                      <a:pt x="10" y="26"/>
                      <a:pt x="12" y="28"/>
                      <a:pt x="9" y="27"/>
                    </a:cubicBezTo>
                    <a:cubicBezTo>
                      <a:pt x="8" y="28"/>
                      <a:pt x="11" y="28"/>
                      <a:pt x="10" y="29"/>
                    </a:cubicBezTo>
                    <a:cubicBezTo>
                      <a:pt x="11" y="29"/>
                      <a:pt x="11" y="28"/>
                      <a:pt x="12" y="28"/>
                    </a:cubicBezTo>
                    <a:cubicBezTo>
                      <a:pt x="13" y="29"/>
                      <a:pt x="11" y="29"/>
                      <a:pt x="13" y="29"/>
                    </a:cubicBezTo>
                    <a:cubicBezTo>
                      <a:pt x="14" y="27"/>
                      <a:pt x="12" y="23"/>
                      <a:pt x="11" y="20"/>
                    </a:cubicBezTo>
                    <a:cubicBezTo>
                      <a:pt x="12" y="20"/>
                      <a:pt x="12" y="20"/>
                      <a:pt x="12" y="20"/>
                    </a:cubicBezTo>
                    <a:cubicBezTo>
                      <a:pt x="11" y="19"/>
                      <a:pt x="11" y="17"/>
                      <a:pt x="12" y="15"/>
                    </a:cubicBezTo>
                    <a:cubicBezTo>
                      <a:pt x="11" y="16"/>
                      <a:pt x="12" y="12"/>
                      <a:pt x="9" y="14"/>
                    </a:cubicBezTo>
                    <a:cubicBezTo>
                      <a:pt x="10" y="13"/>
                      <a:pt x="10" y="13"/>
                      <a:pt x="10" y="12"/>
                    </a:cubicBezTo>
                    <a:cubicBezTo>
                      <a:pt x="9" y="13"/>
                      <a:pt x="9" y="13"/>
                      <a:pt x="9" y="13"/>
                    </a:cubicBezTo>
                    <a:cubicBezTo>
                      <a:pt x="9" y="12"/>
                      <a:pt x="10" y="12"/>
                      <a:pt x="9" y="11"/>
                    </a:cubicBezTo>
                    <a:cubicBezTo>
                      <a:pt x="9" y="12"/>
                      <a:pt x="8" y="11"/>
                      <a:pt x="7" y="12"/>
                    </a:cubicBezTo>
                    <a:cubicBezTo>
                      <a:pt x="8" y="10"/>
                      <a:pt x="8" y="9"/>
                      <a:pt x="9" y="7"/>
                    </a:cubicBezTo>
                    <a:cubicBezTo>
                      <a:pt x="8" y="8"/>
                      <a:pt x="8" y="8"/>
                      <a:pt x="8" y="8"/>
                    </a:cubicBezTo>
                    <a:cubicBezTo>
                      <a:pt x="8" y="8"/>
                      <a:pt x="7" y="8"/>
                      <a:pt x="6" y="8"/>
                    </a:cubicBezTo>
                    <a:cubicBezTo>
                      <a:pt x="6" y="8"/>
                      <a:pt x="7" y="7"/>
                      <a:pt x="8" y="7"/>
                    </a:cubicBezTo>
                    <a:cubicBezTo>
                      <a:pt x="8" y="6"/>
                      <a:pt x="5" y="7"/>
                      <a:pt x="6" y="6"/>
                    </a:cubicBezTo>
                    <a:cubicBezTo>
                      <a:pt x="5" y="7"/>
                      <a:pt x="5" y="7"/>
                      <a:pt x="5" y="7"/>
                    </a:cubicBezTo>
                    <a:cubicBezTo>
                      <a:pt x="4" y="6"/>
                      <a:pt x="5" y="4"/>
                      <a:pt x="4" y="4"/>
                    </a:cubicBezTo>
                    <a:cubicBezTo>
                      <a:pt x="4" y="2"/>
                      <a:pt x="5" y="4"/>
                      <a:pt x="6" y="4"/>
                    </a:cubicBezTo>
                    <a:cubicBezTo>
                      <a:pt x="6" y="3"/>
                      <a:pt x="6" y="3"/>
                      <a:pt x="6" y="2"/>
                    </a:cubicBezTo>
                    <a:cubicBezTo>
                      <a:pt x="5" y="2"/>
                      <a:pt x="4" y="2"/>
                      <a:pt x="3" y="2"/>
                    </a:cubicBezTo>
                    <a:cubicBezTo>
                      <a:pt x="5" y="2"/>
                      <a:pt x="4" y="1"/>
                      <a:pt x="4" y="0"/>
                    </a:cubicBez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574" name="Rectangle 69"/>
              <p:cNvSpPr>
                <a:spLocks noChangeArrowheads="1"/>
              </p:cNvSpPr>
              <p:nvPr/>
            </p:nvSpPr>
            <p:spPr bwMode="auto">
              <a:xfrm>
                <a:off x="841" y="1681"/>
                <a:ext cx="3" cy="1"/>
              </a:xfrm>
              <a:prstGeom prst="rect">
                <a:avLst/>
              </a:pr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575" name="Freeform 70"/>
              <p:cNvSpPr>
                <a:spLocks/>
              </p:cNvSpPr>
              <p:nvPr/>
            </p:nvSpPr>
            <p:spPr bwMode="auto">
              <a:xfrm>
                <a:off x="836" y="167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576" name="Rectangle 71"/>
              <p:cNvSpPr>
                <a:spLocks noChangeArrowheads="1"/>
              </p:cNvSpPr>
              <p:nvPr/>
            </p:nvSpPr>
            <p:spPr bwMode="auto">
              <a:xfrm>
                <a:off x="836" y="1697"/>
                <a:ext cx="1" cy="1"/>
              </a:xfrm>
              <a:prstGeom prst="rect">
                <a:avLst/>
              </a:pr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577" name="Freeform 72"/>
              <p:cNvSpPr>
                <a:spLocks/>
              </p:cNvSpPr>
              <p:nvPr/>
            </p:nvSpPr>
            <p:spPr bwMode="auto">
              <a:xfrm>
                <a:off x="849" y="1692"/>
                <a:ext cx="0" cy="3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578" name="Freeform 73"/>
              <p:cNvSpPr>
                <a:spLocks/>
              </p:cNvSpPr>
              <p:nvPr/>
            </p:nvSpPr>
            <p:spPr bwMode="auto">
              <a:xfrm>
                <a:off x="857" y="1711"/>
                <a:ext cx="3" cy="0"/>
              </a:xfrm>
              <a:custGeom>
                <a:avLst/>
                <a:gdLst>
                  <a:gd name="T0" fmla="*/ 0 w 1"/>
                  <a:gd name="T1" fmla="*/ 1 w 1"/>
                  <a:gd name="T2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0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579" name="Freeform 74"/>
              <p:cNvSpPr>
                <a:spLocks/>
              </p:cNvSpPr>
              <p:nvPr/>
            </p:nvSpPr>
            <p:spPr bwMode="auto">
              <a:xfrm>
                <a:off x="836" y="1675"/>
                <a:ext cx="5" cy="3"/>
              </a:xfrm>
              <a:custGeom>
                <a:avLst/>
                <a:gdLst>
                  <a:gd name="T0" fmla="*/ 5 w 5"/>
                  <a:gd name="T1" fmla="*/ 3 h 3"/>
                  <a:gd name="T2" fmla="*/ 2 w 5"/>
                  <a:gd name="T3" fmla="*/ 3 h 3"/>
                  <a:gd name="T4" fmla="*/ 0 w 5"/>
                  <a:gd name="T5" fmla="*/ 0 h 3"/>
                  <a:gd name="T6" fmla="*/ 5 w 5"/>
                  <a:gd name="T7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" h="3">
                    <a:moveTo>
                      <a:pt x="5" y="3"/>
                    </a:moveTo>
                    <a:lnTo>
                      <a:pt x="2" y="3"/>
                    </a:lnTo>
                    <a:lnTo>
                      <a:pt x="0" y="0"/>
                    </a:lnTo>
                    <a:lnTo>
                      <a:pt x="5" y="3"/>
                    </a:ln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580" name="Freeform 75"/>
              <p:cNvSpPr>
                <a:spLocks/>
              </p:cNvSpPr>
              <p:nvPr/>
            </p:nvSpPr>
            <p:spPr bwMode="auto">
              <a:xfrm>
                <a:off x="792" y="1648"/>
                <a:ext cx="41" cy="33"/>
              </a:xfrm>
              <a:custGeom>
                <a:avLst/>
                <a:gdLst>
                  <a:gd name="T0" fmla="*/ 1 w 15"/>
                  <a:gd name="T1" fmla="*/ 3 h 12"/>
                  <a:gd name="T2" fmla="*/ 2 w 15"/>
                  <a:gd name="T3" fmla="*/ 6 h 12"/>
                  <a:gd name="T4" fmla="*/ 6 w 15"/>
                  <a:gd name="T5" fmla="*/ 4 h 12"/>
                  <a:gd name="T6" fmla="*/ 4 w 15"/>
                  <a:gd name="T7" fmla="*/ 6 h 12"/>
                  <a:gd name="T8" fmla="*/ 9 w 15"/>
                  <a:gd name="T9" fmla="*/ 8 h 12"/>
                  <a:gd name="T10" fmla="*/ 8 w 15"/>
                  <a:gd name="T11" fmla="*/ 9 h 12"/>
                  <a:gd name="T12" fmla="*/ 12 w 15"/>
                  <a:gd name="T13" fmla="*/ 8 h 12"/>
                  <a:gd name="T14" fmla="*/ 9 w 15"/>
                  <a:gd name="T15" fmla="*/ 11 h 12"/>
                  <a:gd name="T16" fmla="*/ 9 w 15"/>
                  <a:gd name="T17" fmla="*/ 11 h 12"/>
                  <a:gd name="T18" fmla="*/ 12 w 15"/>
                  <a:gd name="T19" fmla="*/ 12 h 12"/>
                  <a:gd name="T20" fmla="*/ 13 w 15"/>
                  <a:gd name="T21" fmla="*/ 11 h 12"/>
                  <a:gd name="T22" fmla="*/ 15 w 15"/>
                  <a:gd name="T23" fmla="*/ 10 h 12"/>
                  <a:gd name="T24" fmla="*/ 12 w 15"/>
                  <a:gd name="T25" fmla="*/ 9 h 12"/>
                  <a:gd name="T26" fmla="*/ 13 w 15"/>
                  <a:gd name="T27" fmla="*/ 8 h 12"/>
                  <a:gd name="T28" fmla="*/ 12 w 15"/>
                  <a:gd name="T29" fmla="*/ 8 h 12"/>
                  <a:gd name="T30" fmla="*/ 13 w 15"/>
                  <a:gd name="T31" fmla="*/ 7 h 12"/>
                  <a:gd name="T32" fmla="*/ 11 w 15"/>
                  <a:gd name="T33" fmla="*/ 7 h 12"/>
                  <a:gd name="T34" fmla="*/ 11 w 15"/>
                  <a:gd name="T35" fmla="*/ 7 h 12"/>
                  <a:gd name="T36" fmla="*/ 10 w 15"/>
                  <a:gd name="T37" fmla="*/ 7 h 12"/>
                  <a:gd name="T38" fmla="*/ 10 w 15"/>
                  <a:gd name="T39" fmla="*/ 6 h 12"/>
                  <a:gd name="T40" fmla="*/ 10 w 15"/>
                  <a:gd name="T41" fmla="*/ 7 h 12"/>
                  <a:gd name="T42" fmla="*/ 8 w 15"/>
                  <a:gd name="T43" fmla="*/ 3 h 12"/>
                  <a:gd name="T44" fmla="*/ 7 w 15"/>
                  <a:gd name="T45" fmla="*/ 4 h 12"/>
                  <a:gd name="T46" fmla="*/ 9 w 15"/>
                  <a:gd name="T47" fmla="*/ 4 h 12"/>
                  <a:gd name="T48" fmla="*/ 7 w 15"/>
                  <a:gd name="T49" fmla="*/ 6 h 12"/>
                  <a:gd name="T50" fmla="*/ 7 w 15"/>
                  <a:gd name="T51" fmla="*/ 3 h 12"/>
                  <a:gd name="T52" fmla="*/ 5 w 15"/>
                  <a:gd name="T53" fmla="*/ 2 h 12"/>
                  <a:gd name="T54" fmla="*/ 5 w 15"/>
                  <a:gd name="T55" fmla="*/ 2 h 12"/>
                  <a:gd name="T56" fmla="*/ 3 w 15"/>
                  <a:gd name="T57" fmla="*/ 1 h 12"/>
                  <a:gd name="T58" fmla="*/ 3 w 15"/>
                  <a:gd name="T59" fmla="*/ 2 h 12"/>
                  <a:gd name="T60" fmla="*/ 2 w 15"/>
                  <a:gd name="T61" fmla="*/ 2 h 12"/>
                  <a:gd name="T62" fmla="*/ 3 w 15"/>
                  <a:gd name="T63" fmla="*/ 2 h 12"/>
                  <a:gd name="T64" fmla="*/ 0 w 15"/>
                  <a:gd name="T65" fmla="*/ 3 h 12"/>
                  <a:gd name="T66" fmla="*/ 2 w 15"/>
                  <a:gd name="T67" fmla="*/ 3 h 12"/>
                  <a:gd name="T68" fmla="*/ 1 w 15"/>
                  <a:gd name="T69" fmla="*/ 3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5" h="12">
                    <a:moveTo>
                      <a:pt x="1" y="3"/>
                    </a:moveTo>
                    <a:cubicBezTo>
                      <a:pt x="0" y="5"/>
                      <a:pt x="2" y="5"/>
                      <a:pt x="2" y="6"/>
                    </a:cubicBezTo>
                    <a:cubicBezTo>
                      <a:pt x="4" y="6"/>
                      <a:pt x="4" y="3"/>
                      <a:pt x="6" y="4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5" y="7"/>
                      <a:pt x="6" y="9"/>
                      <a:pt x="9" y="8"/>
                    </a:cubicBezTo>
                    <a:cubicBezTo>
                      <a:pt x="9" y="9"/>
                      <a:pt x="9" y="9"/>
                      <a:pt x="8" y="9"/>
                    </a:cubicBezTo>
                    <a:cubicBezTo>
                      <a:pt x="9" y="10"/>
                      <a:pt x="12" y="6"/>
                      <a:pt x="12" y="8"/>
                    </a:cubicBezTo>
                    <a:cubicBezTo>
                      <a:pt x="10" y="9"/>
                      <a:pt x="11" y="10"/>
                      <a:pt x="9" y="11"/>
                    </a:cubicBezTo>
                    <a:cubicBezTo>
                      <a:pt x="9" y="11"/>
                      <a:pt x="9" y="11"/>
                      <a:pt x="9" y="11"/>
                    </a:cubicBezTo>
                    <a:cubicBezTo>
                      <a:pt x="10" y="11"/>
                      <a:pt x="11" y="12"/>
                      <a:pt x="12" y="12"/>
                    </a:cubicBezTo>
                    <a:cubicBezTo>
                      <a:pt x="12" y="12"/>
                      <a:pt x="13" y="10"/>
                      <a:pt x="13" y="11"/>
                    </a:cubicBezTo>
                    <a:cubicBezTo>
                      <a:pt x="13" y="11"/>
                      <a:pt x="14" y="10"/>
                      <a:pt x="15" y="10"/>
                    </a:cubicBezTo>
                    <a:cubicBezTo>
                      <a:pt x="13" y="10"/>
                      <a:pt x="13" y="9"/>
                      <a:pt x="12" y="9"/>
                    </a:cubicBezTo>
                    <a:cubicBezTo>
                      <a:pt x="13" y="8"/>
                      <a:pt x="13" y="9"/>
                      <a:pt x="13" y="8"/>
                    </a:cubicBezTo>
                    <a:cubicBezTo>
                      <a:pt x="12" y="8"/>
                      <a:pt x="12" y="8"/>
                      <a:pt x="12" y="8"/>
                    </a:cubicBezTo>
                    <a:cubicBezTo>
                      <a:pt x="12" y="8"/>
                      <a:pt x="13" y="8"/>
                      <a:pt x="13" y="7"/>
                    </a:cubicBezTo>
                    <a:cubicBezTo>
                      <a:pt x="12" y="8"/>
                      <a:pt x="11" y="8"/>
                      <a:pt x="11" y="7"/>
                    </a:cubicBezTo>
                    <a:cubicBezTo>
                      <a:pt x="11" y="7"/>
                      <a:pt x="11" y="7"/>
                      <a:pt x="11" y="7"/>
                    </a:cubicBezTo>
                    <a:cubicBezTo>
                      <a:pt x="11" y="7"/>
                      <a:pt x="11" y="6"/>
                      <a:pt x="10" y="7"/>
                    </a:cubicBezTo>
                    <a:cubicBezTo>
                      <a:pt x="10" y="6"/>
                      <a:pt x="10" y="6"/>
                      <a:pt x="10" y="6"/>
                    </a:cubicBezTo>
                    <a:cubicBezTo>
                      <a:pt x="10" y="7"/>
                      <a:pt x="10" y="7"/>
                      <a:pt x="10" y="7"/>
                    </a:cubicBezTo>
                    <a:cubicBezTo>
                      <a:pt x="9" y="6"/>
                      <a:pt x="10" y="3"/>
                      <a:pt x="8" y="3"/>
                    </a:cubicBezTo>
                    <a:cubicBezTo>
                      <a:pt x="8" y="4"/>
                      <a:pt x="8" y="4"/>
                      <a:pt x="7" y="4"/>
                    </a:cubicBezTo>
                    <a:cubicBezTo>
                      <a:pt x="7" y="5"/>
                      <a:pt x="9" y="4"/>
                      <a:pt x="9" y="4"/>
                    </a:cubicBezTo>
                    <a:cubicBezTo>
                      <a:pt x="8" y="5"/>
                      <a:pt x="7" y="5"/>
                      <a:pt x="7" y="6"/>
                    </a:cubicBezTo>
                    <a:cubicBezTo>
                      <a:pt x="7" y="5"/>
                      <a:pt x="6" y="5"/>
                      <a:pt x="7" y="3"/>
                    </a:cubicBezTo>
                    <a:cubicBezTo>
                      <a:pt x="6" y="2"/>
                      <a:pt x="5" y="3"/>
                      <a:pt x="5" y="2"/>
                    </a:cubicBezTo>
                    <a:cubicBezTo>
                      <a:pt x="5" y="2"/>
                      <a:pt x="5" y="2"/>
                      <a:pt x="5" y="2"/>
                    </a:cubicBezTo>
                    <a:cubicBezTo>
                      <a:pt x="4" y="3"/>
                      <a:pt x="5" y="0"/>
                      <a:pt x="3" y="1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3"/>
                      <a:pt x="3" y="2"/>
                      <a:pt x="2" y="2"/>
                    </a:cubicBezTo>
                    <a:cubicBezTo>
                      <a:pt x="2" y="2"/>
                      <a:pt x="2" y="2"/>
                      <a:pt x="3" y="2"/>
                    </a:cubicBezTo>
                    <a:cubicBezTo>
                      <a:pt x="2" y="3"/>
                      <a:pt x="1" y="2"/>
                      <a:pt x="0" y="3"/>
                    </a:cubicBezTo>
                    <a:cubicBezTo>
                      <a:pt x="0" y="3"/>
                      <a:pt x="2" y="2"/>
                      <a:pt x="2" y="3"/>
                    </a:cubicBezTo>
                    <a:cubicBezTo>
                      <a:pt x="2" y="3"/>
                      <a:pt x="1" y="4"/>
                      <a:pt x="1" y="3"/>
                    </a:cubicBez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581" name="Freeform 76"/>
              <p:cNvSpPr>
                <a:spLocks/>
              </p:cNvSpPr>
              <p:nvPr/>
            </p:nvSpPr>
            <p:spPr bwMode="auto">
              <a:xfrm>
                <a:off x="822" y="1667"/>
                <a:ext cx="3" cy="0"/>
              </a:xfrm>
              <a:custGeom>
                <a:avLst/>
                <a:gdLst>
                  <a:gd name="T0" fmla="*/ 3 w 3"/>
                  <a:gd name="T1" fmla="*/ 0 w 3"/>
                  <a:gd name="T2" fmla="*/ 3 w 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3">
                    <a:moveTo>
                      <a:pt x="3" y="0"/>
                    </a:moveTo>
                    <a:lnTo>
                      <a:pt x="0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582" name="Freeform 77"/>
              <p:cNvSpPr>
                <a:spLocks/>
              </p:cNvSpPr>
              <p:nvPr/>
            </p:nvSpPr>
            <p:spPr bwMode="auto">
              <a:xfrm>
                <a:off x="759" y="1637"/>
                <a:ext cx="41" cy="17"/>
              </a:xfrm>
              <a:custGeom>
                <a:avLst/>
                <a:gdLst>
                  <a:gd name="T0" fmla="*/ 10 w 15"/>
                  <a:gd name="T1" fmla="*/ 3 h 6"/>
                  <a:gd name="T2" fmla="*/ 11 w 15"/>
                  <a:gd name="T3" fmla="*/ 1 h 6"/>
                  <a:gd name="T4" fmla="*/ 9 w 15"/>
                  <a:gd name="T5" fmla="*/ 4 h 6"/>
                  <a:gd name="T6" fmla="*/ 8 w 15"/>
                  <a:gd name="T7" fmla="*/ 4 h 6"/>
                  <a:gd name="T8" fmla="*/ 9 w 15"/>
                  <a:gd name="T9" fmla="*/ 1 h 6"/>
                  <a:gd name="T10" fmla="*/ 8 w 15"/>
                  <a:gd name="T11" fmla="*/ 0 h 6"/>
                  <a:gd name="T12" fmla="*/ 7 w 15"/>
                  <a:gd name="T13" fmla="*/ 2 h 6"/>
                  <a:gd name="T14" fmla="*/ 6 w 15"/>
                  <a:gd name="T15" fmla="*/ 2 h 6"/>
                  <a:gd name="T16" fmla="*/ 7 w 15"/>
                  <a:gd name="T17" fmla="*/ 2 h 6"/>
                  <a:gd name="T18" fmla="*/ 7 w 15"/>
                  <a:gd name="T19" fmla="*/ 0 h 6"/>
                  <a:gd name="T20" fmla="*/ 5 w 15"/>
                  <a:gd name="T21" fmla="*/ 5 h 6"/>
                  <a:gd name="T22" fmla="*/ 5 w 15"/>
                  <a:gd name="T23" fmla="*/ 4 h 6"/>
                  <a:gd name="T24" fmla="*/ 4 w 15"/>
                  <a:gd name="T25" fmla="*/ 2 h 6"/>
                  <a:gd name="T26" fmla="*/ 5 w 15"/>
                  <a:gd name="T27" fmla="*/ 2 h 6"/>
                  <a:gd name="T28" fmla="*/ 5 w 15"/>
                  <a:gd name="T29" fmla="*/ 3 h 6"/>
                  <a:gd name="T30" fmla="*/ 10 w 15"/>
                  <a:gd name="T31" fmla="*/ 6 h 6"/>
                  <a:gd name="T32" fmla="*/ 9 w 15"/>
                  <a:gd name="T33" fmla="*/ 6 h 6"/>
                  <a:gd name="T34" fmla="*/ 11 w 15"/>
                  <a:gd name="T35" fmla="*/ 5 h 6"/>
                  <a:gd name="T36" fmla="*/ 11 w 15"/>
                  <a:gd name="T37" fmla="*/ 3 h 6"/>
                  <a:gd name="T38" fmla="*/ 11 w 15"/>
                  <a:gd name="T39" fmla="*/ 4 h 6"/>
                  <a:gd name="T40" fmla="*/ 13 w 15"/>
                  <a:gd name="T41" fmla="*/ 2 h 6"/>
                  <a:gd name="T42" fmla="*/ 15 w 15"/>
                  <a:gd name="T43" fmla="*/ 2 h 6"/>
                  <a:gd name="T44" fmla="*/ 12 w 15"/>
                  <a:gd name="T45" fmla="*/ 1 h 6"/>
                  <a:gd name="T46" fmla="*/ 10 w 15"/>
                  <a:gd name="T47" fmla="*/ 3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5" h="6">
                    <a:moveTo>
                      <a:pt x="10" y="3"/>
                    </a:moveTo>
                    <a:cubicBezTo>
                      <a:pt x="10" y="2"/>
                      <a:pt x="11" y="2"/>
                      <a:pt x="11" y="1"/>
                    </a:cubicBezTo>
                    <a:cubicBezTo>
                      <a:pt x="10" y="2"/>
                      <a:pt x="10" y="3"/>
                      <a:pt x="9" y="4"/>
                    </a:cubicBezTo>
                    <a:cubicBezTo>
                      <a:pt x="9" y="3"/>
                      <a:pt x="8" y="4"/>
                      <a:pt x="8" y="4"/>
                    </a:cubicBezTo>
                    <a:cubicBezTo>
                      <a:pt x="8" y="3"/>
                      <a:pt x="9" y="2"/>
                      <a:pt x="9" y="1"/>
                    </a:cubicBezTo>
                    <a:cubicBezTo>
                      <a:pt x="9" y="2"/>
                      <a:pt x="9" y="1"/>
                      <a:pt x="8" y="0"/>
                    </a:cubicBezTo>
                    <a:cubicBezTo>
                      <a:pt x="9" y="2"/>
                      <a:pt x="7" y="0"/>
                      <a:pt x="7" y="2"/>
                    </a:cubicBezTo>
                    <a:cubicBezTo>
                      <a:pt x="7" y="3"/>
                      <a:pt x="6" y="3"/>
                      <a:pt x="6" y="2"/>
                    </a:cubicBezTo>
                    <a:cubicBezTo>
                      <a:pt x="6" y="1"/>
                      <a:pt x="6" y="2"/>
                      <a:pt x="7" y="2"/>
                    </a:cubicBezTo>
                    <a:cubicBezTo>
                      <a:pt x="7" y="1"/>
                      <a:pt x="6" y="1"/>
                      <a:pt x="7" y="0"/>
                    </a:cubicBezTo>
                    <a:cubicBezTo>
                      <a:pt x="0" y="1"/>
                      <a:pt x="4" y="4"/>
                      <a:pt x="5" y="5"/>
                    </a:cubicBezTo>
                    <a:cubicBezTo>
                      <a:pt x="6" y="5"/>
                      <a:pt x="5" y="4"/>
                      <a:pt x="5" y="4"/>
                    </a:cubicBezTo>
                    <a:cubicBezTo>
                      <a:pt x="4" y="4"/>
                      <a:pt x="4" y="3"/>
                      <a:pt x="4" y="2"/>
                    </a:cubicBezTo>
                    <a:cubicBezTo>
                      <a:pt x="4" y="2"/>
                      <a:pt x="4" y="1"/>
                      <a:pt x="5" y="2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3" y="3"/>
                      <a:pt x="8" y="6"/>
                      <a:pt x="10" y="6"/>
                    </a:cubicBezTo>
                    <a:cubicBezTo>
                      <a:pt x="9" y="6"/>
                      <a:pt x="9" y="6"/>
                      <a:pt x="9" y="6"/>
                    </a:cubicBezTo>
                    <a:cubicBezTo>
                      <a:pt x="9" y="5"/>
                      <a:pt x="10" y="5"/>
                      <a:pt x="11" y="5"/>
                    </a:cubicBezTo>
                    <a:cubicBezTo>
                      <a:pt x="11" y="3"/>
                      <a:pt x="11" y="3"/>
                      <a:pt x="11" y="3"/>
                    </a:cubicBezTo>
                    <a:cubicBezTo>
                      <a:pt x="11" y="4"/>
                      <a:pt x="12" y="3"/>
                      <a:pt x="11" y="4"/>
                    </a:cubicBezTo>
                    <a:cubicBezTo>
                      <a:pt x="12" y="4"/>
                      <a:pt x="12" y="3"/>
                      <a:pt x="13" y="2"/>
                    </a:cubicBezTo>
                    <a:cubicBezTo>
                      <a:pt x="14" y="2"/>
                      <a:pt x="13" y="3"/>
                      <a:pt x="15" y="2"/>
                    </a:cubicBezTo>
                    <a:cubicBezTo>
                      <a:pt x="14" y="0"/>
                      <a:pt x="13" y="3"/>
                      <a:pt x="12" y="1"/>
                    </a:cubicBezTo>
                    <a:lnTo>
                      <a:pt x="10" y="3"/>
                    </a:ln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583" name="Rectangle 78"/>
              <p:cNvSpPr>
                <a:spLocks noChangeArrowheads="1"/>
              </p:cNvSpPr>
              <p:nvPr/>
            </p:nvSpPr>
            <p:spPr bwMode="auto">
              <a:xfrm>
                <a:off x="795" y="1648"/>
                <a:ext cx="1" cy="1"/>
              </a:xfrm>
              <a:prstGeom prst="rect">
                <a:avLst/>
              </a:pr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584" name="Freeform 79"/>
              <p:cNvSpPr>
                <a:spLocks/>
              </p:cNvSpPr>
              <p:nvPr/>
            </p:nvSpPr>
            <p:spPr bwMode="auto">
              <a:xfrm>
                <a:off x="787" y="1654"/>
                <a:ext cx="2" cy="2"/>
              </a:xfrm>
              <a:custGeom>
                <a:avLst/>
                <a:gdLst>
                  <a:gd name="T0" fmla="*/ 0 w 1"/>
                  <a:gd name="T1" fmla="*/ 1 h 1"/>
                  <a:gd name="T2" fmla="*/ 1 w 1"/>
                  <a:gd name="T3" fmla="*/ 0 h 1"/>
                  <a:gd name="T4" fmla="*/ 0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1"/>
                    </a:cubicBez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585" name="Freeform 80"/>
              <p:cNvSpPr>
                <a:spLocks/>
              </p:cNvSpPr>
              <p:nvPr/>
            </p:nvSpPr>
            <p:spPr bwMode="auto">
              <a:xfrm>
                <a:off x="765" y="1637"/>
                <a:ext cx="3" cy="3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1 h 1"/>
                  <a:gd name="T4" fmla="*/ 1 w 1"/>
                  <a:gd name="T5" fmla="*/ 0 h 1"/>
                  <a:gd name="T6" fmla="*/ 1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586" name="Freeform 81"/>
              <p:cNvSpPr>
                <a:spLocks/>
              </p:cNvSpPr>
              <p:nvPr/>
            </p:nvSpPr>
            <p:spPr bwMode="auto">
              <a:xfrm>
                <a:off x="762" y="1646"/>
                <a:ext cx="11" cy="13"/>
              </a:xfrm>
              <a:custGeom>
                <a:avLst/>
                <a:gdLst>
                  <a:gd name="T0" fmla="*/ 2 w 4"/>
                  <a:gd name="T1" fmla="*/ 5 h 5"/>
                  <a:gd name="T2" fmla="*/ 4 w 4"/>
                  <a:gd name="T3" fmla="*/ 3 h 5"/>
                  <a:gd name="T4" fmla="*/ 1 w 4"/>
                  <a:gd name="T5" fmla="*/ 0 h 5"/>
                  <a:gd name="T6" fmla="*/ 2 w 4"/>
                  <a:gd name="T7" fmla="*/ 3 h 5"/>
                  <a:gd name="T8" fmla="*/ 1 w 4"/>
                  <a:gd name="T9" fmla="*/ 4 h 5"/>
                  <a:gd name="T10" fmla="*/ 2 w 4"/>
                  <a:gd name="T11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5">
                    <a:moveTo>
                      <a:pt x="2" y="5"/>
                    </a:moveTo>
                    <a:cubicBezTo>
                      <a:pt x="3" y="4"/>
                      <a:pt x="2" y="3"/>
                      <a:pt x="4" y="3"/>
                    </a:cubicBezTo>
                    <a:cubicBezTo>
                      <a:pt x="3" y="1"/>
                      <a:pt x="2" y="1"/>
                      <a:pt x="1" y="0"/>
                    </a:cubicBezTo>
                    <a:cubicBezTo>
                      <a:pt x="0" y="0"/>
                      <a:pt x="2" y="2"/>
                      <a:pt x="2" y="3"/>
                    </a:cubicBezTo>
                    <a:cubicBezTo>
                      <a:pt x="1" y="2"/>
                      <a:pt x="2" y="4"/>
                      <a:pt x="1" y="4"/>
                    </a:cubicBezTo>
                    <a:lnTo>
                      <a:pt x="2" y="5"/>
                    </a:ln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587" name="Freeform 82"/>
              <p:cNvSpPr>
                <a:spLocks/>
              </p:cNvSpPr>
              <p:nvPr/>
            </p:nvSpPr>
            <p:spPr bwMode="auto">
              <a:xfrm>
                <a:off x="713" y="1651"/>
                <a:ext cx="52" cy="63"/>
              </a:xfrm>
              <a:custGeom>
                <a:avLst/>
                <a:gdLst>
                  <a:gd name="T0" fmla="*/ 14 w 19"/>
                  <a:gd name="T1" fmla="*/ 3 h 23"/>
                  <a:gd name="T2" fmla="*/ 13 w 19"/>
                  <a:gd name="T3" fmla="*/ 4 h 23"/>
                  <a:gd name="T4" fmla="*/ 13 w 19"/>
                  <a:gd name="T5" fmla="*/ 3 h 23"/>
                  <a:gd name="T6" fmla="*/ 12 w 19"/>
                  <a:gd name="T7" fmla="*/ 4 h 23"/>
                  <a:gd name="T8" fmla="*/ 12 w 19"/>
                  <a:gd name="T9" fmla="*/ 4 h 23"/>
                  <a:gd name="T10" fmla="*/ 11 w 19"/>
                  <a:gd name="T11" fmla="*/ 6 h 23"/>
                  <a:gd name="T12" fmla="*/ 12 w 19"/>
                  <a:gd name="T13" fmla="*/ 8 h 23"/>
                  <a:gd name="T14" fmla="*/ 9 w 19"/>
                  <a:gd name="T15" fmla="*/ 7 h 23"/>
                  <a:gd name="T16" fmla="*/ 12 w 19"/>
                  <a:gd name="T17" fmla="*/ 9 h 23"/>
                  <a:gd name="T18" fmla="*/ 9 w 19"/>
                  <a:gd name="T19" fmla="*/ 11 h 23"/>
                  <a:gd name="T20" fmla="*/ 9 w 19"/>
                  <a:gd name="T21" fmla="*/ 10 h 23"/>
                  <a:gd name="T22" fmla="*/ 8 w 19"/>
                  <a:gd name="T23" fmla="*/ 11 h 23"/>
                  <a:gd name="T24" fmla="*/ 7 w 19"/>
                  <a:gd name="T25" fmla="*/ 10 h 23"/>
                  <a:gd name="T26" fmla="*/ 5 w 19"/>
                  <a:gd name="T27" fmla="*/ 12 h 23"/>
                  <a:gd name="T28" fmla="*/ 5 w 19"/>
                  <a:gd name="T29" fmla="*/ 11 h 23"/>
                  <a:gd name="T30" fmla="*/ 3 w 19"/>
                  <a:gd name="T31" fmla="*/ 16 h 23"/>
                  <a:gd name="T32" fmla="*/ 2 w 19"/>
                  <a:gd name="T33" fmla="*/ 16 h 23"/>
                  <a:gd name="T34" fmla="*/ 5 w 19"/>
                  <a:gd name="T35" fmla="*/ 17 h 23"/>
                  <a:gd name="T36" fmla="*/ 3 w 19"/>
                  <a:gd name="T37" fmla="*/ 19 h 23"/>
                  <a:gd name="T38" fmla="*/ 2 w 19"/>
                  <a:gd name="T39" fmla="*/ 17 h 23"/>
                  <a:gd name="T40" fmla="*/ 2 w 19"/>
                  <a:gd name="T41" fmla="*/ 18 h 23"/>
                  <a:gd name="T42" fmla="*/ 0 w 19"/>
                  <a:gd name="T43" fmla="*/ 18 h 23"/>
                  <a:gd name="T44" fmla="*/ 1 w 19"/>
                  <a:gd name="T45" fmla="*/ 21 h 23"/>
                  <a:gd name="T46" fmla="*/ 0 w 19"/>
                  <a:gd name="T47" fmla="*/ 21 h 23"/>
                  <a:gd name="T48" fmla="*/ 2 w 19"/>
                  <a:gd name="T49" fmla="*/ 23 h 23"/>
                  <a:gd name="T50" fmla="*/ 6 w 19"/>
                  <a:gd name="T51" fmla="*/ 18 h 23"/>
                  <a:gd name="T52" fmla="*/ 6 w 19"/>
                  <a:gd name="T53" fmla="*/ 15 h 23"/>
                  <a:gd name="T54" fmla="*/ 8 w 19"/>
                  <a:gd name="T55" fmla="*/ 16 h 23"/>
                  <a:gd name="T56" fmla="*/ 6 w 19"/>
                  <a:gd name="T57" fmla="*/ 15 h 23"/>
                  <a:gd name="T58" fmla="*/ 8 w 19"/>
                  <a:gd name="T59" fmla="*/ 15 h 23"/>
                  <a:gd name="T60" fmla="*/ 7 w 19"/>
                  <a:gd name="T61" fmla="*/ 14 h 23"/>
                  <a:gd name="T62" fmla="*/ 9 w 19"/>
                  <a:gd name="T63" fmla="*/ 15 h 23"/>
                  <a:gd name="T64" fmla="*/ 15 w 19"/>
                  <a:gd name="T65" fmla="*/ 6 h 23"/>
                  <a:gd name="T66" fmla="*/ 14 w 19"/>
                  <a:gd name="T67" fmla="*/ 6 h 23"/>
                  <a:gd name="T68" fmla="*/ 16 w 19"/>
                  <a:gd name="T69" fmla="*/ 3 h 23"/>
                  <a:gd name="T70" fmla="*/ 16 w 19"/>
                  <a:gd name="T71" fmla="*/ 1 h 23"/>
                  <a:gd name="T72" fmla="*/ 18 w 19"/>
                  <a:gd name="T73" fmla="*/ 4 h 23"/>
                  <a:gd name="T74" fmla="*/ 19 w 19"/>
                  <a:gd name="T75" fmla="*/ 2 h 23"/>
                  <a:gd name="T76" fmla="*/ 18 w 19"/>
                  <a:gd name="T77" fmla="*/ 2 h 23"/>
                  <a:gd name="T78" fmla="*/ 19 w 19"/>
                  <a:gd name="T79" fmla="*/ 2 h 23"/>
                  <a:gd name="T80" fmla="*/ 15 w 19"/>
                  <a:gd name="T81" fmla="*/ 0 h 23"/>
                  <a:gd name="T82" fmla="*/ 12 w 19"/>
                  <a:gd name="T83" fmla="*/ 2 h 23"/>
                  <a:gd name="T84" fmla="*/ 14 w 19"/>
                  <a:gd name="T85" fmla="*/ 3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9" h="23">
                    <a:moveTo>
                      <a:pt x="14" y="3"/>
                    </a:moveTo>
                    <a:cubicBezTo>
                      <a:pt x="14" y="3"/>
                      <a:pt x="14" y="4"/>
                      <a:pt x="13" y="4"/>
                    </a:cubicBezTo>
                    <a:cubicBezTo>
                      <a:pt x="13" y="4"/>
                      <a:pt x="13" y="3"/>
                      <a:pt x="13" y="3"/>
                    </a:cubicBezTo>
                    <a:cubicBezTo>
                      <a:pt x="12" y="2"/>
                      <a:pt x="13" y="4"/>
                      <a:pt x="12" y="4"/>
                    </a:cubicBezTo>
                    <a:cubicBezTo>
                      <a:pt x="12" y="4"/>
                      <a:pt x="12" y="4"/>
                      <a:pt x="12" y="4"/>
                    </a:cubicBezTo>
                    <a:cubicBezTo>
                      <a:pt x="11" y="5"/>
                      <a:pt x="13" y="6"/>
                      <a:pt x="11" y="6"/>
                    </a:cubicBezTo>
                    <a:cubicBezTo>
                      <a:pt x="11" y="7"/>
                      <a:pt x="11" y="7"/>
                      <a:pt x="12" y="8"/>
                    </a:cubicBezTo>
                    <a:cubicBezTo>
                      <a:pt x="10" y="8"/>
                      <a:pt x="10" y="7"/>
                      <a:pt x="9" y="7"/>
                    </a:cubicBezTo>
                    <a:cubicBezTo>
                      <a:pt x="9" y="8"/>
                      <a:pt x="11" y="8"/>
                      <a:pt x="12" y="9"/>
                    </a:cubicBezTo>
                    <a:cubicBezTo>
                      <a:pt x="9" y="9"/>
                      <a:pt x="11" y="11"/>
                      <a:pt x="9" y="11"/>
                    </a:cubicBezTo>
                    <a:cubicBezTo>
                      <a:pt x="9" y="11"/>
                      <a:pt x="9" y="10"/>
                      <a:pt x="9" y="10"/>
                    </a:cubicBezTo>
                    <a:cubicBezTo>
                      <a:pt x="7" y="9"/>
                      <a:pt x="9" y="11"/>
                      <a:pt x="8" y="11"/>
                    </a:cubicBezTo>
                    <a:cubicBezTo>
                      <a:pt x="7" y="10"/>
                      <a:pt x="7" y="10"/>
                      <a:pt x="7" y="10"/>
                    </a:cubicBezTo>
                    <a:cubicBezTo>
                      <a:pt x="7" y="11"/>
                      <a:pt x="7" y="12"/>
                      <a:pt x="5" y="12"/>
                    </a:cubicBezTo>
                    <a:cubicBezTo>
                      <a:pt x="5" y="11"/>
                      <a:pt x="5" y="11"/>
                      <a:pt x="5" y="11"/>
                    </a:cubicBezTo>
                    <a:cubicBezTo>
                      <a:pt x="5" y="13"/>
                      <a:pt x="3" y="14"/>
                      <a:pt x="3" y="16"/>
                    </a:cubicBezTo>
                    <a:cubicBezTo>
                      <a:pt x="2" y="16"/>
                      <a:pt x="2" y="16"/>
                      <a:pt x="2" y="16"/>
                    </a:cubicBezTo>
                    <a:cubicBezTo>
                      <a:pt x="2" y="18"/>
                      <a:pt x="3" y="15"/>
                      <a:pt x="5" y="17"/>
                    </a:cubicBezTo>
                    <a:cubicBezTo>
                      <a:pt x="2" y="15"/>
                      <a:pt x="5" y="19"/>
                      <a:pt x="3" y="19"/>
                    </a:cubicBezTo>
                    <a:cubicBezTo>
                      <a:pt x="2" y="18"/>
                      <a:pt x="3" y="17"/>
                      <a:pt x="2" y="17"/>
                    </a:cubicBezTo>
                    <a:cubicBezTo>
                      <a:pt x="3" y="18"/>
                      <a:pt x="2" y="18"/>
                      <a:pt x="2" y="18"/>
                    </a:cubicBezTo>
                    <a:cubicBezTo>
                      <a:pt x="1" y="17"/>
                      <a:pt x="1" y="19"/>
                      <a:pt x="0" y="18"/>
                    </a:cubicBezTo>
                    <a:cubicBezTo>
                      <a:pt x="1" y="21"/>
                      <a:pt x="1" y="21"/>
                      <a:pt x="1" y="21"/>
                    </a:cubicBezTo>
                    <a:cubicBezTo>
                      <a:pt x="0" y="20"/>
                      <a:pt x="0" y="21"/>
                      <a:pt x="0" y="21"/>
                    </a:cubicBezTo>
                    <a:cubicBezTo>
                      <a:pt x="0" y="21"/>
                      <a:pt x="1" y="23"/>
                      <a:pt x="2" y="23"/>
                    </a:cubicBezTo>
                    <a:cubicBezTo>
                      <a:pt x="3" y="21"/>
                      <a:pt x="4" y="19"/>
                      <a:pt x="6" y="18"/>
                    </a:cubicBezTo>
                    <a:cubicBezTo>
                      <a:pt x="5" y="16"/>
                      <a:pt x="7" y="17"/>
                      <a:pt x="6" y="15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8" y="15"/>
                      <a:pt x="7" y="16"/>
                      <a:pt x="6" y="15"/>
                    </a:cubicBezTo>
                    <a:cubicBezTo>
                      <a:pt x="6" y="14"/>
                      <a:pt x="8" y="15"/>
                      <a:pt x="8" y="15"/>
                    </a:cubicBezTo>
                    <a:cubicBezTo>
                      <a:pt x="9" y="15"/>
                      <a:pt x="8" y="15"/>
                      <a:pt x="7" y="14"/>
                    </a:cubicBezTo>
                    <a:cubicBezTo>
                      <a:pt x="9" y="15"/>
                      <a:pt x="9" y="15"/>
                      <a:pt x="9" y="15"/>
                    </a:cubicBezTo>
                    <a:cubicBezTo>
                      <a:pt x="11" y="12"/>
                      <a:pt x="12" y="8"/>
                      <a:pt x="15" y="6"/>
                    </a:cubicBezTo>
                    <a:cubicBezTo>
                      <a:pt x="14" y="6"/>
                      <a:pt x="14" y="6"/>
                      <a:pt x="14" y="6"/>
                    </a:cubicBezTo>
                    <a:cubicBezTo>
                      <a:pt x="16" y="5"/>
                      <a:pt x="13" y="2"/>
                      <a:pt x="16" y="3"/>
                    </a:cubicBezTo>
                    <a:cubicBezTo>
                      <a:pt x="16" y="1"/>
                      <a:pt x="16" y="1"/>
                      <a:pt x="16" y="1"/>
                    </a:cubicBezTo>
                    <a:cubicBezTo>
                      <a:pt x="16" y="2"/>
                      <a:pt x="18" y="3"/>
                      <a:pt x="18" y="4"/>
                    </a:cubicBezTo>
                    <a:cubicBezTo>
                      <a:pt x="18" y="3"/>
                      <a:pt x="19" y="3"/>
                      <a:pt x="19" y="2"/>
                    </a:cubicBezTo>
                    <a:cubicBezTo>
                      <a:pt x="18" y="2"/>
                      <a:pt x="18" y="2"/>
                      <a:pt x="18" y="2"/>
                    </a:cubicBezTo>
                    <a:cubicBezTo>
                      <a:pt x="17" y="1"/>
                      <a:pt x="18" y="1"/>
                      <a:pt x="19" y="2"/>
                    </a:cubicBezTo>
                    <a:cubicBezTo>
                      <a:pt x="19" y="0"/>
                      <a:pt x="17" y="1"/>
                      <a:pt x="15" y="0"/>
                    </a:cubicBezTo>
                    <a:cubicBezTo>
                      <a:pt x="16" y="3"/>
                      <a:pt x="12" y="0"/>
                      <a:pt x="12" y="2"/>
                    </a:cubicBezTo>
                    <a:cubicBezTo>
                      <a:pt x="12" y="3"/>
                      <a:pt x="13" y="2"/>
                      <a:pt x="14" y="3"/>
                    </a:cubicBez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588" name="Freeform 83"/>
              <p:cNvSpPr>
                <a:spLocks/>
              </p:cNvSpPr>
              <p:nvPr/>
            </p:nvSpPr>
            <p:spPr bwMode="auto">
              <a:xfrm>
                <a:off x="762" y="166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589" name="Freeform 84"/>
              <p:cNvSpPr>
                <a:spLocks/>
              </p:cNvSpPr>
              <p:nvPr/>
            </p:nvSpPr>
            <p:spPr bwMode="auto">
              <a:xfrm>
                <a:off x="710" y="1708"/>
                <a:ext cx="3" cy="3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1 h 1"/>
                  <a:gd name="T4" fmla="*/ 1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0" y="1"/>
                      <a:pt x="1" y="0"/>
                    </a:cubicBez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590" name="Rectangle 85"/>
              <p:cNvSpPr>
                <a:spLocks noChangeArrowheads="1"/>
              </p:cNvSpPr>
              <p:nvPr/>
            </p:nvSpPr>
            <p:spPr bwMode="auto">
              <a:xfrm>
                <a:off x="765" y="1656"/>
                <a:ext cx="1" cy="1"/>
              </a:xfrm>
              <a:prstGeom prst="rect">
                <a:avLst/>
              </a:pr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591" name="Freeform 86"/>
              <p:cNvSpPr>
                <a:spLocks/>
              </p:cNvSpPr>
              <p:nvPr/>
            </p:nvSpPr>
            <p:spPr bwMode="auto">
              <a:xfrm>
                <a:off x="757" y="1648"/>
                <a:ext cx="2" cy="3"/>
              </a:xfrm>
              <a:custGeom>
                <a:avLst/>
                <a:gdLst>
                  <a:gd name="T0" fmla="*/ 2 w 2"/>
                  <a:gd name="T1" fmla="*/ 0 h 3"/>
                  <a:gd name="T2" fmla="*/ 0 w 2"/>
                  <a:gd name="T3" fmla="*/ 0 h 3"/>
                  <a:gd name="T4" fmla="*/ 2 w 2"/>
                  <a:gd name="T5" fmla="*/ 3 h 3"/>
                  <a:gd name="T6" fmla="*/ 2 w 2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3">
                    <a:moveTo>
                      <a:pt x="2" y="0"/>
                    </a:moveTo>
                    <a:lnTo>
                      <a:pt x="0" y="0"/>
                    </a:lnTo>
                    <a:lnTo>
                      <a:pt x="2" y="3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592" name="Freeform 87"/>
              <p:cNvSpPr>
                <a:spLocks/>
              </p:cNvSpPr>
              <p:nvPr/>
            </p:nvSpPr>
            <p:spPr bwMode="auto">
              <a:xfrm>
                <a:off x="700" y="1716"/>
                <a:ext cx="2" cy="0"/>
              </a:xfrm>
              <a:custGeom>
                <a:avLst/>
                <a:gdLst>
                  <a:gd name="T0" fmla="*/ 0 w 2"/>
                  <a:gd name="T1" fmla="*/ 2 w 2"/>
                  <a:gd name="T2" fmla="*/ 0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593" name="Freeform 88"/>
              <p:cNvSpPr>
                <a:spLocks/>
              </p:cNvSpPr>
              <p:nvPr/>
            </p:nvSpPr>
            <p:spPr bwMode="auto">
              <a:xfrm>
                <a:off x="678" y="173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594" name="Freeform 89"/>
              <p:cNvSpPr>
                <a:spLocks/>
              </p:cNvSpPr>
              <p:nvPr/>
            </p:nvSpPr>
            <p:spPr bwMode="auto">
              <a:xfrm>
                <a:off x="661" y="1708"/>
                <a:ext cx="71" cy="84"/>
              </a:xfrm>
              <a:custGeom>
                <a:avLst/>
                <a:gdLst>
                  <a:gd name="T0" fmla="*/ 25 w 26"/>
                  <a:gd name="T1" fmla="*/ 30 h 31"/>
                  <a:gd name="T2" fmla="*/ 26 w 26"/>
                  <a:gd name="T3" fmla="*/ 29 h 31"/>
                  <a:gd name="T4" fmla="*/ 26 w 26"/>
                  <a:gd name="T5" fmla="*/ 27 h 31"/>
                  <a:gd name="T6" fmla="*/ 23 w 26"/>
                  <a:gd name="T7" fmla="*/ 26 h 31"/>
                  <a:gd name="T8" fmla="*/ 18 w 26"/>
                  <a:gd name="T9" fmla="*/ 23 h 31"/>
                  <a:gd name="T10" fmla="*/ 15 w 26"/>
                  <a:gd name="T11" fmla="*/ 21 h 31"/>
                  <a:gd name="T12" fmla="*/ 10 w 26"/>
                  <a:gd name="T13" fmla="*/ 20 h 31"/>
                  <a:gd name="T14" fmla="*/ 9 w 26"/>
                  <a:gd name="T15" fmla="*/ 19 h 31"/>
                  <a:gd name="T16" fmla="*/ 7 w 26"/>
                  <a:gd name="T17" fmla="*/ 18 h 31"/>
                  <a:gd name="T18" fmla="*/ 5 w 26"/>
                  <a:gd name="T19" fmla="*/ 20 h 31"/>
                  <a:gd name="T20" fmla="*/ 3 w 26"/>
                  <a:gd name="T21" fmla="*/ 21 h 31"/>
                  <a:gd name="T22" fmla="*/ 2 w 26"/>
                  <a:gd name="T23" fmla="*/ 21 h 31"/>
                  <a:gd name="T24" fmla="*/ 2 w 26"/>
                  <a:gd name="T25" fmla="*/ 21 h 31"/>
                  <a:gd name="T26" fmla="*/ 1 w 26"/>
                  <a:gd name="T27" fmla="*/ 16 h 31"/>
                  <a:gd name="T28" fmla="*/ 1 w 26"/>
                  <a:gd name="T29" fmla="*/ 16 h 31"/>
                  <a:gd name="T30" fmla="*/ 1 w 26"/>
                  <a:gd name="T31" fmla="*/ 16 h 31"/>
                  <a:gd name="T32" fmla="*/ 3 w 26"/>
                  <a:gd name="T33" fmla="*/ 20 h 31"/>
                  <a:gd name="T34" fmla="*/ 5 w 26"/>
                  <a:gd name="T35" fmla="*/ 18 h 31"/>
                  <a:gd name="T36" fmla="*/ 4 w 26"/>
                  <a:gd name="T37" fmla="*/ 17 h 31"/>
                  <a:gd name="T38" fmla="*/ 7 w 26"/>
                  <a:gd name="T39" fmla="*/ 15 h 31"/>
                  <a:gd name="T40" fmla="*/ 9 w 26"/>
                  <a:gd name="T41" fmla="*/ 13 h 31"/>
                  <a:gd name="T42" fmla="*/ 11 w 26"/>
                  <a:gd name="T43" fmla="*/ 10 h 31"/>
                  <a:gd name="T44" fmla="*/ 11 w 26"/>
                  <a:gd name="T45" fmla="*/ 8 h 31"/>
                  <a:gd name="T46" fmla="*/ 13 w 26"/>
                  <a:gd name="T47" fmla="*/ 8 h 31"/>
                  <a:gd name="T48" fmla="*/ 14 w 26"/>
                  <a:gd name="T49" fmla="*/ 7 h 31"/>
                  <a:gd name="T50" fmla="*/ 19 w 26"/>
                  <a:gd name="T51" fmla="*/ 2 h 31"/>
                  <a:gd name="T52" fmla="*/ 16 w 26"/>
                  <a:gd name="T53" fmla="*/ 4 h 31"/>
                  <a:gd name="T54" fmla="*/ 16 w 26"/>
                  <a:gd name="T55" fmla="*/ 5 h 31"/>
                  <a:gd name="T56" fmla="*/ 13 w 26"/>
                  <a:gd name="T57" fmla="*/ 3 h 31"/>
                  <a:gd name="T58" fmla="*/ 12 w 26"/>
                  <a:gd name="T59" fmla="*/ 4 h 31"/>
                  <a:gd name="T60" fmla="*/ 11 w 26"/>
                  <a:gd name="T61" fmla="*/ 6 h 31"/>
                  <a:gd name="T62" fmla="*/ 9 w 26"/>
                  <a:gd name="T63" fmla="*/ 7 h 31"/>
                  <a:gd name="T64" fmla="*/ 7 w 26"/>
                  <a:gd name="T65" fmla="*/ 9 h 31"/>
                  <a:gd name="T66" fmla="*/ 6 w 26"/>
                  <a:gd name="T67" fmla="*/ 11 h 31"/>
                  <a:gd name="T68" fmla="*/ 5 w 26"/>
                  <a:gd name="T69" fmla="*/ 11 h 31"/>
                  <a:gd name="T70" fmla="*/ 5 w 26"/>
                  <a:gd name="T71" fmla="*/ 12 h 31"/>
                  <a:gd name="T72" fmla="*/ 4 w 26"/>
                  <a:gd name="T73" fmla="*/ 13 h 31"/>
                  <a:gd name="T74" fmla="*/ 3 w 26"/>
                  <a:gd name="T75" fmla="*/ 16 h 31"/>
                  <a:gd name="T76" fmla="*/ 1 w 26"/>
                  <a:gd name="T77" fmla="*/ 15 h 31"/>
                  <a:gd name="T78" fmla="*/ 1 w 26"/>
                  <a:gd name="T79" fmla="*/ 15 h 31"/>
                  <a:gd name="T80" fmla="*/ 1 w 26"/>
                  <a:gd name="T81" fmla="*/ 16 h 31"/>
                  <a:gd name="T82" fmla="*/ 1 w 26"/>
                  <a:gd name="T83" fmla="*/ 16 h 31"/>
                  <a:gd name="T84" fmla="*/ 2 w 26"/>
                  <a:gd name="T85" fmla="*/ 22 h 31"/>
                  <a:gd name="T86" fmla="*/ 2 w 26"/>
                  <a:gd name="T87" fmla="*/ 22 h 31"/>
                  <a:gd name="T88" fmla="*/ 2 w 26"/>
                  <a:gd name="T89" fmla="*/ 21 h 31"/>
                  <a:gd name="T90" fmla="*/ 3 w 26"/>
                  <a:gd name="T91" fmla="*/ 22 h 31"/>
                  <a:gd name="T92" fmla="*/ 5 w 26"/>
                  <a:gd name="T93" fmla="*/ 21 h 31"/>
                  <a:gd name="T94" fmla="*/ 8 w 26"/>
                  <a:gd name="T95" fmla="*/ 22 h 31"/>
                  <a:gd name="T96" fmla="*/ 12 w 26"/>
                  <a:gd name="T97" fmla="*/ 23 h 31"/>
                  <a:gd name="T98" fmla="*/ 13 w 26"/>
                  <a:gd name="T99" fmla="*/ 24 h 31"/>
                  <a:gd name="T100" fmla="*/ 18 w 26"/>
                  <a:gd name="T101" fmla="*/ 27 h 31"/>
                  <a:gd name="T102" fmla="*/ 17 w 26"/>
                  <a:gd name="T103" fmla="*/ 24 h 31"/>
                  <a:gd name="T104" fmla="*/ 18 w 26"/>
                  <a:gd name="T105" fmla="*/ 28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26" h="31">
                    <a:moveTo>
                      <a:pt x="21" y="30"/>
                    </a:moveTo>
                    <a:cubicBezTo>
                      <a:pt x="22" y="31"/>
                      <a:pt x="23" y="31"/>
                      <a:pt x="25" y="30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5" y="31"/>
                      <a:pt x="26" y="30"/>
                      <a:pt x="26" y="29"/>
                    </a:cubicBezTo>
                    <a:cubicBezTo>
                      <a:pt x="26" y="29"/>
                      <a:pt x="26" y="29"/>
                      <a:pt x="26" y="29"/>
                    </a:cubicBezTo>
                    <a:cubicBezTo>
                      <a:pt x="24" y="30"/>
                      <a:pt x="26" y="28"/>
                      <a:pt x="26" y="27"/>
                    </a:cubicBezTo>
                    <a:cubicBezTo>
                      <a:pt x="25" y="27"/>
                      <a:pt x="23" y="29"/>
                      <a:pt x="22" y="28"/>
                    </a:cubicBezTo>
                    <a:cubicBezTo>
                      <a:pt x="22" y="28"/>
                      <a:pt x="22" y="27"/>
                      <a:pt x="23" y="26"/>
                    </a:cubicBezTo>
                    <a:cubicBezTo>
                      <a:pt x="22" y="26"/>
                      <a:pt x="21" y="27"/>
                      <a:pt x="20" y="27"/>
                    </a:cubicBezTo>
                    <a:cubicBezTo>
                      <a:pt x="23" y="22"/>
                      <a:pt x="17" y="27"/>
                      <a:pt x="18" y="23"/>
                    </a:cubicBezTo>
                    <a:cubicBezTo>
                      <a:pt x="17" y="23"/>
                      <a:pt x="16" y="22"/>
                      <a:pt x="15" y="23"/>
                    </a:cubicBezTo>
                    <a:cubicBezTo>
                      <a:pt x="16" y="22"/>
                      <a:pt x="14" y="22"/>
                      <a:pt x="15" y="21"/>
                    </a:cubicBezTo>
                    <a:cubicBezTo>
                      <a:pt x="13" y="24"/>
                      <a:pt x="13" y="18"/>
                      <a:pt x="11" y="22"/>
                    </a:cubicBezTo>
                    <a:cubicBezTo>
                      <a:pt x="11" y="20"/>
                      <a:pt x="11" y="22"/>
                      <a:pt x="10" y="20"/>
                    </a:cubicBezTo>
                    <a:cubicBezTo>
                      <a:pt x="10" y="20"/>
                      <a:pt x="11" y="20"/>
                      <a:pt x="11" y="20"/>
                    </a:cubicBezTo>
                    <a:cubicBezTo>
                      <a:pt x="11" y="19"/>
                      <a:pt x="9" y="21"/>
                      <a:pt x="9" y="19"/>
                    </a:cubicBezTo>
                    <a:cubicBezTo>
                      <a:pt x="8" y="18"/>
                      <a:pt x="9" y="20"/>
                      <a:pt x="8" y="21"/>
                    </a:cubicBezTo>
                    <a:cubicBezTo>
                      <a:pt x="7" y="20"/>
                      <a:pt x="7" y="20"/>
                      <a:pt x="7" y="18"/>
                    </a:cubicBezTo>
                    <a:cubicBezTo>
                      <a:pt x="6" y="19"/>
                      <a:pt x="6" y="18"/>
                      <a:pt x="5" y="19"/>
                    </a:cubicBezTo>
                    <a:cubicBezTo>
                      <a:pt x="5" y="19"/>
                      <a:pt x="6" y="20"/>
                      <a:pt x="5" y="20"/>
                    </a:cubicBezTo>
                    <a:cubicBezTo>
                      <a:pt x="4" y="20"/>
                      <a:pt x="4" y="20"/>
                      <a:pt x="3" y="20"/>
                    </a:cubicBezTo>
                    <a:cubicBezTo>
                      <a:pt x="3" y="21"/>
                      <a:pt x="3" y="21"/>
                      <a:pt x="3" y="21"/>
                    </a:cubicBezTo>
                    <a:cubicBezTo>
                      <a:pt x="2" y="21"/>
                      <a:pt x="2" y="21"/>
                      <a:pt x="2" y="21"/>
                    </a:cubicBezTo>
                    <a:cubicBezTo>
                      <a:pt x="2" y="21"/>
                      <a:pt x="2" y="21"/>
                      <a:pt x="2" y="21"/>
                    </a:cubicBezTo>
                    <a:cubicBezTo>
                      <a:pt x="2" y="21"/>
                      <a:pt x="2" y="21"/>
                      <a:pt x="2" y="21"/>
                    </a:cubicBezTo>
                    <a:cubicBezTo>
                      <a:pt x="2" y="21"/>
                      <a:pt x="2" y="21"/>
                      <a:pt x="2" y="21"/>
                    </a:cubicBezTo>
                    <a:cubicBezTo>
                      <a:pt x="2" y="21"/>
                      <a:pt x="2" y="21"/>
                      <a:pt x="2" y="21"/>
                    </a:cubicBezTo>
                    <a:cubicBezTo>
                      <a:pt x="3" y="26"/>
                      <a:pt x="1" y="15"/>
                      <a:pt x="1" y="16"/>
                    </a:cubicBezTo>
                    <a:cubicBezTo>
                      <a:pt x="1" y="16"/>
                      <a:pt x="1" y="16"/>
                      <a:pt x="1" y="16"/>
                    </a:cubicBezTo>
                    <a:cubicBezTo>
                      <a:pt x="1" y="16"/>
                      <a:pt x="1" y="16"/>
                      <a:pt x="1" y="16"/>
                    </a:cubicBezTo>
                    <a:cubicBezTo>
                      <a:pt x="1" y="16"/>
                      <a:pt x="1" y="16"/>
                      <a:pt x="1" y="16"/>
                    </a:cubicBezTo>
                    <a:cubicBezTo>
                      <a:pt x="1" y="16"/>
                      <a:pt x="1" y="16"/>
                      <a:pt x="1" y="16"/>
                    </a:cubicBezTo>
                    <a:cubicBezTo>
                      <a:pt x="1" y="16"/>
                      <a:pt x="1" y="16"/>
                      <a:pt x="1" y="16"/>
                    </a:cubicBezTo>
                    <a:cubicBezTo>
                      <a:pt x="2" y="18"/>
                      <a:pt x="1" y="13"/>
                      <a:pt x="3" y="20"/>
                    </a:cubicBezTo>
                    <a:cubicBezTo>
                      <a:pt x="3" y="20"/>
                      <a:pt x="3" y="21"/>
                      <a:pt x="3" y="19"/>
                    </a:cubicBezTo>
                    <a:cubicBezTo>
                      <a:pt x="4" y="19"/>
                      <a:pt x="4" y="19"/>
                      <a:pt x="5" y="18"/>
                    </a:cubicBezTo>
                    <a:cubicBezTo>
                      <a:pt x="3" y="17"/>
                      <a:pt x="3" y="17"/>
                      <a:pt x="3" y="17"/>
                    </a:cubicBezTo>
                    <a:cubicBezTo>
                      <a:pt x="4" y="20"/>
                      <a:pt x="4" y="17"/>
                      <a:pt x="4" y="17"/>
                    </a:cubicBezTo>
                    <a:cubicBezTo>
                      <a:pt x="5" y="17"/>
                      <a:pt x="5" y="18"/>
                      <a:pt x="5" y="18"/>
                    </a:cubicBezTo>
                    <a:cubicBezTo>
                      <a:pt x="7" y="17"/>
                      <a:pt x="5" y="15"/>
                      <a:pt x="7" y="15"/>
                    </a:cubicBezTo>
                    <a:cubicBezTo>
                      <a:pt x="7" y="16"/>
                      <a:pt x="7" y="16"/>
                      <a:pt x="7" y="16"/>
                    </a:cubicBezTo>
                    <a:cubicBezTo>
                      <a:pt x="7" y="14"/>
                      <a:pt x="9" y="14"/>
                      <a:pt x="9" y="13"/>
                    </a:cubicBezTo>
                    <a:cubicBezTo>
                      <a:pt x="9" y="12"/>
                      <a:pt x="9" y="12"/>
                      <a:pt x="8" y="12"/>
                    </a:cubicBezTo>
                    <a:cubicBezTo>
                      <a:pt x="10" y="14"/>
                      <a:pt x="9" y="10"/>
                      <a:pt x="11" y="10"/>
                    </a:cubicBezTo>
                    <a:cubicBezTo>
                      <a:pt x="10" y="9"/>
                      <a:pt x="10" y="7"/>
                      <a:pt x="10" y="7"/>
                    </a:cubicBezTo>
                    <a:cubicBezTo>
                      <a:pt x="11" y="7"/>
                      <a:pt x="11" y="8"/>
                      <a:pt x="11" y="8"/>
                    </a:cubicBezTo>
                    <a:cubicBezTo>
                      <a:pt x="10" y="8"/>
                      <a:pt x="12" y="10"/>
                      <a:pt x="12" y="11"/>
                    </a:cubicBezTo>
                    <a:cubicBezTo>
                      <a:pt x="12" y="10"/>
                      <a:pt x="13" y="10"/>
                      <a:pt x="13" y="8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5" y="9"/>
                      <a:pt x="12" y="7"/>
                      <a:pt x="14" y="7"/>
                    </a:cubicBezTo>
                    <a:cubicBezTo>
                      <a:pt x="15" y="8"/>
                      <a:pt x="15" y="8"/>
                      <a:pt x="15" y="8"/>
                    </a:cubicBezTo>
                    <a:cubicBezTo>
                      <a:pt x="16" y="6"/>
                      <a:pt x="19" y="5"/>
                      <a:pt x="19" y="2"/>
                    </a:cubicBezTo>
                    <a:cubicBezTo>
                      <a:pt x="18" y="1"/>
                      <a:pt x="16" y="1"/>
                      <a:pt x="15" y="0"/>
                    </a:cubicBezTo>
                    <a:cubicBezTo>
                      <a:pt x="15" y="2"/>
                      <a:pt x="16" y="3"/>
                      <a:pt x="16" y="4"/>
                    </a:cubicBezTo>
                    <a:cubicBezTo>
                      <a:pt x="15" y="3"/>
                      <a:pt x="15" y="3"/>
                      <a:pt x="15" y="3"/>
                    </a:cubicBezTo>
                    <a:cubicBezTo>
                      <a:pt x="16" y="4"/>
                      <a:pt x="15" y="5"/>
                      <a:pt x="16" y="5"/>
                    </a:cubicBezTo>
                    <a:cubicBezTo>
                      <a:pt x="17" y="6"/>
                      <a:pt x="15" y="5"/>
                      <a:pt x="15" y="6"/>
                    </a:cubicBezTo>
                    <a:cubicBezTo>
                      <a:pt x="14" y="5"/>
                      <a:pt x="14" y="4"/>
                      <a:pt x="13" y="3"/>
                    </a:cubicBezTo>
                    <a:cubicBezTo>
                      <a:pt x="13" y="4"/>
                      <a:pt x="13" y="4"/>
                      <a:pt x="13" y="4"/>
                    </a:cubicBezTo>
                    <a:cubicBezTo>
                      <a:pt x="13" y="4"/>
                      <a:pt x="12" y="4"/>
                      <a:pt x="12" y="4"/>
                    </a:cubicBezTo>
                    <a:cubicBezTo>
                      <a:pt x="13" y="6"/>
                      <a:pt x="10" y="5"/>
                      <a:pt x="10" y="6"/>
                    </a:cubicBezTo>
                    <a:cubicBezTo>
                      <a:pt x="11" y="6"/>
                      <a:pt x="11" y="6"/>
                      <a:pt x="11" y="6"/>
                    </a:cubicBezTo>
                    <a:cubicBezTo>
                      <a:pt x="12" y="6"/>
                      <a:pt x="11" y="7"/>
                      <a:pt x="11" y="7"/>
                    </a:cubicBezTo>
                    <a:cubicBezTo>
                      <a:pt x="10" y="6"/>
                      <a:pt x="10" y="7"/>
                      <a:pt x="9" y="7"/>
                    </a:cubicBezTo>
                    <a:cubicBezTo>
                      <a:pt x="9" y="8"/>
                      <a:pt x="10" y="9"/>
                      <a:pt x="10" y="10"/>
                    </a:cubicBezTo>
                    <a:cubicBezTo>
                      <a:pt x="8" y="8"/>
                      <a:pt x="8" y="10"/>
                      <a:pt x="7" y="9"/>
                    </a:cubicBezTo>
                    <a:cubicBezTo>
                      <a:pt x="8" y="10"/>
                      <a:pt x="6" y="10"/>
                      <a:pt x="7" y="11"/>
                    </a:cubicBezTo>
                    <a:cubicBezTo>
                      <a:pt x="7" y="12"/>
                      <a:pt x="6" y="12"/>
                      <a:pt x="6" y="11"/>
                    </a:cubicBezTo>
                    <a:cubicBezTo>
                      <a:pt x="6" y="11"/>
                      <a:pt x="6" y="11"/>
                      <a:pt x="6" y="11"/>
                    </a:cubicBezTo>
                    <a:cubicBezTo>
                      <a:pt x="5" y="11"/>
                      <a:pt x="5" y="11"/>
                      <a:pt x="5" y="11"/>
                    </a:cubicBezTo>
                    <a:cubicBezTo>
                      <a:pt x="5" y="11"/>
                      <a:pt x="5" y="11"/>
                      <a:pt x="5" y="11"/>
                    </a:cubicBezTo>
                    <a:cubicBezTo>
                      <a:pt x="5" y="11"/>
                      <a:pt x="6" y="12"/>
                      <a:pt x="5" y="12"/>
                    </a:cubicBezTo>
                    <a:cubicBezTo>
                      <a:pt x="4" y="11"/>
                      <a:pt x="5" y="11"/>
                      <a:pt x="5" y="11"/>
                    </a:cubicBezTo>
                    <a:cubicBezTo>
                      <a:pt x="4" y="11"/>
                      <a:pt x="5" y="14"/>
                      <a:pt x="4" y="13"/>
                    </a:cubicBezTo>
                    <a:cubicBezTo>
                      <a:pt x="4" y="14"/>
                      <a:pt x="3" y="15"/>
                      <a:pt x="5" y="16"/>
                    </a:cubicBezTo>
                    <a:cubicBezTo>
                      <a:pt x="4" y="16"/>
                      <a:pt x="3" y="15"/>
                      <a:pt x="3" y="16"/>
                    </a:cubicBezTo>
                    <a:cubicBezTo>
                      <a:pt x="4" y="18"/>
                      <a:pt x="1" y="13"/>
                      <a:pt x="3" y="20"/>
                    </a:cubicBezTo>
                    <a:cubicBezTo>
                      <a:pt x="1" y="12"/>
                      <a:pt x="2" y="18"/>
                      <a:pt x="1" y="15"/>
                    </a:cubicBezTo>
                    <a:cubicBezTo>
                      <a:pt x="1" y="15"/>
                      <a:pt x="1" y="15"/>
                      <a:pt x="1" y="15"/>
                    </a:cubicBezTo>
                    <a:cubicBezTo>
                      <a:pt x="1" y="15"/>
                      <a:pt x="1" y="15"/>
                      <a:pt x="1" y="15"/>
                    </a:cubicBezTo>
                    <a:cubicBezTo>
                      <a:pt x="1" y="15"/>
                      <a:pt x="1" y="15"/>
                      <a:pt x="1" y="15"/>
                    </a:cubicBezTo>
                    <a:cubicBezTo>
                      <a:pt x="1" y="16"/>
                      <a:pt x="1" y="16"/>
                      <a:pt x="1" y="16"/>
                    </a:cubicBezTo>
                    <a:cubicBezTo>
                      <a:pt x="1" y="16"/>
                      <a:pt x="1" y="16"/>
                      <a:pt x="1" y="16"/>
                    </a:cubicBezTo>
                    <a:cubicBezTo>
                      <a:pt x="1" y="16"/>
                      <a:pt x="1" y="16"/>
                      <a:pt x="1" y="16"/>
                    </a:cubicBezTo>
                    <a:cubicBezTo>
                      <a:pt x="0" y="14"/>
                      <a:pt x="3" y="27"/>
                      <a:pt x="2" y="22"/>
                    </a:cubicBezTo>
                    <a:cubicBezTo>
                      <a:pt x="2" y="22"/>
                      <a:pt x="2" y="22"/>
                      <a:pt x="2" y="22"/>
                    </a:cubicBezTo>
                    <a:cubicBezTo>
                      <a:pt x="2" y="22"/>
                      <a:pt x="2" y="22"/>
                      <a:pt x="2" y="22"/>
                    </a:cubicBezTo>
                    <a:cubicBezTo>
                      <a:pt x="2" y="22"/>
                      <a:pt x="2" y="22"/>
                      <a:pt x="2" y="22"/>
                    </a:cubicBezTo>
                    <a:cubicBezTo>
                      <a:pt x="2" y="22"/>
                      <a:pt x="2" y="22"/>
                      <a:pt x="2" y="22"/>
                    </a:cubicBezTo>
                    <a:cubicBezTo>
                      <a:pt x="2" y="21"/>
                      <a:pt x="2" y="21"/>
                      <a:pt x="2" y="21"/>
                    </a:cubicBezTo>
                    <a:cubicBezTo>
                      <a:pt x="3" y="21"/>
                      <a:pt x="3" y="21"/>
                      <a:pt x="4" y="21"/>
                    </a:cubicBezTo>
                    <a:cubicBezTo>
                      <a:pt x="3" y="22"/>
                      <a:pt x="3" y="22"/>
                      <a:pt x="3" y="22"/>
                    </a:cubicBezTo>
                    <a:cubicBezTo>
                      <a:pt x="4" y="22"/>
                      <a:pt x="5" y="21"/>
                      <a:pt x="5" y="22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2"/>
                      <a:pt x="6" y="22"/>
                      <a:pt x="6" y="23"/>
                    </a:cubicBezTo>
                    <a:cubicBezTo>
                      <a:pt x="8" y="22"/>
                      <a:pt x="8" y="22"/>
                      <a:pt x="8" y="22"/>
                    </a:cubicBezTo>
                    <a:cubicBezTo>
                      <a:pt x="8" y="24"/>
                      <a:pt x="10" y="23"/>
                      <a:pt x="12" y="22"/>
                    </a:cubicBezTo>
                    <a:cubicBezTo>
                      <a:pt x="12" y="22"/>
                      <a:pt x="13" y="23"/>
                      <a:pt x="12" y="23"/>
                    </a:cubicBezTo>
                    <a:cubicBezTo>
                      <a:pt x="12" y="24"/>
                      <a:pt x="12" y="24"/>
                      <a:pt x="12" y="24"/>
                    </a:cubicBezTo>
                    <a:cubicBezTo>
                      <a:pt x="12" y="24"/>
                      <a:pt x="12" y="26"/>
                      <a:pt x="13" y="24"/>
                    </a:cubicBezTo>
                    <a:cubicBezTo>
                      <a:pt x="14" y="24"/>
                      <a:pt x="13" y="26"/>
                      <a:pt x="13" y="26"/>
                    </a:cubicBezTo>
                    <a:cubicBezTo>
                      <a:pt x="16" y="25"/>
                      <a:pt x="15" y="30"/>
                      <a:pt x="18" y="27"/>
                    </a:cubicBezTo>
                    <a:cubicBezTo>
                      <a:pt x="18" y="26"/>
                      <a:pt x="17" y="25"/>
                      <a:pt x="16" y="25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8" y="24"/>
                      <a:pt x="18" y="26"/>
                      <a:pt x="19" y="26"/>
                    </a:cubicBezTo>
                    <a:cubicBezTo>
                      <a:pt x="18" y="28"/>
                      <a:pt x="18" y="28"/>
                      <a:pt x="18" y="28"/>
                    </a:cubicBezTo>
                    <a:cubicBezTo>
                      <a:pt x="18" y="31"/>
                      <a:pt x="22" y="27"/>
                      <a:pt x="21" y="30"/>
                    </a:cubicBez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595" name="Freeform 90"/>
              <p:cNvSpPr>
                <a:spLocks/>
              </p:cNvSpPr>
              <p:nvPr/>
            </p:nvSpPr>
            <p:spPr bwMode="auto">
              <a:xfrm>
                <a:off x="691" y="1773"/>
                <a:ext cx="0" cy="3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  <a:gd name="T3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596" name="Freeform 91"/>
              <p:cNvSpPr>
                <a:spLocks/>
              </p:cNvSpPr>
              <p:nvPr/>
            </p:nvSpPr>
            <p:spPr bwMode="auto">
              <a:xfrm>
                <a:off x="691" y="1773"/>
                <a:ext cx="3" cy="0"/>
              </a:xfrm>
              <a:custGeom>
                <a:avLst/>
                <a:gdLst>
                  <a:gd name="T0" fmla="*/ 0 w 3"/>
                  <a:gd name="T1" fmla="*/ 3 w 3"/>
                  <a:gd name="T2" fmla="*/ 0 w 3"/>
                  <a:gd name="T3" fmla="*/ 0 w 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3">
                    <a:moveTo>
                      <a:pt x="0" y="0"/>
                    </a:moveTo>
                    <a:lnTo>
                      <a:pt x="3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597" name="Freeform 92"/>
              <p:cNvSpPr>
                <a:spLocks/>
              </p:cNvSpPr>
              <p:nvPr/>
            </p:nvSpPr>
            <p:spPr bwMode="auto">
              <a:xfrm>
                <a:off x="727" y="1795"/>
                <a:ext cx="3" cy="0"/>
              </a:xfrm>
              <a:custGeom>
                <a:avLst/>
                <a:gdLst>
                  <a:gd name="T0" fmla="*/ 0 w 1"/>
                  <a:gd name="T1" fmla="*/ 1 w 1"/>
                  <a:gd name="T2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0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598" name="Rectangle 93"/>
              <p:cNvSpPr>
                <a:spLocks noChangeArrowheads="1"/>
              </p:cNvSpPr>
              <p:nvPr/>
            </p:nvSpPr>
            <p:spPr bwMode="auto">
              <a:xfrm>
                <a:off x="730" y="1792"/>
                <a:ext cx="1" cy="3"/>
              </a:xfrm>
              <a:prstGeom prst="rect">
                <a:avLst/>
              </a:pr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599" name="Freeform 94"/>
              <p:cNvSpPr>
                <a:spLocks/>
              </p:cNvSpPr>
              <p:nvPr/>
            </p:nvSpPr>
            <p:spPr bwMode="auto">
              <a:xfrm>
                <a:off x="732" y="1784"/>
                <a:ext cx="57" cy="30"/>
              </a:xfrm>
              <a:custGeom>
                <a:avLst/>
                <a:gdLst>
                  <a:gd name="T0" fmla="*/ 18 w 21"/>
                  <a:gd name="T1" fmla="*/ 10 h 11"/>
                  <a:gd name="T2" fmla="*/ 19 w 21"/>
                  <a:gd name="T3" fmla="*/ 9 h 11"/>
                  <a:gd name="T4" fmla="*/ 20 w 21"/>
                  <a:gd name="T5" fmla="*/ 9 h 11"/>
                  <a:gd name="T6" fmla="*/ 20 w 21"/>
                  <a:gd name="T7" fmla="*/ 7 h 11"/>
                  <a:gd name="T8" fmla="*/ 12 w 21"/>
                  <a:gd name="T9" fmla="*/ 8 h 11"/>
                  <a:gd name="T10" fmla="*/ 13 w 21"/>
                  <a:gd name="T11" fmla="*/ 7 h 11"/>
                  <a:gd name="T12" fmla="*/ 8 w 21"/>
                  <a:gd name="T13" fmla="*/ 6 h 11"/>
                  <a:gd name="T14" fmla="*/ 9 w 21"/>
                  <a:gd name="T15" fmla="*/ 5 h 11"/>
                  <a:gd name="T16" fmla="*/ 7 w 21"/>
                  <a:gd name="T17" fmla="*/ 4 h 11"/>
                  <a:gd name="T18" fmla="*/ 6 w 21"/>
                  <a:gd name="T19" fmla="*/ 5 h 11"/>
                  <a:gd name="T20" fmla="*/ 6 w 21"/>
                  <a:gd name="T21" fmla="*/ 4 h 11"/>
                  <a:gd name="T22" fmla="*/ 6 w 21"/>
                  <a:gd name="T23" fmla="*/ 4 h 11"/>
                  <a:gd name="T24" fmla="*/ 4 w 21"/>
                  <a:gd name="T25" fmla="*/ 3 h 11"/>
                  <a:gd name="T26" fmla="*/ 5 w 21"/>
                  <a:gd name="T27" fmla="*/ 3 h 11"/>
                  <a:gd name="T28" fmla="*/ 4 w 21"/>
                  <a:gd name="T29" fmla="*/ 3 h 11"/>
                  <a:gd name="T30" fmla="*/ 4 w 21"/>
                  <a:gd name="T31" fmla="*/ 2 h 11"/>
                  <a:gd name="T32" fmla="*/ 0 w 21"/>
                  <a:gd name="T33" fmla="*/ 2 h 11"/>
                  <a:gd name="T34" fmla="*/ 0 w 21"/>
                  <a:gd name="T35" fmla="*/ 3 h 11"/>
                  <a:gd name="T36" fmla="*/ 3 w 21"/>
                  <a:gd name="T37" fmla="*/ 4 h 11"/>
                  <a:gd name="T38" fmla="*/ 2 w 21"/>
                  <a:gd name="T39" fmla="*/ 3 h 11"/>
                  <a:gd name="T40" fmla="*/ 4 w 21"/>
                  <a:gd name="T41" fmla="*/ 4 h 11"/>
                  <a:gd name="T42" fmla="*/ 2 w 21"/>
                  <a:gd name="T43" fmla="*/ 5 h 11"/>
                  <a:gd name="T44" fmla="*/ 4 w 21"/>
                  <a:gd name="T45" fmla="*/ 8 h 11"/>
                  <a:gd name="T46" fmla="*/ 4 w 21"/>
                  <a:gd name="T47" fmla="*/ 8 h 11"/>
                  <a:gd name="T48" fmla="*/ 5 w 21"/>
                  <a:gd name="T49" fmla="*/ 8 h 11"/>
                  <a:gd name="T50" fmla="*/ 5 w 21"/>
                  <a:gd name="T51" fmla="*/ 7 h 11"/>
                  <a:gd name="T52" fmla="*/ 7 w 21"/>
                  <a:gd name="T53" fmla="*/ 5 h 11"/>
                  <a:gd name="T54" fmla="*/ 7 w 21"/>
                  <a:gd name="T55" fmla="*/ 5 h 11"/>
                  <a:gd name="T56" fmla="*/ 6 w 21"/>
                  <a:gd name="T57" fmla="*/ 7 h 11"/>
                  <a:gd name="T58" fmla="*/ 7 w 21"/>
                  <a:gd name="T59" fmla="*/ 6 h 11"/>
                  <a:gd name="T60" fmla="*/ 7 w 21"/>
                  <a:gd name="T61" fmla="*/ 9 h 11"/>
                  <a:gd name="T62" fmla="*/ 8 w 21"/>
                  <a:gd name="T63" fmla="*/ 7 h 11"/>
                  <a:gd name="T64" fmla="*/ 12 w 21"/>
                  <a:gd name="T65" fmla="*/ 9 h 11"/>
                  <a:gd name="T66" fmla="*/ 11 w 21"/>
                  <a:gd name="T67" fmla="*/ 10 h 11"/>
                  <a:gd name="T68" fmla="*/ 12 w 21"/>
                  <a:gd name="T69" fmla="*/ 9 h 11"/>
                  <a:gd name="T70" fmla="*/ 15 w 21"/>
                  <a:gd name="T71" fmla="*/ 11 h 11"/>
                  <a:gd name="T72" fmla="*/ 15 w 21"/>
                  <a:gd name="T73" fmla="*/ 10 h 11"/>
                  <a:gd name="T74" fmla="*/ 17 w 21"/>
                  <a:gd name="T75" fmla="*/ 10 h 11"/>
                  <a:gd name="T76" fmla="*/ 17 w 21"/>
                  <a:gd name="T77" fmla="*/ 10 h 11"/>
                  <a:gd name="T78" fmla="*/ 18 w 21"/>
                  <a:gd name="T79" fmla="*/ 8 h 11"/>
                  <a:gd name="T80" fmla="*/ 18 w 21"/>
                  <a:gd name="T81" fmla="*/ 1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1" h="11">
                    <a:moveTo>
                      <a:pt x="18" y="10"/>
                    </a:moveTo>
                    <a:cubicBezTo>
                      <a:pt x="19" y="9"/>
                      <a:pt x="19" y="9"/>
                      <a:pt x="19" y="9"/>
                    </a:cubicBezTo>
                    <a:cubicBezTo>
                      <a:pt x="19" y="9"/>
                      <a:pt x="20" y="8"/>
                      <a:pt x="20" y="9"/>
                    </a:cubicBezTo>
                    <a:cubicBezTo>
                      <a:pt x="20" y="8"/>
                      <a:pt x="21" y="9"/>
                      <a:pt x="20" y="7"/>
                    </a:cubicBezTo>
                    <a:cubicBezTo>
                      <a:pt x="18" y="8"/>
                      <a:pt x="16" y="8"/>
                      <a:pt x="12" y="8"/>
                    </a:cubicBezTo>
                    <a:cubicBezTo>
                      <a:pt x="13" y="7"/>
                      <a:pt x="13" y="7"/>
                      <a:pt x="13" y="7"/>
                    </a:cubicBezTo>
                    <a:cubicBezTo>
                      <a:pt x="10" y="8"/>
                      <a:pt x="12" y="3"/>
                      <a:pt x="8" y="6"/>
                    </a:cubicBezTo>
                    <a:cubicBezTo>
                      <a:pt x="9" y="5"/>
                      <a:pt x="9" y="5"/>
                      <a:pt x="9" y="5"/>
                    </a:cubicBezTo>
                    <a:cubicBezTo>
                      <a:pt x="9" y="4"/>
                      <a:pt x="6" y="6"/>
                      <a:pt x="7" y="4"/>
                    </a:cubicBezTo>
                    <a:cubicBezTo>
                      <a:pt x="6" y="5"/>
                      <a:pt x="6" y="5"/>
                      <a:pt x="6" y="5"/>
                    </a:cubicBezTo>
                    <a:cubicBezTo>
                      <a:pt x="6" y="4"/>
                      <a:pt x="6" y="4"/>
                      <a:pt x="6" y="4"/>
                    </a:cubicBezTo>
                    <a:cubicBezTo>
                      <a:pt x="6" y="4"/>
                      <a:pt x="6" y="4"/>
                      <a:pt x="6" y="4"/>
                    </a:cubicBezTo>
                    <a:cubicBezTo>
                      <a:pt x="5" y="5"/>
                      <a:pt x="5" y="4"/>
                      <a:pt x="4" y="3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5" y="3"/>
                      <a:pt x="4" y="4"/>
                      <a:pt x="4" y="3"/>
                    </a:cubicBezTo>
                    <a:cubicBezTo>
                      <a:pt x="4" y="3"/>
                      <a:pt x="4" y="2"/>
                      <a:pt x="4" y="2"/>
                    </a:cubicBezTo>
                    <a:cubicBezTo>
                      <a:pt x="2" y="2"/>
                      <a:pt x="3" y="0"/>
                      <a:pt x="0" y="2"/>
                    </a:cubicBezTo>
                    <a:cubicBezTo>
                      <a:pt x="0" y="2"/>
                      <a:pt x="0" y="3"/>
                      <a:pt x="0" y="3"/>
                    </a:cubicBezTo>
                    <a:cubicBezTo>
                      <a:pt x="0" y="4"/>
                      <a:pt x="1" y="4"/>
                      <a:pt x="3" y="4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5" y="1"/>
                      <a:pt x="2" y="4"/>
                      <a:pt x="4" y="4"/>
                    </a:cubicBezTo>
                    <a:cubicBezTo>
                      <a:pt x="3" y="5"/>
                      <a:pt x="3" y="4"/>
                      <a:pt x="2" y="5"/>
                    </a:cubicBezTo>
                    <a:cubicBezTo>
                      <a:pt x="2" y="8"/>
                      <a:pt x="5" y="4"/>
                      <a:pt x="4" y="8"/>
                    </a:cubicBezTo>
                    <a:cubicBezTo>
                      <a:pt x="4" y="8"/>
                      <a:pt x="4" y="8"/>
                      <a:pt x="4" y="8"/>
                    </a:cubicBezTo>
                    <a:cubicBezTo>
                      <a:pt x="4" y="8"/>
                      <a:pt x="5" y="8"/>
                      <a:pt x="5" y="8"/>
                    </a:cubicBezTo>
                    <a:cubicBezTo>
                      <a:pt x="5" y="7"/>
                      <a:pt x="5" y="7"/>
                      <a:pt x="5" y="7"/>
                    </a:cubicBezTo>
                    <a:cubicBezTo>
                      <a:pt x="5" y="6"/>
                      <a:pt x="6" y="5"/>
                      <a:pt x="7" y="5"/>
                    </a:cubicBezTo>
                    <a:cubicBezTo>
                      <a:pt x="6" y="6"/>
                      <a:pt x="7" y="5"/>
                      <a:pt x="7" y="5"/>
                    </a:cubicBezTo>
                    <a:cubicBezTo>
                      <a:pt x="7" y="7"/>
                      <a:pt x="6" y="6"/>
                      <a:pt x="6" y="7"/>
                    </a:cubicBezTo>
                    <a:cubicBezTo>
                      <a:pt x="7" y="6"/>
                      <a:pt x="7" y="6"/>
                      <a:pt x="7" y="6"/>
                    </a:cubicBezTo>
                    <a:cubicBezTo>
                      <a:pt x="7" y="7"/>
                      <a:pt x="7" y="8"/>
                      <a:pt x="7" y="9"/>
                    </a:cubicBezTo>
                    <a:cubicBezTo>
                      <a:pt x="8" y="8"/>
                      <a:pt x="7" y="8"/>
                      <a:pt x="8" y="7"/>
                    </a:cubicBezTo>
                    <a:cubicBezTo>
                      <a:pt x="8" y="9"/>
                      <a:pt x="10" y="10"/>
                      <a:pt x="12" y="9"/>
                    </a:cubicBezTo>
                    <a:cubicBezTo>
                      <a:pt x="12" y="9"/>
                      <a:pt x="11" y="10"/>
                      <a:pt x="11" y="10"/>
                    </a:cubicBezTo>
                    <a:cubicBezTo>
                      <a:pt x="11" y="10"/>
                      <a:pt x="12" y="10"/>
                      <a:pt x="12" y="9"/>
                    </a:cubicBezTo>
                    <a:cubicBezTo>
                      <a:pt x="14" y="9"/>
                      <a:pt x="14" y="10"/>
                      <a:pt x="15" y="11"/>
                    </a:cubicBezTo>
                    <a:cubicBezTo>
                      <a:pt x="15" y="10"/>
                      <a:pt x="15" y="10"/>
                      <a:pt x="15" y="10"/>
                    </a:cubicBezTo>
                    <a:cubicBezTo>
                      <a:pt x="16" y="8"/>
                      <a:pt x="16" y="11"/>
                      <a:pt x="17" y="10"/>
                    </a:cubicBezTo>
                    <a:cubicBezTo>
                      <a:pt x="17" y="10"/>
                      <a:pt x="17" y="10"/>
                      <a:pt x="17" y="10"/>
                    </a:cubicBezTo>
                    <a:cubicBezTo>
                      <a:pt x="18" y="10"/>
                      <a:pt x="18" y="8"/>
                      <a:pt x="18" y="8"/>
                    </a:cubicBezTo>
                    <a:cubicBezTo>
                      <a:pt x="18" y="9"/>
                      <a:pt x="18" y="9"/>
                      <a:pt x="18" y="10"/>
                    </a:cubicBez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600" name="Freeform 95"/>
              <p:cNvSpPr>
                <a:spLocks/>
              </p:cNvSpPr>
              <p:nvPr/>
            </p:nvSpPr>
            <p:spPr bwMode="auto">
              <a:xfrm>
                <a:off x="787" y="1801"/>
                <a:ext cx="5" cy="5"/>
              </a:xfrm>
              <a:custGeom>
                <a:avLst/>
                <a:gdLst>
                  <a:gd name="T0" fmla="*/ 1 w 2"/>
                  <a:gd name="T1" fmla="*/ 1 h 2"/>
                  <a:gd name="T2" fmla="*/ 1 w 2"/>
                  <a:gd name="T3" fmla="*/ 2 h 2"/>
                  <a:gd name="T4" fmla="*/ 1 w 2"/>
                  <a:gd name="T5" fmla="*/ 0 h 2"/>
                  <a:gd name="T6" fmla="*/ 0 w 2"/>
                  <a:gd name="T7" fmla="*/ 1 h 2"/>
                  <a:gd name="T8" fmla="*/ 1 w 2"/>
                  <a:gd name="T9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2">
                    <a:moveTo>
                      <a:pt x="1" y="1"/>
                    </a:moveTo>
                    <a:cubicBezTo>
                      <a:pt x="1" y="2"/>
                      <a:pt x="1" y="2"/>
                      <a:pt x="1" y="2"/>
                    </a:cubicBezTo>
                    <a:cubicBezTo>
                      <a:pt x="2" y="2"/>
                      <a:pt x="1" y="1"/>
                      <a:pt x="1" y="0"/>
                    </a:cubicBezTo>
                    <a:cubicBezTo>
                      <a:pt x="1" y="0"/>
                      <a:pt x="0" y="0"/>
                      <a:pt x="0" y="1"/>
                    </a:cubicBezTo>
                    <a:cubicBezTo>
                      <a:pt x="0" y="1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601" name="Freeform 96"/>
              <p:cNvSpPr>
                <a:spLocks/>
              </p:cNvSpPr>
              <p:nvPr/>
            </p:nvSpPr>
            <p:spPr bwMode="auto">
              <a:xfrm>
                <a:off x="787" y="1784"/>
                <a:ext cx="21" cy="22"/>
              </a:xfrm>
              <a:custGeom>
                <a:avLst/>
                <a:gdLst>
                  <a:gd name="T0" fmla="*/ 6 w 8"/>
                  <a:gd name="T1" fmla="*/ 2 h 8"/>
                  <a:gd name="T2" fmla="*/ 5 w 8"/>
                  <a:gd name="T3" fmla="*/ 1 h 8"/>
                  <a:gd name="T4" fmla="*/ 2 w 8"/>
                  <a:gd name="T5" fmla="*/ 4 h 8"/>
                  <a:gd name="T6" fmla="*/ 3 w 8"/>
                  <a:gd name="T7" fmla="*/ 6 h 8"/>
                  <a:gd name="T8" fmla="*/ 2 w 8"/>
                  <a:gd name="T9" fmla="*/ 5 h 8"/>
                  <a:gd name="T10" fmla="*/ 2 w 8"/>
                  <a:gd name="T11" fmla="*/ 7 h 8"/>
                  <a:gd name="T12" fmla="*/ 2 w 8"/>
                  <a:gd name="T13" fmla="*/ 6 h 8"/>
                  <a:gd name="T14" fmla="*/ 2 w 8"/>
                  <a:gd name="T15" fmla="*/ 7 h 8"/>
                  <a:gd name="T16" fmla="*/ 3 w 8"/>
                  <a:gd name="T17" fmla="*/ 6 h 8"/>
                  <a:gd name="T18" fmla="*/ 3 w 8"/>
                  <a:gd name="T19" fmla="*/ 7 h 8"/>
                  <a:gd name="T20" fmla="*/ 3 w 8"/>
                  <a:gd name="T21" fmla="*/ 4 h 8"/>
                  <a:gd name="T22" fmla="*/ 5 w 8"/>
                  <a:gd name="T23" fmla="*/ 6 h 8"/>
                  <a:gd name="T24" fmla="*/ 7 w 8"/>
                  <a:gd name="T25" fmla="*/ 5 h 8"/>
                  <a:gd name="T26" fmla="*/ 6 w 8"/>
                  <a:gd name="T27" fmla="*/ 5 h 8"/>
                  <a:gd name="T28" fmla="*/ 5 w 8"/>
                  <a:gd name="T29" fmla="*/ 4 h 8"/>
                  <a:gd name="T30" fmla="*/ 7 w 8"/>
                  <a:gd name="T31" fmla="*/ 5 h 8"/>
                  <a:gd name="T32" fmla="*/ 8 w 8"/>
                  <a:gd name="T33" fmla="*/ 2 h 8"/>
                  <a:gd name="T34" fmla="*/ 6 w 8"/>
                  <a:gd name="T35" fmla="*/ 1 h 8"/>
                  <a:gd name="T36" fmla="*/ 7 w 8"/>
                  <a:gd name="T37" fmla="*/ 1 h 8"/>
                  <a:gd name="T38" fmla="*/ 8 w 8"/>
                  <a:gd name="T39" fmla="*/ 1 h 8"/>
                  <a:gd name="T40" fmla="*/ 5 w 8"/>
                  <a:gd name="T41" fmla="*/ 1 h 8"/>
                  <a:gd name="T42" fmla="*/ 6 w 8"/>
                  <a:gd name="T43" fmla="*/ 2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8" h="8">
                    <a:moveTo>
                      <a:pt x="6" y="2"/>
                    </a:moveTo>
                    <a:cubicBezTo>
                      <a:pt x="5" y="1"/>
                      <a:pt x="5" y="1"/>
                      <a:pt x="5" y="1"/>
                    </a:cubicBezTo>
                    <a:cubicBezTo>
                      <a:pt x="5" y="2"/>
                      <a:pt x="3" y="4"/>
                      <a:pt x="2" y="4"/>
                    </a:cubicBezTo>
                    <a:cubicBezTo>
                      <a:pt x="2" y="4"/>
                      <a:pt x="3" y="5"/>
                      <a:pt x="3" y="6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2" y="6"/>
                      <a:pt x="0" y="5"/>
                      <a:pt x="2" y="7"/>
                    </a:cubicBezTo>
                    <a:cubicBezTo>
                      <a:pt x="2" y="7"/>
                      <a:pt x="1" y="6"/>
                      <a:pt x="2" y="6"/>
                    </a:cubicBezTo>
                    <a:cubicBezTo>
                      <a:pt x="2" y="7"/>
                      <a:pt x="2" y="7"/>
                      <a:pt x="2" y="7"/>
                    </a:cubicBezTo>
                    <a:cubicBezTo>
                      <a:pt x="3" y="6"/>
                      <a:pt x="3" y="6"/>
                      <a:pt x="3" y="6"/>
                    </a:cubicBezTo>
                    <a:cubicBezTo>
                      <a:pt x="3" y="7"/>
                      <a:pt x="3" y="7"/>
                      <a:pt x="3" y="7"/>
                    </a:cubicBezTo>
                    <a:cubicBezTo>
                      <a:pt x="5" y="8"/>
                      <a:pt x="2" y="5"/>
                      <a:pt x="3" y="4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5" y="5"/>
                      <a:pt x="5" y="5"/>
                      <a:pt x="7" y="5"/>
                    </a:cubicBezTo>
                    <a:cubicBezTo>
                      <a:pt x="7" y="5"/>
                      <a:pt x="6" y="4"/>
                      <a:pt x="6" y="5"/>
                    </a:cubicBezTo>
                    <a:cubicBezTo>
                      <a:pt x="6" y="5"/>
                      <a:pt x="5" y="4"/>
                      <a:pt x="5" y="4"/>
                    </a:cubicBezTo>
                    <a:cubicBezTo>
                      <a:pt x="5" y="2"/>
                      <a:pt x="5" y="5"/>
                      <a:pt x="7" y="5"/>
                    </a:cubicBezTo>
                    <a:cubicBezTo>
                      <a:pt x="6" y="3"/>
                      <a:pt x="7" y="1"/>
                      <a:pt x="8" y="2"/>
                    </a:cubicBezTo>
                    <a:cubicBezTo>
                      <a:pt x="7" y="1"/>
                      <a:pt x="6" y="1"/>
                      <a:pt x="6" y="1"/>
                    </a:cubicBezTo>
                    <a:cubicBezTo>
                      <a:pt x="6" y="1"/>
                      <a:pt x="7" y="1"/>
                      <a:pt x="7" y="1"/>
                    </a:cubicBezTo>
                    <a:cubicBezTo>
                      <a:pt x="8" y="1"/>
                      <a:pt x="8" y="1"/>
                      <a:pt x="8" y="1"/>
                    </a:cubicBezTo>
                    <a:cubicBezTo>
                      <a:pt x="7" y="1"/>
                      <a:pt x="5" y="1"/>
                      <a:pt x="5" y="1"/>
                    </a:cubicBezTo>
                    <a:cubicBezTo>
                      <a:pt x="3" y="0"/>
                      <a:pt x="8" y="1"/>
                      <a:pt x="6" y="2"/>
                    </a:cubicBez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602" name="Rectangle 97"/>
              <p:cNvSpPr>
                <a:spLocks noChangeArrowheads="1"/>
              </p:cNvSpPr>
              <p:nvPr/>
            </p:nvSpPr>
            <p:spPr bwMode="auto">
              <a:xfrm>
                <a:off x="800" y="1787"/>
                <a:ext cx="1" cy="1"/>
              </a:xfrm>
              <a:prstGeom prst="rect">
                <a:avLst/>
              </a:pr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603" name="Freeform 98"/>
              <p:cNvSpPr>
                <a:spLocks/>
              </p:cNvSpPr>
              <p:nvPr/>
            </p:nvSpPr>
            <p:spPr bwMode="auto">
              <a:xfrm>
                <a:off x="661" y="1746"/>
                <a:ext cx="0" cy="3"/>
              </a:xfrm>
              <a:custGeom>
                <a:avLst/>
                <a:gdLst>
                  <a:gd name="T0" fmla="*/ 3 h 3"/>
                  <a:gd name="T1" fmla="*/ 3 h 3"/>
                  <a:gd name="T2" fmla="*/ 0 h 3"/>
                  <a:gd name="T3" fmla="*/ 3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3">
                    <a:moveTo>
                      <a:pt x="0" y="3"/>
                    </a:moveTo>
                    <a:lnTo>
                      <a:pt x="0" y="3"/>
                    </a:lnTo>
                    <a:lnTo>
                      <a:pt x="0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604" name="Freeform 99"/>
              <p:cNvSpPr>
                <a:spLocks/>
              </p:cNvSpPr>
              <p:nvPr/>
            </p:nvSpPr>
            <p:spPr bwMode="auto">
              <a:xfrm>
                <a:off x="659" y="1746"/>
                <a:ext cx="8" cy="17"/>
              </a:xfrm>
              <a:custGeom>
                <a:avLst/>
                <a:gdLst>
                  <a:gd name="T0" fmla="*/ 1 w 3"/>
                  <a:gd name="T1" fmla="*/ 5 h 6"/>
                  <a:gd name="T2" fmla="*/ 3 w 3"/>
                  <a:gd name="T3" fmla="*/ 4 h 6"/>
                  <a:gd name="T4" fmla="*/ 1 w 3"/>
                  <a:gd name="T5" fmla="*/ 0 h 6"/>
                  <a:gd name="T6" fmla="*/ 0 w 3"/>
                  <a:gd name="T7" fmla="*/ 3 h 6"/>
                  <a:gd name="T8" fmla="*/ 1 w 3"/>
                  <a:gd name="T9" fmla="*/ 2 h 6"/>
                  <a:gd name="T10" fmla="*/ 0 w 3"/>
                  <a:gd name="T11" fmla="*/ 4 h 6"/>
                  <a:gd name="T12" fmla="*/ 1 w 3"/>
                  <a:gd name="T13" fmla="*/ 4 h 6"/>
                  <a:gd name="T14" fmla="*/ 1 w 3"/>
                  <a:gd name="T15" fmla="*/ 5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" h="6">
                    <a:moveTo>
                      <a:pt x="1" y="5"/>
                    </a:moveTo>
                    <a:cubicBezTo>
                      <a:pt x="1" y="5"/>
                      <a:pt x="1" y="6"/>
                      <a:pt x="3" y="4"/>
                    </a:cubicBezTo>
                    <a:cubicBezTo>
                      <a:pt x="0" y="2"/>
                      <a:pt x="2" y="2"/>
                      <a:pt x="1" y="0"/>
                    </a:cubicBezTo>
                    <a:cubicBezTo>
                      <a:pt x="1" y="0"/>
                      <a:pt x="1" y="1"/>
                      <a:pt x="0" y="3"/>
                    </a:cubicBezTo>
                    <a:cubicBezTo>
                      <a:pt x="0" y="3"/>
                      <a:pt x="1" y="1"/>
                      <a:pt x="1" y="2"/>
                    </a:cubicBezTo>
                    <a:cubicBezTo>
                      <a:pt x="1" y="3"/>
                      <a:pt x="1" y="3"/>
                      <a:pt x="0" y="4"/>
                    </a:cubicBezTo>
                    <a:cubicBezTo>
                      <a:pt x="0" y="5"/>
                      <a:pt x="1" y="3"/>
                      <a:pt x="1" y="4"/>
                    </a:cubicBezTo>
                    <a:lnTo>
                      <a:pt x="1" y="5"/>
                    </a:ln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605" name="Freeform 100"/>
              <p:cNvSpPr>
                <a:spLocks/>
              </p:cNvSpPr>
              <p:nvPr/>
            </p:nvSpPr>
            <p:spPr bwMode="auto">
              <a:xfrm>
                <a:off x="664" y="1749"/>
                <a:ext cx="3" cy="5"/>
              </a:xfrm>
              <a:custGeom>
                <a:avLst/>
                <a:gdLst>
                  <a:gd name="T0" fmla="*/ 0 w 1"/>
                  <a:gd name="T1" fmla="*/ 1 h 2"/>
                  <a:gd name="T2" fmla="*/ 1 w 1"/>
                  <a:gd name="T3" fmla="*/ 2 h 2"/>
                  <a:gd name="T4" fmla="*/ 0 w 1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0" y="1"/>
                    </a:moveTo>
                    <a:cubicBezTo>
                      <a:pt x="0" y="1"/>
                      <a:pt x="0" y="2"/>
                      <a:pt x="1" y="2"/>
                    </a:cubicBezTo>
                    <a:cubicBezTo>
                      <a:pt x="1" y="1"/>
                      <a:pt x="0" y="0"/>
                      <a:pt x="0" y="1"/>
                    </a:cubicBez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606" name="Freeform 101"/>
              <p:cNvSpPr>
                <a:spLocks/>
              </p:cNvSpPr>
              <p:nvPr/>
            </p:nvSpPr>
            <p:spPr bwMode="auto">
              <a:xfrm>
                <a:off x="659" y="1749"/>
                <a:ext cx="5" cy="3"/>
              </a:xfrm>
              <a:custGeom>
                <a:avLst/>
                <a:gdLst>
                  <a:gd name="T0" fmla="*/ 1 w 2"/>
                  <a:gd name="T1" fmla="*/ 0 h 1"/>
                  <a:gd name="T2" fmla="*/ 2 w 2"/>
                  <a:gd name="T3" fmla="*/ 0 h 1"/>
                  <a:gd name="T4" fmla="*/ 0 w 2"/>
                  <a:gd name="T5" fmla="*/ 1 h 1"/>
                  <a:gd name="T6" fmla="*/ 1 w 2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1">
                    <a:moveTo>
                      <a:pt x="1" y="0"/>
                    </a:moveTo>
                    <a:cubicBezTo>
                      <a:pt x="1" y="0"/>
                      <a:pt x="2" y="0"/>
                      <a:pt x="2" y="0"/>
                    </a:cubicBezTo>
                    <a:cubicBezTo>
                      <a:pt x="0" y="1"/>
                      <a:pt x="0" y="1"/>
                      <a:pt x="0" y="1"/>
                    </a:cubicBez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607" name="Freeform 102"/>
              <p:cNvSpPr>
                <a:spLocks/>
              </p:cNvSpPr>
              <p:nvPr/>
            </p:nvSpPr>
            <p:spPr bwMode="auto">
              <a:xfrm>
                <a:off x="659" y="1749"/>
                <a:ext cx="2" cy="0"/>
              </a:xfrm>
              <a:custGeom>
                <a:avLst/>
                <a:gdLst>
                  <a:gd name="T0" fmla="*/ 1 w 1"/>
                  <a:gd name="T1" fmla="*/ 1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608" name="Freeform 103"/>
              <p:cNvSpPr>
                <a:spLocks/>
              </p:cNvSpPr>
              <p:nvPr/>
            </p:nvSpPr>
            <p:spPr bwMode="auto">
              <a:xfrm>
                <a:off x="659" y="1743"/>
                <a:ext cx="8" cy="6"/>
              </a:xfrm>
              <a:custGeom>
                <a:avLst/>
                <a:gdLst>
                  <a:gd name="T0" fmla="*/ 0 w 3"/>
                  <a:gd name="T1" fmla="*/ 2 h 2"/>
                  <a:gd name="T2" fmla="*/ 1 w 3"/>
                  <a:gd name="T3" fmla="*/ 2 h 2"/>
                  <a:gd name="T4" fmla="*/ 1 w 3"/>
                  <a:gd name="T5" fmla="*/ 2 h 2"/>
                  <a:gd name="T6" fmla="*/ 2 w 3"/>
                  <a:gd name="T7" fmla="*/ 1 h 2"/>
                  <a:gd name="T8" fmla="*/ 2 w 3"/>
                  <a:gd name="T9" fmla="*/ 1 h 2"/>
                  <a:gd name="T10" fmla="*/ 3 w 3"/>
                  <a:gd name="T11" fmla="*/ 0 h 2"/>
                  <a:gd name="T12" fmla="*/ 0 w 3"/>
                  <a:gd name="T13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" h="2">
                    <a:moveTo>
                      <a:pt x="0" y="2"/>
                    </a:moveTo>
                    <a:cubicBezTo>
                      <a:pt x="0" y="2"/>
                      <a:pt x="0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1"/>
                      <a:pt x="2" y="0"/>
                      <a:pt x="2" y="1"/>
                    </a:cubicBezTo>
                    <a:cubicBezTo>
                      <a:pt x="3" y="1"/>
                      <a:pt x="1" y="2"/>
                      <a:pt x="2" y="1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3" y="0"/>
                      <a:pt x="1" y="1"/>
                      <a:pt x="0" y="2"/>
                    </a:cubicBez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609" name="Freeform 104"/>
              <p:cNvSpPr>
                <a:spLocks/>
              </p:cNvSpPr>
              <p:nvPr/>
            </p:nvSpPr>
            <p:spPr bwMode="auto">
              <a:xfrm>
                <a:off x="661" y="1749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610" name="Freeform 105"/>
              <p:cNvSpPr>
                <a:spLocks/>
              </p:cNvSpPr>
              <p:nvPr/>
            </p:nvSpPr>
            <p:spPr bwMode="auto">
              <a:xfrm>
                <a:off x="661" y="1749"/>
                <a:ext cx="3" cy="0"/>
              </a:xfrm>
              <a:custGeom>
                <a:avLst/>
                <a:gdLst>
                  <a:gd name="T0" fmla="*/ 0 w 3"/>
                  <a:gd name="T1" fmla="*/ 0 w 3"/>
                  <a:gd name="T2" fmla="*/ 3 w 3"/>
                  <a:gd name="T3" fmla="*/ 0 w 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3">
                    <a:moveTo>
                      <a:pt x="0" y="0"/>
                    </a:moveTo>
                    <a:lnTo>
                      <a:pt x="0" y="0"/>
                    </a:lnTo>
                    <a:lnTo>
                      <a:pt x="3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611" name="Freeform 106"/>
              <p:cNvSpPr>
                <a:spLocks/>
              </p:cNvSpPr>
              <p:nvPr/>
            </p:nvSpPr>
            <p:spPr bwMode="auto">
              <a:xfrm>
                <a:off x="659" y="1741"/>
                <a:ext cx="8" cy="8"/>
              </a:xfrm>
              <a:custGeom>
                <a:avLst/>
                <a:gdLst>
                  <a:gd name="T0" fmla="*/ 0 w 3"/>
                  <a:gd name="T1" fmla="*/ 2 h 3"/>
                  <a:gd name="T2" fmla="*/ 1 w 3"/>
                  <a:gd name="T3" fmla="*/ 2 h 3"/>
                  <a:gd name="T4" fmla="*/ 3 w 3"/>
                  <a:gd name="T5" fmla="*/ 0 h 3"/>
                  <a:gd name="T6" fmla="*/ 2 w 3"/>
                  <a:gd name="T7" fmla="*/ 0 h 3"/>
                  <a:gd name="T8" fmla="*/ 0 w 3"/>
                  <a:gd name="T9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3">
                    <a:moveTo>
                      <a:pt x="0" y="2"/>
                    </a:moveTo>
                    <a:cubicBezTo>
                      <a:pt x="1" y="1"/>
                      <a:pt x="0" y="3"/>
                      <a:pt x="1" y="2"/>
                    </a:cubicBezTo>
                    <a:cubicBezTo>
                      <a:pt x="1" y="2"/>
                      <a:pt x="2" y="0"/>
                      <a:pt x="3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1" y="2"/>
                      <a:pt x="0" y="2"/>
                    </a:cubicBez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612" name="Freeform 107"/>
              <p:cNvSpPr>
                <a:spLocks/>
              </p:cNvSpPr>
              <p:nvPr/>
            </p:nvSpPr>
            <p:spPr bwMode="auto">
              <a:xfrm>
                <a:off x="667" y="173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613" name="Freeform 108"/>
              <p:cNvSpPr>
                <a:spLocks/>
              </p:cNvSpPr>
              <p:nvPr/>
            </p:nvSpPr>
            <p:spPr bwMode="auto">
              <a:xfrm>
                <a:off x="659" y="1733"/>
                <a:ext cx="11" cy="10"/>
              </a:xfrm>
              <a:custGeom>
                <a:avLst/>
                <a:gdLst>
                  <a:gd name="T0" fmla="*/ 0 w 4"/>
                  <a:gd name="T1" fmla="*/ 3 h 4"/>
                  <a:gd name="T2" fmla="*/ 2 w 4"/>
                  <a:gd name="T3" fmla="*/ 2 h 4"/>
                  <a:gd name="T4" fmla="*/ 1 w 4"/>
                  <a:gd name="T5" fmla="*/ 3 h 4"/>
                  <a:gd name="T6" fmla="*/ 2 w 4"/>
                  <a:gd name="T7" fmla="*/ 3 h 4"/>
                  <a:gd name="T8" fmla="*/ 0 w 4"/>
                  <a:gd name="T9" fmla="*/ 4 h 4"/>
                  <a:gd name="T10" fmla="*/ 2 w 4"/>
                  <a:gd name="T11" fmla="*/ 3 h 4"/>
                  <a:gd name="T12" fmla="*/ 1 w 4"/>
                  <a:gd name="T13" fmla="*/ 4 h 4"/>
                  <a:gd name="T14" fmla="*/ 2 w 4"/>
                  <a:gd name="T15" fmla="*/ 2 h 4"/>
                  <a:gd name="T16" fmla="*/ 2 w 4"/>
                  <a:gd name="T17" fmla="*/ 2 h 4"/>
                  <a:gd name="T18" fmla="*/ 3 w 4"/>
                  <a:gd name="T19" fmla="*/ 1 h 4"/>
                  <a:gd name="T20" fmla="*/ 3 w 4"/>
                  <a:gd name="T21" fmla="*/ 0 h 4"/>
                  <a:gd name="T22" fmla="*/ 0 w 4"/>
                  <a:gd name="T23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" h="4">
                    <a:moveTo>
                      <a:pt x="0" y="3"/>
                    </a:moveTo>
                    <a:cubicBezTo>
                      <a:pt x="2" y="2"/>
                      <a:pt x="2" y="2"/>
                      <a:pt x="2" y="2"/>
                    </a:cubicBezTo>
                    <a:cubicBezTo>
                      <a:pt x="1" y="2"/>
                      <a:pt x="1" y="3"/>
                      <a:pt x="1" y="3"/>
                    </a:cubicBezTo>
                    <a:cubicBezTo>
                      <a:pt x="1" y="3"/>
                      <a:pt x="1" y="2"/>
                      <a:pt x="2" y="3"/>
                    </a:cubicBezTo>
                    <a:cubicBezTo>
                      <a:pt x="0" y="4"/>
                      <a:pt x="1" y="2"/>
                      <a:pt x="0" y="4"/>
                    </a:cubicBezTo>
                    <a:cubicBezTo>
                      <a:pt x="0" y="4"/>
                      <a:pt x="0" y="4"/>
                      <a:pt x="2" y="3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3" y="2"/>
                      <a:pt x="1" y="4"/>
                      <a:pt x="2" y="2"/>
                    </a:cubicBezTo>
                    <a:cubicBezTo>
                      <a:pt x="3" y="2"/>
                      <a:pt x="3" y="2"/>
                      <a:pt x="3" y="1"/>
                    </a:cubicBezTo>
                    <a:cubicBezTo>
                      <a:pt x="3" y="2"/>
                      <a:pt x="4" y="0"/>
                      <a:pt x="3" y="0"/>
                    </a:cubicBezTo>
                    <a:cubicBezTo>
                      <a:pt x="3" y="0"/>
                      <a:pt x="1" y="2"/>
                      <a:pt x="0" y="3"/>
                    </a:cubicBez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614" name="Freeform 109"/>
              <p:cNvSpPr>
                <a:spLocks/>
              </p:cNvSpPr>
              <p:nvPr/>
            </p:nvSpPr>
            <p:spPr bwMode="auto">
              <a:xfrm>
                <a:off x="661" y="1735"/>
                <a:ext cx="3" cy="0"/>
              </a:xfrm>
              <a:custGeom>
                <a:avLst/>
                <a:gdLst>
                  <a:gd name="T0" fmla="*/ 0 w 3"/>
                  <a:gd name="T1" fmla="*/ 3 w 3"/>
                  <a:gd name="T2" fmla="*/ 0 w 3"/>
                  <a:gd name="T3" fmla="*/ 0 w 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3">
                    <a:moveTo>
                      <a:pt x="0" y="0"/>
                    </a:moveTo>
                    <a:lnTo>
                      <a:pt x="3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615" name="Freeform 110"/>
              <p:cNvSpPr>
                <a:spLocks/>
              </p:cNvSpPr>
              <p:nvPr/>
            </p:nvSpPr>
            <p:spPr bwMode="auto">
              <a:xfrm>
                <a:off x="656" y="1730"/>
                <a:ext cx="11" cy="11"/>
              </a:xfrm>
              <a:custGeom>
                <a:avLst/>
                <a:gdLst>
                  <a:gd name="T0" fmla="*/ 0 w 4"/>
                  <a:gd name="T1" fmla="*/ 4 h 4"/>
                  <a:gd name="T2" fmla="*/ 1 w 4"/>
                  <a:gd name="T3" fmla="*/ 3 h 4"/>
                  <a:gd name="T4" fmla="*/ 1 w 4"/>
                  <a:gd name="T5" fmla="*/ 4 h 4"/>
                  <a:gd name="T6" fmla="*/ 2 w 4"/>
                  <a:gd name="T7" fmla="*/ 3 h 4"/>
                  <a:gd name="T8" fmla="*/ 1 w 4"/>
                  <a:gd name="T9" fmla="*/ 3 h 4"/>
                  <a:gd name="T10" fmla="*/ 3 w 4"/>
                  <a:gd name="T11" fmla="*/ 1 h 4"/>
                  <a:gd name="T12" fmla="*/ 2 w 4"/>
                  <a:gd name="T13" fmla="*/ 1 h 4"/>
                  <a:gd name="T14" fmla="*/ 2 w 4"/>
                  <a:gd name="T15" fmla="*/ 1 h 4"/>
                  <a:gd name="T16" fmla="*/ 1 w 4"/>
                  <a:gd name="T17" fmla="*/ 2 h 4"/>
                  <a:gd name="T18" fmla="*/ 1 w 4"/>
                  <a:gd name="T19" fmla="*/ 2 h 4"/>
                  <a:gd name="T20" fmla="*/ 0 w 4"/>
                  <a:gd name="T21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" h="4">
                    <a:moveTo>
                      <a:pt x="0" y="4"/>
                    </a:moveTo>
                    <a:cubicBezTo>
                      <a:pt x="1" y="3"/>
                      <a:pt x="1" y="3"/>
                      <a:pt x="1" y="3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1" y="4"/>
                      <a:pt x="2" y="3"/>
                      <a:pt x="2" y="3"/>
                    </a:cubicBezTo>
                    <a:cubicBezTo>
                      <a:pt x="3" y="1"/>
                      <a:pt x="1" y="3"/>
                      <a:pt x="1" y="3"/>
                    </a:cubicBezTo>
                    <a:cubicBezTo>
                      <a:pt x="1" y="2"/>
                      <a:pt x="1" y="2"/>
                      <a:pt x="3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4" y="0"/>
                      <a:pt x="2" y="1"/>
                      <a:pt x="2" y="1"/>
                    </a:cubicBezTo>
                    <a:cubicBezTo>
                      <a:pt x="1" y="1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0" y="4"/>
                      <a:pt x="0" y="4"/>
                      <a:pt x="0" y="4"/>
                    </a:cubicBez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616" name="Freeform 111"/>
              <p:cNvSpPr>
                <a:spLocks/>
              </p:cNvSpPr>
              <p:nvPr/>
            </p:nvSpPr>
            <p:spPr bwMode="auto">
              <a:xfrm>
                <a:off x="656" y="1741"/>
                <a:ext cx="3" cy="2"/>
              </a:xfrm>
              <a:custGeom>
                <a:avLst/>
                <a:gdLst>
                  <a:gd name="T0" fmla="*/ 1 w 1"/>
                  <a:gd name="T1" fmla="*/ 0 h 1"/>
                  <a:gd name="T2" fmla="*/ 1 w 1"/>
                  <a:gd name="T3" fmla="*/ 0 h 1"/>
                  <a:gd name="T4" fmla="*/ 1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0"/>
                      <a:pt x="0" y="0"/>
                      <a:pt x="1" y="0"/>
                    </a:cubicBezTo>
                    <a:cubicBezTo>
                      <a:pt x="0" y="0"/>
                      <a:pt x="0" y="1"/>
                      <a:pt x="1" y="0"/>
                    </a:cubicBez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617" name="Freeform 112"/>
              <p:cNvSpPr>
                <a:spLocks/>
              </p:cNvSpPr>
              <p:nvPr/>
            </p:nvSpPr>
            <p:spPr bwMode="auto">
              <a:xfrm>
                <a:off x="659" y="1733"/>
                <a:ext cx="2" cy="0"/>
              </a:xfrm>
              <a:custGeom>
                <a:avLst/>
                <a:gdLst>
                  <a:gd name="T0" fmla="*/ 0 w 2"/>
                  <a:gd name="T1" fmla="*/ 2 w 2"/>
                  <a:gd name="T2" fmla="*/ 0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618" name="Freeform 113"/>
              <p:cNvSpPr>
                <a:spLocks/>
              </p:cNvSpPr>
              <p:nvPr/>
            </p:nvSpPr>
            <p:spPr bwMode="auto">
              <a:xfrm>
                <a:off x="656" y="1738"/>
                <a:ext cx="0" cy="3"/>
              </a:xfrm>
              <a:custGeom>
                <a:avLst/>
                <a:gdLst>
                  <a:gd name="T0" fmla="*/ 0 h 1"/>
                  <a:gd name="T1" fmla="*/ 0 h 1"/>
                  <a:gd name="T2" fmla="*/ 1 h 1"/>
                  <a:gd name="T3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619" name="Freeform 114"/>
              <p:cNvSpPr>
                <a:spLocks/>
              </p:cNvSpPr>
              <p:nvPr/>
            </p:nvSpPr>
            <p:spPr bwMode="auto">
              <a:xfrm>
                <a:off x="629" y="1722"/>
                <a:ext cx="32" cy="30"/>
              </a:xfrm>
              <a:custGeom>
                <a:avLst/>
                <a:gdLst>
                  <a:gd name="T0" fmla="*/ 3 w 12"/>
                  <a:gd name="T1" fmla="*/ 11 h 11"/>
                  <a:gd name="T2" fmla="*/ 4 w 12"/>
                  <a:gd name="T3" fmla="*/ 10 h 11"/>
                  <a:gd name="T4" fmla="*/ 5 w 12"/>
                  <a:gd name="T5" fmla="*/ 9 h 11"/>
                  <a:gd name="T6" fmla="*/ 7 w 12"/>
                  <a:gd name="T7" fmla="*/ 8 h 11"/>
                  <a:gd name="T8" fmla="*/ 6 w 12"/>
                  <a:gd name="T9" fmla="*/ 8 h 11"/>
                  <a:gd name="T10" fmla="*/ 7 w 12"/>
                  <a:gd name="T11" fmla="*/ 7 h 11"/>
                  <a:gd name="T12" fmla="*/ 6 w 12"/>
                  <a:gd name="T13" fmla="*/ 7 h 11"/>
                  <a:gd name="T14" fmla="*/ 5 w 12"/>
                  <a:gd name="T15" fmla="*/ 6 h 11"/>
                  <a:gd name="T16" fmla="*/ 8 w 12"/>
                  <a:gd name="T17" fmla="*/ 6 h 11"/>
                  <a:gd name="T18" fmla="*/ 9 w 12"/>
                  <a:gd name="T19" fmla="*/ 4 h 11"/>
                  <a:gd name="T20" fmla="*/ 8 w 12"/>
                  <a:gd name="T21" fmla="*/ 5 h 11"/>
                  <a:gd name="T22" fmla="*/ 8 w 12"/>
                  <a:gd name="T23" fmla="*/ 5 h 11"/>
                  <a:gd name="T24" fmla="*/ 9 w 12"/>
                  <a:gd name="T25" fmla="*/ 6 h 11"/>
                  <a:gd name="T26" fmla="*/ 10 w 12"/>
                  <a:gd name="T27" fmla="*/ 4 h 11"/>
                  <a:gd name="T28" fmla="*/ 9 w 12"/>
                  <a:gd name="T29" fmla="*/ 6 h 11"/>
                  <a:gd name="T30" fmla="*/ 10 w 12"/>
                  <a:gd name="T31" fmla="*/ 5 h 11"/>
                  <a:gd name="T32" fmla="*/ 11 w 12"/>
                  <a:gd name="T33" fmla="*/ 4 h 11"/>
                  <a:gd name="T34" fmla="*/ 12 w 12"/>
                  <a:gd name="T35" fmla="*/ 3 h 11"/>
                  <a:gd name="T36" fmla="*/ 8 w 12"/>
                  <a:gd name="T37" fmla="*/ 4 h 11"/>
                  <a:gd name="T38" fmla="*/ 9 w 12"/>
                  <a:gd name="T39" fmla="*/ 3 h 11"/>
                  <a:gd name="T40" fmla="*/ 9 w 12"/>
                  <a:gd name="T41" fmla="*/ 1 h 11"/>
                  <a:gd name="T42" fmla="*/ 7 w 12"/>
                  <a:gd name="T43" fmla="*/ 3 h 11"/>
                  <a:gd name="T44" fmla="*/ 7 w 12"/>
                  <a:gd name="T45" fmla="*/ 2 h 11"/>
                  <a:gd name="T46" fmla="*/ 6 w 12"/>
                  <a:gd name="T47" fmla="*/ 3 h 11"/>
                  <a:gd name="T48" fmla="*/ 2 w 12"/>
                  <a:gd name="T49" fmla="*/ 6 h 11"/>
                  <a:gd name="T50" fmla="*/ 5 w 12"/>
                  <a:gd name="T51" fmla="*/ 5 h 11"/>
                  <a:gd name="T52" fmla="*/ 1 w 12"/>
                  <a:gd name="T53" fmla="*/ 7 h 11"/>
                  <a:gd name="T54" fmla="*/ 3 w 12"/>
                  <a:gd name="T55" fmla="*/ 7 h 11"/>
                  <a:gd name="T56" fmla="*/ 4 w 12"/>
                  <a:gd name="T57" fmla="*/ 7 h 11"/>
                  <a:gd name="T58" fmla="*/ 2 w 12"/>
                  <a:gd name="T59" fmla="*/ 8 h 11"/>
                  <a:gd name="T60" fmla="*/ 3 w 12"/>
                  <a:gd name="T61" fmla="*/ 8 h 11"/>
                  <a:gd name="T62" fmla="*/ 5 w 12"/>
                  <a:gd name="T63" fmla="*/ 7 h 11"/>
                  <a:gd name="T64" fmla="*/ 4 w 12"/>
                  <a:gd name="T65" fmla="*/ 9 h 11"/>
                  <a:gd name="T66" fmla="*/ 2 w 12"/>
                  <a:gd name="T67" fmla="*/ 9 h 11"/>
                  <a:gd name="T68" fmla="*/ 1 w 12"/>
                  <a:gd name="T69" fmla="*/ 10 h 11"/>
                  <a:gd name="T70" fmla="*/ 4 w 12"/>
                  <a:gd name="T71" fmla="*/ 9 h 11"/>
                  <a:gd name="T72" fmla="*/ 3 w 12"/>
                  <a:gd name="T73" fmla="*/ 11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2" h="11">
                    <a:moveTo>
                      <a:pt x="3" y="11"/>
                    </a:moveTo>
                    <a:cubicBezTo>
                      <a:pt x="4" y="10"/>
                      <a:pt x="4" y="10"/>
                      <a:pt x="4" y="10"/>
                    </a:cubicBezTo>
                    <a:cubicBezTo>
                      <a:pt x="5" y="9"/>
                      <a:pt x="5" y="9"/>
                      <a:pt x="5" y="9"/>
                    </a:cubicBezTo>
                    <a:cubicBezTo>
                      <a:pt x="6" y="9"/>
                      <a:pt x="6" y="8"/>
                      <a:pt x="7" y="8"/>
                    </a:cubicBezTo>
                    <a:cubicBezTo>
                      <a:pt x="7" y="8"/>
                      <a:pt x="6" y="8"/>
                      <a:pt x="6" y="8"/>
                    </a:cubicBezTo>
                    <a:cubicBezTo>
                      <a:pt x="7" y="7"/>
                      <a:pt x="7" y="7"/>
                      <a:pt x="7" y="7"/>
                    </a:cubicBezTo>
                    <a:cubicBezTo>
                      <a:pt x="6" y="7"/>
                      <a:pt x="5" y="7"/>
                      <a:pt x="6" y="7"/>
                    </a:cubicBezTo>
                    <a:cubicBezTo>
                      <a:pt x="6" y="6"/>
                      <a:pt x="5" y="6"/>
                      <a:pt x="5" y="6"/>
                    </a:cubicBezTo>
                    <a:cubicBezTo>
                      <a:pt x="4" y="4"/>
                      <a:pt x="9" y="4"/>
                      <a:pt x="8" y="6"/>
                    </a:cubicBezTo>
                    <a:cubicBezTo>
                      <a:pt x="9" y="4"/>
                      <a:pt x="9" y="4"/>
                      <a:pt x="9" y="4"/>
                    </a:cubicBezTo>
                    <a:cubicBezTo>
                      <a:pt x="9" y="5"/>
                      <a:pt x="9" y="4"/>
                      <a:pt x="8" y="5"/>
                    </a:cubicBezTo>
                    <a:cubicBezTo>
                      <a:pt x="9" y="5"/>
                      <a:pt x="8" y="5"/>
                      <a:pt x="8" y="5"/>
                    </a:cubicBezTo>
                    <a:cubicBezTo>
                      <a:pt x="7" y="7"/>
                      <a:pt x="9" y="5"/>
                      <a:pt x="9" y="6"/>
                    </a:cubicBezTo>
                    <a:cubicBezTo>
                      <a:pt x="9" y="6"/>
                      <a:pt x="10" y="4"/>
                      <a:pt x="10" y="4"/>
                    </a:cubicBezTo>
                    <a:cubicBezTo>
                      <a:pt x="9" y="6"/>
                      <a:pt x="11" y="4"/>
                      <a:pt x="9" y="6"/>
                    </a:cubicBezTo>
                    <a:cubicBezTo>
                      <a:pt x="9" y="7"/>
                      <a:pt x="10" y="5"/>
                      <a:pt x="10" y="5"/>
                    </a:cubicBezTo>
                    <a:cubicBezTo>
                      <a:pt x="11" y="4"/>
                      <a:pt x="10" y="5"/>
                      <a:pt x="11" y="4"/>
                    </a:cubicBezTo>
                    <a:cubicBezTo>
                      <a:pt x="12" y="3"/>
                      <a:pt x="11" y="4"/>
                      <a:pt x="12" y="3"/>
                    </a:cubicBezTo>
                    <a:cubicBezTo>
                      <a:pt x="12" y="2"/>
                      <a:pt x="9" y="4"/>
                      <a:pt x="8" y="4"/>
                    </a:cubicBezTo>
                    <a:cubicBezTo>
                      <a:pt x="9" y="3"/>
                      <a:pt x="9" y="3"/>
                      <a:pt x="9" y="3"/>
                    </a:cubicBezTo>
                    <a:cubicBezTo>
                      <a:pt x="8" y="4"/>
                      <a:pt x="8" y="4"/>
                      <a:pt x="9" y="1"/>
                    </a:cubicBezTo>
                    <a:cubicBezTo>
                      <a:pt x="8" y="3"/>
                      <a:pt x="8" y="0"/>
                      <a:pt x="7" y="3"/>
                    </a:cubicBezTo>
                    <a:cubicBezTo>
                      <a:pt x="7" y="2"/>
                      <a:pt x="7" y="2"/>
                      <a:pt x="7" y="2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0" y="8"/>
                      <a:pt x="3" y="4"/>
                      <a:pt x="2" y="6"/>
                    </a:cubicBezTo>
                    <a:cubicBezTo>
                      <a:pt x="3" y="5"/>
                      <a:pt x="4" y="6"/>
                      <a:pt x="5" y="5"/>
                    </a:cubicBezTo>
                    <a:cubicBezTo>
                      <a:pt x="3" y="6"/>
                      <a:pt x="2" y="7"/>
                      <a:pt x="1" y="7"/>
                    </a:cubicBezTo>
                    <a:cubicBezTo>
                      <a:pt x="3" y="7"/>
                      <a:pt x="3" y="7"/>
                      <a:pt x="3" y="7"/>
                    </a:cubicBezTo>
                    <a:cubicBezTo>
                      <a:pt x="2" y="7"/>
                      <a:pt x="3" y="7"/>
                      <a:pt x="4" y="7"/>
                    </a:cubicBezTo>
                    <a:cubicBezTo>
                      <a:pt x="4" y="7"/>
                      <a:pt x="2" y="7"/>
                      <a:pt x="2" y="8"/>
                    </a:cubicBezTo>
                    <a:cubicBezTo>
                      <a:pt x="1" y="8"/>
                      <a:pt x="4" y="7"/>
                      <a:pt x="3" y="8"/>
                    </a:cubicBezTo>
                    <a:cubicBezTo>
                      <a:pt x="5" y="7"/>
                      <a:pt x="5" y="7"/>
                      <a:pt x="5" y="7"/>
                    </a:cubicBezTo>
                    <a:cubicBezTo>
                      <a:pt x="5" y="7"/>
                      <a:pt x="4" y="8"/>
                      <a:pt x="4" y="9"/>
                    </a:cubicBezTo>
                    <a:cubicBezTo>
                      <a:pt x="3" y="10"/>
                      <a:pt x="3" y="9"/>
                      <a:pt x="2" y="9"/>
                    </a:cubicBezTo>
                    <a:cubicBezTo>
                      <a:pt x="2" y="9"/>
                      <a:pt x="2" y="10"/>
                      <a:pt x="1" y="10"/>
                    </a:cubicBezTo>
                    <a:cubicBezTo>
                      <a:pt x="2" y="10"/>
                      <a:pt x="4" y="9"/>
                      <a:pt x="4" y="9"/>
                    </a:cubicBezTo>
                    <a:cubicBezTo>
                      <a:pt x="3" y="10"/>
                      <a:pt x="3" y="10"/>
                      <a:pt x="3" y="11"/>
                    </a:cubicBez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620" name="Rectangle 115"/>
              <p:cNvSpPr>
                <a:spLocks noChangeArrowheads="1"/>
              </p:cNvSpPr>
              <p:nvPr/>
            </p:nvSpPr>
            <p:spPr bwMode="auto">
              <a:xfrm>
                <a:off x="632" y="1749"/>
                <a:ext cx="1" cy="1"/>
              </a:xfrm>
              <a:prstGeom prst="rect">
                <a:avLst/>
              </a:pr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621" name="Freeform 116"/>
              <p:cNvSpPr>
                <a:spLocks/>
              </p:cNvSpPr>
              <p:nvPr/>
            </p:nvSpPr>
            <p:spPr bwMode="auto">
              <a:xfrm>
                <a:off x="637" y="175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622" name="Rectangle 117"/>
              <p:cNvSpPr>
                <a:spLocks noChangeArrowheads="1"/>
              </p:cNvSpPr>
              <p:nvPr/>
            </p:nvSpPr>
            <p:spPr bwMode="auto">
              <a:xfrm>
                <a:off x="645" y="1741"/>
                <a:ext cx="1" cy="1"/>
              </a:xfrm>
              <a:prstGeom prst="rect">
                <a:avLst/>
              </a:pr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623" name="Freeform 118"/>
              <p:cNvSpPr>
                <a:spLocks/>
              </p:cNvSpPr>
              <p:nvPr/>
            </p:nvSpPr>
            <p:spPr bwMode="auto">
              <a:xfrm>
                <a:off x="629" y="1741"/>
                <a:ext cx="3" cy="2"/>
              </a:xfrm>
              <a:custGeom>
                <a:avLst/>
                <a:gdLst>
                  <a:gd name="T0" fmla="*/ 0 w 1"/>
                  <a:gd name="T1" fmla="*/ 1 h 1"/>
                  <a:gd name="T2" fmla="*/ 1 w 1"/>
                  <a:gd name="T3" fmla="*/ 0 h 1"/>
                  <a:gd name="T4" fmla="*/ 0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1"/>
                      <a:pt x="1" y="1"/>
                      <a:pt x="0" y="1"/>
                    </a:cubicBez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624" name="Freeform 119"/>
              <p:cNvSpPr>
                <a:spLocks/>
              </p:cNvSpPr>
              <p:nvPr/>
            </p:nvSpPr>
            <p:spPr bwMode="auto">
              <a:xfrm>
                <a:off x="651" y="1722"/>
                <a:ext cx="0" cy="2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1"/>
                      <a:pt x="0" y="0"/>
                    </a:cubicBezTo>
                    <a:cubicBezTo>
                      <a:pt x="0" y="0"/>
                      <a:pt x="0" y="0"/>
                      <a:pt x="0" y="1"/>
                    </a:cubicBez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625" name="Rectangle 120"/>
              <p:cNvSpPr>
                <a:spLocks noChangeArrowheads="1"/>
              </p:cNvSpPr>
              <p:nvPr/>
            </p:nvSpPr>
            <p:spPr bwMode="auto">
              <a:xfrm>
                <a:off x="634" y="1752"/>
                <a:ext cx="1" cy="1"/>
              </a:xfrm>
              <a:prstGeom prst="rect">
                <a:avLst/>
              </a:pr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626" name="Freeform 121"/>
              <p:cNvSpPr>
                <a:spLocks/>
              </p:cNvSpPr>
              <p:nvPr/>
            </p:nvSpPr>
            <p:spPr bwMode="auto">
              <a:xfrm>
                <a:off x="640" y="1743"/>
                <a:ext cx="19" cy="17"/>
              </a:xfrm>
              <a:custGeom>
                <a:avLst/>
                <a:gdLst>
                  <a:gd name="T0" fmla="*/ 6 w 7"/>
                  <a:gd name="T1" fmla="*/ 2 h 6"/>
                  <a:gd name="T2" fmla="*/ 6 w 7"/>
                  <a:gd name="T3" fmla="*/ 1 h 6"/>
                  <a:gd name="T4" fmla="*/ 4 w 7"/>
                  <a:gd name="T5" fmla="*/ 3 h 6"/>
                  <a:gd name="T6" fmla="*/ 5 w 7"/>
                  <a:gd name="T7" fmla="*/ 1 h 6"/>
                  <a:gd name="T8" fmla="*/ 3 w 7"/>
                  <a:gd name="T9" fmla="*/ 2 h 6"/>
                  <a:gd name="T10" fmla="*/ 4 w 7"/>
                  <a:gd name="T11" fmla="*/ 1 h 6"/>
                  <a:gd name="T12" fmla="*/ 1 w 7"/>
                  <a:gd name="T13" fmla="*/ 3 h 6"/>
                  <a:gd name="T14" fmla="*/ 4 w 7"/>
                  <a:gd name="T15" fmla="*/ 0 h 6"/>
                  <a:gd name="T16" fmla="*/ 4 w 7"/>
                  <a:gd name="T17" fmla="*/ 0 h 6"/>
                  <a:gd name="T18" fmla="*/ 3 w 7"/>
                  <a:gd name="T19" fmla="*/ 0 h 6"/>
                  <a:gd name="T20" fmla="*/ 1 w 7"/>
                  <a:gd name="T21" fmla="*/ 2 h 6"/>
                  <a:gd name="T22" fmla="*/ 0 w 7"/>
                  <a:gd name="T23" fmla="*/ 3 h 6"/>
                  <a:gd name="T24" fmla="*/ 1 w 7"/>
                  <a:gd name="T25" fmla="*/ 2 h 6"/>
                  <a:gd name="T26" fmla="*/ 0 w 7"/>
                  <a:gd name="T27" fmla="*/ 3 h 6"/>
                  <a:gd name="T28" fmla="*/ 1 w 7"/>
                  <a:gd name="T29" fmla="*/ 3 h 6"/>
                  <a:gd name="T30" fmla="*/ 0 w 7"/>
                  <a:gd name="T31" fmla="*/ 4 h 6"/>
                  <a:gd name="T32" fmla="*/ 1 w 7"/>
                  <a:gd name="T33" fmla="*/ 3 h 6"/>
                  <a:gd name="T34" fmla="*/ 1 w 7"/>
                  <a:gd name="T35" fmla="*/ 4 h 6"/>
                  <a:gd name="T36" fmla="*/ 2 w 7"/>
                  <a:gd name="T37" fmla="*/ 3 h 6"/>
                  <a:gd name="T38" fmla="*/ 1 w 7"/>
                  <a:gd name="T39" fmla="*/ 4 h 6"/>
                  <a:gd name="T40" fmla="*/ 2 w 7"/>
                  <a:gd name="T41" fmla="*/ 3 h 6"/>
                  <a:gd name="T42" fmla="*/ 2 w 7"/>
                  <a:gd name="T43" fmla="*/ 5 h 6"/>
                  <a:gd name="T44" fmla="*/ 3 w 7"/>
                  <a:gd name="T45" fmla="*/ 4 h 6"/>
                  <a:gd name="T46" fmla="*/ 1 w 7"/>
                  <a:gd name="T47" fmla="*/ 5 h 6"/>
                  <a:gd name="T48" fmla="*/ 4 w 7"/>
                  <a:gd name="T49" fmla="*/ 2 h 6"/>
                  <a:gd name="T50" fmla="*/ 2 w 7"/>
                  <a:gd name="T51" fmla="*/ 5 h 6"/>
                  <a:gd name="T52" fmla="*/ 3 w 7"/>
                  <a:gd name="T53" fmla="*/ 5 h 6"/>
                  <a:gd name="T54" fmla="*/ 3 w 7"/>
                  <a:gd name="T55" fmla="*/ 5 h 6"/>
                  <a:gd name="T56" fmla="*/ 4 w 7"/>
                  <a:gd name="T57" fmla="*/ 5 h 6"/>
                  <a:gd name="T58" fmla="*/ 4 w 7"/>
                  <a:gd name="T59" fmla="*/ 4 h 6"/>
                  <a:gd name="T60" fmla="*/ 5 w 7"/>
                  <a:gd name="T61" fmla="*/ 4 h 6"/>
                  <a:gd name="T62" fmla="*/ 5 w 7"/>
                  <a:gd name="T63" fmla="*/ 4 h 6"/>
                  <a:gd name="T64" fmla="*/ 6 w 7"/>
                  <a:gd name="T65" fmla="*/ 3 h 6"/>
                  <a:gd name="T66" fmla="*/ 5 w 7"/>
                  <a:gd name="T67" fmla="*/ 3 h 6"/>
                  <a:gd name="T68" fmla="*/ 6 w 7"/>
                  <a:gd name="T69" fmla="*/ 2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7" h="6">
                    <a:moveTo>
                      <a:pt x="6" y="2"/>
                    </a:moveTo>
                    <a:cubicBezTo>
                      <a:pt x="7" y="1"/>
                      <a:pt x="6" y="1"/>
                      <a:pt x="6" y="1"/>
                    </a:cubicBezTo>
                    <a:cubicBezTo>
                      <a:pt x="5" y="1"/>
                      <a:pt x="4" y="4"/>
                      <a:pt x="4" y="3"/>
                    </a:cubicBezTo>
                    <a:cubicBezTo>
                      <a:pt x="5" y="1"/>
                      <a:pt x="5" y="1"/>
                      <a:pt x="5" y="1"/>
                    </a:cubicBezTo>
                    <a:cubicBezTo>
                      <a:pt x="5" y="1"/>
                      <a:pt x="5" y="0"/>
                      <a:pt x="3" y="2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4" y="1"/>
                      <a:pt x="1" y="4"/>
                      <a:pt x="1" y="3"/>
                    </a:cubicBezTo>
                    <a:cubicBezTo>
                      <a:pt x="3" y="2"/>
                      <a:pt x="2" y="1"/>
                      <a:pt x="4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4" y="0"/>
                      <a:pt x="3" y="1"/>
                      <a:pt x="3" y="0"/>
                    </a:cubicBezTo>
                    <a:cubicBezTo>
                      <a:pt x="2" y="1"/>
                      <a:pt x="1" y="2"/>
                      <a:pt x="1" y="2"/>
                    </a:cubicBezTo>
                    <a:cubicBezTo>
                      <a:pt x="1" y="2"/>
                      <a:pt x="0" y="2"/>
                      <a:pt x="0" y="3"/>
                    </a:cubicBezTo>
                    <a:cubicBezTo>
                      <a:pt x="0" y="2"/>
                      <a:pt x="0" y="3"/>
                      <a:pt x="1" y="2"/>
                    </a:cubicBezTo>
                    <a:cubicBezTo>
                      <a:pt x="0" y="3"/>
                      <a:pt x="1" y="2"/>
                      <a:pt x="0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0" y="3"/>
                      <a:pt x="0" y="4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1" y="3"/>
                      <a:pt x="1" y="4"/>
                      <a:pt x="2" y="3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4"/>
                      <a:pt x="0" y="6"/>
                      <a:pt x="2" y="5"/>
                    </a:cubicBezTo>
                    <a:cubicBezTo>
                      <a:pt x="2" y="5"/>
                      <a:pt x="2" y="4"/>
                      <a:pt x="3" y="4"/>
                    </a:cubicBezTo>
                    <a:cubicBezTo>
                      <a:pt x="3" y="4"/>
                      <a:pt x="2" y="5"/>
                      <a:pt x="1" y="5"/>
                    </a:cubicBezTo>
                    <a:cubicBezTo>
                      <a:pt x="2" y="4"/>
                      <a:pt x="3" y="3"/>
                      <a:pt x="4" y="2"/>
                    </a:cubicBezTo>
                    <a:cubicBezTo>
                      <a:pt x="3" y="4"/>
                      <a:pt x="4" y="3"/>
                      <a:pt x="2" y="5"/>
                    </a:cubicBezTo>
                    <a:cubicBezTo>
                      <a:pt x="3" y="5"/>
                      <a:pt x="4" y="4"/>
                      <a:pt x="3" y="5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4" y="4"/>
                      <a:pt x="3" y="6"/>
                      <a:pt x="4" y="5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5" y="3"/>
                      <a:pt x="6" y="3"/>
                      <a:pt x="6" y="3"/>
                    </a:cubicBezTo>
                    <a:cubicBezTo>
                      <a:pt x="6" y="2"/>
                      <a:pt x="5" y="3"/>
                      <a:pt x="5" y="3"/>
                    </a:cubicBezTo>
                    <a:cubicBezTo>
                      <a:pt x="5" y="3"/>
                      <a:pt x="6" y="2"/>
                      <a:pt x="6" y="2"/>
                    </a:cubicBez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627" name="Freeform 122"/>
              <p:cNvSpPr>
                <a:spLocks/>
              </p:cNvSpPr>
              <p:nvPr/>
            </p:nvSpPr>
            <p:spPr bwMode="auto">
              <a:xfrm>
                <a:off x="640" y="1754"/>
                <a:ext cx="2" cy="0"/>
              </a:xfrm>
              <a:custGeom>
                <a:avLst/>
                <a:gdLst>
                  <a:gd name="T0" fmla="*/ 0 w 2"/>
                  <a:gd name="T1" fmla="*/ 2 w 2"/>
                  <a:gd name="T2" fmla="*/ 0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628" name="Freeform 123"/>
              <p:cNvSpPr>
                <a:spLocks/>
              </p:cNvSpPr>
              <p:nvPr/>
            </p:nvSpPr>
            <p:spPr bwMode="auto">
              <a:xfrm>
                <a:off x="651" y="1741"/>
                <a:ext cx="19" cy="27"/>
              </a:xfrm>
              <a:custGeom>
                <a:avLst/>
                <a:gdLst>
                  <a:gd name="T0" fmla="*/ 2 w 7"/>
                  <a:gd name="T1" fmla="*/ 6 h 10"/>
                  <a:gd name="T2" fmla="*/ 2 w 7"/>
                  <a:gd name="T3" fmla="*/ 7 h 10"/>
                  <a:gd name="T4" fmla="*/ 3 w 7"/>
                  <a:gd name="T5" fmla="*/ 4 h 10"/>
                  <a:gd name="T6" fmla="*/ 3 w 7"/>
                  <a:gd name="T7" fmla="*/ 4 h 10"/>
                  <a:gd name="T8" fmla="*/ 2 w 7"/>
                  <a:gd name="T9" fmla="*/ 7 h 10"/>
                  <a:gd name="T10" fmla="*/ 3 w 7"/>
                  <a:gd name="T11" fmla="*/ 7 h 10"/>
                  <a:gd name="T12" fmla="*/ 3 w 7"/>
                  <a:gd name="T13" fmla="*/ 5 h 10"/>
                  <a:gd name="T14" fmla="*/ 4 w 7"/>
                  <a:gd name="T15" fmla="*/ 5 h 10"/>
                  <a:gd name="T16" fmla="*/ 3 w 7"/>
                  <a:gd name="T17" fmla="*/ 5 h 10"/>
                  <a:gd name="T18" fmla="*/ 3 w 7"/>
                  <a:gd name="T19" fmla="*/ 7 h 10"/>
                  <a:gd name="T20" fmla="*/ 4 w 7"/>
                  <a:gd name="T21" fmla="*/ 6 h 10"/>
                  <a:gd name="T22" fmla="*/ 5 w 7"/>
                  <a:gd name="T23" fmla="*/ 4 h 10"/>
                  <a:gd name="T24" fmla="*/ 2 w 7"/>
                  <a:gd name="T25" fmla="*/ 5 h 10"/>
                  <a:gd name="T26" fmla="*/ 2 w 7"/>
                  <a:gd name="T27" fmla="*/ 5 h 10"/>
                  <a:gd name="T28" fmla="*/ 4 w 7"/>
                  <a:gd name="T29" fmla="*/ 4 h 10"/>
                  <a:gd name="T30" fmla="*/ 4 w 7"/>
                  <a:gd name="T31" fmla="*/ 4 h 10"/>
                  <a:gd name="T32" fmla="*/ 3 w 7"/>
                  <a:gd name="T33" fmla="*/ 5 h 10"/>
                  <a:gd name="T34" fmla="*/ 3 w 7"/>
                  <a:gd name="T35" fmla="*/ 3 h 10"/>
                  <a:gd name="T36" fmla="*/ 3 w 7"/>
                  <a:gd name="T37" fmla="*/ 3 h 10"/>
                  <a:gd name="T38" fmla="*/ 2 w 7"/>
                  <a:gd name="T39" fmla="*/ 4 h 10"/>
                  <a:gd name="T40" fmla="*/ 2 w 7"/>
                  <a:gd name="T41" fmla="*/ 6 h 10"/>
                  <a:gd name="T42" fmla="*/ 2 w 7"/>
                  <a:gd name="T43" fmla="*/ 5 h 10"/>
                  <a:gd name="T44" fmla="*/ 1 w 7"/>
                  <a:gd name="T45" fmla="*/ 7 h 10"/>
                  <a:gd name="T46" fmla="*/ 0 w 7"/>
                  <a:gd name="T47" fmla="*/ 8 h 10"/>
                  <a:gd name="T48" fmla="*/ 1 w 7"/>
                  <a:gd name="T49" fmla="*/ 8 h 10"/>
                  <a:gd name="T50" fmla="*/ 2 w 7"/>
                  <a:gd name="T51" fmla="*/ 6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7" h="10">
                    <a:moveTo>
                      <a:pt x="2" y="6"/>
                    </a:moveTo>
                    <a:cubicBezTo>
                      <a:pt x="2" y="6"/>
                      <a:pt x="2" y="7"/>
                      <a:pt x="2" y="7"/>
                    </a:cubicBezTo>
                    <a:cubicBezTo>
                      <a:pt x="2" y="7"/>
                      <a:pt x="2" y="6"/>
                      <a:pt x="3" y="4"/>
                    </a:cubicBezTo>
                    <a:cubicBezTo>
                      <a:pt x="3" y="5"/>
                      <a:pt x="3" y="4"/>
                      <a:pt x="3" y="4"/>
                    </a:cubicBezTo>
                    <a:cubicBezTo>
                      <a:pt x="3" y="5"/>
                      <a:pt x="2" y="6"/>
                      <a:pt x="2" y="7"/>
                    </a:cubicBezTo>
                    <a:cubicBezTo>
                      <a:pt x="3" y="6"/>
                      <a:pt x="2" y="7"/>
                      <a:pt x="3" y="7"/>
                    </a:cubicBezTo>
                    <a:cubicBezTo>
                      <a:pt x="3" y="6"/>
                      <a:pt x="3" y="7"/>
                      <a:pt x="3" y="5"/>
                    </a:cubicBezTo>
                    <a:cubicBezTo>
                      <a:pt x="3" y="4"/>
                      <a:pt x="4" y="4"/>
                      <a:pt x="4" y="5"/>
                    </a:cubicBezTo>
                    <a:cubicBezTo>
                      <a:pt x="4" y="5"/>
                      <a:pt x="4" y="5"/>
                      <a:pt x="3" y="5"/>
                    </a:cubicBezTo>
                    <a:cubicBezTo>
                      <a:pt x="3" y="7"/>
                      <a:pt x="3" y="6"/>
                      <a:pt x="3" y="7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7" y="2"/>
                      <a:pt x="4" y="5"/>
                      <a:pt x="5" y="4"/>
                    </a:cubicBezTo>
                    <a:cubicBezTo>
                      <a:pt x="4" y="4"/>
                      <a:pt x="3" y="4"/>
                      <a:pt x="2" y="5"/>
                    </a:cubicBezTo>
                    <a:cubicBezTo>
                      <a:pt x="1" y="5"/>
                      <a:pt x="2" y="5"/>
                      <a:pt x="2" y="5"/>
                    </a:cubicBezTo>
                    <a:cubicBezTo>
                      <a:pt x="3" y="5"/>
                      <a:pt x="4" y="4"/>
                      <a:pt x="4" y="4"/>
                    </a:cubicBezTo>
                    <a:cubicBezTo>
                      <a:pt x="4" y="4"/>
                      <a:pt x="5" y="5"/>
                      <a:pt x="4" y="4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6" y="0"/>
                      <a:pt x="3" y="3"/>
                      <a:pt x="3" y="3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3" y="4"/>
                      <a:pt x="3" y="4"/>
                      <a:pt x="2" y="4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2" y="6"/>
                      <a:pt x="1" y="6"/>
                      <a:pt x="2" y="5"/>
                    </a:cubicBezTo>
                    <a:cubicBezTo>
                      <a:pt x="1" y="6"/>
                      <a:pt x="1" y="7"/>
                      <a:pt x="1" y="7"/>
                    </a:cubicBezTo>
                    <a:cubicBezTo>
                      <a:pt x="0" y="7"/>
                      <a:pt x="1" y="7"/>
                      <a:pt x="0" y="8"/>
                    </a:cubicBezTo>
                    <a:cubicBezTo>
                      <a:pt x="0" y="10"/>
                      <a:pt x="1" y="7"/>
                      <a:pt x="1" y="8"/>
                    </a:cubicBezTo>
                    <a:lnTo>
                      <a:pt x="2" y="6"/>
                    </a:ln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629" name="Rectangle 124"/>
              <p:cNvSpPr>
                <a:spLocks noChangeArrowheads="1"/>
              </p:cNvSpPr>
              <p:nvPr/>
            </p:nvSpPr>
            <p:spPr bwMode="auto">
              <a:xfrm>
                <a:off x="653" y="1757"/>
                <a:ext cx="1" cy="1"/>
              </a:xfrm>
              <a:prstGeom prst="rect">
                <a:avLst/>
              </a:pr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630" name="Freeform 125"/>
              <p:cNvSpPr>
                <a:spLocks/>
              </p:cNvSpPr>
              <p:nvPr/>
            </p:nvSpPr>
            <p:spPr bwMode="auto">
              <a:xfrm>
                <a:off x="656" y="1746"/>
                <a:ext cx="3" cy="6"/>
              </a:xfrm>
              <a:custGeom>
                <a:avLst/>
                <a:gdLst>
                  <a:gd name="T0" fmla="*/ 1 w 1"/>
                  <a:gd name="T1" fmla="*/ 0 h 2"/>
                  <a:gd name="T2" fmla="*/ 0 w 1"/>
                  <a:gd name="T3" fmla="*/ 1 h 2"/>
                  <a:gd name="T4" fmla="*/ 1 w 1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2"/>
                      <a:pt x="1" y="1"/>
                      <a:pt x="1" y="0"/>
                    </a:cubicBez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631" name="Freeform 126"/>
              <p:cNvSpPr>
                <a:spLocks/>
              </p:cNvSpPr>
              <p:nvPr/>
            </p:nvSpPr>
            <p:spPr bwMode="auto">
              <a:xfrm>
                <a:off x="659" y="1741"/>
                <a:ext cx="19" cy="19"/>
              </a:xfrm>
              <a:custGeom>
                <a:avLst/>
                <a:gdLst>
                  <a:gd name="T0" fmla="*/ 0 w 7"/>
                  <a:gd name="T1" fmla="*/ 7 h 7"/>
                  <a:gd name="T2" fmla="*/ 1 w 7"/>
                  <a:gd name="T3" fmla="*/ 7 h 7"/>
                  <a:gd name="T4" fmla="*/ 1 w 7"/>
                  <a:gd name="T5" fmla="*/ 7 h 7"/>
                  <a:gd name="T6" fmla="*/ 1 w 7"/>
                  <a:gd name="T7" fmla="*/ 7 h 7"/>
                  <a:gd name="T8" fmla="*/ 1 w 7"/>
                  <a:gd name="T9" fmla="*/ 7 h 7"/>
                  <a:gd name="T10" fmla="*/ 1 w 7"/>
                  <a:gd name="T11" fmla="*/ 7 h 7"/>
                  <a:gd name="T12" fmla="*/ 1 w 7"/>
                  <a:gd name="T13" fmla="*/ 7 h 7"/>
                  <a:gd name="T14" fmla="*/ 4 w 7"/>
                  <a:gd name="T15" fmla="*/ 4 h 7"/>
                  <a:gd name="T16" fmla="*/ 4 w 7"/>
                  <a:gd name="T17" fmla="*/ 4 h 7"/>
                  <a:gd name="T18" fmla="*/ 4 w 7"/>
                  <a:gd name="T19" fmla="*/ 4 h 7"/>
                  <a:gd name="T20" fmla="*/ 4 w 7"/>
                  <a:gd name="T21" fmla="*/ 4 h 7"/>
                  <a:gd name="T22" fmla="*/ 4 w 7"/>
                  <a:gd name="T23" fmla="*/ 4 h 7"/>
                  <a:gd name="T24" fmla="*/ 4 w 7"/>
                  <a:gd name="T25" fmla="*/ 4 h 7"/>
                  <a:gd name="T26" fmla="*/ 4 w 7"/>
                  <a:gd name="T27" fmla="*/ 4 h 7"/>
                  <a:gd name="T28" fmla="*/ 1 w 7"/>
                  <a:gd name="T29" fmla="*/ 7 h 7"/>
                  <a:gd name="T30" fmla="*/ 0 w 7"/>
                  <a:gd name="T31" fmla="*/ 7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7" h="7">
                    <a:moveTo>
                      <a:pt x="0" y="7"/>
                    </a:moveTo>
                    <a:cubicBezTo>
                      <a:pt x="1" y="7"/>
                      <a:pt x="1" y="7"/>
                      <a:pt x="1" y="7"/>
                    </a:cubicBezTo>
                    <a:cubicBezTo>
                      <a:pt x="1" y="7"/>
                      <a:pt x="1" y="7"/>
                      <a:pt x="1" y="7"/>
                    </a:cubicBezTo>
                    <a:cubicBezTo>
                      <a:pt x="1" y="7"/>
                      <a:pt x="1" y="7"/>
                      <a:pt x="1" y="7"/>
                    </a:cubicBezTo>
                    <a:cubicBezTo>
                      <a:pt x="1" y="7"/>
                      <a:pt x="1" y="7"/>
                      <a:pt x="1" y="7"/>
                    </a:cubicBezTo>
                    <a:cubicBezTo>
                      <a:pt x="1" y="7"/>
                      <a:pt x="1" y="7"/>
                      <a:pt x="1" y="7"/>
                    </a:cubicBezTo>
                    <a:cubicBezTo>
                      <a:pt x="1" y="7"/>
                      <a:pt x="1" y="7"/>
                      <a:pt x="1" y="7"/>
                    </a:cubicBezTo>
                    <a:cubicBezTo>
                      <a:pt x="7" y="0"/>
                      <a:pt x="2" y="5"/>
                      <a:pt x="4" y="4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2" y="5"/>
                      <a:pt x="6" y="1"/>
                      <a:pt x="1" y="7"/>
                    </a:cubicBezTo>
                    <a:cubicBezTo>
                      <a:pt x="1" y="7"/>
                      <a:pt x="0" y="7"/>
                      <a:pt x="0" y="7"/>
                    </a:cubicBez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632" name="Freeform 127"/>
              <p:cNvSpPr>
                <a:spLocks/>
              </p:cNvSpPr>
              <p:nvPr/>
            </p:nvSpPr>
            <p:spPr bwMode="auto">
              <a:xfrm>
                <a:off x="653" y="1749"/>
                <a:ext cx="11" cy="5"/>
              </a:xfrm>
              <a:custGeom>
                <a:avLst/>
                <a:gdLst>
                  <a:gd name="T0" fmla="*/ 0 w 4"/>
                  <a:gd name="T1" fmla="*/ 2 h 2"/>
                  <a:gd name="T2" fmla="*/ 1 w 4"/>
                  <a:gd name="T3" fmla="*/ 2 h 2"/>
                  <a:gd name="T4" fmla="*/ 4 w 4"/>
                  <a:gd name="T5" fmla="*/ 0 h 2"/>
                  <a:gd name="T6" fmla="*/ 2 w 4"/>
                  <a:gd name="T7" fmla="*/ 1 h 2"/>
                  <a:gd name="T8" fmla="*/ 2 w 4"/>
                  <a:gd name="T9" fmla="*/ 1 h 2"/>
                  <a:gd name="T10" fmla="*/ 0 w 4"/>
                  <a:gd name="T11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2">
                    <a:moveTo>
                      <a:pt x="0" y="2"/>
                    </a:moveTo>
                    <a:cubicBezTo>
                      <a:pt x="0" y="2"/>
                      <a:pt x="1" y="1"/>
                      <a:pt x="1" y="2"/>
                    </a:cubicBezTo>
                    <a:cubicBezTo>
                      <a:pt x="2" y="2"/>
                      <a:pt x="3" y="1"/>
                      <a:pt x="4" y="0"/>
                    </a:cubicBezTo>
                    <a:cubicBezTo>
                      <a:pt x="4" y="0"/>
                      <a:pt x="2" y="1"/>
                      <a:pt x="2" y="1"/>
                    </a:cubicBezTo>
                    <a:cubicBezTo>
                      <a:pt x="3" y="1"/>
                      <a:pt x="1" y="1"/>
                      <a:pt x="2" y="1"/>
                    </a:cubicBez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633" name="Freeform 128"/>
              <p:cNvSpPr>
                <a:spLocks/>
              </p:cNvSpPr>
              <p:nvPr/>
            </p:nvSpPr>
            <p:spPr bwMode="auto">
              <a:xfrm>
                <a:off x="642" y="1730"/>
                <a:ext cx="28" cy="22"/>
              </a:xfrm>
              <a:custGeom>
                <a:avLst/>
                <a:gdLst>
                  <a:gd name="T0" fmla="*/ 7 w 10"/>
                  <a:gd name="T1" fmla="*/ 5 h 8"/>
                  <a:gd name="T2" fmla="*/ 7 w 10"/>
                  <a:gd name="T3" fmla="*/ 5 h 8"/>
                  <a:gd name="T4" fmla="*/ 8 w 10"/>
                  <a:gd name="T5" fmla="*/ 5 h 8"/>
                  <a:gd name="T6" fmla="*/ 8 w 10"/>
                  <a:gd name="T7" fmla="*/ 4 h 8"/>
                  <a:gd name="T8" fmla="*/ 7 w 10"/>
                  <a:gd name="T9" fmla="*/ 5 h 8"/>
                  <a:gd name="T10" fmla="*/ 7 w 10"/>
                  <a:gd name="T11" fmla="*/ 4 h 8"/>
                  <a:gd name="T12" fmla="*/ 5 w 10"/>
                  <a:gd name="T13" fmla="*/ 5 h 8"/>
                  <a:gd name="T14" fmla="*/ 7 w 10"/>
                  <a:gd name="T15" fmla="*/ 3 h 8"/>
                  <a:gd name="T16" fmla="*/ 4 w 10"/>
                  <a:gd name="T17" fmla="*/ 6 h 8"/>
                  <a:gd name="T18" fmla="*/ 5 w 10"/>
                  <a:gd name="T19" fmla="*/ 4 h 8"/>
                  <a:gd name="T20" fmla="*/ 5 w 10"/>
                  <a:gd name="T21" fmla="*/ 4 h 8"/>
                  <a:gd name="T22" fmla="*/ 5 w 10"/>
                  <a:gd name="T23" fmla="*/ 4 h 8"/>
                  <a:gd name="T24" fmla="*/ 6 w 10"/>
                  <a:gd name="T25" fmla="*/ 3 h 8"/>
                  <a:gd name="T26" fmla="*/ 6 w 10"/>
                  <a:gd name="T27" fmla="*/ 2 h 8"/>
                  <a:gd name="T28" fmla="*/ 6 w 10"/>
                  <a:gd name="T29" fmla="*/ 2 h 8"/>
                  <a:gd name="T30" fmla="*/ 4 w 10"/>
                  <a:gd name="T31" fmla="*/ 2 h 8"/>
                  <a:gd name="T32" fmla="*/ 5 w 10"/>
                  <a:gd name="T33" fmla="*/ 1 h 8"/>
                  <a:gd name="T34" fmla="*/ 3 w 10"/>
                  <a:gd name="T35" fmla="*/ 3 h 8"/>
                  <a:gd name="T36" fmla="*/ 3 w 10"/>
                  <a:gd name="T37" fmla="*/ 3 h 8"/>
                  <a:gd name="T38" fmla="*/ 4 w 10"/>
                  <a:gd name="T39" fmla="*/ 1 h 8"/>
                  <a:gd name="T40" fmla="*/ 3 w 10"/>
                  <a:gd name="T41" fmla="*/ 2 h 8"/>
                  <a:gd name="T42" fmla="*/ 4 w 10"/>
                  <a:gd name="T43" fmla="*/ 0 h 8"/>
                  <a:gd name="T44" fmla="*/ 2 w 10"/>
                  <a:gd name="T45" fmla="*/ 2 h 8"/>
                  <a:gd name="T46" fmla="*/ 2 w 10"/>
                  <a:gd name="T47" fmla="*/ 1 h 8"/>
                  <a:gd name="T48" fmla="*/ 0 w 10"/>
                  <a:gd name="T49" fmla="*/ 4 h 8"/>
                  <a:gd name="T50" fmla="*/ 2 w 10"/>
                  <a:gd name="T51" fmla="*/ 4 h 8"/>
                  <a:gd name="T52" fmla="*/ 3 w 10"/>
                  <a:gd name="T53" fmla="*/ 3 h 8"/>
                  <a:gd name="T54" fmla="*/ 2 w 10"/>
                  <a:gd name="T55" fmla="*/ 5 h 8"/>
                  <a:gd name="T56" fmla="*/ 3 w 10"/>
                  <a:gd name="T57" fmla="*/ 4 h 8"/>
                  <a:gd name="T58" fmla="*/ 2 w 10"/>
                  <a:gd name="T59" fmla="*/ 5 h 8"/>
                  <a:gd name="T60" fmla="*/ 4 w 10"/>
                  <a:gd name="T61" fmla="*/ 4 h 8"/>
                  <a:gd name="T62" fmla="*/ 2 w 10"/>
                  <a:gd name="T63" fmla="*/ 6 h 8"/>
                  <a:gd name="T64" fmla="*/ 5 w 10"/>
                  <a:gd name="T65" fmla="*/ 7 h 8"/>
                  <a:gd name="T66" fmla="*/ 6 w 10"/>
                  <a:gd name="T67" fmla="*/ 6 h 8"/>
                  <a:gd name="T68" fmla="*/ 6 w 10"/>
                  <a:gd name="T69" fmla="*/ 7 h 8"/>
                  <a:gd name="T70" fmla="*/ 7 w 10"/>
                  <a:gd name="T71" fmla="*/ 6 h 8"/>
                  <a:gd name="T72" fmla="*/ 5 w 10"/>
                  <a:gd name="T73" fmla="*/ 8 h 8"/>
                  <a:gd name="T74" fmla="*/ 5 w 10"/>
                  <a:gd name="T75" fmla="*/ 8 h 8"/>
                  <a:gd name="T76" fmla="*/ 6 w 10"/>
                  <a:gd name="T77" fmla="*/ 7 h 8"/>
                  <a:gd name="T78" fmla="*/ 6 w 10"/>
                  <a:gd name="T79" fmla="*/ 8 h 8"/>
                  <a:gd name="T80" fmla="*/ 8 w 10"/>
                  <a:gd name="T81" fmla="*/ 6 h 8"/>
                  <a:gd name="T82" fmla="*/ 9 w 10"/>
                  <a:gd name="T83" fmla="*/ 4 h 8"/>
                  <a:gd name="T84" fmla="*/ 7 w 10"/>
                  <a:gd name="T85" fmla="*/ 5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0" h="8">
                    <a:moveTo>
                      <a:pt x="7" y="5"/>
                    </a:moveTo>
                    <a:cubicBezTo>
                      <a:pt x="7" y="5"/>
                      <a:pt x="6" y="6"/>
                      <a:pt x="7" y="5"/>
                    </a:cubicBezTo>
                    <a:cubicBezTo>
                      <a:pt x="7" y="5"/>
                      <a:pt x="8" y="5"/>
                      <a:pt x="8" y="5"/>
                    </a:cubicBezTo>
                    <a:cubicBezTo>
                      <a:pt x="9" y="4"/>
                      <a:pt x="7" y="5"/>
                      <a:pt x="8" y="4"/>
                    </a:cubicBezTo>
                    <a:cubicBezTo>
                      <a:pt x="7" y="5"/>
                      <a:pt x="7" y="5"/>
                      <a:pt x="7" y="5"/>
                    </a:cubicBezTo>
                    <a:cubicBezTo>
                      <a:pt x="8" y="4"/>
                      <a:pt x="6" y="5"/>
                      <a:pt x="7" y="4"/>
                    </a:cubicBezTo>
                    <a:cubicBezTo>
                      <a:pt x="6" y="4"/>
                      <a:pt x="6" y="4"/>
                      <a:pt x="5" y="5"/>
                    </a:cubicBezTo>
                    <a:cubicBezTo>
                      <a:pt x="6" y="4"/>
                      <a:pt x="6" y="4"/>
                      <a:pt x="7" y="3"/>
                    </a:cubicBezTo>
                    <a:cubicBezTo>
                      <a:pt x="7" y="3"/>
                      <a:pt x="5" y="5"/>
                      <a:pt x="4" y="6"/>
                    </a:cubicBezTo>
                    <a:cubicBezTo>
                      <a:pt x="6" y="4"/>
                      <a:pt x="4" y="5"/>
                      <a:pt x="5" y="4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7" y="3"/>
                      <a:pt x="5" y="4"/>
                      <a:pt x="5" y="4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6" y="3"/>
                      <a:pt x="5" y="3"/>
                      <a:pt x="6" y="2"/>
                    </a:cubicBezTo>
                    <a:cubicBezTo>
                      <a:pt x="6" y="2"/>
                      <a:pt x="6" y="2"/>
                      <a:pt x="6" y="2"/>
                    </a:cubicBezTo>
                    <a:cubicBezTo>
                      <a:pt x="5" y="2"/>
                      <a:pt x="5" y="1"/>
                      <a:pt x="4" y="2"/>
                    </a:cubicBezTo>
                    <a:cubicBezTo>
                      <a:pt x="5" y="1"/>
                      <a:pt x="5" y="1"/>
                      <a:pt x="5" y="1"/>
                    </a:cubicBezTo>
                    <a:cubicBezTo>
                      <a:pt x="4" y="1"/>
                      <a:pt x="5" y="2"/>
                      <a:pt x="3" y="3"/>
                    </a:cubicBezTo>
                    <a:cubicBezTo>
                      <a:pt x="5" y="1"/>
                      <a:pt x="2" y="4"/>
                      <a:pt x="3" y="3"/>
                    </a:cubicBezTo>
                    <a:cubicBezTo>
                      <a:pt x="3" y="2"/>
                      <a:pt x="3" y="2"/>
                      <a:pt x="4" y="1"/>
                    </a:cubicBezTo>
                    <a:cubicBezTo>
                      <a:pt x="3" y="2"/>
                      <a:pt x="4" y="1"/>
                      <a:pt x="3" y="2"/>
                    </a:cubicBezTo>
                    <a:cubicBezTo>
                      <a:pt x="4" y="1"/>
                      <a:pt x="3" y="1"/>
                      <a:pt x="4" y="0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3" y="1"/>
                      <a:pt x="2" y="1"/>
                      <a:pt x="2" y="1"/>
                    </a:cubicBezTo>
                    <a:cubicBezTo>
                      <a:pt x="2" y="1"/>
                      <a:pt x="1" y="3"/>
                      <a:pt x="0" y="4"/>
                    </a:cubicBezTo>
                    <a:cubicBezTo>
                      <a:pt x="1" y="3"/>
                      <a:pt x="2" y="3"/>
                      <a:pt x="2" y="4"/>
                    </a:cubicBezTo>
                    <a:cubicBezTo>
                      <a:pt x="3" y="3"/>
                      <a:pt x="2" y="5"/>
                      <a:pt x="3" y="3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3" y="5"/>
                      <a:pt x="3" y="4"/>
                      <a:pt x="3" y="4"/>
                    </a:cubicBezTo>
                    <a:cubicBezTo>
                      <a:pt x="4" y="3"/>
                      <a:pt x="3" y="4"/>
                      <a:pt x="2" y="5"/>
                    </a:cubicBezTo>
                    <a:cubicBezTo>
                      <a:pt x="2" y="5"/>
                      <a:pt x="3" y="5"/>
                      <a:pt x="4" y="4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3" y="6"/>
                      <a:pt x="5" y="5"/>
                      <a:pt x="5" y="7"/>
                    </a:cubicBezTo>
                    <a:cubicBezTo>
                      <a:pt x="6" y="6"/>
                      <a:pt x="6" y="6"/>
                      <a:pt x="6" y="6"/>
                    </a:cubicBezTo>
                    <a:cubicBezTo>
                      <a:pt x="5" y="7"/>
                      <a:pt x="9" y="5"/>
                      <a:pt x="6" y="7"/>
                    </a:cubicBezTo>
                    <a:cubicBezTo>
                      <a:pt x="7" y="6"/>
                      <a:pt x="7" y="6"/>
                      <a:pt x="7" y="6"/>
                    </a:cubicBezTo>
                    <a:cubicBezTo>
                      <a:pt x="7" y="6"/>
                      <a:pt x="6" y="7"/>
                      <a:pt x="5" y="8"/>
                    </a:cubicBezTo>
                    <a:cubicBezTo>
                      <a:pt x="5" y="8"/>
                      <a:pt x="5" y="8"/>
                      <a:pt x="5" y="8"/>
                    </a:cubicBezTo>
                    <a:cubicBezTo>
                      <a:pt x="6" y="7"/>
                      <a:pt x="6" y="7"/>
                      <a:pt x="6" y="7"/>
                    </a:cubicBezTo>
                    <a:cubicBezTo>
                      <a:pt x="7" y="7"/>
                      <a:pt x="6" y="7"/>
                      <a:pt x="6" y="8"/>
                    </a:cubicBezTo>
                    <a:cubicBezTo>
                      <a:pt x="7" y="7"/>
                      <a:pt x="8" y="6"/>
                      <a:pt x="8" y="6"/>
                    </a:cubicBezTo>
                    <a:cubicBezTo>
                      <a:pt x="6" y="7"/>
                      <a:pt x="10" y="4"/>
                      <a:pt x="9" y="4"/>
                    </a:cubicBezTo>
                    <a:cubicBezTo>
                      <a:pt x="8" y="4"/>
                      <a:pt x="8" y="5"/>
                      <a:pt x="7" y="5"/>
                    </a:cubicBez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634" name="Freeform 129"/>
              <p:cNvSpPr>
                <a:spLocks/>
              </p:cNvSpPr>
              <p:nvPr/>
            </p:nvSpPr>
            <p:spPr bwMode="auto">
              <a:xfrm>
                <a:off x="656" y="175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635" name="Freeform 130"/>
              <p:cNvSpPr>
                <a:spLocks/>
              </p:cNvSpPr>
              <p:nvPr/>
            </p:nvSpPr>
            <p:spPr bwMode="auto">
              <a:xfrm>
                <a:off x="648" y="173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636" name="Rectangle 131"/>
              <p:cNvSpPr>
                <a:spLocks noChangeArrowheads="1"/>
              </p:cNvSpPr>
              <p:nvPr/>
            </p:nvSpPr>
            <p:spPr bwMode="auto">
              <a:xfrm>
                <a:off x="659" y="1752"/>
                <a:ext cx="1" cy="1"/>
              </a:xfrm>
              <a:prstGeom prst="rect">
                <a:avLst/>
              </a:pr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637" name="Freeform 132"/>
              <p:cNvSpPr>
                <a:spLocks/>
              </p:cNvSpPr>
              <p:nvPr/>
            </p:nvSpPr>
            <p:spPr bwMode="auto">
              <a:xfrm>
                <a:off x="664" y="1746"/>
                <a:ext cx="3" cy="0"/>
              </a:xfrm>
              <a:custGeom>
                <a:avLst/>
                <a:gdLst>
                  <a:gd name="T0" fmla="*/ 3 w 3"/>
                  <a:gd name="T1" fmla="*/ 3 w 3"/>
                  <a:gd name="T2" fmla="*/ 0 w 3"/>
                  <a:gd name="T3" fmla="*/ 3 w 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3">
                    <a:moveTo>
                      <a:pt x="3" y="0"/>
                    </a:moveTo>
                    <a:lnTo>
                      <a:pt x="3" y="0"/>
                    </a:lnTo>
                    <a:lnTo>
                      <a:pt x="0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638" name="Freeform 133"/>
              <p:cNvSpPr>
                <a:spLocks/>
              </p:cNvSpPr>
              <p:nvPr/>
            </p:nvSpPr>
            <p:spPr bwMode="auto">
              <a:xfrm>
                <a:off x="648" y="1727"/>
                <a:ext cx="0" cy="3"/>
              </a:xfrm>
              <a:custGeom>
                <a:avLst/>
                <a:gdLst>
                  <a:gd name="T0" fmla="*/ 0 h 3"/>
                  <a:gd name="T1" fmla="*/ 3 h 3"/>
                  <a:gd name="T2" fmla="*/ 0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3">
                    <a:moveTo>
                      <a:pt x="0" y="0"/>
                    </a:moveTo>
                    <a:lnTo>
                      <a:pt x="0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639" name="Freeform 134"/>
              <p:cNvSpPr>
                <a:spLocks/>
              </p:cNvSpPr>
              <p:nvPr/>
            </p:nvSpPr>
            <p:spPr bwMode="auto">
              <a:xfrm>
                <a:off x="640" y="172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640" name="Freeform 135"/>
              <p:cNvSpPr>
                <a:spLocks/>
              </p:cNvSpPr>
              <p:nvPr/>
            </p:nvSpPr>
            <p:spPr bwMode="auto">
              <a:xfrm>
                <a:off x="618" y="1716"/>
                <a:ext cx="33" cy="33"/>
              </a:xfrm>
              <a:custGeom>
                <a:avLst/>
                <a:gdLst>
                  <a:gd name="T0" fmla="*/ 6 w 12"/>
                  <a:gd name="T1" fmla="*/ 10 h 12"/>
                  <a:gd name="T2" fmla="*/ 8 w 12"/>
                  <a:gd name="T3" fmla="*/ 8 h 12"/>
                  <a:gd name="T4" fmla="*/ 8 w 12"/>
                  <a:gd name="T5" fmla="*/ 7 h 12"/>
                  <a:gd name="T6" fmla="*/ 7 w 12"/>
                  <a:gd name="T7" fmla="*/ 8 h 12"/>
                  <a:gd name="T8" fmla="*/ 6 w 12"/>
                  <a:gd name="T9" fmla="*/ 7 h 12"/>
                  <a:gd name="T10" fmla="*/ 7 w 12"/>
                  <a:gd name="T11" fmla="*/ 7 h 12"/>
                  <a:gd name="T12" fmla="*/ 5 w 12"/>
                  <a:gd name="T13" fmla="*/ 7 h 12"/>
                  <a:gd name="T14" fmla="*/ 5 w 12"/>
                  <a:gd name="T15" fmla="*/ 7 h 12"/>
                  <a:gd name="T16" fmla="*/ 6 w 12"/>
                  <a:gd name="T17" fmla="*/ 7 h 12"/>
                  <a:gd name="T18" fmla="*/ 4 w 12"/>
                  <a:gd name="T19" fmla="*/ 4 h 12"/>
                  <a:gd name="T20" fmla="*/ 4 w 12"/>
                  <a:gd name="T21" fmla="*/ 4 h 12"/>
                  <a:gd name="T22" fmla="*/ 5 w 12"/>
                  <a:gd name="T23" fmla="*/ 5 h 12"/>
                  <a:gd name="T24" fmla="*/ 6 w 12"/>
                  <a:gd name="T25" fmla="*/ 5 h 12"/>
                  <a:gd name="T26" fmla="*/ 7 w 12"/>
                  <a:gd name="T27" fmla="*/ 6 h 12"/>
                  <a:gd name="T28" fmla="*/ 8 w 12"/>
                  <a:gd name="T29" fmla="*/ 5 h 12"/>
                  <a:gd name="T30" fmla="*/ 9 w 12"/>
                  <a:gd name="T31" fmla="*/ 4 h 12"/>
                  <a:gd name="T32" fmla="*/ 8 w 12"/>
                  <a:gd name="T33" fmla="*/ 6 h 12"/>
                  <a:gd name="T34" fmla="*/ 9 w 12"/>
                  <a:gd name="T35" fmla="*/ 6 h 12"/>
                  <a:gd name="T36" fmla="*/ 10 w 12"/>
                  <a:gd name="T37" fmla="*/ 7 h 12"/>
                  <a:gd name="T38" fmla="*/ 10 w 12"/>
                  <a:gd name="T39" fmla="*/ 6 h 12"/>
                  <a:gd name="T40" fmla="*/ 9 w 12"/>
                  <a:gd name="T41" fmla="*/ 7 h 12"/>
                  <a:gd name="T42" fmla="*/ 11 w 12"/>
                  <a:gd name="T43" fmla="*/ 3 h 12"/>
                  <a:gd name="T44" fmla="*/ 11 w 12"/>
                  <a:gd name="T45" fmla="*/ 3 h 12"/>
                  <a:gd name="T46" fmla="*/ 10 w 12"/>
                  <a:gd name="T47" fmla="*/ 3 h 12"/>
                  <a:gd name="T48" fmla="*/ 10 w 12"/>
                  <a:gd name="T49" fmla="*/ 2 h 12"/>
                  <a:gd name="T50" fmla="*/ 9 w 12"/>
                  <a:gd name="T51" fmla="*/ 1 h 12"/>
                  <a:gd name="T52" fmla="*/ 7 w 12"/>
                  <a:gd name="T53" fmla="*/ 2 h 12"/>
                  <a:gd name="T54" fmla="*/ 7 w 12"/>
                  <a:gd name="T55" fmla="*/ 1 h 12"/>
                  <a:gd name="T56" fmla="*/ 7 w 12"/>
                  <a:gd name="T57" fmla="*/ 1 h 12"/>
                  <a:gd name="T58" fmla="*/ 6 w 12"/>
                  <a:gd name="T59" fmla="*/ 2 h 12"/>
                  <a:gd name="T60" fmla="*/ 5 w 12"/>
                  <a:gd name="T61" fmla="*/ 3 h 12"/>
                  <a:gd name="T62" fmla="*/ 4 w 12"/>
                  <a:gd name="T63" fmla="*/ 1 h 12"/>
                  <a:gd name="T64" fmla="*/ 2 w 12"/>
                  <a:gd name="T65" fmla="*/ 2 h 12"/>
                  <a:gd name="T66" fmla="*/ 3 w 12"/>
                  <a:gd name="T67" fmla="*/ 4 h 12"/>
                  <a:gd name="T68" fmla="*/ 3 w 12"/>
                  <a:gd name="T69" fmla="*/ 6 h 12"/>
                  <a:gd name="T70" fmla="*/ 3 w 12"/>
                  <a:gd name="T71" fmla="*/ 7 h 12"/>
                  <a:gd name="T72" fmla="*/ 3 w 12"/>
                  <a:gd name="T73" fmla="*/ 8 h 12"/>
                  <a:gd name="T74" fmla="*/ 4 w 12"/>
                  <a:gd name="T75" fmla="*/ 9 h 12"/>
                  <a:gd name="T76" fmla="*/ 6 w 12"/>
                  <a:gd name="T77" fmla="*/ 8 h 12"/>
                  <a:gd name="T78" fmla="*/ 3 w 12"/>
                  <a:gd name="T79" fmla="*/ 1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2" h="12">
                    <a:moveTo>
                      <a:pt x="4" y="11"/>
                    </a:moveTo>
                    <a:cubicBezTo>
                      <a:pt x="5" y="11"/>
                      <a:pt x="5" y="11"/>
                      <a:pt x="6" y="10"/>
                    </a:cubicBezTo>
                    <a:cubicBezTo>
                      <a:pt x="6" y="10"/>
                      <a:pt x="6" y="10"/>
                      <a:pt x="6" y="10"/>
                    </a:cubicBezTo>
                    <a:cubicBezTo>
                      <a:pt x="6" y="10"/>
                      <a:pt x="7" y="9"/>
                      <a:pt x="8" y="8"/>
                    </a:cubicBezTo>
                    <a:cubicBezTo>
                      <a:pt x="7" y="9"/>
                      <a:pt x="7" y="9"/>
                      <a:pt x="7" y="9"/>
                    </a:cubicBezTo>
                    <a:cubicBezTo>
                      <a:pt x="6" y="9"/>
                      <a:pt x="8" y="7"/>
                      <a:pt x="8" y="7"/>
                    </a:cubicBezTo>
                    <a:cubicBezTo>
                      <a:pt x="8" y="7"/>
                      <a:pt x="6" y="9"/>
                      <a:pt x="6" y="9"/>
                    </a:cubicBezTo>
                    <a:cubicBezTo>
                      <a:pt x="6" y="9"/>
                      <a:pt x="7" y="8"/>
                      <a:pt x="7" y="8"/>
                    </a:cubicBezTo>
                    <a:cubicBezTo>
                      <a:pt x="7" y="7"/>
                      <a:pt x="5" y="9"/>
                      <a:pt x="5" y="9"/>
                    </a:cubicBezTo>
                    <a:cubicBezTo>
                      <a:pt x="9" y="5"/>
                      <a:pt x="4" y="10"/>
                      <a:pt x="6" y="7"/>
                    </a:cubicBezTo>
                    <a:cubicBezTo>
                      <a:pt x="6" y="7"/>
                      <a:pt x="6" y="7"/>
                      <a:pt x="5" y="7"/>
                    </a:cubicBezTo>
                    <a:cubicBezTo>
                      <a:pt x="6" y="7"/>
                      <a:pt x="5" y="7"/>
                      <a:pt x="7" y="7"/>
                    </a:cubicBezTo>
                    <a:cubicBezTo>
                      <a:pt x="3" y="7"/>
                      <a:pt x="8" y="7"/>
                      <a:pt x="4" y="7"/>
                    </a:cubicBezTo>
                    <a:cubicBezTo>
                      <a:pt x="5" y="7"/>
                      <a:pt x="4" y="7"/>
                      <a:pt x="5" y="7"/>
                    </a:cubicBezTo>
                    <a:cubicBezTo>
                      <a:pt x="5" y="7"/>
                      <a:pt x="5" y="7"/>
                      <a:pt x="5" y="7"/>
                    </a:cubicBezTo>
                    <a:cubicBezTo>
                      <a:pt x="6" y="7"/>
                      <a:pt x="4" y="6"/>
                      <a:pt x="5" y="7"/>
                    </a:cubicBezTo>
                    <a:cubicBezTo>
                      <a:pt x="6" y="7"/>
                      <a:pt x="4" y="6"/>
                      <a:pt x="3" y="6"/>
                    </a:cubicBezTo>
                    <a:cubicBezTo>
                      <a:pt x="4" y="5"/>
                      <a:pt x="5" y="6"/>
                      <a:pt x="6" y="7"/>
                    </a:cubicBezTo>
                    <a:cubicBezTo>
                      <a:pt x="4" y="6"/>
                      <a:pt x="5" y="6"/>
                      <a:pt x="5" y="5"/>
                    </a:cubicBezTo>
                    <a:cubicBezTo>
                      <a:pt x="5" y="5"/>
                      <a:pt x="4" y="5"/>
                      <a:pt x="4" y="4"/>
                    </a:cubicBezTo>
                    <a:cubicBezTo>
                      <a:pt x="4" y="4"/>
                      <a:pt x="3" y="3"/>
                      <a:pt x="4" y="2"/>
                    </a:cubicBezTo>
                    <a:cubicBezTo>
                      <a:pt x="5" y="4"/>
                      <a:pt x="3" y="2"/>
                      <a:pt x="4" y="4"/>
                    </a:cubicBezTo>
                    <a:cubicBezTo>
                      <a:pt x="5" y="5"/>
                      <a:pt x="4" y="5"/>
                      <a:pt x="5" y="6"/>
                    </a:cubicBezTo>
                    <a:cubicBezTo>
                      <a:pt x="6" y="6"/>
                      <a:pt x="5" y="6"/>
                      <a:pt x="5" y="5"/>
                    </a:cubicBezTo>
                    <a:cubicBezTo>
                      <a:pt x="6" y="5"/>
                      <a:pt x="6" y="6"/>
                      <a:pt x="6" y="6"/>
                    </a:cubicBezTo>
                    <a:cubicBezTo>
                      <a:pt x="6" y="7"/>
                      <a:pt x="6" y="4"/>
                      <a:pt x="6" y="5"/>
                    </a:cubicBezTo>
                    <a:cubicBezTo>
                      <a:pt x="6" y="6"/>
                      <a:pt x="6" y="6"/>
                      <a:pt x="6" y="6"/>
                    </a:cubicBezTo>
                    <a:cubicBezTo>
                      <a:pt x="6" y="4"/>
                      <a:pt x="6" y="6"/>
                      <a:pt x="7" y="6"/>
                    </a:cubicBezTo>
                    <a:cubicBezTo>
                      <a:pt x="7" y="5"/>
                      <a:pt x="7" y="5"/>
                      <a:pt x="7" y="4"/>
                    </a:cubicBezTo>
                    <a:cubicBezTo>
                      <a:pt x="6" y="7"/>
                      <a:pt x="8" y="3"/>
                      <a:pt x="8" y="5"/>
                    </a:cubicBezTo>
                    <a:cubicBezTo>
                      <a:pt x="9" y="3"/>
                      <a:pt x="9" y="3"/>
                      <a:pt x="10" y="3"/>
                    </a:cubicBezTo>
                    <a:cubicBezTo>
                      <a:pt x="9" y="4"/>
                      <a:pt x="9" y="4"/>
                      <a:pt x="9" y="4"/>
                    </a:cubicBezTo>
                    <a:cubicBezTo>
                      <a:pt x="9" y="3"/>
                      <a:pt x="8" y="6"/>
                      <a:pt x="7" y="6"/>
                    </a:cubicBezTo>
                    <a:cubicBezTo>
                      <a:pt x="8" y="6"/>
                      <a:pt x="8" y="7"/>
                      <a:pt x="8" y="6"/>
                    </a:cubicBezTo>
                    <a:cubicBezTo>
                      <a:pt x="8" y="7"/>
                      <a:pt x="8" y="7"/>
                      <a:pt x="8" y="7"/>
                    </a:cubicBezTo>
                    <a:cubicBezTo>
                      <a:pt x="8" y="7"/>
                      <a:pt x="9" y="4"/>
                      <a:pt x="9" y="6"/>
                    </a:cubicBezTo>
                    <a:cubicBezTo>
                      <a:pt x="8" y="6"/>
                      <a:pt x="8" y="6"/>
                      <a:pt x="8" y="6"/>
                    </a:cubicBezTo>
                    <a:cubicBezTo>
                      <a:pt x="9" y="7"/>
                      <a:pt x="8" y="8"/>
                      <a:pt x="10" y="7"/>
                    </a:cubicBezTo>
                    <a:cubicBezTo>
                      <a:pt x="11" y="6"/>
                      <a:pt x="12" y="5"/>
                      <a:pt x="12" y="4"/>
                    </a:cubicBezTo>
                    <a:cubicBezTo>
                      <a:pt x="12" y="4"/>
                      <a:pt x="10" y="5"/>
                      <a:pt x="10" y="6"/>
                    </a:cubicBezTo>
                    <a:cubicBezTo>
                      <a:pt x="11" y="5"/>
                      <a:pt x="11" y="5"/>
                      <a:pt x="11" y="5"/>
                    </a:cubicBezTo>
                    <a:cubicBezTo>
                      <a:pt x="10" y="5"/>
                      <a:pt x="9" y="6"/>
                      <a:pt x="9" y="7"/>
                    </a:cubicBezTo>
                    <a:cubicBezTo>
                      <a:pt x="8" y="7"/>
                      <a:pt x="10" y="5"/>
                      <a:pt x="9" y="6"/>
                    </a:cubicBezTo>
                    <a:cubicBezTo>
                      <a:pt x="10" y="5"/>
                      <a:pt x="10" y="5"/>
                      <a:pt x="11" y="3"/>
                    </a:cubicBezTo>
                    <a:cubicBezTo>
                      <a:pt x="10" y="4"/>
                      <a:pt x="10" y="4"/>
                      <a:pt x="10" y="4"/>
                    </a:cubicBezTo>
                    <a:cubicBezTo>
                      <a:pt x="11" y="3"/>
                      <a:pt x="11" y="3"/>
                      <a:pt x="11" y="3"/>
                    </a:cubicBezTo>
                    <a:cubicBezTo>
                      <a:pt x="10" y="4"/>
                      <a:pt x="11" y="2"/>
                      <a:pt x="10" y="2"/>
                    </a:cubicBezTo>
                    <a:cubicBezTo>
                      <a:pt x="10" y="3"/>
                      <a:pt x="10" y="3"/>
                      <a:pt x="10" y="3"/>
                    </a:cubicBezTo>
                    <a:cubicBezTo>
                      <a:pt x="10" y="4"/>
                      <a:pt x="10" y="3"/>
                      <a:pt x="9" y="4"/>
                    </a:cubicBezTo>
                    <a:cubicBezTo>
                      <a:pt x="10" y="2"/>
                      <a:pt x="10" y="3"/>
                      <a:pt x="10" y="2"/>
                    </a:cubicBezTo>
                    <a:cubicBezTo>
                      <a:pt x="9" y="2"/>
                      <a:pt x="8" y="4"/>
                      <a:pt x="8" y="4"/>
                    </a:cubicBezTo>
                    <a:cubicBezTo>
                      <a:pt x="9" y="2"/>
                      <a:pt x="8" y="3"/>
                      <a:pt x="9" y="1"/>
                    </a:cubicBezTo>
                    <a:cubicBezTo>
                      <a:pt x="8" y="3"/>
                      <a:pt x="8" y="2"/>
                      <a:pt x="8" y="3"/>
                    </a:cubicBezTo>
                    <a:cubicBezTo>
                      <a:pt x="7" y="3"/>
                      <a:pt x="7" y="3"/>
                      <a:pt x="7" y="2"/>
                    </a:cubicBezTo>
                    <a:cubicBezTo>
                      <a:pt x="8" y="2"/>
                      <a:pt x="8" y="2"/>
                      <a:pt x="8" y="2"/>
                    </a:cubicBezTo>
                    <a:cubicBezTo>
                      <a:pt x="7" y="1"/>
                      <a:pt x="7" y="1"/>
                      <a:pt x="7" y="1"/>
                    </a:cubicBezTo>
                    <a:cubicBezTo>
                      <a:pt x="8" y="1"/>
                      <a:pt x="8" y="1"/>
                      <a:pt x="8" y="1"/>
                    </a:cubicBezTo>
                    <a:cubicBezTo>
                      <a:pt x="7" y="1"/>
                      <a:pt x="7" y="2"/>
                      <a:pt x="7" y="1"/>
                    </a:cubicBezTo>
                    <a:cubicBezTo>
                      <a:pt x="7" y="1"/>
                      <a:pt x="7" y="1"/>
                      <a:pt x="7" y="1"/>
                    </a:cubicBezTo>
                    <a:cubicBezTo>
                      <a:pt x="7" y="0"/>
                      <a:pt x="6" y="3"/>
                      <a:pt x="6" y="2"/>
                    </a:cubicBezTo>
                    <a:cubicBezTo>
                      <a:pt x="6" y="3"/>
                      <a:pt x="5" y="3"/>
                      <a:pt x="6" y="5"/>
                    </a:cubicBezTo>
                    <a:cubicBezTo>
                      <a:pt x="5" y="4"/>
                      <a:pt x="5" y="2"/>
                      <a:pt x="5" y="3"/>
                    </a:cubicBezTo>
                    <a:cubicBezTo>
                      <a:pt x="5" y="4"/>
                      <a:pt x="4" y="2"/>
                      <a:pt x="4" y="3"/>
                    </a:cubicBezTo>
                    <a:cubicBezTo>
                      <a:pt x="4" y="2"/>
                      <a:pt x="4" y="3"/>
                      <a:pt x="4" y="1"/>
                    </a:cubicBezTo>
                    <a:cubicBezTo>
                      <a:pt x="3" y="1"/>
                      <a:pt x="4" y="3"/>
                      <a:pt x="3" y="3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3"/>
                      <a:pt x="3" y="4"/>
                      <a:pt x="2" y="3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2" y="4"/>
                      <a:pt x="2" y="5"/>
                      <a:pt x="1" y="4"/>
                    </a:cubicBezTo>
                    <a:cubicBezTo>
                      <a:pt x="3" y="6"/>
                      <a:pt x="3" y="6"/>
                      <a:pt x="3" y="6"/>
                    </a:cubicBezTo>
                    <a:cubicBezTo>
                      <a:pt x="0" y="5"/>
                      <a:pt x="2" y="7"/>
                      <a:pt x="4" y="7"/>
                    </a:cubicBezTo>
                    <a:cubicBezTo>
                      <a:pt x="4" y="7"/>
                      <a:pt x="4" y="7"/>
                      <a:pt x="3" y="7"/>
                    </a:cubicBezTo>
                    <a:cubicBezTo>
                      <a:pt x="3" y="7"/>
                      <a:pt x="3" y="7"/>
                      <a:pt x="3" y="7"/>
                    </a:cubicBezTo>
                    <a:cubicBezTo>
                      <a:pt x="2" y="8"/>
                      <a:pt x="1" y="8"/>
                      <a:pt x="3" y="8"/>
                    </a:cubicBezTo>
                    <a:cubicBezTo>
                      <a:pt x="4" y="8"/>
                      <a:pt x="2" y="8"/>
                      <a:pt x="2" y="9"/>
                    </a:cubicBezTo>
                    <a:cubicBezTo>
                      <a:pt x="4" y="8"/>
                      <a:pt x="1" y="11"/>
                      <a:pt x="4" y="9"/>
                    </a:cubicBezTo>
                    <a:cubicBezTo>
                      <a:pt x="4" y="9"/>
                      <a:pt x="5" y="8"/>
                      <a:pt x="4" y="8"/>
                    </a:cubicBezTo>
                    <a:cubicBezTo>
                      <a:pt x="5" y="8"/>
                      <a:pt x="6" y="8"/>
                      <a:pt x="6" y="8"/>
                    </a:cubicBezTo>
                    <a:cubicBezTo>
                      <a:pt x="6" y="8"/>
                      <a:pt x="5" y="8"/>
                      <a:pt x="5" y="8"/>
                    </a:cubicBezTo>
                    <a:cubicBezTo>
                      <a:pt x="3" y="10"/>
                      <a:pt x="3" y="10"/>
                      <a:pt x="3" y="10"/>
                    </a:cubicBezTo>
                    <a:cubicBezTo>
                      <a:pt x="2" y="12"/>
                      <a:pt x="7" y="8"/>
                      <a:pt x="4" y="11"/>
                    </a:cubicBez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641" name="Freeform 136"/>
              <p:cNvSpPr>
                <a:spLocks/>
              </p:cNvSpPr>
              <p:nvPr/>
            </p:nvSpPr>
            <p:spPr bwMode="auto">
              <a:xfrm>
                <a:off x="621" y="1735"/>
                <a:ext cx="2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  <a:gd name="T3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642" name="Freeform 137"/>
              <p:cNvSpPr>
                <a:spLocks/>
              </p:cNvSpPr>
              <p:nvPr/>
            </p:nvSpPr>
            <p:spPr bwMode="auto">
              <a:xfrm>
                <a:off x="623" y="1735"/>
                <a:ext cx="3" cy="0"/>
              </a:xfrm>
              <a:custGeom>
                <a:avLst/>
                <a:gdLst>
                  <a:gd name="T0" fmla="*/ 0 w 1"/>
                  <a:gd name="T1" fmla="*/ 1 w 1"/>
                  <a:gd name="T2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643" name="Freeform 138"/>
              <p:cNvSpPr>
                <a:spLocks/>
              </p:cNvSpPr>
              <p:nvPr/>
            </p:nvSpPr>
            <p:spPr bwMode="auto">
              <a:xfrm>
                <a:off x="632" y="1746"/>
                <a:ext cx="2" cy="3"/>
              </a:xfrm>
              <a:custGeom>
                <a:avLst/>
                <a:gdLst>
                  <a:gd name="T0" fmla="*/ 0 w 1"/>
                  <a:gd name="T1" fmla="*/ 0 h 1"/>
                  <a:gd name="T2" fmla="*/ 1 w 1"/>
                  <a:gd name="T3" fmla="*/ 0 h 1"/>
                  <a:gd name="T4" fmla="*/ 0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0"/>
                      <a:pt x="0" y="1"/>
                      <a:pt x="1" y="0"/>
                    </a:cubicBezTo>
                    <a:cubicBezTo>
                      <a:pt x="1" y="0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644" name="Freeform 139"/>
              <p:cNvSpPr>
                <a:spLocks/>
              </p:cNvSpPr>
              <p:nvPr/>
            </p:nvSpPr>
            <p:spPr bwMode="auto">
              <a:xfrm>
                <a:off x="634" y="1743"/>
                <a:ext cx="0" cy="3"/>
              </a:xfrm>
              <a:custGeom>
                <a:avLst/>
                <a:gdLst>
                  <a:gd name="T0" fmla="*/ 3 h 3"/>
                  <a:gd name="T1" fmla="*/ 0 h 3"/>
                  <a:gd name="T2" fmla="*/ 3 h 3"/>
                  <a:gd name="T3" fmla="*/ 3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3">
                    <a:moveTo>
                      <a:pt x="0" y="3"/>
                    </a:moveTo>
                    <a:lnTo>
                      <a:pt x="0" y="0"/>
                    </a:lnTo>
                    <a:lnTo>
                      <a:pt x="0" y="3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645" name="Freeform 140"/>
              <p:cNvSpPr>
                <a:spLocks/>
              </p:cNvSpPr>
              <p:nvPr/>
            </p:nvSpPr>
            <p:spPr bwMode="auto">
              <a:xfrm>
                <a:off x="634" y="1733"/>
                <a:ext cx="22" cy="19"/>
              </a:xfrm>
              <a:custGeom>
                <a:avLst/>
                <a:gdLst>
                  <a:gd name="T0" fmla="*/ 6 w 8"/>
                  <a:gd name="T1" fmla="*/ 5 h 7"/>
                  <a:gd name="T2" fmla="*/ 7 w 8"/>
                  <a:gd name="T3" fmla="*/ 4 h 7"/>
                  <a:gd name="T4" fmla="*/ 7 w 8"/>
                  <a:gd name="T5" fmla="*/ 5 h 7"/>
                  <a:gd name="T6" fmla="*/ 8 w 8"/>
                  <a:gd name="T7" fmla="*/ 2 h 7"/>
                  <a:gd name="T8" fmla="*/ 5 w 8"/>
                  <a:gd name="T9" fmla="*/ 3 h 7"/>
                  <a:gd name="T10" fmla="*/ 5 w 8"/>
                  <a:gd name="T11" fmla="*/ 2 h 7"/>
                  <a:gd name="T12" fmla="*/ 3 w 8"/>
                  <a:gd name="T13" fmla="*/ 3 h 7"/>
                  <a:gd name="T14" fmla="*/ 4 w 8"/>
                  <a:gd name="T15" fmla="*/ 2 h 7"/>
                  <a:gd name="T16" fmla="*/ 3 w 8"/>
                  <a:gd name="T17" fmla="*/ 2 h 7"/>
                  <a:gd name="T18" fmla="*/ 3 w 8"/>
                  <a:gd name="T19" fmla="*/ 3 h 7"/>
                  <a:gd name="T20" fmla="*/ 3 w 8"/>
                  <a:gd name="T21" fmla="*/ 2 h 7"/>
                  <a:gd name="T22" fmla="*/ 3 w 8"/>
                  <a:gd name="T23" fmla="*/ 3 h 7"/>
                  <a:gd name="T24" fmla="*/ 3 w 8"/>
                  <a:gd name="T25" fmla="*/ 3 h 7"/>
                  <a:gd name="T26" fmla="*/ 3 w 8"/>
                  <a:gd name="T27" fmla="*/ 2 h 7"/>
                  <a:gd name="T28" fmla="*/ 2 w 8"/>
                  <a:gd name="T29" fmla="*/ 3 h 7"/>
                  <a:gd name="T30" fmla="*/ 3 w 8"/>
                  <a:gd name="T31" fmla="*/ 2 h 7"/>
                  <a:gd name="T32" fmla="*/ 1 w 8"/>
                  <a:gd name="T33" fmla="*/ 3 h 7"/>
                  <a:gd name="T34" fmla="*/ 0 w 8"/>
                  <a:gd name="T35" fmla="*/ 4 h 7"/>
                  <a:gd name="T36" fmla="*/ 2 w 8"/>
                  <a:gd name="T37" fmla="*/ 4 h 7"/>
                  <a:gd name="T38" fmla="*/ 2 w 8"/>
                  <a:gd name="T39" fmla="*/ 4 h 7"/>
                  <a:gd name="T40" fmla="*/ 2 w 8"/>
                  <a:gd name="T41" fmla="*/ 3 h 7"/>
                  <a:gd name="T42" fmla="*/ 1 w 8"/>
                  <a:gd name="T43" fmla="*/ 5 h 7"/>
                  <a:gd name="T44" fmla="*/ 1 w 8"/>
                  <a:gd name="T45" fmla="*/ 6 h 7"/>
                  <a:gd name="T46" fmla="*/ 1 w 8"/>
                  <a:gd name="T47" fmla="*/ 6 h 7"/>
                  <a:gd name="T48" fmla="*/ 2 w 8"/>
                  <a:gd name="T49" fmla="*/ 6 h 7"/>
                  <a:gd name="T50" fmla="*/ 2 w 8"/>
                  <a:gd name="T51" fmla="*/ 5 h 7"/>
                  <a:gd name="T52" fmla="*/ 3 w 8"/>
                  <a:gd name="T53" fmla="*/ 3 h 7"/>
                  <a:gd name="T54" fmla="*/ 3 w 8"/>
                  <a:gd name="T55" fmla="*/ 3 h 7"/>
                  <a:gd name="T56" fmla="*/ 2 w 8"/>
                  <a:gd name="T57" fmla="*/ 5 h 7"/>
                  <a:gd name="T58" fmla="*/ 3 w 8"/>
                  <a:gd name="T59" fmla="*/ 4 h 7"/>
                  <a:gd name="T60" fmla="*/ 2 w 8"/>
                  <a:gd name="T61" fmla="*/ 6 h 7"/>
                  <a:gd name="T62" fmla="*/ 3 w 8"/>
                  <a:gd name="T63" fmla="*/ 4 h 7"/>
                  <a:gd name="T64" fmla="*/ 4 w 8"/>
                  <a:gd name="T65" fmla="*/ 5 h 7"/>
                  <a:gd name="T66" fmla="*/ 4 w 8"/>
                  <a:gd name="T67" fmla="*/ 6 h 7"/>
                  <a:gd name="T68" fmla="*/ 4 w 8"/>
                  <a:gd name="T69" fmla="*/ 4 h 7"/>
                  <a:gd name="T70" fmla="*/ 5 w 8"/>
                  <a:gd name="T71" fmla="*/ 5 h 7"/>
                  <a:gd name="T72" fmla="*/ 5 w 8"/>
                  <a:gd name="T73" fmla="*/ 4 h 7"/>
                  <a:gd name="T74" fmla="*/ 6 w 8"/>
                  <a:gd name="T75" fmla="*/ 5 h 7"/>
                  <a:gd name="T76" fmla="*/ 6 w 8"/>
                  <a:gd name="T77" fmla="*/ 5 h 7"/>
                  <a:gd name="T78" fmla="*/ 7 w 8"/>
                  <a:gd name="T79" fmla="*/ 3 h 7"/>
                  <a:gd name="T80" fmla="*/ 6 w 8"/>
                  <a:gd name="T81" fmla="*/ 5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8" h="7">
                    <a:moveTo>
                      <a:pt x="6" y="5"/>
                    </a:moveTo>
                    <a:cubicBezTo>
                      <a:pt x="7" y="4"/>
                      <a:pt x="7" y="4"/>
                      <a:pt x="7" y="4"/>
                    </a:cubicBezTo>
                    <a:cubicBezTo>
                      <a:pt x="6" y="4"/>
                      <a:pt x="7" y="3"/>
                      <a:pt x="7" y="5"/>
                    </a:cubicBezTo>
                    <a:cubicBezTo>
                      <a:pt x="7" y="3"/>
                      <a:pt x="7" y="5"/>
                      <a:pt x="8" y="2"/>
                    </a:cubicBezTo>
                    <a:cubicBezTo>
                      <a:pt x="7" y="3"/>
                      <a:pt x="6" y="1"/>
                      <a:pt x="5" y="3"/>
                    </a:cubicBezTo>
                    <a:cubicBezTo>
                      <a:pt x="5" y="2"/>
                      <a:pt x="5" y="2"/>
                      <a:pt x="5" y="2"/>
                    </a:cubicBezTo>
                    <a:cubicBezTo>
                      <a:pt x="4" y="4"/>
                      <a:pt x="5" y="0"/>
                      <a:pt x="3" y="3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4" y="1"/>
                      <a:pt x="3" y="4"/>
                      <a:pt x="3" y="2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2" y="3"/>
                      <a:pt x="2" y="3"/>
                      <a:pt x="3" y="3"/>
                    </a:cubicBezTo>
                    <a:cubicBezTo>
                      <a:pt x="3" y="2"/>
                      <a:pt x="3" y="3"/>
                      <a:pt x="3" y="2"/>
                    </a:cubicBezTo>
                    <a:cubicBezTo>
                      <a:pt x="3" y="2"/>
                      <a:pt x="2" y="3"/>
                      <a:pt x="2" y="3"/>
                    </a:cubicBezTo>
                    <a:cubicBezTo>
                      <a:pt x="2" y="2"/>
                      <a:pt x="3" y="2"/>
                      <a:pt x="3" y="2"/>
                    </a:cubicBezTo>
                    <a:cubicBezTo>
                      <a:pt x="2" y="2"/>
                      <a:pt x="3" y="1"/>
                      <a:pt x="1" y="3"/>
                    </a:cubicBezTo>
                    <a:cubicBezTo>
                      <a:pt x="1" y="3"/>
                      <a:pt x="1" y="4"/>
                      <a:pt x="0" y="4"/>
                    </a:cubicBezTo>
                    <a:cubicBezTo>
                      <a:pt x="0" y="5"/>
                      <a:pt x="1" y="4"/>
                      <a:pt x="2" y="4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3" y="1"/>
                      <a:pt x="1" y="4"/>
                      <a:pt x="2" y="3"/>
                    </a:cubicBezTo>
                    <a:cubicBezTo>
                      <a:pt x="2" y="4"/>
                      <a:pt x="2" y="4"/>
                      <a:pt x="1" y="5"/>
                    </a:cubicBezTo>
                    <a:cubicBezTo>
                      <a:pt x="0" y="7"/>
                      <a:pt x="2" y="3"/>
                      <a:pt x="1" y="6"/>
                    </a:cubicBezTo>
                    <a:cubicBezTo>
                      <a:pt x="1" y="6"/>
                      <a:pt x="1" y="6"/>
                      <a:pt x="1" y="6"/>
                    </a:cubicBezTo>
                    <a:cubicBezTo>
                      <a:pt x="1" y="6"/>
                      <a:pt x="1" y="6"/>
                      <a:pt x="2" y="6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2" y="5"/>
                      <a:pt x="3" y="4"/>
                      <a:pt x="3" y="3"/>
                    </a:cubicBezTo>
                    <a:cubicBezTo>
                      <a:pt x="3" y="4"/>
                      <a:pt x="3" y="3"/>
                      <a:pt x="3" y="3"/>
                    </a:cubicBezTo>
                    <a:cubicBezTo>
                      <a:pt x="3" y="4"/>
                      <a:pt x="3" y="4"/>
                      <a:pt x="2" y="5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3" y="4"/>
                      <a:pt x="2" y="5"/>
                      <a:pt x="2" y="6"/>
                    </a:cubicBezTo>
                    <a:cubicBezTo>
                      <a:pt x="3" y="5"/>
                      <a:pt x="2" y="5"/>
                      <a:pt x="3" y="4"/>
                    </a:cubicBezTo>
                    <a:cubicBezTo>
                      <a:pt x="3" y="6"/>
                      <a:pt x="3" y="6"/>
                      <a:pt x="4" y="5"/>
                    </a:cubicBezTo>
                    <a:cubicBezTo>
                      <a:pt x="4" y="5"/>
                      <a:pt x="4" y="6"/>
                      <a:pt x="4" y="6"/>
                    </a:cubicBezTo>
                    <a:cubicBezTo>
                      <a:pt x="4" y="6"/>
                      <a:pt x="4" y="5"/>
                      <a:pt x="4" y="4"/>
                    </a:cubicBezTo>
                    <a:cubicBezTo>
                      <a:pt x="5" y="4"/>
                      <a:pt x="5" y="4"/>
                      <a:pt x="5" y="5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6" y="3"/>
                      <a:pt x="5" y="6"/>
                      <a:pt x="6" y="5"/>
                    </a:cubicBezTo>
                    <a:cubicBezTo>
                      <a:pt x="6" y="5"/>
                      <a:pt x="6" y="5"/>
                      <a:pt x="6" y="5"/>
                    </a:cubicBezTo>
                    <a:cubicBezTo>
                      <a:pt x="6" y="5"/>
                      <a:pt x="7" y="2"/>
                      <a:pt x="7" y="3"/>
                    </a:cubicBezTo>
                    <a:cubicBezTo>
                      <a:pt x="6" y="4"/>
                      <a:pt x="6" y="4"/>
                      <a:pt x="6" y="5"/>
                    </a:cubicBez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646" name="Freeform 141"/>
              <p:cNvSpPr>
                <a:spLocks/>
              </p:cNvSpPr>
              <p:nvPr/>
            </p:nvSpPr>
            <p:spPr bwMode="auto">
              <a:xfrm>
                <a:off x="653" y="1738"/>
                <a:ext cx="3" cy="8"/>
              </a:xfrm>
              <a:custGeom>
                <a:avLst/>
                <a:gdLst>
                  <a:gd name="T0" fmla="*/ 1 w 1"/>
                  <a:gd name="T1" fmla="*/ 1 h 3"/>
                  <a:gd name="T2" fmla="*/ 0 w 1"/>
                  <a:gd name="T3" fmla="*/ 2 h 3"/>
                  <a:gd name="T4" fmla="*/ 1 w 1"/>
                  <a:gd name="T5" fmla="*/ 0 h 3"/>
                  <a:gd name="T6" fmla="*/ 1 w 1"/>
                  <a:gd name="T7" fmla="*/ 1 h 3"/>
                  <a:gd name="T8" fmla="*/ 1 w 1"/>
                  <a:gd name="T9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3">
                    <a:moveTo>
                      <a:pt x="1" y="1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0" y="3"/>
                      <a:pt x="1" y="1"/>
                      <a:pt x="1" y="0"/>
                    </a:cubicBezTo>
                    <a:cubicBezTo>
                      <a:pt x="1" y="0"/>
                      <a:pt x="1" y="0"/>
                      <a:pt x="1" y="1"/>
                    </a:cubicBezTo>
                    <a:cubicBezTo>
                      <a:pt x="1" y="1"/>
                      <a:pt x="0" y="1"/>
                      <a:pt x="1" y="1"/>
                    </a:cubicBez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647" name="Freeform 142"/>
              <p:cNvSpPr>
                <a:spLocks/>
              </p:cNvSpPr>
              <p:nvPr/>
            </p:nvSpPr>
            <p:spPr bwMode="auto">
              <a:xfrm>
                <a:off x="656" y="1733"/>
                <a:ext cx="3" cy="16"/>
              </a:xfrm>
              <a:custGeom>
                <a:avLst/>
                <a:gdLst>
                  <a:gd name="T0" fmla="*/ 1 w 1"/>
                  <a:gd name="T1" fmla="*/ 3 h 6"/>
                  <a:gd name="T2" fmla="*/ 1 w 1"/>
                  <a:gd name="T3" fmla="*/ 2 h 6"/>
                  <a:gd name="T4" fmla="*/ 1 w 1"/>
                  <a:gd name="T5" fmla="*/ 1 h 6"/>
                  <a:gd name="T6" fmla="*/ 0 w 1"/>
                  <a:gd name="T7" fmla="*/ 4 h 6"/>
                  <a:gd name="T8" fmla="*/ 0 w 1"/>
                  <a:gd name="T9" fmla="*/ 2 h 6"/>
                  <a:gd name="T10" fmla="*/ 0 w 1"/>
                  <a:gd name="T11" fmla="*/ 4 h 6"/>
                  <a:gd name="T12" fmla="*/ 0 w 1"/>
                  <a:gd name="T13" fmla="*/ 3 h 6"/>
                  <a:gd name="T14" fmla="*/ 0 w 1"/>
                  <a:gd name="T15" fmla="*/ 4 h 6"/>
                  <a:gd name="T16" fmla="*/ 0 w 1"/>
                  <a:gd name="T17" fmla="*/ 4 h 6"/>
                  <a:gd name="T18" fmla="*/ 0 w 1"/>
                  <a:gd name="T19" fmla="*/ 5 h 6"/>
                  <a:gd name="T20" fmla="*/ 0 w 1"/>
                  <a:gd name="T21" fmla="*/ 3 h 6"/>
                  <a:gd name="T22" fmla="*/ 0 w 1"/>
                  <a:gd name="T23" fmla="*/ 5 h 6"/>
                  <a:gd name="T24" fmla="*/ 1 w 1"/>
                  <a:gd name="T25" fmla="*/ 5 h 6"/>
                  <a:gd name="T26" fmla="*/ 1 w 1"/>
                  <a:gd name="T27" fmla="*/ 5 h 6"/>
                  <a:gd name="T28" fmla="*/ 1 w 1"/>
                  <a:gd name="T29" fmla="*/ 3 h 6"/>
                  <a:gd name="T30" fmla="*/ 1 w 1"/>
                  <a:gd name="T31" fmla="*/ 5 h 6"/>
                  <a:gd name="T32" fmla="*/ 1 w 1"/>
                  <a:gd name="T33" fmla="*/ 4 h 6"/>
                  <a:gd name="T34" fmla="*/ 0 w 1"/>
                  <a:gd name="T35" fmla="*/ 2 h 6"/>
                  <a:gd name="T36" fmla="*/ 1 w 1"/>
                  <a:gd name="T37" fmla="*/ 4 h 6"/>
                  <a:gd name="T38" fmla="*/ 1 w 1"/>
                  <a:gd name="T39" fmla="*/ 4 h 6"/>
                  <a:gd name="T40" fmla="*/ 0 w 1"/>
                  <a:gd name="T41" fmla="*/ 1 h 6"/>
                  <a:gd name="T42" fmla="*/ 1 w 1"/>
                  <a:gd name="T43" fmla="*/ 3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" h="6">
                    <a:moveTo>
                      <a:pt x="1" y="3"/>
                    </a:move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0" y="3"/>
                      <a:pt x="1" y="1"/>
                    </a:cubicBezTo>
                    <a:cubicBezTo>
                      <a:pt x="0" y="1"/>
                      <a:pt x="0" y="3"/>
                      <a:pt x="0" y="4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3"/>
                      <a:pt x="0" y="1"/>
                      <a:pt x="0" y="4"/>
                    </a:cubicBezTo>
                    <a:cubicBezTo>
                      <a:pt x="0" y="4"/>
                      <a:pt x="0" y="3"/>
                      <a:pt x="0" y="3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6"/>
                      <a:pt x="0" y="2"/>
                      <a:pt x="0" y="3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5"/>
                      <a:pt x="1" y="4"/>
                      <a:pt x="1" y="5"/>
                    </a:cubicBezTo>
                    <a:cubicBezTo>
                      <a:pt x="1" y="5"/>
                      <a:pt x="1" y="4"/>
                      <a:pt x="1" y="5"/>
                    </a:cubicBezTo>
                    <a:cubicBezTo>
                      <a:pt x="1" y="5"/>
                      <a:pt x="1" y="4"/>
                      <a:pt x="1" y="3"/>
                    </a:cubicBezTo>
                    <a:cubicBezTo>
                      <a:pt x="1" y="2"/>
                      <a:pt x="1" y="4"/>
                      <a:pt x="1" y="5"/>
                    </a:cubicBezTo>
                    <a:cubicBezTo>
                      <a:pt x="1" y="4"/>
                      <a:pt x="1" y="3"/>
                      <a:pt x="1" y="4"/>
                    </a:cubicBezTo>
                    <a:cubicBezTo>
                      <a:pt x="1" y="3"/>
                      <a:pt x="1" y="2"/>
                      <a:pt x="0" y="2"/>
                    </a:cubicBezTo>
                    <a:cubicBezTo>
                      <a:pt x="1" y="3"/>
                      <a:pt x="1" y="3"/>
                      <a:pt x="1" y="4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1" y="3"/>
                      <a:pt x="0" y="2"/>
                      <a:pt x="0" y="1"/>
                    </a:cubicBezTo>
                    <a:cubicBezTo>
                      <a:pt x="0" y="0"/>
                      <a:pt x="1" y="3"/>
                      <a:pt x="1" y="3"/>
                    </a:cubicBez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648" name="Rectangle 143"/>
              <p:cNvSpPr>
                <a:spLocks noChangeArrowheads="1"/>
              </p:cNvSpPr>
              <p:nvPr/>
            </p:nvSpPr>
            <p:spPr bwMode="auto">
              <a:xfrm>
                <a:off x="659" y="1735"/>
                <a:ext cx="1" cy="3"/>
              </a:xfrm>
              <a:prstGeom prst="rect">
                <a:avLst/>
              </a:pr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649" name="Freeform 144"/>
              <p:cNvSpPr>
                <a:spLocks/>
              </p:cNvSpPr>
              <p:nvPr/>
            </p:nvSpPr>
            <p:spPr bwMode="auto">
              <a:xfrm>
                <a:off x="735" y="1607"/>
                <a:ext cx="3" cy="3"/>
              </a:xfrm>
              <a:custGeom>
                <a:avLst/>
                <a:gdLst>
                  <a:gd name="T0" fmla="*/ 0 w 3"/>
                  <a:gd name="T1" fmla="*/ 0 h 3"/>
                  <a:gd name="T2" fmla="*/ 0 w 3"/>
                  <a:gd name="T3" fmla="*/ 3 h 3"/>
                  <a:gd name="T4" fmla="*/ 3 w 3"/>
                  <a:gd name="T5" fmla="*/ 0 h 3"/>
                  <a:gd name="T6" fmla="*/ 0 w 3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3">
                    <a:moveTo>
                      <a:pt x="0" y="0"/>
                    </a:moveTo>
                    <a:lnTo>
                      <a:pt x="0" y="3"/>
                    </a:lnTo>
                    <a:lnTo>
                      <a:pt x="3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650" name="Freeform 145"/>
              <p:cNvSpPr>
                <a:spLocks/>
              </p:cNvSpPr>
              <p:nvPr/>
            </p:nvSpPr>
            <p:spPr bwMode="auto">
              <a:xfrm>
                <a:off x="730" y="1610"/>
                <a:ext cx="10" cy="11"/>
              </a:xfrm>
              <a:custGeom>
                <a:avLst/>
                <a:gdLst>
                  <a:gd name="T0" fmla="*/ 0 w 4"/>
                  <a:gd name="T1" fmla="*/ 4 h 4"/>
                  <a:gd name="T2" fmla="*/ 1 w 4"/>
                  <a:gd name="T3" fmla="*/ 4 h 4"/>
                  <a:gd name="T4" fmla="*/ 4 w 4"/>
                  <a:gd name="T5" fmla="*/ 0 h 4"/>
                  <a:gd name="T6" fmla="*/ 1 w 4"/>
                  <a:gd name="T7" fmla="*/ 1 h 4"/>
                  <a:gd name="T8" fmla="*/ 2 w 4"/>
                  <a:gd name="T9" fmla="*/ 1 h 4"/>
                  <a:gd name="T10" fmla="*/ 0 w 4"/>
                  <a:gd name="T11" fmla="*/ 2 h 4"/>
                  <a:gd name="T12" fmla="*/ 1 w 4"/>
                  <a:gd name="T13" fmla="*/ 3 h 4"/>
                  <a:gd name="T14" fmla="*/ 0 w 4"/>
                  <a:gd name="T15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" h="4">
                    <a:moveTo>
                      <a:pt x="0" y="4"/>
                    </a:moveTo>
                    <a:cubicBezTo>
                      <a:pt x="1" y="4"/>
                      <a:pt x="1" y="4"/>
                      <a:pt x="1" y="4"/>
                    </a:cubicBezTo>
                    <a:cubicBezTo>
                      <a:pt x="3" y="1"/>
                      <a:pt x="3" y="2"/>
                      <a:pt x="4" y="0"/>
                    </a:cubicBezTo>
                    <a:cubicBezTo>
                      <a:pt x="3" y="0"/>
                      <a:pt x="2" y="0"/>
                      <a:pt x="1" y="1"/>
                    </a:cubicBezTo>
                    <a:cubicBezTo>
                      <a:pt x="1" y="1"/>
                      <a:pt x="2" y="1"/>
                      <a:pt x="2" y="1"/>
                    </a:cubicBezTo>
                    <a:cubicBezTo>
                      <a:pt x="2" y="2"/>
                      <a:pt x="1" y="1"/>
                      <a:pt x="0" y="2"/>
                    </a:cubicBezTo>
                    <a:cubicBezTo>
                      <a:pt x="0" y="3"/>
                      <a:pt x="1" y="2"/>
                      <a:pt x="1" y="3"/>
                    </a:cubicBez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651" name="Freeform 146"/>
              <p:cNvSpPr>
                <a:spLocks/>
              </p:cNvSpPr>
              <p:nvPr/>
            </p:nvSpPr>
            <p:spPr bwMode="auto">
              <a:xfrm>
                <a:off x="735" y="1616"/>
                <a:ext cx="3" cy="2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1 h 1"/>
                  <a:gd name="T4" fmla="*/ 1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652" name="Freeform 147"/>
              <p:cNvSpPr>
                <a:spLocks/>
              </p:cNvSpPr>
              <p:nvPr/>
            </p:nvSpPr>
            <p:spPr bwMode="auto">
              <a:xfrm>
                <a:off x="738" y="1616"/>
                <a:ext cx="5" cy="2"/>
              </a:xfrm>
              <a:custGeom>
                <a:avLst/>
                <a:gdLst>
                  <a:gd name="T0" fmla="*/ 1 w 2"/>
                  <a:gd name="T1" fmla="*/ 0 h 1"/>
                  <a:gd name="T2" fmla="*/ 0 w 2"/>
                  <a:gd name="T3" fmla="*/ 1 h 1"/>
                  <a:gd name="T4" fmla="*/ 2 w 2"/>
                  <a:gd name="T5" fmla="*/ 0 h 1"/>
                  <a:gd name="T6" fmla="*/ 1 w 2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1">
                    <a:moveTo>
                      <a:pt x="1" y="0"/>
                    </a:moveTo>
                    <a:cubicBezTo>
                      <a:pt x="1" y="0"/>
                      <a:pt x="0" y="1"/>
                      <a:pt x="0" y="1"/>
                    </a:cubicBezTo>
                    <a:cubicBezTo>
                      <a:pt x="2" y="0"/>
                      <a:pt x="2" y="0"/>
                      <a:pt x="2" y="0"/>
                    </a:cubicBez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653" name="Freeform 148"/>
              <p:cNvSpPr>
                <a:spLocks/>
              </p:cNvSpPr>
              <p:nvPr/>
            </p:nvSpPr>
            <p:spPr bwMode="auto">
              <a:xfrm>
                <a:off x="743" y="161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654" name="Freeform 149"/>
              <p:cNvSpPr>
                <a:spLocks/>
              </p:cNvSpPr>
              <p:nvPr/>
            </p:nvSpPr>
            <p:spPr bwMode="auto">
              <a:xfrm>
                <a:off x="738" y="1618"/>
                <a:ext cx="8" cy="6"/>
              </a:xfrm>
              <a:custGeom>
                <a:avLst/>
                <a:gdLst>
                  <a:gd name="T0" fmla="*/ 3 w 3"/>
                  <a:gd name="T1" fmla="*/ 1 h 2"/>
                  <a:gd name="T2" fmla="*/ 2 w 3"/>
                  <a:gd name="T3" fmla="*/ 0 h 2"/>
                  <a:gd name="T4" fmla="*/ 2 w 3"/>
                  <a:gd name="T5" fmla="*/ 0 h 2"/>
                  <a:gd name="T6" fmla="*/ 0 w 3"/>
                  <a:gd name="T7" fmla="*/ 1 h 2"/>
                  <a:gd name="T8" fmla="*/ 0 w 3"/>
                  <a:gd name="T9" fmla="*/ 1 h 2"/>
                  <a:gd name="T10" fmla="*/ 0 w 3"/>
                  <a:gd name="T11" fmla="*/ 2 h 2"/>
                  <a:gd name="T12" fmla="*/ 3 w 3"/>
                  <a:gd name="T13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" h="2">
                    <a:moveTo>
                      <a:pt x="3" y="1"/>
                    </a:moveTo>
                    <a:cubicBezTo>
                      <a:pt x="3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1"/>
                      <a:pt x="0" y="2"/>
                      <a:pt x="0" y="1"/>
                    </a:cubicBezTo>
                    <a:cubicBezTo>
                      <a:pt x="0" y="1"/>
                      <a:pt x="1" y="0"/>
                      <a:pt x="0" y="1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2" y="1"/>
                      <a:pt x="3" y="1"/>
                    </a:cubicBez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655" name="Freeform 150"/>
              <p:cNvSpPr>
                <a:spLocks/>
              </p:cNvSpPr>
              <p:nvPr/>
            </p:nvSpPr>
            <p:spPr bwMode="auto">
              <a:xfrm>
                <a:off x="740" y="1618"/>
                <a:ext cx="3" cy="0"/>
              </a:xfrm>
              <a:custGeom>
                <a:avLst/>
                <a:gdLst>
                  <a:gd name="T0" fmla="*/ 1 w 1"/>
                  <a:gd name="T1" fmla="*/ 1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656" name="Freeform 151"/>
              <p:cNvSpPr>
                <a:spLocks/>
              </p:cNvSpPr>
              <p:nvPr/>
            </p:nvSpPr>
            <p:spPr bwMode="auto">
              <a:xfrm>
                <a:off x="738" y="1618"/>
                <a:ext cx="2" cy="0"/>
              </a:xfrm>
              <a:custGeom>
                <a:avLst/>
                <a:gdLst>
                  <a:gd name="T0" fmla="*/ 2 w 2"/>
                  <a:gd name="T1" fmla="*/ 2 w 2"/>
                  <a:gd name="T2" fmla="*/ 0 w 2"/>
                  <a:gd name="T3" fmla="*/ 2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2" y="0"/>
                    </a:lnTo>
                    <a:lnTo>
                      <a:pt x="0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657" name="Freeform 152"/>
              <p:cNvSpPr>
                <a:spLocks/>
              </p:cNvSpPr>
              <p:nvPr/>
            </p:nvSpPr>
            <p:spPr bwMode="auto">
              <a:xfrm>
                <a:off x="740" y="1621"/>
                <a:ext cx="9" cy="8"/>
              </a:xfrm>
              <a:custGeom>
                <a:avLst/>
                <a:gdLst>
                  <a:gd name="T0" fmla="*/ 3 w 3"/>
                  <a:gd name="T1" fmla="*/ 1 h 3"/>
                  <a:gd name="T2" fmla="*/ 1 w 3"/>
                  <a:gd name="T3" fmla="*/ 1 h 3"/>
                  <a:gd name="T4" fmla="*/ 0 w 3"/>
                  <a:gd name="T5" fmla="*/ 3 h 3"/>
                  <a:gd name="T6" fmla="*/ 0 w 3"/>
                  <a:gd name="T7" fmla="*/ 3 h 3"/>
                  <a:gd name="T8" fmla="*/ 3 w 3"/>
                  <a:gd name="T9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3">
                    <a:moveTo>
                      <a:pt x="3" y="1"/>
                    </a:moveTo>
                    <a:cubicBezTo>
                      <a:pt x="1" y="2"/>
                      <a:pt x="2" y="0"/>
                      <a:pt x="1" y="1"/>
                    </a:cubicBezTo>
                    <a:cubicBezTo>
                      <a:pt x="1" y="1"/>
                      <a:pt x="0" y="2"/>
                      <a:pt x="0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1" y="3"/>
                      <a:pt x="2" y="1"/>
                      <a:pt x="3" y="1"/>
                    </a:cubicBez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658" name="Freeform 153"/>
              <p:cNvSpPr>
                <a:spLocks/>
              </p:cNvSpPr>
              <p:nvPr/>
            </p:nvSpPr>
            <p:spPr bwMode="auto">
              <a:xfrm>
                <a:off x="738" y="1635"/>
                <a:ext cx="2" cy="0"/>
              </a:xfrm>
              <a:custGeom>
                <a:avLst/>
                <a:gdLst>
                  <a:gd name="T0" fmla="*/ 0 w 2"/>
                  <a:gd name="T1" fmla="*/ 2 w 2"/>
                  <a:gd name="T2" fmla="*/ 0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659" name="Freeform 154"/>
              <p:cNvSpPr>
                <a:spLocks/>
              </p:cNvSpPr>
              <p:nvPr/>
            </p:nvSpPr>
            <p:spPr bwMode="auto">
              <a:xfrm>
                <a:off x="735" y="1605"/>
                <a:ext cx="44" cy="35"/>
              </a:xfrm>
              <a:custGeom>
                <a:avLst/>
                <a:gdLst>
                  <a:gd name="T0" fmla="*/ 7 w 16"/>
                  <a:gd name="T1" fmla="*/ 8 h 13"/>
                  <a:gd name="T2" fmla="*/ 7 w 16"/>
                  <a:gd name="T3" fmla="*/ 8 h 13"/>
                  <a:gd name="T4" fmla="*/ 8 w 16"/>
                  <a:gd name="T5" fmla="*/ 8 h 13"/>
                  <a:gd name="T6" fmla="*/ 8 w 16"/>
                  <a:gd name="T7" fmla="*/ 8 h 13"/>
                  <a:gd name="T8" fmla="*/ 4 w 16"/>
                  <a:gd name="T9" fmla="*/ 11 h 13"/>
                  <a:gd name="T10" fmla="*/ 3 w 16"/>
                  <a:gd name="T11" fmla="*/ 11 h 13"/>
                  <a:gd name="T12" fmla="*/ 5 w 16"/>
                  <a:gd name="T13" fmla="*/ 10 h 13"/>
                  <a:gd name="T14" fmla="*/ 3 w 16"/>
                  <a:gd name="T15" fmla="*/ 10 h 13"/>
                  <a:gd name="T16" fmla="*/ 5 w 16"/>
                  <a:gd name="T17" fmla="*/ 9 h 13"/>
                  <a:gd name="T18" fmla="*/ 3 w 16"/>
                  <a:gd name="T19" fmla="*/ 9 h 13"/>
                  <a:gd name="T20" fmla="*/ 4 w 16"/>
                  <a:gd name="T21" fmla="*/ 8 h 13"/>
                  <a:gd name="T22" fmla="*/ 2 w 16"/>
                  <a:gd name="T23" fmla="*/ 10 h 13"/>
                  <a:gd name="T24" fmla="*/ 3 w 16"/>
                  <a:gd name="T25" fmla="*/ 10 h 13"/>
                  <a:gd name="T26" fmla="*/ 2 w 16"/>
                  <a:gd name="T27" fmla="*/ 11 h 13"/>
                  <a:gd name="T28" fmla="*/ 1 w 16"/>
                  <a:gd name="T29" fmla="*/ 12 h 13"/>
                  <a:gd name="T30" fmla="*/ 1 w 16"/>
                  <a:gd name="T31" fmla="*/ 12 h 13"/>
                  <a:gd name="T32" fmla="*/ 2 w 16"/>
                  <a:gd name="T33" fmla="*/ 12 h 13"/>
                  <a:gd name="T34" fmla="*/ 2 w 16"/>
                  <a:gd name="T35" fmla="*/ 12 h 13"/>
                  <a:gd name="T36" fmla="*/ 2 w 16"/>
                  <a:gd name="T37" fmla="*/ 12 h 13"/>
                  <a:gd name="T38" fmla="*/ 2 w 16"/>
                  <a:gd name="T39" fmla="*/ 12 h 13"/>
                  <a:gd name="T40" fmla="*/ 9 w 16"/>
                  <a:gd name="T41" fmla="*/ 5 h 13"/>
                  <a:gd name="T42" fmla="*/ 9 w 16"/>
                  <a:gd name="T43" fmla="*/ 5 h 13"/>
                  <a:gd name="T44" fmla="*/ 9 w 16"/>
                  <a:gd name="T45" fmla="*/ 5 h 13"/>
                  <a:gd name="T46" fmla="*/ 9 w 16"/>
                  <a:gd name="T47" fmla="*/ 5 h 13"/>
                  <a:gd name="T48" fmla="*/ 9 w 16"/>
                  <a:gd name="T49" fmla="*/ 5 h 13"/>
                  <a:gd name="T50" fmla="*/ 9 w 16"/>
                  <a:gd name="T51" fmla="*/ 6 h 13"/>
                  <a:gd name="T52" fmla="*/ 9 w 16"/>
                  <a:gd name="T53" fmla="*/ 6 h 13"/>
                  <a:gd name="T54" fmla="*/ 7 w 16"/>
                  <a:gd name="T55" fmla="*/ 8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6" h="13">
                    <a:moveTo>
                      <a:pt x="7" y="8"/>
                    </a:moveTo>
                    <a:cubicBezTo>
                      <a:pt x="7" y="8"/>
                      <a:pt x="7" y="8"/>
                      <a:pt x="7" y="8"/>
                    </a:cubicBezTo>
                    <a:cubicBezTo>
                      <a:pt x="8" y="8"/>
                      <a:pt x="8" y="8"/>
                      <a:pt x="8" y="8"/>
                    </a:cubicBezTo>
                    <a:cubicBezTo>
                      <a:pt x="8" y="8"/>
                      <a:pt x="8" y="8"/>
                      <a:pt x="8" y="8"/>
                    </a:cubicBezTo>
                    <a:cubicBezTo>
                      <a:pt x="1" y="13"/>
                      <a:pt x="6" y="9"/>
                      <a:pt x="4" y="11"/>
                    </a:cubicBezTo>
                    <a:cubicBezTo>
                      <a:pt x="3" y="11"/>
                      <a:pt x="3" y="11"/>
                      <a:pt x="3" y="11"/>
                    </a:cubicBezTo>
                    <a:cubicBezTo>
                      <a:pt x="4" y="10"/>
                      <a:pt x="4" y="10"/>
                      <a:pt x="5" y="10"/>
                    </a:cubicBezTo>
                    <a:cubicBezTo>
                      <a:pt x="5" y="10"/>
                      <a:pt x="3" y="10"/>
                      <a:pt x="3" y="10"/>
                    </a:cubicBezTo>
                    <a:cubicBezTo>
                      <a:pt x="5" y="9"/>
                      <a:pt x="4" y="10"/>
                      <a:pt x="5" y="9"/>
                    </a:cubicBezTo>
                    <a:cubicBezTo>
                      <a:pt x="5" y="9"/>
                      <a:pt x="5" y="9"/>
                      <a:pt x="3" y="9"/>
                    </a:cubicBezTo>
                    <a:cubicBezTo>
                      <a:pt x="4" y="8"/>
                      <a:pt x="4" y="8"/>
                      <a:pt x="4" y="8"/>
                    </a:cubicBezTo>
                    <a:cubicBezTo>
                      <a:pt x="2" y="10"/>
                      <a:pt x="2" y="10"/>
                      <a:pt x="2" y="10"/>
                    </a:cubicBezTo>
                    <a:cubicBezTo>
                      <a:pt x="2" y="10"/>
                      <a:pt x="4" y="9"/>
                      <a:pt x="3" y="10"/>
                    </a:cubicBezTo>
                    <a:cubicBezTo>
                      <a:pt x="2" y="11"/>
                      <a:pt x="2" y="11"/>
                      <a:pt x="2" y="11"/>
                    </a:cubicBezTo>
                    <a:cubicBezTo>
                      <a:pt x="2" y="11"/>
                      <a:pt x="0" y="12"/>
                      <a:pt x="1" y="12"/>
                    </a:cubicBezTo>
                    <a:cubicBezTo>
                      <a:pt x="1" y="12"/>
                      <a:pt x="1" y="12"/>
                      <a:pt x="1" y="12"/>
                    </a:cubicBezTo>
                    <a:cubicBezTo>
                      <a:pt x="2" y="12"/>
                      <a:pt x="2" y="12"/>
                      <a:pt x="2" y="12"/>
                    </a:cubicBezTo>
                    <a:cubicBezTo>
                      <a:pt x="2" y="12"/>
                      <a:pt x="2" y="12"/>
                      <a:pt x="2" y="12"/>
                    </a:cubicBezTo>
                    <a:cubicBezTo>
                      <a:pt x="2" y="12"/>
                      <a:pt x="2" y="12"/>
                      <a:pt x="2" y="12"/>
                    </a:cubicBezTo>
                    <a:cubicBezTo>
                      <a:pt x="2" y="12"/>
                      <a:pt x="2" y="12"/>
                      <a:pt x="2" y="12"/>
                    </a:cubicBezTo>
                    <a:cubicBezTo>
                      <a:pt x="0" y="13"/>
                      <a:pt x="16" y="0"/>
                      <a:pt x="9" y="5"/>
                    </a:cubicBezTo>
                    <a:cubicBezTo>
                      <a:pt x="9" y="5"/>
                      <a:pt x="9" y="5"/>
                      <a:pt x="9" y="5"/>
                    </a:cubicBezTo>
                    <a:cubicBezTo>
                      <a:pt x="9" y="5"/>
                      <a:pt x="9" y="5"/>
                      <a:pt x="9" y="5"/>
                    </a:cubicBezTo>
                    <a:cubicBezTo>
                      <a:pt x="9" y="5"/>
                      <a:pt x="9" y="5"/>
                      <a:pt x="9" y="5"/>
                    </a:cubicBezTo>
                    <a:cubicBezTo>
                      <a:pt x="9" y="5"/>
                      <a:pt x="9" y="5"/>
                      <a:pt x="9" y="5"/>
                    </a:cubicBezTo>
                    <a:cubicBezTo>
                      <a:pt x="9" y="6"/>
                      <a:pt x="9" y="6"/>
                      <a:pt x="9" y="6"/>
                    </a:cubicBezTo>
                    <a:cubicBezTo>
                      <a:pt x="9" y="6"/>
                      <a:pt x="9" y="6"/>
                      <a:pt x="9" y="6"/>
                    </a:cubicBezTo>
                    <a:cubicBezTo>
                      <a:pt x="8" y="7"/>
                      <a:pt x="7" y="8"/>
                      <a:pt x="7" y="8"/>
                    </a:cubicBez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660" name="Freeform 155"/>
              <p:cNvSpPr>
                <a:spLocks/>
              </p:cNvSpPr>
              <p:nvPr/>
            </p:nvSpPr>
            <p:spPr bwMode="auto">
              <a:xfrm>
                <a:off x="757" y="1618"/>
                <a:ext cx="2" cy="3"/>
              </a:xfrm>
              <a:custGeom>
                <a:avLst/>
                <a:gdLst>
                  <a:gd name="T0" fmla="*/ 0 w 2"/>
                  <a:gd name="T1" fmla="*/ 3 h 3"/>
                  <a:gd name="T2" fmla="*/ 2 w 2"/>
                  <a:gd name="T3" fmla="*/ 0 h 3"/>
                  <a:gd name="T4" fmla="*/ 0 w 2"/>
                  <a:gd name="T5" fmla="*/ 3 h 3"/>
                  <a:gd name="T6" fmla="*/ 0 w 2"/>
                  <a:gd name="T7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3">
                    <a:moveTo>
                      <a:pt x="0" y="3"/>
                    </a:moveTo>
                    <a:lnTo>
                      <a:pt x="2" y="0"/>
                    </a:lnTo>
                    <a:lnTo>
                      <a:pt x="0" y="3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661" name="Freeform 156"/>
              <p:cNvSpPr>
                <a:spLocks/>
              </p:cNvSpPr>
              <p:nvPr/>
            </p:nvSpPr>
            <p:spPr bwMode="auto">
              <a:xfrm>
                <a:off x="746" y="1613"/>
                <a:ext cx="11" cy="14"/>
              </a:xfrm>
              <a:custGeom>
                <a:avLst/>
                <a:gdLst>
                  <a:gd name="T0" fmla="*/ 1 w 4"/>
                  <a:gd name="T1" fmla="*/ 5 h 5"/>
                  <a:gd name="T2" fmla="*/ 3 w 4"/>
                  <a:gd name="T3" fmla="*/ 4 h 5"/>
                  <a:gd name="T4" fmla="*/ 2 w 4"/>
                  <a:gd name="T5" fmla="*/ 5 h 5"/>
                  <a:gd name="T6" fmla="*/ 3 w 4"/>
                  <a:gd name="T7" fmla="*/ 3 h 5"/>
                  <a:gd name="T8" fmla="*/ 2 w 4"/>
                  <a:gd name="T9" fmla="*/ 4 h 5"/>
                  <a:gd name="T10" fmla="*/ 3 w 4"/>
                  <a:gd name="T11" fmla="*/ 1 h 5"/>
                  <a:gd name="T12" fmla="*/ 3 w 4"/>
                  <a:gd name="T13" fmla="*/ 2 h 5"/>
                  <a:gd name="T14" fmla="*/ 1 w 4"/>
                  <a:gd name="T15" fmla="*/ 1 h 5"/>
                  <a:gd name="T16" fmla="*/ 1 w 4"/>
                  <a:gd name="T17" fmla="*/ 2 h 5"/>
                  <a:gd name="T18" fmla="*/ 1 w 4"/>
                  <a:gd name="T19" fmla="*/ 2 h 5"/>
                  <a:gd name="T20" fmla="*/ 1 w 4"/>
                  <a:gd name="T21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" h="5">
                    <a:moveTo>
                      <a:pt x="1" y="5"/>
                    </a:moveTo>
                    <a:cubicBezTo>
                      <a:pt x="3" y="4"/>
                      <a:pt x="3" y="4"/>
                      <a:pt x="3" y="4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2" y="4"/>
                      <a:pt x="3" y="4"/>
                      <a:pt x="3" y="3"/>
                    </a:cubicBezTo>
                    <a:cubicBezTo>
                      <a:pt x="4" y="2"/>
                      <a:pt x="2" y="4"/>
                      <a:pt x="2" y="4"/>
                    </a:cubicBezTo>
                    <a:cubicBezTo>
                      <a:pt x="1" y="2"/>
                      <a:pt x="2" y="3"/>
                      <a:pt x="3" y="1"/>
                    </a:cubicBezTo>
                    <a:cubicBezTo>
                      <a:pt x="3" y="1"/>
                      <a:pt x="3" y="2"/>
                      <a:pt x="3" y="2"/>
                    </a:cubicBezTo>
                    <a:cubicBezTo>
                      <a:pt x="4" y="0"/>
                      <a:pt x="2" y="1"/>
                      <a:pt x="1" y="1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0" y="4"/>
                      <a:pt x="0" y="4"/>
                      <a:pt x="1" y="5"/>
                    </a:cubicBez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662" name="Freeform 157"/>
              <p:cNvSpPr>
                <a:spLocks/>
              </p:cNvSpPr>
              <p:nvPr/>
            </p:nvSpPr>
            <p:spPr bwMode="auto">
              <a:xfrm>
                <a:off x="751" y="1627"/>
                <a:ext cx="0" cy="2"/>
              </a:xfrm>
              <a:custGeom>
                <a:avLst/>
                <a:gdLst>
                  <a:gd name="T0" fmla="*/ 0 h 1"/>
                  <a:gd name="T1" fmla="*/ 0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663" name="Freeform 158"/>
              <p:cNvSpPr>
                <a:spLocks/>
              </p:cNvSpPr>
              <p:nvPr/>
            </p:nvSpPr>
            <p:spPr bwMode="auto">
              <a:xfrm>
                <a:off x="749" y="1616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664" name="Freeform 159"/>
              <p:cNvSpPr>
                <a:spLocks/>
              </p:cNvSpPr>
              <p:nvPr/>
            </p:nvSpPr>
            <p:spPr bwMode="auto">
              <a:xfrm>
                <a:off x="746" y="1621"/>
                <a:ext cx="0" cy="3"/>
              </a:xfrm>
              <a:custGeom>
                <a:avLst/>
                <a:gdLst>
                  <a:gd name="T0" fmla="*/ 0 h 1"/>
                  <a:gd name="T1" fmla="*/ 0 h 1"/>
                  <a:gd name="T2" fmla="*/ 1 h 1"/>
                  <a:gd name="T3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665" name="Freeform 160"/>
              <p:cNvSpPr>
                <a:spLocks/>
              </p:cNvSpPr>
              <p:nvPr/>
            </p:nvSpPr>
            <p:spPr bwMode="auto">
              <a:xfrm>
                <a:off x="732" y="1624"/>
                <a:ext cx="41" cy="30"/>
              </a:xfrm>
              <a:custGeom>
                <a:avLst/>
                <a:gdLst>
                  <a:gd name="T0" fmla="*/ 10 w 15"/>
                  <a:gd name="T1" fmla="*/ 0 h 11"/>
                  <a:gd name="T2" fmla="*/ 10 w 15"/>
                  <a:gd name="T3" fmla="*/ 1 h 11"/>
                  <a:gd name="T4" fmla="*/ 8 w 15"/>
                  <a:gd name="T5" fmla="*/ 2 h 11"/>
                  <a:gd name="T6" fmla="*/ 7 w 15"/>
                  <a:gd name="T7" fmla="*/ 3 h 11"/>
                  <a:gd name="T8" fmla="*/ 9 w 15"/>
                  <a:gd name="T9" fmla="*/ 4 h 11"/>
                  <a:gd name="T10" fmla="*/ 8 w 15"/>
                  <a:gd name="T11" fmla="*/ 5 h 11"/>
                  <a:gd name="T12" fmla="*/ 10 w 15"/>
                  <a:gd name="T13" fmla="*/ 6 h 11"/>
                  <a:gd name="T14" fmla="*/ 12 w 15"/>
                  <a:gd name="T15" fmla="*/ 7 h 11"/>
                  <a:gd name="T16" fmla="*/ 6 w 15"/>
                  <a:gd name="T17" fmla="*/ 4 h 11"/>
                  <a:gd name="T18" fmla="*/ 4 w 15"/>
                  <a:gd name="T19" fmla="*/ 5 h 11"/>
                  <a:gd name="T20" fmla="*/ 5 w 15"/>
                  <a:gd name="T21" fmla="*/ 4 h 11"/>
                  <a:gd name="T22" fmla="*/ 5 w 15"/>
                  <a:gd name="T23" fmla="*/ 4 h 11"/>
                  <a:gd name="T24" fmla="*/ 4 w 15"/>
                  <a:gd name="T25" fmla="*/ 2 h 11"/>
                  <a:gd name="T26" fmla="*/ 2 w 15"/>
                  <a:gd name="T27" fmla="*/ 4 h 11"/>
                  <a:gd name="T28" fmla="*/ 4 w 15"/>
                  <a:gd name="T29" fmla="*/ 1 h 11"/>
                  <a:gd name="T30" fmla="*/ 2 w 15"/>
                  <a:gd name="T31" fmla="*/ 2 h 11"/>
                  <a:gd name="T32" fmla="*/ 1 w 15"/>
                  <a:gd name="T33" fmla="*/ 4 h 11"/>
                  <a:gd name="T34" fmla="*/ 0 w 15"/>
                  <a:gd name="T35" fmla="*/ 4 h 11"/>
                  <a:gd name="T36" fmla="*/ 6 w 15"/>
                  <a:gd name="T37" fmla="*/ 6 h 11"/>
                  <a:gd name="T38" fmla="*/ 5 w 15"/>
                  <a:gd name="T39" fmla="*/ 6 h 11"/>
                  <a:gd name="T40" fmla="*/ 7 w 15"/>
                  <a:gd name="T41" fmla="*/ 10 h 11"/>
                  <a:gd name="T42" fmla="*/ 9 w 15"/>
                  <a:gd name="T43" fmla="*/ 9 h 11"/>
                  <a:gd name="T44" fmla="*/ 9 w 15"/>
                  <a:gd name="T45" fmla="*/ 10 h 11"/>
                  <a:gd name="T46" fmla="*/ 10 w 15"/>
                  <a:gd name="T47" fmla="*/ 9 h 11"/>
                  <a:gd name="T48" fmla="*/ 10 w 15"/>
                  <a:gd name="T49" fmla="*/ 11 h 11"/>
                  <a:gd name="T50" fmla="*/ 11 w 15"/>
                  <a:gd name="T51" fmla="*/ 9 h 11"/>
                  <a:gd name="T52" fmla="*/ 14 w 15"/>
                  <a:gd name="T53" fmla="*/ 4 h 11"/>
                  <a:gd name="T54" fmla="*/ 13 w 15"/>
                  <a:gd name="T55" fmla="*/ 5 h 11"/>
                  <a:gd name="T56" fmla="*/ 12 w 15"/>
                  <a:gd name="T57" fmla="*/ 6 h 11"/>
                  <a:gd name="T58" fmla="*/ 14 w 15"/>
                  <a:gd name="T59" fmla="*/ 4 h 11"/>
                  <a:gd name="T60" fmla="*/ 12 w 15"/>
                  <a:gd name="T61" fmla="*/ 4 h 11"/>
                  <a:gd name="T62" fmla="*/ 11 w 15"/>
                  <a:gd name="T63" fmla="*/ 5 h 11"/>
                  <a:gd name="T64" fmla="*/ 10 w 15"/>
                  <a:gd name="T65" fmla="*/ 3 h 11"/>
                  <a:gd name="T66" fmla="*/ 12 w 15"/>
                  <a:gd name="T67" fmla="*/ 2 h 11"/>
                  <a:gd name="T68" fmla="*/ 12 w 15"/>
                  <a:gd name="T69" fmla="*/ 1 h 11"/>
                  <a:gd name="T70" fmla="*/ 9 w 15"/>
                  <a:gd name="T71" fmla="*/ 2 h 11"/>
                  <a:gd name="T72" fmla="*/ 10 w 15"/>
                  <a:gd name="T73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5" h="11">
                    <a:moveTo>
                      <a:pt x="10" y="0"/>
                    </a:moveTo>
                    <a:cubicBezTo>
                      <a:pt x="9" y="0"/>
                      <a:pt x="9" y="1"/>
                      <a:pt x="10" y="1"/>
                    </a:cubicBezTo>
                    <a:cubicBezTo>
                      <a:pt x="9" y="2"/>
                      <a:pt x="9" y="1"/>
                      <a:pt x="8" y="2"/>
                    </a:cubicBezTo>
                    <a:cubicBezTo>
                      <a:pt x="8" y="3"/>
                      <a:pt x="7" y="3"/>
                      <a:pt x="7" y="3"/>
                    </a:cubicBezTo>
                    <a:cubicBezTo>
                      <a:pt x="7" y="4"/>
                      <a:pt x="8" y="3"/>
                      <a:pt x="9" y="4"/>
                    </a:cubicBezTo>
                    <a:cubicBezTo>
                      <a:pt x="8" y="5"/>
                      <a:pt x="8" y="5"/>
                      <a:pt x="8" y="5"/>
                    </a:cubicBezTo>
                    <a:cubicBezTo>
                      <a:pt x="9" y="5"/>
                      <a:pt x="10" y="5"/>
                      <a:pt x="10" y="6"/>
                    </a:cubicBezTo>
                    <a:cubicBezTo>
                      <a:pt x="10" y="7"/>
                      <a:pt x="11" y="7"/>
                      <a:pt x="12" y="7"/>
                    </a:cubicBezTo>
                    <a:cubicBezTo>
                      <a:pt x="11" y="11"/>
                      <a:pt x="7" y="6"/>
                      <a:pt x="6" y="4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5" y="4"/>
                      <a:pt x="4" y="5"/>
                      <a:pt x="5" y="4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6" y="3"/>
                      <a:pt x="4" y="3"/>
                      <a:pt x="4" y="2"/>
                    </a:cubicBezTo>
                    <a:cubicBezTo>
                      <a:pt x="4" y="2"/>
                      <a:pt x="3" y="4"/>
                      <a:pt x="2" y="4"/>
                    </a:cubicBezTo>
                    <a:cubicBezTo>
                      <a:pt x="4" y="2"/>
                      <a:pt x="2" y="3"/>
                      <a:pt x="4" y="1"/>
                    </a:cubicBezTo>
                    <a:cubicBezTo>
                      <a:pt x="4" y="0"/>
                      <a:pt x="2" y="3"/>
                      <a:pt x="2" y="2"/>
                    </a:cubicBezTo>
                    <a:cubicBezTo>
                      <a:pt x="1" y="3"/>
                      <a:pt x="2" y="3"/>
                      <a:pt x="1" y="4"/>
                    </a:cubicBezTo>
                    <a:cubicBezTo>
                      <a:pt x="0" y="4"/>
                      <a:pt x="1" y="3"/>
                      <a:pt x="0" y="4"/>
                    </a:cubicBezTo>
                    <a:cubicBezTo>
                      <a:pt x="0" y="5"/>
                      <a:pt x="4" y="5"/>
                      <a:pt x="6" y="6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6" y="7"/>
                      <a:pt x="7" y="8"/>
                      <a:pt x="7" y="10"/>
                    </a:cubicBezTo>
                    <a:cubicBezTo>
                      <a:pt x="7" y="9"/>
                      <a:pt x="7" y="11"/>
                      <a:pt x="9" y="9"/>
                    </a:cubicBezTo>
                    <a:cubicBezTo>
                      <a:pt x="9" y="10"/>
                      <a:pt x="9" y="10"/>
                      <a:pt x="9" y="10"/>
                    </a:cubicBezTo>
                    <a:cubicBezTo>
                      <a:pt x="10" y="9"/>
                      <a:pt x="10" y="9"/>
                      <a:pt x="10" y="9"/>
                    </a:cubicBezTo>
                    <a:cubicBezTo>
                      <a:pt x="10" y="10"/>
                      <a:pt x="9" y="11"/>
                      <a:pt x="10" y="11"/>
                    </a:cubicBezTo>
                    <a:cubicBezTo>
                      <a:pt x="10" y="10"/>
                      <a:pt x="11" y="10"/>
                      <a:pt x="11" y="9"/>
                    </a:cubicBezTo>
                    <a:cubicBezTo>
                      <a:pt x="15" y="5"/>
                      <a:pt x="13" y="6"/>
                      <a:pt x="14" y="4"/>
                    </a:cubicBezTo>
                    <a:cubicBezTo>
                      <a:pt x="13" y="5"/>
                      <a:pt x="13" y="5"/>
                      <a:pt x="13" y="5"/>
                    </a:cubicBezTo>
                    <a:cubicBezTo>
                      <a:pt x="13" y="5"/>
                      <a:pt x="13" y="5"/>
                      <a:pt x="12" y="6"/>
                    </a:cubicBezTo>
                    <a:cubicBezTo>
                      <a:pt x="12" y="5"/>
                      <a:pt x="13" y="4"/>
                      <a:pt x="14" y="4"/>
                    </a:cubicBezTo>
                    <a:cubicBezTo>
                      <a:pt x="13" y="3"/>
                      <a:pt x="11" y="5"/>
                      <a:pt x="12" y="4"/>
                    </a:cubicBezTo>
                    <a:cubicBezTo>
                      <a:pt x="11" y="5"/>
                      <a:pt x="11" y="5"/>
                      <a:pt x="11" y="5"/>
                    </a:cubicBezTo>
                    <a:cubicBezTo>
                      <a:pt x="10" y="4"/>
                      <a:pt x="11" y="3"/>
                      <a:pt x="10" y="3"/>
                    </a:cubicBezTo>
                    <a:cubicBezTo>
                      <a:pt x="11" y="1"/>
                      <a:pt x="11" y="2"/>
                      <a:pt x="12" y="2"/>
                    </a:cubicBezTo>
                    <a:cubicBezTo>
                      <a:pt x="12" y="2"/>
                      <a:pt x="12" y="1"/>
                      <a:pt x="12" y="1"/>
                    </a:cubicBezTo>
                    <a:cubicBezTo>
                      <a:pt x="11" y="1"/>
                      <a:pt x="10" y="2"/>
                      <a:pt x="9" y="2"/>
                    </a:cubicBezTo>
                    <a:cubicBezTo>
                      <a:pt x="11" y="1"/>
                      <a:pt x="10" y="0"/>
                      <a:pt x="10" y="0"/>
                    </a:cubicBez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666" name="Freeform 161"/>
              <p:cNvSpPr>
                <a:spLocks/>
              </p:cNvSpPr>
              <p:nvPr/>
            </p:nvSpPr>
            <p:spPr bwMode="auto">
              <a:xfrm>
                <a:off x="765" y="1624"/>
                <a:ext cx="3" cy="3"/>
              </a:xfrm>
              <a:custGeom>
                <a:avLst/>
                <a:gdLst>
                  <a:gd name="T0" fmla="*/ 0 w 3"/>
                  <a:gd name="T1" fmla="*/ 3 h 3"/>
                  <a:gd name="T2" fmla="*/ 3 w 3"/>
                  <a:gd name="T3" fmla="*/ 0 h 3"/>
                  <a:gd name="T4" fmla="*/ 3 w 3"/>
                  <a:gd name="T5" fmla="*/ 0 h 3"/>
                  <a:gd name="T6" fmla="*/ 0 w 3"/>
                  <a:gd name="T7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3">
                    <a:moveTo>
                      <a:pt x="0" y="3"/>
                    </a:moveTo>
                    <a:lnTo>
                      <a:pt x="3" y="0"/>
                    </a:lnTo>
                    <a:lnTo>
                      <a:pt x="3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667" name="Freeform 162"/>
              <p:cNvSpPr>
                <a:spLocks/>
              </p:cNvSpPr>
              <p:nvPr/>
            </p:nvSpPr>
            <p:spPr bwMode="auto">
              <a:xfrm>
                <a:off x="759" y="1624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668" name="Rectangle 163"/>
              <p:cNvSpPr>
                <a:spLocks noChangeArrowheads="1"/>
              </p:cNvSpPr>
              <p:nvPr/>
            </p:nvSpPr>
            <p:spPr bwMode="auto">
              <a:xfrm>
                <a:off x="759" y="1640"/>
                <a:ext cx="1" cy="1"/>
              </a:xfrm>
              <a:prstGeom prst="rect">
                <a:avLst/>
              </a:pr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669" name="Freeform 164"/>
              <p:cNvSpPr>
                <a:spLocks/>
              </p:cNvSpPr>
              <p:nvPr/>
            </p:nvSpPr>
            <p:spPr bwMode="auto">
              <a:xfrm>
                <a:off x="770" y="1632"/>
                <a:ext cx="3" cy="3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1 h 1"/>
                  <a:gd name="T4" fmla="*/ 1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670" name="Freeform 165"/>
              <p:cNvSpPr>
                <a:spLocks/>
              </p:cNvSpPr>
              <p:nvPr/>
            </p:nvSpPr>
            <p:spPr bwMode="auto">
              <a:xfrm>
                <a:off x="751" y="1651"/>
                <a:ext cx="0" cy="3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671" name="Rectangle 166"/>
              <p:cNvSpPr>
                <a:spLocks noChangeArrowheads="1"/>
              </p:cNvSpPr>
              <p:nvPr/>
            </p:nvSpPr>
            <p:spPr bwMode="auto">
              <a:xfrm>
                <a:off x="762" y="1624"/>
                <a:ext cx="3" cy="1"/>
              </a:xfrm>
              <a:prstGeom prst="rect">
                <a:avLst/>
              </a:pr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672" name="Freeform 167"/>
              <p:cNvSpPr>
                <a:spLocks/>
              </p:cNvSpPr>
              <p:nvPr/>
            </p:nvSpPr>
            <p:spPr bwMode="auto">
              <a:xfrm>
                <a:off x="724" y="1616"/>
                <a:ext cx="33" cy="32"/>
              </a:xfrm>
              <a:custGeom>
                <a:avLst/>
                <a:gdLst>
                  <a:gd name="T0" fmla="*/ 10 w 12"/>
                  <a:gd name="T1" fmla="*/ 9 h 12"/>
                  <a:gd name="T2" fmla="*/ 9 w 12"/>
                  <a:gd name="T3" fmla="*/ 7 h 12"/>
                  <a:gd name="T4" fmla="*/ 6 w 12"/>
                  <a:gd name="T5" fmla="*/ 8 h 12"/>
                  <a:gd name="T6" fmla="*/ 9 w 12"/>
                  <a:gd name="T7" fmla="*/ 6 h 12"/>
                  <a:gd name="T8" fmla="*/ 7 w 12"/>
                  <a:gd name="T9" fmla="*/ 3 h 12"/>
                  <a:gd name="T10" fmla="*/ 7 w 12"/>
                  <a:gd name="T11" fmla="*/ 4 h 12"/>
                  <a:gd name="T12" fmla="*/ 9 w 12"/>
                  <a:gd name="T13" fmla="*/ 2 h 12"/>
                  <a:gd name="T14" fmla="*/ 8 w 12"/>
                  <a:gd name="T15" fmla="*/ 5 h 12"/>
                  <a:gd name="T16" fmla="*/ 7 w 12"/>
                  <a:gd name="T17" fmla="*/ 5 h 12"/>
                  <a:gd name="T18" fmla="*/ 9 w 12"/>
                  <a:gd name="T19" fmla="*/ 6 h 12"/>
                  <a:gd name="T20" fmla="*/ 11 w 12"/>
                  <a:gd name="T21" fmla="*/ 4 h 12"/>
                  <a:gd name="T22" fmla="*/ 12 w 12"/>
                  <a:gd name="T23" fmla="*/ 3 h 12"/>
                  <a:gd name="T24" fmla="*/ 10 w 12"/>
                  <a:gd name="T25" fmla="*/ 3 h 12"/>
                  <a:gd name="T26" fmla="*/ 11 w 12"/>
                  <a:gd name="T27" fmla="*/ 2 h 12"/>
                  <a:gd name="T28" fmla="*/ 10 w 12"/>
                  <a:gd name="T29" fmla="*/ 2 h 12"/>
                  <a:gd name="T30" fmla="*/ 10 w 12"/>
                  <a:gd name="T31" fmla="*/ 1 h 12"/>
                  <a:gd name="T32" fmla="*/ 9 w 12"/>
                  <a:gd name="T33" fmla="*/ 1 h 12"/>
                  <a:gd name="T34" fmla="*/ 9 w 12"/>
                  <a:gd name="T35" fmla="*/ 1 h 12"/>
                  <a:gd name="T36" fmla="*/ 8 w 12"/>
                  <a:gd name="T37" fmla="*/ 2 h 12"/>
                  <a:gd name="T38" fmla="*/ 3 w 12"/>
                  <a:gd name="T39" fmla="*/ 5 h 12"/>
                  <a:gd name="T40" fmla="*/ 4 w 12"/>
                  <a:gd name="T41" fmla="*/ 4 h 12"/>
                  <a:gd name="T42" fmla="*/ 3 w 12"/>
                  <a:gd name="T43" fmla="*/ 8 h 12"/>
                  <a:gd name="T44" fmla="*/ 4 w 12"/>
                  <a:gd name="T45" fmla="*/ 8 h 12"/>
                  <a:gd name="T46" fmla="*/ 3 w 12"/>
                  <a:gd name="T47" fmla="*/ 7 h 12"/>
                  <a:gd name="T48" fmla="*/ 6 w 12"/>
                  <a:gd name="T49" fmla="*/ 6 h 12"/>
                  <a:gd name="T50" fmla="*/ 4 w 12"/>
                  <a:gd name="T51" fmla="*/ 9 h 12"/>
                  <a:gd name="T52" fmla="*/ 6 w 12"/>
                  <a:gd name="T53" fmla="*/ 10 h 12"/>
                  <a:gd name="T54" fmla="*/ 5 w 12"/>
                  <a:gd name="T55" fmla="*/ 10 h 12"/>
                  <a:gd name="T56" fmla="*/ 7 w 12"/>
                  <a:gd name="T57" fmla="*/ 11 h 12"/>
                  <a:gd name="T58" fmla="*/ 7 w 12"/>
                  <a:gd name="T59" fmla="*/ 10 h 12"/>
                  <a:gd name="T60" fmla="*/ 8 w 12"/>
                  <a:gd name="T61" fmla="*/ 10 h 12"/>
                  <a:gd name="T62" fmla="*/ 8 w 12"/>
                  <a:gd name="T63" fmla="*/ 10 h 12"/>
                  <a:gd name="T64" fmla="*/ 10 w 12"/>
                  <a:gd name="T65" fmla="*/ 10 h 12"/>
                  <a:gd name="T66" fmla="*/ 8 w 12"/>
                  <a:gd name="T67" fmla="*/ 10 h 12"/>
                  <a:gd name="T68" fmla="*/ 10 w 12"/>
                  <a:gd name="T69" fmla="*/ 9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2" h="12">
                    <a:moveTo>
                      <a:pt x="10" y="9"/>
                    </a:moveTo>
                    <a:cubicBezTo>
                      <a:pt x="11" y="8"/>
                      <a:pt x="9" y="8"/>
                      <a:pt x="9" y="7"/>
                    </a:cubicBezTo>
                    <a:cubicBezTo>
                      <a:pt x="8" y="7"/>
                      <a:pt x="7" y="9"/>
                      <a:pt x="6" y="8"/>
                    </a:cubicBezTo>
                    <a:cubicBezTo>
                      <a:pt x="9" y="6"/>
                      <a:pt x="9" y="6"/>
                      <a:pt x="9" y="6"/>
                    </a:cubicBezTo>
                    <a:cubicBezTo>
                      <a:pt x="9" y="5"/>
                      <a:pt x="6" y="5"/>
                      <a:pt x="7" y="3"/>
                    </a:cubicBezTo>
                    <a:cubicBezTo>
                      <a:pt x="7" y="3"/>
                      <a:pt x="7" y="4"/>
                      <a:pt x="7" y="4"/>
                    </a:cubicBezTo>
                    <a:cubicBezTo>
                      <a:pt x="7" y="4"/>
                      <a:pt x="9" y="1"/>
                      <a:pt x="9" y="2"/>
                    </a:cubicBezTo>
                    <a:cubicBezTo>
                      <a:pt x="8" y="3"/>
                      <a:pt x="9" y="4"/>
                      <a:pt x="8" y="5"/>
                    </a:cubicBezTo>
                    <a:cubicBezTo>
                      <a:pt x="7" y="5"/>
                      <a:pt x="7" y="5"/>
                      <a:pt x="7" y="5"/>
                    </a:cubicBezTo>
                    <a:cubicBezTo>
                      <a:pt x="8" y="6"/>
                      <a:pt x="9" y="5"/>
                      <a:pt x="9" y="6"/>
                    </a:cubicBezTo>
                    <a:cubicBezTo>
                      <a:pt x="10" y="5"/>
                      <a:pt x="10" y="4"/>
                      <a:pt x="11" y="4"/>
                    </a:cubicBezTo>
                    <a:cubicBezTo>
                      <a:pt x="11" y="4"/>
                      <a:pt x="11" y="3"/>
                      <a:pt x="12" y="3"/>
                    </a:cubicBezTo>
                    <a:cubicBezTo>
                      <a:pt x="11" y="3"/>
                      <a:pt x="11" y="2"/>
                      <a:pt x="10" y="3"/>
                    </a:cubicBezTo>
                    <a:cubicBezTo>
                      <a:pt x="10" y="2"/>
                      <a:pt x="10" y="3"/>
                      <a:pt x="11" y="2"/>
                    </a:cubicBezTo>
                    <a:cubicBezTo>
                      <a:pt x="10" y="2"/>
                      <a:pt x="10" y="2"/>
                      <a:pt x="10" y="2"/>
                    </a:cubicBezTo>
                    <a:cubicBezTo>
                      <a:pt x="9" y="2"/>
                      <a:pt x="10" y="2"/>
                      <a:pt x="10" y="1"/>
                    </a:cubicBezTo>
                    <a:cubicBezTo>
                      <a:pt x="10" y="1"/>
                      <a:pt x="9" y="2"/>
                      <a:pt x="9" y="1"/>
                    </a:cubicBezTo>
                    <a:cubicBezTo>
                      <a:pt x="9" y="1"/>
                      <a:pt x="9" y="1"/>
                      <a:pt x="9" y="1"/>
                    </a:cubicBezTo>
                    <a:cubicBezTo>
                      <a:pt x="8" y="1"/>
                      <a:pt x="8" y="0"/>
                      <a:pt x="8" y="2"/>
                    </a:cubicBezTo>
                    <a:cubicBezTo>
                      <a:pt x="0" y="6"/>
                      <a:pt x="5" y="4"/>
                      <a:pt x="3" y="5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4" y="6"/>
                      <a:pt x="1" y="7"/>
                      <a:pt x="3" y="8"/>
                    </a:cubicBezTo>
                    <a:cubicBezTo>
                      <a:pt x="3" y="8"/>
                      <a:pt x="4" y="8"/>
                      <a:pt x="4" y="8"/>
                    </a:cubicBezTo>
                    <a:cubicBezTo>
                      <a:pt x="5" y="7"/>
                      <a:pt x="3" y="7"/>
                      <a:pt x="3" y="7"/>
                    </a:cubicBezTo>
                    <a:cubicBezTo>
                      <a:pt x="4" y="6"/>
                      <a:pt x="5" y="7"/>
                      <a:pt x="6" y="6"/>
                    </a:cubicBezTo>
                    <a:cubicBezTo>
                      <a:pt x="5" y="7"/>
                      <a:pt x="7" y="7"/>
                      <a:pt x="4" y="9"/>
                    </a:cubicBezTo>
                    <a:cubicBezTo>
                      <a:pt x="5" y="10"/>
                      <a:pt x="6" y="9"/>
                      <a:pt x="6" y="10"/>
                    </a:cubicBezTo>
                    <a:cubicBezTo>
                      <a:pt x="5" y="10"/>
                      <a:pt x="5" y="10"/>
                      <a:pt x="5" y="10"/>
                    </a:cubicBezTo>
                    <a:cubicBezTo>
                      <a:pt x="7" y="9"/>
                      <a:pt x="5" y="12"/>
                      <a:pt x="7" y="11"/>
                    </a:cubicBezTo>
                    <a:cubicBezTo>
                      <a:pt x="7" y="10"/>
                      <a:pt x="7" y="10"/>
                      <a:pt x="7" y="10"/>
                    </a:cubicBezTo>
                    <a:cubicBezTo>
                      <a:pt x="8" y="10"/>
                      <a:pt x="8" y="10"/>
                      <a:pt x="8" y="10"/>
                    </a:cubicBezTo>
                    <a:cubicBezTo>
                      <a:pt x="8" y="10"/>
                      <a:pt x="8" y="10"/>
                      <a:pt x="8" y="10"/>
                    </a:cubicBezTo>
                    <a:cubicBezTo>
                      <a:pt x="9" y="10"/>
                      <a:pt x="10" y="10"/>
                      <a:pt x="10" y="10"/>
                    </a:cubicBezTo>
                    <a:cubicBezTo>
                      <a:pt x="10" y="9"/>
                      <a:pt x="9" y="10"/>
                      <a:pt x="8" y="10"/>
                    </a:cubicBezTo>
                    <a:cubicBezTo>
                      <a:pt x="9" y="9"/>
                      <a:pt x="10" y="9"/>
                      <a:pt x="10" y="9"/>
                    </a:cubicBez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673" name="Freeform 168"/>
              <p:cNvSpPr>
                <a:spLocks/>
              </p:cNvSpPr>
              <p:nvPr/>
            </p:nvSpPr>
            <p:spPr bwMode="auto">
              <a:xfrm>
                <a:off x="749" y="1618"/>
                <a:ext cx="2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1" y="0"/>
                    </a:cubicBez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674" name="Freeform 169"/>
              <p:cNvSpPr>
                <a:spLocks/>
              </p:cNvSpPr>
              <p:nvPr/>
            </p:nvSpPr>
            <p:spPr bwMode="auto">
              <a:xfrm>
                <a:off x="743" y="1637"/>
                <a:ext cx="30" cy="22"/>
              </a:xfrm>
              <a:custGeom>
                <a:avLst/>
                <a:gdLst>
                  <a:gd name="T0" fmla="*/ 4 w 11"/>
                  <a:gd name="T1" fmla="*/ 5 h 8"/>
                  <a:gd name="T2" fmla="*/ 4 w 11"/>
                  <a:gd name="T3" fmla="*/ 7 h 8"/>
                  <a:gd name="T4" fmla="*/ 5 w 11"/>
                  <a:gd name="T5" fmla="*/ 3 h 8"/>
                  <a:gd name="T6" fmla="*/ 6 w 11"/>
                  <a:gd name="T7" fmla="*/ 3 h 8"/>
                  <a:gd name="T8" fmla="*/ 5 w 11"/>
                  <a:gd name="T9" fmla="*/ 6 h 8"/>
                  <a:gd name="T10" fmla="*/ 7 w 11"/>
                  <a:gd name="T11" fmla="*/ 7 h 8"/>
                  <a:gd name="T12" fmla="*/ 7 w 11"/>
                  <a:gd name="T13" fmla="*/ 5 h 8"/>
                  <a:gd name="T14" fmla="*/ 8 w 11"/>
                  <a:gd name="T15" fmla="*/ 4 h 8"/>
                  <a:gd name="T16" fmla="*/ 7 w 11"/>
                  <a:gd name="T17" fmla="*/ 4 h 8"/>
                  <a:gd name="T18" fmla="*/ 8 w 11"/>
                  <a:gd name="T19" fmla="*/ 6 h 8"/>
                  <a:gd name="T20" fmla="*/ 9 w 11"/>
                  <a:gd name="T21" fmla="*/ 1 h 8"/>
                  <a:gd name="T22" fmla="*/ 9 w 11"/>
                  <a:gd name="T23" fmla="*/ 1 h 8"/>
                  <a:gd name="T24" fmla="*/ 10 w 11"/>
                  <a:gd name="T25" fmla="*/ 4 h 8"/>
                  <a:gd name="T26" fmla="*/ 9 w 11"/>
                  <a:gd name="T27" fmla="*/ 3 h 8"/>
                  <a:gd name="T28" fmla="*/ 9 w 11"/>
                  <a:gd name="T29" fmla="*/ 2 h 8"/>
                  <a:gd name="T30" fmla="*/ 5 w 11"/>
                  <a:gd name="T31" fmla="*/ 1 h 8"/>
                  <a:gd name="T32" fmla="*/ 5 w 11"/>
                  <a:gd name="T33" fmla="*/ 2 h 8"/>
                  <a:gd name="T34" fmla="*/ 4 w 11"/>
                  <a:gd name="T35" fmla="*/ 3 h 8"/>
                  <a:gd name="T36" fmla="*/ 3 w 11"/>
                  <a:gd name="T37" fmla="*/ 5 h 8"/>
                  <a:gd name="T38" fmla="*/ 3 w 11"/>
                  <a:gd name="T39" fmla="*/ 4 h 8"/>
                  <a:gd name="T40" fmla="*/ 2 w 11"/>
                  <a:gd name="T41" fmla="*/ 6 h 8"/>
                  <a:gd name="T42" fmla="*/ 0 w 11"/>
                  <a:gd name="T43" fmla="*/ 6 h 8"/>
                  <a:gd name="T44" fmla="*/ 3 w 11"/>
                  <a:gd name="T45" fmla="*/ 7 h 8"/>
                  <a:gd name="T46" fmla="*/ 4 w 11"/>
                  <a:gd name="T47" fmla="*/ 5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1" h="8">
                    <a:moveTo>
                      <a:pt x="4" y="5"/>
                    </a:moveTo>
                    <a:cubicBezTo>
                      <a:pt x="5" y="5"/>
                      <a:pt x="4" y="6"/>
                      <a:pt x="4" y="7"/>
                    </a:cubicBezTo>
                    <a:cubicBezTo>
                      <a:pt x="5" y="6"/>
                      <a:pt x="4" y="5"/>
                      <a:pt x="5" y="3"/>
                    </a:cubicBezTo>
                    <a:cubicBezTo>
                      <a:pt x="5" y="4"/>
                      <a:pt x="6" y="3"/>
                      <a:pt x="6" y="3"/>
                    </a:cubicBezTo>
                    <a:cubicBezTo>
                      <a:pt x="6" y="4"/>
                      <a:pt x="5" y="6"/>
                      <a:pt x="5" y="6"/>
                    </a:cubicBezTo>
                    <a:cubicBezTo>
                      <a:pt x="6" y="6"/>
                      <a:pt x="6" y="7"/>
                      <a:pt x="7" y="7"/>
                    </a:cubicBezTo>
                    <a:cubicBezTo>
                      <a:pt x="6" y="6"/>
                      <a:pt x="7" y="6"/>
                      <a:pt x="7" y="5"/>
                    </a:cubicBezTo>
                    <a:cubicBezTo>
                      <a:pt x="7" y="4"/>
                      <a:pt x="8" y="3"/>
                      <a:pt x="8" y="4"/>
                    </a:cubicBezTo>
                    <a:cubicBezTo>
                      <a:pt x="8" y="5"/>
                      <a:pt x="8" y="4"/>
                      <a:pt x="7" y="4"/>
                    </a:cubicBezTo>
                    <a:cubicBezTo>
                      <a:pt x="7" y="6"/>
                      <a:pt x="8" y="5"/>
                      <a:pt x="8" y="6"/>
                    </a:cubicBezTo>
                    <a:cubicBezTo>
                      <a:pt x="9" y="5"/>
                      <a:pt x="11" y="3"/>
                      <a:pt x="9" y="1"/>
                    </a:cubicBezTo>
                    <a:cubicBezTo>
                      <a:pt x="8" y="0"/>
                      <a:pt x="9" y="1"/>
                      <a:pt x="9" y="1"/>
                    </a:cubicBezTo>
                    <a:cubicBezTo>
                      <a:pt x="9" y="2"/>
                      <a:pt x="9" y="3"/>
                      <a:pt x="10" y="4"/>
                    </a:cubicBezTo>
                    <a:cubicBezTo>
                      <a:pt x="9" y="3"/>
                      <a:pt x="9" y="4"/>
                      <a:pt x="9" y="3"/>
                    </a:cubicBezTo>
                    <a:cubicBezTo>
                      <a:pt x="9" y="2"/>
                      <a:pt x="9" y="2"/>
                      <a:pt x="9" y="2"/>
                    </a:cubicBezTo>
                    <a:cubicBezTo>
                      <a:pt x="8" y="2"/>
                      <a:pt x="6" y="2"/>
                      <a:pt x="5" y="1"/>
                    </a:cubicBezTo>
                    <a:cubicBezTo>
                      <a:pt x="5" y="2"/>
                      <a:pt x="5" y="2"/>
                      <a:pt x="5" y="2"/>
                    </a:cubicBezTo>
                    <a:cubicBezTo>
                      <a:pt x="5" y="3"/>
                      <a:pt x="5" y="2"/>
                      <a:pt x="4" y="3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3" y="4"/>
                      <a:pt x="3" y="5"/>
                      <a:pt x="3" y="4"/>
                    </a:cubicBezTo>
                    <a:cubicBezTo>
                      <a:pt x="3" y="4"/>
                      <a:pt x="2" y="5"/>
                      <a:pt x="2" y="6"/>
                    </a:cubicBezTo>
                    <a:cubicBezTo>
                      <a:pt x="1" y="6"/>
                      <a:pt x="2" y="5"/>
                      <a:pt x="0" y="6"/>
                    </a:cubicBezTo>
                    <a:cubicBezTo>
                      <a:pt x="0" y="8"/>
                      <a:pt x="2" y="5"/>
                      <a:pt x="3" y="7"/>
                    </a:cubicBezTo>
                    <a:lnTo>
                      <a:pt x="4" y="5"/>
                    </a:ln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675" name="Rectangle 170"/>
              <p:cNvSpPr>
                <a:spLocks noChangeArrowheads="1"/>
              </p:cNvSpPr>
              <p:nvPr/>
            </p:nvSpPr>
            <p:spPr bwMode="auto">
              <a:xfrm>
                <a:off x="746" y="1648"/>
                <a:ext cx="3" cy="1"/>
              </a:xfrm>
              <a:prstGeom prst="rect">
                <a:avLst/>
              </a:pr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676" name="Freeform 171"/>
              <p:cNvSpPr>
                <a:spLocks/>
              </p:cNvSpPr>
              <p:nvPr/>
            </p:nvSpPr>
            <p:spPr bwMode="auto">
              <a:xfrm>
                <a:off x="754" y="1640"/>
                <a:ext cx="3" cy="3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1 h 1"/>
                  <a:gd name="T4" fmla="*/ 1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1" y="0"/>
                    </a:cubicBez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677" name="Freeform 172"/>
              <p:cNvSpPr>
                <a:spLocks/>
              </p:cNvSpPr>
              <p:nvPr/>
            </p:nvSpPr>
            <p:spPr bwMode="auto">
              <a:xfrm>
                <a:off x="768" y="1654"/>
                <a:ext cx="2" cy="0"/>
              </a:xfrm>
              <a:custGeom>
                <a:avLst/>
                <a:gdLst>
                  <a:gd name="T0" fmla="*/ 0 w 1"/>
                  <a:gd name="T1" fmla="*/ 1 w 1"/>
                  <a:gd name="T2" fmla="*/ 0 w 1"/>
                  <a:gd name="T3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678" name="Freeform 173"/>
              <p:cNvSpPr>
                <a:spLocks/>
              </p:cNvSpPr>
              <p:nvPr/>
            </p:nvSpPr>
            <p:spPr bwMode="auto">
              <a:xfrm>
                <a:off x="768" y="1637"/>
                <a:ext cx="8" cy="11"/>
              </a:xfrm>
              <a:custGeom>
                <a:avLst/>
                <a:gdLst>
                  <a:gd name="T0" fmla="*/ 0 w 3"/>
                  <a:gd name="T1" fmla="*/ 0 h 4"/>
                  <a:gd name="T2" fmla="*/ 0 w 3"/>
                  <a:gd name="T3" fmla="*/ 1 h 4"/>
                  <a:gd name="T4" fmla="*/ 2 w 3"/>
                  <a:gd name="T5" fmla="*/ 4 h 4"/>
                  <a:gd name="T6" fmla="*/ 1 w 3"/>
                  <a:gd name="T7" fmla="*/ 1 h 4"/>
                  <a:gd name="T8" fmla="*/ 2 w 3"/>
                  <a:gd name="T9" fmla="*/ 1 h 4"/>
                  <a:gd name="T10" fmla="*/ 0 w 3"/>
                  <a:gd name="T11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" h="4">
                    <a:moveTo>
                      <a:pt x="0" y="0"/>
                    </a:moveTo>
                    <a:cubicBezTo>
                      <a:pt x="0" y="0"/>
                      <a:pt x="1" y="1"/>
                      <a:pt x="0" y="1"/>
                    </a:cubicBezTo>
                    <a:cubicBezTo>
                      <a:pt x="0" y="2"/>
                      <a:pt x="2" y="3"/>
                      <a:pt x="2" y="4"/>
                    </a:cubicBezTo>
                    <a:cubicBezTo>
                      <a:pt x="3" y="4"/>
                      <a:pt x="1" y="2"/>
                      <a:pt x="1" y="1"/>
                    </a:cubicBezTo>
                    <a:cubicBezTo>
                      <a:pt x="2" y="2"/>
                      <a:pt x="1" y="1"/>
                      <a:pt x="2" y="1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679" name="Freeform 174"/>
              <p:cNvSpPr>
                <a:spLocks/>
              </p:cNvSpPr>
              <p:nvPr/>
            </p:nvSpPr>
            <p:spPr bwMode="auto">
              <a:xfrm>
                <a:off x="732" y="1602"/>
                <a:ext cx="52" cy="41"/>
              </a:xfrm>
              <a:custGeom>
                <a:avLst/>
                <a:gdLst>
                  <a:gd name="T0" fmla="*/ 16 w 19"/>
                  <a:gd name="T1" fmla="*/ 11 h 15"/>
                  <a:gd name="T2" fmla="*/ 15 w 19"/>
                  <a:gd name="T3" fmla="*/ 10 h 15"/>
                  <a:gd name="T4" fmla="*/ 16 w 19"/>
                  <a:gd name="T5" fmla="*/ 10 h 15"/>
                  <a:gd name="T6" fmla="*/ 16 w 19"/>
                  <a:gd name="T7" fmla="*/ 9 h 15"/>
                  <a:gd name="T8" fmla="*/ 16 w 19"/>
                  <a:gd name="T9" fmla="*/ 9 h 15"/>
                  <a:gd name="T10" fmla="*/ 14 w 19"/>
                  <a:gd name="T11" fmla="*/ 8 h 15"/>
                  <a:gd name="T12" fmla="*/ 13 w 19"/>
                  <a:gd name="T13" fmla="*/ 9 h 15"/>
                  <a:gd name="T14" fmla="*/ 14 w 19"/>
                  <a:gd name="T15" fmla="*/ 6 h 15"/>
                  <a:gd name="T16" fmla="*/ 11 w 19"/>
                  <a:gd name="T17" fmla="*/ 9 h 15"/>
                  <a:gd name="T18" fmla="*/ 11 w 19"/>
                  <a:gd name="T19" fmla="*/ 7 h 15"/>
                  <a:gd name="T20" fmla="*/ 11 w 19"/>
                  <a:gd name="T21" fmla="*/ 7 h 15"/>
                  <a:gd name="T22" fmla="*/ 10 w 19"/>
                  <a:gd name="T23" fmla="*/ 6 h 15"/>
                  <a:gd name="T24" fmla="*/ 12 w 19"/>
                  <a:gd name="T25" fmla="*/ 5 h 15"/>
                  <a:gd name="T26" fmla="*/ 10 w 19"/>
                  <a:gd name="T27" fmla="*/ 4 h 15"/>
                  <a:gd name="T28" fmla="*/ 11 w 19"/>
                  <a:gd name="T29" fmla="*/ 4 h 15"/>
                  <a:gd name="T30" fmla="*/ 7 w 19"/>
                  <a:gd name="T31" fmla="*/ 2 h 15"/>
                  <a:gd name="T32" fmla="*/ 8 w 19"/>
                  <a:gd name="T33" fmla="*/ 1 h 15"/>
                  <a:gd name="T34" fmla="*/ 6 w 19"/>
                  <a:gd name="T35" fmla="*/ 4 h 15"/>
                  <a:gd name="T36" fmla="*/ 5 w 19"/>
                  <a:gd name="T37" fmla="*/ 3 h 15"/>
                  <a:gd name="T38" fmla="*/ 7 w 19"/>
                  <a:gd name="T39" fmla="*/ 2 h 15"/>
                  <a:gd name="T40" fmla="*/ 6 w 19"/>
                  <a:gd name="T41" fmla="*/ 2 h 15"/>
                  <a:gd name="T42" fmla="*/ 6 w 19"/>
                  <a:gd name="T43" fmla="*/ 0 h 15"/>
                  <a:gd name="T44" fmla="*/ 4 w 19"/>
                  <a:gd name="T45" fmla="*/ 1 h 15"/>
                  <a:gd name="T46" fmla="*/ 4 w 19"/>
                  <a:gd name="T47" fmla="*/ 1 h 15"/>
                  <a:gd name="T48" fmla="*/ 2 w 19"/>
                  <a:gd name="T49" fmla="*/ 1 h 15"/>
                  <a:gd name="T50" fmla="*/ 2 w 19"/>
                  <a:gd name="T51" fmla="*/ 3 h 15"/>
                  <a:gd name="T52" fmla="*/ 5 w 19"/>
                  <a:gd name="T53" fmla="*/ 6 h 15"/>
                  <a:gd name="T54" fmla="*/ 7 w 19"/>
                  <a:gd name="T55" fmla="*/ 5 h 15"/>
                  <a:gd name="T56" fmla="*/ 6 w 19"/>
                  <a:gd name="T57" fmla="*/ 7 h 15"/>
                  <a:gd name="T58" fmla="*/ 8 w 19"/>
                  <a:gd name="T59" fmla="*/ 5 h 15"/>
                  <a:gd name="T60" fmla="*/ 7 w 19"/>
                  <a:gd name="T61" fmla="*/ 7 h 15"/>
                  <a:gd name="T62" fmla="*/ 8 w 19"/>
                  <a:gd name="T63" fmla="*/ 6 h 15"/>
                  <a:gd name="T64" fmla="*/ 7 w 19"/>
                  <a:gd name="T65" fmla="*/ 8 h 15"/>
                  <a:gd name="T66" fmla="*/ 13 w 19"/>
                  <a:gd name="T67" fmla="*/ 12 h 15"/>
                  <a:gd name="T68" fmla="*/ 14 w 19"/>
                  <a:gd name="T69" fmla="*/ 11 h 15"/>
                  <a:gd name="T70" fmla="*/ 16 w 19"/>
                  <a:gd name="T71" fmla="*/ 13 h 15"/>
                  <a:gd name="T72" fmla="*/ 17 w 19"/>
                  <a:gd name="T73" fmla="*/ 12 h 15"/>
                  <a:gd name="T74" fmla="*/ 15 w 19"/>
                  <a:gd name="T75" fmla="*/ 14 h 15"/>
                  <a:gd name="T76" fmla="*/ 15 w 19"/>
                  <a:gd name="T77" fmla="*/ 13 h 15"/>
                  <a:gd name="T78" fmla="*/ 16 w 19"/>
                  <a:gd name="T79" fmla="*/ 14 h 15"/>
                  <a:gd name="T80" fmla="*/ 15 w 19"/>
                  <a:gd name="T81" fmla="*/ 14 h 15"/>
                  <a:gd name="T82" fmla="*/ 18 w 19"/>
                  <a:gd name="T83" fmla="*/ 15 h 15"/>
                  <a:gd name="T84" fmla="*/ 18 w 19"/>
                  <a:gd name="T85" fmla="*/ 9 h 15"/>
                  <a:gd name="T86" fmla="*/ 16 w 19"/>
                  <a:gd name="T87" fmla="*/ 11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9" h="15">
                    <a:moveTo>
                      <a:pt x="16" y="11"/>
                    </a:moveTo>
                    <a:cubicBezTo>
                      <a:pt x="16" y="10"/>
                      <a:pt x="15" y="11"/>
                      <a:pt x="15" y="10"/>
                    </a:cubicBezTo>
                    <a:cubicBezTo>
                      <a:pt x="16" y="10"/>
                      <a:pt x="16" y="10"/>
                      <a:pt x="16" y="10"/>
                    </a:cubicBezTo>
                    <a:cubicBezTo>
                      <a:pt x="17" y="9"/>
                      <a:pt x="16" y="10"/>
                      <a:pt x="16" y="9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5" y="8"/>
                      <a:pt x="14" y="10"/>
                      <a:pt x="14" y="8"/>
                    </a:cubicBezTo>
                    <a:cubicBezTo>
                      <a:pt x="13" y="9"/>
                      <a:pt x="13" y="8"/>
                      <a:pt x="13" y="9"/>
                    </a:cubicBezTo>
                    <a:cubicBezTo>
                      <a:pt x="13" y="8"/>
                      <a:pt x="13" y="8"/>
                      <a:pt x="14" y="6"/>
                    </a:cubicBezTo>
                    <a:cubicBezTo>
                      <a:pt x="13" y="7"/>
                      <a:pt x="12" y="8"/>
                      <a:pt x="11" y="9"/>
                    </a:cubicBezTo>
                    <a:cubicBezTo>
                      <a:pt x="12" y="7"/>
                      <a:pt x="10" y="9"/>
                      <a:pt x="11" y="7"/>
                    </a:cubicBezTo>
                    <a:cubicBezTo>
                      <a:pt x="11" y="7"/>
                      <a:pt x="11" y="7"/>
                      <a:pt x="11" y="7"/>
                    </a:cubicBezTo>
                    <a:cubicBezTo>
                      <a:pt x="12" y="6"/>
                      <a:pt x="10" y="7"/>
                      <a:pt x="10" y="6"/>
                    </a:cubicBezTo>
                    <a:cubicBezTo>
                      <a:pt x="12" y="5"/>
                      <a:pt x="12" y="5"/>
                      <a:pt x="12" y="5"/>
                    </a:cubicBezTo>
                    <a:cubicBezTo>
                      <a:pt x="11" y="5"/>
                      <a:pt x="10" y="5"/>
                      <a:pt x="10" y="4"/>
                    </a:cubicBezTo>
                    <a:cubicBezTo>
                      <a:pt x="11" y="4"/>
                      <a:pt x="11" y="4"/>
                      <a:pt x="11" y="4"/>
                    </a:cubicBezTo>
                    <a:cubicBezTo>
                      <a:pt x="9" y="4"/>
                      <a:pt x="9" y="3"/>
                      <a:pt x="7" y="2"/>
                    </a:cubicBezTo>
                    <a:cubicBezTo>
                      <a:pt x="8" y="1"/>
                      <a:pt x="8" y="1"/>
                      <a:pt x="8" y="1"/>
                    </a:cubicBezTo>
                    <a:cubicBezTo>
                      <a:pt x="6" y="2"/>
                      <a:pt x="8" y="3"/>
                      <a:pt x="6" y="4"/>
                    </a:cubicBezTo>
                    <a:cubicBezTo>
                      <a:pt x="8" y="1"/>
                      <a:pt x="5" y="4"/>
                      <a:pt x="5" y="3"/>
                    </a:cubicBezTo>
                    <a:cubicBezTo>
                      <a:pt x="6" y="2"/>
                      <a:pt x="6" y="3"/>
                      <a:pt x="7" y="2"/>
                    </a:cubicBezTo>
                    <a:cubicBezTo>
                      <a:pt x="6" y="3"/>
                      <a:pt x="6" y="2"/>
                      <a:pt x="6" y="2"/>
                    </a:cubicBezTo>
                    <a:cubicBezTo>
                      <a:pt x="7" y="1"/>
                      <a:pt x="5" y="1"/>
                      <a:pt x="6" y="0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0" y="1"/>
                      <a:pt x="3" y="1"/>
                      <a:pt x="2" y="1"/>
                    </a:cubicBezTo>
                    <a:cubicBezTo>
                      <a:pt x="1" y="1"/>
                      <a:pt x="6" y="2"/>
                      <a:pt x="2" y="3"/>
                    </a:cubicBezTo>
                    <a:cubicBezTo>
                      <a:pt x="3" y="3"/>
                      <a:pt x="5" y="4"/>
                      <a:pt x="5" y="6"/>
                    </a:cubicBezTo>
                    <a:cubicBezTo>
                      <a:pt x="7" y="4"/>
                      <a:pt x="6" y="6"/>
                      <a:pt x="7" y="5"/>
                    </a:cubicBezTo>
                    <a:cubicBezTo>
                      <a:pt x="6" y="7"/>
                      <a:pt x="6" y="7"/>
                      <a:pt x="6" y="7"/>
                    </a:cubicBezTo>
                    <a:cubicBezTo>
                      <a:pt x="7" y="7"/>
                      <a:pt x="7" y="6"/>
                      <a:pt x="8" y="5"/>
                    </a:cubicBezTo>
                    <a:cubicBezTo>
                      <a:pt x="8" y="5"/>
                      <a:pt x="7" y="6"/>
                      <a:pt x="7" y="7"/>
                    </a:cubicBezTo>
                    <a:cubicBezTo>
                      <a:pt x="7" y="7"/>
                      <a:pt x="7" y="7"/>
                      <a:pt x="8" y="6"/>
                    </a:cubicBezTo>
                    <a:cubicBezTo>
                      <a:pt x="7" y="8"/>
                      <a:pt x="7" y="8"/>
                      <a:pt x="7" y="8"/>
                    </a:cubicBezTo>
                    <a:cubicBezTo>
                      <a:pt x="9" y="9"/>
                      <a:pt x="12" y="10"/>
                      <a:pt x="13" y="12"/>
                    </a:cubicBezTo>
                    <a:cubicBezTo>
                      <a:pt x="14" y="11"/>
                      <a:pt x="14" y="11"/>
                      <a:pt x="14" y="11"/>
                    </a:cubicBezTo>
                    <a:cubicBezTo>
                      <a:pt x="14" y="12"/>
                      <a:pt x="17" y="10"/>
                      <a:pt x="16" y="13"/>
                    </a:cubicBezTo>
                    <a:cubicBezTo>
                      <a:pt x="17" y="12"/>
                      <a:pt x="17" y="12"/>
                      <a:pt x="17" y="12"/>
                    </a:cubicBezTo>
                    <a:cubicBezTo>
                      <a:pt x="16" y="12"/>
                      <a:pt x="16" y="14"/>
                      <a:pt x="15" y="14"/>
                    </a:cubicBezTo>
                    <a:cubicBezTo>
                      <a:pt x="15" y="15"/>
                      <a:pt x="14" y="12"/>
                      <a:pt x="15" y="13"/>
                    </a:cubicBezTo>
                    <a:cubicBezTo>
                      <a:pt x="15" y="13"/>
                      <a:pt x="15" y="13"/>
                      <a:pt x="16" y="14"/>
                    </a:cubicBezTo>
                    <a:cubicBezTo>
                      <a:pt x="17" y="13"/>
                      <a:pt x="16" y="14"/>
                      <a:pt x="15" y="14"/>
                    </a:cubicBezTo>
                    <a:cubicBezTo>
                      <a:pt x="15" y="15"/>
                      <a:pt x="17" y="15"/>
                      <a:pt x="18" y="15"/>
                    </a:cubicBezTo>
                    <a:cubicBezTo>
                      <a:pt x="15" y="10"/>
                      <a:pt x="19" y="10"/>
                      <a:pt x="18" y="9"/>
                    </a:cubicBezTo>
                    <a:cubicBezTo>
                      <a:pt x="16" y="9"/>
                      <a:pt x="17" y="10"/>
                      <a:pt x="16" y="11"/>
                    </a:cubicBez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680" name="Freeform 175"/>
              <p:cNvSpPr>
                <a:spLocks/>
              </p:cNvSpPr>
              <p:nvPr/>
            </p:nvSpPr>
            <p:spPr bwMode="auto">
              <a:xfrm>
                <a:off x="770" y="1640"/>
                <a:ext cx="3" cy="0"/>
              </a:xfrm>
              <a:custGeom>
                <a:avLst/>
                <a:gdLst>
                  <a:gd name="T0" fmla="*/ 0 w 3"/>
                  <a:gd name="T1" fmla="*/ 3 w 3"/>
                  <a:gd name="T2" fmla="*/ 0 w 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3">
                    <a:moveTo>
                      <a:pt x="0" y="0"/>
                    </a:moveTo>
                    <a:lnTo>
                      <a:pt x="3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681" name="Freeform 176"/>
              <p:cNvSpPr>
                <a:spLocks/>
              </p:cNvSpPr>
              <p:nvPr/>
            </p:nvSpPr>
            <p:spPr bwMode="auto">
              <a:xfrm>
                <a:off x="738" y="1605"/>
                <a:ext cx="0" cy="2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682" name="Rectangle 177"/>
              <p:cNvSpPr>
                <a:spLocks noChangeArrowheads="1"/>
              </p:cNvSpPr>
              <p:nvPr/>
            </p:nvSpPr>
            <p:spPr bwMode="auto">
              <a:xfrm>
                <a:off x="773" y="1640"/>
                <a:ext cx="1" cy="1"/>
              </a:xfrm>
              <a:prstGeom prst="rect">
                <a:avLst/>
              </a:pr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683" name="Freeform 178"/>
              <p:cNvSpPr>
                <a:spLocks/>
              </p:cNvSpPr>
              <p:nvPr/>
            </p:nvSpPr>
            <p:spPr bwMode="auto">
              <a:xfrm>
                <a:off x="779" y="1643"/>
                <a:ext cx="0" cy="3"/>
              </a:xfrm>
              <a:custGeom>
                <a:avLst/>
                <a:gdLst>
                  <a:gd name="T0" fmla="*/ 3 h 3"/>
                  <a:gd name="T1" fmla="*/ 3 h 3"/>
                  <a:gd name="T2" fmla="*/ 0 h 3"/>
                  <a:gd name="T3" fmla="*/ 3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3">
                    <a:moveTo>
                      <a:pt x="0" y="3"/>
                    </a:moveTo>
                    <a:lnTo>
                      <a:pt x="0" y="3"/>
                    </a:lnTo>
                    <a:lnTo>
                      <a:pt x="0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684" name="Freeform 179"/>
              <p:cNvSpPr>
                <a:spLocks/>
              </p:cNvSpPr>
              <p:nvPr/>
            </p:nvSpPr>
            <p:spPr bwMode="auto">
              <a:xfrm>
                <a:off x="730" y="1610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685" name="Freeform 180"/>
              <p:cNvSpPr>
                <a:spLocks/>
              </p:cNvSpPr>
              <p:nvPr/>
            </p:nvSpPr>
            <p:spPr bwMode="auto">
              <a:xfrm>
                <a:off x="713" y="1627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686" name="Freeform 181"/>
              <p:cNvSpPr>
                <a:spLocks/>
              </p:cNvSpPr>
              <p:nvPr/>
            </p:nvSpPr>
            <p:spPr bwMode="auto">
              <a:xfrm>
                <a:off x="678" y="1605"/>
                <a:ext cx="62" cy="76"/>
              </a:xfrm>
              <a:custGeom>
                <a:avLst/>
                <a:gdLst>
                  <a:gd name="T0" fmla="*/ 0 w 23"/>
                  <a:gd name="T1" fmla="*/ 26 h 28"/>
                  <a:gd name="T2" fmla="*/ 2 w 23"/>
                  <a:gd name="T3" fmla="*/ 28 h 28"/>
                  <a:gd name="T4" fmla="*/ 3 w 23"/>
                  <a:gd name="T5" fmla="*/ 28 h 28"/>
                  <a:gd name="T6" fmla="*/ 4 w 23"/>
                  <a:gd name="T7" fmla="*/ 26 h 28"/>
                  <a:gd name="T8" fmla="*/ 6 w 23"/>
                  <a:gd name="T9" fmla="*/ 23 h 28"/>
                  <a:gd name="T10" fmla="*/ 8 w 23"/>
                  <a:gd name="T11" fmla="*/ 21 h 28"/>
                  <a:gd name="T12" fmla="*/ 9 w 23"/>
                  <a:gd name="T13" fmla="*/ 18 h 28"/>
                  <a:gd name="T14" fmla="*/ 10 w 23"/>
                  <a:gd name="T15" fmla="*/ 18 h 28"/>
                  <a:gd name="T16" fmla="*/ 12 w 23"/>
                  <a:gd name="T17" fmla="*/ 17 h 28"/>
                  <a:gd name="T18" fmla="*/ 10 w 23"/>
                  <a:gd name="T19" fmla="*/ 14 h 28"/>
                  <a:gd name="T20" fmla="*/ 11 w 23"/>
                  <a:gd name="T21" fmla="*/ 13 h 28"/>
                  <a:gd name="T22" fmla="*/ 13 w 23"/>
                  <a:gd name="T23" fmla="*/ 13 h 28"/>
                  <a:gd name="T24" fmla="*/ 15 w 23"/>
                  <a:gd name="T25" fmla="*/ 11 h 28"/>
                  <a:gd name="T26" fmla="*/ 17 w 23"/>
                  <a:gd name="T27" fmla="*/ 10 h 28"/>
                  <a:gd name="T28" fmla="*/ 17 w 23"/>
                  <a:gd name="T29" fmla="*/ 8 h 28"/>
                  <a:gd name="T30" fmla="*/ 17 w 23"/>
                  <a:gd name="T31" fmla="*/ 6 h 28"/>
                  <a:gd name="T32" fmla="*/ 19 w 23"/>
                  <a:gd name="T33" fmla="*/ 6 h 28"/>
                  <a:gd name="T34" fmla="*/ 19 w 23"/>
                  <a:gd name="T35" fmla="*/ 5 h 28"/>
                  <a:gd name="T36" fmla="*/ 22 w 23"/>
                  <a:gd name="T37" fmla="*/ 1 h 28"/>
                  <a:gd name="T38" fmla="*/ 20 w 23"/>
                  <a:gd name="T39" fmla="*/ 3 h 28"/>
                  <a:gd name="T40" fmla="*/ 21 w 23"/>
                  <a:gd name="T41" fmla="*/ 4 h 28"/>
                  <a:gd name="T42" fmla="*/ 18 w 23"/>
                  <a:gd name="T43" fmla="*/ 2 h 28"/>
                  <a:gd name="T44" fmla="*/ 17 w 23"/>
                  <a:gd name="T45" fmla="*/ 2 h 28"/>
                  <a:gd name="T46" fmla="*/ 16 w 23"/>
                  <a:gd name="T47" fmla="*/ 4 h 28"/>
                  <a:gd name="T48" fmla="*/ 15 w 23"/>
                  <a:gd name="T49" fmla="*/ 5 h 28"/>
                  <a:gd name="T50" fmla="*/ 14 w 23"/>
                  <a:gd name="T51" fmla="*/ 6 h 28"/>
                  <a:gd name="T52" fmla="*/ 13 w 23"/>
                  <a:gd name="T53" fmla="*/ 8 h 28"/>
                  <a:gd name="T54" fmla="*/ 13 w 23"/>
                  <a:gd name="T55" fmla="*/ 8 h 28"/>
                  <a:gd name="T56" fmla="*/ 12 w 23"/>
                  <a:gd name="T57" fmla="*/ 8 h 28"/>
                  <a:gd name="T58" fmla="*/ 12 w 23"/>
                  <a:gd name="T59" fmla="*/ 10 h 28"/>
                  <a:gd name="T60" fmla="*/ 11 w 23"/>
                  <a:gd name="T61" fmla="*/ 11 h 28"/>
                  <a:gd name="T62" fmla="*/ 10 w 23"/>
                  <a:gd name="T63" fmla="*/ 11 h 28"/>
                  <a:gd name="T64" fmla="*/ 9 w 23"/>
                  <a:gd name="T65" fmla="*/ 12 h 28"/>
                  <a:gd name="T66" fmla="*/ 9 w 23"/>
                  <a:gd name="T67" fmla="*/ 14 h 28"/>
                  <a:gd name="T68" fmla="*/ 8 w 23"/>
                  <a:gd name="T69" fmla="*/ 16 h 28"/>
                  <a:gd name="T70" fmla="*/ 7 w 23"/>
                  <a:gd name="T71" fmla="*/ 18 h 28"/>
                  <a:gd name="T72" fmla="*/ 6 w 23"/>
                  <a:gd name="T73" fmla="*/ 19 h 28"/>
                  <a:gd name="T74" fmla="*/ 4 w 23"/>
                  <a:gd name="T75" fmla="*/ 22 h 28"/>
                  <a:gd name="T76" fmla="*/ 6 w 23"/>
                  <a:gd name="T77" fmla="*/ 22 h 28"/>
                  <a:gd name="T78" fmla="*/ 3 w 23"/>
                  <a:gd name="T79" fmla="*/ 21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23" h="28">
                    <a:moveTo>
                      <a:pt x="0" y="23"/>
                    </a:moveTo>
                    <a:cubicBezTo>
                      <a:pt x="0" y="24"/>
                      <a:pt x="0" y="25"/>
                      <a:pt x="0" y="26"/>
                    </a:cubicBezTo>
                    <a:cubicBezTo>
                      <a:pt x="0" y="25"/>
                      <a:pt x="0" y="25"/>
                      <a:pt x="0" y="25"/>
                    </a:cubicBezTo>
                    <a:cubicBezTo>
                      <a:pt x="0" y="26"/>
                      <a:pt x="0" y="27"/>
                      <a:pt x="2" y="28"/>
                    </a:cubicBezTo>
                    <a:cubicBezTo>
                      <a:pt x="1" y="27"/>
                      <a:pt x="1" y="27"/>
                      <a:pt x="1" y="27"/>
                    </a:cubicBezTo>
                    <a:cubicBezTo>
                      <a:pt x="1" y="26"/>
                      <a:pt x="2" y="28"/>
                      <a:pt x="3" y="28"/>
                    </a:cubicBezTo>
                    <a:cubicBezTo>
                      <a:pt x="3" y="27"/>
                      <a:pt x="2" y="25"/>
                      <a:pt x="3" y="25"/>
                    </a:cubicBezTo>
                    <a:cubicBezTo>
                      <a:pt x="3" y="25"/>
                      <a:pt x="3" y="25"/>
                      <a:pt x="4" y="26"/>
                    </a:cubicBezTo>
                    <a:cubicBezTo>
                      <a:pt x="4" y="25"/>
                      <a:pt x="3" y="24"/>
                      <a:pt x="3" y="23"/>
                    </a:cubicBezTo>
                    <a:cubicBezTo>
                      <a:pt x="7" y="27"/>
                      <a:pt x="3" y="21"/>
                      <a:pt x="6" y="23"/>
                    </a:cubicBezTo>
                    <a:cubicBezTo>
                      <a:pt x="6" y="22"/>
                      <a:pt x="7" y="22"/>
                      <a:pt x="7" y="21"/>
                    </a:cubicBezTo>
                    <a:cubicBezTo>
                      <a:pt x="8" y="22"/>
                      <a:pt x="7" y="20"/>
                      <a:pt x="8" y="21"/>
                    </a:cubicBezTo>
                    <a:cubicBezTo>
                      <a:pt x="6" y="19"/>
                      <a:pt x="11" y="21"/>
                      <a:pt x="8" y="18"/>
                    </a:cubicBezTo>
                    <a:cubicBezTo>
                      <a:pt x="9" y="18"/>
                      <a:pt x="8" y="18"/>
                      <a:pt x="9" y="18"/>
                    </a:cubicBezTo>
                    <a:cubicBezTo>
                      <a:pt x="10" y="18"/>
                      <a:pt x="9" y="18"/>
                      <a:pt x="9" y="18"/>
                    </a:cubicBezTo>
                    <a:cubicBezTo>
                      <a:pt x="10" y="19"/>
                      <a:pt x="9" y="17"/>
                      <a:pt x="10" y="18"/>
                    </a:cubicBezTo>
                    <a:cubicBezTo>
                      <a:pt x="11" y="17"/>
                      <a:pt x="10" y="17"/>
                      <a:pt x="9" y="16"/>
                    </a:cubicBezTo>
                    <a:cubicBezTo>
                      <a:pt x="10" y="15"/>
                      <a:pt x="10" y="16"/>
                      <a:pt x="12" y="17"/>
                    </a:cubicBezTo>
                    <a:cubicBezTo>
                      <a:pt x="11" y="15"/>
                      <a:pt x="12" y="16"/>
                      <a:pt x="11" y="14"/>
                    </a:cubicBezTo>
                    <a:cubicBezTo>
                      <a:pt x="11" y="14"/>
                      <a:pt x="10" y="15"/>
                      <a:pt x="10" y="14"/>
                    </a:cubicBezTo>
                    <a:cubicBezTo>
                      <a:pt x="11" y="13"/>
                      <a:pt x="10" y="12"/>
                      <a:pt x="10" y="11"/>
                    </a:cubicBezTo>
                    <a:cubicBezTo>
                      <a:pt x="12" y="12"/>
                      <a:pt x="9" y="12"/>
                      <a:pt x="11" y="13"/>
                    </a:cubicBezTo>
                    <a:cubicBezTo>
                      <a:pt x="12" y="14"/>
                      <a:pt x="11" y="14"/>
                      <a:pt x="12" y="15"/>
                    </a:cubicBezTo>
                    <a:cubicBezTo>
                      <a:pt x="13" y="15"/>
                      <a:pt x="13" y="14"/>
                      <a:pt x="13" y="13"/>
                    </a:cubicBezTo>
                    <a:cubicBezTo>
                      <a:pt x="14" y="12"/>
                      <a:pt x="14" y="13"/>
                      <a:pt x="14" y="13"/>
                    </a:cubicBezTo>
                    <a:cubicBezTo>
                      <a:pt x="16" y="13"/>
                      <a:pt x="13" y="11"/>
                      <a:pt x="15" y="11"/>
                    </a:cubicBezTo>
                    <a:cubicBezTo>
                      <a:pt x="15" y="12"/>
                      <a:pt x="15" y="12"/>
                      <a:pt x="15" y="12"/>
                    </a:cubicBezTo>
                    <a:cubicBezTo>
                      <a:pt x="15" y="10"/>
                      <a:pt x="17" y="11"/>
                      <a:pt x="17" y="10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8" y="11"/>
                      <a:pt x="15" y="7"/>
                      <a:pt x="17" y="8"/>
                    </a:cubicBezTo>
                    <a:cubicBezTo>
                      <a:pt x="16" y="6"/>
                      <a:pt x="16" y="5"/>
                      <a:pt x="16" y="5"/>
                    </a:cubicBezTo>
                    <a:cubicBezTo>
                      <a:pt x="16" y="5"/>
                      <a:pt x="17" y="5"/>
                      <a:pt x="17" y="6"/>
                    </a:cubicBezTo>
                    <a:cubicBezTo>
                      <a:pt x="16" y="6"/>
                      <a:pt x="18" y="8"/>
                      <a:pt x="18" y="9"/>
                    </a:cubicBezTo>
                    <a:cubicBezTo>
                      <a:pt x="18" y="8"/>
                      <a:pt x="19" y="7"/>
                      <a:pt x="19" y="6"/>
                    </a:cubicBezTo>
                    <a:cubicBezTo>
                      <a:pt x="20" y="7"/>
                      <a:pt x="20" y="7"/>
                      <a:pt x="20" y="7"/>
                    </a:cubicBezTo>
                    <a:cubicBezTo>
                      <a:pt x="20" y="7"/>
                      <a:pt x="18" y="5"/>
                      <a:pt x="19" y="5"/>
                    </a:cubicBezTo>
                    <a:cubicBezTo>
                      <a:pt x="20" y="6"/>
                      <a:pt x="20" y="6"/>
                      <a:pt x="20" y="6"/>
                    </a:cubicBezTo>
                    <a:cubicBezTo>
                      <a:pt x="21" y="4"/>
                      <a:pt x="23" y="4"/>
                      <a:pt x="22" y="1"/>
                    </a:cubicBezTo>
                    <a:cubicBezTo>
                      <a:pt x="22" y="1"/>
                      <a:pt x="20" y="0"/>
                      <a:pt x="19" y="0"/>
                    </a:cubicBezTo>
                    <a:cubicBezTo>
                      <a:pt x="19" y="1"/>
                      <a:pt x="20" y="2"/>
                      <a:pt x="20" y="3"/>
                    </a:cubicBezTo>
                    <a:cubicBezTo>
                      <a:pt x="19" y="2"/>
                      <a:pt x="19" y="2"/>
                      <a:pt x="19" y="2"/>
                    </a:cubicBezTo>
                    <a:cubicBezTo>
                      <a:pt x="20" y="3"/>
                      <a:pt x="20" y="4"/>
                      <a:pt x="21" y="4"/>
                    </a:cubicBezTo>
                    <a:cubicBezTo>
                      <a:pt x="21" y="5"/>
                      <a:pt x="20" y="3"/>
                      <a:pt x="20" y="4"/>
                    </a:cubicBezTo>
                    <a:cubicBezTo>
                      <a:pt x="19" y="3"/>
                      <a:pt x="19" y="3"/>
                      <a:pt x="18" y="2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8" y="2"/>
                      <a:pt x="17" y="3"/>
                      <a:pt x="17" y="2"/>
                    </a:cubicBezTo>
                    <a:cubicBezTo>
                      <a:pt x="18" y="4"/>
                      <a:pt x="16" y="3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7" y="4"/>
                      <a:pt x="17" y="5"/>
                      <a:pt x="17" y="5"/>
                    </a:cubicBezTo>
                    <a:cubicBezTo>
                      <a:pt x="16" y="4"/>
                      <a:pt x="16" y="5"/>
                      <a:pt x="15" y="5"/>
                    </a:cubicBezTo>
                    <a:cubicBezTo>
                      <a:pt x="15" y="5"/>
                      <a:pt x="17" y="7"/>
                      <a:pt x="16" y="7"/>
                    </a:cubicBezTo>
                    <a:cubicBezTo>
                      <a:pt x="15" y="6"/>
                      <a:pt x="15" y="7"/>
                      <a:pt x="14" y="6"/>
                    </a:cubicBezTo>
                    <a:cubicBezTo>
                      <a:pt x="15" y="7"/>
                      <a:pt x="13" y="7"/>
                      <a:pt x="14" y="8"/>
                    </a:cubicBezTo>
                    <a:cubicBezTo>
                      <a:pt x="14" y="9"/>
                      <a:pt x="14" y="9"/>
                      <a:pt x="13" y="8"/>
                    </a:cubicBezTo>
                    <a:cubicBezTo>
                      <a:pt x="13" y="8"/>
                      <a:pt x="13" y="8"/>
                      <a:pt x="13" y="8"/>
                    </a:cubicBezTo>
                    <a:cubicBezTo>
                      <a:pt x="13" y="8"/>
                      <a:pt x="13" y="8"/>
                      <a:pt x="13" y="8"/>
                    </a:cubicBezTo>
                    <a:cubicBezTo>
                      <a:pt x="13" y="8"/>
                      <a:pt x="13" y="8"/>
                      <a:pt x="13" y="8"/>
                    </a:cubicBezTo>
                    <a:cubicBezTo>
                      <a:pt x="12" y="8"/>
                      <a:pt x="13" y="9"/>
                      <a:pt x="12" y="8"/>
                    </a:cubicBezTo>
                    <a:cubicBezTo>
                      <a:pt x="12" y="8"/>
                      <a:pt x="12" y="8"/>
                      <a:pt x="12" y="8"/>
                    </a:cubicBezTo>
                    <a:cubicBezTo>
                      <a:pt x="11" y="8"/>
                      <a:pt x="13" y="10"/>
                      <a:pt x="12" y="10"/>
                    </a:cubicBezTo>
                    <a:cubicBezTo>
                      <a:pt x="12" y="10"/>
                      <a:pt x="12" y="11"/>
                      <a:pt x="13" y="12"/>
                    </a:cubicBezTo>
                    <a:cubicBezTo>
                      <a:pt x="13" y="12"/>
                      <a:pt x="12" y="11"/>
                      <a:pt x="11" y="11"/>
                    </a:cubicBezTo>
                    <a:cubicBezTo>
                      <a:pt x="12" y="13"/>
                      <a:pt x="11" y="11"/>
                      <a:pt x="11" y="12"/>
                    </a:cubicBezTo>
                    <a:cubicBezTo>
                      <a:pt x="10" y="11"/>
                      <a:pt x="11" y="12"/>
                      <a:pt x="10" y="11"/>
                    </a:cubicBezTo>
                    <a:cubicBezTo>
                      <a:pt x="9" y="10"/>
                      <a:pt x="10" y="12"/>
                      <a:pt x="10" y="13"/>
                    </a:cubicBezTo>
                    <a:cubicBezTo>
                      <a:pt x="9" y="12"/>
                      <a:pt x="9" y="12"/>
                      <a:pt x="9" y="12"/>
                    </a:cubicBezTo>
                    <a:cubicBezTo>
                      <a:pt x="9" y="12"/>
                      <a:pt x="10" y="14"/>
                      <a:pt x="8" y="13"/>
                    </a:cubicBezTo>
                    <a:cubicBezTo>
                      <a:pt x="9" y="14"/>
                      <a:pt x="9" y="14"/>
                      <a:pt x="9" y="14"/>
                    </a:cubicBezTo>
                    <a:cubicBezTo>
                      <a:pt x="9" y="13"/>
                      <a:pt x="8" y="14"/>
                      <a:pt x="7" y="14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6" y="15"/>
                      <a:pt x="7" y="17"/>
                      <a:pt x="8" y="19"/>
                    </a:cubicBezTo>
                    <a:cubicBezTo>
                      <a:pt x="7" y="19"/>
                      <a:pt x="7" y="19"/>
                      <a:pt x="7" y="18"/>
                    </a:cubicBezTo>
                    <a:cubicBezTo>
                      <a:pt x="6" y="18"/>
                      <a:pt x="6" y="18"/>
                      <a:pt x="6" y="18"/>
                    </a:cubicBezTo>
                    <a:cubicBezTo>
                      <a:pt x="6" y="18"/>
                      <a:pt x="5" y="17"/>
                      <a:pt x="6" y="19"/>
                    </a:cubicBezTo>
                    <a:cubicBezTo>
                      <a:pt x="6" y="20"/>
                      <a:pt x="5" y="18"/>
                      <a:pt x="4" y="18"/>
                    </a:cubicBezTo>
                    <a:cubicBezTo>
                      <a:pt x="5" y="21"/>
                      <a:pt x="1" y="19"/>
                      <a:pt x="4" y="22"/>
                    </a:cubicBezTo>
                    <a:cubicBezTo>
                      <a:pt x="4" y="22"/>
                      <a:pt x="5" y="22"/>
                      <a:pt x="5" y="21"/>
                    </a:cubicBezTo>
                    <a:cubicBezTo>
                      <a:pt x="5" y="21"/>
                      <a:pt x="6" y="22"/>
                      <a:pt x="6" y="22"/>
                    </a:cubicBezTo>
                    <a:cubicBezTo>
                      <a:pt x="6" y="23"/>
                      <a:pt x="4" y="22"/>
                      <a:pt x="4" y="23"/>
                    </a:cubicBezTo>
                    <a:cubicBezTo>
                      <a:pt x="3" y="21"/>
                      <a:pt x="3" y="21"/>
                      <a:pt x="3" y="21"/>
                    </a:cubicBezTo>
                    <a:cubicBezTo>
                      <a:pt x="0" y="20"/>
                      <a:pt x="3" y="25"/>
                      <a:pt x="0" y="23"/>
                    </a:cubicBez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687" name="Freeform 182"/>
              <p:cNvSpPr>
                <a:spLocks/>
              </p:cNvSpPr>
              <p:nvPr/>
            </p:nvSpPr>
            <p:spPr bwMode="auto">
              <a:xfrm>
                <a:off x="691" y="1648"/>
                <a:ext cx="3" cy="3"/>
              </a:xfrm>
              <a:custGeom>
                <a:avLst/>
                <a:gdLst>
                  <a:gd name="T0" fmla="*/ 1 w 1"/>
                  <a:gd name="T1" fmla="*/ 1 h 1"/>
                  <a:gd name="T2" fmla="*/ 0 w 1"/>
                  <a:gd name="T3" fmla="*/ 0 h 1"/>
                  <a:gd name="T4" fmla="*/ 1 w 1"/>
                  <a:gd name="T5" fmla="*/ 1 h 1"/>
                  <a:gd name="T6" fmla="*/ 1 w 1"/>
                  <a:gd name="T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688" name="Freeform 183"/>
              <p:cNvSpPr>
                <a:spLocks/>
              </p:cNvSpPr>
              <p:nvPr/>
            </p:nvSpPr>
            <p:spPr bwMode="auto">
              <a:xfrm>
                <a:off x="694" y="1651"/>
                <a:ext cx="0" cy="3"/>
              </a:xfrm>
              <a:custGeom>
                <a:avLst/>
                <a:gdLst>
                  <a:gd name="T0" fmla="*/ 0 h 3"/>
                  <a:gd name="T1" fmla="*/ 3 h 3"/>
                  <a:gd name="T2" fmla="*/ 0 h 3"/>
                  <a:gd name="T3" fmla="*/ 0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3">
                    <a:moveTo>
                      <a:pt x="0" y="0"/>
                    </a:moveTo>
                    <a:lnTo>
                      <a:pt x="0" y="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689" name="Freeform 184"/>
              <p:cNvSpPr>
                <a:spLocks/>
              </p:cNvSpPr>
              <p:nvPr/>
            </p:nvSpPr>
            <p:spPr bwMode="auto">
              <a:xfrm>
                <a:off x="675" y="167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690" name="Freeform 185"/>
              <p:cNvSpPr>
                <a:spLocks/>
              </p:cNvSpPr>
              <p:nvPr/>
            </p:nvSpPr>
            <p:spPr bwMode="auto">
              <a:xfrm>
                <a:off x="675" y="1675"/>
                <a:ext cx="3" cy="0"/>
              </a:xfrm>
              <a:custGeom>
                <a:avLst/>
                <a:gdLst>
                  <a:gd name="T0" fmla="*/ 0 w 3"/>
                  <a:gd name="T1" fmla="*/ 3 w 3"/>
                  <a:gd name="T2" fmla="*/ 0 w 3"/>
                  <a:gd name="T3" fmla="*/ 0 w 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3">
                    <a:moveTo>
                      <a:pt x="0" y="0"/>
                    </a:moveTo>
                    <a:lnTo>
                      <a:pt x="3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691" name="Freeform 186"/>
              <p:cNvSpPr>
                <a:spLocks/>
              </p:cNvSpPr>
              <p:nvPr/>
            </p:nvSpPr>
            <p:spPr bwMode="auto">
              <a:xfrm>
                <a:off x="645" y="1675"/>
                <a:ext cx="38" cy="44"/>
              </a:xfrm>
              <a:custGeom>
                <a:avLst/>
                <a:gdLst>
                  <a:gd name="T0" fmla="*/ 2 w 14"/>
                  <a:gd name="T1" fmla="*/ 12 h 16"/>
                  <a:gd name="T2" fmla="*/ 3 w 14"/>
                  <a:gd name="T3" fmla="*/ 13 h 16"/>
                  <a:gd name="T4" fmla="*/ 1 w 14"/>
                  <a:gd name="T5" fmla="*/ 13 h 16"/>
                  <a:gd name="T6" fmla="*/ 3 w 14"/>
                  <a:gd name="T7" fmla="*/ 16 h 16"/>
                  <a:gd name="T8" fmla="*/ 7 w 14"/>
                  <a:gd name="T9" fmla="*/ 9 h 16"/>
                  <a:gd name="T10" fmla="*/ 7 w 14"/>
                  <a:gd name="T11" fmla="*/ 10 h 16"/>
                  <a:gd name="T12" fmla="*/ 8 w 14"/>
                  <a:gd name="T13" fmla="*/ 6 h 16"/>
                  <a:gd name="T14" fmla="*/ 10 w 14"/>
                  <a:gd name="T15" fmla="*/ 8 h 16"/>
                  <a:gd name="T16" fmla="*/ 11 w 14"/>
                  <a:gd name="T17" fmla="*/ 6 h 16"/>
                  <a:gd name="T18" fmla="*/ 10 w 14"/>
                  <a:gd name="T19" fmla="*/ 5 h 16"/>
                  <a:gd name="T20" fmla="*/ 11 w 14"/>
                  <a:gd name="T21" fmla="*/ 5 h 16"/>
                  <a:gd name="T22" fmla="*/ 10 w 14"/>
                  <a:gd name="T23" fmla="*/ 5 h 16"/>
                  <a:gd name="T24" fmla="*/ 11 w 14"/>
                  <a:gd name="T25" fmla="*/ 4 h 16"/>
                  <a:gd name="T26" fmla="*/ 11 w 14"/>
                  <a:gd name="T27" fmla="*/ 5 h 16"/>
                  <a:gd name="T28" fmla="*/ 11 w 14"/>
                  <a:gd name="T29" fmla="*/ 4 h 16"/>
                  <a:gd name="T30" fmla="*/ 12 w 14"/>
                  <a:gd name="T31" fmla="*/ 4 h 16"/>
                  <a:gd name="T32" fmla="*/ 12 w 14"/>
                  <a:gd name="T33" fmla="*/ 1 h 16"/>
                  <a:gd name="T34" fmla="*/ 12 w 14"/>
                  <a:gd name="T35" fmla="*/ 0 h 16"/>
                  <a:gd name="T36" fmla="*/ 11 w 14"/>
                  <a:gd name="T37" fmla="*/ 3 h 16"/>
                  <a:gd name="T38" fmla="*/ 11 w 14"/>
                  <a:gd name="T39" fmla="*/ 2 h 16"/>
                  <a:gd name="T40" fmla="*/ 11 w 14"/>
                  <a:gd name="T41" fmla="*/ 4 h 16"/>
                  <a:gd name="T42" fmla="*/ 10 w 14"/>
                  <a:gd name="T43" fmla="*/ 2 h 16"/>
                  <a:gd name="T44" fmla="*/ 8 w 14"/>
                  <a:gd name="T45" fmla="*/ 2 h 16"/>
                  <a:gd name="T46" fmla="*/ 8 w 14"/>
                  <a:gd name="T47" fmla="*/ 2 h 16"/>
                  <a:gd name="T48" fmla="*/ 7 w 14"/>
                  <a:gd name="T49" fmla="*/ 3 h 16"/>
                  <a:gd name="T50" fmla="*/ 8 w 14"/>
                  <a:gd name="T51" fmla="*/ 4 h 16"/>
                  <a:gd name="T52" fmla="*/ 10 w 14"/>
                  <a:gd name="T53" fmla="*/ 5 h 16"/>
                  <a:gd name="T54" fmla="*/ 9 w 14"/>
                  <a:gd name="T55" fmla="*/ 6 h 16"/>
                  <a:gd name="T56" fmla="*/ 8 w 14"/>
                  <a:gd name="T57" fmla="*/ 4 h 16"/>
                  <a:gd name="T58" fmla="*/ 8 w 14"/>
                  <a:gd name="T59" fmla="*/ 5 h 16"/>
                  <a:gd name="T60" fmla="*/ 7 w 14"/>
                  <a:gd name="T61" fmla="*/ 4 h 16"/>
                  <a:gd name="T62" fmla="*/ 8 w 14"/>
                  <a:gd name="T63" fmla="*/ 6 h 16"/>
                  <a:gd name="T64" fmla="*/ 6 w 14"/>
                  <a:gd name="T65" fmla="*/ 8 h 16"/>
                  <a:gd name="T66" fmla="*/ 5 w 14"/>
                  <a:gd name="T67" fmla="*/ 7 h 16"/>
                  <a:gd name="T68" fmla="*/ 6 w 14"/>
                  <a:gd name="T69" fmla="*/ 8 h 16"/>
                  <a:gd name="T70" fmla="*/ 4 w 14"/>
                  <a:gd name="T71" fmla="*/ 9 h 16"/>
                  <a:gd name="T72" fmla="*/ 4 w 14"/>
                  <a:gd name="T73" fmla="*/ 10 h 16"/>
                  <a:gd name="T74" fmla="*/ 3 w 14"/>
                  <a:gd name="T75" fmla="*/ 11 h 16"/>
                  <a:gd name="T76" fmla="*/ 3 w 14"/>
                  <a:gd name="T77" fmla="*/ 11 h 16"/>
                  <a:gd name="T78" fmla="*/ 3 w 14"/>
                  <a:gd name="T79" fmla="*/ 14 h 16"/>
                  <a:gd name="T80" fmla="*/ 2 w 14"/>
                  <a:gd name="T81" fmla="*/ 12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4" h="16">
                    <a:moveTo>
                      <a:pt x="2" y="12"/>
                    </a:moveTo>
                    <a:cubicBezTo>
                      <a:pt x="3" y="13"/>
                      <a:pt x="3" y="13"/>
                      <a:pt x="3" y="13"/>
                    </a:cubicBezTo>
                    <a:cubicBezTo>
                      <a:pt x="2" y="13"/>
                      <a:pt x="2" y="14"/>
                      <a:pt x="1" y="13"/>
                    </a:cubicBezTo>
                    <a:cubicBezTo>
                      <a:pt x="2" y="15"/>
                      <a:pt x="0" y="14"/>
                      <a:pt x="3" y="16"/>
                    </a:cubicBezTo>
                    <a:cubicBezTo>
                      <a:pt x="3" y="13"/>
                      <a:pt x="7" y="12"/>
                      <a:pt x="7" y="9"/>
                    </a:cubicBezTo>
                    <a:cubicBezTo>
                      <a:pt x="7" y="10"/>
                      <a:pt x="7" y="10"/>
                      <a:pt x="7" y="10"/>
                    </a:cubicBezTo>
                    <a:cubicBezTo>
                      <a:pt x="7" y="7"/>
                      <a:pt x="10" y="10"/>
                      <a:pt x="8" y="6"/>
                    </a:cubicBezTo>
                    <a:cubicBezTo>
                      <a:pt x="10" y="8"/>
                      <a:pt x="10" y="8"/>
                      <a:pt x="10" y="8"/>
                    </a:cubicBezTo>
                    <a:cubicBezTo>
                      <a:pt x="11" y="8"/>
                      <a:pt x="9" y="5"/>
                      <a:pt x="11" y="6"/>
                    </a:cubicBezTo>
                    <a:cubicBezTo>
                      <a:pt x="10" y="5"/>
                      <a:pt x="10" y="5"/>
                      <a:pt x="10" y="5"/>
                    </a:cubicBezTo>
                    <a:cubicBezTo>
                      <a:pt x="11" y="5"/>
                      <a:pt x="11" y="5"/>
                      <a:pt x="11" y="5"/>
                    </a:cubicBezTo>
                    <a:cubicBezTo>
                      <a:pt x="10" y="5"/>
                      <a:pt x="10" y="5"/>
                      <a:pt x="10" y="5"/>
                    </a:cubicBezTo>
                    <a:cubicBezTo>
                      <a:pt x="10" y="4"/>
                      <a:pt x="10" y="4"/>
                      <a:pt x="11" y="4"/>
                    </a:cubicBezTo>
                    <a:cubicBezTo>
                      <a:pt x="11" y="5"/>
                      <a:pt x="11" y="5"/>
                      <a:pt x="11" y="5"/>
                    </a:cubicBezTo>
                    <a:cubicBezTo>
                      <a:pt x="12" y="5"/>
                      <a:pt x="11" y="4"/>
                      <a:pt x="11" y="4"/>
                    </a:cubicBezTo>
                    <a:cubicBezTo>
                      <a:pt x="12" y="4"/>
                      <a:pt x="12" y="4"/>
                      <a:pt x="12" y="4"/>
                    </a:cubicBezTo>
                    <a:cubicBezTo>
                      <a:pt x="12" y="3"/>
                      <a:pt x="14" y="4"/>
                      <a:pt x="12" y="1"/>
                    </a:cubicBezTo>
                    <a:cubicBezTo>
                      <a:pt x="12" y="1"/>
                      <a:pt x="12" y="1"/>
                      <a:pt x="12" y="0"/>
                    </a:cubicBezTo>
                    <a:cubicBezTo>
                      <a:pt x="10" y="0"/>
                      <a:pt x="11" y="2"/>
                      <a:pt x="11" y="3"/>
                    </a:cubicBezTo>
                    <a:cubicBezTo>
                      <a:pt x="11" y="2"/>
                      <a:pt x="11" y="2"/>
                      <a:pt x="11" y="2"/>
                    </a:cubicBezTo>
                    <a:cubicBezTo>
                      <a:pt x="13" y="5"/>
                      <a:pt x="10" y="2"/>
                      <a:pt x="11" y="4"/>
                    </a:cubicBezTo>
                    <a:cubicBezTo>
                      <a:pt x="10" y="3"/>
                      <a:pt x="10" y="3"/>
                      <a:pt x="10" y="2"/>
                    </a:cubicBezTo>
                    <a:cubicBezTo>
                      <a:pt x="8" y="1"/>
                      <a:pt x="10" y="4"/>
                      <a:pt x="8" y="2"/>
                    </a:cubicBezTo>
                    <a:cubicBezTo>
                      <a:pt x="8" y="2"/>
                      <a:pt x="8" y="2"/>
                      <a:pt x="8" y="2"/>
                    </a:cubicBezTo>
                    <a:cubicBezTo>
                      <a:pt x="7" y="2"/>
                      <a:pt x="7" y="3"/>
                      <a:pt x="7" y="3"/>
                    </a:cubicBezTo>
                    <a:cubicBezTo>
                      <a:pt x="8" y="4"/>
                      <a:pt x="8" y="4"/>
                      <a:pt x="8" y="4"/>
                    </a:cubicBezTo>
                    <a:cubicBezTo>
                      <a:pt x="8" y="4"/>
                      <a:pt x="9" y="5"/>
                      <a:pt x="10" y="5"/>
                    </a:cubicBezTo>
                    <a:cubicBezTo>
                      <a:pt x="8" y="5"/>
                      <a:pt x="10" y="6"/>
                      <a:pt x="9" y="6"/>
                    </a:cubicBezTo>
                    <a:cubicBezTo>
                      <a:pt x="8" y="5"/>
                      <a:pt x="9" y="5"/>
                      <a:pt x="8" y="4"/>
                    </a:cubicBezTo>
                    <a:cubicBezTo>
                      <a:pt x="8" y="5"/>
                      <a:pt x="8" y="5"/>
                      <a:pt x="8" y="5"/>
                    </a:cubicBezTo>
                    <a:cubicBezTo>
                      <a:pt x="8" y="6"/>
                      <a:pt x="7" y="5"/>
                      <a:pt x="7" y="4"/>
                    </a:cubicBezTo>
                    <a:cubicBezTo>
                      <a:pt x="7" y="5"/>
                      <a:pt x="7" y="5"/>
                      <a:pt x="8" y="6"/>
                    </a:cubicBezTo>
                    <a:cubicBezTo>
                      <a:pt x="6" y="5"/>
                      <a:pt x="5" y="7"/>
                      <a:pt x="6" y="8"/>
                    </a:cubicBezTo>
                    <a:cubicBezTo>
                      <a:pt x="6" y="8"/>
                      <a:pt x="5" y="7"/>
                      <a:pt x="5" y="7"/>
                    </a:cubicBezTo>
                    <a:cubicBezTo>
                      <a:pt x="5" y="7"/>
                      <a:pt x="5" y="8"/>
                      <a:pt x="6" y="8"/>
                    </a:cubicBezTo>
                    <a:cubicBezTo>
                      <a:pt x="6" y="9"/>
                      <a:pt x="5" y="10"/>
                      <a:pt x="4" y="9"/>
                    </a:cubicBezTo>
                    <a:cubicBezTo>
                      <a:pt x="4" y="10"/>
                      <a:pt x="4" y="10"/>
                      <a:pt x="4" y="10"/>
                    </a:cubicBezTo>
                    <a:cubicBezTo>
                      <a:pt x="5" y="11"/>
                      <a:pt x="3" y="10"/>
                      <a:pt x="3" y="11"/>
                    </a:cubicBezTo>
                    <a:cubicBezTo>
                      <a:pt x="3" y="11"/>
                      <a:pt x="3" y="11"/>
                      <a:pt x="3" y="11"/>
                    </a:cubicBezTo>
                    <a:cubicBezTo>
                      <a:pt x="3" y="12"/>
                      <a:pt x="4" y="14"/>
                      <a:pt x="3" y="14"/>
                    </a:cubicBezTo>
                    <a:cubicBezTo>
                      <a:pt x="3" y="13"/>
                      <a:pt x="3" y="13"/>
                      <a:pt x="2" y="12"/>
                    </a:cubicBez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692" name="Freeform 187"/>
              <p:cNvSpPr>
                <a:spLocks/>
              </p:cNvSpPr>
              <p:nvPr/>
            </p:nvSpPr>
            <p:spPr bwMode="auto">
              <a:xfrm>
                <a:off x="645" y="1714"/>
                <a:ext cx="8" cy="8"/>
              </a:xfrm>
              <a:custGeom>
                <a:avLst/>
                <a:gdLst>
                  <a:gd name="T0" fmla="*/ 2 w 3"/>
                  <a:gd name="T1" fmla="*/ 2 h 3"/>
                  <a:gd name="T2" fmla="*/ 1 w 3"/>
                  <a:gd name="T3" fmla="*/ 0 h 3"/>
                  <a:gd name="T4" fmla="*/ 2 w 3"/>
                  <a:gd name="T5" fmla="*/ 3 h 3"/>
                  <a:gd name="T6" fmla="*/ 2 w 3"/>
                  <a:gd name="T7" fmla="*/ 2 h 3"/>
                  <a:gd name="T8" fmla="*/ 2 w 3"/>
                  <a:gd name="T9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3">
                    <a:moveTo>
                      <a:pt x="2" y="2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1"/>
                      <a:pt x="1" y="2"/>
                      <a:pt x="2" y="3"/>
                    </a:cubicBezTo>
                    <a:cubicBezTo>
                      <a:pt x="2" y="2"/>
                      <a:pt x="3" y="2"/>
                      <a:pt x="2" y="2"/>
                    </a:cubicBezTo>
                    <a:cubicBezTo>
                      <a:pt x="2" y="2"/>
                      <a:pt x="2" y="1"/>
                      <a:pt x="2" y="2"/>
                    </a:cubicBez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693" name="Freeform 188"/>
              <p:cNvSpPr>
                <a:spLocks/>
              </p:cNvSpPr>
              <p:nvPr/>
            </p:nvSpPr>
            <p:spPr bwMode="auto">
              <a:xfrm>
                <a:off x="634" y="1716"/>
                <a:ext cx="19" cy="19"/>
              </a:xfrm>
              <a:custGeom>
                <a:avLst/>
                <a:gdLst>
                  <a:gd name="T0" fmla="*/ 2 w 7"/>
                  <a:gd name="T1" fmla="*/ 5 h 7"/>
                  <a:gd name="T2" fmla="*/ 3 w 7"/>
                  <a:gd name="T3" fmla="*/ 6 h 7"/>
                  <a:gd name="T4" fmla="*/ 5 w 7"/>
                  <a:gd name="T5" fmla="*/ 4 h 7"/>
                  <a:gd name="T6" fmla="*/ 4 w 7"/>
                  <a:gd name="T7" fmla="*/ 2 h 7"/>
                  <a:gd name="T8" fmla="*/ 5 w 7"/>
                  <a:gd name="T9" fmla="*/ 2 h 7"/>
                  <a:gd name="T10" fmla="*/ 5 w 7"/>
                  <a:gd name="T11" fmla="*/ 1 h 7"/>
                  <a:gd name="T12" fmla="*/ 5 w 7"/>
                  <a:gd name="T13" fmla="*/ 1 h 7"/>
                  <a:gd name="T14" fmla="*/ 4 w 7"/>
                  <a:gd name="T15" fmla="*/ 1 h 7"/>
                  <a:gd name="T16" fmla="*/ 4 w 7"/>
                  <a:gd name="T17" fmla="*/ 2 h 7"/>
                  <a:gd name="T18" fmla="*/ 4 w 7"/>
                  <a:gd name="T19" fmla="*/ 1 h 7"/>
                  <a:gd name="T20" fmla="*/ 4 w 7"/>
                  <a:gd name="T21" fmla="*/ 3 h 7"/>
                  <a:gd name="T22" fmla="*/ 3 w 7"/>
                  <a:gd name="T23" fmla="*/ 2 h 7"/>
                  <a:gd name="T24" fmla="*/ 1 w 7"/>
                  <a:gd name="T25" fmla="*/ 3 h 7"/>
                  <a:gd name="T26" fmla="*/ 2 w 7"/>
                  <a:gd name="T27" fmla="*/ 3 h 7"/>
                  <a:gd name="T28" fmla="*/ 3 w 7"/>
                  <a:gd name="T29" fmla="*/ 4 h 7"/>
                  <a:gd name="T30" fmla="*/ 1 w 7"/>
                  <a:gd name="T31" fmla="*/ 3 h 7"/>
                  <a:gd name="T32" fmla="*/ 1 w 7"/>
                  <a:gd name="T33" fmla="*/ 5 h 7"/>
                  <a:gd name="T34" fmla="*/ 3 w 7"/>
                  <a:gd name="T35" fmla="*/ 7 h 7"/>
                  <a:gd name="T36" fmla="*/ 1 w 7"/>
                  <a:gd name="T37" fmla="*/ 6 h 7"/>
                  <a:gd name="T38" fmla="*/ 0 w 7"/>
                  <a:gd name="T39" fmla="*/ 6 h 7"/>
                  <a:gd name="T40" fmla="*/ 3 w 7"/>
                  <a:gd name="T41" fmla="*/ 7 h 7"/>
                  <a:gd name="T42" fmla="*/ 2 w 7"/>
                  <a:gd name="T43" fmla="*/ 5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7" h="7">
                    <a:moveTo>
                      <a:pt x="2" y="5"/>
                    </a:moveTo>
                    <a:cubicBezTo>
                      <a:pt x="3" y="6"/>
                      <a:pt x="3" y="6"/>
                      <a:pt x="3" y="6"/>
                    </a:cubicBezTo>
                    <a:cubicBezTo>
                      <a:pt x="4" y="5"/>
                      <a:pt x="4" y="3"/>
                      <a:pt x="5" y="4"/>
                    </a:cubicBezTo>
                    <a:cubicBezTo>
                      <a:pt x="6" y="4"/>
                      <a:pt x="4" y="2"/>
                      <a:pt x="4" y="2"/>
                    </a:cubicBezTo>
                    <a:cubicBezTo>
                      <a:pt x="5" y="2"/>
                      <a:pt x="5" y="2"/>
                      <a:pt x="5" y="2"/>
                    </a:cubicBezTo>
                    <a:cubicBezTo>
                      <a:pt x="5" y="2"/>
                      <a:pt x="7" y="2"/>
                      <a:pt x="5" y="1"/>
                    </a:cubicBezTo>
                    <a:cubicBezTo>
                      <a:pt x="5" y="1"/>
                      <a:pt x="5" y="2"/>
                      <a:pt x="5" y="1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2" y="0"/>
                      <a:pt x="5" y="3"/>
                      <a:pt x="4" y="3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2" y="2"/>
                      <a:pt x="3" y="3"/>
                      <a:pt x="1" y="3"/>
                    </a:cubicBezTo>
                    <a:cubicBezTo>
                      <a:pt x="1" y="3"/>
                      <a:pt x="2" y="3"/>
                      <a:pt x="2" y="3"/>
                    </a:cubicBezTo>
                    <a:cubicBezTo>
                      <a:pt x="2" y="3"/>
                      <a:pt x="3" y="3"/>
                      <a:pt x="3" y="4"/>
                    </a:cubicBezTo>
                    <a:cubicBezTo>
                      <a:pt x="4" y="5"/>
                      <a:pt x="2" y="3"/>
                      <a:pt x="1" y="3"/>
                    </a:cubicBezTo>
                    <a:cubicBezTo>
                      <a:pt x="2" y="4"/>
                      <a:pt x="2" y="6"/>
                      <a:pt x="1" y="5"/>
                    </a:cubicBezTo>
                    <a:cubicBezTo>
                      <a:pt x="2" y="6"/>
                      <a:pt x="3" y="7"/>
                      <a:pt x="3" y="7"/>
                    </a:cubicBezTo>
                    <a:cubicBezTo>
                      <a:pt x="2" y="6"/>
                      <a:pt x="1" y="6"/>
                      <a:pt x="1" y="6"/>
                    </a:cubicBezTo>
                    <a:cubicBezTo>
                      <a:pt x="1" y="6"/>
                      <a:pt x="0" y="6"/>
                      <a:pt x="0" y="6"/>
                    </a:cubicBezTo>
                    <a:cubicBezTo>
                      <a:pt x="2" y="6"/>
                      <a:pt x="3" y="7"/>
                      <a:pt x="3" y="7"/>
                    </a:cubicBezTo>
                    <a:cubicBezTo>
                      <a:pt x="5" y="7"/>
                      <a:pt x="1" y="6"/>
                      <a:pt x="2" y="5"/>
                    </a:cubicBez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694" name="Rectangle 189"/>
              <p:cNvSpPr>
                <a:spLocks noChangeArrowheads="1"/>
              </p:cNvSpPr>
              <p:nvPr/>
            </p:nvSpPr>
            <p:spPr bwMode="auto">
              <a:xfrm>
                <a:off x="642" y="1733"/>
                <a:ext cx="1" cy="1"/>
              </a:xfrm>
              <a:prstGeom prst="rect">
                <a:avLst/>
              </a:pr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695" name="Freeform 190"/>
              <p:cNvSpPr>
                <a:spLocks/>
              </p:cNvSpPr>
              <p:nvPr/>
            </p:nvSpPr>
            <p:spPr bwMode="auto">
              <a:xfrm>
                <a:off x="705" y="1646"/>
                <a:ext cx="3" cy="0"/>
              </a:xfrm>
              <a:custGeom>
                <a:avLst/>
                <a:gdLst>
                  <a:gd name="T0" fmla="*/ 0 w 3"/>
                  <a:gd name="T1" fmla="*/ 0 w 3"/>
                  <a:gd name="T2" fmla="*/ 3 w 3"/>
                  <a:gd name="T3" fmla="*/ 0 w 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3">
                    <a:moveTo>
                      <a:pt x="0" y="0"/>
                    </a:moveTo>
                    <a:lnTo>
                      <a:pt x="0" y="0"/>
                    </a:lnTo>
                    <a:lnTo>
                      <a:pt x="3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696" name="Freeform 191"/>
              <p:cNvSpPr>
                <a:spLocks/>
              </p:cNvSpPr>
              <p:nvPr/>
            </p:nvSpPr>
            <p:spPr bwMode="auto">
              <a:xfrm>
                <a:off x="697" y="1646"/>
                <a:ext cx="13" cy="8"/>
              </a:xfrm>
              <a:custGeom>
                <a:avLst/>
                <a:gdLst>
                  <a:gd name="T0" fmla="*/ 0 w 5"/>
                  <a:gd name="T1" fmla="*/ 3 h 3"/>
                  <a:gd name="T2" fmla="*/ 1 w 5"/>
                  <a:gd name="T3" fmla="*/ 3 h 3"/>
                  <a:gd name="T4" fmla="*/ 5 w 5"/>
                  <a:gd name="T5" fmla="*/ 0 h 3"/>
                  <a:gd name="T6" fmla="*/ 2 w 5"/>
                  <a:gd name="T7" fmla="*/ 1 h 3"/>
                  <a:gd name="T8" fmla="*/ 3 w 5"/>
                  <a:gd name="T9" fmla="*/ 1 h 3"/>
                  <a:gd name="T10" fmla="*/ 1 w 5"/>
                  <a:gd name="T11" fmla="*/ 2 h 3"/>
                  <a:gd name="T12" fmla="*/ 2 w 5"/>
                  <a:gd name="T13" fmla="*/ 2 h 3"/>
                  <a:gd name="T14" fmla="*/ 0 w 5"/>
                  <a:gd name="T15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" h="3">
                    <a:moveTo>
                      <a:pt x="0" y="3"/>
                    </a:moveTo>
                    <a:cubicBezTo>
                      <a:pt x="1" y="3"/>
                      <a:pt x="1" y="3"/>
                      <a:pt x="1" y="3"/>
                    </a:cubicBezTo>
                    <a:cubicBezTo>
                      <a:pt x="4" y="1"/>
                      <a:pt x="3" y="2"/>
                      <a:pt x="5" y="0"/>
                    </a:cubicBezTo>
                    <a:cubicBezTo>
                      <a:pt x="4" y="0"/>
                      <a:pt x="3" y="0"/>
                      <a:pt x="2" y="1"/>
                    </a:cubicBezTo>
                    <a:cubicBezTo>
                      <a:pt x="2" y="1"/>
                      <a:pt x="3" y="1"/>
                      <a:pt x="3" y="1"/>
                    </a:cubicBezTo>
                    <a:cubicBezTo>
                      <a:pt x="2" y="2"/>
                      <a:pt x="2" y="1"/>
                      <a:pt x="1" y="2"/>
                    </a:cubicBezTo>
                    <a:cubicBezTo>
                      <a:pt x="0" y="3"/>
                      <a:pt x="2" y="2"/>
                      <a:pt x="2" y="2"/>
                    </a:cubicBez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697" name="Freeform 192"/>
              <p:cNvSpPr>
                <a:spLocks/>
              </p:cNvSpPr>
              <p:nvPr/>
            </p:nvSpPr>
            <p:spPr bwMode="auto">
              <a:xfrm>
                <a:off x="702" y="1648"/>
                <a:ext cx="3" cy="3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1 h 1"/>
                  <a:gd name="T4" fmla="*/ 1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1" y="1"/>
                      <a:pt x="1" y="0"/>
                    </a:cubicBez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698" name="Freeform 193"/>
              <p:cNvSpPr>
                <a:spLocks/>
              </p:cNvSpPr>
              <p:nvPr/>
            </p:nvSpPr>
            <p:spPr bwMode="auto">
              <a:xfrm>
                <a:off x="705" y="1648"/>
                <a:ext cx="3" cy="3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1 h 1"/>
                  <a:gd name="T4" fmla="*/ 1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1" y="1"/>
                      <a:pt x="0" y="1"/>
                      <a:pt x="0" y="1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699" name="Freeform 194"/>
              <p:cNvSpPr>
                <a:spLocks/>
              </p:cNvSpPr>
              <p:nvPr/>
            </p:nvSpPr>
            <p:spPr bwMode="auto">
              <a:xfrm>
                <a:off x="708" y="1651"/>
                <a:ext cx="2" cy="0"/>
              </a:xfrm>
              <a:custGeom>
                <a:avLst/>
                <a:gdLst>
                  <a:gd name="T0" fmla="*/ 0 w 1"/>
                  <a:gd name="T1" fmla="*/ 0 w 1"/>
                  <a:gd name="T2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700" name="Freeform 195"/>
              <p:cNvSpPr>
                <a:spLocks/>
              </p:cNvSpPr>
              <p:nvPr/>
            </p:nvSpPr>
            <p:spPr bwMode="auto">
              <a:xfrm>
                <a:off x="702" y="1651"/>
                <a:ext cx="8" cy="5"/>
              </a:xfrm>
              <a:custGeom>
                <a:avLst/>
                <a:gdLst>
                  <a:gd name="T0" fmla="*/ 3 w 3"/>
                  <a:gd name="T1" fmla="*/ 0 h 2"/>
                  <a:gd name="T2" fmla="*/ 2 w 3"/>
                  <a:gd name="T3" fmla="*/ 0 h 2"/>
                  <a:gd name="T4" fmla="*/ 2 w 3"/>
                  <a:gd name="T5" fmla="*/ 0 h 2"/>
                  <a:gd name="T6" fmla="*/ 1 w 3"/>
                  <a:gd name="T7" fmla="*/ 1 h 2"/>
                  <a:gd name="T8" fmla="*/ 1 w 3"/>
                  <a:gd name="T9" fmla="*/ 1 h 2"/>
                  <a:gd name="T10" fmla="*/ 0 w 3"/>
                  <a:gd name="T11" fmla="*/ 2 h 2"/>
                  <a:gd name="T12" fmla="*/ 3 w 3"/>
                  <a:gd name="T13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" h="2">
                    <a:moveTo>
                      <a:pt x="3" y="0"/>
                    </a:moveTo>
                    <a:cubicBezTo>
                      <a:pt x="3" y="0"/>
                      <a:pt x="3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0" y="1"/>
                      <a:pt x="1" y="1"/>
                    </a:cubicBezTo>
                    <a:cubicBezTo>
                      <a:pt x="0" y="1"/>
                      <a:pt x="2" y="0"/>
                      <a:pt x="1" y="1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2" y="0"/>
                      <a:pt x="3" y="0"/>
                    </a:cubicBez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701" name="Freeform 196"/>
              <p:cNvSpPr>
                <a:spLocks/>
              </p:cNvSpPr>
              <p:nvPr/>
            </p:nvSpPr>
            <p:spPr bwMode="auto">
              <a:xfrm>
                <a:off x="708" y="1651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702" name="Freeform 197"/>
              <p:cNvSpPr>
                <a:spLocks/>
              </p:cNvSpPr>
              <p:nvPr/>
            </p:nvSpPr>
            <p:spPr bwMode="auto">
              <a:xfrm>
                <a:off x="705" y="1651"/>
                <a:ext cx="3" cy="0"/>
              </a:xfrm>
              <a:custGeom>
                <a:avLst/>
                <a:gdLst>
                  <a:gd name="T0" fmla="*/ 3 w 3"/>
                  <a:gd name="T1" fmla="*/ 3 w 3"/>
                  <a:gd name="T2" fmla="*/ 0 w 3"/>
                  <a:gd name="T3" fmla="*/ 3 w 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3">
                    <a:moveTo>
                      <a:pt x="3" y="0"/>
                    </a:moveTo>
                    <a:lnTo>
                      <a:pt x="3" y="0"/>
                    </a:lnTo>
                    <a:lnTo>
                      <a:pt x="0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703" name="Freeform 198"/>
              <p:cNvSpPr>
                <a:spLocks/>
              </p:cNvSpPr>
              <p:nvPr/>
            </p:nvSpPr>
            <p:spPr bwMode="auto">
              <a:xfrm>
                <a:off x="702" y="1651"/>
                <a:ext cx="8" cy="8"/>
              </a:xfrm>
              <a:custGeom>
                <a:avLst/>
                <a:gdLst>
                  <a:gd name="T0" fmla="*/ 3 w 3"/>
                  <a:gd name="T1" fmla="*/ 0 h 3"/>
                  <a:gd name="T2" fmla="*/ 2 w 3"/>
                  <a:gd name="T3" fmla="*/ 1 h 3"/>
                  <a:gd name="T4" fmla="*/ 0 w 3"/>
                  <a:gd name="T5" fmla="*/ 3 h 3"/>
                  <a:gd name="T6" fmla="*/ 0 w 3"/>
                  <a:gd name="T7" fmla="*/ 3 h 3"/>
                  <a:gd name="T8" fmla="*/ 3 w 3"/>
                  <a:gd name="T9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3">
                    <a:moveTo>
                      <a:pt x="3" y="0"/>
                    </a:moveTo>
                    <a:cubicBezTo>
                      <a:pt x="1" y="2"/>
                      <a:pt x="3" y="0"/>
                      <a:pt x="2" y="1"/>
                    </a:cubicBezTo>
                    <a:cubicBezTo>
                      <a:pt x="2" y="1"/>
                      <a:pt x="1" y="2"/>
                      <a:pt x="0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1" y="2"/>
                      <a:pt x="2" y="1"/>
                      <a:pt x="3" y="0"/>
                    </a:cubicBez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704" name="Freeform 199"/>
              <p:cNvSpPr>
                <a:spLocks/>
              </p:cNvSpPr>
              <p:nvPr/>
            </p:nvSpPr>
            <p:spPr bwMode="auto">
              <a:xfrm>
                <a:off x="700" y="1662"/>
                <a:ext cx="2" cy="0"/>
              </a:xfrm>
              <a:custGeom>
                <a:avLst/>
                <a:gdLst>
                  <a:gd name="T0" fmla="*/ 0 w 2"/>
                  <a:gd name="T1" fmla="*/ 2 w 2"/>
                  <a:gd name="T2" fmla="*/ 0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705" name="Freeform 200"/>
              <p:cNvSpPr>
                <a:spLocks/>
              </p:cNvSpPr>
              <p:nvPr/>
            </p:nvSpPr>
            <p:spPr bwMode="auto">
              <a:xfrm>
                <a:off x="700" y="1656"/>
                <a:ext cx="10" cy="11"/>
              </a:xfrm>
              <a:custGeom>
                <a:avLst/>
                <a:gdLst>
                  <a:gd name="T0" fmla="*/ 4 w 4"/>
                  <a:gd name="T1" fmla="*/ 1 h 4"/>
                  <a:gd name="T2" fmla="*/ 2 w 4"/>
                  <a:gd name="T3" fmla="*/ 2 h 4"/>
                  <a:gd name="T4" fmla="*/ 3 w 4"/>
                  <a:gd name="T5" fmla="*/ 1 h 4"/>
                  <a:gd name="T6" fmla="*/ 2 w 4"/>
                  <a:gd name="T7" fmla="*/ 1 h 4"/>
                  <a:gd name="T8" fmla="*/ 4 w 4"/>
                  <a:gd name="T9" fmla="*/ 0 h 4"/>
                  <a:gd name="T10" fmla="*/ 2 w 4"/>
                  <a:gd name="T11" fmla="*/ 1 h 4"/>
                  <a:gd name="T12" fmla="*/ 3 w 4"/>
                  <a:gd name="T13" fmla="*/ 0 h 4"/>
                  <a:gd name="T14" fmla="*/ 1 w 4"/>
                  <a:gd name="T15" fmla="*/ 1 h 4"/>
                  <a:gd name="T16" fmla="*/ 2 w 4"/>
                  <a:gd name="T17" fmla="*/ 1 h 4"/>
                  <a:gd name="T18" fmla="*/ 1 w 4"/>
                  <a:gd name="T19" fmla="*/ 2 h 4"/>
                  <a:gd name="T20" fmla="*/ 0 w 4"/>
                  <a:gd name="T21" fmla="*/ 4 h 4"/>
                  <a:gd name="T22" fmla="*/ 4 w 4"/>
                  <a:gd name="T23" fmla="*/ 1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" h="4">
                    <a:moveTo>
                      <a:pt x="4" y="1"/>
                    </a:moveTo>
                    <a:cubicBezTo>
                      <a:pt x="2" y="2"/>
                      <a:pt x="2" y="2"/>
                      <a:pt x="2" y="2"/>
                    </a:cubicBezTo>
                    <a:cubicBezTo>
                      <a:pt x="2" y="2"/>
                      <a:pt x="3" y="1"/>
                      <a:pt x="3" y="1"/>
                    </a:cubicBezTo>
                    <a:cubicBezTo>
                      <a:pt x="3" y="1"/>
                      <a:pt x="2" y="1"/>
                      <a:pt x="2" y="1"/>
                    </a:cubicBezTo>
                    <a:cubicBezTo>
                      <a:pt x="4" y="0"/>
                      <a:pt x="3" y="1"/>
                      <a:pt x="4" y="0"/>
                    </a:cubicBezTo>
                    <a:cubicBezTo>
                      <a:pt x="4" y="0"/>
                      <a:pt x="3" y="0"/>
                      <a:pt x="2" y="1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2"/>
                      <a:pt x="3" y="0"/>
                      <a:pt x="2" y="1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0" y="4"/>
                      <a:pt x="0" y="4"/>
                    </a:cubicBezTo>
                    <a:cubicBezTo>
                      <a:pt x="0" y="4"/>
                      <a:pt x="3" y="2"/>
                      <a:pt x="4" y="1"/>
                    </a:cubicBez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706" name="Freeform 201"/>
              <p:cNvSpPr>
                <a:spLocks/>
              </p:cNvSpPr>
              <p:nvPr/>
            </p:nvSpPr>
            <p:spPr bwMode="auto">
              <a:xfrm>
                <a:off x="705" y="1662"/>
                <a:ext cx="0" cy="3"/>
              </a:xfrm>
              <a:custGeom>
                <a:avLst/>
                <a:gdLst>
                  <a:gd name="T0" fmla="*/ 3 h 3"/>
                  <a:gd name="T1" fmla="*/ 3 h 3"/>
                  <a:gd name="T2" fmla="*/ 0 h 3"/>
                  <a:gd name="T3" fmla="*/ 3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3">
                    <a:moveTo>
                      <a:pt x="0" y="3"/>
                    </a:moveTo>
                    <a:lnTo>
                      <a:pt x="0" y="3"/>
                    </a:lnTo>
                    <a:lnTo>
                      <a:pt x="0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707" name="Freeform 202"/>
              <p:cNvSpPr>
                <a:spLocks/>
              </p:cNvSpPr>
              <p:nvPr/>
            </p:nvSpPr>
            <p:spPr bwMode="auto">
              <a:xfrm>
                <a:off x="702" y="1659"/>
                <a:ext cx="11" cy="11"/>
              </a:xfrm>
              <a:custGeom>
                <a:avLst/>
                <a:gdLst>
                  <a:gd name="T0" fmla="*/ 4 w 4"/>
                  <a:gd name="T1" fmla="*/ 0 h 4"/>
                  <a:gd name="T2" fmla="*/ 3 w 4"/>
                  <a:gd name="T3" fmla="*/ 1 h 4"/>
                  <a:gd name="T4" fmla="*/ 3 w 4"/>
                  <a:gd name="T5" fmla="*/ 0 h 4"/>
                  <a:gd name="T6" fmla="*/ 2 w 4"/>
                  <a:gd name="T7" fmla="*/ 1 h 4"/>
                  <a:gd name="T8" fmla="*/ 3 w 4"/>
                  <a:gd name="T9" fmla="*/ 1 h 4"/>
                  <a:gd name="T10" fmla="*/ 1 w 4"/>
                  <a:gd name="T11" fmla="*/ 3 h 4"/>
                  <a:gd name="T12" fmla="*/ 1 w 4"/>
                  <a:gd name="T13" fmla="*/ 2 h 4"/>
                  <a:gd name="T14" fmla="*/ 2 w 4"/>
                  <a:gd name="T15" fmla="*/ 3 h 4"/>
                  <a:gd name="T16" fmla="*/ 2 w 4"/>
                  <a:gd name="T17" fmla="*/ 2 h 4"/>
                  <a:gd name="T18" fmla="*/ 3 w 4"/>
                  <a:gd name="T19" fmla="*/ 2 h 4"/>
                  <a:gd name="T20" fmla="*/ 4 w 4"/>
                  <a:gd name="T21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" h="4">
                    <a:moveTo>
                      <a:pt x="4" y="0"/>
                    </a:moveTo>
                    <a:cubicBezTo>
                      <a:pt x="3" y="1"/>
                      <a:pt x="3" y="1"/>
                      <a:pt x="3" y="1"/>
                    </a:cubicBezTo>
                    <a:cubicBezTo>
                      <a:pt x="3" y="1"/>
                      <a:pt x="3" y="0"/>
                      <a:pt x="3" y="0"/>
                    </a:cubicBezTo>
                    <a:cubicBezTo>
                      <a:pt x="3" y="1"/>
                      <a:pt x="2" y="1"/>
                      <a:pt x="2" y="1"/>
                    </a:cubicBezTo>
                    <a:cubicBezTo>
                      <a:pt x="0" y="3"/>
                      <a:pt x="3" y="1"/>
                      <a:pt x="3" y="1"/>
                    </a:cubicBezTo>
                    <a:cubicBezTo>
                      <a:pt x="3" y="2"/>
                      <a:pt x="2" y="2"/>
                      <a:pt x="1" y="3"/>
                    </a:cubicBezTo>
                    <a:cubicBezTo>
                      <a:pt x="1" y="3"/>
                      <a:pt x="1" y="3"/>
                      <a:pt x="1" y="2"/>
                    </a:cubicBezTo>
                    <a:cubicBezTo>
                      <a:pt x="0" y="4"/>
                      <a:pt x="1" y="3"/>
                      <a:pt x="2" y="3"/>
                    </a:cubicBezTo>
                    <a:cubicBezTo>
                      <a:pt x="2" y="3"/>
                      <a:pt x="3" y="2"/>
                      <a:pt x="2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4" y="1"/>
                      <a:pt x="4" y="0"/>
                      <a:pt x="4" y="0"/>
                    </a:cubicBez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708" name="Freeform 203"/>
              <p:cNvSpPr>
                <a:spLocks/>
              </p:cNvSpPr>
              <p:nvPr/>
            </p:nvSpPr>
            <p:spPr bwMode="auto">
              <a:xfrm>
                <a:off x="710" y="1659"/>
                <a:ext cx="3" cy="0"/>
              </a:xfrm>
              <a:custGeom>
                <a:avLst/>
                <a:gdLst>
                  <a:gd name="T0" fmla="*/ 0 w 1"/>
                  <a:gd name="T1" fmla="*/ 0 w 1"/>
                  <a:gd name="T2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1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709" name="Freeform 204"/>
              <p:cNvSpPr>
                <a:spLocks/>
              </p:cNvSpPr>
              <p:nvPr/>
            </p:nvSpPr>
            <p:spPr bwMode="auto">
              <a:xfrm>
                <a:off x="708" y="1667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</p:grpSp>
        <p:grpSp>
          <p:nvGrpSpPr>
            <p:cNvPr id="7" name="Group 406"/>
            <p:cNvGrpSpPr>
              <a:grpSpLocks/>
            </p:cNvGrpSpPr>
            <p:nvPr/>
          </p:nvGrpSpPr>
          <p:grpSpPr bwMode="auto">
            <a:xfrm>
              <a:off x="653" y="1632"/>
              <a:ext cx="1446" cy="1624"/>
              <a:chOff x="653" y="1632"/>
              <a:chExt cx="1446" cy="1624"/>
            </a:xfrm>
          </p:grpSpPr>
          <p:sp>
            <p:nvSpPr>
              <p:cNvPr id="1310" name="Freeform 206"/>
              <p:cNvSpPr>
                <a:spLocks/>
              </p:cNvSpPr>
              <p:nvPr/>
            </p:nvSpPr>
            <p:spPr bwMode="auto">
              <a:xfrm>
                <a:off x="713" y="1662"/>
                <a:ext cx="0" cy="3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  <a:gd name="T3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311" name="Freeform 207"/>
              <p:cNvSpPr>
                <a:spLocks/>
              </p:cNvSpPr>
              <p:nvPr/>
            </p:nvSpPr>
            <p:spPr bwMode="auto">
              <a:xfrm>
                <a:off x="705" y="1662"/>
                <a:ext cx="27" cy="24"/>
              </a:xfrm>
              <a:custGeom>
                <a:avLst/>
                <a:gdLst>
                  <a:gd name="T0" fmla="*/ 6 w 10"/>
                  <a:gd name="T1" fmla="*/ 9 h 9"/>
                  <a:gd name="T2" fmla="*/ 7 w 10"/>
                  <a:gd name="T3" fmla="*/ 8 h 9"/>
                  <a:gd name="T4" fmla="*/ 8 w 10"/>
                  <a:gd name="T5" fmla="*/ 7 h 9"/>
                  <a:gd name="T6" fmla="*/ 10 w 10"/>
                  <a:gd name="T7" fmla="*/ 6 h 9"/>
                  <a:gd name="T8" fmla="*/ 9 w 10"/>
                  <a:gd name="T9" fmla="*/ 6 h 9"/>
                  <a:gd name="T10" fmla="*/ 10 w 10"/>
                  <a:gd name="T11" fmla="*/ 5 h 9"/>
                  <a:gd name="T12" fmla="*/ 8 w 10"/>
                  <a:gd name="T13" fmla="*/ 5 h 9"/>
                  <a:gd name="T14" fmla="*/ 7 w 10"/>
                  <a:gd name="T15" fmla="*/ 4 h 9"/>
                  <a:gd name="T16" fmla="*/ 5 w 10"/>
                  <a:gd name="T17" fmla="*/ 1 h 9"/>
                  <a:gd name="T18" fmla="*/ 4 w 10"/>
                  <a:gd name="T19" fmla="*/ 3 h 9"/>
                  <a:gd name="T20" fmla="*/ 4 w 10"/>
                  <a:gd name="T21" fmla="*/ 2 h 9"/>
                  <a:gd name="T22" fmla="*/ 4 w 10"/>
                  <a:gd name="T23" fmla="*/ 2 h 9"/>
                  <a:gd name="T24" fmla="*/ 4 w 10"/>
                  <a:gd name="T25" fmla="*/ 1 h 9"/>
                  <a:gd name="T26" fmla="*/ 2 w 10"/>
                  <a:gd name="T27" fmla="*/ 2 h 9"/>
                  <a:gd name="T28" fmla="*/ 4 w 10"/>
                  <a:gd name="T29" fmla="*/ 0 h 9"/>
                  <a:gd name="T30" fmla="*/ 2 w 10"/>
                  <a:gd name="T31" fmla="*/ 1 h 9"/>
                  <a:gd name="T32" fmla="*/ 1 w 10"/>
                  <a:gd name="T33" fmla="*/ 2 h 9"/>
                  <a:gd name="T34" fmla="*/ 1 w 10"/>
                  <a:gd name="T35" fmla="*/ 3 h 9"/>
                  <a:gd name="T36" fmla="*/ 4 w 10"/>
                  <a:gd name="T37" fmla="*/ 3 h 9"/>
                  <a:gd name="T38" fmla="*/ 3 w 10"/>
                  <a:gd name="T39" fmla="*/ 4 h 9"/>
                  <a:gd name="T40" fmla="*/ 3 w 10"/>
                  <a:gd name="T41" fmla="*/ 5 h 9"/>
                  <a:gd name="T42" fmla="*/ 5 w 10"/>
                  <a:gd name="T43" fmla="*/ 4 h 9"/>
                  <a:gd name="T44" fmla="*/ 5 w 10"/>
                  <a:gd name="T45" fmla="*/ 5 h 9"/>
                  <a:gd name="T46" fmla="*/ 6 w 10"/>
                  <a:gd name="T47" fmla="*/ 4 h 9"/>
                  <a:gd name="T48" fmla="*/ 5 w 10"/>
                  <a:gd name="T49" fmla="*/ 6 h 9"/>
                  <a:gd name="T50" fmla="*/ 7 w 10"/>
                  <a:gd name="T51" fmla="*/ 4 h 9"/>
                  <a:gd name="T52" fmla="*/ 5 w 10"/>
                  <a:gd name="T53" fmla="*/ 7 h 9"/>
                  <a:gd name="T54" fmla="*/ 6 w 10"/>
                  <a:gd name="T55" fmla="*/ 6 h 9"/>
                  <a:gd name="T56" fmla="*/ 7 w 10"/>
                  <a:gd name="T57" fmla="*/ 5 h 9"/>
                  <a:gd name="T58" fmla="*/ 5 w 10"/>
                  <a:gd name="T59" fmla="*/ 7 h 9"/>
                  <a:gd name="T60" fmla="*/ 6 w 10"/>
                  <a:gd name="T61" fmla="*/ 7 h 9"/>
                  <a:gd name="T62" fmla="*/ 7 w 10"/>
                  <a:gd name="T63" fmla="*/ 6 h 9"/>
                  <a:gd name="T64" fmla="*/ 7 w 10"/>
                  <a:gd name="T65" fmla="*/ 7 h 9"/>
                  <a:gd name="T66" fmla="*/ 6 w 10"/>
                  <a:gd name="T67" fmla="*/ 8 h 9"/>
                  <a:gd name="T68" fmla="*/ 5 w 10"/>
                  <a:gd name="T69" fmla="*/ 9 h 9"/>
                  <a:gd name="T70" fmla="*/ 7 w 10"/>
                  <a:gd name="T71" fmla="*/ 7 h 9"/>
                  <a:gd name="T72" fmla="*/ 6 w 10"/>
                  <a:gd name="T73" fmla="*/ 9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0" h="9">
                    <a:moveTo>
                      <a:pt x="6" y="9"/>
                    </a:moveTo>
                    <a:cubicBezTo>
                      <a:pt x="7" y="8"/>
                      <a:pt x="7" y="8"/>
                      <a:pt x="7" y="8"/>
                    </a:cubicBezTo>
                    <a:cubicBezTo>
                      <a:pt x="8" y="7"/>
                      <a:pt x="8" y="8"/>
                      <a:pt x="8" y="7"/>
                    </a:cubicBezTo>
                    <a:cubicBezTo>
                      <a:pt x="9" y="7"/>
                      <a:pt x="9" y="7"/>
                      <a:pt x="10" y="6"/>
                    </a:cubicBezTo>
                    <a:cubicBezTo>
                      <a:pt x="10" y="6"/>
                      <a:pt x="9" y="6"/>
                      <a:pt x="9" y="6"/>
                    </a:cubicBezTo>
                    <a:cubicBezTo>
                      <a:pt x="10" y="5"/>
                      <a:pt x="10" y="5"/>
                      <a:pt x="10" y="5"/>
                    </a:cubicBezTo>
                    <a:cubicBezTo>
                      <a:pt x="9" y="5"/>
                      <a:pt x="8" y="6"/>
                      <a:pt x="8" y="5"/>
                    </a:cubicBezTo>
                    <a:cubicBezTo>
                      <a:pt x="8" y="4"/>
                      <a:pt x="8" y="4"/>
                      <a:pt x="7" y="4"/>
                    </a:cubicBezTo>
                    <a:cubicBezTo>
                      <a:pt x="7" y="3"/>
                      <a:pt x="5" y="3"/>
                      <a:pt x="5" y="1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4" y="2"/>
                      <a:pt x="3" y="2"/>
                      <a:pt x="4" y="2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6" y="0"/>
                      <a:pt x="4" y="1"/>
                      <a:pt x="4" y="1"/>
                    </a:cubicBezTo>
                    <a:cubicBezTo>
                      <a:pt x="4" y="1"/>
                      <a:pt x="3" y="2"/>
                      <a:pt x="2" y="2"/>
                    </a:cubicBezTo>
                    <a:cubicBezTo>
                      <a:pt x="4" y="1"/>
                      <a:pt x="2" y="2"/>
                      <a:pt x="4" y="0"/>
                    </a:cubicBezTo>
                    <a:cubicBezTo>
                      <a:pt x="4" y="0"/>
                      <a:pt x="2" y="2"/>
                      <a:pt x="2" y="1"/>
                    </a:cubicBezTo>
                    <a:cubicBezTo>
                      <a:pt x="1" y="2"/>
                      <a:pt x="2" y="2"/>
                      <a:pt x="1" y="2"/>
                    </a:cubicBezTo>
                    <a:cubicBezTo>
                      <a:pt x="1" y="3"/>
                      <a:pt x="2" y="2"/>
                      <a:pt x="1" y="3"/>
                    </a:cubicBezTo>
                    <a:cubicBezTo>
                      <a:pt x="0" y="4"/>
                      <a:pt x="3" y="3"/>
                      <a:pt x="4" y="3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4" y="3"/>
                      <a:pt x="5" y="4"/>
                      <a:pt x="3" y="5"/>
                    </a:cubicBezTo>
                    <a:cubicBezTo>
                      <a:pt x="4" y="4"/>
                      <a:pt x="3" y="6"/>
                      <a:pt x="5" y="4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6" y="4"/>
                      <a:pt x="6" y="4"/>
                      <a:pt x="6" y="4"/>
                    </a:cubicBezTo>
                    <a:cubicBezTo>
                      <a:pt x="6" y="5"/>
                      <a:pt x="5" y="6"/>
                      <a:pt x="5" y="6"/>
                    </a:cubicBezTo>
                    <a:cubicBezTo>
                      <a:pt x="6" y="5"/>
                      <a:pt x="6" y="5"/>
                      <a:pt x="7" y="4"/>
                    </a:cubicBezTo>
                    <a:cubicBezTo>
                      <a:pt x="5" y="7"/>
                      <a:pt x="5" y="7"/>
                      <a:pt x="5" y="7"/>
                    </a:cubicBezTo>
                    <a:cubicBezTo>
                      <a:pt x="6" y="6"/>
                      <a:pt x="6" y="6"/>
                      <a:pt x="6" y="6"/>
                    </a:cubicBezTo>
                    <a:cubicBezTo>
                      <a:pt x="5" y="6"/>
                      <a:pt x="6" y="6"/>
                      <a:pt x="7" y="5"/>
                    </a:cubicBezTo>
                    <a:cubicBezTo>
                      <a:pt x="7" y="6"/>
                      <a:pt x="6" y="7"/>
                      <a:pt x="5" y="7"/>
                    </a:cubicBezTo>
                    <a:cubicBezTo>
                      <a:pt x="5" y="8"/>
                      <a:pt x="7" y="6"/>
                      <a:pt x="6" y="7"/>
                    </a:cubicBezTo>
                    <a:cubicBezTo>
                      <a:pt x="7" y="6"/>
                      <a:pt x="7" y="6"/>
                      <a:pt x="7" y="6"/>
                    </a:cubicBezTo>
                    <a:cubicBezTo>
                      <a:pt x="8" y="6"/>
                      <a:pt x="7" y="7"/>
                      <a:pt x="7" y="7"/>
                    </a:cubicBezTo>
                    <a:cubicBezTo>
                      <a:pt x="6" y="8"/>
                      <a:pt x="6" y="8"/>
                      <a:pt x="6" y="8"/>
                    </a:cubicBezTo>
                    <a:cubicBezTo>
                      <a:pt x="5" y="8"/>
                      <a:pt x="5" y="8"/>
                      <a:pt x="5" y="9"/>
                    </a:cubicBezTo>
                    <a:cubicBezTo>
                      <a:pt x="7" y="7"/>
                      <a:pt x="7" y="7"/>
                      <a:pt x="7" y="7"/>
                    </a:cubicBezTo>
                    <a:cubicBezTo>
                      <a:pt x="6" y="8"/>
                      <a:pt x="6" y="9"/>
                      <a:pt x="6" y="9"/>
                    </a:cubicBez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312" name="Freeform 208"/>
              <p:cNvSpPr>
                <a:spLocks/>
              </p:cNvSpPr>
              <p:nvPr/>
            </p:nvSpPr>
            <p:spPr bwMode="auto">
              <a:xfrm>
                <a:off x="716" y="1686"/>
                <a:ext cx="3" cy="0"/>
              </a:xfrm>
              <a:custGeom>
                <a:avLst/>
                <a:gdLst>
                  <a:gd name="T0" fmla="*/ 3 w 3"/>
                  <a:gd name="T1" fmla="*/ 0 w 3"/>
                  <a:gd name="T2" fmla="*/ 3 w 3"/>
                  <a:gd name="T3" fmla="*/ 3 w 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3">
                    <a:moveTo>
                      <a:pt x="3" y="0"/>
                    </a:moveTo>
                    <a:lnTo>
                      <a:pt x="0" y="0"/>
                    </a:lnTo>
                    <a:lnTo>
                      <a:pt x="3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313" name="Freeform 209"/>
              <p:cNvSpPr>
                <a:spLocks/>
              </p:cNvSpPr>
              <p:nvPr/>
            </p:nvSpPr>
            <p:spPr bwMode="auto">
              <a:xfrm>
                <a:off x="721" y="1686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314" name="Rectangle 210"/>
              <p:cNvSpPr>
                <a:spLocks noChangeArrowheads="1"/>
              </p:cNvSpPr>
              <p:nvPr/>
            </p:nvSpPr>
            <p:spPr bwMode="auto">
              <a:xfrm>
                <a:off x="727" y="1675"/>
                <a:ext cx="1" cy="1"/>
              </a:xfrm>
              <a:prstGeom prst="rect">
                <a:avLst/>
              </a:pr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315" name="Freeform 211"/>
              <p:cNvSpPr>
                <a:spLocks/>
              </p:cNvSpPr>
              <p:nvPr/>
            </p:nvSpPr>
            <p:spPr bwMode="auto">
              <a:xfrm>
                <a:off x="716" y="1681"/>
                <a:ext cx="3" cy="3"/>
              </a:xfrm>
              <a:custGeom>
                <a:avLst/>
                <a:gdLst>
                  <a:gd name="T0" fmla="*/ 0 w 1"/>
                  <a:gd name="T1" fmla="*/ 1 h 1"/>
                  <a:gd name="T2" fmla="*/ 1 w 1"/>
                  <a:gd name="T3" fmla="*/ 0 h 1"/>
                  <a:gd name="T4" fmla="*/ 0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316" name="Freeform 212"/>
              <p:cNvSpPr>
                <a:spLocks/>
              </p:cNvSpPr>
              <p:nvPr/>
            </p:nvSpPr>
            <p:spPr bwMode="auto">
              <a:xfrm>
                <a:off x="713" y="1678"/>
                <a:ext cx="3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1" y="0"/>
                    </a:cubicBez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317" name="Freeform 213"/>
              <p:cNvSpPr>
                <a:spLocks/>
              </p:cNvSpPr>
              <p:nvPr/>
            </p:nvSpPr>
            <p:spPr bwMode="auto">
              <a:xfrm>
                <a:off x="719" y="1686"/>
                <a:ext cx="2" cy="0"/>
              </a:xfrm>
              <a:custGeom>
                <a:avLst/>
                <a:gdLst>
                  <a:gd name="T0" fmla="*/ 0 w 2"/>
                  <a:gd name="T1" fmla="*/ 0 w 2"/>
                  <a:gd name="T2" fmla="*/ 2 w 2"/>
                  <a:gd name="T3" fmla="*/ 0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318" name="Freeform 214"/>
              <p:cNvSpPr>
                <a:spLocks/>
              </p:cNvSpPr>
              <p:nvPr/>
            </p:nvSpPr>
            <p:spPr bwMode="auto">
              <a:xfrm>
                <a:off x="724" y="1662"/>
                <a:ext cx="33" cy="30"/>
              </a:xfrm>
              <a:custGeom>
                <a:avLst/>
                <a:gdLst>
                  <a:gd name="T0" fmla="*/ 4 w 12"/>
                  <a:gd name="T1" fmla="*/ 8 h 11"/>
                  <a:gd name="T2" fmla="*/ 4 w 12"/>
                  <a:gd name="T3" fmla="*/ 10 h 11"/>
                  <a:gd name="T4" fmla="*/ 3 w 12"/>
                  <a:gd name="T5" fmla="*/ 10 h 11"/>
                  <a:gd name="T6" fmla="*/ 6 w 12"/>
                  <a:gd name="T7" fmla="*/ 8 h 11"/>
                  <a:gd name="T8" fmla="*/ 3 w 12"/>
                  <a:gd name="T9" fmla="*/ 8 h 11"/>
                  <a:gd name="T10" fmla="*/ 4 w 12"/>
                  <a:gd name="T11" fmla="*/ 7 h 11"/>
                  <a:gd name="T12" fmla="*/ 1 w 12"/>
                  <a:gd name="T13" fmla="*/ 9 h 11"/>
                  <a:gd name="T14" fmla="*/ 4 w 12"/>
                  <a:gd name="T15" fmla="*/ 6 h 11"/>
                  <a:gd name="T16" fmla="*/ 4 w 12"/>
                  <a:gd name="T17" fmla="*/ 6 h 11"/>
                  <a:gd name="T18" fmla="*/ 3 w 12"/>
                  <a:gd name="T19" fmla="*/ 6 h 11"/>
                  <a:gd name="T20" fmla="*/ 1 w 12"/>
                  <a:gd name="T21" fmla="*/ 8 h 11"/>
                  <a:gd name="T22" fmla="*/ 0 w 12"/>
                  <a:gd name="T23" fmla="*/ 9 h 11"/>
                  <a:gd name="T24" fmla="*/ 1 w 12"/>
                  <a:gd name="T25" fmla="*/ 8 h 11"/>
                  <a:gd name="T26" fmla="*/ 0 w 12"/>
                  <a:gd name="T27" fmla="*/ 9 h 11"/>
                  <a:gd name="T28" fmla="*/ 1 w 12"/>
                  <a:gd name="T29" fmla="*/ 9 h 11"/>
                  <a:gd name="T30" fmla="*/ 0 w 12"/>
                  <a:gd name="T31" fmla="*/ 10 h 11"/>
                  <a:gd name="T32" fmla="*/ 1 w 12"/>
                  <a:gd name="T33" fmla="*/ 9 h 11"/>
                  <a:gd name="T34" fmla="*/ 1 w 12"/>
                  <a:gd name="T35" fmla="*/ 9 h 11"/>
                  <a:gd name="T36" fmla="*/ 2 w 12"/>
                  <a:gd name="T37" fmla="*/ 9 h 11"/>
                  <a:gd name="T38" fmla="*/ 1 w 12"/>
                  <a:gd name="T39" fmla="*/ 10 h 11"/>
                  <a:gd name="T40" fmla="*/ 2 w 12"/>
                  <a:gd name="T41" fmla="*/ 9 h 11"/>
                  <a:gd name="T42" fmla="*/ 1 w 12"/>
                  <a:gd name="T43" fmla="*/ 11 h 11"/>
                  <a:gd name="T44" fmla="*/ 2 w 12"/>
                  <a:gd name="T45" fmla="*/ 10 h 11"/>
                  <a:gd name="T46" fmla="*/ 1 w 12"/>
                  <a:gd name="T47" fmla="*/ 10 h 11"/>
                  <a:gd name="T48" fmla="*/ 4 w 12"/>
                  <a:gd name="T49" fmla="*/ 9 h 11"/>
                  <a:gd name="T50" fmla="*/ 2 w 12"/>
                  <a:gd name="T51" fmla="*/ 11 h 11"/>
                  <a:gd name="T52" fmla="*/ 2 w 12"/>
                  <a:gd name="T53" fmla="*/ 11 h 11"/>
                  <a:gd name="T54" fmla="*/ 2 w 12"/>
                  <a:gd name="T55" fmla="*/ 11 h 11"/>
                  <a:gd name="T56" fmla="*/ 2 w 12"/>
                  <a:gd name="T57" fmla="*/ 11 h 11"/>
                  <a:gd name="T58" fmla="*/ 2 w 12"/>
                  <a:gd name="T59" fmla="*/ 11 h 11"/>
                  <a:gd name="T60" fmla="*/ 2 w 12"/>
                  <a:gd name="T61" fmla="*/ 11 h 11"/>
                  <a:gd name="T62" fmla="*/ 7 w 12"/>
                  <a:gd name="T63" fmla="*/ 5 h 11"/>
                  <a:gd name="T64" fmla="*/ 7 w 12"/>
                  <a:gd name="T65" fmla="*/ 5 h 11"/>
                  <a:gd name="T66" fmla="*/ 7 w 12"/>
                  <a:gd name="T67" fmla="*/ 5 h 11"/>
                  <a:gd name="T68" fmla="*/ 7 w 12"/>
                  <a:gd name="T69" fmla="*/ 5 h 11"/>
                  <a:gd name="T70" fmla="*/ 7 w 12"/>
                  <a:gd name="T71" fmla="*/ 5 h 11"/>
                  <a:gd name="T72" fmla="*/ 7 w 12"/>
                  <a:gd name="T73" fmla="*/ 5 h 11"/>
                  <a:gd name="T74" fmla="*/ 6 w 12"/>
                  <a:gd name="T75" fmla="*/ 5 h 11"/>
                  <a:gd name="T76" fmla="*/ 6 w 12"/>
                  <a:gd name="T77" fmla="*/ 5 h 11"/>
                  <a:gd name="T78" fmla="*/ 6 w 12"/>
                  <a:gd name="T79" fmla="*/ 5 h 11"/>
                  <a:gd name="T80" fmla="*/ 6 w 12"/>
                  <a:gd name="T81" fmla="*/ 6 h 11"/>
                  <a:gd name="T82" fmla="*/ 5 w 12"/>
                  <a:gd name="T83" fmla="*/ 6 h 11"/>
                  <a:gd name="T84" fmla="*/ 5 w 12"/>
                  <a:gd name="T85" fmla="*/ 7 h 11"/>
                  <a:gd name="T86" fmla="*/ 5 w 12"/>
                  <a:gd name="T87" fmla="*/ 6 h 11"/>
                  <a:gd name="T88" fmla="*/ 4 w 12"/>
                  <a:gd name="T89" fmla="*/ 8 h 11"/>
                  <a:gd name="T90" fmla="*/ 5 w 12"/>
                  <a:gd name="T91" fmla="*/ 7 h 11"/>
                  <a:gd name="T92" fmla="*/ 4 w 12"/>
                  <a:gd name="T93" fmla="*/ 8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12" h="11">
                    <a:moveTo>
                      <a:pt x="4" y="8"/>
                    </a:moveTo>
                    <a:cubicBezTo>
                      <a:pt x="3" y="10"/>
                      <a:pt x="4" y="9"/>
                      <a:pt x="4" y="10"/>
                    </a:cubicBezTo>
                    <a:cubicBezTo>
                      <a:pt x="4" y="10"/>
                      <a:pt x="8" y="4"/>
                      <a:pt x="3" y="10"/>
                    </a:cubicBezTo>
                    <a:cubicBezTo>
                      <a:pt x="6" y="8"/>
                      <a:pt x="6" y="8"/>
                      <a:pt x="6" y="8"/>
                    </a:cubicBezTo>
                    <a:cubicBezTo>
                      <a:pt x="5" y="8"/>
                      <a:pt x="5" y="7"/>
                      <a:pt x="3" y="8"/>
                    </a:cubicBezTo>
                    <a:cubicBezTo>
                      <a:pt x="4" y="7"/>
                      <a:pt x="4" y="7"/>
                      <a:pt x="4" y="7"/>
                    </a:cubicBezTo>
                    <a:cubicBezTo>
                      <a:pt x="4" y="7"/>
                      <a:pt x="1" y="10"/>
                      <a:pt x="1" y="9"/>
                    </a:cubicBezTo>
                    <a:cubicBezTo>
                      <a:pt x="3" y="8"/>
                      <a:pt x="2" y="8"/>
                      <a:pt x="4" y="6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4" y="6"/>
                      <a:pt x="3" y="7"/>
                      <a:pt x="3" y="6"/>
                    </a:cubicBezTo>
                    <a:cubicBezTo>
                      <a:pt x="2" y="7"/>
                      <a:pt x="1" y="8"/>
                      <a:pt x="1" y="8"/>
                    </a:cubicBezTo>
                    <a:cubicBezTo>
                      <a:pt x="1" y="8"/>
                      <a:pt x="0" y="8"/>
                      <a:pt x="0" y="9"/>
                    </a:cubicBezTo>
                    <a:cubicBezTo>
                      <a:pt x="1" y="8"/>
                      <a:pt x="0" y="9"/>
                      <a:pt x="1" y="8"/>
                    </a:cubicBezTo>
                    <a:cubicBezTo>
                      <a:pt x="0" y="9"/>
                      <a:pt x="1" y="9"/>
                      <a:pt x="0" y="9"/>
                    </a:cubicBezTo>
                    <a:cubicBezTo>
                      <a:pt x="1" y="9"/>
                      <a:pt x="1" y="9"/>
                      <a:pt x="1" y="9"/>
                    </a:cubicBezTo>
                    <a:cubicBezTo>
                      <a:pt x="1" y="9"/>
                      <a:pt x="0" y="9"/>
                      <a:pt x="0" y="10"/>
                    </a:cubicBezTo>
                    <a:cubicBezTo>
                      <a:pt x="1" y="9"/>
                      <a:pt x="1" y="9"/>
                      <a:pt x="1" y="9"/>
                    </a:cubicBezTo>
                    <a:cubicBezTo>
                      <a:pt x="1" y="9"/>
                      <a:pt x="1" y="9"/>
                      <a:pt x="1" y="9"/>
                    </a:cubicBezTo>
                    <a:cubicBezTo>
                      <a:pt x="1" y="9"/>
                      <a:pt x="1" y="10"/>
                      <a:pt x="2" y="9"/>
                    </a:cubicBezTo>
                    <a:cubicBezTo>
                      <a:pt x="1" y="10"/>
                      <a:pt x="1" y="10"/>
                      <a:pt x="1" y="10"/>
                    </a:cubicBezTo>
                    <a:cubicBezTo>
                      <a:pt x="2" y="9"/>
                      <a:pt x="2" y="9"/>
                      <a:pt x="2" y="9"/>
                    </a:cubicBezTo>
                    <a:cubicBezTo>
                      <a:pt x="2" y="10"/>
                      <a:pt x="0" y="11"/>
                      <a:pt x="1" y="11"/>
                    </a:cubicBezTo>
                    <a:cubicBezTo>
                      <a:pt x="1" y="11"/>
                      <a:pt x="2" y="10"/>
                      <a:pt x="2" y="10"/>
                    </a:cubicBezTo>
                    <a:cubicBezTo>
                      <a:pt x="3" y="10"/>
                      <a:pt x="1" y="11"/>
                      <a:pt x="1" y="10"/>
                    </a:cubicBezTo>
                    <a:cubicBezTo>
                      <a:pt x="2" y="10"/>
                      <a:pt x="3" y="9"/>
                      <a:pt x="4" y="9"/>
                    </a:cubicBezTo>
                    <a:cubicBezTo>
                      <a:pt x="3" y="10"/>
                      <a:pt x="4" y="9"/>
                      <a:pt x="2" y="11"/>
                    </a:cubicBezTo>
                    <a:cubicBezTo>
                      <a:pt x="2" y="11"/>
                      <a:pt x="2" y="11"/>
                      <a:pt x="2" y="11"/>
                    </a:cubicBezTo>
                    <a:cubicBezTo>
                      <a:pt x="2" y="11"/>
                      <a:pt x="2" y="11"/>
                      <a:pt x="2" y="11"/>
                    </a:cubicBezTo>
                    <a:cubicBezTo>
                      <a:pt x="2" y="11"/>
                      <a:pt x="2" y="11"/>
                      <a:pt x="2" y="11"/>
                    </a:cubicBezTo>
                    <a:cubicBezTo>
                      <a:pt x="2" y="11"/>
                      <a:pt x="2" y="11"/>
                      <a:pt x="2" y="11"/>
                    </a:cubicBezTo>
                    <a:cubicBezTo>
                      <a:pt x="2" y="11"/>
                      <a:pt x="2" y="11"/>
                      <a:pt x="2" y="11"/>
                    </a:cubicBezTo>
                    <a:cubicBezTo>
                      <a:pt x="12" y="0"/>
                      <a:pt x="5" y="8"/>
                      <a:pt x="7" y="5"/>
                    </a:cubicBezTo>
                    <a:cubicBezTo>
                      <a:pt x="7" y="5"/>
                      <a:pt x="7" y="5"/>
                      <a:pt x="7" y="5"/>
                    </a:cubicBezTo>
                    <a:cubicBezTo>
                      <a:pt x="7" y="5"/>
                      <a:pt x="7" y="5"/>
                      <a:pt x="7" y="5"/>
                    </a:cubicBezTo>
                    <a:cubicBezTo>
                      <a:pt x="7" y="5"/>
                      <a:pt x="7" y="5"/>
                      <a:pt x="7" y="5"/>
                    </a:cubicBezTo>
                    <a:cubicBezTo>
                      <a:pt x="7" y="5"/>
                      <a:pt x="7" y="5"/>
                      <a:pt x="7" y="5"/>
                    </a:cubicBezTo>
                    <a:cubicBezTo>
                      <a:pt x="7" y="5"/>
                      <a:pt x="7" y="5"/>
                      <a:pt x="7" y="5"/>
                    </a:cubicBezTo>
                    <a:cubicBezTo>
                      <a:pt x="6" y="5"/>
                      <a:pt x="6" y="5"/>
                      <a:pt x="6" y="5"/>
                    </a:cubicBezTo>
                    <a:cubicBezTo>
                      <a:pt x="6" y="6"/>
                      <a:pt x="6" y="6"/>
                      <a:pt x="6" y="5"/>
                    </a:cubicBezTo>
                    <a:cubicBezTo>
                      <a:pt x="6" y="5"/>
                      <a:pt x="6" y="5"/>
                      <a:pt x="6" y="5"/>
                    </a:cubicBezTo>
                    <a:cubicBezTo>
                      <a:pt x="5" y="7"/>
                      <a:pt x="7" y="4"/>
                      <a:pt x="6" y="6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5" y="7"/>
                      <a:pt x="5" y="7"/>
                      <a:pt x="5" y="7"/>
                    </a:cubicBezTo>
                    <a:cubicBezTo>
                      <a:pt x="5" y="7"/>
                      <a:pt x="5" y="7"/>
                      <a:pt x="5" y="6"/>
                    </a:cubicBezTo>
                    <a:cubicBezTo>
                      <a:pt x="4" y="7"/>
                      <a:pt x="4" y="7"/>
                      <a:pt x="4" y="8"/>
                    </a:cubicBezTo>
                    <a:cubicBezTo>
                      <a:pt x="4" y="8"/>
                      <a:pt x="4" y="7"/>
                      <a:pt x="5" y="7"/>
                    </a:cubicBezTo>
                    <a:cubicBezTo>
                      <a:pt x="4" y="8"/>
                      <a:pt x="4" y="9"/>
                      <a:pt x="4" y="8"/>
                    </a:cubicBez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319" name="Freeform 215"/>
              <p:cNvSpPr>
                <a:spLocks/>
              </p:cNvSpPr>
              <p:nvPr/>
            </p:nvSpPr>
            <p:spPr bwMode="auto">
              <a:xfrm>
                <a:off x="724" y="1686"/>
                <a:ext cx="3" cy="3"/>
              </a:xfrm>
              <a:custGeom>
                <a:avLst/>
                <a:gdLst>
                  <a:gd name="T0" fmla="*/ 0 w 3"/>
                  <a:gd name="T1" fmla="*/ 3 h 3"/>
                  <a:gd name="T2" fmla="*/ 3 w 3"/>
                  <a:gd name="T3" fmla="*/ 0 h 3"/>
                  <a:gd name="T4" fmla="*/ 0 w 3"/>
                  <a:gd name="T5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3">
                    <a:moveTo>
                      <a:pt x="0" y="3"/>
                    </a:moveTo>
                    <a:lnTo>
                      <a:pt x="3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320" name="Freeform 216"/>
              <p:cNvSpPr>
                <a:spLocks/>
              </p:cNvSpPr>
              <p:nvPr/>
            </p:nvSpPr>
            <p:spPr bwMode="auto">
              <a:xfrm>
                <a:off x="721" y="1667"/>
                <a:ext cx="22" cy="17"/>
              </a:xfrm>
              <a:custGeom>
                <a:avLst/>
                <a:gdLst>
                  <a:gd name="T0" fmla="*/ 5 w 8"/>
                  <a:gd name="T1" fmla="*/ 4 h 6"/>
                  <a:gd name="T2" fmla="*/ 6 w 8"/>
                  <a:gd name="T3" fmla="*/ 2 h 6"/>
                  <a:gd name="T4" fmla="*/ 4 w 8"/>
                  <a:gd name="T5" fmla="*/ 5 h 6"/>
                  <a:gd name="T6" fmla="*/ 3 w 8"/>
                  <a:gd name="T7" fmla="*/ 5 h 6"/>
                  <a:gd name="T8" fmla="*/ 5 w 8"/>
                  <a:gd name="T9" fmla="*/ 3 h 6"/>
                  <a:gd name="T10" fmla="*/ 5 w 8"/>
                  <a:gd name="T11" fmla="*/ 2 h 6"/>
                  <a:gd name="T12" fmla="*/ 4 w 8"/>
                  <a:gd name="T13" fmla="*/ 4 h 6"/>
                  <a:gd name="T14" fmla="*/ 3 w 8"/>
                  <a:gd name="T15" fmla="*/ 4 h 6"/>
                  <a:gd name="T16" fmla="*/ 3 w 8"/>
                  <a:gd name="T17" fmla="*/ 4 h 6"/>
                  <a:gd name="T18" fmla="*/ 5 w 8"/>
                  <a:gd name="T19" fmla="*/ 2 h 6"/>
                  <a:gd name="T20" fmla="*/ 0 w 8"/>
                  <a:gd name="T21" fmla="*/ 5 h 6"/>
                  <a:gd name="T22" fmla="*/ 1 w 8"/>
                  <a:gd name="T23" fmla="*/ 5 h 6"/>
                  <a:gd name="T24" fmla="*/ 3 w 8"/>
                  <a:gd name="T25" fmla="*/ 3 h 6"/>
                  <a:gd name="T26" fmla="*/ 2 w 8"/>
                  <a:gd name="T27" fmla="*/ 4 h 6"/>
                  <a:gd name="T28" fmla="*/ 1 w 8"/>
                  <a:gd name="T29" fmla="*/ 5 h 6"/>
                  <a:gd name="T30" fmla="*/ 3 w 8"/>
                  <a:gd name="T31" fmla="*/ 6 h 6"/>
                  <a:gd name="T32" fmla="*/ 3 w 8"/>
                  <a:gd name="T33" fmla="*/ 6 h 6"/>
                  <a:gd name="T34" fmla="*/ 4 w 8"/>
                  <a:gd name="T35" fmla="*/ 5 h 6"/>
                  <a:gd name="T36" fmla="*/ 5 w 8"/>
                  <a:gd name="T37" fmla="*/ 3 h 6"/>
                  <a:gd name="T38" fmla="*/ 5 w 8"/>
                  <a:gd name="T39" fmla="*/ 4 h 6"/>
                  <a:gd name="T40" fmla="*/ 6 w 8"/>
                  <a:gd name="T41" fmla="*/ 2 h 6"/>
                  <a:gd name="T42" fmla="*/ 7 w 8"/>
                  <a:gd name="T43" fmla="*/ 2 h 6"/>
                  <a:gd name="T44" fmla="*/ 7 w 8"/>
                  <a:gd name="T45" fmla="*/ 1 h 6"/>
                  <a:gd name="T46" fmla="*/ 5 w 8"/>
                  <a:gd name="T47" fmla="*/ 4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8" h="6">
                    <a:moveTo>
                      <a:pt x="5" y="4"/>
                    </a:moveTo>
                    <a:cubicBezTo>
                      <a:pt x="5" y="3"/>
                      <a:pt x="6" y="3"/>
                      <a:pt x="6" y="2"/>
                    </a:cubicBezTo>
                    <a:cubicBezTo>
                      <a:pt x="5" y="3"/>
                      <a:pt x="5" y="4"/>
                      <a:pt x="4" y="5"/>
                    </a:cubicBezTo>
                    <a:cubicBezTo>
                      <a:pt x="4" y="4"/>
                      <a:pt x="3" y="5"/>
                      <a:pt x="3" y="5"/>
                    </a:cubicBezTo>
                    <a:cubicBezTo>
                      <a:pt x="4" y="4"/>
                      <a:pt x="5" y="3"/>
                      <a:pt x="5" y="3"/>
                    </a:cubicBezTo>
                    <a:cubicBezTo>
                      <a:pt x="5" y="3"/>
                      <a:pt x="5" y="2"/>
                      <a:pt x="5" y="2"/>
                    </a:cubicBezTo>
                    <a:cubicBezTo>
                      <a:pt x="5" y="3"/>
                      <a:pt x="5" y="3"/>
                      <a:pt x="4" y="4"/>
                    </a:cubicBezTo>
                    <a:cubicBezTo>
                      <a:pt x="3" y="4"/>
                      <a:pt x="2" y="5"/>
                      <a:pt x="3" y="4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4" y="3"/>
                      <a:pt x="4" y="3"/>
                      <a:pt x="5" y="2"/>
                    </a:cubicBezTo>
                    <a:cubicBezTo>
                      <a:pt x="3" y="3"/>
                      <a:pt x="3" y="2"/>
                      <a:pt x="0" y="5"/>
                    </a:cubicBezTo>
                    <a:cubicBezTo>
                      <a:pt x="0" y="6"/>
                      <a:pt x="1" y="5"/>
                      <a:pt x="1" y="5"/>
                    </a:cubicBezTo>
                    <a:cubicBezTo>
                      <a:pt x="1" y="4"/>
                      <a:pt x="2" y="4"/>
                      <a:pt x="3" y="3"/>
                    </a:cubicBezTo>
                    <a:cubicBezTo>
                      <a:pt x="2" y="4"/>
                      <a:pt x="3" y="3"/>
                      <a:pt x="2" y="4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1" y="6"/>
                      <a:pt x="2" y="6"/>
                      <a:pt x="3" y="6"/>
                    </a:cubicBezTo>
                    <a:cubicBezTo>
                      <a:pt x="3" y="6"/>
                      <a:pt x="3" y="6"/>
                      <a:pt x="3" y="6"/>
                    </a:cubicBezTo>
                    <a:cubicBezTo>
                      <a:pt x="4" y="5"/>
                      <a:pt x="4" y="6"/>
                      <a:pt x="4" y="5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5" y="4"/>
                      <a:pt x="6" y="3"/>
                      <a:pt x="5" y="4"/>
                    </a:cubicBezTo>
                    <a:cubicBezTo>
                      <a:pt x="6" y="3"/>
                      <a:pt x="6" y="3"/>
                      <a:pt x="6" y="2"/>
                    </a:cubicBezTo>
                    <a:cubicBezTo>
                      <a:pt x="7" y="2"/>
                      <a:pt x="6" y="3"/>
                      <a:pt x="7" y="2"/>
                    </a:cubicBezTo>
                    <a:cubicBezTo>
                      <a:pt x="8" y="0"/>
                      <a:pt x="6" y="3"/>
                      <a:pt x="7" y="1"/>
                    </a:cubicBezTo>
                    <a:lnTo>
                      <a:pt x="5" y="4"/>
                    </a:ln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321" name="Rectangle 217"/>
              <p:cNvSpPr>
                <a:spLocks noChangeArrowheads="1"/>
              </p:cNvSpPr>
              <p:nvPr/>
            </p:nvSpPr>
            <p:spPr bwMode="auto">
              <a:xfrm>
                <a:off x="738" y="1675"/>
                <a:ext cx="1" cy="3"/>
              </a:xfrm>
              <a:prstGeom prst="rect">
                <a:avLst/>
              </a:pr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322" name="Freeform 218"/>
              <p:cNvSpPr>
                <a:spLocks/>
              </p:cNvSpPr>
              <p:nvPr/>
            </p:nvSpPr>
            <p:spPr bwMode="auto">
              <a:xfrm>
                <a:off x="730" y="1684"/>
                <a:ext cx="2" cy="2"/>
              </a:xfrm>
              <a:custGeom>
                <a:avLst/>
                <a:gdLst>
                  <a:gd name="T0" fmla="*/ 0 w 1"/>
                  <a:gd name="T1" fmla="*/ 1 h 1"/>
                  <a:gd name="T2" fmla="*/ 1 w 1"/>
                  <a:gd name="T3" fmla="*/ 0 h 1"/>
                  <a:gd name="T4" fmla="*/ 0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0" y="1"/>
                    </a:cubicBez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323" name="Freeform 219"/>
              <p:cNvSpPr>
                <a:spLocks/>
              </p:cNvSpPr>
              <p:nvPr/>
            </p:nvSpPr>
            <p:spPr bwMode="auto">
              <a:xfrm>
                <a:off x="732" y="1673"/>
                <a:ext cx="3" cy="0"/>
              </a:xfrm>
              <a:custGeom>
                <a:avLst/>
                <a:gdLst>
                  <a:gd name="T0" fmla="*/ 1 w 1"/>
                  <a:gd name="T1" fmla="*/ 0 w 1"/>
                  <a:gd name="T2" fmla="*/ 0 w 1"/>
                  <a:gd name="T3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324" name="Freeform 220"/>
              <p:cNvSpPr>
                <a:spLocks/>
              </p:cNvSpPr>
              <p:nvPr/>
            </p:nvSpPr>
            <p:spPr bwMode="auto">
              <a:xfrm>
                <a:off x="719" y="1673"/>
                <a:ext cx="11" cy="8"/>
              </a:xfrm>
              <a:custGeom>
                <a:avLst/>
                <a:gdLst>
                  <a:gd name="T0" fmla="*/ 0 w 4"/>
                  <a:gd name="T1" fmla="*/ 2 h 3"/>
                  <a:gd name="T2" fmla="*/ 1 w 4"/>
                  <a:gd name="T3" fmla="*/ 3 h 3"/>
                  <a:gd name="T4" fmla="*/ 4 w 4"/>
                  <a:gd name="T5" fmla="*/ 0 h 3"/>
                  <a:gd name="T6" fmla="*/ 2 w 4"/>
                  <a:gd name="T7" fmla="*/ 2 h 3"/>
                  <a:gd name="T8" fmla="*/ 2 w 4"/>
                  <a:gd name="T9" fmla="*/ 1 h 3"/>
                  <a:gd name="T10" fmla="*/ 0 w 4"/>
                  <a:gd name="T11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3">
                    <a:moveTo>
                      <a:pt x="0" y="2"/>
                    </a:moveTo>
                    <a:cubicBezTo>
                      <a:pt x="1" y="3"/>
                      <a:pt x="2" y="2"/>
                      <a:pt x="1" y="3"/>
                    </a:cubicBezTo>
                    <a:cubicBezTo>
                      <a:pt x="2" y="2"/>
                      <a:pt x="3" y="1"/>
                      <a:pt x="4" y="0"/>
                    </a:cubicBezTo>
                    <a:cubicBezTo>
                      <a:pt x="4" y="0"/>
                      <a:pt x="2" y="2"/>
                      <a:pt x="2" y="2"/>
                    </a:cubicBezTo>
                    <a:cubicBezTo>
                      <a:pt x="3" y="1"/>
                      <a:pt x="1" y="2"/>
                      <a:pt x="2" y="1"/>
                    </a:cubicBez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325" name="Freeform 221"/>
              <p:cNvSpPr>
                <a:spLocks/>
              </p:cNvSpPr>
              <p:nvPr/>
            </p:nvSpPr>
            <p:spPr bwMode="auto">
              <a:xfrm>
                <a:off x="708" y="1654"/>
                <a:ext cx="27" cy="21"/>
              </a:xfrm>
              <a:custGeom>
                <a:avLst/>
                <a:gdLst>
                  <a:gd name="T0" fmla="*/ 7 w 10"/>
                  <a:gd name="T1" fmla="*/ 5 h 8"/>
                  <a:gd name="T2" fmla="*/ 6 w 10"/>
                  <a:gd name="T3" fmla="*/ 5 h 8"/>
                  <a:gd name="T4" fmla="*/ 7 w 10"/>
                  <a:gd name="T5" fmla="*/ 5 h 8"/>
                  <a:gd name="T6" fmla="*/ 8 w 10"/>
                  <a:gd name="T7" fmla="*/ 4 h 8"/>
                  <a:gd name="T8" fmla="*/ 7 w 10"/>
                  <a:gd name="T9" fmla="*/ 5 h 8"/>
                  <a:gd name="T10" fmla="*/ 6 w 10"/>
                  <a:gd name="T11" fmla="*/ 4 h 8"/>
                  <a:gd name="T12" fmla="*/ 5 w 10"/>
                  <a:gd name="T13" fmla="*/ 5 h 8"/>
                  <a:gd name="T14" fmla="*/ 7 w 10"/>
                  <a:gd name="T15" fmla="*/ 3 h 8"/>
                  <a:gd name="T16" fmla="*/ 4 w 10"/>
                  <a:gd name="T17" fmla="*/ 5 h 8"/>
                  <a:gd name="T18" fmla="*/ 4 w 10"/>
                  <a:gd name="T19" fmla="*/ 4 h 8"/>
                  <a:gd name="T20" fmla="*/ 5 w 10"/>
                  <a:gd name="T21" fmla="*/ 4 h 8"/>
                  <a:gd name="T22" fmla="*/ 4 w 10"/>
                  <a:gd name="T23" fmla="*/ 4 h 8"/>
                  <a:gd name="T24" fmla="*/ 6 w 10"/>
                  <a:gd name="T25" fmla="*/ 3 h 8"/>
                  <a:gd name="T26" fmla="*/ 5 w 10"/>
                  <a:gd name="T27" fmla="*/ 2 h 8"/>
                  <a:gd name="T28" fmla="*/ 6 w 10"/>
                  <a:gd name="T29" fmla="*/ 2 h 8"/>
                  <a:gd name="T30" fmla="*/ 4 w 10"/>
                  <a:gd name="T31" fmla="*/ 1 h 8"/>
                  <a:gd name="T32" fmla="*/ 5 w 10"/>
                  <a:gd name="T33" fmla="*/ 1 h 8"/>
                  <a:gd name="T34" fmla="*/ 2 w 10"/>
                  <a:gd name="T35" fmla="*/ 2 h 8"/>
                  <a:gd name="T36" fmla="*/ 2 w 10"/>
                  <a:gd name="T37" fmla="*/ 2 h 8"/>
                  <a:gd name="T38" fmla="*/ 4 w 10"/>
                  <a:gd name="T39" fmla="*/ 1 h 8"/>
                  <a:gd name="T40" fmla="*/ 3 w 10"/>
                  <a:gd name="T41" fmla="*/ 1 h 8"/>
                  <a:gd name="T42" fmla="*/ 5 w 10"/>
                  <a:gd name="T43" fmla="*/ 0 h 8"/>
                  <a:gd name="T44" fmla="*/ 2 w 10"/>
                  <a:gd name="T45" fmla="*/ 1 h 8"/>
                  <a:gd name="T46" fmla="*/ 2 w 10"/>
                  <a:gd name="T47" fmla="*/ 0 h 8"/>
                  <a:gd name="T48" fmla="*/ 0 w 10"/>
                  <a:gd name="T49" fmla="*/ 2 h 8"/>
                  <a:gd name="T50" fmla="*/ 1 w 10"/>
                  <a:gd name="T51" fmla="*/ 3 h 8"/>
                  <a:gd name="T52" fmla="*/ 3 w 10"/>
                  <a:gd name="T53" fmla="*/ 3 h 8"/>
                  <a:gd name="T54" fmla="*/ 1 w 10"/>
                  <a:gd name="T55" fmla="*/ 4 h 8"/>
                  <a:gd name="T56" fmla="*/ 3 w 10"/>
                  <a:gd name="T57" fmla="*/ 3 h 8"/>
                  <a:gd name="T58" fmla="*/ 2 w 10"/>
                  <a:gd name="T59" fmla="*/ 4 h 8"/>
                  <a:gd name="T60" fmla="*/ 3 w 10"/>
                  <a:gd name="T61" fmla="*/ 3 h 8"/>
                  <a:gd name="T62" fmla="*/ 1 w 10"/>
                  <a:gd name="T63" fmla="*/ 5 h 8"/>
                  <a:gd name="T64" fmla="*/ 4 w 10"/>
                  <a:gd name="T65" fmla="*/ 7 h 8"/>
                  <a:gd name="T66" fmla="*/ 5 w 10"/>
                  <a:gd name="T67" fmla="*/ 6 h 8"/>
                  <a:gd name="T68" fmla="*/ 6 w 10"/>
                  <a:gd name="T69" fmla="*/ 7 h 8"/>
                  <a:gd name="T70" fmla="*/ 7 w 10"/>
                  <a:gd name="T71" fmla="*/ 6 h 8"/>
                  <a:gd name="T72" fmla="*/ 5 w 10"/>
                  <a:gd name="T73" fmla="*/ 8 h 8"/>
                  <a:gd name="T74" fmla="*/ 5 w 10"/>
                  <a:gd name="T75" fmla="*/ 8 h 8"/>
                  <a:gd name="T76" fmla="*/ 6 w 10"/>
                  <a:gd name="T77" fmla="*/ 8 h 8"/>
                  <a:gd name="T78" fmla="*/ 6 w 10"/>
                  <a:gd name="T79" fmla="*/ 8 h 8"/>
                  <a:gd name="T80" fmla="*/ 8 w 10"/>
                  <a:gd name="T81" fmla="*/ 6 h 8"/>
                  <a:gd name="T82" fmla="*/ 9 w 10"/>
                  <a:gd name="T83" fmla="*/ 4 h 8"/>
                  <a:gd name="T84" fmla="*/ 7 w 10"/>
                  <a:gd name="T85" fmla="*/ 5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0" h="8">
                    <a:moveTo>
                      <a:pt x="7" y="5"/>
                    </a:moveTo>
                    <a:cubicBezTo>
                      <a:pt x="7" y="5"/>
                      <a:pt x="6" y="6"/>
                      <a:pt x="6" y="5"/>
                    </a:cubicBezTo>
                    <a:cubicBezTo>
                      <a:pt x="7" y="5"/>
                      <a:pt x="7" y="5"/>
                      <a:pt x="7" y="5"/>
                    </a:cubicBezTo>
                    <a:cubicBezTo>
                      <a:pt x="9" y="4"/>
                      <a:pt x="7" y="5"/>
                      <a:pt x="8" y="4"/>
                    </a:cubicBezTo>
                    <a:cubicBezTo>
                      <a:pt x="7" y="5"/>
                      <a:pt x="7" y="5"/>
                      <a:pt x="7" y="5"/>
                    </a:cubicBezTo>
                    <a:cubicBezTo>
                      <a:pt x="7" y="4"/>
                      <a:pt x="6" y="5"/>
                      <a:pt x="6" y="4"/>
                    </a:cubicBezTo>
                    <a:cubicBezTo>
                      <a:pt x="6" y="5"/>
                      <a:pt x="6" y="4"/>
                      <a:pt x="5" y="5"/>
                    </a:cubicBezTo>
                    <a:cubicBezTo>
                      <a:pt x="6" y="4"/>
                      <a:pt x="6" y="4"/>
                      <a:pt x="7" y="3"/>
                    </a:cubicBezTo>
                    <a:cubicBezTo>
                      <a:pt x="6" y="4"/>
                      <a:pt x="5" y="5"/>
                      <a:pt x="4" y="5"/>
                    </a:cubicBezTo>
                    <a:cubicBezTo>
                      <a:pt x="5" y="4"/>
                      <a:pt x="3" y="5"/>
                      <a:pt x="4" y="4"/>
                    </a:cubicBezTo>
                    <a:cubicBezTo>
                      <a:pt x="4" y="4"/>
                      <a:pt x="5" y="4"/>
                      <a:pt x="5" y="4"/>
                    </a:cubicBezTo>
                    <a:cubicBezTo>
                      <a:pt x="6" y="3"/>
                      <a:pt x="4" y="4"/>
                      <a:pt x="4" y="4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6" y="3"/>
                      <a:pt x="4" y="3"/>
                      <a:pt x="5" y="2"/>
                    </a:cubicBezTo>
                    <a:cubicBezTo>
                      <a:pt x="6" y="2"/>
                      <a:pt x="6" y="2"/>
                      <a:pt x="6" y="2"/>
                    </a:cubicBezTo>
                    <a:cubicBezTo>
                      <a:pt x="5" y="2"/>
                      <a:pt x="5" y="1"/>
                      <a:pt x="4" y="1"/>
                    </a:cubicBezTo>
                    <a:cubicBezTo>
                      <a:pt x="5" y="1"/>
                      <a:pt x="5" y="1"/>
                      <a:pt x="5" y="1"/>
                    </a:cubicBezTo>
                    <a:cubicBezTo>
                      <a:pt x="4" y="1"/>
                      <a:pt x="5" y="1"/>
                      <a:pt x="2" y="2"/>
                    </a:cubicBezTo>
                    <a:cubicBezTo>
                      <a:pt x="5" y="1"/>
                      <a:pt x="1" y="3"/>
                      <a:pt x="2" y="2"/>
                    </a:cubicBezTo>
                    <a:cubicBezTo>
                      <a:pt x="3" y="1"/>
                      <a:pt x="3" y="2"/>
                      <a:pt x="4" y="1"/>
                    </a:cubicBezTo>
                    <a:cubicBezTo>
                      <a:pt x="3" y="2"/>
                      <a:pt x="4" y="1"/>
                      <a:pt x="3" y="1"/>
                    </a:cubicBezTo>
                    <a:cubicBezTo>
                      <a:pt x="5" y="0"/>
                      <a:pt x="3" y="1"/>
                      <a:pt x="5" y="0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3" y="0"/>
                      <a:pt x="3" y="0"/>
                      <a:pt x="2" y="0"/>
                    </a:cubicBezTo>
                    <a:cubicBezTo>
                      <a:pt x="3" y="0"/>
                      <a:pt x="0" y="1"/>
                      <a:pt x="0" y="2"/>
                    </a:cubicBezTo>
                    <a:cubicBezTo>
                      <a:pt x="1" y="2"/>
                      <a:pt x="2" y="2"/>
                      <a:pt x="1" y="3"/>
                    </a:cubicBezTo>
                    <a:cubicBezTo>
                      <a:pt x="3" y="2"/>
                      <a:pt x="1" y="4"/>
                      <a:pt x="3" y="3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2" y="4"/>
                      <a:pt x="2" y="3"/>
                      <a:pt x="3" y="3"/>
                    </a:cubicBezTo>
                    <a:cubicBezTo>
                      <a:pt x="3" y="3"/>
                      <a:pt x="2" y="4"/>
                      <a:pt x="2" y="4"/>
                    </a:cubicBezTo>
                    <a:cubicBezTo>
                      <a:pt x="2" y="5"/>
                      <a:pt x="2" y="4"/>
                      <a:pt x="3" y="3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3" y="5"/>
                      <a:pt x="5" y="5"/>
                      <a:pt x="4" y="7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5" y="7"/>
                      <a:pt x="8" y="5"/>
                      <a:pt x="6" y="7"/>
                    </a:cubicBezTo>
                    <a:cubicBezTo>
                      <a:pt x="7" y="6"/>
                      <a:pt x="7" y="6"/>
                      <a:pt x="7" y="6"/>
                    </a:cubicBezTo>
                    <a:cubicBezTo>
                      <a:pt x="7" y="7"/>
                      <a:pt x="6" y="8"/>
                      <a:pt x="5" y="8"/>
                    </a:cubicBezTo>
                    <a:cubicBezTo>
                      <a:pt x="5" y="8"/>
                      <a:pt x="5" y="8"/>
                      <a:pt x="5" y="8"/>
                    </a:cubicBezTo>
                    <a:cubicBezTo>
                      <a:pt x="6" y="8"/>
                      <a:pt x="6" y="8"/>
                      <a:pt x="6" y="8"/>
                    </a:cubicBezTo>
                    <a:cubicBezTo>
                      <a:pt x="7" y="7"/>
                      <a:pt x="6" y="8"/>
                      <a:pt x="6" y="8"/>
                    </a:cubicBezTo>
                    <a:cubicBezTo>
                      <a:pt x="7" y="8"/>
                      <a:pt x="7" y="6"/>
                      <a:pt x="8" y="6"/>
                    </a:cubicBezTo>
                    <a:cubicBezTo>
                      <a:pt x="6" y="7"/>
                      <a:pt x="10" y="4"/>
                      <a:pt x="9" y="4"/>
                    </a:cubicBezTo>
                    <a:cubicBezTo>
                      <a:pt x="8" y="4"/>
                      <a:pt x="8" y="5"/>
                      <a:pt x="7" y="5"/>
                    </a:cubicBez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326" name="Freeform 222"/>
              <p:cNvSpPr>
                <a:spLocks/>
              </p:cNvSpPr>
              <p:nvPr/>
            </p:nvSpPr>
            <p:spPr bwMode="auto">
              <a:xfrm>
                <a:off x="719" y="1675"/>
                <a:ext cx="2" cy="0"/>
              </a:xfrm>
              <a:custGeom>
                <a:avLst/>
                <a:gdLst>
                  <a:gd name="T0" fmla="*/ 0 w 2"/>
                  <a:gd name="T1" fmla="*/ 2 w 2"/>
                  <a:gd name="T2" fmla="*/ 0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327" name="Freeform 223"/>
              <p:cNvSpPr>
                <a:spLocks/>
              </p:cNvSpPr>
              <p:nvPr/>
            </p:nvSpPr>
            <p:spPr bwMode="auto">
              <a:xfrm>
                <a:off x="713" y="1654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328" name="Rectangle 224"/>
              <p:cNvSpPr>
                <a:spLocks noChangeArrowheads="1"/>
              </p:cNvSpPr>
              <p:nvPr/>
            </p:nvSpPr>
            <p:spPr bwMode="auto">
              <a:xfrm>
                <a:off x="724" y="1675"/>
                <a:ext cx="1" cy="1"/>
              </a:xfrm>
              <a:prstGeom prst="rect">
                <a:avLst/>
              </a:pr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329" name="Rectangle 225"/>
              <p:cNvSpPr>
                <a:spLocks noChangeArrowheads="1"/>
              </p:cNvSpPr>
              <p:nvPr/>
            </p:nvSpPr>
            <p:spPr bwMode="auto">
              <a:xfrm>
                <a:off x="730" y="1670"/>
                <a:ext cx="1" cy="1"/>
              </a:xfrm>
              <a:prstGeom prst="rect">
                <a:avLst/>
              </a:pr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330" name="Freeform 226"/>
              <p:cNvSpPr>
                <a:spLocks/>
              </p:cNvSpPr>
              <p:nvPr/>
            </p:nvSpPr>
            <p:spPr bwMode="auto">
              <a:xfrm>
                <a:off x="705" y="1656"/>
                <a:ext cx="3" cy="3"/>
              </a:xfrm>
              <a:custGeom>
                <a:avLst/>
                <a:gdLst>
                  <a:gd name="T0" fmla="*/ 0 w 3"/>
                  <a:gd name="T1" fmla="*/ 3 h 3"/>
                  <a:gd name="T2" fmla="*/ 3 w 3"/>
                  <a:gd name="T3" fmla="*/ 0 h 3"/>
                  <a:gd name="T4" fmla="*/ 0 w 3"/>
                  <a:gd name="T5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3">
                    <a:moveTo>
                      <a:pt x="0" y="3"/>
                    </a:moveTo>
                    <a:lnTo>
                      <a:pt x="3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331" name="Freeform 227"/>
              <p:cNvSpPr>
                <a:spLocks/>
              </p:cNvSpPr>
              <p:nvPr/>
            </p:nvSpPr>
            <p:spPr bwMode="auto">
              <a:xfrm>
                <a:off x="710" y="1667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332" name="Freeform 228"/>
              <p:cNvSpPr>
                <a:spLocks/>
              </p:cNvSpPr>
              <p:nvPr/>
            </p:nvSpPr>
            <p:spPr bwMode="auto">
              <a:xfrm>
                <a:off x="702" y="1648"/>
                <a:ext cx="38" cy="44"/>
              </a:xfrm>
              <a:custGeom>
                <a:avLst/>
                <a:gdLst>
                  <a:gd name="T0" fmla="*/ 8 w 14"/>
                  <a:gd name="T1" fmla="*/ 10 h 16"/>
                  <a:gd name="T2" fmla="*/ 7 w 14"/>
                  <a:gd name="T3" fmla="*/ 12 h 16"/>
                  <a:gd name="T4" fmla="*/ 7 w 14"/>
                  <a:gd name="T5" fmla="*/ 13 h 16"/>
                  <a:gd name="T6" fmla="*/ 8 w 14"/>
                  <a:gd name="T7" fmla="*/ 12 h 16"/>
                  <a:gd name="T8" fmla="*/ 12 w 14"/>
                  <a:gd name="T9" fmla="*/ 10 h 16"/>
                  <a:gd name="T10" fmla="*/ 11 w 14"/>
                  <a:gd name="T11" fmla="*/ 9 h 16"/>
                  <a:gd name="T12" fmla="*/ 9 w 14"/>
                  <a:gd name="T13" fmla="*/ 8 h 16"/>
                  <a:gd name="T14" fmla="*/ 10 w 14"/>
                  <a:gd name="T15" fmla="*/ 7 h 16"/>
                  <a:gd name="T16" fmla="*/ 8 w 14"/>
                  <a:gd name="T17" fmla="*/ 8 h 16"/>
                  <a:gd name="T18" fmla="*/ 8 w 14"/>
                  <a:gd name="T19" fmla="*/ 6 h 16"/>
                  <a:gd name="T20" fmla="*/ 5 w 14"/>
                  <a:gd name="T21" fmla="*/ 8 h 16"/>
                  <a:gd name="T22" fmla="*/ 9 w 14"/>
                  <a:gd name="T23" fmla="*/ 6 h 16"/>
                  <a:gd name="T24" fmla="*/ 8 w 14"/>
                  <a:gd name="T25" fmla="*/ 4 h 16"/>
                  <a:gd name="T26" fmla="*/ 7 w 14"/>
                  <a:gd name="T27" fmla="*/ 4 h 16"/>
                  <a:gd name="T28" fmla="*/ 5 w 14"/>
                  <a:gd name="T29" fmla="*/ 4 h 16"/>
                  <a:gd name="T30" fmla="*/ 2 w 14"/>
                  <a:gd name="T31" fmla="*/ 5 h 16"/>
                  <a:gd name="T32" fmla="*/ 6 w 14"/>
                  <a:gd name="T33" fmla="*/ 2 h 16"/>
                  <a:gd name="T34" fmla="*/ 5 w 14"/>
                  <a:gd name="T35" fmla="*/ 2 h 16"/>
                  <a:gd name="T36" fmla="*/ 4 w 14"/>
                  <a:gd name="T37" fmla="*/ 2 h 16"/>
                  <a:gd name="T38" fmla="*/ 3 w 14"/>
                  <a:gd name="T39" fmla="*/ 2 h 16"/>
                  <a:gd name="T40" fmla="*/ 3 w 14"/>
                  <a:gd name="T41" fmla="*/ 2 h 16"/>
                  <a:gd name="T42" fmla="*/ 4 w 14"/>
                  <a:gd name="T43" fmla="*/ 1 h 16"/>
                  <a:gd name="T44" fmla="*/ 1 w 14"/>
                  <a:gd name="T45" fmla="*/ 4 h 16"/>
                  <a:gd name="T46" fmla="*/ 1 w 14"/>
                  <a:gd name="T47" fmla="*/ 5 h 16"/>
                  <a:gd name="T48" fmla="*/ 2 w 14"/>
                  <a:gd name="T49" fmla="*/ 5 h 16"/>
                  <a:gd name="T50" fmla="*/ 2 w 14"/>
                  <a:gd name="T51" fmla="*/ 6 h 16"/>
                  <a:gd name="T52" fmla="*/ 3 w 14"/>
                  <a:gd name="T53" fmla="*/ 7 h 16"/>
                  <a:gd name="T54" fmla="*/ 4 w 14"/>
                  <a:gd name="T55" fmla="*/ 6 h 16"/>
                  <a:gd name="T56" fmla="*/ 3 w 14"/>
                  <a:gd name="T57" fmla="*/ 7 h 16"/>
                  <a:gd name="T58" fmla="*/ 4 w 14"/>
                  <a:gd name="T59" fmla="*/ 7 h 16"/>
                  <a:gd name="T60" fmla="*/ 4 w 14"/>
                  <a:gd name="T61" fmla="*/ 7 h 16"/>
                  <a:gd name="T62" fmla="*/ 5 w 14"/>
                  <a:gd name="T63" fmla="*/ 7 h 16"/>
                  <a:gd name="T64" fmla="*/ 4 w 14"/>
                  <a:gd name="T65" fmla="*/ 8 h 16"/>
                  <a:gd name="T66" fmla="*/ 5 w 14"/>
                  <a:gd name="T67" fmla="*/ 9 h 16"/>
                  <a:gd name="T68" fmla="*/ 6 w 14"/>
                  <a:gd name="T69" fmla="*/ 8 h 16"/>
                  <a:gd name="T70" fmla="*/ 7 w 14"/>
                  <a:gd name="T71" fmla="*/ 8 h 16"/>
                  <a:gd name="T72" fmla="*/ 9 w 14"/>
                  <a:gd name="T73" fmla="*/ 9 h 16"/>
                  <a:gd name="T74" fmla="*/ 9 w 14"/>
                  <a:gd name="T75" fmla="*/ 9 h 16"/>
                  <a:gd name="T76" fmla="*/ 10 w 14"/>
                  <a:gd name="T77" fmla="*/ 11 h 16"/>
                  <a:gd name="T78" fmla="*/ 11 w 14"/>
                  <a:gd name="T79" fmla="*/ 9 h 16"/>
                  <a:gd name="T80" fmla="*/ 9 w 14"/>
                  <a:gd name="T81" fmla="*/ 11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4" h="16">
                    <a:moveTo>
                      <a:pt x="10" y="9"/>
                    </a:moveTo>
                    <a:cubicBezTo>
                      <a:pt x="10" y="9"/>
                      <a:pt x="9" y="9"/>
                      <a:pt x="8" y="10"/>
                    </a:cubicBezTo>
                    <a:cubicBezTo>
                      <a:pt x="9" y="9"/>
                      <a:pt x="9" y="9"/>
                      <a:pt x="9" y="9"/>
                    </a:cubicBezTo>
                    <a:cubicBezTo>
                      <a:pt x="9" y="10"/>
                      <a:pt x="7" y="10"/>
                      <a:pt x="7" y="12"/>
                    </a:cubicBezTo>
                    <a:cubicBezTo>
                      <a:pt x="7" y="11"/>
                      <a:pt x="7" y="11"/>
                      <a:pt x="7" y="11"/>
                    </a:cubicBezTo>
                    <a:cubicBezTo>
                      <a:pt x="8" y="10"/>
                      <a:pt x="7" y="12"/>
                      <a:pt x="7" y="13"/>
                    </a:cubicBezTo>
                    <a:cubicBezTo>
                      <a:pt x="7" y="13"/>
                      <a:pt x="9" y="11"/>
                      <a:pt x="9" y="11"/>
                    </a:cubicBezTo>
                    <a:cubicBezTo>
                      <a:pt x="9" y="11"/>
                      <a:pt x="9" y="12"/>
                      <a:pt x="8" y="12"/>
                    </a:cubicBezTo>
                    <a:cubicBezTo>
                      <a:pt x="8" y="13"/>
                      <a:pt x="10" y="11"/>
                      <a:pt x="10" y="11"/>
                    </a:cubicBezTo>
                    <a:cubicBezTo>
                      <a:pt x="10" y="12"/>
                      <a:pt x="6" y="16"/>
                      <a:pt x="12" y="10"/>
                    </a:cubicBezTo>
                    <a:cubicBezTo>
                      <a:pt x="11" y="10"/>
                      <a:pt x="10" y="10"/>
                      <a:pt x="12" y="9"/>
                    </a:cubicBezTo>
                    <a:cubicBezTo>
                      <a:pt x="11" y="9"/>
                      <a:pt x="12" y="9"/>
                      <a:pt x="11" y="9"/>
                    </a:cubicBezTo>
                    <a:cubicBezTo>
                      <a:pt x="12" y="8"/>
                      <a:pt x="11" y="8"/>
                      <a:pt x="12" y="8"/>
                    </a:cubicBezTo>
                    <a:cubicBezTo>
                      <a:pt x="9" y="9"/>
                      <a:pt x="13" y="6"/>
                      <a:pt x="9" y="8"/>
                    </a:cubicBezTo>
                    <a:cubicBezTo>
                      <a:pt x="10" y="7"/>
                      <a:pt x="9" y="8"/>
                      <a:pt x="9" y="7"/>
                    </a:cubicBezTo>
                    <a:cubicBezTo>
                      <a:pt x="10" y="7"/>
                      <a:pt x="10" y="7"/>
                      <a:pt x="10" y="7"/>
                    </a:cubicBezTo>
                    <a:cubicBezTo>
                      <a:pt x="11" y="6"/>
                      <a:pt x="8" y="8"/>
                      <a:pt x="10" y="7"/>
                    </a:cubicBezTo>
                    <a:cubicBezTo>
                      <a:pt x="10" y="6"/>
                      <a:pt x="9" y="7"/>
                      <a:pt x="8" y="8"/>
                    </a:cubicBezTo>
                    <a:cubicBezTo>
                      <a:pt x="8" y="7"/>
                      <a:pt x="8" y="7"/>
                      <a:pt x="10" y="5"/>
                    </a:cubicBezTo>
                    <a:cubicBezTo>
                      <a:pt x="8" y="7"/>
                      <a:pt x="9" y="6"/>
                      <a:pt x="8" y="6"/>
                    </a:cubicBezTo>
                    <a:cubicBezTo>
                      <a:pt x="8" y="6"/>
                      <a:pt x="8" y="7"/>
                      <a:pt x="7" y="7"/>
                    </a:cubicBezTo>
                    <a:cubicBezTo>
                      <a:pt x="7" y="7"/>
                      <a:pt x="6" y="8"/>
                      <a:pt x="5" y="8"/>
                    </a:cubicBezTo>
                    <a:cubicBezTo>
                      <a:pt x="6" y="6"/>
                      <a:pt x="5" y="8"/>
                      <a:pt x="6" y="7"/>
                    </a:cubicBezTo>
                    <a:cubicBezTo>
                      <a:pt x="7" y="6"/>
                      <a:pt x="7" y="6"/>
                      <a:pt x="9" y="6"/>
                    </a:cubicBezTo>
                    <a:cubicBezTo>
                      <a:pt x="9" y="5"/>
                      <a:pt x="8" y="5"/>
                      <a:pt x="7" y="5"/>
                    </a:cubicBezTo>
                    <a:cubicBezTo>
                      <a:pt x="7" y="5"/>
                      <a:pt x="8" y="5"/>
                      <a:pt x="8" y="4"/>
                    </a:cubicBezTo>
                    <a:cubicBezTo>
                      <a:pt x="8" y="4"/>
                      <a:pt x="6" y="6"/>
                      <a:pt x="6" y="5"/>
                    </a:cubicBezTo>
                    <a:cubicBezTo>
                      <a:pt x="7" y="4"/>
                      <a:pt x="7" y="4"/>
                      <a:pt x="7" y="4"/>
                    </a:cubicBezTo>
                    <a:cubicBezTo>
                      <a:pt x="6" y="5"/>
                      <a:pt x="7" y="3"/>
                      <a:pt x="6" y="3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7" y="2"/>
                      <a:pt x="4" y="5"/>
                      <a:pt x="5" y="3"/>
                    </a:cubicBezTo>
                    <a:cubicBezTo>
                      <a:pt x="4" y="5"/>
                      <a:pt x="3" y="5"/>
                      <a:pt x="2" y="5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3" y="5"/>
                      <a:pt x="5" y="3"/>
                      <a:pt x="6" y="2"/>
                    </a:cubicBezTo>
                    <a:cubicBezTo>
                      <a:pt x="5" y="3"/>
                      <a:pt x="5" y="2"/>
                      <a:pt x="4" y="3"/>
                    </a:cubicBezTo>
                    <a:cubicBezTo>
                      <a:pt x="5" y="2"/>
                      <a:pt x="5" y="2"/>
                      <a:pt x="5" y="2"/>
                    </a:cubicBezTo>
                    <a:cubicBezTo>
                      <a:pt x="5" y="1"/>
                      <a:pt x="3" y="4"/>
                      <a:pt x="4" y="3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4" y="2"/>
                      <a:pt x="4" y="1"/>
                      <a:pt x="4" y="1"/>
                    </a:cubicBezTo>
                    <a:cubicBezTo>
                      <a:pt x="0" y="3"/>
                      <a:pt x="3" y="2"/>
                      <a:pt x="3" y="2"/>
                    </a:cubicBezTo>
                    <a:cubicBezTo>
                      <a:pt x="4" y="2"/>
                      <a:pt x="6" y="1"/>
                      <a:pt x="6" y="1"/>
                    </a:cubicBezTo>
                    <a:cubicBezTo>
                      <a:pt x="5" y="1"/>
                      <a:pt x="5" y="0"/>
                      <a:pt x="3" y="2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2"/>
                      <a:pt x="3" y="2"/>
                      <a:pt x="4" y="1"/>
                    </a:cubicBezTo>
                    <a:cubicBezTo>
                      <a:pt x="4" y="1"/>
                      <a:pt x="3" y="3"/>
                      <a:pt x="4" y="2"/>
                    </a:cubicBezTo>
                    <a:cubicBezTo>
                      <a:pt x="2" y="3"/>
                      <a:pt x="2" y="3"/>
                      <a:pt x="1" y="4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1" y="4"/>
                      <a:pt x="2" y="4"/>
                      <a:pt x="1" y="5"/>
                    </a:cubicBezTo>
                    <a:cubicBezTo>
                      <a:pt x="3" y="4"/>
                      <a:pt x="1" y="6"/>
                      <a:pt x="2" y="5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2" y="5"/>
                      <a:pt x="2" y="5"/>
                      <a:pt x="2" y="6"/>
                    </a:cubicBezTo>
                    <a:cubicBezTo>
                      <a:pt x="3" y="5"/>
                      <a:pt x="4" y="4"/>
                      <a:pt x="4" y="4"/>
                    </a:cubicBezTo>
                    <a:cubicBezTo>
                      <a:pt x="3" y="6"/>
                      <a:pt x="4" y="5"/>
                      <a:pt x="3" y="7"/>
                    </a:cubicBezTo>
                    <a:cubicBezTo>
                      <a:pt x="4" y="5"/>
                      <a:pt x="3" y="6"/>
                      <a:pt x="4" y="6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3" y="7"/>
                      <a:pt x="3" y="7"/>
                      <a:pt x="3" y="7"/>
                    </a:cubicBezTo>
                    <a:cubicBezTo>
                      <a:pt x="3" y="7"/>
                      <a:pt x="3" y="7"/>
                      <a:pt x="3" y="7"/>
                    </a:cubicBezTo>
                    <a:cubicBezTo>
                      <a:pt x="3" y="7"/>
                      <a:pt x="3" y="7"/>
                      <a:pt x="3" y="7"/>
                    </a:cubicBezTo>
                    <a:cubicBezTo>
                      <a:pt x="3" y="7"/>
                      <a:pt x="4" y="6"/>
                      <a:pt x="4" y="7"/>
                    </a:cubicBezTo>
                    <a:cubicBezTo>
                      <a:pt x="3" y="7"/>
                      <a:pt x="3" y="7"/>
                      <a:pt x="3" y="7"/>
                    </a:cubicBezTo>
                    <a:cubicBezTo>
                      <a:pt x="3" y="8"/>
                      <a:pt x="5" y="6"/>
                      <a:pt x="4" y="7"/>
                    </a:cubicBezTo>
                    <a:cubicBezTo>
                      <a:pt x="5" y="7"/>
                      <a:pt x="5" y="7"/>
                      <a:pt x="7" y="5"/>
                    </a:cubicBezTo>
                    <a:cubicBezTo>
                      <a:pt x="6" y="6"/>
                      <a:pt x="5" y="7"/>
                      <a:pt x="5" y="7"/>
                    </a:cubicBezTo>
                    <a:cubicBezTo>
                      <a:pt x="7" y="6"/>
                      <a:pt x="5" y="7"/>
                      <a:pt x="6" y="7"/>
                    </a:cubicBezTo>
                    <a:cubicBezTo>
                      <a:pt x="5" y="8"/>
                      <a:pt x="6" y="7"/>
                      <a:pt x="4" y="8"/>
                    </a:cubicBezTo>
                    <a:cubicBezTo>
                      <a:pt x="4" y="9"/>
                      <a:pt x="6" y="7"/>
                      <a:pt x="6" y="8"/>
                    </a:cubicBezTo>
                    <a:cubicBezTo>
                      <a:pt x="5" y="9"/>
                      <a:pt x="5" y="9"/>
                      <a:pt x="5" y="9"/>
                    </a:cubicBezTo>
                    <a:cubicBezTo>
                      <a:pt x="5" y="8"/>
                      <a:pt x="6" y="8"/>
                      <a:pt x="5" y="9"/>
                    </a:cubicBezTo>
                    <a:cubicBezTo>
                      <a:pt x="6" y="8"/>
                      <a:pt x="6" y="8"/>
                      <a:pt x="6" y="8"/>
                    </a:cubicBezTo>
                    <a:cubicBezTo>
                      <a:pt x="6" y="8"/>
                      <a:pt x="6" y="8"/>
                      <a:pt x="5" y="9"/>
                    </a:cubicBezTo>
                    <a:cubicBezTo>
                      <a:pt x="7" y="8"/>
                      <a:pt x="7" y="8"/>
                      <a:pt x="7" y="8"/>
                    </a:cubicBezTo>
                    <a:cubicBezTo>
                      <a:pt x="6" y="10"/>
                      <a:pt x="8" y="9"/>
                      <a:pt x="10" y="8"/>
                    </a:cubicBezTo>
                    <a:cubicBezTo>
                      <a:pt x="9" y="8"/>
                      <a:pt x="9" y="9"/>
                      <a:pt x="9" y="9"/>
                    </a:cubicBezTo>
                    <a:cubicBezTo>
                      <a:pt x="8" y="9"/>
                      <a:pt x="8" y="9"/>
                      <a:pt x="8" y="9"/>
                    </a:cubicBezTo>
                    <a:cubicBezTo>
                      <a:pt x="8" y="9"/>
                      <a:pt x="7" y="10"/>
                      <a:pt x="9" y="9"/>
                    </a:cubicBezTo>
                    <a:cubicBezTo>
                      <a:pt x="9" y="9"/>
                      <a:pt x="8" y="10"/>
                      <a:pt x="7" y="10"/>
                    </a:cubicBezTo>
                    <a:cubicBezTo>
                      <a:pt x="10" y="10"/>
                      <a:pt x="6" y="12"/>
                      <a:pt x="10" y="11"/>
                    </a:cubicBezTo>
                    <a:cubicBezTo>
                      <a:pt x="10" y="10"/>
                      <a:pt x="10" y="10"/>
                      <a:pt x="10" y="10"/>
                    </a:cubicBezTo>
                    <a:cubicBezTo>
                      <a:pt x="10" y="10"/>
                      <a:pt x="11" y="9"/>
                      <a:pt x="11" y="9"/>
                    </a:cubicBezTo>
                    <a:cubicBezTo>
                      <a:pt x="12" y="10"/>
                      <a:pt x="10" y="10"/>
                      <a:pt x="11" y="10"/>
                    </a:cubicBezTo>
                    <a:cubicBezTo>
                      <a:pt x="9" y="11"/>
                      <a:pt x="9" y="11"/>
                      <a:pt x="9" y="11"/>
                    </a:cubicBezTo>
                    <a:cubicBezTo>
                      <a:pt x="14" y="6"/>
                      <a:pt x="8" y="13"/>
                      <a:pt x="10" y="9"/>
                    </a:cubicBez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333" name="Freeform 229"/>
              <p:cNvSpPr>
                <a:spLocks/>
              </p:cNvSpPr>
              <p:nvPr/>
            </p:nvSpPr>
            <p:spPr bwMode="auto">
              <a:xfrm>
                <a:off x="721" y="1673"/>
                <a:ext cx="3" cy="2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1 h 1"/>
                  <a:gd name="T4" fmla="*/ 1 w 1"/>
                  <a:gd name="T5" fmla="*/ 0 h 1"/>
                  <a:gd name="T6" fmla="*/ 1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1" y="0"/>
                    </a:cubicBez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334" name="Rectangle 230"/>
              <p:cNvSpPr>
                <a:spLocks noChangeArrowheads="1"/>
              </p:cNvSpPr>
              <p:nvPr/>
            </p:nvSpPr>
            <p:spPr bwMode="auto">
              <a:xfrm>
                <a:off x="724" y="1673"/>
                <a:ext cx="1" cy="1"/>
              </a:xfrm>
              <a:prstGeom prst="rect">
                <a:avLst/>
              </a:pr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335" name="Freeform 231"/>
              <p:cNvSpPr>
                <a:spLocks/>
              </p:cNvSpPr>
              <p:nvPr/>
            </p:nvSpPr>
            <p:spPr bwMode="auto">
              <a:xfrm>
                <a:off x="727" y="1670"/>
                <a:ext cx="0" cy="3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336" name="Freeform 232"/>
              <p:cNvSpPr>
                <a:spLocks/>
              </p:cNvSpPr>
              <p:nvPr/>
            </p:nvSpPr>
            <p:spPr bwMode="auto">
              <a:xfrm>
                <a:off x="724" y="1673"/>
                <a:ext cx="3" cy="0"/>
              </a:xfrm>
              <a:custGeom>
                <a:avLst/>
                <a:gdLst>
                  <a:gd name="T0" fmla="*/ 3 w 3"/>
                  <a:gd name="T1" fmla="*/ 0 w 3"/>
                  <a:gd name="T2" fmla="*/ 3 w 3"/>
                  <a:gd name="T3" fmla="*/ 3 w 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3">
                    <a:moveTo>
                      <a:pt x="3" y="0"/>
                    </a:moveTo>
                    <a:lnTo>
                      <a:pt x="0" y="0"/>
                    </a:lnTo>
                    <a:lnTo>
                      <a:pt x="3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337" name="Freeform 233"/>
              <p:cNvSpPr>
                <a:spLocks/>
              </p:cNvSpPr>
              <p:nvPr/>
            </p:nvSpPr>
            <p:spPr bwMode="auto">
              <a:xfrm>
                <a:off x="700" y="1662"/>
                <a:ext cx="27" cy="22"/>
              </a:xfrm>
              <a:custGeom>
                <a:avLst/>
                <a:gdLst>
                  <a:gd name="T0" fmla="*/ 3 w 10"/>
                  <a:gd name="T1" fmla="*/ 1 h 8"/>
                  <a:gd name="T2" fmla="*/ 2 w 10"/>
                  <a:gd name="T3" fmla="*/ 1 h 8"/>
                  <a:gd name="T4" fmla="*/ 3 w 10"/>
                  <a:gd name="T5" fmla="*/ 0 h 8"/>
                  <a:gd name="T6" fmla="*/ 0 w 10"/>
                  <a:gd name="T7" fmla="*/ 1 h 8"/>
                  <a:gd name="T8" fmla="*/ 4 w 10"/>
                  <a:gd name="T9" fmla="*/ 4 h 8"/>
                  <a:gd name="T10" fmla="*/ 3 w 10"/>
                  <a:gd name="T11" fmla="*/ 4 h 8"/>
                  <a:gd name="T12" fmla="*/ 6 w 10"/>
                  <a:gd name="T13" fmla="*/ 4 h 8"/>
                  <a:gd name="T14" fmla="*/ 4 w 10"/>
                  <a:gd name="T15" fmla="*/ 5 h 8"/>
                  <a:gd name="T16" fmla="*/ 5 w 10"/>
                  <a:gd name="T17" fmla="*/ 6 h 8"/>
                  <a:gd name="T18" fmla="*/ 6 w 10"/>
                  <a:gd name="T19" fmla="*/ 5 h 8"/>
                  <a:gd name="T20" fmla="*/ 6 w 10"/>
                  <a:gd name="T21" fmla="*/ 5 h 8"/>
                  <a:gd name="T22" fmla="*/ 6 w 10"/>
                  <a:gd name="T23" fmla="*/ 5 h 8"/>
                  <a:gd name="T24" fmla="*/ 7 w 10"/>
                  <a:gd name="T25" fmla="*/ 5 h 8"/>
                  <a:gd name="T26" fmla="*/ 6 w 10"/>
                  <a:gd name="T27" fmla="*/ 6 h 8"/>
                  <a:gd name="T28" fmla="*/ 7 w 10"/>
                  <a:gd name="T29" fmla="*/ 5 h 8"/>
                  <a:gd name="T30" fmla="*/ 6 w 10"/>
                  <a:gd name="T31" fmla="*/ 6 h 8"/>
                  <a:gd name="T32" fmla="*/ 8 w 10"/>
                  <a:gd name="T33" fmla="*/ 6 h 8"/>
                  <a:gd name="T34" fmla="*/ 9 w 10"/>
                  <a:gd name="T35" fmla="*/ 5 h 8"/>
                  <a:gd name="T36" fmla="*/ 8 w 10"/>
                  <a:gd name="T37" fmla="*/ 5 h 8"/>
                  <a:gd name="T38" fmla="*/ 8 w 10"/>
                  <a:gd name="T39" fmla="*/ 5 h 8"/>
                  <a:gd name="T40" fmla="*/ 7 w 10"/>
                  <a:gd name="T41" fmla="*/ 5 h 8"/>
                  <a:gd name="T42" fmla="*/ 8 w 10"/>
                  <a:gd name="T43" fmla="*/ 4 h 8"/>
                  <a:gd name="T44" fmla="*/ 9 w 10"/>
                  <a:gd name="T45" fmla="*/ 2 h 8"/>
                  <a:gd name="T46" fmla="*/ 9 w 10"/>
                  <a:gd name="T47" fmla="*/ 2 h 8"/>
                  <a:gd name="T48" fmla="*/ 8 w 10"/>
                  <a:gd name="T49" fmla="*/ 3 h 8"/>
                  <a:gd name="T50" fmla="*/ 8 w 10"/>
                  <a:gd name="T51" fmla="*/ 3 h 8"/>
                  <a:gd name="T52" fmla="*/ 6 w 10"/>
                  <a:gd name="T53" fmla="*/ 5 h 8"/>
                  <a:gd name="T54" fmla="*/ 6 w 10"/>
                  <a:gd name="T55" fmla="*/ 4 h 8"/>
                  <a:gd name="T56" fmla="*/ 7 w 10"/>
                  <a:gd name="T57" fmla="*/ 3 h 8"/>
                  <a:gd name="T58" fmla="*/ 6 w 10"/>
                  <a:gd name="T59" fmla="*/ 4 h 8"/>
                  <a:gd name="T60" fmla="*/ 8 w 10"/>
                  <a:gd name="T61" fmla="*/ 2 h 8"/>
                  <a:gd name="T62" fmla="*/ 6 w 10"/>
                  <a:gd name="T63" fmla="*/ 3 h 8"/>
                  <a:gd name="T64" fmla="*/ 5 w 10"/>
                  <a:gd name="T65" fmla="*/ 2 h 8"/>
                  <a:gd name="T66" fmla="*/ 6 w 10"/>
                  <a:gd name="T67" fmla="*/ 2 h 8"/>
                  <a:gd name="T68" fmla="*/ 5 w 10"/>
                  <a:gd name="T69" fmla="*/ 2 h 8"/>
                  <a:gd name="T70" fmla="*/ 5 w 10"/>
                  <a:gd name="T71" fmla="*/ 1 h 8"/>
                  <a:gd name="T72" fmla="*/ 4 w 10"/>
                  <a:gd name="T73" fmla="*/ 2 h 8"/>
                  <a:gd name="T74" fmla="*/ 4 w 10"/>
                  <a:gd name="T75" fmla="*/ 1 h 8"/>
                  <a:gd name="T76" fmla="*/ 4 w 10"/>
                  <a:gd name="T77" fmla="*/ 1 h 8"/>
                  <a:gd name="T78" fmla="*/ 2 w 10"/>
                  <a:gd name="T79" fmla="*/ 2 h 8"/>
                  <a:gd name="T80" fmla="*/ 3 w 10"/>
                  <a:gd name="T81" fmla="*/ 1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0" h="8">
                    <a:moveTo>
                      <a:pt x="3" y="1"/>
                    </a:moveTo>
                    <a:cubicBezTo>
                      <a:pt x="2" y="1"/>
                      <a:pt x="2" y="1"/>
                      <a:pt x="2" y="1"/>
                    </a:cubicBezTo>
                    <a:cubicBezTo>
                      <a:pt x="3" y="1"/>
                      <a:pt x="2" y="1"/>
                      <a:pt x="3" y="0"/>
                    </a:cubicBezTo>
                    <a:cubicBezTo>
                      <a:pt x="1" y="1"/>
                      <a:pt x="2" y="0"/>
                      <a:pt x="0" y="1"/>
                    </a:cubicBezTo>
                    <a:cubicBezTo>
                      <a:pt x="2" y="2"/>
                      <a:pt x="1" y="4"/>
                      <a:pt x="4" y="4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5" y="3"/>
                      <a:pt x="2" y="6"/>
                      <a:pt x="6" y="4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4" y="6"/>
                      <a:pt x="7" y="4"/>
                      <a:pt x="5" y="6"/>
                    </a:cubicBezTo>
                    <a:cubicBezTo>
                      <a:pt x="6" y="5"/>
                      <a:pt x="6" y="5"/>
                      <a:pt x="6" y="5"/>
                    </a:cubicBezTo>
                    <a:cubicBezTo>
                      <a:pt x="6" y="5"/>
                      <a:pt x="6" y="5"/>
                      <a:pt x="6" y="5"/>
                    </a:cubicBezTo>
                    <a:cubicBezTo>
                      <a:pt x="6" y="5"/>
                      <a:pt x="6" y="5"/>
                      <a:pt x="6" y="5"/>
                    </a:cubicBezTo>
                    <a:cubicBezTo>
                      <a:pt x="7" y="5"/>
                      <a:pt x="7" y="5"/>
                      <a:pt x="7" y="5"/>
                    </a:cubicBezTo>
                    <a:cubicBezTo>
                      <a:pt x="6" y="6"/>
                      <a:pt x="6" y="6"/>
                      <a:pt x="6" y="6"/>
                    </a:cubicBezTo>
                    <a:cubicBezTo>
                      <a:pt x="6" y="6"/>
                      <a:pt x="7" y="5"/>
                      <a:pt x="7" y="5"/>
                    </a:cubicBezTo>
                    <a:cubicBezTo>
                      <a:pt x="7" y="6"/>
                      <a:pt x="6" y="6"/>
                      <a:pt x="6" y="6"/>
                    </a:cubicBezTo>
                    <a:cubicBezTo>
                      <a:pt x="7" y="6"/>
                      <a:pt x="6" y="8"/>
                      <a:pt x="8" y="6"/>
                    </a:cubicBezTo>
                    <a:cubicBezTo>
                      <a:pt x="9" y="5"/>
                      <a:pt x="9" y="5"/>
                      <a:pt x="9" y="5"/>
                    </a:cubicBezTo>
                    <a:cubicBezTo>
                      <a:pt x="9" y="4"/>
                      <a:pt x="8" y="5"/>
                      <a:pt x="8" y="5"/>
                    </a:cubicBezTo>
                    <a:cubicBezTo>
                      <a:pt x="8" y="5"/>
                      <a:pt x="8" y="5"/>
                      <a:pt x="8" y="5"/>
                    </a:cubicBezTo>
                    <a:cubicBezTo>
                      <a:pt x="6" y="7"/>
                      <a:pt x="8" y="4"/>
                      <a:pt x="7" y="5"/>
                    </a:cubicBezTo>
                    <a:cubicBezTo>
                      <a:pt x="8" y="4"/>
                      <a:pt x="8" y="4"/>
                      <a:pt x="8" y="4"/>
                    </a:cubicBezTo>
                    <a:cubicBezTo>
                      <a:pt x="10" y="2"/>
                      <a:pt x="7" y="5"/>
                      <a:pt x="9" y="2"/>
                    </a:cubicBezTo>
                    <a:cubicBezTo>
                      <a:pt x="9" y="2"/>
                      <a:pt x="9" y="2"/>
                      <a:pt x="9" y="2"/>
                    </a:cubicBezTo>
                    <a:cubicBezTo>
                      <a:pt x="9" y="2"/>
                      <a:pt x="8" y="2"/>
                      <a:pt x="8" y="3"/>
                    </a:cubicBezTo>
                    <a:cubicBezTo>
                      <a:pt x="8" y="3"/>
                      <a:pt x="8" y="3"/>
                      <a:pt x="8" y="3"/>
                    </a:cubicBezTo>
                    <a:cubicBezTo>
                      <a:pt x="7" y="3"/>
                      <a:pt x="6" y="4"/>
                      <a:pt x="6" y="5"/>
                    </a:cubicBezTo>
                    <a:cubicBezTo>
                      <a:pt x="7" y="4"/>
                      <a:pt x="5" y="5"/>
                      <a:pt x="6" y="4"/>
                    </a:cubicBezTo>
                    <a:cubicBezTo>
                      <a:pt x="7" y="4"/>
                      <a:pt x="7" y="4"/>
                      <a:pt x="7" y="3"/>
                    </a:cubicBezTo>
                    <a:cubicBezTo>
                      <a:pt x="6" y="4"/>
                      <a:pt x="6" y="4"/>
                      <a:pt x="6" y="4"/>
                    </a:cubicBezTo>
                    <a:cubicBezTo>
                      <a:pt x="6" y="4"/>
                      <a:pt x="7" y="3"/>
                      <a:pt x="8" y="2"/>
                    </a:cubicBezTo>
                    <a:cubicBezTo>
                      <a:pt x="7" y="3"/>
                      <a:pt x="7" y="3"/>
                      <a:pt x="6" y="3"/>
                    </a:cubicBezTo>
                    <a:cubicBezTo>
                      <a:pt x="7" y="2"/>
                      <a:pt x="6" y="2"/>
                      <a:pt x="5" y="2"/>
                    </a:cubicBezTo>
                    <a:cubicBezTo>
                      <a:pt x="5" y="2"/>
                      <a:pt x="6" y="2"/>
                      <a:pt x="6" y="2"/>
                    </a:cubicBezTo>
                    <a:cubicBezTo>
                      <a:pt x="6" y="2"/>
                      <a:pt x="6" y="2"/>
                      <a:pt x="5" y="2"/>
                    </a:cubicBezTo>
                    <a:cubicBezTo>
                      <a:pt x="4" y="3"/>
                      <a:pt x="4" y="2"/>
                      <a:pt x="5" y="1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3" y="3"/>
                      <a:pt x="5" y="1"/>
                      <a:pt x="4" y="1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3" y="1"/>
                      <a:pt x="1" y="2"/>
                      <a:pt x="2" y="2"/>
                    </a:cubicBezTo>
                    <a:cubicBezTo>
                      <a:pt x="3" y="1"/>
                      <a:pt x="3" y="1"/>
                      <a:pt x="3" y="1"/>
                    </a:cubicBez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338" name="Freeform 234"/>
              <p:cNvSpPr>
                <a:spLocks/>
              </p:cNvSpPr>
              <p:nvPr/>
            </p:nvSpPr>
            <p:spPr bwMode="auto">
              <a:xfrm>
                <a:off x="700" y="1662"/>
                <a:ext cx="5" cy="3"/>
              </a:xfrm>
              <a:custGeom>
                <a:avLst/>
                <a:gdLst>
                  <a:gd name="T0" fmla="*/ 1 w 2"/>
                  <a:gd name="T1" fmla="*/ 1 h 1"/>
                  <a:gd name="T2" fmla="*/ 2 w 2"/>
                  <a:gd name="T3" fmla="*/ 0 h 1"/>
                  <a:gd name="T4" fmla="*/ 0 w 2"/>
                  <a:gd name="T5" fmla="*/ 1 h 1"/>
                  <a:gd name="T6" fmla="*/ 0 w 2"/>
                  <a:gd name="T7" fmla="*/ 1 h 1"/>
                  <a:gd name="T8" fmla="*/ 1 w 2"/>
                  <a:gd name="T9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1">
                    <a:moveTo>
                      <a:pt x="1" y="1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1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339" name="Freeform 235"/>
              <p:cNvSpPr>
                <a:spLocks/>
              </p:cNvSpPr>
              <p:nvPr/>
            </p:nvSpPr>
            <p:spPr bwMode="auto">
              <a:xfrm>
                <a:off x="689" y="1632"/>
                <a:ext cx="35" cy="33"/>
              </a:xfrm>
              <a:custGeom>
                <a:avLst/>
                <a:gdLst>
                  <a:gd name="T0" fmla="*/ 3 w 13"/>
                  <a:gd name="T1" fmla="*/ 5 h 12"/>
                  <a:gd name="T2" fmla="*/ 4 w 13"/>
                  <a:gd name="T3" fmla="*/ 2 h 12"/>
                  <a:gd name="T4" fmla="*/ 1 w 13"/>
                  <a:gd name="T5" fmla="*/ 6 h 12"/>
                  <a:gd name="T6" fmla="*/ 1 w 13"/>
                  <a:gd name="T7" fmla="*/ 7 h 12"/>
                  <a:gd name="T8" fmla="*/ 1 w 13"/>
                  <a:gd name="T9" fmla="*/ 7 h 12"/>
                  <a:gd name="T10" fmla="*/ 2 w 13"/>
                  <a:gd name="T11" fmla="*/ 10 h 12"/>
                  <a:gd name="T12" fmla="*/ 2 w 13"/>
                  <a:gd name="T13" fmla="*/ 10 h 12"/>
                  <a:gd name="T14" fmla="*/ 2 w 13"/>
                  <a:gd name="T15" fmla="*/ 10 h 12"/>
                  <a:gd name="T16" fmla="*/ 2 w 13"/>
                  <a:gd name="T17" fmla="*/ 10 h 12"/>
                  <a:gd name="T18" fmla="*/ 2 w 13"/>
                  <a:gd name="T19" fmla="*/ 10 h 12"/>
                  <a:gd name="T20" fmla="*/ 3 w 13"/>
                  <a:gd name="T21" fmla="*/ 11 h 12"/>
                  <a:gd name="T22" fmla="*/ 3 w 13"/>
                  <a:gd name="T23" fmla="*/ 11 h 12"/>
                  <a:gd name="T24" fmla="*/ 5 w 13"/>
                  <a:gd name="T25" fmla="*/ 11 h 12"/>
                  <a:gd name="T26" fmla="*/ 3 w 13"/>
                  <a:gd name="T27" fmla="*/ 12 h 12"/>
                  <a:gd name="T28" fmla="*/ 5 w 13"/>
                  <a:gd name="T29" fmla="*/ 11 h 12"/>
                  <a:gd name="T30" fmla="*/ 4 w 13"/>
                  <a:gd name="T31" fmla="*/ 11 h 12"/>
                  <a:gd name="T32" fmla="*/ 5 w 13"/>
                  <a:gd name="T33" fmla="*/ 11 h 12"/>
                  <a:gd name="T34" fmla="*/ 5 w 13"/>
                  <a:gd name="T35" fmla="*/ 11 h 12"/>
                  <a:gd name="T36" fmla="*/ 5 w 13"/>
                  <a:gd name="T37" fmla="*/ 10 h 12"/>
                  <a:gd name="T38" fmla="*/ 3 w 13"/>
                  <a:gd name="T39" fmla="*/ 11 h 12"/>
                  <a:gd name="T40" fmla="*/ 5 w 13"/>
                  <a:gd name="T41" fmla="*/ 10 h 12"/>
                  <a:gd name="T42" fmla="*/ 5 w 13"/>
                  <a:gd name="T43" fmla="*/ 9 h 12"/>
                  <a:gd name="T44" fmla="*/ 5 w 13"/>
                  <a:gd name="T45" fmla="*/ 9 h 12"/>
                  <a:gd name="T46" fmla="*/ 4 w 13"/>
                  <a:gd name="T47" fmla="*/ 10 h 12"/>
                  <a:gd name="T48" fmla="*/ 5 w 13"/>
                  <a:gd name="T49" fmla="*/ 9 h 12"/>
                  <a:gd name="T50" fmla="*/ 4 w 13"/>
                  <a:gd name="T51" fmla="*/ 9 h 12"/>
                  <a:gd name="T52" fmla="*/ 7 w 13"/>
                  <a:gd name="T53" fmla="*/ 4 h 12"/>
                  <a:gd name="T54" fmla="*/ 9 w 13"/>
                  <a:gd name="T55" fmla="*/ 6 h 12"/>
                  <a:gd name="T56" fmla="*/ 11 w 13"/>
                  <a:gd name="T57" fmla="*/ 5 h 12"/>
                  <a:gd name="T58" fmla="*/ 10 w 13"/>
                  <a:gd name="T59" fmla="*/ 6 h 12"/>
                  <a:gd name="T60" fmla="*/ 9 w 13"/>
                  <a:gd name="T61" fmla="*/ 6 h 12"/>
                  <a:gd name="T62" fmla="*/ 11 w 13"/>
                  <a:gd name="T63" fmla="*/ 3 h 12"/>
                  <a:gd name="T64" fmla="*/ 12 w 13"/>
                  <a:gd name="T65" fmla="*/ 5 h 12"/>
                  <a:gd name="T66" fmla="*/ 3 w 13"/>
                  <a:gd name="T67" fmla="*/ 5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3" h="12">
                    <a:moveTo>
                      <a:pt x="3" y="5"/>
                    </a:moveTo>
                    <a:cubicBezTo>
                      <a:pt x="4" y="3"/>
                      <a:pt x="4" y="3"/>
                      <a:pt x="4" y="2"/>
                    </a:cubicBezTo>
                    <a:cubicBezTo>
                      <a:pt x="2" y="3"/>
                      <a:pt x="2" y="5"/>
                      <a:pt x="1" y="6"/>
                    </a:cubicBezTo>
                    <a:cubicBezTo>
                      <a:pt x="1" y="7"/>
                      <a:pt x="1" y="7"/>
                      <a:pt x="1" y="7"/>
                    </a:cubicBezTo>
                    <a:cubicBezTo>
                      <a:pt x="1" y="7"/>
                      <a:pt x="1" y="7"/>
                      <a:pt x="1" y="7"/>
                    </a:cubicBezTo>
                    <a:cubicBezTo>
                      <a:pt x="2" y="8"/>
                      <a:pt x="0" y="4"/>
                      <a:pt x="2" y="10"/>
                    </a:cubicBezTo>
                    <a:cubicBezTo>
                      <a:pt x="2" y="10"/>
                      <a:pt x="2" y="10"/>
                      <a:pt x="2" y="10"/>
                    </a:cubicBezTo>
                    <a:cubicBezTo>
                      <a:pt x="2" y="10"/>
                      <a:pt x="2" y="10"/>
                      <a:pt x="2" y="10"/>
                    </a:cubicBezTo>
                    <a:cubicBezTo>
                      <a:pt x="2" y="10"/>
                      <a:pt x="2" y="10"/>
                      <a:pt x="2" y="10"/>
                    </a:cubicBezTo>
                    <a:cubicBezTo>
                      <a:pt x="2" y="10"/>
                      <a:pt x="2" y="10"/>
                      <a:pt x="2" y="10"/>
                    </a:cubicBezTo>
                    <a:cubicBezTo>
                      <a:pt x="3" y="11"/>
                      <a:pt x="3" y="11"/>
                      <a:pt x="3" y="11"/>
                    </a:cubicBezTo>
                    <a:cubicBezTo>
                      <a:pt x="3" y="11"/>
                      <a:pt x="3" y="11"/>
                      <a:pt x="3" y="11"/>
                    </a:cubicBezTo>
                    <a:cubicBezTo>
                      <a:pt x="2" y="12"/>
                      <a:pt x="4" y="11"/>
                      <a:pt x="5" y="11"/>
                    </a:cubicBezTo>
                    <a:cubicBezTo>
                      <a:pt x="3" y="12"/>
                      <a:pt x="3" y="12"/>
                      <a:pt x="3" y="12"/>
                    </a:cubicBezTo>
                    <a:cubicBezTo>
                      <a:pt x="4" y="11"/>
                      <a:pt x="3" y="12"/>
                      <a:pt x="5" y="11"/>
                    </a:cubicBezTo>
                    <a:cubicBezTo>
                      <a:pt x="5" y="11"/>
                      <a:pt x="4" y="12"/>
                      <a:pt x="4" y="11"/>
                    </a:cubicBezTo>
                    <a:cubicBezTo>
                      <a:pt x="5" y="11"/>
                      <a:pt x="5" y="11"/>
                      <a:pt x="5" y="11"/>
                    </a:cubicBezTo>
                    <a:cubicBezTo>
                      <a:pt x="5" y="11"/>
                      <a:pt x="5" y="11"/>
                      <a:pt x="5" y="11"/>
                    </a:cubicBezTo>
                    <a:cubicBezTo>
                      <a:pt x="5" y="10"/>
                      <a:pt x="5" y="10"/>
                      <a:pt x="5" y="10"/>
                    </a:cubicBezTo>
                    <a:cubicBezTo>
                      <a:pt x="6" y="9"/>
                      <a:pt x="3" y="12"/>
                      <a:pt x="3" y="11"/>
                    </a:cubicBezTo>
                    <a:cubicBezTo>
                      <a:pt x="5" y="10"/>
                      <a:pt x="5" y="10"/>
                      <a:pt x="5" y="10"/>
                    </a:cubicBezTo>
                    <a:cubicBezTo>
                      <a:pt x="5" y="9"/>
                      <a:pt x="4" y="10"/>
                      <a:pt x="5" y="9"/>
                    </a:cubicBezTo>
                    <a:cubicBezTo>
                      <a:pt x="5" y="9"/>
                      <a:pt x="4" y="9"/>
                      <a:pt x="5" y="9"/>
                    </a:cubicBezTo>
                    <a:cubicBezTo>
                      <a:pt x="5" y="9"/>
                      <a:pt x="4" y="10"/>
                      <a:pt x="4" y="10"/>
                    </a:cubicBezTo>
                    <a:cubicBezTo>
                      <a:pt x="2" y="10"/>
                      <a:pt x="5" y="9"/>
                      <a:pt x="5" y="9"/>
                    </a:cubicBezTo>
                    <a:cubicBezTo>
                      <a:pt x="4" y="9"/>
                      <a:pt x="4" y="9"/>
                      <a:pt x="4" y="9"/>
                    </a:cubicBezTo>
                    <a:cubicBezTo>
                      <a:pt x="3" y="11"/>
                      <a:pt x="3" y="2"/>
                      <a:pt x="7" y="4"/>
                    </a:cubicBezTo>
                    <a:cubicBezTo>
                      <a:pt x="11" y="5"/>
                      <a:pt x="10" y="6"/>
                      <a:pt x="9" y="6"/>
                    </a:cubicBezTo>
                    <a:cubicBezTo>
                      <a:pt x="10" y="5"/>
                      <a:pt x="12" y="5"/>
                      <a:pt x="11" y="5"/>
                    </a:cubicBezTo>
                    <a:cubicBezTo>
                      <a:pt x="11" y="5"/>
                      <a:pt x="11" y="6"/>
                      <a:pt x="10" y="6"/>
                    </a:cubicBezTo>
                    <a:cubicBezTo>
                      <a:pt x="10" y="6"/>
                      <a:pt x="9" y="6"/>
                      <a:pt x="9" y="6"/>
                    </a:cubicBezTo>
                    <a:cubicBezTo>
                      <a:pt x="10" y="5"/>
                      <a:pt x="11" y="4"/>
                      <a:pt x="11" y="3"/>
                    </a:cubicBezTo>
                    <a:cubicBezTo>
                      <a:pt x="13" y="4"/>
                      <a:pt x="13" y="5"/>
                      <a:pt x="12" y="5"/>
                    </a:cubicBezTo>
                    <a:cubicBezTo>
                      <a:pt x="10" y="7"/>
                      <a:pt x="11" y="0"/>
                      <a:pt x="3" y="5"/>
                    </a:cubicBez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340" name="Freeform 236"/>
              <p:cNvSpPr>
                <a:spLocks/>
              </p:cNvSpPr>
              <p:nvPr/>
            </p:nvSpPr>
            <p:spPr bwMode="auto">
              <a:xfrm>
                <a:off x="700" y="1635"/>
                <a:ext cx="13" cy="2"/>
              </a:xfrm>
              <a:custGeom>
                <a:avLst/>
                <a:gdLst>
                  <a:gd name="T0" fmla="*/ 4 w 5"/>
                  <a:gd name="T1" fmla="*/ 0 h 1"/>
                  <a:gd name="T2" fmla="*/ 0 w 5"/>
                  <a:gd name="T3" fmla="*/ 1 h 1"/>
                  <a:gd name="T4" fmla="*/ 5 w 5"/>
                  <a:gd name="T5" fmla="*/ 1 h 1"/>
                  <a:gd name="T6" fmla="*/ 4 w 5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" h="1">
                    <a:moveTo>
                      <a:pt x="4" y="0"/>
                    </a:moveTo>
                    <a:cubicBezTo>
                      <a:pt x="2" y="0"/>
                      <a:pt x="1" y="1"/>
                      <a:pt x="0" y="1"/>
                    </a:cubicBezTo>
                    <a:cubicBezTo>
                      <a:pt x="4" y="0"/>
                      <a:pt x="5" y="1"/>
                      <a:pt x="5" y="1"/>
                    </a:cubicBezTo>
                    <a:cubicBezTo>
                      <a:pt x="5" y="1"/>
                      <a:pt x="5" y="1"/>
                      <a:pt x="4" y="0"/>
                    </a:cubicBez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341" name="Freeform 237"/>
              <p:cNvSpPr>
                <a:spLocks/>
              </p:cNvSpPr>
              <p:nvPr/>
            </p:nvSpPr>
            <p:spPr bwMode="auto">
              <a:xfrm>
                <a:off x="672" y="1684"/>
                <a:ext cx="3" cy="2"/>
              </a:xfrm>
              <a:custGeom>
                <a:avLst/>
                <a:gdLst>
                  <a:gd name="T0" fmla="*/ 3 w 3"/>
                  <a:gd name="T1" fmla="*/ 2 h 2"/>
                  <a:gd name="T2" fmla="*/ 0 w 3"/>
                  <a:gd name="T3" fmla="*/ 2 h 2"/>
                  <a:gd name="T4" fmla="*/ 3 w 3"/>
                  <a:gd name="T5" fmla="*/ 0 h 2"/>
                  <a:gd name="T6" fmla="*/ 3 w 3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2">
                    <a:moveTo>
                      <a:pt x="3" y="2"/>
                    </a:moveTo>
                    <a:lnTo>
                      <a:pt x="0" y="2"/>
                    </a:lnTo>
                    <a:lnTo>
                      <a:pt x="3" y="0"/>
                    </a:lnTo>
                    <a:lnTo>
                      <a:pt x="3" y="2"/>
                    </a:ln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342" name="Freeform 238"/>
              <p:cNvSpPr>
                <a:spLocks/>
              </p:cNvSpPr>
              <p:nvPr/>
            </p:nvSpPr>
            <p:spPr bwMode="auto">
              <a:xfrm>
                <a:off x="670" y="1684"/>
                <a:ext cx="8" cy="13"/>
              </a:xfrm>
              <a:custGeom>
                <a:avLst/>
                <a:gdLst>
                  <a:gd name="T0" fmla="*/ 0 w 3"/>
                  <a:gd name="T1" fmla="*/ 5 h 5"/>
                  <a:gd name="T2" fmla="*/ 1 w 3"/>
                  <a:gd name="T3" fmla="*/ 5 h 5"/>
                  <a:gd name="T4" fmla="*/ 3 w 3"/>
                  <a:gd name="T5" fmla="*/ 0 h 5"/>
                  <a:gd name="T6" fmla="*/ 1 w 3"/>
                  <a:gd name="T7" fmla="*/ 3 h 5"/>
                  <a:gd name="T8" fmla="*/ 2 w 3"/>
                  <a:gd name="T9" fmla="*/ 2 h 5"/>
                  <a:gd name="T10" fmla="*/ 0 w 3"/>
                  <a:gd name="T11" fmla="*/ 4 h 5"/>
                  <a:gd name="T12" fmla="*/ 1 w 3"/>
                  <a:gd name="T13" fmla="*/ 4 h 5"/>
                  <a:gd name="T14" fmla="*/ 0 w 3"/>
                  <a:gd name="T15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" h="5">
                    <a:moveTo>
                      <a:pt x="0" y="5"/>
                    </a:moveTo>
                    <a:cubicBezTo>
                      <a:pt x="1" y="5"/>
                      <a:pt x="1" y="5"/>
                      <a:pt x="1" y="5"/>
                    </a:cubicBezTo>
                    <a:cubicBezTo>
                      <a:pt x="2" y="2"/>
                      <a:pt x="2" y="3"/>
                      <a:pt x="3" y="0"/>
                    </a:cubicBezTo>
                    <a:cubicBezTo>
                      <a:pt x="2" y="1"/>
                      <a:pt x="1" y="1"/>
                      <a:pt x="1" y="3"/>
                    </a:cubicBezTo>
                    <a:cubicBezTo>
                      <a:pt x="1" y="3"/>
                      <a:pt x="2" y="1"/>
                      <a:pt x="2" y="2"/>
                    </a:cubicBezTo>
                    <a:cubicBezTo>
                      <a:pt x="1" y="3"/>
                      <a:pt x="1" y="3"/>
                      <a:pt x="0" y="4"/>
                    </a:cubicBezTo>
                    <a:cubicBezTo>
                      <a:pt x="0" y="5"/>
                      <a:pt x="1" y="3"/>
                      <a:pt x="1" y="4"/>
                    </a:cubicBezTo>
                    <a:lnTo>
                      <a:pt x="0" y="5"/>
                    </a:ln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343" name="Freeform 239"/>
              <p:cNvSpPr>
                <a:spLocks/>
              </p:cNvSpPr>
              <p:nvPr/>
            </p:nvSpPr>
            <p:spPr bwMode="auto">
              <a:xfrm>
                <a:off x="672" y="1689"/>
                <a:ext cx="3" cy="6"/>
              </a:xfrm>
              <a:custGeom>
                <a:avLst/>
                <a:gdLst>
                  <a:gd name="T0" fmla="*/ 1 w 1"/>
                  <a:gd name="T1" fmla="*/ 0 h 2"/>
                  <a:gd name="T2" fmla="*/ 0 w 1"/>
                  <a:gd name="T3" fmla="*/ 2 h 2"/>
                  <a:gd name="T4" fmla="*/ 1 w 1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1" y="1"/>
                      <a:pt x="1" y="1"/>
                      <a:pt x="1" y="0"/>
                    </a:cubicBez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344" name="Freeform 240"/>
              <p:cNvSpPr>
                <a:spLocks/>
              </p:cNvSpPr>
              <p:nvPr/>
            </p:nvSpPr>
            <p:spPr bwMode="auto">
              <a:xfrm>
                <a:off x="675" y="1686"/>
                <a:ext cx="3" cy="6"/>
              </a:xfrm>
              <a:custGeom>
                <a:avLst/>
                <a:gdLst>
                  <a:gd name="T0" fmla="*/ 0 w 1"/>
                  <a:gd name="T1" fmla="*/ 1 h 2"/>
                  <a:gd name="T2" fmla="*/ 0 w 1"/>
                  <a:gd name="T3" fmla="*/ 2 h 2"/>
                  <a:gd name="T4" fmla="*/ 1 w 1"/>
                  <a:gd name="T5" fmla="*/ 0 h 2"/>
                  <a:gd name="T6" fmla="*/ 0 w 1"/>
                  <a:gd name="T7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0" y="1"/>
                    </a:moveTo>
                    <a:cubicBezTo>
                      <a:pt x="0" y="1"/>
                      <a:pt x="0" y="2"/>
                      <a:pt x="0" y="2"/>
                    </a:cubicBezTo>
                    <a:cubicBezTo>
                      <a:pt x="1" y="0"/>
                      <a:pt x="1" y="0"/>
                      <a:pt x="1" y="0"/>
                    </a:cubicBez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345" name="Freeform 241"/>
              <p:cNvSpPr>
                <a:spLocks/>
              </p:cNvSpPr>
              <p:nvPr/>
            </p:nvSpPr>
            <p:spPr bwMode="auto">
              <a:xfrm>
                <a:off x="678" y="1689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346" name="Freeform 242"/>
              <p:cNvSpPr>
                <a:spLocks/>
              </p:cNvSpPr>
              <p:nvPr/>
            </p:nvSpPr>
            <p:spPr bwMode="auto">
              <a:xfrm>
                <a:off x="672" y="1689"/>
                <a:ext cx="9" cy="8"/>
              </a:xfrm>
              <a:custGeom>
                <a:avLst/>
                <a:gdLst>
                  <a:gd name="T0" fmla="*/ 2 w 3"/>
                  <a:gd name="T1" fmla="*/ 0 h 3"/>
                  <a:gd name="T2" fmla="*/ 2 w 3"/>
                  <a:gd name="T3" fmla="*/ 0 h 3"/>
                  <a:gd name="T4" fmla="*/ 2 w 3"/>
                  <a:gd name="T5" fmla="*/ 0 h 3"/>
                  <a:gd name="T6" fmla="*/ 1 w 3"/>
                  <a:gd name="T7" fmla="*/ 2 h 3"/>
                  <a:gd name="T8" fmla="*/ 1 w 3"/>
                  <a:gd name="T9" fmla="*/ 2 h 3"/>
                  <a:gd name="T10" fmla="*/ 0 w 3"/>
                  <a:gd name="T11" fmla="*/ 3 h 3"/>
                  <a:gd name="T12" fmla="*/ 2 w 3"/>
                  <a:gd name="T13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" h="3">
                    <a:moveTo>
                      <a:pt x="2" y="0"/>
                    </a:moveTo>
                    <a:cubicBezTo>
                      <a:pt x="3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1"/>
                      <a:pt x="1" y="2"/>
                      <a:pt x="1" y="2"/>
                    </a:cubicBezTo>
                    <a:cubicBezTo>
                      <a:pt x="1" y="2"/>
                      <a:pt x="1" y="1"/>
                      <a:pt x="1" y="2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2" y="1"/>
                      <a:pt x="2" y="0"/>
                    </a:cubicBez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347" name="Freeform 243"/>
              <p:cNvSpPr>
                <a:spLocks/>
              </p:cNvSpPr>
              <p:nvPr/>
            </p:nvSpPr>
            <p:spPr bwMode="auto">
              <a:xfrm>
                <a:off x="678" y="1689"/>
                <a:ext cx="0" cy="3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348" name="Freeform 244"/>
              <p:cNvSpPr>
                <a:spLocks/>
              </p:cNvSpPr>
              <p:nvPr/>
            </p:nvSpPr>
            <p:spPr bwMode="auto">
              <a:xfrm>
                <a:off x="675" y="1689"/>
                <a:ext cx="3" cy="3"/>
              </a:xfrm>
              <a:custGeom>
                <a:avLst/>
                <a:gdLst>
                  <a:gd name="T0" fmla="*/ 3 w 3"/>
                  <a:gd name="T1" fmla="*/ 0 h 3"/>
                  <a:gd name="T2" fmla="*/ 0 w 3"/>
                  <a:gd name="T3" fmla="*/ 0 h 3"/>
                  <a:gd name="T4" fmla="*/ 0 w 3"/>
                  <a:gd name="T5" fmla="*/ 3 h 3"/>
                  <a:gd name="T6" fmla="*/ 3 w 3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3">
                    <a:moveTo>
                      <a:pt x="3" y="0"/>
                    </a:moveTo>
                    <a:lnTo>
                      <a:pt x="0" y="0"/>
                    </a:lnTo>
                    <a:lnTo>
                      <a:pt x="0" y="3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349" name="Freeform 245"/>
              <p:cNvSpPr>
                <a:spLocks/>
              </p:cNvSpPr>
              <p:nvPr/>
            </p:nvSpPr>
            <p:spPr bwMode="auto">
              <a:xfrm>
                <a:off x="672" y="1689"/>
                <a:ext cx="9" cy="11"/>
              </a:xfrm>
              <a:custGeom>
                <a:avLst/>
                <a:gdLst>
                  <a:gd name="T0" fmla="*/ 3 w 3"/>
                  <a:gd name="T1" fmla="*/ 1 h 4"/>
                  <a:gd name="T2" fmla="*/ 2 w 3"/>
                  <a:gd name="T3" fmla="*/ 2 h 4"/>
                  <a:gd name="T4" fmla="*/ 0 w 3"/>
                  <a:gd name="T5" fmla="*/ 4 h 4"/>
                  <a:gd name="T6" fmla="*/ 1 w 3"/>
                  <a:gd name="T7" fmla="*/ 3 h 4"/>
                  <a:gd name="T8" fmla="*/ 3 w 3"/>
                  <a:gd name="T9" fmla="*/ 1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">
                    <a:moveTo>
                      <a:pt x="3" y="1"/>
                    </a:moveTo>
                    <a:cubicBezTo>
                      <a:pt x="2" y="2"/>
                      <a:pt x="3" y="0"/>
                      <a:pt x="2" y="2"/>
                    </a:cubicBezTo>
                    <a:cubicBezTo>
                      <a:pt x="2" y="2"/>
                      <a:pt x="1" y="3"/>
                      <a:pt x="0" y="4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2" y="2"/>
                      <a:pt x="3" y="1"/>
                    </a:cubicBez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350" name="Freeform 246"/>
              <p:cNvSpPr>
                <a:spLocks/>
              </p:cNvSpPr>
              <p:nvPr/>
            </p:nvSpPr>
            <p:spPr bwMode="auto">
              <a:xfrm>
                <a:off x="672" y="170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351" name="Freeform 247"/>
              <p:cNvSpPr>
                <a:spLocks/>
              </p:cNvSpPr>
              <p:nvPr/>
            </p:nvSpPr>
            <p:spPr bwMode="auto">
              <a:xfrm>
                <a:off x="670" y="1695"/>
                <a:ext cx="11" cy="10"/>
              </a:xfrm>
              <a:custGeom>
                <a:avLst/>
                <a:gdLst>
                  <a:gd name="T0" fmla="*/ 4 w 4"/>
                  <a:gd name="T1" fmla="*/ 1 h 4"/>
                  <a:gd name="T2" fmla="*/ 2 w 4"/>
                  <a:gd name="T3" fmla="*/ 2 h 4"/>
                  <a:gd name="T4" fmla="*/ 3 w 4"/>
                  <a:gd name="T5" fmla="*/ 1 h 4"/>
                  <a:gd name="T6" fmla="*/ 2 w 4"/>
                  <a:gd name="T7" fmla="*/ 2 h 4"/>
                  <a:gd name="T8" fmla="*/ 4 w 4"/>
                  <a:gd name="T9" fmla="*/ 0 h 4"/>
                  <a:gd name="T10" fmla="*/ 2 w 4"/>
                  <a:gd name="T11" fmla="*/ 1 h 4"/>
                  <a:gd name="T12" fmla="*/ 3 w 4"/>
                  <a:gd name="T13" fmla="*/ 0 h 4"/>
                  <a:gd name="T14" fmla="*/ 2 w 4"/>
                  <a:gd name="T15" fmla="*/ 2 h 4"/>
                  <a:gd name="T16" fmla="*/ 2 w 4"/>
                  <a:gd name="T17" fmla="*/ 2 h 4"/>
                  <a:gd name="T18" fmla="*/ 1 w 4"/>
                  <a:gd name="T19" fmla="*/ 3 h 4"/>
                  <a:gd name="T20" fmla="*/ 0 w 4"/>
                  <a:gd name="T21" fmla="*/ 4 h 4"/>
                  <a:gd name="T22" fmla="*/ 4 w 4"/>
                  <a:gd name="T23" fmla="*/ 1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" h="4">
                    <a:moveTo>
                      <a:pt x="4" y="1"/>
                    </a:moveTo>
                    <a:cubicBezTo>
                      <a:pt x="2" y="2"/>
                      <a:pt x="2" y="2"/>
                      <a:pt x="2" y="2"/>
                    </a:cubicBezTo>
                    <a:cubicBezTo>
                      <a:pt x="3" y="2"/>
                      <a:pt x="3" y="1"/>
                      <a:pt x="3" y="1"/>
                    </a:cubicBezTo>
                    <a:cubicBezTo>
                      <a:pt x="3" y="1"/>
                      <a:pt x="2" y="2"/>
                      <a:pt x="2" y="2"/>
                    </a:cubicBezTo>
                    <a:cubicBezTo>
                      <a:pt x="4" y="0"/>
                      <a:pt x="3" y="2"/>
                      <a:pt x="4" y="0"/>
                    </a:cubicBezTo>
                    <a:cubicBezTo>
                      <a:pt x="4" y="0"/>
                      <a:pt x="4" y="0"/>
                      <a:pt x="2" y="1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1" y="2"/>
                      <a:pt x="3" y="1"/>
                      <a:pt x="2" y="2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0" y="4"/>
                      <a:pt x="0" y="4"/>
                    </a:cubicBezTo>
                    <a:cubicBezTo>
                      <a:pt x="1" y="4"/>
                      <a:pt x="3" y="2"/>
                      <a:pt x="4" y="1"/>
                    </a:cubicBez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352" name="Freeform 248"/>
              <p:cNvSpPr>
                <a:spLocks/>
              </p:cNvSpPr>
              <p:nvPr/>
            </p:nvSpPr>
            <p:spPr bwMode="auto">
              <a:xfrm>
                <a:off x="675" y="1703"/>
                <a:ext cx="3" cy="2"/>
              </a:xfrm>
              <a:custGeom>
                <a:avLst/>
                <a:gdLst>
                  <a:gd name="T0" fmla="*/ 0 w 3"/>
                  <a:gd name="T1" fmla="*/ 0 h 2"/>
                  <a:gd name="T2" fmla="*/ 0 w 3"/>
                  <a:gd name="T3" fmla="*/ 2 h 2"/>
                  <a:gd name="T4" fmla="*/ 3 w 3"/>
                  <a:gd name="T5" fmla="*/ 0 h 2"/>
                  <a:gd name="T6" fmla="*/ 0 w 3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2">
                    <a:moveTo>
                      <a:pt x="0" y="0"/>
                    </a:moveTo>
                    <a:lnTo>
                      <a:pt x="0" y="2"/>
                    </a:lnTo>
                    <a:lnTo>
                      <a:pt x="3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353" name="Freeform 249"/>
              <p:cNvSpPr>
                <a:spLocks/>
              </p:cNvSpPr>
              <p:nvPr/>
            </p:nvSpPr>
            <p:spPr bwMode="auto">
              <a:xfrm>
                <a:off x="672" y="1697"/>
                <a:ext cx="11" cy="11"/>
              </a:xfrm>
              <a:custGeom>
                <a:avLst/>
                <a:gdLst>
                  <a:gd name="T0" fmla="*/ 4 w 4"/>
                  <a:gd name="T1" fmla="*/ 1 h 4"/>
                  <a:gd name="T2" fmla="*/ 3 w 4"/>
                  <a:gd name="T3" fmla="*/ 1 h 4"/>
                  <a:gd name="T4" fmla="*/ 3 w 4"/>
                  <a:gd name="T5" fmla="*/ 0 h 4"/>
                  <a:gd name="T6" fmla="*/ 2 w 4"/>
                  <a:gd name="T7" fmla="*/ 2 h 4"/>
                  <a:gd name="T8" fmla="*/ 3 w 4"/>
                  <a:gd name="T9" fmla="*/ 1 h 4"/>
                  <a:gd name="T10" fmla="*/ 1 w 4"/>
                  <a:gd name="T11" fmla="*/ 3 h 4"/>
                  <a:gd name="T12" fmla="*/ 1 w 4"/>
                  <a:gd name="T13" fmla="*/ 3 h 4"/>
                  <a:gd name="T14" fmla="*/ 2 w 4"/>
                  <a:gd name="T15" fmla="*/ 3 h 4"/>
                  <a:gd name="T16" fmla="*/ 2 w 4"/>
                  <a:gd name="T17" fmla="*/ 2 h 4"/>
                  <a:gd name="T18" fmla="*/ 3 w 4"/>
                  <a:gd name="T19" fmla="*/ 2 h 4"/>
                  <a:gd name="T20" fmla="*/ 4 w 4"/>
                  <a:gd name="T21" fmla="*/ 1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" h="4">
                    <a:moveTo>
                      <a:pt x="4" y="1"/>
                    </a:moveTo>
                    <a:cubicBezTo>
                      <a:pt x="3" y="1"/>
                      <a:pt x="3" y="1"/>
                      <a:pt x="3" y="1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3" y="1"/>
                      <a:pt x="2" y="1"/>
                      <a:pt x="2" y="2"/>
                    </a:cubicBezTo>
                    <a:cubicBezTo>
                      <a:pt x="1" y="3"/>
                      <a:pt x="3" y="1"/>
                      <a:pt x="3" y="1"/>
                    </a:cubicBezTo>
                    <a:cubicBezTo>
                      <a:pt x="3" y="2"/>
                      <a:pt x="2" y="2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0" y="4"/>
                      <a:pt x="1" y="3"/>
                      <a:pt x="2" y="3"/>
                    </a:cubicBezTo>
                    <a:cubicBezTo>
                      <a:pt x="2" y="3"/>
                      <a:pt x="3" y="2"/>
                      <a:pt x="2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4" y="1"/>
                      <a:pt x="4" y="1"/>
                      <a:pt x="4" y="1"/>
                    </a:cubicBez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354" name="Freeform 250"/>
              <p:cNvSpPr>
                <a:spLocks/>
              </p:cNvSpPr>
              <p:nvPr/>
            </p:nvSpPr>
            <p:spPr bwMode="auto">
              <a:xfrm>
                <a:off x="681" y="1697"/>
                <a:ext cx="2" cy="0"/>
              </a:xfrm>
              <a:custGeom>
                <a:avLst/>
                <a:gdLst>
                  <a:gd name="T0" fmla="*/ 0 w 1"/>
                  <a:gd name="T1" fmla="*/ 0 w 1"/>
                  <a:gd name="T2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1" y="0"/>
                      <a:pt x="1" y="0"/>
                      <a:pt x="0" y="0"/>
                    </a:cubicBezTo>
                    <a:cubicBezTo>
                      <a:pt x="1" y="0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355" name="Freeform 251"/>
              <p:cNvSpPr>
                <a:spLocks/>
              </p:cNvSpPr>
              <p:nvPr/>
            </p:nvSpPr>
            <p:spPr bwMode="auto">
              <a:xfrm>
                <a:off x="678" y="170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356" name="Freeform 252"/>
              <p:cNvSpPr>
                <a:spLocks/>
              </p:cNvSpPr>
              <p:nvPr/>
            </p:nvSpPr>
            <p:spPr bwMode="auto">
              <a:xfrm>
                <a:off x="683" y="1700"/>
                <a:ext cx="0" cy="3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  <a:gd name="T3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357" name="Freeform 253"/>
              <p:cNvSpPr>
                <a:spLocks/>
              </p:cNvSpPr>
              <p:nvPr/>
            </p:nvSpPr>
            <p:spPr bwMode="auto">
              <a:xfrm>
                <a:off x="675" y="1700"/>
                <a:ext cx="33" cy="19"/>
              </a:xfrm>
              <a:custGeom>
                <a:avLst/>
                <a:gdLst>
                  <a:gd name="T0" fmla="*/ 10 w 12"/>
                  <a:gd name="T1" fmla="*/ 2 h 7"/>
                  <a:gd name="T2" fmla="*/ 10 w 12"/>
                  <a:gd name="T3" fmla="*/ 3 h 7"/>
                  <a:gd name="T4" fmla="*/ 8 w 12"/>
                  <a:gd name="T5" fmla="*/ 3 h 7"/>
                  <a:gd name="T6" fmla="*/ 7 w 12"/>
                  <a:gd name="T7" fmla="*/ 5 h 7"/>
                  <a:gd name="T8" fmla="*/ 8 w 12"/>
                  <a:gd name="T9" fmla="*/ 5 h 7"/>
                  <a:gd name="T10" fmla="*/ 7 w 12"/>
                  <a:gd name="T11" fmla="*/ 6 h 7"/>
                  <a:gd name="T12" fmla="*/ 7 w 12"/>
                  <a:gd name="T13" fmla="*/ 5 h 7"/>
                  <a:gd name="T14" fmla="*/ 6 w 12"/>
                  <a:gd name="T15" fmla="*/ 5 h 7"/>
                  <a:gd name="T16" fmla="*/ 5 w 12"/>
                  <a:gd name="T17" fmla="*/ 2 h 7"/>
                  <a:gd name="T18" fmla="*/ 3 w 12"/>
                  <a:gd name="T19" fmla="*/ 3 h 7"/>
                  <a:gd name="T20" fmla="*/ 4 w 12"/>
                  <a:gd name="T21" fmla="*/ 2 h 7"/>
                  <a:gd name="T22" fmla="*/ 4 w 12"/>
                  <a:gd name="T23" fmla="*/ 2 h 7"/>
                  <a:gd name="T24" fmla="*/ 4 w 12"/>
                  <a:gd name="T25" fmla="*/ 1 h 7"/>
                  <a:gd name="T26" fmla="*/ 2 w 12"/>
                  <a:gd name="T27" fmla="*/ 2 h 7"/>
                  <a:gd name="T28" fmla="*/ 4 w 12"/>
                  <a:gd name="T29" fmla="*/ 0 h 7"/>
                  <a:gd name="T30" fmla="*/ 2 w 12"/>
                  <a:gd name="T31" fmla="*/ 1 h 7"/>
                  <a:gd name="T32" fmla="*/ 1 w 12"/>
                  <a:gd name="T33" fmla="*/ 2 h 7"/>
                  <a:gd name="T34" fmla="*/ 0 w 12"/>
                  <a:gd name="T35" fmla="*/ 3 h 7"/>
                  <a:gd name="T36" fmla="*/ 4 w 12"/>
                  <a:gd name="T37" fmla="*/ 3 h 7"/>
                  <a:gd name="T38" fmla="*/ 3 w 12"/>
                  <a:gd name="T39" fmla="*/ 3 h 7"/>
                  <a:gd name="T40" fmla="*/ 2 w 12"/>
                  <a:gd name="T41" fmla="*/ 5 h 7"/>
                  <a:gd name="T42" fmla="*/ 5 w 12"/>
                  <a:gd name="T43" fmla="*/ 4 h 7"/>
                  <a:gd name="T44" fmla="*/ 4 w 12"/>
                  <a:gd name="T45" fmla="*/ 5 h 7"/>
                  <a:gd name="T46" fmla="*/ 5 w 12"/>
                  <a:gd name="T47" fmla="*/ 5 h 7"/>
                  <a:gd name="T48" fmla="*/ 4 w 12"/>
                  <a:gd name="T49" fmla="*/ 6 h 7"/>
                  <a:gd name="T50" fmla="*/ 6 w 12"/>
                  <a:gd name="T51" fmla="*/ 5 h 7"/>
                  <a:gd name="T52" fmla="*/ 3 w 12"/>
                  <a:gd name="T53" fmla="*/ 7 h 7"/>
                  <a:gd name="T54" fmla="*/ 4 w 12"/>
                  <a:gd name="T55" fmla="*/ 6 h 7"/>
                  <a:gd name="T56" fmla="*/ 5 w 12"/>
                  <a:gd name="T57" fmla="*/ 6 h 7"/>
                  <a:gd name="T58" fmla="*/ 3 w 12"/>
                  <a:gd name="T59" fmla="*/ 7 h 7"/>
                  <a:gd name="T60" fmla="*/ 5 w 12"/>
                  <a:gd name="T61" fmla="*/ 7 h 7"/>
                  <a:gd name="T62" fmla="*/ 6 w 12"/>
                  <a:gd name="T63" fmla="*/ 6 h 7"/>
                  <a:gd name="T64" fmla="*/ 6 w 12"/>
                  <a:gd name="T65" fmla="*/ 7 h 7"/>
                  <a:gd name="T66" fmla="*/ 9 w 12"/>
                  <a:gd name="T67" fmla="*/ 4 h 7"/>
                  <a:gd name="T68" fmla="*/ 11 w 12"/>
                  <a:gd name="T69" fmla="*/ 2 h 7"/>
                  <a:gd name="T70" fmla="*/ 11 w 12"/>
                  <a:gd name="T71" fmla="*/ 1 h 7"/>
                  <a:gd name="T72" fmla="*/ 9 w 12"/>
                  <a:gd name="T73" fmla="*/ 3 h 7"/>
                  <a:gd name="T74" fmla="*/ 10 w 12"/>
                  <a:gd name="T75" fmla="*/ 2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2" h="7">
                    <a:moveTo>
                      <a:pt x="10" y="2"/>
                    </a:moveTo>
                    <a:cubicBezTo>
                      <a:pt x="10" y="2"/>
                      <a:pt x="9" y="3"/>
                      <a:pt x="10" y="3"/>
                    </a:cubicBezTo>
                    <a:cubicBezTo>
                      <a:pt x="9" y="3"/>
                      <a:pt x="9" y="3"/>
                      <a:pt x="8" y="3"/>
                    </a:cubicBezTo>
                    <a:cubicBezTo>
                      <a:pt x="8" y="4"/>
                      <a:pt x="8" y="4"/>
                      <a:pt x="7" y="5"/>
                    </a:cubicBezTo>
                    <a:cubicBezTo>
                      <a:pt x="7" y="5"/>
                      <a:pt x="8" y="4"/>
                      <a:pt x="8" y="5"/>
                    </a:cubicBezTo>
                    <a:cubicBezTo>
                      <a:pt x="7" y="6"/>
                      <a:pt x="7" y="6"/>
                      <a:pt x="7" y="6"/>
                    </a:cubicBezTo>
                    <a:cubicBezTo>
                      <a:pt x="9" y="5"/>
                      <a:pt x="6" y="7"/>
                      <a:pt x="7" y="5"/>
                    </a:cubicBezTo>
                    <a:cubicBezTo>
                      <a:pt x="7" y="5"/>
                      <a:pt x="7" y="5"/>
                      <a:pt x="6" y="5"/>
                    </a:cubicBezTo>
                    <a:cubicBezTo>
                      <a:pt x="6" y="4"/>
                      <a:pt x="5" y="3"/>
                      <a:pt x="5" y="2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4" y="2"/>
                      <a:pt x="3" y="2"/>
                      <a:pt x="4" y="2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6" y="1"/>
                      <a:pt x="4" y="1"/>
                      <a:pt x="4" y="1"/>
                    </a:cubicBezTo>
                    <a:cubicBezTo>
                      <a:pt x="4" y="1"/>
                      <a:pt x="2" y="2"/>
                      <a:pt x="2" y="2"/>
                    </a:cubicBezTo>
                    <a:cubicBezTo>
                      <a:pt x="4" y="1"/>
                      <a:pt x="2" y="2"/>
                      <a:pt x="4" y="0"/>
                    </a:cubicBezTo>
                    <a:cubicBezTo>
                      <a:pt x="4" y="0"/>
                      <a:pt x="2" y="2"/>
                      <a:pt x="2" y="1"/>
                    </a:cubicBezTo>
                    <a:cubicBezTo>
                      <a:pt x="1" y="2"/>
                      <a:pt x="2" y="2"/>
                      <a:pt x="1" y="2"/>
                    </a:cubicBezTo>
                    <a:cubicBezTo>
                      <a:pt x="0" y="3"/>
                      <a:pt x="2" y="2"/>
                      <a:pt x="0" y="3"/>
                    </a:cubicBezTo>
                    <a:cubicBezTo>
                      <a:pt x="0" y="3"/>
                      <a:pt x="3" y="3"/>
                      <a:pt x="4" y="3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4" y="3"/>
                      <a:pt x="4" y="4"/>
                      <a:pt x="2" y="5"/>
                    </a:cubicBezTo>
                    <a:cubicBezTo>
                      <a:pt x="4" y="4"/>
                      <a:pt x="2" y="6"/>
                      <a:pt x="5" y="4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5" y="5"/>
                      <a:pt x="4" y="5"/>
                      <a:pt x="4" y="6"/>
                    </a:cubicBezTo>
                    <a:cubicBezTo>
                      <a:pt x="5" y="5"/>
                      <a:pt x="5" y="5"/>
                      <a:pt x="6" y="5"/>
                    </a:cubicBezTo>
                    <a:cubicBezTo>
                      <a:pt x="3" y="7"/>
                      <a:pt x="3" y="7"/>
                      <a:pt x="3" y="7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4" y="6"/>
                      <a:pt x="5" y="6"/>
                      <a:pt x="5" y="6"/>
                    </a:cubicBezTo>
                    <a:cubicBezTo>
                      <a:pt x="6" y="6"/>
                      <a:pt x="4" y="7"/>
                      <a:pt x="3" y="7"/>
                    </a:cubicBezTo>
                    <a:cubicBezTo>
                      <a:pt x="3" y="7"/>
                      <a:pt x="6" y="6"/>
                      <a:pt x="5" y="7"/>
                    </a:cubicBezTo>
                    <a:cubicBezTo>
                      <a:pt x="6" y="6"/>
                      <a:pt x="6" y="6"/>
                      <a:pt x="6" y="6"/>
                    </a:cubicBezTo>
                    <a:cubicBezTo>
                      <a:pt x="6" y="6"/>
                      <a:pt x="6" y="6"/>
                      <a:pt x="6" y="7"/>
                    </a:cubicBezTo>
                    <a:cubicBezTo>
                      <a:pt x="12" y="2"/>
                      <a:pt x="8" y="5"/>
                      <a:pt x="9" y="4"/>
                    </a:cubicBezTo>
                    <a:cubicBezTo>
                      <a:pt x="10" y="2"/>
                      <a:pt x="10" y="3"/>
                      <a:pt x="11" y="2"/>
                    </a:cubicBezTo>
                    <a:cubicBezTo>
                      <a:pt x="11" y="2"/>
                      <a:pt x="11" y="2"/>
                      <a:pt x="11" y="1"/>
                    </a:cubicBezTo>
                    <a:cubicBezTo>
                      <a:pt x="9" y="3"/>
                      <a:pt x="9" y="3"/>
                      <a:pt x="9" y="3"/>
                    </a:cubicBezTo>
                    <a:cubicBezTo>
                      <a:pt x="10" y="2"/>
                      <a:pt x="10" y="2"/>
                      <a:pt x="10" y="2"/>
                    </a:cubicBez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358" name="Rectangle 254"/>
              <p:cNvSpPr>
                <a:spLocks noChangeArrowheads="1"/>
              </p:cNvSpPr>
              <p:nvPr/>
            </p:nvSpPr>
            <p:spPr bwMode="auto">
              <a:xfrm>
                <a:off x="705" y="1703"/>
                <a:ext cx="3" cy="1"/>
              </a:xfrm>
              <a:prstGeom prst="rect">
                <a:avLst/>
              </a:pr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359" name="Freeform 255"/>
              <p:cNvSpPr>
                <a:spLocks/>
              </p:cNvSpPr>
              <p:nvPr/>
            </p:nvSpPr>
            <p:spPr bwMode="auto">
              <a:xfrm>
                <a:off x="702" y="1703"/>
                <a:ext cx="0" cy="2"/>
              </a:xfrm>
              <a:custGeom>
                <a:avLst/>
                <a:gdLst>
                  <a:gd name="T0" fmla="*/ 2 h 2"/>
                  <a:gd name="T1" fmla="*/ 0 h 2"/>
                  <a:gd name="T2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360" name="Freeform 256"/>
              <p:cNvSpPr>
                <a:spLocks/>
              </p:cNvSpPr>
              <p:nvPr/>
            </p:nvSpPr>
            <p:spPr bwMode="auto">
              <a:xfrm>
                <a:off x="694" y="1714"/>
                <a:ext cx="0" cy="2"/>
              </a:xfrm>
              <a:custGeom>
                <a:avLst/>
                <a:gdLst>
                  <a:gd name="T0" fmla="*/ 0 h 2"/>
                  <a:gd name="T1" fmla="*/ 0 h 2"/>
                  <a:gd name="T2" fmla="*/ 2 h 2"/>
                  <a:gd name="T3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361" name="Freeform 257"/>
              <p:cNvSpPr>
                <a:spLocks/>
              </p:cNvSpPr>
              <p:nvPr/>
            </p:nvSpPr>
            <p:spPr bwMode="auto">
              <a:xfrm>
                <a:off x="681" y="1719"/>
                <a:ext cx="2" cy="0"/>
              </a:xfrm>
              <a:custGeom>
                <a:avLst/>
                <a:gdLst>
                  <a:gd name="T0" fmla="*/ 0 w 1"/>
                  <a:gd name="T1" fmla="*/ 1 w 1"/>
                  <a:gd name="T2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362" name="Freeform 258"/>
              <p:cNvSpPr>
                <a:spLocks/>
              </p:cNvSpPr>
              <p:nvPr/>
            </p:nvSpPr>
            <p:spPr bwMode="auto">
              <a:xfrm>
                <a:off x="681" y="1714"/>
                <a:ext cx="2" cy="2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1 h 1"/>
                  <a:gd name="T4" fmla="*/ 1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1" y="0"/>
                    </a:cubicBez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363" name="Rectangle 259"/>
              <p:cNvSpPr>
                <a:spLocks noChangeArrowheads="1"/>
              </p:cNvSpPr>
              <p:nvPr/>
            </p:nvSpPr>
            <p:spPr bwMode="auto">
              <a:xfrm>
                <a:off x="705" y="1703"/>
                <a:ext cx="1" cy="1"/>
              </a:xfrm>
              <a:prstGeom prst="rect">
                <a:avLst/>
              </a:pr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364" name="Freeform 260"/>
              <p:cNvSpPr>
                <a:spLocks/>
              </p:cNvSpPr>
              <p:nvPr/>
            </p:nvSpPr>
            <p:spPr bwMode="auto">
              <a:xfrm>
                <a:off x="681" y="1697"/>
                <a:ext cx="21" cy="17"/>
              </a:xfrm>
              <a:custGeom>
                <a:avLst/>
                <a:gdLst>
                  <a:gd name="T0" fmla="*/ 1 w 8"/>
                  <a:gd name="T1" fmla="*/ 3 h 6"/>
                  <a:gd name="T2" fmla="*/ 1 w 8"/>
                  <a:gd name="T3" fmla="*/ 4 h 6"/>
                  <a:gd name="T4" fmla="*/ 4 w 8"/>
                  <a:gd name="T5" fmla="*/ 2 h 6"/>
                  <a:gd name="T6" fmla="*/ 2 w 8"/>
                  <a:gd name="T7" fmla="*/ 4 h 6"/>
                  <a:gd name="T8" fmla="*/ 5 w 8"/>
                  <a:gd name="T9" fmla="*/ 4 h 6"/>
                  <a:gd name="T10" fmla="*/ 4 w 8"/>
                  <a:gd name="T11" fmla="*/ 5 h 6"/>
                  <a:gd name="T12" fmla="*/ 7 w 8"/>
                  <a:gd name="T13" fmla="*/ 3 h 6"/>
                  <a:gd name="T14" fmla="*/ 4 w 8"/>
                  <a:gd name="T15" fmla="*/ 6 h 6"/>
                  <a:gd name="T16" fmla="*/ 4 w 8"/>
                  <a:gd name="T17" fmla="*/ 6 h 6"/>
                  <a:gd name="T18" fmla="*/ 5 w 8"/>
                  <a:gd name="T19" fmla="*/ 5 h 6"/>
                  <a:gd name="T20" fmla="*/ 7 w 8"/>
                  <a:gd name="T21" fmla="*/ 4 h 6"/>
                  <a:gd name="T22" fmla="*/ 8 w 8"/>
                  <a:gd name="T23" fmla="*/ 3 h 6"/>
                  <a:gd name="T24" fmla="*/ 7 w 8"/>
                  <a:gd name="T25" fmla="*/ 3 h 6"/>
                  <a:gd name="T26" fmla="*/ 7 w 8"/>
                  <a:gd name="T27" fmla="*/ 2 h 6"/>
                  <a:gd name="T28" fmla="*/ 7 w 8"/>
                  <a:gd name="T29" fmla="*/ 3 h 6"/>
                  <a:gd name="T30" fmla="*/ 8 w 8"/>
                  <a:gd name="T31" fmla="*/ 2 h 6"/>
                  <a:gd name="T32" fmla="*/ 7 w 8"/>
                  <a:gd name="T33" fmla="*/ 3 h 6"/>
                  <a:gd name="T34" fmla="*/ 7 w 8"/>
                  <a:gd name="T35" fmla="*/ 2 h 6"/>
                  <a:gd name="T36" fmla="*/ 5 w 8"/>
                  <a:gd name="T37" fmla="*/ 3 h 6"/>
                  <a:gd name="T38" fmla="*/ 7 w 8"/>
                  <a:gd name="T39" fmla="*/ 2 h 6"/>
                  <a:gd name="T40" fmla="*/ 6 w 8"/>
                  <a:gd name="T41" fmla="*/ 3 h 6"/>
                  <a:gd name="T42" fmla="*/ 7 w 8"/>
                  <a:gd name="T43" fmla="*/ 1 h 6"/>
                  <a:gd name="T44" fmla="*/ 6 w 8"/>
                  <a:gd name="T45" fmla="*/ 2 h 6"/>
                  <a:gd name="T46" fmla="*/ 7 w 8"/>
                  <a:gd name="T47" fmla="*/ 1 h 6"/>
                  <a:gd name="T48" fmla="*/ 4 w 8"/>
                  <a:gd name="T49" fmla="*/ 3 h 6"/>
                  <a:gd name="T50" fmla="*/ 6 w 8"/>
                  <a:gd name="T51" fmla="*/ 1 h 6"/>
                  <a:gd name="T52" fmla="*/ 5 w 8"/>
                  <a:gd name="T53" fmla="*/ 1 h 6"/>
                  <a:gd name="T54" fmla="*/ 5 w 8"/>
                  <a:gd name="T55" fmla="*/ 1 h 6"/>
                  <a:gd name="T56" fmla="*/ 4 w 8"/>
                  <a:gd name="T57" fmla="*/ 1 h 6"/>
                  <a:gd name="T58" fmla="*/ 4 w 8"/>
                  <a:gd name="T59" fmla="*/ 2 h 6"/>
                  <a:gd name="T60" fmla="*/ 3 w 8"/>
                  <a:gd name="T61" fmla="*/ 2 h 6"/>
                  <a:gd name="T62" fmla="*/ 4 w 8"/>
                  <a:gd name="T63" fmla="*/ 2 h 6"/>
                  <a:gd name="T64" fmla="*/ 2 w 8"/>
                  <a:gd name="T65" fmla="*/ 2 h 6"/>
                  <a:gd name="T66" fmla="*/ 3 w 8"/>
                  <a:gd name="T67" fmla="*/ 2 h 6"/>
                  <a:gd name="T68" fmla="*/ 1 w 8"/>
                  <a:gd name="T69" fmla="*/ 3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8" h="6">
                    <a:moveTo>
                      <a:pt x="1" y="3"/>
                    </a:moveTo>
                    <a:cubicBezTo>
                      <a:pt x="0" y="4"/>
                      <a:pt x="1" y="4"/>
                      <a:pt x="1" y="4"/>
                    </a:cubicBezTo>
                    <a:cubicBezTo>
                      <a:pt x="2" y="4"/>
                      <a:pt x="4" y="2"/>
                      <a:pt x="4" y="2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4"/>
                      <a:pt x="3" y="5"/>
                      <a:pt x="5" y="4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4" y="5"/>
                      <a:pt x="7" y="2"/>
                      <a:pt x="7" y="3"/>
                    </a:cubicBezTo>
                    <a:cubicBezTo>
                      <a:pt x="5" y="4"/>
                      <a:pt x="5" y="4"/>
                      <a:pt x="4" y="6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4" y="6"/>
                      <a:pt x="5" y="5"/>
                      <a:pt x="5" y="5"/>
                    </a:cubicBezTo>
                    <a:cubicBezTo>
                      <a:pt x="6" y="5"/>
                      <a:pt x="6" y="4"/>
                      <a:pt x="7" y="4"/>
                    </a:cubicBezTo>
                    <a:cubicBezTo>
                      <a:pt x="7" y="4"/>
                      <a:pt x="7" y="3"/>
                      <a:pt x="8" y="3"/>
                    </a:cubicBezTo>
                    <a:cubicBezTo>
                      <a:pt x="7" y="3"/>
                      <a:pt x="7" y="3"/>
                      <a:pt x="7" y="3"/>
                    </a:cubicBezTo>
                    <a:cubicBezTo>
                      <a:pt x="7" y="3"/>
                      <a:pt x="7" y="3"/>
                      <a:pt x="7" y="2"/>
                    </a:cubicBezTo>
                    <a:cubicBezTo>
                      <a:pt x="7" y="3"/>
                      <a:pt x="7" y="3"/>
                      <a:pt x="7" y="3"/>
                    </a:cubicBezTo>
                    <a:cubicBezTo>
                      <a:pt x="7" y="3"/>
                      <a:pt x="7" y="2"/>
                      <a:pt x="8" y="2"/>
                    </a:cubicBezTo>
                    <a:cubicBezTo>
                      <a:pt x="7" y="2"/>
                      <a:pt x="7" y="3"/>
                      <a:pt x="7" y="3"/>
                    </a:cubicBezTo>
                    <a:cubicBezTo>
                      <a:pt x="7" y="2"/>
                      <a:pt x="7" y="2"/>
                      <a:pt x="7" y="2"/>
                    </a:cubicBezTo>
                    <a:cubicBezTo>
                      <a:pt x="6" y="2"/>
                      <a:pt x="7" y="2"/>
                      <a:pt x="5" y="3"/>
                    </a:cubicBezTo>
                    <a:cubicBezTo>
                      <a:pt x="7" y="2"/>
                      <a:pt x="7" y="2"/>
                      <a:pt x="7" y="2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6" y="2"/>
                      <a:pt x="8" y="0"/>
                      <a:pt x="7" y="1"/>
                    </a:cubicBezTo>
                    <a:cubicBezTo>
                      <a:pt x="6" y="1"/>
                      <a:pt x="6" y="2"/>
                      <a:pt x="6" y="2"/>
                    </a:cubicBezTo>
                    <a:cubicBezTo>
                      <a:pt x="5" y="2"/>
                      <a:pt x="6" y="1"/>
                      <a:pt x="7" y="1"/>
                    </a:cubicBezTo>
                    <a:cubicBezTo>
                      <a:pt x="6" y="2"/>
                      <a:pt x="5" y="3"/>
                      <a:pt x="4" y="3"/>
                    </a:cubicBezTo>
                    <a:cubicBezTo>
                      <a:pt x="5" y="2"/>
                      <a:pt x="4" y="3"/>
                      <a:pt x="6" y="1"/>
                    </a:cubicBezTo>
                    <a:cubicBezTo>
                      <a:pt x="6" y="1"/>
                      <a:pt x="5" y="2"/>
                      <a:pt x="5" y="1"/>
                    </a:cubicBezTo>
                    <a:cubicBezTo>
                      <a:pt x="5" y="1"/>
                      <a:pt x="5" y="1"/>
                      <a:pt x="5" y="1"/>
                    </a:cubicBezTo>
                    <a:cubicBezTo>
                      <a:pt x="4" y="2"/>
                      <a:pt x="6" y="0"/>
                      <a:pt x="4" y="1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3"/>
                      <a:pt x="3" y="2"/>
                      <a:pt x="3" y="2"/>
                    </a:cubicBezTo>
                    <a:cubicBezTo>
                      <a:pt x="2" y="2"/>
                      <a:pt x="1" y="3"/>
                      <a:pt x="1" y="3"/>
                    </a:cubicBez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365" name="Freeform 261"/>
              <p:cNvSpPr>
                <a:spLocks/>
              </p:cNvSpPr>
              <p:nvPr/>
            </p:nvSpPr>
            <p:spPr bwMode="auto">
              <a:xfrm>
                <a:off x="700" y="170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366" name="Freeform 262"/>
              <p:cNvSpPr>
                <a:spLocks/>
              </p:cNvSpPr>
              <p:nvPr/>
            </p:nvSpPr>
            <p:spPr bwMode="auto">
              <a:xfrm>
                <a:off x="675" y="1692"/>
                <a:ext cx="25" cy="13"/>
              </a:xfrm>
              <a:custGeom>
                <a:avLst/>
                <a:gdLst>
                  <a:gd name="T0" fmla="*/ 5 w 9"/>
                  <a:gd name="T1" fmla="*/ 2 h 5"/>
                  <a:gd name="T2" fmla="*/ 6 w 9"/>
                  <a:gd name="T3" fmla="*/ 1 h 5"/>
                  <a:gd name="T4" fmla="*/ 4 w 9"/>
                  <a:gd name="T5" fmla="*/ 3 h 5"/>
                  <a:gd name="T6" fmla="*/ 3 w 9"/>
                  <a:gd name="T7" fmla="*/ 3 h 5"/>
                  <a:gd name="T8" fmla="*/ 5 w 9"/>
                  <a:gd name="T9" fmla="*/ 2 h 5"/>
                  <a:gd name="T10" fmla="*/ 6 w 9"/>
                  <a:gd name="T11" fmla="*/ 1 h 5"/>
                  <a:gd name="T12" fmla="*/ 4 w 9"/>
                  <a:gd name="T13" fmla="*/ 2 h 5"/>
                  <a:gd name="T14" fmla="*/ 3 w 9"/>
                  <a:gd name="T15" fmla="*/ 2 h 5"/>
                  <a:gd name="T16" fmla="*/ 4 w 9"/>
                  <a:gd name="T17" fmla="*/ 2 h 5"/>
                  <a:gd name="T18" fmla="*/ 5 w 9"/>
                  <a:gd name="T19" fmla="*/ 1 h 5"/>
                  <a:gd name="T20" fmla="*/ 0 w 9"/>
                  <a:gd name="T21" fmla="*/ 2 h 5"/>
                  <a:gd name="T22" fmla="*/ 1 w 9"/>
                  <a:gd name="T23" fmla="*/ 2 h 5"/>
                  <a:gd name="T24" fmla="*/ 3 w 9"/>
                  <a:gd name="T25" fmla="*/ 1 h 5"/>
                  <a:gd name="T26" fmla="*/ 2 w 9"/>
                  <a:gd name="T27" fmla="*/ 2 h 5"/>
                  <a:gd name="T28" fmla="*/ 1 w 9"/>
                  <a:gd name="T29" fmla="*/ 2 h 5"/>
                  <a:gd name="T30" fmla="*/ 2 w 9"/>
                  <a:gd name="T31" fmla="*/ 5 h 5"/>
                  <a:gd name="T32" fmla="*/ 2 w 9"/>
                  <a:gd name="T33" fmla="*/ 4 h 5"/>
                  <a:gd name="T34" fmla="*/ 4 w 9"/>
                  <a:gd name="T35" fmla="*/ 4 h 5"/>
                  <a:gd name="T36" fmla="*/ 5 w 9"/>
                  <a:gd name="T37" fmla="*/ 3 h 5"/>
                  <a:gd name="T38" fmla="*/ 5 w 9"/>
                  <a:gd name="T39" fmla="*/ 3 h 5"/>
                  <a:gd name="T40" fmla="*/ 7 w 9"/>
                  <a:gd name="T41" fmla="*/ 2 h 5"/>
                  <a:gd name="T42" fmla="*/ 8 w 9"/>
                  <a:gd name="T43" fmla="*/ 2 h 5"/>
                  <a:gd name="T44" fmla="*/ 8 w 9"/>
                  <a:gd name="T45" fmla="*/ 1 h 5"/>
                  <a:gd name="T46" fmla="*/ 5 w 9"/>
                  <a:gd name="T47" fmla="*/ 2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9" h="5">
                    <a:moveTo>
                      <a:pt x="5" y="2"/>
                    </a:moveTo>
                    <a:cubicBezTo>
                      <a:pt x="5" y="2"/>
                      <a:pt x="6" y="2"/>
                      <a:pt x="6" y="1"/>
                    </a:cubicBezTo>
                    <a:cubicBezTo>
                      <a:pt x="6" y="2"/>
                      <a:pt x="5" y="3"/>
                      <a:pt x="4" y="3"/>
                    </a:cubicBezTo>
                    <a:cubicBezTo>
                      <a:pt x="4" y="3"/>
                      <a:pt x="3" y="3"/>
                      <a:pt x="3" y="3"/>
                    </a:cubicBezTo>
                    <a:cubicBezTo>
                      <a:pt x="4" y="3"/>
                      <a:pt x="5" y="2"/>
                      <a:pt x="5" y="2"/>
                    </a:cubicBezTo>
                    <a:cubicBezTo>
                      <a:pt x="5" y="2"/>
                      <a:pt x="6" y="1"/>
                      <a:pt x="6" y="1"/>
                    </a:cubicBezTo>
                    <a:cubicBezTo>
                      <a:pt x="5" y="2"/>
                      <a:pt x="5" y="1"/>
                      <a:pt x="4" y="2"/>
                    </a:cubicBezTo>
                    <a:cubicBezTo>
                      <a:pt x="3" y="2"/>
                      <a:pt x="2" y="3"/>
                      <a:pt x="3" y="2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5" y="1"/>
                      <a:pt x="4" y="1"/>
                      <a:pt x="5" y="1"/>
                    </a:cubicBezTo>
                    <a:cubicBezTo>
                      <a:pt x="3" y="1"/>
                      <a:pt x="3" y="1"/>
                      <a:pt x="0" y="2"/>
                    </a:cubicBezTo>
                    <a:cubicBezTo>
                      <a:pt x="0" y="2"/>
                      <a:pt x="0" y="2"/>
                      <a:pt x="1" y="2"/>
                    </a:cubicBezTo>
                    <a:cubicBezTo>
                      <a:pt x="1" y="2"/>
                      <a:pt x="2" y="2"/>
                      <a:pt x="3" y="1"/>
                    </a:cubicBezTo>
                    <a:cubicBezTo>
                      <a:pt x="2" y="2"/>
                      <a:pt x="3" y="1"/>
                      <a:pt x="2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3"/>
                      <a:pt x="2" y="4"/>
                      <a:pt x="2" y="5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3" y="4"/>
                      <a:pt x="3" y="4"/>
                      <a:pt x="4" y="4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5" y="3"/>
                      <a:pt x="6" y="3"/>
                      <a:pt x="5" y="3"/>
                    </a:cubicBezTo>
                    <a:cubicBezTo>
                      <a:pt x="6" y="3"/>
                      <a:pt x="6" y="2"/>
                      <a:pt x="7" y="2"/>
                    </a:cubicBezTo>
                    <a:cubicBezTo>
                      <a:pt x="7" y="2"/>
                      <a:pt x="6" y="2"/>
                      <a:pt x="8" y="2"/>
                    </a:cubicBezTo>
                    <a:cubicBezTo>
                      <a:pt x="9" y="0"/>
                      <a:pt x="6" y="2"/>
                      <a:pt x="8" y="1"/>
                    </a:cubicBezTo>
                    <a:lnTo>
                      <a:pt x="5" y="2"/>
                    </a:ln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367" name="Freeform 263"/>
              <p:cNvSpPr>
                <a:spLocks/>
              </p:cNvSpPr>
              <p:nvPr/>
            </p:nvSpPr>
            <p:spPr bwMode="auto">
              <a:xfrm>
                <a:off x="689" y="1700"/>
                <a:ext cx="2" cy="0"/>
              </a:xfrm>
              <a:custGeom>
                <a:avLst/>
                <a:gdLst>
                  <a:gd name="T0" fmla="*/ 2 w 2"/>
                  <a:gd name="T1" fmla="*/ 0 w 2"/>
                  <a:gd name="T2" fmla="*/ 2 w 2"/>
                  <a:gd name="T3" fmla="*/ 2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368" name="Freeform 264"/>
              <p:cNvSpPr>
                <a:spLocks/>
              </p:cNvSpPr>
              <p:nvPr/>
            </p:nvSpPr>
            <p:spPr bwMode="auto">
              <a:xfrm>
                <a:off x="681" y="1703"/>
                <a:ext cx="2" cy="2"/>
              </a:xfrm>
              <a:custGeom>
                <a:avLst/>
                <a:gdLst>
                  <a:gd name="T0" fmla="*/ 0 w 1"/>
                  <a:gd name="T1" fmla="*/ 1 h 1"/>
                  <a:gd name="T2" fmla="*/ 1 w 1"/>
                  <a:gd name="T3" fmla="*/ 0 h 1"/>
                  <a:gd name="T4" fmla="*/ 0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0" y="1"/>
                    </a:cubicBez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369" name="Freeform 265"/>
              <p:cNvSpPr>
                <a:spLocks/>
              </p:cNvSpPr>
              <p:nvPr/>
            </p:nvSpPr>
            <p:spPr bwMode="auto">
              <a:xfrm>
                <a:off x="689" y="169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370" name="Freeform 266"/>
              <p:cNvSpPr>
                <a:spLocks/>
              </p:cNvSpPr>
              <p:nvPr/>
            </p:nvSpPr>
            <p:spPr bwMode="auto">
              <a:xfrm>
                <a:off x="672" y="1692"/>
                <a:ext cx="14" cy="5"/>
              </a:xfrm>
              <a:custGeom>
                <a:avLst/>
                <a:gdLst>
                  <a:gd name="T0" fmla="*/ 0 w 5"/>
                  <a:gd name="T1" fmla="*/ 1 h 2"/>
                  <a:gd name="T2" fmla="*/ 1 w 5"/>
                  <a:gd name="T3" fmla="*/ 2 h 2"/>
                  <a:gd name="T4" fmla="*/ 5 w 5"/>
                  <a:gd name="T5" fmla="*/ 0 h 2"/>
                  <a:gd name="T6" fmla="*/ 2 w 5"/>
                  <a:gd name="T7" fmla="*/ 1 h 2"/>
                  <a:gd name="T8" fmla="*/ 2 w 5"/>
                  <a:gd name="T9" fmla="*/ 1 h 2"/>
                  <a:gd name="T10" fmla="*/ 0 w 5"/>
                  <a:gd name="T11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" h="2">
                    <a:moveTo>
                      <a:pt x="0" y="1"/>
                    </a:moveTo>
                    <a:cubicBezTo>
                      <a:pt x="1" y="1"/>
                      <a:pt x="2" y="1"/>
                      <a:pt x="1" y="2"/>
                    </a:cubicBezTo>
                    <a:cubicBezTo>
                      <a:pt x="2" y="2"/>
                      <a:pt x="3" y="1"/>
                      <a:pt x="5" y="0"/>
                    </a:cubicBezTo>
                    <a:cubicBezTo>
                      <a:pt x="5" y="0"/>
                      <a:pt x="3" y="1"/>
                      <a:pt x="2" y="1"/>
                    </a:cubicBezTo>
                    <a:cubicBezTo>
                      <a:pt x="3" y="1"/>
                      <a:pt x="2" y="1"/>
                      <a:pt x="2" y="1"/>
                    </a:cubicBez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371" name="Freeform 267"/>
              <p:cNvSpPr>
                <a:spLocks/>
              </p:cNvSpPr>
              <p:nvPr/>
            </p:nvSpPr>
            <p:spPr bwMode="auto">
              <a:xfrm>
                <a:off x="659" y="1678"/>
                <a:ext cx="41" cy="27"/>
              </a:xfrm>
              <a:custGeom>
                <a:avLst/>
                <a:gdLst>
                  <a:gd name="T0" fmla="*/ 9 w 15"/>
                  <a:gd name="T1" fmla="*/ 4 h 10"/>
                  <a:gd name="T2" fmla="*/ 7 w 15"/>
                  <a:gd name="T3" fmla="*/ 5 h 10"/>
                  <a:gd name="T4" fmla="*/ 6 w 15"/>
                  <a:gd name="T5" fmla="*/ 7 h 10"/>
                  <a:gd name="T6" fmla="*/ 7 w 15"/>
                  <a:gd name="T7" fmla="*/ 6 h 10"/>
                  <a:gd name="T8" fmla="*/ 7 w 15"/>
                  <a:gd name="T9" fmla="*/ 8 h 10"/>
                  <a:gd name="T10" fmla="*/ 9 w 15"/>
                  <a:gd name="T11" fmla="*/ 6 h 10"/>
                  <a:gd name="T12" fmla="*/ 9 w 15"/>
                  <a:gd name="T13" fmla="*/ 7 h 10"/>
                  <a:gd name="T14" fmla="*/ 9 w 15"/>
                  <a:gd name="T15" fmla="*/ 8 h 10"/>
                  <a:gd name="T16" fmla="*/ 10 w 15"/>
                  <a:gd name="T17" fmla="*/ 9 h 10"/>
                  <a:gd name="T18" fmla="*/ 11 w 15"/>
                  <a:gd name="T19" fmla="*/ 7 h 10"/>
                  <a:gd name="T20" fmla="*/ 10 w 15"/>
                  <a:gd name="T21" fmla="*/ 9 h 10"/>
                  <a:gd name="T22" fmla="*/ 10 w 15"/>
                  <a:gd name="T23" fmla="*/ 10 h 10"/>
                  <a:gd name="T24" fmla="*/ 12 w 15"/>
                  <a:gd name="T25" fmla="*/ 9 h 10"/>
                  <a:gd name="T26" fmla="*/ 12 w 15"/>
                  <a:gd name="T27" fmla="*/ 6 h 10"/>
                  <a:gd name="T28" fmla="*/ 12 w 15"/>
                  <a:gd name="T29" fmla="*/ 5 h 10"/>
                  <a:gd name="T30" fmla="*/ 12 w 15"/>
                  <a:gd name="T31" fmla="*/ 5 h 10"/>
                  <a:gd name="T32" fmla="*/ 12 w 15"/>
                  <a:gd name="T33" fmla="*/ 4 h 10"/>
                  <a:gd name="T34" fmla="*/ 8 w 15"/>
                  <a:gd name="T35" fmla="*/ 4 h 10"/>
                  <a:gd name="T36" fmla="*/ 9 w 15"/>
                  <a:gd name="T37" fmla="*/ 4 h 10"/>
                  <a:gd name="T38" fmla="*/ 7 w 15"/>
                  <a:gd name="T39" fmla="*/ 5 h 10"/>
                  <a:gd name="T40" fmla="*/ 7 w 15"/>
                  <a:gd name="T41" fmla="*/ 6 h 10"/>
                  <a:gd name="T42" fmla="*/ 11 w 15"/>
                  <a:gd name="T43" fmla="*/ 3 h 10"/>
                  <a:gd name="T44" fmla="*/ 11 w 15"/>
                  <a:gd name="T45" fmla="*/ 3 h 10"/>
                  <a:gd name="T46" fmla="*/ 11 w 15"/>
                  <a:gd name="T47" fmla="*/ 3 h 10"/>
                  <a:gd name="T48" fmla="*/ 5 w 15"/>
                  <a:gd name="T49" fmla="*/ 7 h 10"/>
                  <a:gd name="T50" fmla="*/ 5 w 15"/>
                  <a:gd name="T51" fmla="*/ 7 h 10"/>
                  <a:gd name="T52" fmla="*/ 5 w 15"/>
                  <a:gd name="T53" fmla="*/ 7 h 10"/>
                  <a:gd name="T54" fmla="*/ 5 w 15"/>
                  <a:gd name="T55" fmla="*/ 7 h 10"/>
                  <a:gd name="T56" fmla="*/ 5 w 15"/>
                  <a:gd name="T57" fmla="*/ 6 h 10"/>
                  <a:gd name="T58" fmla="*/ 11 w 15"/>
                  <a:gd name="T59" fmla="*/ 3 h 10"/>
                  <a:gd name="T60" fmla="*/ 11 w 15"/>
                  <a:gd name="T61" fmla="*/ 3 h 10"/>
                  <a:gd name="T62" fmla="*/ 11 w 15"/>
                  <a:gd name="T63" fmla="*/ 3 h 10"/>
                  <a:gd name="T64" fmla="*/ 10 w 15"/>
                  <a:gd name="T65" fmla="*/ 3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5" h="10">
                    <a:moveTo>
                      <a:pt x="9" y="4"/>
                    </a:moveTo>
                    <a:cubicBezTo>
                      <a:pt x="9" y="4"/>
                      <a:pt x="9" y="4"/>
                      <a:pt x="9" y="4"/>
                    </a:cubicBezTo>
                    <a:cubicBezTo>
                      <a:pt x="3" y="7"/>
                      <a:pt x="8" y="4"/>
                      <a:pt x="6" y="5"/>
                    </a:cubicBezTo>
                    <a:cubicBezTo>
                      <a:pt x="7" y="5"/>
                      <a:pt x="7" y="5"/>
                      <a:pt x="7" y="5"/>
                    </a:cubicBezTo>
                    <a:cubicBezTo>
                      <a:pt x="6" y="6"/>
                      <a:pt x="6" y="6"/>
                      <a:pt x="6" y="6"/>
                    </a:cubicBezTo>
                    <a:cubicBezTo>
                      <a:pt x="5" y="7"/>
                      <a:pt x="6" y="6"/>
                      <a:pt x="6" y="7"/>
                    </a:cubicBezTo>
                    <a:cubicBezTo>
                      <a:pt x="6" y="6"/>
                      <a:pt x="6" y="6"/>
                      <a:pt x="6" y="6"/>
                    </a:cubicBezTo>
                    <a:cubicBezTo>
                      <a:pt x="6" y="7"/>
                      <a:pt x="7" y="5"/>
                      <a:pt x="7" y="6"/>
                    </a:cubicBezTo>
                    <a:cubicBezTo>
                      <a:pt x="7" y="6"/>
                      <a:pt x="7" y="6"/>
                      <a:pt x="8" y="5"/>
                    </a:cubicBezTo>
                    <a:cubicBezTo>
                      <a:pt x="8" y="7"/>
                      <a:pt x="7" y="6"/>
                      <a:pt x="7" y="8"/>
                    </a:cubicBezTo>
                    <a:cubicBezTo>
                      <a:pt x="7" y="7"/>
                      <a:pt x="8" y="6"/>
                      <a:pt x="9" y="5"/>
                    </a:cubicBezTo>
                    <a:cubicBezTo>
                      <a:pt x="8" y="7"/>
                      <a:pt x="10" y="5"/>
                      <a:pt x="9" y="6"/>
                    </a:cubicBezTo>
                    <a:cubicBezTo>
                      <a:pt x="9" y="6"/>
                      <a:pt x="9" y="7"/>
                      <a:pt x="9" y="6"/>
                    </a:cubicBezTo>
                    <a:cubicBezTo>
                      <a:pt x="8" y="8"/>
                      <a:pt x="9" y="6"/>
                      <a:pt x="9" y="7"/>
                    </a:cubicBezTo>
                    <a:cubicBezTo>
                      <a:pt x="8" y="8"/>
                      <a:pt x="8" y="8"/>
                      <a:pt x="8" y="8"/>
                    </a:cubicBezTo>
                    <a:cubicBezTo>
                      <a:pt x="8" y="8"/>
                      <a:pt x="9" y="7"/>
                      <a:pt x="9" y="8"/>
                    </a:cubicBezTo>
                    <a:cubicBezTo>
                      <a:pt x="8" y="9"/>
                      <a:pt x="8" y="9"/>
                      <a:pt x="8" y="9"/>
                    </a:cubicBezTo>
                    <a:cubicBezTo>
                      <a:pt x="9" y="8"/>
                      <a:pt x="9" y="9"/>
                      <a:pt x="10" y="9"/>
                    </a:cubicBezTo>
                    <a:cubicBezTo>
                      <a:pt x="9" y="10"/>
                      <a:pt x="9" y="10"/>
                      <a:pt x="9" y="10"/>
                    </a:cubicBezTo>
                    <a:cubicBezTo>
                      <a:pt x="11" y="9"/>
                      <a:pt x="9" y="9"/>
                      <a:pt x="11" y="7"/>
                    </a:cubicBezTo>
                    <a:cubicBezTo>
                      <a:pt x="9" y="10"/>
                      <a:pt x="12" y="7"/>
                      <a:pt x="12" y="8"/>
                    </a:cubicBezTo>
                    <a:cubicBezTo>
                      <a:pt x="11" y="9"/>
                      <a:pt x="11" y="8"/>
                      <a:pt x="10" y="9"/>
                    </a:cubicBezTo>
                    <a:cubicBezTo>
                      <a:pt x="11" y="8"/>
                      <a:pt x="11" y="9"/>
                      <a:pt x="11" y="9"/>
                    </a:cubicBezTo>
                    <a:cubicBezTo>
                      <a:pt x="10" y="10"/>
                      <a:pt x="11" y="9"/>
                      <a:pt x="10" y="10"/>
                    </a:cubicBezTo>
                    <a:cubicBezTo>
                      <a:pt x="12" y="9"/>
                      <a:pt x="12" y="9"/>
                      <a:pt x="12" y="9"/>
                    </a:cubicBezTo>
                    <a:cubicBezTo>
                      <a:pt x="12" y="9"/>
                      <a:pt x="12" y="9"/>
                      <a:pt x="12" y="9"/>
                    </a:cubicBezTo>
                    <a:cubicBezTo>
                      <a:pt x="12" y="9"/>
                      <a:pt x="14" y="8"/>
                      <a:pt x="14" y="7"/>
                    </a:cubicBezTo>
                    <a:cubicBezTo>
                      <a:pt x="13" y="7"/>
                      <a:pt x="12" y="7"/>
                      <a:pt x="12" y="6"/>
                    </a:cubicBezTo>
                    <a:cubicBezTo>
                      <a:pt x="11" y="7"/>
                      <a:pt x="12" y="6"/>
                      <a:pt x="11" y="7"/>
                    </a:cubicBezTo>
                    <a:cubicBezTo>
                      <a:pt x="12" y="5"/>
                      <a:pt x="12" y="5"/>
                      <a:pt x="12" y="5"/>
                    </a:cubicBezTo>
                    <a:cubicBezTo>
                      <a:pt x="11" y="5"/>
                      <a:pt x="11" y="6"/>
                      <a:pt x="11" y="7"/>
                    </a:cubicBezTo>
                    <a:cubicBezTo>
                      <a:pt x="10" y="7"/>
                      <a:pt x="11" y="6"/>
                      <a:pt x="12" y="5"/>
                    </a:cubicBezTo>
                    <a:cubicBezTo>
                      <a:pt x="11" y="5"/>
                      <a:pt x="11" y="6"/>
                      <a:pt x="10" y="6"/>
                    </a:cubicBezTo>
                    <a:cubicBezTo>
                      <a:pt x="12" y="4"/>
                      <a:pt x="12" y="4"/>
                      <a:pt x="12" y="4"/>
                    </a:cubicBezTo>
                    <a:cubicBezTo>
                      <a:pt x="10" y="4"/>
                      <a:pt x="8" y="5"/>
                      <a:pt x="8" y="3"/>
                    </a:cubicBezTo>
                    <a:cubicBezTo>
                      <a:pt x="8" y="4"/>
                      <a:pt x="8" y="4"/>
                      <a:pt x="8" y="4"/>
                    </a:cubicBezTo>
                    <a:cubicBezTo>
                      <a:pt x="6" y="4"/>
                      <a:pt x="11" y="3"/>
                      <a:pt x="8" y="4"/>
                    </a:cubicBezTo>
                    <a:cubicBezTo>
                      <a:pt x="9" y="4"/>
                      <a:pt x="9" y="4"/>
                      <a:pt x="9" y="4"/>
                    </a:cubicBezTo>
                    <a:cubicBezTo>
                      <a:pt x="9" y="4"/>
                      <a:pt x="7" y="5"/>
                      <a:pt x="6" y="5"/>
                    </a:cubicBezTo>
                    <a:cubicBezTo>
                      <a:pt x="7" y="5"/>
                      <a:pt x="6" y="5"/>
                      <a:pt x="7" y="5"/>
                    </a:cubicBezTo>
                    <a:cubicBezTo>
                      <a:pt x="7" y="5"/>
                      <a:pt x="7" y="5"/>
                      <a:pt x="7" y="5"/>
                    </a:cubicBezTo>
                    <a:cubicBezTo>
                      <a:pt x="9" y="5"/>
                      <a:pt x="8" y="5"/>
                      <a:pt x="7" y="6"/>
                    </a:cubicBezTo>
                    <a:cubicBezTo>
                      <a:pt x="8" y="5"/>
                      <a:pt x="9" y="5"/>
                      <a:pt x="10" y="4"/>
                    </a:cubicBezTo>
                    <a:cubicBezTo>
                      <a:pt x="8" y="4"/>
                      <a:pt x="13" y="3"/>
                      <a:pt x="11" y="3"/>
                    </a:cubicBezTo>
                    <a:cubicBezTo>
                      <a:pt x="11" y="3"/>
                      <a:pt x="11" y="3"/>
                      <a:pt x="11" y="3"/>
                    </a:cubicBezTo>
                    <a:cubicBezTo>
                      <a:pt x="11" y="3"/>
                      <a:pt x="11" y="3"/>
                      <a:pt x="11" y="3"/>
                    </a:cubicBezTo>
                    <a:cubicBezTo>
                      <a:pt x="11" y="3"/>
                      <a:pt x="11" y="3"/>
                      <a:pt x="11" y="3"/>
                    </a:cubicBezTo>
                    <a:cubicBezTo>
                      <a:pt x="11" y="3"/>
                      <a:pt x="11" y="3"/>
                      <a:pt x="11" y="3"/>
                    </a:cubicBezTo>
                    <a:cubicBezTo>
                      <a:pt x="11" y="3"/>
                      <a:pt x="11" y="3"/>
                      <a:pt x="11" y="3"/>
                    </a:cubicBezTo>
                    <a:cubicBezTo>
                      <a:pt x="12" y="2"/>
                      <a:pt x="0" y="10"/>
                      <a:pt x="5" y="7"/>
                    </a:cubicBezTo>
                    <a:cubicBezTo>
                      <a:pt x="5" y="7"/>
                      <a:pt x="5" y="7"/>
                      <a:pt x="5" y="7"/>
                    </a:cubicBezTo>
                    <a:cubicBezTo>
                      <a:pt x="5" y="7"/>
                      <a:pt x="5" y="7"/>
                      <a:pt x="5" y="7"/>
                    </a:cubicBezTo>
                    <a:cubicBezTo>
                      <a:pt x="5" y="7"/>
                      <a:pt x="5" y="7"/>
                      <a:pt x="5" y="7"/>
                    </a:cubicBezTo>
                    <a:cubicBezTo>
                      <a:pt x="5" y="7"/>
                      <a:pt x="5" y="7"/>
                      <a:pt x="5" y="7"/>
                    </a:cubicBezTo>
                    <a:cubicBezTo>
                      <a:pt x="5" y="7"/>
                      <a:pt x="5" y="7"/>
                      <a:pt x="5" y="7"/>
                    </a:cubicBezTo>
                    <a:cubicBezTo>
                      <a:pt x="5" y="7"/>
                      <a:pt x="5" y="7"/>
                      <a:pt x="5" y="7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4" y="7"/>
                      <a:pt x="15" y="0"/>
                      <a:pt x="11" y="3"/>
                    </a:cubicBezTo>
                    <a:cubicBezTo>
                      <a:pt x="11" y="3"/>
                      <a:pt x="11" y="3"/>
                      <a:pt x="11" y="3"/>
                    </a:cubicBezTo>
                    <a:cubicBezTo>
                      <a:pt x="11" y="3"/>
                      <a:pt x="11" y="3"/>
                      <a:pt x="11" y="3"/>
                    </a:cubicBezTo>
                    <a:cubicBezTo>
                      <a:pt x="11" y="3"/>
                      <a:pt x="11" y="3"/>
                      <a:pt x="11" y="3"/>
                    </a:cubicBezTo>
                    <a:cubicBezTo>
                      <a:pt x="11" y="3"/>
                      <a:pt x="11" y="3"/>
                      <a:pt x="11" y="3"/>
                    </a:cubicBezTo>
                    <a:cubicBezTo>
                      <a:pt x="10" y="3"/>
                      <a:pt x="10" y="3"/>
                      <a:pt x="10" y="3"/>
                    </a:cubicBezTo>
                    <a:cubicBezTo>
                      <a:pt x="10" y="3"/>
                      <a:pt x="10" y="3"/>
                      <a:pt x="10" y="3"/>
                    </a:cubicBezTo>
                    <a:lnTo>
                      <a:pt x="9" y="4"/>
                    </a:ln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372" name="Freeform 268"/>
              <p:cNvSpPr>
                <a:spLocks/>
              </p:cNvSpPr>
              <p:nvPr/>
            </p:nvSpPr>
            <p:spPr bwMode="auto">
              <a:xfrm>
                <a:off x="675" y="169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373" name="Freeform 269"/>
              <p:cNvSpPr>
                <a:spLocks/>
              </p:cNvSpPr>
              <p:nvPr/>
            </p:nvSpPr>
            <p:spPr bwMode="auto">
              <a:xfrm>
                <a:off x="691" y="1703"/>
                <a:ext cx="3" cy="0"/>
              </a:xfrm>
              <a:custGeom>
                <a:avLst/>
                <a:gdLst>
                  <a:gd name="T0" fmla="*/ 0 w 1"/>
                  <a:gd name="T1" fmla="*/ 0 w 1"/>
                  <a:gd name="T2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374" name="Rectangle 270"/>
              <p:cNvSpPr>
                <a:spLocks noChangeArrowheads="1"/>
              </p:cNvSpPr>
              <p:nvPr/>
            </p:nvSpPr>
            <p:spPr bwMode="auto">
              <a:xfrm>
                <a:off x="678" y="1695"/>
                <a:ext cx="1" cy="1"/>
              </a:xfrm>
              <a:prstGeom prst="rect">
                <a:avLst/>
              </a:pr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375" name="Rectangle 271"/>
              <p:cNvSpPr>
                <a:spLocks noChangeArrowheads="1"/>
              </p:cNvSpPr>
              <p:nvPr/>
            </p:nvSpPr>
            <p:spPr bwMode="auto">
              <a:xfrm>
                <a:off x="686" y="1692"/>
                <a:ext cx="1" cy="1"/>
              </a:xfrm>
              <a:prstGeom prst="rect">
                <a:avLst/>
              </a:pr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376" name="Freeform 272"/>
              <p:cNvSpPr>
                <a:spLocks/>
              </p:cNvSpPr>
              <p:nvPr/>
            </p:nvSpPr>
            <p:spPr bwMode="auto">
              <a:xfrm>
                <a:off x="691" y="170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377" name="Freeform 273"/>
              <p:cNvSpPr>
                <a:spLocks/>
              </p:cNvSpPr>
              <p:nvPr/>
            </p:nvSpPr>
            <p:spPr bwMode="auto">
              <a:xfrm>
                <a:off x="694" y="1716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378" name="Freeform 274"/>
              <p:cNvSpPr>
                <a:spLocks/>
              </p:cNvSpPr>
              <p:nvPr/>
            </p:nvSpPr>
            <p:spPr bwMode="auto">
              <a:xfrm>
                <a:off x="686" y="1697"/>
                <a:ext cx="30" cy="33"/>
              </a:xfrm>
              <a:custGeom>
                <a:avLst/>
                <a:gdLst>
                  <a:gd name="T0" fmla="*/ 2 w 11"/>
                  <a:gd name="T1" fmla="*/ 5 h 12"/>
                  <a:gd name="T2" fmla="*/ 0 w 11"/>
                  <a:gd name="T3" fmla="*/ 7 h 12"/>
                  <a:gd name="T4" fmla="*/ 0 w 11"/>
                  <a:gd name="T5" fmla="*/ 8 h 12"/>
                  <a:gd name="T6" fmla="*/ 1 w 11"/>
                  <a:gd name="T7" fmla="*/ 8 h 12"/>
                  <a:gd name="T8" fmla="*/ 3 w 11"/>
                  <a:gd name="T9" fmla="*/ 9 h 12"/>
                  <a:gd name="T10" fmla="*/ 4 w 11"/>
                  <a:gd name="T11" fmla="*/ 10 h 12"/>
                  <a:gd name="T12" fmla="*/ 6 w 11"/>
                  <a:gd name="T13" fmla="*/ 9 h 12"/>
                  <a:gd name="T14" fmla="*/ 6 w 11"/>
                  <a:gd name="T15" fmla="*/ 9 h 12"/>
                  <a:gd name="T16" fmla="*/ 7 w 11"/>
                  <a:gd name="T17" fmla="*/ 10 h 12"/>
                  <a:gd name="T18" fmla="*/ 6 w 11"/>
                  <a:gd name="T19" fmla="*/ 9 h 12"/>
                  <a:gd name="T20" fmla="*/ 6 w 11"/>
                  <a:gd name="T21" fmla="*/ 8 h 12"/>
                  <a:gd name="T22" fmla="*/ 7 w 11"/>
                  <a:gd name="T23" fmla="*/ 7 h 12"/>
                  <a:gd name="T24" fmla="*/ 6 w 11"/>
                  <a:gd name="T25" fmla="*/ 6 h 12"/>
                  <a:gd name="T26" fmla="*/ 6 w 11"/>
                  <a:gd name="T27" fmla="*/ 5 h 12"/>
                  <a:gd name="T28" fmla="*/ 5 w 11"/>
                  <a:gd name="T29" fmla="*/ 4 h 12"/>
                  <a:gd name="T30" fmla="*/ 4 w 11"/>
                  <a:gd name="T31" fmla="*/ 5 h 12"/>
                  <a:gd name="T32" fmla="*/ 5 w 11"/>
                  <a:gd name="T33" fmla="*/ 4 h 12"/>
                  <a:gd name="T34" fmla="*/ 4 w 11"/>
                  <a:gd name="T35" fmla="*/ 4 h 12"/>
                  <a:gd name="T36" fmla="*/ 3 w 11"/>
                  <a:gd name="T37" fmla="*/ 2 h 12"/>
                  <a:gd name="T38" fmla="*/ 3 w 11"/>
                  <a:gd name="T39" fmla="*/ 3 h 12"/>
                  <a:gd name="T40" fmla="*/ 4 w 11"/>
                  <a:gd name="T41" fmla="*/ 2 h 12"/>
                  <a:gd name="T42" fmla="*/ 2 w 11"/>
                  <a:gd name="T43" fmla="*/ 5 h 12"/>
                  <a:gd name="T44" fmla="*/ 1 w 11"/>
                  <a:gd name="T45" fmla="*/ 5 h 12"/>
                  <a:gd name="T46" fmla="*/ 2 w 11"/>
                  <a:gd name="T47" fmla="*/ 6 h 12"/>
                  <a:gd name="T48" fmla="*/ 2 w 11"/>
                  <a:gd name="T49" fmla="*/ 6 h 12"/>
                  <a:gd name="T50" fmla="*/ 3 w 11"/>
                  <a:gd name="T51" fmla="*/ 7 h 12"/>
                  <a:gd name="T52" fmla="*/ 4 w 11"/>
                  <a:gd name="T53" fmla="*/ 7 h 12"/>
                  <a:gd name="T54" fmla="*/ 3 w 11"/>
                  <a:gd name="T55" fmla="*/ 7 h 12"/>
                  <a:gd name="T56" fmla="*/ 3 w 11"/>
                  <a:gd name="T57" fmla="*/ 7 h 12"/>
                  <a:gd name="T58" fmla="*/ 4 w 11"/>
                  <a:gd name="T59" fmla="*/ 8 h 12"/>
                  <a:gd name="T60" fmla="*/ 5 w 11"/>
                  <a:gd name="T61" fmla="*/ 8 h 12"/>
                  <a:gd name="T62" fmla="*/ 3 w 11"/>
                  <a:gd name="T63" fmla="*/ 9 h 12"/>
                  <a:gd name="T64" fmla="*/ 4 w 11"/>
                  <a:gd name="T65" fmla="*/ 9 h 12"/>
                  <a:gd name="T66" fmla="*/ 5 w 11"/>
                  <a:gd name="T67" fmla="*/ 9 h 12"/>
                  <a:gd name="T68" fmla="*/ 7 w 11"/>
                  <a:gd name="T69" fmla="*/ 7 h 12"/>
                  <a:gd name="T70" fmla="*/ 6 w 11"/>
                  <a:gd name="T71" fmla="*/ 7 h 12"/>
                  <a:gd name="T72" fmla="*/ 5 w 11"/>
                  <a:gd name="T73" fmla="*/ 6 h 12"/>
                  <a:gd name="T74" fmla="*/ 4 w 11"/>
                  <a:gd name="T75" fmla="*/ 6 h 12"/>
                  <a:gd name="T76" fmla="*/ 3 w 11"/>
                  <a:gd name="T77" fmla="*/ 8 h 12"/>
                  <a:gd name="T78" fmla="*/ 4 w 11"/>
                  <a:gd name="T79" fmla="*/ 5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1" h="12">
                    <a:moveTo>
                      <a:pt x="3" y="4"/>
                    </a:moveTo>
                    <a:cubicBezTo>
                      <a:pt x="3" y="4"/>
                      <a:pt x="2" y="5"/>
                      <a:pt x="2" y="5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2" y="5"/>
                      <a:pt x="1" y="6"/>
                      <a:pt x="0" y="7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1" y="6"/>
                      <a:pt x="0" y="8"/>
                      <a:pt x="0" y="8"/>
                    </a:cubicBezTo>
                    <a:cubicBezTo>
                      <a:pt x="0" y="8"/>
                      <a:pt x="2" y="6"/>
                      <a:pt x="2" y="7"/>
                    </a:cubicBezTo>
                    <a:cubicBezTo>
                      <a:pt x="2" y="7"/>
                      <a:pt x="2" y="7"/>
                      <a:pt x="1" y="8"/>
                    </a:cubicBezTo>
                    <a:cubicBezTo>
                      <a:pt x="1" y="8"/>
                      <a:pt x="3" y="6"/>
                      <a:pt x="3" y="6"/>
                    </a:cubicBezTo>
                    <a:cubicBezTo>
                      <a:pt x="0" y="11"/>
                      <a:pt x="5" y="5"/>
                      <a:pt x="3" y="9"/>
                    </a:cubicBezTo>
                    <a:cubicBezTo>
                      <a:pt x="3" y="8"/>
                      <a:pt x="3" y="9"/>
                      <a:pt x="4" y="8"/>
                    </a:cubicBezTo>
                    <a:cubicBezTo>
                      <a:pt x="3" y="9"/>
                      <a:pt x="4" y="8"/>
                      <a:pt x="4" y="10"/>
                    </a:cubicBezTo>
                    <a:cubicBezTo>
                      <a:pt x="5" y="7"/>
                      <a:pt x="4" y="12"/>
                      <a:pt x="6" y="8"/>
                    </a:cubicBezTo>
                    <a:cubicBezTo>
                      <a:pt x="6" y="9"/>
                      <a:pt x="6" y="8"/>
                      <a:pt x="6" y="9"/>
                    </a:cubicBezTo>
                    <a:cubicBezTo>
                      <a:pt x="6" y="9"/>
                      <a:pt x="6" y="9"/>
                      <a:pt x="6" y="9"/>
                    </a:cubicBezTo>
                    <a:cubicBezTo>
                      <a:pt x="5" y="10"/>
                      <a:pt x="7" y="8"/>
                      <a:pt x="6" y="9"/>
                    </a:cubicBezTo>
                    <a:cubicBezTo>
                      <a:pt x="6" y="10"/>
                      <a:pt x="7" y="8"/>
                      <a:pt x="7" y="7"/>
                    </a:cubicBezTo>
                    <a:cubicBezTo>
                      <a:pt x="7" y="8"/>
                      <a:pt x="7" y="9"/>
                      <a:pt x="7" y="10"/>
                    </a:cubicBezTo>
                    <a:cubicBezTo>
                      <a:pt x="7" y="9"/>
                      <a:pt x="9" y="7"/>
                      <a:pt x="7" y="8"/>
                    </a:cubicBezTo>
                    <a:cubicBezTo>
                      <a:pt x="7" y="8"/>
                      <a:pt x="7" y="8"/>
                      <a:pt x="6" y="9"/>
                    </a:cubicBezTo>
                    <a:cubicBezTo>
                      <a:pt x="6" y="8"/>
                      <a:pt x="5" y="9"/>
                      <a:pt x="4" y="8"/>
                    </a:cubicBezTo>
                    <a:cubicBezTo>
                      <a:pt x="6" y="8"/>
                      <a:pt x="4" y="9"/>
                      <a:pt x="6" y="8"/>
                    </a:cubicBezTo>
                    <a:cubicBezTo>
                      <a:pt x="7" y="8"/>
                      <a:pt x="7" y="8"/>
                      <a:pt x="8" y="8"/>
                    </a:cubicBezTo>
                    <a:cubicBezTo>
                      <a:pt x="8" y="7"/>
                      <a:pt x="8" y="7"/>
                      <a:pt x="7" y="7"/>
                    </a:cubicBezTo>
                    <a:cubicBezTo>
                      <a:pt x="7" y="7"/>
                      <a:pt x="8" y="7"/>
                      <a:pt x="8" y="6"/>
                    </a:cubicBezTo>
                    <a:cubicBezTo>
                      <a:pt x="9" y="6"/>
                      <a:pt x="6" y="7"/>
                      <a:pt x="6" y="6"/>
                    </a:cubicBezTo>
                    <a:cubicBezTo>
                      <a:pt x="7" y="6"/>
                      <a:pt x="7" y="6"/>
                      <a:pt x="7" y="6"/>
                    </a:cubicBezTo>
                    <a:cubicBezTo>
                      <a:pt x="6" y="6"/>
                      <a:pt x="7" y="5"/>
                      <a:pt x="6" y="5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8" y="4"/>
                      <a:pt x="4" y="6"/>
                      <a:pt x="5" y="4"/>
                    </a:cubicBezTo>
                    <a:cubicBezTo>
                      <a:pt x="4" y="6"/>
                      <a:pt x="3" y="6"/>
                      <a:pt x="2" y="6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3" y="6"/>
                      <a:pt x="6" y="4"/>
                      <a:pt x="7" y="4"/>
                    </a:cubicBezTo>
                    <a:cubicBezTo>
                      <a:pt x="6" y="4"/>
                      <a:pt x="6" y="3"/>
                      <a:pt x="5" y="4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6" y="2"/>
                      <a:pt x="3" y="5"/>
                      <a:pt x="4" y="4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4" y="2"/>
                      <a:pt x="5" y="0"/>
                      <a:pt x="3" y="2"/>
                    </a:cubicBezTo>
                    <a:cubicBezTo>
                      <a:pt x="3" y="2"/>
                      <a:pt x="1" y="4"/>
                      <a:pt x="1" y="4"/>
                    </a:cubicBezTo>
                    <a:cubicBezTo>
                      <a:pt x="2" y="4"/>
                      <a:pt x="3" y="3"/>
                      <a:pt x="3" y="3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3" y="3"/>
                      <a:pt x="4" y="3"/>
                      <a:pt x="4" y="2"/>
                    </a:cubicBezTo>
                    <a:cubicBezTo>
                      <a:pt x="5" y="2"/>
                      <a:pt x="3" y="3"/>
                      <a:pt x="4" y="3"/>
                    </a:cubicBezTo>
                    <a:cubicBezTo>
                      <a:pt x="3" y="4"/>
                      <a:pt x="3" y="4"/>
                      <a:pt x="2" y="5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2" y="5"/>
                      <a:pt x="2" y="5"/>
                      <a:pt x="1" y="5"/>
                    </a:cubicBezTo>
                    <a:cubicBezTo>
                      <a:pt x="3" y="4"/>
                      <a:pt x="1" y="6"/>
                      <a:pt x="2" y="6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3" y="6"/>
                      <a:pt x="4" y="5"/>
                      <a:pt x="4" y="5"/>
                    </a:cubicBezTo>
                    <a:cubicBezTo>
                      <a:pt x="3" y="6"/>
                      <a:pt x="4" y="6"/>
                      <a:pt x="3" y="7"/>
                    </a:cubicBezTo>
                    <a:cubicBezTo>
                      <a:pt x="4" y="6"/>
                      <a:pt x="3" y="7"/>
                      <a:pt x="4" y="6"/>
                    </a:cubicBezTo>
                    <a:cubicBezTo>
                      <a:pt x="5" y="6"/>
                      <a:pt x="4" y="7"/>
                      <a:pt x="4" y="7"/>
                    </a:cubicBezTo>
                    <a:cubicBezTo>
                      <a:pt x="3" y="7"/>
                      <a:pt x="3" y="7"/>
                      <a:pt x="3" y="7"/>
                    </a:cubicBezTo>
                    <a:cubicBezTo>
                      <a:pt x="3" y="7"/>
                      <a:pt x="3" y="7"/>
                      <a:pt x="3" y="7"/>
                    </a:cubicBezTo>
                    <a:cubicBezTo>
                      <a:pt x="3" y="8"/>
                      <a:pt x="3" y="8"/>
                      <a:pt x="3" y="8"/>
                    </a:cubicBezTo>
                    <a:cubicBezTo>
                      <a:pt x="3" y="8"/>
                      <a:pt x="4" y="7"/>
                      <a:pt x="3" y="7"/>
                    </a:cubicBezTo>
                    <a:cubicBezTo>
                      <a:pt x="3" y="8"/>
                      <a:pt x="3" y="8"/>
                      <a:pt x="3" y="8"/>
                    </a:cubicBezTo>
                    <a:cubicBezTo>
                      <a:pt x="2" y="8"/>
                      <a:pt x="5" y="7"/>
                      <a:pt x="4" y="8"/>
                    </a:cubicBezTo>
                    <a:cubicBezTo>
                      <a:pt x="5" y="7"/>
                      <a:pt x="5" y="8"/>
                      <a:pt x="7" y="7"/>
                    </a:cubicBezTo>
                    <a:cubicBezTo>
                      <a:pt x="6" y="7"/>
                      <a:pt x="5" y="8"/>
                      <a:pt x="5" y="8"/>
                    </a:cubicBezTo>
                    <a:cubicBezTo>
                      <a:pt x="6" y="7"/>
                      <a:pt x="4" y="8"/>
                      <a:pt x="6" y="8"/>
                    </a:cubicBezTo>
                    <a:cubicBezTo>
                      <a:pt x="4" y="8"/>
                      <a:pt x="5" y="8"/>
                      <a:pt x="3" y="9"/>
                    </a:cubicBezTo>
                    <a:cubicBezTo>
                      <a:pt x="3" y="9"/>
                      <a:pt x="5" y="8"/>
                      <a:pt x="5" y="9"/>
                    </a:cubicBezTo>
                    <a:cubicBezTo>
                      <a:pt x="4" y="9"/>
                      <a:pt x="4" y="9"/>
                      <a:pt x="4" y="9"/>
                    </a:cubicBezTo>
                    <a:cubicBezTo>
                      <a:pt x="4" y="9"/>
                      <a:pt x="6" y="9"/>
                      <a:pt x="4" y="9"/>
                    </a:cubicBezTo>
                    <a:cubicBezTo>
                      <a:pt x="5" y="9"/>
                      <a:pt x="5" y="9"/>
                      <a:pt x="5" y="9"/>
                    </a:cubicBezTo>
                    <a:cubicBezTo>
                      <a:pt x="11" y="4"/>
                      <a:pt x="7" y="7"/>
                      <a:pt x="8" y="5"/>
                    </a:cubicBezTo>
                    <a:cubicBezTo>
                      <a:pt x="7" y="7"/>
                      <a:pt x="7" y="7"/>
                      <a:pt x="7" y="7"/>
                    </a:cubicBezTo>
                    <a:cubicBezTo>
                      <a:pt x="8" y="5"/>
                      <a:pt x="7" y="6"/>
                      <a:pt x="5" y="8"/>
                    </a:cubicBezTo>
                    <a:cubicBezTo>
                      <a:pt x="5" y="8"/>
                      <a:pt x="5" y="7"/>
                      <a:pt x="6" y="7"/>
                    </a:cubicBezTo>
                    <a:cubicBezTo>
                      <a:pt x="6" y="6"/>
                      <a:pt x="6" y="6"/>
                      <a:pt x="6" y="6"/>
                    </a:cubicBezTo>
                    <a:cubicBezTo>
                      <a:pt x="6" y="6"/>
                      <a:pt x="6" y="5"/>
                      <a:pt x="5" y="6"/>
                    </a:cubicBezTo>
                    <a:cubicBezTo>
                      <a:pt x="5" y="7"/>
                      <a:pt x="6" y="5"/>
                      <a:pt x="6" y="5"/>
                    </a:cubicBezTo>
                    <a:cubicBezTo>
                      <a:pt x="4" y="7"/>
                      <a:pt x="6" y="3"/>
                      <a:pt x="4" y="6"/>
                    </a:cubicBezTo>
                    <a:cubicBezTo>
                      <a:pt x="4" y="6"/>
                      <a:pt x="4" y="7"/>
                      <a:pt x="4" y="7"/>
                    </a:cubicBezTo>
                    <a:cubicBezTo>
                      <a:pt x="4" y="7"/>
                      <a:pt x="3" y="8"/>
                      <a:pt x="3" y="8"/>
                    </a:cubicBezTo>
                    <a:cubicBezTo>
                      <a:pt x="3" y="8"/>
                      <a:pt x="4" y="7"/>
                      <a:pt x="3" y="7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5" y="3"/>
                      <a:pt x="2" y="7"/>
                      <a:pt x="3" y="4"/>
                    </a:cubicBez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379" name="Freeform 275"/>
              <p:cNvSpPr>
                <a:spLocks/>
              </p:cNvSpPr>
              <p:nvPr/>
            </p:nvSpPr>
            <p:spPr bwMode="auto">
              <a:xfrm>
                <a:off x="702" y="1711"/>
                <a:ext cx="3" cy="3"/>
              </a:xfrm>
              <a:custGeom>
                <a:avLst/>
                <a:gdLst>
                  <a:gd name="T0" fmla="*/ 0 w 1"/>
                  <a:gd name="T1" fmla="*/ 1 h 1"/>
                  <a:gd name="T2" fmla="*/ 1 w 1"/>
                  <a:gd name="T3" fmla="*/ 0 h 1"/>
                  <a:gd name="T4" fmla="*/ 0 w 1"/>
                  <a:gd name="T5" fmla="*/ 1 h 1"/>
                  <a:gd name="T6" fmla="*/ 0 w 1"/>
                  <a:gd name="T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1" y="1"/>
                      <a:pt x="0" y="1"/>
                    </a:cubicBez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380" name="Rectangle 276"/>
              <p:cNvSpPr>
                <a:spLocks noChangeArrowheads="1"/>
              </p:cNvSpPr>
              <p:nvPr/>
            </p:nvSpPr>
            <p:spPr bwMode="auto">
              <a:xfrm>
                <a:off x="702" y="1714"/>
                <a:ext cx="1" cy="1"/>
              </a:xfrm>
              <a:prstGeom prst="rect">
                <a:avLst/>
              </a:pr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381" name="Freeform 277"/>
              <p:cNvSpPr>
                <a:spLocks/>
              </p:cNvSpPr>
              <p:nvPr/>
            </p:nvSpPr>
            <p:spPr bwMode="auto">
              <a:xfrm>
                <a:off x="691" y="1708"/>
                <a:ext cx="3" cy="0"/>
              </a:xfrm>
              <a:custGeom>
                <a:avLst/>
                <a:gdLst>
                  <a:gd name="T0" fmla="*/ 0 w 1"/>
                  <a:gd name="T1" fmla="*/ 0 w 1"/>
                  <a:gd name="T2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1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382" name="Rectangle 278"/>
              <p:cNvSpPr>
                <a:spLocks noChangeArrowheads="1"/>
              </p:cNvSpPr>
              <p:nvPr/>
            </p:nvSpPr>
            <p:spPr bwMode="auto">
              <a:xfrm>
                <a:off x="691" y="1708"/>
                <a:ext cx="1" cy="3"/>
              </a:xfrm>
              <a:prstGeom prst="rect">
                <a:avLst/>
              </a:pr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383" name="Freeform 279"/>
              <p:cNvSpPr>
                <a:spLocks/>
              </p:cNvSpPr>
              <p:nvPr/>
            </p:nvSpPr>
            <p:spPr bwMode="auto">
              <a:xfrm>
                <a:off x="664" y="1697"/>
                <a:ext cx="27" cy="22"/>
              </a:xfrm>
              <a:custGeom>
                <a:avLst/>
                <a:gdLst>
                  <a:gd name="T0" fmla="*/ 4 w 10"/>
                  <a:gd name="T1" fmla="*/ 1 h 8"/>
                  <a:gd name="T2" fmla="*/ 2 w 10"/>
                  <a:gd name="T3" fmla="*/ 2 h 8"/>
                  <a:gd name="T4" fmla="*/ 3 w 10"/>
                  <a:gd name="T5" fmla="*/ 1 h 8"/>
                  <a:gd name="T6" fmla="*/ 0 w 10"/>
                  <a:gd name="T7" fmla="*/ 1 h 8"/>
                  <a:gd name="T8" fmla="*/ 4 w 10"/>
                  <a:gd name="T9" fmla="*/ 4 h 8"/>
                  <a:gd name="T10" fmla="*/ 3 w 10"/>
                  <a:gd name="T11" fmla="*/ 5 h 8"/>
                  <a:gd name="T12" fmla="*/ 6 w 10"/>
                  <a:gd name="T13" fmla="*/ 4 h 8"/>
                  <a:gd name="T14" fmla="*/ 4 w 10"/>
                  <a:gd name="T15" fmla="*/ 6 h 8"/>
                  <a:gd name="T16" fmla="*/ 6 w 10"/>
                  <a:gd name="T17" fmla="*/ 6 h 8"/>
                  <a:gd name="T18" fmla="*/ 6 w 10"/>
                  <a:gd name="T19" fmla="*/ 5 h 8"/>
                  <a:gd name="T20" fmla="*/ 6 w 10"/>
                  <a:gd name="T21" fmla="*/ 6 h 8"/>
                  <a:gd name="T22" fmla="*/ 6 w 10"/>
                  <a:gd name="T23" fmla="*/ 5 h 8"/>
                  <a:gd name="T24" fmla="*/ 7 w 10"/>
                  <a:gd name="T25" fmla="*/ 6 h 8"/>
                  <a:gd name="T26" fmla="*/ 6 w 10"/>
                  <a:gd name="T27" fmla="*/ 6 h 8"/>
                  <a:gd name="T28" fmla="*/ 7 w 10"/>
                  <a:gd name="T29" fmla="*/ 6 h 8"/>
                  <a:gd name="T30" fmla="*/ 6 w 10"/>
                  <a:gd name="T31" fmla="*/ 7 h 8"/>
                  <a:gd name="T32" fmla="*/ 8 w 10"/>
                  <a:gd name="T33" fmla="*/ 6 h 8"/>
                  <a:gd name="T34" fmla="*/ 9 w 10"/>
                  <a:gd name="T35" fmla="*/ 5 h 8"/>
                  <a:gd name="T36" fmla="*/ 8 w 10"/>
                  <a:gd name="T37" fmla="*/ 5 h 8"/>
                  <a:gd name="T38" fmla="*/ 8 w 10"/>
                  <a:gd name="T39" fmla="*/ 5 h 8"/>
                  <a:gd name="T40" fmla="*/ 7 w 10"/>
                  <a:gd name="T41" fmla="*/ 5 h 8"/>
                  <a:gd name="T42" fmla="*/ 9 w 10"/>
                  <a:gd name="T43" fmla="*/ 4 h 8"/>
                  <a:gd name="T44" fmla="*/ 9 w 10"/>
                  <a:gd name="T45" fmla="*/ 3 h 8"/>
                  <a:gd name="T46" fmla="*/ 9 w 10"/>
                  <a:gd name="T47" fmla="*/ 3 h 8"/>
                  <a:gd name="T48" fmla="*/ 8 w 10"/>
                  <a:gd name="T49" fmla="*/ 3 h 8"/>
                  <a:gd name="T50" fmla="*/ 8 w 10"/>
                  <a:gd name="T51" fmla="*/ 4 h 8"/>
                  <a:gd name="T52" fmla="*/ 6 w 10"/>
                  <a:gd name="T53" fmla="*/ 5 h 8"/>
                  <a:gd name="T54" fmla="*/ 6 w 10"/>
                  <a:gd name="T55" fmla="*/ 5 h 8"/>
                  <a:gd name="T56" fmla="*/ 7 w 10"/>
                  <a:gd name="T57" fmla="*/ 4 h 8"/>
                  <a:gd name="T58" fmla="*/ 7 w 10"/>
                  <a:gd name="T59" fmla="*/ 4 h 8"/>
                  <a:gd name="T60" fmla="*/ 8 w 10"/>
                  <a:gd name="T61" fmla="*/ 2 h 8"/>
                  <a:gd name="T62" fmla="*/ 6 w 10"/>
                  <a:gd name="T63" fmla="*/ 4 h 8"/>
                  <a:gd name="T64" fmla="*/ 5 w 10"/>
                  <a:gd name="T65" fmla="*/ 3 h 8"/>
                  <a:gd name="T66" fmla="*/ 6 w 10"/>
                  <a:gd name="T67" fmla="*/ 2 h 8"/>
                  <a:gd name="T68" fmla="*/ 5 w 10"/>
                  <a:gd name="T69" fmla="*/ 3 h 8"/>
                  <a:gd name="T70" fmla="*/ 5 w 10"/>
                  <a:gd name="T71" fmla="*/ 2 h 8"/>
                  <a:gd name="T72" fmla="*/ 4 w 10"/>
                  <a:gd name="T73" fmla="*/ 2 h 8"/>
                  <a:gd name="T74" fmla="*/ 4 w 10"/>
                  <a:gd name="T75" fmla="*/ 1 h 8"/>
                  <a:gd name="T76" fmla="*/ 4 w 10"/>
                  <a:gd name="T77" fmla="*/ 1 h 8"/>
                  <a:gd name="T78" fmla="*/ 2 w 10"/>
                  <a:gd name="T79" fmla="*/ 2 h 8"/>
                  <a:gd name="T80" fmla="*/ 4 w 10"/>
                  <a:gd name="T81" fmla="*/ 1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0" h="8">
                    <a:moveTo>
                      <a:pt x="4" y="1"/>
                    </a:moveTo>
                    <a:cubicBezTo>
                      <a:pt x="2" y="2"/>
                      <a:pt x="2" y="2"/>
                      <a:pt x="2" y="2"/>
                    </a:cubicBezTo>
                    <a:cubicBezTo>
                      <a:pt x="3" y="1"/>
                      <a:pt x="2" y="1"/>
                      <a:pt x="3" y="1"/>
                    </a:cubicBezTo>
                    <a:cubicBezTo>
                      <a:pt x="1" y="1"/>
                      <a:pt x="2" y="0"/>
                      <a:pt x="0" y="1"/>
                    </a:cubicBezTo>
                    <a:cubicBezTo>
                      <a:pt x="2" y="2"/>
                      <a:pt x="2" y="5"/>
                      <a:pt x="4" y="4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5" y="4"/>
                      <a:pt x="2" y="7"/>
                      <a:pt x="6" y="4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4" y="7"/>
                      <a:pt x="7" y="4"/>
                      <a:pt x="6" y="6"/>
                    </a:cubicBezTo>
                    <a:cubicBezTo>
                      <a:pt x="6" y="5"/>
                      <a:pt x="6" y="5"/>
                      <a:pt x="6" y="5"/>
                    </a:cubicBezTo>
                    <a:cubicBezTo>
                      <a:pt x="6" y="6"/>
                      <a:pt x="6" y="6"/>
                      <a:pt x="6" y="6"/>
                    </a:cubicBezTo>
                    <a:cubicBezTo>
                      <a:pt x="6" y="5"/>
                      <a:pt x="6" y="5"/>
                      <a:pt x="6" y="5"/>
                    </a:cubicBezTo>
                    <a:cubicBezTo>
                      <a:pt x="7" y="5"/>
                      <a:pt x="7" y="5"/>
                      <a:pt x="7" y="6"/>
                    </a:cubicBezTo>
                    <a:cubicBezTo>
                      <a:pt x="6" y="6"/>
                      <a:pt x="7" y="6"/>
                      <a:pt x="6" y="6"/>
                    </a:cubicBezTo>
                    <a:cubicBezTo>
                      <a:pt x="6" y="7"/>
                      <a:pt x="7" y="6"/>
                      <a:pt x="7" y="6"/>
                    </a:cubicBezTo>
                    <a:cubicBezTo>
                      <a:pt x="7" y="6"/>
                      <a:pt x="7" y="6"/>
                      <a:pt x="6" y="7"/>
                    </a:cubicBezTo>
                    <a:cubicBezTo>
                      <a:pt x="7" y="6"/>
                      <a:pt x="6" y="8"/>
                      <a:pt x="8" y="6"/>
                    </a:cubicBezTo>
                    <a:cubicBezTo>
                      <a:pt x="9" y="6"/>
                      <a:pt x="9" y="5"/>
                      <a:pt x="9" y="5"/>
                    </a:cubicBezTo>
                    <a:cubicBezTo>
                      <a:pt x="10" y="4"/>
                      <a:pt x="9" y="5"/>
                      <a:pt x="8" y="5"/>
                    </a:cubicBezTo>
                    <a:cubicBezTo>
                      <a:pt x="8" y="5"/>
                      <a:pt x="8" y="5"/>
                      <a:pt x="8" y="5"/>
                    </a:cubicBezTo>
                    <a:cubicBezTo>
                      <a:pt x="6" y="7"/>
                      <a:pt x="8" y="5"/>
                      <a:pt x="7" y="5"/>
                    </a:cubicBezTo>
                    <a:cubicBezTo>
                      <a:pt x="8" y="4"/>
                      <a:pt x="8" y="5"/>
                      <a:pt x="9" y="4"/>
                    </a:cubicBezTo>
                    <a:cubicBezTo>
                      <a:pt x="10" y="2"/>
                      <a:pt x="7" y="5"/>
                      <a:pt x="9" y="3"/>
                    </a:cubicBezTo>
                    <a:cubicBezTo>
                      <a:pt x="9" y="3"/>
                      <a:pt x="9" y="3"/>
                      <a:pt x="9" y="3"/>
                    </a:cubicBezTo>
                    <a:cubicBezTo>
                      <a:pt x="9" y="2"/>
                      <a:pt x="9" y="3"/>
                      <a:pt x="8" y="3"/>
                    </a:cubicBezTo>
                    <a:cubicBezTo>
                      <a:pt x="8" y="4"/>
                      <a:pt x="8" y="4"/>
                      <a:pt x="8" y="4"/>
                    </a:cubicBezTo>
                    <a:cubicBezTo>
                      <a:pt x="8" y="4"/>
                      <a:pt x="7" y="5"/>
                      <a:pt x="6" y="5"/>
                    </a:cubicBezTo>
                    <a:cubicBezTo>
                      <a:pt x="7" y="4"/>
                      <a:pt x="6" y="5"/>
                      <a:pt x="6" y="5"/>
                    </a:cubicBezTo>
                    <a:cubicBezTo>
                      <a:pt x="7" y="4"/>
                      <a:pt x="7" y="4"/>
                      <a:pt x="7" y="4"/>
                    </a:cubicBezTo>
                    <a:cubicBezTo>
                      <a:pt x="7" y="4"/>
                      <a:pt x="7" y="4"/>
                      <a:pt x="7" y="4"/>
                    </a:cubicBezTo>
                    <a:cubicBezTo>
                      <a:pt x="6" y="4"/>
                      <a:pt x="7" y="3"/>
                      <a:pt x="8" y="2"/>
                    </a:cubicBezTo>
                    <a:cubicBezTo>
                      <a:pt x="7" y="3"/>
                      <a:pt x="7" y="3"/>
                      <a:pt x="6" y="4"/>
                    </a:cubicBezTo>
                    <a:cubicBezTo>
                      <a:pt x="7" y="3"/>
                      <a:pt x="6" y="2"/>
                      <a:pt x="5" y="3"/>
                    </a:cubicBezTo>
                    <a:cubicBezTo>
                      <a:pt x="5" y="3"/>
                      <a:pt x="6" y="2"/>
                      <a:pt x="6" y="2"/>
                    </a:cubicBezTo>
                    <a:cubicBezTo>
                      <a:pt x="6" y="2"/>
                      <a:pt x="6" y="2"/>
                      <a:pt x="5" y="3"/>
                    </a:cubicBezTo>
                    <a:cubicBezTo>
                      <a:pt x="4" y="3"/>
                      <a:pt x="4" y="2"/>
                      <a:pt x="5" y="2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3" y="3"/>
                      <a:pt x="5" y="1"/>
                      <a:pt x="4" y="1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3" y="1"/>
                      <a:pt x="1" y="3"/>
                      <a:pt x="2" y="2"/>
                    </a:cubicBezTo>
                    <a:cubicBezTo>
                      <a:pt x="3" y="2"/>
                      <a:pt x="3" y="2"/>
                      <a:pt x="4" y="1"/>
                    </a:cubicBez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384" name="Freeform 280"/>
              <p:cNvSpPr>
                <a:spLocks/>
              </p:cNvSpPr>
              <p:nvPr/>
            </p:nvSpPr>
            <p:spPr bwMode="auto">
              <a:xfrm>
                <a:off x="664" y="1697"/>
                <a:ext cx="6" cy="3"/>
              </a:xfrm>
              <a:custGeom>
                <a:avLst/>
                <a:gdLst>
                  <a:gd name="T0" fmla="*/ 1 w 2"/>
                  <a:gd name="T1" fmla="*/ 1 h 1"/>
                  <a:gd name="T2" fmla="*/ 2 w 2"/>
                  <a:gd name="T3" fmla="*/ 0 h 1"/>
                  <a:gd name="T4" fmla="*/ 0 w 2"/>
                  <a:gd name="T5" fmla="*/ 1 h 1"/>
                  <a:gd name="T6" fmla="*/ 0 w 2"/>
                  <a:gd name="T7" fmla="*/ 1 h 1"/>
                  <a:gd name="T8" fmla="*/ 1 w 2"/>
                  <a:gd name="T9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1">
                    <a:moveTo>
                      <a:pt x="1" y="1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385" name="Freeform 281"/>
              <p:cNvSpPr>
                <a:spLocks/>
              </p:cNvSpPr>
              <p:nvPr/>
            </p:nvSpPr>
            <p:spPr bwMode="auto">
              <a:xfrm>
                <a:off x="653" y="1678"/>
                <a:ext cx="19" cy="22"/>
              </a:xfrm>
              <a:custGeom>
                <a:avLst/>
                <a:gdLst>
                  <a:gd name="T0" fmla="*/ 3 w 7"/>
                  <a:gd name="T1" fmla="*/ 4 h 8"/>
                  <a:gd name="T2" fmla="*/ 2 w 7"/>
                  <a:gd name="T3" fmla="*/ 3 h 8"/>
                  <a:gd name="T4" fmla="*/ 2 w 7"/>
                  <a:gd name="T5" fmla="*/ 7 h 8"/>
                  <a:gd name="T6" fmla="*/ 4 w 7"/>
                  <a:gd name="T7" fmla="*/ 7 h 8"/>
                  <a:gd name="T8" fmla="*/ 3 w 7"/>
                  <a:gd name="T9" fmla="*/ 7 h 8"/>
                  <a:gd name="T10" fmla="*/ 5 w 7"/>
                  <a:gd name="T11" fmla="*/ 7 h 8"/>
                  <a:gd name="T12" fmla="*/ 4 w 7"/>
                  <a:gd name="T13" fmla="*/ 7 h 8"/>
                  <a:gd name="T14" fmla="*/ 5 w 7"/>
                  <a:gd name="T15" fmla="*/ 7 h 8"/>
                  <a:gd name="T16" fmla="*/ 5 w 7"/>
                  <a:gd name="T17" fmla="*/ 7 h 8"/>
                  <a:gd name="T18" fmla="*/ 6 w 7"/>
                  <a:gd name="T19" fmla="*/ 6 h 8"/>
                  <a:gd name="T20" fmla="*/ 3 w 7"/>
                  <a:gd name="T21" fmla="*/ 6 h 8"/>
                  <a:gd name="T22" fmla="*/ 5 w 7"/>
                  <a:gd name="T23" fmla="*/ 5 h 8"/>
                  <a:gd name="T24" fmla="*/ 5 w 7"/>
                  <a:gd name="T25" fmla="*/ 4 h 8"/>
                  <a:gd name="T26" fmla="*/ 5 w 7"/>
                  <a:gd name="T27" fmla="*/ 5 h 8"/>
                  <a:gd name="T28" fmla="*/ 4 w 7"/>
                  <a:gd name="T29" fmla="*/ 5 h 8"/>
                  <a:gd name="T30" fmla="*/ 5 w 7"/>
                  <a:gd name="T31" fmla="*/ 4 h 8"/>
                  <a:gd name="T32" fmla="*/ 4 w 7"/>
                  <a:gd name="T33" fmla="*/ 2 h 8"/>
                  <a:gd name="T34" fmla="*/ 2 w 7"/>
                  <a:gd name="T35" fmla="*/ 1 h 8"/>
                  <a:gd name="T36" fmla="*/ 4 w 7"/>
                  <a:gd name="T37" fmla="*/ 2 h 8"/>
                  <a:gd name="T38" fmla="*/ 4 w 7"/>
                  <a:gd name="T39" fmla="*/ 1 h 8"/>
                  <a:gd name="T40" fmla="*/ 1 w 7"/>
                  <a:gd name="T41" fmla="*/ 0 h 8"/>
                  <a:gd name="T42" fmla="*/ 3 w 7"/>
                  <a:gd name="T43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7" h="8">
                    <a:moveTo>
                      <a:pt x="3" y="4"/>
                    </a:moveTo>
                    <a:cubicBezTo>
                      <a:pt x="2" y="3"/>
                      <a:pt x="2" y="3"/>
                      <a:pt x="2" y="3"/>
                    </a:cubicBezTo>
                    <a:cubicBezTo>
                      <a:pt x="2" y="5"/>
                      <a:pt x="3" y="6"/>
                      <a:pt x="2" y="7"/>
                    </a:cubicBezTo>
                    <a:cubicBezTo>
                      <a:pt x="2" y="7"/>
                      <a:pt x="4" y="6"/>
                      <a:pt x="4" y="7"/>
                    </a:cubicBezTo>
                    <a:cubicBezTo>
                      <a:pt x="3" y="7"/>
                      <a:pt x="3" y="7"/>
                      <a:pt x="3" y="7"/>
                    </a:cubicBezTo>
                    <a:cubicBezTo>
                      <a:pt x="4" y="7"/>
                      <a:pt x="3" y="8"/>
                      <a:pt x="5" y="7"/>
                    </a:cubicBezTo>
                    <a:cubicBezTo>
                      <a:pt x="5" y="7"/>
                      <a:pt x="4" y="7"/>
                      <a:pt x="4" y="7"/>
                    </a:cubicBezTo>
                    <a:cubicBezTo>
                      <a:pt x="5" y="7"/>
                      <a:pt x="5" y="7"/>
                      <a:pt x="5" y="7"/>
                    </a:cubicBezTo>
                    <a:cubicBezTo>
                      <a:pt x="5" y="7"/>
                      <a:pt x="5" y="7"/>
                      <a:pt x="5" y="7"/>
                    </a:cubicBezTo>
                    <a:cubicBezTo>
                      <a:pt x="6" y="6"/>
                      <a:pt x="6" y="6"/>
                      <a:pt x="6" y="6"/>
                    </a:cubicBezTo>
                    <a:cubicBezTo>
                      <a:pt x="7" y="5"/>
                      <a:pt x="3" y="7"/>
                      <a:pt x="3" y="6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5" y="5"/>
                      <a:pt x="4" y="5"/>
                      <a:pt x="5" y="4"/>
                    </a:cubicBezTo>
                    <a:cubicBezTo>
                      <a:pt x="5" y="4"/>
                      <a:pt x="4" y="5"/>
                      <a:pt x="5" y="5"/>
                    </a:cubicBezTo>
                    <a:cubicBezTo>
                      <a:pt x="5" y="5"/>
                      <a:pt x="4" y="5"/>
                      <a:pt x="4" y="5"/>
                    </a:cubicBezTo>
                    <a:cubicBezTo>
                      <a:pt x="2" y="5"/>
                      <a:pt x="5" y="5"/>
                      <a:pt x="5" y="4"/>
                    </a:cubicBezTo>
                    <a:cubicBezTo>
                      <a:pt x="4" y="4"/>
                      <a:pt x="3" y="2"/>
                      <a:pt x="4" y="2"/>
                    </a:cubicBezTo>
                    <a:cubicBezTo>
                      <a:pt x="3" y="2"/>
                      <a:pt x="2" y="2"/>
                      <a:pt x="2" y="1"/>
                    </a:cubicBezTo>
                    <a:cubicBezTo>
                      <a:pt x="3" y="1"/>
                      <a:pt x="3" y="1"/>
                      <a:pt x="4" y="2"/>
                    </a:cubicBezTo>
                    <a:cubicBezTo>
                      <a:pt x="4" y="1"/>
                      <a:pt x="5" y="1"/>
                      <a:pt x="4" y="1"/>
                    </a:cubicBezTo>
                    <a:cubicBezTo>
                      <a:pt x="3" y="1"/>
                      <a:pt x="2" y="1"/>
                      <a:pt x="1" y="0"/>
                    </a:cubicBezTo>
                    <a:cubicBezTo>
                      <a:pt x="0" y="1"/>
                      <a:pt x="3" y="3"/>
                      <a:pt x="3" y="4"/>
                    </a:cubicBez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386" name="Rectangle 282"/>
              <p:cNvSpPr>
                <a:spLocks noChangeArrowheads="1"/>
              </p:cNvSpPr>
              <p:nvPr/>
            </p:nvSpPr>
            <p:spPr bwMode="auto">
              <a:xfrm>
                <a:off x="659" y="1686"/>
                <a:ext cx="1" cy="1"/>
              </a:xfrm>
              <a:prstGeom prst="rect">
                <a:avLst/>
              </a:pr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387" name="Freeform 283"/>
              <p:cNvSpPr>
                <a:spLocks/>
              </p:cNvSpPr>
              <p:nvPr/>
            </p:nvSpPr>
            <p:spPr bwMode="auto">
              <a:xfrm>
                <a:off x="798" y="1665"/>
                <a:ext cx="2" cy="2"/>
              </a:xfrm>
              <a:custGeom>
                <a:avLst/>
                <a:gdLst>
                  <a:gd name="T0" fmla="*/ 0 w 2"/>
                  <a:gd name="T1" fmla="*/ 0 h 2"/>
                  <a:gd name="T2" fmla="*/ 0 w 2"/>
                  <a:gd name="T3" fmla="*/ 0 h 2"/>
                  <a:gd name="T4" fmla="*/ 2 w 2"/>
                  <a:gd name="T5" fmla="*/ 2 h 2"/>
                  <a:gd name="T6" fmla="*/ 0 w 2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0" y="0"/>
                    </a:moveTo>
                    <a:lnTo>
                      <a:pt x="0" y="0"/>
                    </a:lnTo>
                    <a:lnTo>
                      <a:pt x="2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BD6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388" name="Freeform 284"/>
              <p:cNvSpPr>
                <a:spLocks/>
              </p:cNvSpPr>
              <p:nvPr/>
            </p:nvSpPr>
            <p:spPr bwMode="auto">
              <a:xfrm>
                <a:off x="787" y="1662"/>
                <a:ext cx="13" cy="5"/>
              </a:xfrm>
              <a:custGeom>
                <a:avLst/>
                <a:gdLst>
                  <a:gd name="T0" fmla="*/ 0 w 5"/>
                  <a:gd name="T1" fmla="*/ 0 h 2"/>
                  <a:gd name="T2" fmla="*/ 0 w 5"/>
                  <a:gd name="T3" fmla="*/ 0 h 2"/>
                  <a:gd name="T4" fmla="*/ 5 w 5"/>
                  <a:gd name="T5" fmla="*/ 2 h 2"/>
                  <a:gd name="T6" fmla="*/ 2 w 5"/>
                  <a:gd name="T7" fmla="*/ 1 h 2"/>
                  <a:gd name="T8" fmla="*/ 3 w 5"/>
                  <a:gd name="T9" fmla="*/ 1 h 2"/>
                  <a:gd name="T10" fmla="*/ 1 w 5"/>
                  <a:gd name="T11" fmla="*/ 0 h 2"/>
                  <a:gd name="T12" fmla="*/ 1 w 5"/>
                  <a:gd name="T13" fmla="*/ 1 h 2"/>
                  <a:gd name="T14" fmla="*/ 0 w 5"/>
                  <a:gd name="T1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" h="2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4" y="2"/>
                      <a:pt x="3" y="2"/>
                      <a:pt x="5" y="2"/>
                    </a:cubicBezTo>
                    <a:cubicBezTo>
                      <a:pt x="5" y="2"/>
                      <a:pt x="4" y="1"/>
                      <a:pt x="2" y="1"/>
                    </a:cubicBezTo>
                    <a:cubicBezTo>
                      <a:pt x="2" y="1"/>
                      <a:pt x="4" y="1"/>
                      <a:pt x="3" y="1"/>
                    </a:cubicBezTo>
                    <a:cubicBezTo>
                      <a:pt x="2" y="1"/>
                      <a:pt x="2" y="1"/>
                      <a:pt x="1" y="0"/>
                    </a:cubicBezTo>
                    <a:cubicBezTo>
                      <a:pt x="0" y="0"/>
                      <a:pt x="2" y="1"/>
                      <a:pt x="1" y="1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BD6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389" name="Freeform 285"/>
              <p:cNvSpPr>
                <a:spLocks/>
              </p:cNvSpPr>
              <p:nvPr/>
            </p:nvSpPr>
            <p:spPr bwMode="auto">
              <a:xfrm>
                <a:off x="792" y="1665"/>
                <a:ext cx="3" cy="2"/>
              </a:xfrm>
              <a:custGeom>
                <a:avLst/>
                <a:gdLst>
                  <a:gd name="T0" fmla="*/ 1 w 1"/>
                  <a:gd name="T1" fmla="*/ 1 h 1"/>
                  <a:gd name="T2" fmla="*/ 0 w 1"/>
                  <a:gd name="T3" fmla="*/ 0 h 1"/>
                  <a:gd name="T4" fmla="*/ 1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rgbClr val="ABD6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390" name="Freeform 286"/>
              <p:cNvSpPr>
                <a:spLocks/>
              </p:cNvSpPr>
              <p:nvPr/>
            </p:nvSpPr>
            <p:spPr bwMode="auto">
              <a:xfrm>
                <a:off x="792" y="1665"/>
                <a:ext cx="6" cy="5"/>
              </a:xfrm>
              <a:custGeom>
                <a:avLst/>
                <a:gdLst>
                  <a:gd name="T0" fmla="*/ 1 w 2"/>
                  <a:gd name="T1" fmla="*/ 1 h 2"/>
                  <a:gd name="T2" fmla="*/ 0 w 2"/>
                  <a:gd name="T3" fmla="*/ 0 h 2"/>
                  <a:gd name="T4" fmla="*/ 2 w 2"/>
                  <a:gd name="T5" fmla="*/ 2 h 2"/>
                  <a:gd name="T6" fmla="*/ 1 w 2"/>
                  <a:gd name="T7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1" y="1"/>
                    </a:moveTo>
                    <a:cubicBezTo>
                      <a:pt x="1" y="1"/>
                      <a:pt x="0" y="0"/>
                      <a:pt x="0" y="0"/>
                    </a:cubicBezTo>
                    <a:cubicBezTo>
                      <a:pt x="2" y="2"/>
                      <a:pt x="2" y="2"/>
                      <a:pt x="2" y="2"/>
                    </a:cubicBez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ABD6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391" name="Freeform 287"/>
              <p:cNvSpPr>
                <a:spLocks/>
              </p:cNvSpPr>
              <p:nvPr/>
            </p:nvSpPr>
            <p:spPr bwMode="auto">
              <a:xfrm>
                <a:off x="795" y="1670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ABD6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392" name="Freeform 288"/>
              <p:cNvSpPr>
                <a:spLocks/>
              </p:cNvSpPr>
              <p:nvPr/>
            </p:nvSpPr>
            <p:spPr bwMode="auto">
              <a:xfrm>
                <a:off x="787" y="1665"/>
                <a:ext cx="11" cy="5"/>
              </a:xfrm>
              <a:custGeom>
                <a:avLst/>
                <a:gdLst>
                  <a:gd name="T0" fmla="*/ 3 w 4"/>
                  <a:gd name="T1" fmla="*/ 2 h 2"/>
                  <a:gd name="T2" fmla="*/ 3 w 4"/>
                  <a:gd name="T3" fmla="*/ 2 h 2"/>
                  <a:gd name="T4" fmla="*/ 3 w 4"/>
                  <a:gd name="T5" fmla="*/ 2 h 2"/>
                  <a:gd name="T6" fmla="*/ 1 w 4"/>
                  <a:gd name="T7" fmla="*/ 1 h 2"/>
                  <a:gd name="T8" fmla="*/ 2 w 4"/>
                  <a:gd name="T9" fmla="*/ 1 h 2"/>
                  <a:gd name="T10" fmla="*/ 0 w 4"/>
                  <a:gd name="T11" fmla="*/ 0 h 2"/>
                  <a:gd name="T12" fmla="*/ 3 w 4"/>
                  <a:gd name="T13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" h="2">
                    <a:moveTo>
                      <a:pt x="3" y="2"/>
                    </a:moveTo>
                    <a:cubicBezTo>
                      <a:pt x="4" y="2"/>
                      <a:pt x="3" y="2"/>
                      <a:pt x="3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2" y="1"/>
                      <a:pt x="1" y="1"/>
                      <a:pt x="1" y="1"/>
                    </a:cubicBezTo>
                    <a:cubicBezTo>
                      <a:pt x="1" y="0"/>
                      <a:pt x="2" y="1"/>
                      <a:pt x="2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2" y="2"/>
                      <a:pt x="3" y="2"/>
                    </a:cubicBezTo>
                    <a:close/>
                  </a:path>
                </a:pathLst>
              </a:custGeom>
              <a:solidFill>
                <a:srgbClr val="ABD6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393" name="Freeform 289"/>
              <p:cNvSpPr>
                <a:spLocks/>
              </p:cNvSpPr>
              <p:nvPr/>
            </p:nvSpPr>
            <p:spPr bwMode="auto">
              <a:xfrm>
                <a:off x="792" y="1667"/>
                <a:ext cx="3" cy="3"/>
              </a:xfrm>
              <a:custGeom>
                <a:avLst/>
                <a:gdLst>
                  <a:gd name="T0" fmla="*/ 1 w 1"/>
                  <a:gd name="T1" fmla="*/ 1 h 1"/>
                  <a:gd name="T2" fmla="*/ 1 w 1"/>
                  <a:gd name="T3" fmla="*/ 0 h 1"/>
                  <a:gd name="T4" fmla="*/ 1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1" y="0"/>
                      <a:pt x="1" y="1"/>
                    </a:cubicBezTo>
                    <a:close/>
                  </a:path>
                </a:pathLst>
              </a:custGeom>
              <a:solidFill>
                <a:srgbClr val="ABD6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394" name="Freeform 290"/>
              <p:cNvSpPr>
                <a:spLocks/>
              </p:cNvSpPr>
              <p:nvPr/>
            </p:nvSpPr>
            <p:spPr bwMode="auto">
              <a:xfrm>
                <a:off x="792" y="1667"/>
                <a:ext cx="3" cy="0"/>
              </a:xfrm>
              <a:custGeom>
                <a:avLst/>
                <a:gdLst>
                  <a:gd name="T0" fmla="*/ 3 w 3"/>
                  <a:gd name="T1" fmla="*/ 3 w 3"/>
                  <a:gd name="T2" fmla="*/ 0 w 3"/>
                  <a:gd name="T3" fmla="*/ 3 w 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3">
                    <a:moveTo>
                      <a:pt x="3" y="0"/>
                    </a:moveTo>
                    <a:lnTo>
                      <a:pt x="3" y="0"/>
                    </a:lnTo>
                    <a:lnTo>
                      <a:pt x="0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ABD6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395" name="Freeform 291"/>
              <p:cNvSpPr>
                <a:spLocks/>
              </p:cNvSpPr>
              <p:nvPr/>
            </p:nvSpPr>
            <p:spPr bwMode="auto">
              <a:xfrm>
                <a:off x="784" y="1665"/>
                <a:ext cx="11" cy="5"/>
              </a:xfrm>
              <a:custGeom>
                <a:avLst/>
                <a:gdLst>
                  <a:gd name="T0" fmla="*/ 4 w 4"/>
                  <a:gd name="T1" fmla="*/ 2 h 2"/>
                  <a:gd name="T2" fmla="*/ 3 w 4"/>
                  <a:gd name="T3" fmla="*/ 1 h 2"/>
                  <a:gd name="T4" fmla="*/ 0 w 4"/>
                  <a:gd name="T5" fmla="*/ 0 h 2"/>
                  <a:gd name="T6" fmla="*/ 1 w 4"/>
                  <a:gd name="T7" fmla="*/ 1 h 2"/>
                  <a:gd name="T8" fmla="*/ 4 w 4"/>
                  <a:gd name="T9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2">
                    <a:moveTo>
                      <a:pt x="4" y="2"/>
                    </a:moveTo>
                    <a:cubicBezTo>
                      <a:pt x="2" y="1"/>
                      <a:pt x="4" y="2"/>
                      <a:pt x="3" y="1"/>
                    </a:cubicBezTo>
                    <a:cubicBezTo>
                      <a:pt x="3" y="2"/>
                      <a:pt x="1" y="1"/>
                      <a:pt x="0" y="0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3" y="2"/>
                      <a:pt x="4" y="2"/>
                    </a:cubicBezTo>
                    <a:close/>
                  </a:path>
                </a:pathLst>
              </a:custGeom>
              <a:solidFill>
                <a:srgbClr val="ABD6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396" name="Freeform 292"/>
              <p:cNvSpPr>
                <a:spLocks/>
              </p:cNvSpPr>
              <p:nvPr/>
            </p:nvSpPr>
            <p:spPr bwMode="auto">
              <a:xfrm>
                <a:off x="781" y="166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BD6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397" name="Freeform 293"/>
              <p:cNvSpPr>
                <a:spLocks/>
              </p:cNvSpPr>
              <p:nvPr/>
            </p:nvSpPr>
            <p:spPr bwMode="auto">
              <a:xfrm>
                <a:off x="779" y="1665"/>
                <a:ext cx="10" cy="8"/>
              </a:xfrm>
              <a:custGeom>
                <a:avLst/>
                <a:gdLst>
                  <a:gd name="T0" fmla="*/ 3 w 4"/>
                  <a:gd name="T1" fmla="*/ 3 h 3"/>
                  <a:gd name="T2" fmla="*/ 2 w 4"/>
                  <a:gd name="T3" fmla="*/ 1 h 3"/>
                  <a:gd name="T4" fmla="*/ 3 w 4"/>
                  <a:gd name="T5" fmla="*/ 2 h 3"/>
                  <a:gd name="T6" fmla="*/ 3 w 4"/>
                  <a:gd name="T7" fmla="*/ 1 h 3"/>
                  <a:gd name="T8" fmla="*/ 4 w 4"/>
                  <a:gd name="T9" fmla="*/ 3 h 3"/>
                  <a:gd name="T10" fmla="*/ 3 w 4"/>
                  <a:gd name="T11" fmla="*/ 1 h 3"/>
                  <a:gd name="T12" fmla="*/ 4 w 4"/>
                  <a:gd name="T13" fmla="*/ 2 h 3"/>
                  <a:gd name="T14" fmla="*/ 2 w 4"/>
                  <a:gd name="T15" fmla="*/ 1 h 3"/>
                  <a:gd name="T16" fmla="*/ 2 w 4"/>
                  <a:gd name="T17" fmla="*/ 1 h 3"/>
                  <a:gd name="T18" fmla="*/ 1 w 4"/>
                  <a:gd name="T19" fmla="*/ 0 h 3"/>
                  <a:gd name="T20" fmla="*/ 0 w 4"/>
                  <a:gd name="T21" fmla="*/ 0 h 3"/>
                  <a:gd name="T22" fmla="*/ 3 w 4"/>
                  <a:gd name="T23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" h="3">
                    <a:moveTo>
                      <a:pt x="3" y="3"/>
                    </a:moveTo>
                    <a:cubicBezTo>
                      <a:pt x="2" y="1"/>
                      <a:pt x="2" y="1"/>
                      <a:pt x="2" y="1"/>
                    </a:cubicBezTo>
                    <a:cubicBezTo>
                      <a:pt x="2" y="2"/>
                      <a:pt x="3" y="2"/>
                      <a:pt x="3" y="2"/>
                    </a:cubicBezTo>
                    <a:cubicBezTo>
                      <a:pt x="3" y="2"/>
                      <a:pt x="2" y="1"/>
                      <a:pt x="3" y="1"/>
                    </a:cubicBezTo>
                    <a:cubicBezTo>
                      <a:pt x="4" y="2"/>
                      <a:pt x="3" y="2"/>
                      <a:pt x="4" y="3"/>
                    </a:cubicBezTo>
                    <a:cubicBezTo>
                      <a:pt x="4" y="3"/>
                      <a:pt x="4" y="2"/>
                      <a:pt x="3" y="1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0"/>
                      <a:pt x="4" y="2"/>
                      <a:pt x="2" y="1"/>
                    </a:cubicBezTo>
                    <a:cubicBezTo>
                      <a:pt x="1" y="1"/>
                      <a:pt x="1" y="0"/>
                      <a:pt x="1" y="0"/>
                    </a:cubicBezTo>
                    <a:cubicBezTo>
                      <a:pt x="1" y="1"/>
                      <a:pt x="0" y="0"/>
                      <a:pt x="0" y="0"/>
                    </a:cubicBezTo>
                    <a:cubicBezTo>
                      <a:pt x="0" y="0"/>
                      <a:pt x="3" y="2"/>
                      <a:pt x="3" y="3"/>
                    </a:cubicBezTo>
                    <a:close/>
                  </a:path>
                </a:pathLst>
              </a:custGeom>
              <a:solidFill>
                <a:srgbClr val="ABD6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398" name="Freeform 294"/>
              <p:cNvSpPr>
                <a:spLocks/>
              </p:cNvSpPr>
              <p:nvPr/>
            </p:nvSpPr>
            <p:spPr bwMode="auto">
              <a:xfrm>
                <a:off x="781" y="1667"/>
                <a:ext cx="3" cy="3"/>
              </a:xfrm>
              <a:custGeom>
                <a:avLst/>
                <a:gdLst>
                  <a:gd name="T0" fmla="*/ 0 w 3"/>
                  <a:gd name="T1" fmla="*/ 3 h 3"/>
                  <a:gd name="T2" fmla="*/ 0 w 3"/>
                  <a:gd name="T3" fmla="*/ 0 h 3"/>
                  <a:gd name="T4" fmla="*/ 3 w 3"/>
                  <a:gd name="T5" fmla="*/ 3 h 3"/>
                  <a:gd name="T6" fmla="*/ 0 w 3"/>
                  <a:gd name="T7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3">
                    <a:moveTo>
                      <a:pt x="0" y="3"/>
                    </a:moveTo>
                    <a:lnTo>
                      <a:pt x="0" y="0"/>
                    </a:lnTo>
                    <a:lnTo>
                      <a:pt x="3" y="3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ABD6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399" name="Freeform 295"/>
              <p:cNvSpPr>
                <a:spLocks/>
              </p:cNvSpPr>
              <p:nvPr/>
            </p:nvSpPr>
            <p:spPr bwMode="auto">
              <a:xfrm>
                <a:off x="776" y="1665"/>
                <a:ext cx="11" cy="10"/>
              </a:xfrm>
              <a:custGeom>
                <a:avLst/>
                <a:gdLst>
                  <a:gd name="T0" fmla="*/ 4 w 4"/>
                  <a:gd name="T1" fmla="*/ 4 h 4"/>
                  <a:gd name="T2" fmla="*/ 3 w 4"/>
                  <a:gd name="T3" fmla="*/ 3 h 4"/>
                  <a:gd name="T4" fmla="*/ 4 w 4"/>
                  <a:gd name="T5" fmla="*/ 3 h 4"/>
                  <a:gd name="T6" fmla="*/ 3 w 4"/>
                  <a:gd name="T7" fmla="*/ 2 h 4"/>
                  <a:gd name="T8" fmla="*/ 3 w 4"/>
                  <a:gd name="T9" fmla="*/ 3 h 4"/>
                  <a:gd name="T10" fmla="*/ 1 w 4"/>
                  <a:gd name="T11" fmla="*/ 1 h 4"/>
                  <a:gd name="T12" fmla="*/ 2 w 4"/>
                  <a:gd name="T13" fmla="*/ 2 h 4"/>
                  <a:gd name="T14" fmla="*/ 2 w 4"/>
                  <a:gd name="T15" fmla="*/ 2 h 4"/>
                  <a:gd name="T16" fmla="*/ 2 w 4"/>
                  <a:gd name="T17" fmla="*/ 3 h 4"/>
                  <a:gd name="T18" fmla="*/ 3 w 4"/>
                  <a:gd name="T19" fmla="*/ 3 h 4"/>
                  <a:gd name="T20" fmla="*/ 4 w 4"/>
                  <a:gd name="T21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" h="4">
                    <a:moveTo>
                      <a:pt x="4" y="4"/>
                    </a:moveTo>
                    <a:cubicBezTo>
                      <a:pt x="3" y="3"/>
                      <a:pt x="3" y="3"/>
                      <a:pt x="3" y="3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4" y="3"/>
                      <a:pt x="3" y="2"/>
                      <a:pt x="3" y="2"/>
                    </a:cubicBezTo>
                    <a:cubicBezTo>
                      <a:pt x="1" y="1"/>
                      <a:pt x="3" y="3"/>
                      <a:pt x="3" y="3"/>
                    </a:cubicBezTo>
                    <a:cubicBezTo>
                      <a:pt x="3" y="3"/>
                      <a:pt x="3" y="2"/>
                      <a:pt x="1" y="1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0" y="0"/>
                      <a:pt x="1" y="2"/>
                      <a:pt x="2" y="2"/>
                    </a:cubicBezTo>
                    <a:cubicBezTo>
                      <a:pt x="2" y="2"/>
                      <a:pt x="2" y="3"/>
                      <a:pt x="2" y="3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4" y="4"/>
                      <a:pt x="4" y="4"/>
                      <a:pt x="4" y="4"/>
                    </a:cubicBezTo>
                    <a:close/>
                  </a:path>
                </a:pathLst>
              </a:custGeom>
              <a:solidFill>
                <a:srgbClr val="ABD6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400" name="Freeform 296"/>
              <p:cNvSpPr>
                <a:spLocks/>
              </p:cNvSpPr>
              <p:nvPr/>
            </p:nvSpPr>
            <p:spPr bwMode="auto">
              <a:xfrm>
                <a:off x="787" y="1673"/>
                <a:ext cx="2" cy="2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0 h 1"/>
                  <a:gd name="T4" fmla="*/ 1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1" y="0"/>
                      <a:pt x="1" y="0"/>
                      <a:pt x="0" y="0"/>
                    </a:cubicBezTo>
                    <a:cubicBezTo>
                      <a:pt x="1" y="0"/>
                      <a:pt x="1" y="1"/>
                      <a:pt x="1" y="0"/>
                    </a:cubicBezTo>
                    <a:close/>
                  </a:path>
                </a:pathLst>
              </a:custGeom>
              <a:solidFill>
                <a:srgbClr val="ABD6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401" name="Freeform 297"/>
              <p:cNvSpPr>
                <a:spLocks/>
              </p:cNvSpPr>
              <p:nvPr/>
            </p:nvSpPr>
            <p:spPr bwMode="auto">
              <a:xfrm>
                <a:off x="781" y="1670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BD6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402" name="Freeform 298"/>
              <p:cNvSpPr>
                <a:spLocks/>
              </p:cNvSpPr>
              <p:nvPr/>
            </p:nvSpPr>
            <p:spPr bwMode="auto">
              <a:xfrm>
                <a:off x="784" y="1675"/>
                <a:ext cx="3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  <a:gd name="T3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ABD6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403" name="Freeform 299"/>
              <p:cNvSpPr>
                <a:spLocks/>
              </p:cNvSpPr>
              <p:nvPr/>
            </p:nvSpPr>
            <p:spPr bwMode="auto">
              <a:xfrm>
                <a:off x="765" y="1670"/>
                <a:ext cx="24" cy="22"/>
              </a:xfrm>
              <a:custGeom>
                <a:avLst/>
                <a:gdLst>
                  <a:gd name="T0" fmla="*/ 0 w 9"/>
                  <a:gd name="T1" fmla="*/ 5 h 8"/>
                  <a:gd name="T2" fmla="*/ 1 w 9"/>
                  <a:gd name="T3" fmla="*/ 6 h 8"/>
                  <a:gd name="T4" fmla="*/ 2 w 9"/>
                  <a:gd name="T5" fmla="*/ 7 h 8"/>
                  <a:gd name="T6" fmla="*/ 4 w 9"/>
                  <a:gd name="T7" fmla="*/ 8 h 8"/>
                  <a:gd name="T8" fmla="*/ 4 w 9"/>
                  <a:gd name="T9" fmla="*/ 7 h 8"/>
                  <a:gd name="T10" fmla="*/ 4 w 9"/>
                  <a:gd name="T11" fmla="*/ 8 h 8"/>
                  <a:gd name="T12" fmla="*/ 5 w 9"/>
                  <a:gd name="T13" fmla="*/ 7 h 8"/>
                  <a:gd name="T14" fmla="*/ 5 w 9"/>
                  <a:gd name="T15" fmla="*/ 6 h 8"/>
                  <a:gd name="T16" fmla="*/ 7 w 9"/>
                  <a:gd name="T17" fmla="*/ 4 h 8"/>
                  <a:gd name="T18" fmla="*/ 6 w 9"/>
                  <a:gd name="T19" fmla="*/ 2 h 8"/>
                  <a:gd name="T20" fmla="*/ 7 w 9"/>
                  <a:gd name="T21" fmla="*/ 3 h 8"/>
                  <a:gd name="T22" fmla="*/ 7 w 9"/>
                  <a:gd name="T23" fmla="*/ 3 h 8"/>
                  <a:gd name="T24" fmla="*/ 8 w 9"/>
                  <a:gd name="T25" fmla="*/ 3 h 8"/>
                  <a:gd name="T26" fmla="*/ 6 w 9"/>
                  <a:gd name="T27" fmla="*/ 1 h 8"/>
                  <a:gd name="T28" fmla="*/ 8 w 9"/>
                  <a:gd name="T29" fmla="*/ 3 h 8"/>
                  <a:gd name="T30" fmla="*/ 7 w 9"/>
                  <a:gd name="T31" fmla="*/ 2 h 8"/>
                  <a:gd name="T32" fmla="*/ 5 w 9"/>
                  <a:gd name="T33" fmla="*/ 1 h 8"/>
                  <a:gd name="T34" fmla="*/ 5 w 9"/>
                  <a:gd name="T35" fmla="*/ 0 h 8"/>
                  <a:gd name="T36" fmla="*/ 6 w 9"/>
                  <a:gd name="T37" fmla="*/ 3 h 8"/>
                  <a:gd name="T38" fmla="*/ 5 w 9"/>
                  <a:gd name="T39" fmla="*/ 2 h 8"/>
                  <a:gd name="T40" fmla="*/ 3 w 9"/>
                  <a:gd name="T41" fmla="*/ 2 h 8"/>
                  <a:gd name="T42" fmla="*/ 4 w 9"/>
                  <a:gd name="T43" fmla="*/ 4 h 8"/>
                  <a:gd name="T44" fmla="*/ 4 w 9"/>
                  <a:gd name="T45" fmla="*/ 4 h 8"/>
                  <a:gd name="T46" fmla="*/ 4 w 9"/>
                  <a:gd name="T47" fmla="*/ 4 h 8"/>
                  <a:gd name="T48" fmla="*/ 3 w 9"/>
                  <a:gd name="T49" fmla="*/ 4 h 8"/>
                  <a:gd name="T50" fmla="*/ 5 w 9"/>
                  <a:gd name="T51" fmla="*/ 6 h 8"/>
                  <a:gd name="T52" fmla="*/ 2 w 9"/>
                  <a:gd name="T53" fmla="*/ 4 h 8"/>
                  <a:gd name="T54" fmla="*/ 3 w 9"/>
                  <a:gd name="T55" fmla="*/ 4 h 8"/>
                  <a:gd name="T56" fmla="*/ 4 w 9"/>
                  <a:gd name="T57" fmla="*/ 5 h 8"/>
                  <a:gd name="T58" fmla="*/ 2 w 9"/>
                  <a:gd name="T59" fmla="*/ 4 h 8"/>
                  <a:gd name="T60" fmla="*/ 3 w 9"/>
                  <a:gd name="T61" fmla="*/ 5 h 8"/>
                  <a:gd name="T62" fmla="*/ 4 w 9"/>
                  <a:gd name="T63" fmla="*/ 6 h 8"/>
                  <a:gd name="T64" fmla="*/ 3 w 9"/>
                  <a:gd name="T65" fmla="*/ 6 h 8"/>
                  <a:gd name="T66" fmla="*/ 1 w 9"/>
                  <a:gd name="T67" fmla="*/ 4 h 8"/>
                  <a:gd name="T68" fmla="*/ 0 w 9"/>
                  <a:gd name="T69" fmla="*/ 4 h 8"/>
                  <a:gd name="T70" fmla="*/ 2 w 9"/>
                  <a:gd name="T71" fmla="*/ 6 h 8"/>
                  <a:gd name="T72" fmla="*/ 0 w 9"/>
                  <a:gd name="T73" fmla="*/ 5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9" h="8">
                    <a:moveTo>
                      <a:pt x="0" y="5"/>
                    </a:moveTo>
                    <a:cubicBezTo>
                      <a:pt x="1" y="6"/>
                      <a:pt x="1" y="6"/>
                      <a:pt x="1" y="6"/>
                    </a:cubicBezTo>
                    <a:cubicBezTo>
                      <a:pt x="2" y="6"/>
                      <a:pt x="2" y="6"/>
                      <a:pt x="2" y="7"/>
                    </a:cubicBezTo>
                    <a:cubicBezTo>
                      <a:pt x="3" y="7"/>
                      <a:pt x="3" y="8"/>
                      <a:pt x="4" y="8"/>
                    </a:cubicBezTo>
                    <a:cubicBezTo>
                      <a:pt x="4" y="8"/>
                      <a:pt x="3" y="7"/>
                      <a:pt x="4" y="7"/>
                    </a:cubicBezTo>
                    <a:cubicBezTo>
                      <a:pt x="4" y="8"/>
                      <a:pt x="4" y="8"/>
                      <a:pt x="4" y="8"/>
                    </a:cubicBezTo>
                    <a:cubicBezTo>
                      <a:pt x="4" y="7"/>
                      <a:pt x="4" y="6"/>
                      <a:pt x="5" y="7"/>
                    </a:cubicBezTo>
                    <a:cubicBezTo>
                      <a:pt x="5" y="7"/>
                      <a:pt x="5" y="6"/>
                      <a:pt x="5" y="6"/>
                    </a:cubicBezTo>
                    <a:cubicBezTo>
                      <a:pt x="6" y="6"/>
                      <a:pt x="6" y="4"/>
                      <a:pt x="7" y="4"/>
                    </a:cubicBezTo>
                    <a:cubicBezTo>
                      <a:pt x="6" y="2"/>
                      <a:pt x="6" y="2"/>
                      <a:pt x="6" y="2"/>
                    </a:cubicBezTo>
                    <a:cubicBezTo>
                      <a:pt x="6" y="3"/>
                      <a:pt x="6" y="2"/>
                      <a:pt x="7" y="3"/>
                    </a:cubicBezTo>
                    <a:cubicBezTo>
                      <a:pt x="6" y="3"/>
                      <a:pt x="7" y="3"/>
                      <a:pt x="7" y="3"/>
                    </a:cubicBezTo>
                    <a:cubicBezTo>
                      <a:pt x="8" y="4"/>
                      <a:pt x="7" y="3"/>
                      <a:pt x="8" y="3"/>
                    </a:cubicBezTo>
                    <a:cubicBezTo>
                      <a:pt x="7" y="3"/>
                      <a:pt x="6" y="2"/>
                      <a:pt x="6" y="1"/>
                    </a:cubicBezTo>
                    <a:cubicBezTo>
                      <a:pt x="7" y="3"/>
                      <a:pt x="6" y="1"/>
                      <a:pt x="8" y="3"/>
                    </a:cubicBezTo>
                    <a:cubicBezTo>
                      <a:pt x="9" y="3"/>
                      <a:pt x="6" y="1"/>
                      <a:pt x="7" y="2"/>
                    </a:cubicBezTo>
                    <a:cubicBezTo>
                      <a:pt x="6" y="1"/>
                      <a:pt x="6" y="1"/>
                      <a:pt x="5" y="1"/>
                    </a:cubicBezTo>
                    <a:cubicBezTo>
                      <a:pt x="4" y="0"/>
                      <a:pt x="6" y="1"/>
                      <a:pt x="5" y="0"/>
                    </a:cubicBezTo>
                    <a:cubicBezTo>
                      <a:pt x="4" y="0"/>
                      <a:pt x="6" y="2"/>
                      <a:pt x="6" y="3"/>
                    </a:cubicBezTo>
                    <a:cubicBezTo>
                      <a:pt x="5" y="2"/>
                      <a:pt x="5" y="2"/>
                      <a:pt x="5" y="2"/>
                    </a:cubicBezTo>
                    <a:cubicBezTo>
                      <a:pt x="5" y="3"/>
                      <a:pt x="5" y="4"/>
                      <a:pt x="3" y="2"/>
                    </a:cubicBezTo>
                    <a:cubicBezTo>
                      <a:pt x="4" y="3"/>
                      <a:pt x="2" y="2"/>
                      <a:pt x="4" y="4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4" y="5"/>
                      <a:pt x="3" y="4"/>
                      <a:pt x="3" y="4"/>
                    </a:cubicBezTo>
                    <a:cubicBezTo>
                      <a:pt x="4" y="5"/>
                      <a:pt x="4" y="5"/>
                      <a:pt x="5" y="6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3" y="4"/>
                      <a:pt x="3" y="5"/>
                      <a:pt x="4" y="5"/>
                    </a:cubicBezTo>
                    <a:cubicBezTo>
                      <a:pt x="4" y="6"/>
                      <a:pt x="3" y="4"/>
                      <a:pt x="2" y="4"/>
                    </a:cubicBezTo>
                    <a:cubicBezTo>
                      <a:pt x="1" y="4"/>
                      <a:pt x="3" y="6"/>
                      <a:pt x="3" y="5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4" y="7"/>
                      <a:pt x="2" y="6"/>
                      <a:pt x="3" y="6"/>
                    </a:cubicBezTo>
                    <a:cubicBezTo>
                      <a:pt x="1" y="5"/>
                      <a:pt x="2" y="5"/>
                      <a:pt x="1" y="4"/>
                    </a:cubicBezTo>
                    <a:cubicBezTo>
                      <a:pt x="1" y="4"/>
                      <a:pt x="1" y="4"/>
                      <a:pt x="0" y="4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1" y="5"/>
                      <a:pt x="1" y="5"/>
                      <a:pt x="0" y="5"/>
                    </a:cubicBezTo>
                    <a:close/>
                  </a:path>
                </a:pathLst>
              </a:custGeom>
              <a:solidFill>
                <a:srgbClr val="ABD6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404" name="Freeform 300"/>
              <p:cNvSpPr>
                <a:spLocks/>
              </p:cNvSpPr>
              <p:nvPr/>
            </p:nvSpPr>
            <p:spPr bwMode="auto">
              <a:xfrm>
                <a:off x="765" y="1678"/>
                <a:ext cx="0" cy="3"/>
              </a:xfrm>
              <a:custGeom>
                <a:avLst/>
                <a:gdLst>
                  <a:gd name="T0" fmla="*/ 3 h 3"/>
                  <a:gd name="T1" fmla="*/ 0 h 3"/>
                  <a:gd name="T2" fmla="*/ 3 h 3"/>
                  <a:gd name="T3" fmla="*/ 3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3">
                    <a:moveTo>
                      <a:pt x="0" y="3"/>
                    </a:moveTo>
                    <a:lnTo>
                      <a:pt x="0" y="0"/>
                    </a:lnTo>
                    <a:lnTo>
                      <a:pt x="0" y="3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ABD6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405" name="Freeform 301"/>
              <p:cNvSpPr>
                <a:spLocks/>
              </p:cNvSpPr>
              <p:nvPr/>
            </p:nvSpPr>
            <p:spPr bwMode="auto">
              <a:xfrm>
                <a:off x="765" y="1684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BD6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406" name="Rectangle 302"/>
              <p:cNvSpPr>
                <a:spLocks noChangeArrowheads="1"/>
              </p:cNvSpPr>
              <p:nvPr/>
            </p:nvSpPr>
            <p:spPr bwMode="auto">
              <a:xfrm>
                <a:off x="779" y="1689"/>
                <a:ext cx="1" cy="1"/>
              </a:xfrm>
              <a:prstGeom prst="rect">
                <a:avLst/>
              </a:prstGeom>
              <a:solidFill>
                <a:srgbClr val="ABD6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407" name="Freeform 303"/>
              <p:cNvSpPr>
                <a:spLocks/>
              </p:cNvSpPr>
              <p:nvPr/>
            </p:nvSpPr>
            <p:spPr bwMode="auto">
              <a:xfrm>
                <a:off x="768" y="1678"/>
                <a:ext cx="2" cy="3"/>
              </a:xfrm>
              <a:custGeom>
                <a:avLst/>
                <a:gdLst>
                  <a:gd name="T0" fmla="*/ 0 w 1"/>
                  <a:gd name="T1" fmla="*/ 0 h 1"/>
                  <a:gd name="T2" fmla="*/ 1 w 1"/>
                  <a:gd name="T3" fmla="*/ 1 h 1"/>
                  <a:gd name="T4" fmla="*/ 0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ABD6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408" name="Freeform 304"/>
              <p:cNvSpPr>
                <a:spLocks/>
              </p:cNvSpPr>
              <p:nvPr/>
            </p:nvSpPr>
            <p:spPr bwMode="auto">
              <a:xfrm>
                <a:off x="770" y="1675"/>
                <a:ext cx="3" cy="3"/>
              </a:xfrm>
              <a:custGeom>
                <a:avLst/>
                <a:gdLst>
                  <a:gd name="T0" fmla="*/ 1 w 1"/>
                  <a:gd name="T1" fmla="*/ 1 h 1"/>
                  <a:gd name="T2" fmla="*/ 0 w 1"/>
                  <a:gd name="T3" fmla="*/ 0 h 1"/>
                  <a:gd name="T4" fmla="*/ 1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1" y="1"/>
                    </a:cubicBezTo>
                    <a:close/>
                  </a:path>
                </a:pathLst>
              </a:custGeom>
              <a:solidFill>
                <a:srgbClr val="ABD6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409" name="Freeform 305"/>
              <p:cNvSpPr>
                <a:spLocks/>
              </p:cNvSpPr>
              <p:nvPr/>
            </p:nvSpPr>
            <p:spPr bwMode="auto">
              <a:xfrm>
                <a:off x="765" y="1681"/>
                <a:ext cx="0" cy="3"/>
              </a:xfrm>
              <a:custGeom>
                <a:avLst/>
                <a:gdLst>
                  <a:gd name="T0" fmla="*/ 0 h 3"/>
                  <a:gd name="T1" fmla="*/ 0 h 3"/>
                  <a:gd name="T2" fmla="*/ 3 h 3"/>
                  <a:gd name="T3" fmla="*/ 0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3">
                    <a:moveTo>
                      <a:pt x="0" y="0"/>
                    </a:moveTo>
                    <a:lnTo>
                      <a:pt x="0" y="0"/>
                    </a:lnTo>
                    <a:lnTo>
                      <a:pt x="0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BD6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410" name="Freeform 306"/>
              <p:cNvSpPr>
                <a:spLocks/>
              </p:cNvSpPr>
              <p:nvPr/>
            </p:nvSpPr>
            <p:spPr bwMode="auto">
              <a:xfrm>
                <a:off x="759" y="1686"/>
                <a:ext cx="17" cy="17"/>
              </a:xfrm>
              <a:custGeom>
                <a:avLst/>
                <a:gdLst>
                  <a:gd name="T0" fmla="*/ 3 w 6"/>
                  <a:gd name="T1" fmla="*/ 6 h 6"/>
                  <a:gd name="T2" fmla="*/ 4 w 6"/>
                  <a:gd name="T3" fmla="*/ 6 h 6"/>
                  <a:gd name="T4" fmla="*/ 2 w 6"/>
                  <a:gd name="T5" fmla="*/ 3 h 6"/>
                  <a:gd name="T6" fmla="*/ 4 w 6"/>
                  <a:gd name="T7" fmla="*/ 5 h 6"/>
                  <a:gd name="T8" fmla="*/ 4 w 6"/>
                  <a:gd name="T9" fmla="*/ 3 h 6"/>
                  <a:gd name="T10" fmla="*/ 5 w 6"/>
                  <a:gd name="T11" fmla="*/ 3 h 6"/>
                  <a:gd name="T12" fmla="*/ 3 w 6"/>
                  <a:gd name="T13" fmla="*/ 1 h 6"/>
                  <a:gd name="T14" fmla="*/ 5 w 6"/>
                  <a:gd name="T15" fmla="*/ 3 h 6"/>
                  <a:gd name="T16" fmla="*/ 6 w 6"/>
                  <a:gd name="T17" fmla="*/ 4 h 6"/>
                  <a:gd name="T18" fmla="*/ 5 w 6"/>
                  <a:gd name="T19" fmla="*/ 2 h 6"/>
                  <a:gd name="T20" fmla="*/ 4 w 6"/>
                  <a:gd name="T21" fmla="*/ 1 h 6"/>
                  <a:gd name="T22" fmla="*/ 3 w 6"/>
                  <a:gd name="T23" fmla="*/ 0 h 6"/>
                  <a:gd name="T24" fmla="*/ 3 w 6"/>
                  <a:gd name="T25" fmla="*/ 1 h 6"/>
                  <a:gd name="T26" fmla="*/ 2 w 6"/>
                  <a:gd name="T27" fmla="*/ 0 h 6"/>
                  <a:gd name="T28" fmla="*/ 3 w 6"/>
                  <a:gd name="T29" fmla="*/ 1 h 6"/>
                  <a:gd name="T30" fmla="*/ 2 w 6"/>
                  <a:gd name="T31" fmla="*/ 0 h 6"/>
                  <a:gd name="T32" fmla="*/ 2 w 6"/>
                  <a:gd name="T33" fmla="*/ 1 h 6"/>
                  <a:gd name="T34" fmla="*/ 2 w 6"/>
                  <a:gd name="T35" fmla="*/ 1 h 6"/>
                  <a:gd name="T36" fmla="*/ 3 w 6"/>
                  <a:gd name="T37" fmla="*/ 2 h 6"/>
                  <a:gd name="T38" fmla="*/ 2 w 6"/>
                  <a:gd name="T39" fmla="*/ 1 h 6"/>
                  <a:gd name="T40" fmla="*/ 3 w 6"/>
                  <a:gd name="T41" fmla="*/ 2 h 6"/>
                  <a:gd name="T42" fmla="*/ 1 w 6"/>
                  <a:gd name="T43" fmla="*/ 1 h 6"/>
                  <a:gd name="T44" fmla="*/ 2 w 6"/>
                  <a:gd name="T45" fmla="*/ 2 h 6"/>
                  <a:gd name="T46" fmla="*/ 1 w 6"/>
                  <a:gd name="T47" fmla="*/ 1 h 6"/>
                  <a:gd name="T48" fmla="*/ 3 w 6"/>
                  <a:gd name="T49" fmla="*/ 3 h 6"/>
                  <a:gd name="T50" fmla="*/ 1 w 6"/>
                  <a:gd name="T51" fmla="*/ 2 h 6"/>
                  <a:gd name="T52" fmla="*/ 1 w 6"/>
                  <a:gd name="T53" fmla="*/ 2 h 6"/>
                  <a:gd name="T54" fmla="*/ 1 w 6"/>
                  <a:gd name="T55" fmla="*/ 2 h 6"/>
                  <a:gd name="T56" fmla="*/ 1 w 6"/>
                  <a:gd name="T57" fmla="*/ 3 h 6"/>
                  <a:gd name="T58" fmla="*/ 2 w 6"/>
                  <a:gd name="T59" fmla="*/ 3 h 6"/>
                  <a:gd name="T60" fmla="*/ 2 w 6"/>
                  <a:gd name="T61" fmla="*/ 4 h 6"/>
                  <a:gd name="T62" fmla="*/ 2 w 6"/>
                  <a:gd name="T63" fmla="*/ 4 h 6"/>
                  <a:gd name="T64" fmla="*/ 3 w 6"/>
                  <a:gd name="T65" fmla="*/ 5 h 6"/>
                  <a:gd name="T66" fmla="*/ 2 w 6"/>
                  <a:gd name="T67" fmla="*/ 4 h 6"/>
                  <a:gd name="T68" fmla="*/ 3 w 6"/>
                  <a:gd name="T69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6" h="6">
                    <a:moveTo>
                      <a:pt x="3" y="6"/>
                    </a:moveTo>
                    <a:cubicBezTo>
                      <a:pt x="4" y="6"/>
                      <a:pt x="4" y="6"/>
                      <a:pt x="4" y="6"/>
                    </a:cubicBezTo>
                    <a:cubicBezTo>
                      <a:pt x="4" y="5"/>
                      <a:pt x="2" y="3"/>
                      <a:pt x="2" y="3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5" y="5"/>
                      <a:pt x="5" y="5"/>
                      <a:pt x="4" y="3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5" y="3"/>
                      <a:pt x="2" y="0"/>
                      <a:pt x="3" y="1"/>
                    </a:cubicBezTo>
                    <a:cubicBezTo>
                      <a:pt x="4" y="2"/>
                      <a:pt x="4" y="2"/>
                      <a:pt x="5" y="3"/>
                    </a:cubicBezTo>
                    <a:cubicBezTo>
                      <a:pt x="6" y="4"/>
                      <a:pt x="6" y="4"/>
                      <a:pt x="6" y="4"/>
                    </a:cubicBezTo>
                    <a:cubicBezTo>
                      <a:pt x="6" y="3"/>
                      <a:pt x="5" y="2"/>
                      <a:pt x="5" y="2"/>
                    </a:cubicBezTo>
                    <a:cubicBezTo>
                      <a:pt x="5" y="2"/>
                      <a:pt x="4" y="1"/>
                      <a:pt x="4" y="1"/>
                    </a:cubicBezTo>
                    <a:cubicBezTo>
                      <a:pt x="4" y="1"/>
                      <a:pt x="3" y="0"/>
                      <a:pt x="3" y="0"/>
                    </a:cubicBezTo>
                    <a:cubicBezTo>
                      <a:pt x="3" y="0"/>
                      <a:pt x="3" y="0"/>
                      <a:pt x="3" y="1"/>
                    </a:cubicBezTo>
                    <a:cubicBezTo>
                      <a:pt x="2" y="0"/>
                      <a:pt x="3" y="1"/>
                      <a:pt x="2" y="0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1"/>
                      <a:pt x="2" y="0"/>
                      <a:pt x="2" y="0"/>
                    </a:cubicBezTo>
                    <a:cubicBezTo>
                      <a:pt x="2" y="0"/>
                      <a:pt x="3" y="1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2" y="1"/>
                      <a:pt x="3" y="2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2" y="1"/>
                      <a:pt x="0" y="0"/>
                      <a:pt x="1" y="1"/>
                    </a:cubicBezTo>
                    <a:cubicBezTo>
                      <a:pt x="1" y="1"/>
                      <a:pt x="2" y="2"/>
                      <a:pt x="2" y="2"/>
                    </a:cubicBezTo>
                    <a:cubicBezTo>
                      <a:pt x="2" y="2"/>
                      <a:pt x="1" y="1"/>
                      <a:pt x="1" y="1"/>
                    </a:cubicBezTo>
                    <a:cubicBezTo>
                      <a:pt x="2" y="2"/>
                      <a:pt x="3" y="3"/>
                      <a:pt x="3" y="3"/>
                    </a:cubicBezTo>
                    <a:cubicBezTo>
                      <a:pt x="2" y="2"/>
                      <a:pt x="3" y="4"/>
                      <a:pt x="1" y="2"/>
                    </a:cubicBezTo>
                    <a:cubicBezTo>
                      <a:pt x="1" y="2"/>
                      <a:pt x="2" y="3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2" y="3"/>
                      <a:pt x="0" y="2"/>
                      <a:pt x="1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3" y="5"/>
                      <a:pt x="2" y="5"/>
                      <a:pt x="2" y="4"/>
                    </a:cubicBezTo>
                    <a:cubicBezTo>
                      <a:pt x="3" y="5"/>
                      <a:pt x="4" y="6"/>
                      <a:pt x="3" y="6"/>
                    </a:cubicBezTo>
                    <a:close/>
                  </a:path>
                </a:pathLst>
              </a:custGeom>
              <a:solidFill>
                <a:srgbClr val="ABD6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411" name="Freeform 307"/>
              <p:cNvSpPr>
                <a:spLocks/>
              </p:cNvSpPr>
              <p:nvPr/>
            </p:nvSpPr>
            <p:spPr bwMode="auto">
              <a:xfrm>
                <a:off x="765" y="1686"/>
                <a:ext cx="0" cy="3"/>
              </a:xfrm>
              <a:custGeom>
                <a:avLst/>
                <a:gdLst>
                  <a:gd name="T0" fmla="*/ 0 h 3"/>
                  <a:gd name="T1" fmla="*/ 3 h 3"/>
                  <a:gd name="T2" fmla="*/ 0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3">
                    <a:moveTo>
                      <a:pt x="0" y="0"/>
                    </a:moveTo>
                    <a:lnTo>
                      <a:pt x="0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BD6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412" name="Freeform 308"/>
              <p:cNvSpPr>
                <a:spLocks/>
              </p:cNvSpPr>
              <p:nvPr/>
            </p:nvSpPr>
            <p:spPr bwMode="auto">
              <a:xfrm>
                <a:off x="754" y="1689"/>
                <a:ext cx="14" cy="22"/>
              </a:xfrm>
              <a:custGeom>
                <a:avLst/>
                <a:gdLst>
                  <a:gd name="T0" fmla="*/ 3 w 5"/>
                  <a:gd name="T1" fmla="*/ 4 h 8"/>
                  <a:gd name="T2" fmla="*/ 1 w 5"/>
                  <a:gd name="T3" fmla="*/ 2 h 8"/>
                  <a:gd name="T4" fmla="*/ 4 w 5"/>
                  <a:gd name="T5" fmla="*/ 5 h 8"/>
                  <a:gd name="T6" fmla="*/ 4 w 5"/>
                  <a:gd name="T7" fmla="*/ 6 h 8"/>
                  <a:gd name="T8" fmla="*/ 2 w 5"/>
                  <a:gd name="T9" fmla="*/ 3 h 8"/>
                  <a:gd name="T10" fmla="*/ 1 w 5"/>
                  <a:gd name="T11" fmla="*/ 3 h 8"/>
                  <a:gd name="T12" fmla="*/ 3 w 5"/>
                  <a:gd name="T13" fmla="*/ 5 h 8"/>
                  <a:gd name="T14" fmla="*/ 3 w 5"/>
                  <a:gd name="T15" fmla="*/ 6 h 8"/>
                  <a:gd name="T16" fmla="*/ 3 w 5"/>
                  <a:gd name="T17" fmla="*/ 5 h 8"/>
                  <a:gd name="T18" fmla="*/ 1 w 5"/>
                  <a:gd name="T19" fmla="*/ 4 h 8"/>
                  <a:gd name="T20" fmla="*/ 4 w 5"/>
                  <a:gd name="T21" fmla="*/ 8 h 8"/>
                  <a:gd name="T22" fmla="*/ 4 w 5"/>
                  <a:gd name="T23" fmla="*/ 8 h 8"/>
                  <a:gd name="T24" fmla="*/ 3 w 5"/>
                  <a:gd name="T25" fmla="*/ 6 h 8"/>
                  <a:gd name="T26" fmla="*/ 3 w 5"/>
                  <a:gd name="T27" fmla="*/ 6 h 8"/>
                  <a:gd name="T28" fmla="*/ 4 w 5"/>
                  <a:gd name="T29" fmla="*/ 7 h 8"/>
                  <a:gd name="T30" fmla="*/ 5 w 5"/>
                  <a:gd name="T31" fmla="*/ 6 h 8"/>
                  <a:gd name="T32" fmla="*/ 5 w 5"/>
                  <a:gd name="T33" fmla="*/ 6 h 8"/>
                  <a:gd name="T34" fmla="*/ 4 w 5"/>
                  <a:gd name="T35" fmla="*/ 5 h 8"/>
                  <a:gd name="T36" fmla="*/ 3 w 5"/>
                  <a:gd name="T37" fmla="*/ 3 h 8"/>
                  <a:gd name="T38" fmla="*/ 3 w 5"/>
                  <a:gd name="T39" fmla="*/ 4 h 8"/>
                  <a:gd name="T40" fmla="*/ 2 w 5"/>
                  <a:gd name="T41" fmla="*/ 2 h 8"/>
                  <a:gd name="T42" fmla="*/ 1 w 5"/>
                  <a:gd name="T43" fmla="*/ 1 h 8"/>
                  <a:gd name="T44" fmla="*/ 1 w 5"/>
                  <a:gd name="T45" fmla="*/ 1 h 8"/>
                  <a:gd name="T46" fmla="*/ 3 w 5"/>
                  <a:gd name="T47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5" h="8">
                    <a:moveTo>
                      <a:pt x="3" y="4"/>
                    </a:moveTo>
                    <a:cubicBezTo>
                      <a:pt x="2" y="4"/>
                      <a:pt x="2" y="3"/>
                      <a:pt x="1" y="2"/>
                    </a:cubicBezTo>
                    <a:cubicBezTo>
                      <a:pt x="2" y="3"/>
                      <a:pt x="3" y="4"/>
                      <a:pt x="4" y="5"/>
                    </a:cubicBezTo>
                    <a:cubicBezTo>
                      <a:pt x="3" y="4"/>
                      <a:pt x="4" y="5"/>
                      <a:pt x="4" y="6"/>
                    </a:cubicBezTo>
                    <a:cubicBezTo>
                      <a:pt x="3" y="5"/>
                      <a:pt x="2" y="4"/>
                      <a:pt x="2" y="3"/>
                    </a:cubicBezTo>
                    <a:cubicBezTo>
                      <a:pt x="2" y="4"/>
                      <a:pt x="1" y="3"/>
                      <a:pt x="1" y="3"/>
                    </a:cubicBezTo>
                    <a:cubicBezTo>
                      <a:pt x="2" y="4"/>
                      <a:pt x="2" y="4"/>
                      <a:pt x="3" y="5"/>
                    </a:cubicBezTo>
                    <a:cubicBezTo>
                      <a:pt x="3" y="5"/>
                      <a:pt x="4" y="6"/>
                      <a:pt x="3" y="6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2" y="4"/>
                      <a:pt x="2" y="5"/>
                      <a:pt x="1" y="4"/>
                    </a:cubicBezTo>
                    <a:cubicBezTo>
                      <a:pt x="2" y="5"/>
                      <a:pt x="2" y="6"/>
                      <a:pt x="4" y="8"/>
                    </a:cubicBezTo>
                    <a:cubicBezTo>
                      <a:pt x="5" y="8"/>
                      <a:pt x="4" y="8"/>
                      <a:pt x="4" y="8"/>
                    </a:cubicBezTo>
                    <a:cubicBezTo>
                      <a:pt x="3" y="7"/>
                      <a:pt x="3" y="6"/>
                      <a:pt x="3" y="6"/>
                    </a:cubicBezTo>
                    <a:cubicBezTo>
                      <a:pt x="3" y="6"/>
                      <a:pt x="2" y="5"/>
                      <a:pt x="3" y="6"/>
                    </a:cubicBezTo>
                    <a:cubicBezTo>
                      <a:pt x="4" y="7"/>
                      <a:pt x="4" y="7"/>
                      <a:pt x="4" y="7"/>
                    </a:cubicBezTo>
                    <a:cubicBezTo>
                      <a:pt x="5" y="7"/>
                      <a:pt x="5" y="7"/>
                      <a:pt x="5" y="6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4" y="5"/>
                      <a:pt x="5" y="5"/>
                      <a:pt x="4" y="5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3" y="3"/>
                      <a:pt x="3" y="3"/>
                      <a:pt x="3" y="4"/>
                    </a:cubicBezTo>
                    <a:cubicBezTo>
                      <a:pt x="3" y="3"/>
                      <a:pt x="2" y="2"/>
                      <a:pt x="2" y="2"/>
                    </a:cubicBezTo>
                    <a:cubicBezTo>
                      <a:pt x="2" y="2"/>
                      <a:pt x="2" y="2"/>
                      <a:pt x="1" y="1"/>
                    </a:cubicBezTo>
                    <a:cubicBezTo>
                      <a:pt x="0" y="0"/>
                      <a:pt x="2" y="2"/>
                      <a:pt x="1" y="1"/>
                    </a:cubicBezTo>
                    <a:lnTo>
                      <a:pt x="3" y="4"/>
                    </a:lnTo>
                    <a:close/>
                  </a:path>
                </a:pathLst>
              </a:custGeom>
              <a:solidFill>
                <a:srgbClr val="ABD6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413" name="Rectangle 309"/>
              <p:cNvSpPr>
                <a:spLocks noChangeArrowheads="1"/>
              </p:cNvSpPr>
              <p:nvPr/>
            </p:nvSpPr>
            <p:spPr bwMode="auto">
              <a:xfrm>
                <a:off x="762" y="1695"/>
                <a:ext cx="1" cy="2"/>
              </a:xfrm>
              <a:prstGeom prst="rect">
                <a:avLst/>
              </a:prstGeom>
              <a:solidFill>
                <a:srgbClr val="ABD6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414" name="Freeform 310"/>
              <p:cNvSpPr>
                <a:spLocks/>
              </p:cNvSpPr>
              <p:nvPr/>
            </p:nvSpPr>
            <p:spPr bwMode="auto">
              <a:xfrm>
                <a:off x="768" y="1703"/>
                <a:ext cx="2" cy="2"/>
              </a:xfrm>
              <a:custGeom>
                <a:avLst/>
                <a:gdLst>
                  <a:gd name="T0" fmla="*/ 1 w 1"/>
                  <a:gd name="T1" fmla="*/ 1 h 1"/>
                  <a:gd name="T2" fmla="*/ 0 w 1"/>
                  <a:gd name="T3" fmla="*/ 0 h 1"/>
                  <a:gd name="T4" fmla="*/ 1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1" y="1"/>
                    </a:cubicBezTo>
                    <a:close/>
                  </a:path>
                </a:pathLst>
              </a:custGeom>
              <a:solidFill>
                <a:srgbClr val="ABD6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415" name="Freeform 311"/>
              <p:cNvSpPr>
                <a:spLocks/>
              </p:cNvSpPr>
              <p:nvPr/>
            </p:nvSpPr>
            <p:spPr bwMode="auto">
              <a:xfrm>
                <a:off x="757" y="1700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ABD6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416" name="Freeform 312"/>
              <p:cNvSpPr>
                <a:spLocks/>
              </p:cNvSpPr>
              <p:nvPr/>
            </p:nvSpPr>
            <p:spPr bwMode="auto">
              <a:xfrm>
                <a:off x="757" y="1703"/>
                <a:ext cx="8" cy="11"/>
              </a:xfrm>
              <a:custGeom>
                <a:avLst/>
                <a:gdLst>
                  <a:gd name="T0" fmla="*/ 3 w 3"/>
                  <a:gd name="T1" fmla="*/ 4 h 4"/>
                  <a:gd name="T2" fmla="*/ 3 w 3"/>
                  <a:gd name="T3" fmla="*/ 3 h 4"/>
                  <a:gd name="T4" fmla="*/ 0 w 3"/>
                  <a:gd name="T5" fmla="*/ 0 h 4"/>
                  <a:gd name="T6" fmla="*/ 2 w 3"/>
                  <a:gd name="T7" fmla="*/ 3 h 4"/>
                  <a:gd name="T8" fmla="*/ 2 w 3"/>
                  <a:gd name="T9" fmla="*/ 3 h 4"/>
                  <a:gd name="T10" fmla="*/ 3 w 3"/>
                  <a:gd name="T11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" h="4">
                    <a:moveTo>
                      <a:pt x="3" y="4"/>
                    </a:moveTo>
                    <a:cubicBezTo>
                      <a:pt x="3" y="4"/>
                      <a:pt x="2" y="3"/>
                      <a:pt x="3" y="3"/>
                    </a:cubicBezTo>
                    <a:cubicBezTo>
                      <a:pt x="2" y="2"/>
                      <a:pt x="1" y="1"/>
                      <a:pt x="0" y="0"/>
                    </a:cubicBezTo>
                    <a:cubicBezTo>
                      <a:pt x="0" y="0"/>
                      <a:pt x="2" y="2"/>
                      <a:pt x="2" y="3"/>
                    </a:cubicBezTo>
                    <a:cubicBezTo>
                      <a:pt x="1" y="2"/>
                      <a:pt x="2" y="3"/>
                      <a:pt x="2" y="3"/>
                    </a:cubicBezTo>
                    <a:lnTo>
                      <a:pt x="3" y="4"/>
                    </a:lnTo>
                    <a:close/>
                  </a:path>
                </a:pathLst>
              </a:custGeom>
              <a:solidFill>
                <a:srgbClr val="ABD6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417" name="Freeform 313"/>
              <p:cNvSpPr>
                <a:spLocks/>
              </p:cNvSpPr>
              <p:nvPr/>
            </p:nvSpPr>
            <p:spPr bwMode="auto">
              <a:xfrm>
                <a:off x="740" y="1700"/>
                <a:ext cx="22" cy="27"/>
              </a:xfrm>
              <a:custGeom>
                <a:avLst/>
                <a:gdLst>
                  <a:gd name="T0" fmla="*/ 5 w 8"/>
                  <a:gd name="T1" fmla="*/ 2 h 10"/>
                  <a:gd name="T2" fmla="*/ 5 w 8"/>
                  <a:gd name="T3" fmla="*/ 3 h 10"/>
                  <a:gd name="T4" fmla="*/ 4 w 8"/>
                  <a:gd name="T5" fmla="*/ 2 h 10"/>
                  <a:gd name="T6" fmla="*/ 3 w 8"/>
                  <a:gd name="T7" fmla="*/ 2 h 10"/>
                  <a:gd name="T8" fmla="*/ 4 w 8"/>
                  <a:gd name="T9" fmla="*/ 2 h 10"/>
                  <a:gd name="T10" fmla="*/ 4 w 8"/>
                  <a:gd name="T11" fmla="*/ 3 h 10"/>
                  <a:gd name="T12" fmla="*/ 5 w 8"/>
                  <a:gd name="T13" fmla="*/ 4 h 10"/>
                  <a:gd name="T14" fmla="*/ 3 w 8"/>
                  <a:gd name="T15" fmla="*/ 3 h 10"/>
                  <a:gd name="T16" fmla="*/ 5 w 8"/>
                  <a:gd name="T17" fmla="*/ 5 h 10"/>
                  <a:gd name="T18" fmla="*/ 4 w 8"/>
                  <a:gd name="T19" fmla="*/ 5 h 10"/>
                  <a:gd name="T20" fmla="*/ 4 w 8"/>
                  <a:gd name="T21" fmla="*/ 5 h 10"/>
                  <a:gd name="T22" fmla="*/ 4 w 8"/>
                  <a:gd name="T23" fmla="*/ 5 h 10"/>
                  <a:gd name="T24" fmla="*/ 2 w 8"/>
                  <a:gd name="T25" fmla="*/ 4 h 10"/>
                  <a:gd name="T26" fmla="*/ 2 w 8"/>
                  <a:gd name="T27" fmla="*/ 4 h 10"/>
                  <a:gd name="T28" fmla="*/ 1 w 8"/>
                  <a:gd name="T29" fmla="*/ 4 h 10"/>
                  <a:gd name="T30" fmla="*/ 2 w 8"/>
                  <a:gd name="T31" fmla="*/ 6 h 10"/>
                  <a:gd name="T32" fmla="*/ 1 w 8"/>
                  <a:gd name="T33" fmla="*/ 5 h 10"/>
                  <a:gd name="T34" fmla="*/ 3 w 8"/>
                  <a:gd name="T35" fmla="*/ 7 h 10"/>
                  <a:gd name="T36" fmla="*/ 3 w 8"/>
                  <a:gd name="T37" fmla="*/ 7 h 10"/>
                  <a:gd name="T38" fmla="*/ 1 w 8"/>
                  <a:gd name="T39" fmla="*/ 6 h 10"/>
                  <a:gd name="T40" fmla="*/ 2 w 8"/>
                  <a:gd name="T41" fmla="*/ 7 h 10"/>
                  <a:gd name="T42" fmla="*/ 0 w 8"/>
                  <a:gd name="T43" fmla="*/ 6 h 10"/>
                  <a:gd name="T44" fmla="*/ 2 w 8"/>
                  <a:gd name="T45" fmla="*/ 8 h 10"/>
                  <a:gd name="T46" fmla="*/ 1 w 8"/>
                  <a:gd name="T47" fmla="*/ 8 h 10"/>
                  <a:gd name="T48" fmla="*/ 4 w 8"/>
                  <a:gd name="T49" fmla="*/ 10 h 10"/>
                  <a:gd name="T50" fmla="*/ 4 w 8"/>
                  <a:gd name="T51" fmla="*/ 8 h 10"/>
                  <a:gd name="T52" fmla="*/ 3 w 8"/>
                  <a:gd name="T53" fmla="*/ 7 h 10"/>
                  <a:gd name="T54" fmla="*/ 5 w 8"/>
                  <a:gd name="T55" fmla="*/ 8 h 10"/>
                  <a:gd name="T56" fmla="*/ 4 w 8"/>
                  <a:gd name="T57" fmla="*/ 6 h 10"/>
                  <a:gd name="T58" fmla="*/ 5 w 8"/>
                  <a:gd name="T59" fmla="*/ 7 h 10"/>
                  <a:gd name="T60" fmla="*/ 4 w 8"/>
                  <a:gd name="T61" fmla="*/ 6 h 10"/>
                  <a:gd name="T62" fmla="*/ 6 w 8"/>
                  <a:gd name="T63" fmla="*/ 8 h 10"/>
                  <a:gd name="T64" fmla="*/ 7 w 8"/>
                  <a:gd name="T65" fmla="*/ 5 h 10"/>
                  <a:gd name="T66" fmla="*/ 6 w 8"/>
                  <a:gd name="T67" fmla="*/ 4 h 10"/>
                  <a:gd name="T68" fmla="*/ 6 w 8"/>
                  <a:gd name="T69" fmla="*/ 3 h 10"/>
                  <a:gd name="T70" fmla="*/ 5 w 8"/>
                  <a:gd name="T71" fmla="*/ 2 h 10"/>
                  <a:gd name="T72" fmla="*/ 8 w 8"/>
                  <a:gd name="T73" fmla="*/ 4 h 10"/>
                  <a:gd name="T74" fmla="*/ 8 w 8"/>
                  <a:gd name="T75" fmla="*/ 4 h 10"/>
                  <a:gd name="T76" fmla="*/ 7 w 8"/>
                  <a:gd name="T77" fmla="*/ 4 h 10"/>
                  <a:gd name="T78" fmla="*/ 8 w 8"/>
                  <a:gd name="T79" fmla="*/ 4 h 10"/>
                  <a:gd name="T80" fmla="*/ 5 w 8"/>
                  <a:gd name="T81" fmla="*/ 1 h 10"/>
                  <a:gd name="T82" fmla="*/ 3 w 8"/>
                  <a:gd name="T83" fmla="*/ 1 h 10"/>
                  <a:gd name="T84" fmla="*/ 5 w 8"/>
                  <a:gd name="T85" fmla="*/ 2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8" h="10">
                    <a:moveTo>
                      <a:pt x="5" y="2"/>
                    </a:moveTo>
                    <a:cubicBezTo>
                      <a:pt x="5" y="3"/>
                      <a:pt x="5" y="3"/>
                      <a:pt x="5" y="3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3" y="1"/>
                      <a:pt x="4" y="3"/>
                      <a:pt x="3" y="2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3" y="2"/>
                      <a:pt x="5" y="4"/>
                      <a:pt x="4" y="3"/>
                    </a:cubicBezTo>
                    <a:cubicBezTo>
                      <a:pt x="4" y="4"/>
                      <a:pt x="4" y="4"/>
                      <a:pt x="5" y="4"/>
                    </a:cubicBezTo>
                    <a:cubicBezTo>
                      <a:pt x="4" y="4"/>
                      <a:pt x="4" y="4"/>
                      <a:pt x="3" y="3"/>
                    </a:cubicBezTo>
                    <a:cubicBezTo>
                      <a:pt x="3" y="3"/>
                      <a:pt x="4" y="4"/>
                      <a:pt x="5" y="5"/>
                    </a:cubicBezTo>
                    <a:cubicBezTo>
                      <a:pt x="4" y="4"/>
                      <a:pt x="5" y="6"/>
                      <a:pt x="4" y="5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2" y="3"/>
                      <a:pt x="4" y="5"/>
                      <a:pt x="4" y="5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4"/>
                      <a:pt x="3" y="5"/>
                      <a:pt x="2" y="4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2" y="5"/>
                      <a:pt x="1" y="5"/>
                      <a:pt x="2" y="6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1" y="6"/>
                      <a:pt x="1" y="5"/>
                      <a:pt x="3" y="7"/>
                    </a:cubicBezTo>
                    <a:cubicBezTo>
                      <a:pt x="1" y="5"/>
                      <a:pt x="4" y="8"/>
                      <a:pt x="3" y="7"/>
                    </a:cubicBezTo>
                    <a:cubicBezTo>
                      <a:pt x="2" y="7"/>
                      <a:pt x="2" y="7"/>
                      <a:pt x="1" y="6"/>
                    </a:cubicBezTo>
                    <a:cubicBezTo>
                      <a:pt x="2" y="7"/>
                      <a:pt x="1" y="6"/>
                      <a:pt x="2" y="7"/>
                    </a:cubicBezTo>
                    <a:cubicBezTo>
                      <a:pt x="0" y="6"/>
                      <a:pt x="1" y="7"/>
                      <a:pt x="0" y="6"/>
                    </a:cubicBezTo>
                    <a:cubicBezTo>
                      <a:pt x="2" y="8"/>
                      <a:pt x="2" y="8"/>
                      <a:pt x="2" y="8"/>
                    </a:cubicBezTo>
                    <a:cubicBezTo>
                      <a:pt x="1" y="7"/>
                      <a:pt x="1" y="8"/>
                      <a:pt x="1" y="8"/>
                    </a:cubicBezTo>
                    <a:cubicBezTo>
                      <a:pt x="1" y="8"/>
                      <a:pt x="3" y="9"/>
                      <a:pt x="4" y="10"/>
                    </a:cubicBezTo>
                    <a:cubicBezTo>
                      <a:pt x="3" y="9"/>
                      <a:pt x="3" y="8"/>
                      <a:pt x="4" y="8"/>
                    </a:cubicBezTo>
                    <a:cubicBezTo>
                      <a:pt x="3" y="7"/>
                      <a:pt x="5" y="8"/>
                      <a:pt x="3" y="7"/>
                    </a:cubicBezTo>
                    <a:cubicBezTo>
                      <a:pt x="5" y="8"/>
                      <a:pt x="5" y="8"/>
                      <a:pt x="5" y="8"/>
                    </a:cubicBezTo>
                    <a:cubicBezTo>
                      <a:pt x="5" y="7"/>
                      <a:pt x="4" y="7"/>
                      <a:pt x="4" y="6"/>
                    </a:cubicBezTo>
                    <a:cubicBezTo>
                      <a:pt x="3" y="6"/>
                      <a:pt x="4" y="7"/>
                      <a:pt x="5" y="7"/>
                    </a:cubicBezTo>
                    <a:cubicBezTo>
                      <a:pt x="5" y="7"/>
                      <a:pt x="5" y="7"/>
                      <a:pt x="4" y="6"/>
                    </a:cubicBezTo>
                    <a:cubicBezTo>
                      <a:pt x="6" y="8"/>
                      <a:pt x="6" y="8"/>
                      <a:pt x="6" y="8"/>
                    </a:cubicBezTo>
                    <a:cubicBezTo>
                      <a:pt x="6" y="7"/>
                      <a:pt x="5" y="5"/>
                      <a:pt x="7" y="5"/>
                    </a:cubicBezTo>
                    <a:cubicBezTo>
                      <a:pt x="6" y="4"/>
                      <a:pt x="6" y="4"/>
                      <a:pt x="6" y="4"/>
                    </a:cubicBezTo>
                    <a:cubicBezTo>
                      <a:pt x="7" y="4"/>
                      <a:pt x="4" y="1"/>
                      <a:pt x="6" y="3"/>
                    </a:cubicBezTo>
                    <a:cubicBezTo>
                      <a:pt x="5" y="2"/>
                      <a:pt x="5" y="2"/>
                      <a:pt x="5" y="2"/>
                    </a:cubicBezTo>
                    <a:cubicBezTo>
                      <a:pt x="6" y="3"/>
                      <a:pt x="7" y="4"/>
                      <a:pt x="8" y="4"/>
                    </a:cubicBezTo>
                    <a:cubicBezTo>
                      <a:pt x="7" y="4"/>
                      <a:pt x="8" y="4"/>
                      <a:pt x="8" y="4"/>
                    </a:cubicBezTo>
                    <a:cubicBezTo>
                      <a:pt x="7" y="4"/>
                      <a:pt x="7" y="4"/>
                      <a:pt x="7" y="4"/>
                    </a:cubicBezTo>
                    <a:cubicBezTo>
                      <a:pt x="6" y="3"/>
                      <a:pt x="7" y="3"/>
                      <a:pt x="8" y="4"/>
                    </a:cubicBezTo>
                    <a:cubicBezTo>
                      <a:pt x="7" y="3"/>
                      <a:pt x="6" y="2"/>
                      <a:pt x="5" y="1"/>
                    </a:cubicBezTo>
                    <a:cubicBezTo>
                      <a:pt x="6" y="4"/>
                      <a:pt x="3" y="0"/>
                      <a:pt x="3" y="1"/>
                    </a:cubicBezTo>
                    <a:cubicBezTo>
                      <a:pt x="4" y="2"/>
                      <a:pt x="4" y="2"/>
                      <a:pt x="5" y="2"/>
                    </a:cubicBezTo>
                    <a:close/>
                  </a:path>
                </a:pathLst>
              </a:custGeom>
              <a:solidFill>
                <a:srgbClr val="ABD6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418" name="Freeform 314"/>
              <p:cNvSpPr>
                <a:spLocks/>
              </p:cNvSpPr>
              <p:nvPr/>
            </p:nvSpPr>
            <p:spPr bwMode="auto">
              <a:xfrm>
                <a:off x="762" y="1711"/>
                <a:ext cx="0" cy="3"/>
              </a:xfrm>
              <a:custGeom>
                <a:avLst/>
                <a:gdLst>
                  <a:gd name="T0" fmla="*/ 3 h 3"/>
                  <a:gd name="T1" fmla="*/ 0 h 3"/>
                  <a:gd name="T2" fmla="*/ 3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3">
                    <a:moveTo>
                      <a:pt x="0" y="3"/>
                    </a:moveTo>
                    <a:lnTo>
                      <a:pt x="0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ABD6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419" name="Freeform 315"/>
              <p:cNvSpPr>
                <a:spLocks/>
              </p:cNvSpPr>
              <p:nvPr/>
            </p:nvSpPr>
            <p:spPr bwMode="auto">
              <a:xfrm>
                <a:off x="743" y="172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ABD6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420" name="Rectangle 316"/>
              <p:cNvSpPr>
                <a:spLocks noChangeArrowheads="1"/>
              </p:cNvSpPr>
              <p:nvPr/>
            </p:nvSpPr>
            <p:spPr bwMode="auto">
              <a:xfrm>
                <a:off x="762" y="1711"/>
                <a:ext cx="1" cy="1"/>
              </a:xfrm>
              <a:prstGeom prst="rect">
                <a:avLst/>
              </a:prstGeom>
              <a:solidFill>
                <a:srgbClr val="ABD6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421" name="Freeform 317"/>
              <p:cNvSpPr>
                <a:spLocks/>
              </p:cNvSpPr>
              <p:nvPr/>
            </p:nvSpPr>
            <p:spPr bwMode="auto">
              <a:xfrm>
                <a:off x="754" y="1703"/>
                <a:ext cx="3" cy="2"/>
              </a:xfrm>
              <a:custGeom>
                <a:avLst/>
                <a:gdLst>
                  <a:gd name="T0" fmla="*/ 0 w 3"/>
                  <a:gd name="T1" fmla="*/ 0 h 2"/>
                  <a:gd name="T2" fmla="*/ 0 w 3"/>
                  <a:gd name="T3" fmla="*/ 0 h 2"/>
                  <a:gd name="T4" fmla="*/ 3 w 3"/>
                  <a:gd name="T5" fmla="*/ 2 h 2"/>
                  <a:gd name="T6" fmla="*/ 0 w 3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2">
                    <a:moveTo>
                      <a:pt x="0" y="0"/>
                    </a:moveTo>
                    <a:lnTo>
                      <a:pt x="0" y="0"/>
                    </a:lnTo>
                    <a:lnTo>
                      <a:pt x="3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BD6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422" name="Freeform 318"/>
              <p:cNvSpPr>
                <a:spLocks/>
              </p:cNvSpPr>
              <p:nvPr/>
            </p:nvSpPr>
            <p:spPr bwMode="auto">
              <a:xfrm>
                <a:off x="738" y="1719"/>
                <a:ext cx="2" cy="3"/>
              </a:xfrm>
              <a:custGeom>
                <a:avLst/>
                <a:gdLst>
                  <a:gd name="T0" fmla="*/ 0 w 2"/>
                  <a:gd name="T1" fmla="*/ 0 h 3"/>
                  <a:gd name="T2" fmla="*/ 2 w 2"/>
                  <a:gd name="T3" fmla="*/ 3 h 3"/>
                  <a:gd name="T4" fmla="*/ 0 w 2"/>
                  <a:gd name="T5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3">
                    <a:moveTo>
                      <a:pt x="0" y="0"/>
                    </a:moveTo>
                    <a:lnTo>
                      <a:pt x="2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BD6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423" name="Freeform 319"/>
              <p:cNvSpPr>
                <a:spLocks/>
              </p:cNvSpPr>
              <p:nvPr/>
            </p:nvSpPr>
            <p:spPr bwMode="auto">
              <a:xfrm>
                <a:off x="732" y="1727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BD6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424" name="Freeform 320"/>
              <p:cNvSpPr>
                <a:spLocks/>
              </p:cNvSpPr>
              <p:nvPr/>
            </p:nvSpPr>
            <p:spPr bwMode="auto">
              <a:xfrm>
                <a:off x="716" y="1719"/>
                <a:ext cx="33" cy="38"/>
              </a:xfrm>
              <a:custGeom>
                <a:avLst/>
                <a:gdLst>
                  <a:gd name="T0" fmla="*/ 3 w 12"/>
                  <a:gd name="T1" fmla="*/ 11 h 14"/>
                  <a:gd name="T2" fmla="*/ 4 w 12"/>
                  <a:gd name="T3" fmla="*/ 13 h 14"/>
                  <a:gd name="T4" fmla="*/ 5 w 12"/>
                  <a:gd name="T5" fmla="*/ 13 h 14"/>
                  <a:gd name="T6" fmla="*/ 5 w 12"/>
                  <a:gd name="T7" fmla="*/ 12 h 14"/>
                  <a:gd name="T8" fmla="*/ 6 w 12"/>
                  <a:gd name="T9" fmla="*/ 11 h 14"/>
                  <a:gd name="T10" fmla="*/ 7 w 12"/>
                  <a:gd name="T11" fmla="*/ 11 h 14"/>
                  <a:gd name="T12" fmla="*/ 6 w 12"/>
                  <a:gd name="T13" fmla="*/ 8 h 14"/>
                  <a:gd name="T14" fmla="*/ 7 w 12"/>
                  <a:gd name="T15" fmla="*/ 8 h 14"/>
                  <a:gd name="T16" fmla="*/ 8 w 12"/>
                  <a:gd name="T17" fmla="*/ 8 h 14"/>
                  <a:gd name="T18" fmla="*/ 6 w 12"/>
                  <a:gd name="T19" fmla="*/ 6 h 14"/>
                  <a:gd name="T20" fmla="*/ 6 w 12"/>
                  <a:gd name="T21" fmla="*/ 5 h 14"/>
                  <a:gd name="T22" fmla="*/ 7 w 12"/>
                  <a:gd name="T23" fmla="*/ 6 h 14"/>
                  <a:gd name="T24" fmla="*/ 8 w 12"/>
                  <a:gd name="T25" fmla="*/ 5 h 14"/>
                  <a:gd name="T26" fmla="*/ 9 w 12"/>
                  <a:gd name="T27" fmla="*/ 5 h 14"/>
                  <a:gd name="T28" fmla="*/ 9 w 12"/>
                  <a:gd name="T29" fmla="*/ 4 h 14"/>
                  <a:gd name="T30" fmla="*/ 8 w 12"/>
                  <a:gd name="T31" fmla="*/ 3 h 14"/>
                  <a:gd name="T32" fmla="*/ 9 w 12"/>
                  <a:gd name="T33" fmla="*/ 3 h 14"/>
                  <a:gd name="T34" fmla="*/ 9 w 12"/>
                  <a:gd name="T35" fmla="*/ 3 h 14"/>
                  <a:gd name="T36" fmla="*/ 11 w 12"/>
                  <a:gd name="T37" fmla="*/ 2 h 14"/>
                  <a:gd name="T38" fmla="*/ 10 w 12"/>
                  <a:gd name="T39" fmla="*/ 2 h 14"/>
                  <a:gd name="T40" fmla="*/ 11 w 12"/>
                  <a:gd name="T41" fmla="*/ 3 h 14"/>
                  <a:gd name="T42" fmla="*/ 8 w 12"/>
                  <a:gd name="T43" fmla="*/ 0 h 14"/>
                  <a:gd name="T44" fmla="*/ 7 w 12"/>
                  <a:gd name="T45" fmla="*/ 0 h 14"/>
                  <a:gd name="T46" fmla="*/ 7 w 12"/>
                  <a:gd name="T47" fmla="*/ 1 h 14"/>
                  <a:gd name="T48" fmla="*/ 6 w 12"/>
                  <a:gd name="T49" fmla="*/ 1 h 14"/>
                  <a:gd name="T50" fmla="*/ 6 w 12"/>
                  <a:gd name="T51" fmla="*/ 2 h 14"/>
                  <a:gd name="T52" fmla="*/ 6 w 12"/>
                  <a:gd name="T53" fmla="*/ 3 h 14"/>
                  <a:gd name="T54" fmla="*/ 6 w 12"/>
                  <a:gd name="T55" fmla="*/ 3 h 14"/>
                  <a:gd name="T56" fmla="*/ 5 w 12"/>
                  <a:gd name="T57" fmla="*/ 3 h 14"/>
                  <a:gd name="T58" fmla="*/ 5 w 12"/>
                  <a:gd name="T59" fmla="*/ 3 h 14"/>
                  <a:gd name="T60" fmla="*/ 6 w 12"/>
                  <a:gd name="T61" fmla="*/ 5 h 14"/>
                  <a:gd name="T62" fmla="*/ 4 w 12"/>
                  <a:gd name="T63" fmla="*/ 4 h 14"/>
                  <a:gd name="T64" fmla="*/ 4 w 12"/>
                  <a:gd name="T65" fmla="*/ 4 h 14"/>
                  <a:gd name="T66" fmla="*/ 5 w 12"/>
                  <a:gd name="T67" fmla="*/ 5 h 14"/>
                  <a:gd name="T68" fmla="*/ 5 w 12"/>
                  <a:gd name="T69" fmla="*/ 7 h 14"/>
                  <a:gd name="T70" fmla="*/ 5 w 12"/>
                  <a:gd name="T71" fmla="*/ 8 h 14"/>
                  <a:gd name="T72" fmla="*/ 4 w 12"/>
                  <a:gd name="T73" fmla="*/ 8 h 14"/>
                  <a:gd name="T74" fmla="*/ 4 w 12"/>
                  <a:gd name="T75" fmla="*/ 9 h 14"/>
                  <a:gd name="T76" fmla="*/ 5 w 12"/>
                  <a:gd name="T77" fmla="*/ 10 h 14"/>
                  <a:gd name="T78" fmla="*/ 3 w 12"/>
                  <a:gd name="T79" fmla="*/ 9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2" h="14">
                    <a:moveTo>
                      <a:pt x="2" y="9"/>
                    </a:moveTo>
                    <a:cubicBezTo>
                      <a:pt x="2" y="10"/>
                      <a:pt x="2" y="10"/>
                      <a:pt x="3" y="11"/>
                    </a:cubicBezTo>
                    <a:cubicBezTo>
                      <a:pt x="2" y="11"/>
                      <a:pt x="2" y="11"/>
                      <a:pt x="2" y="11"/>
                    </a:cubicBezTo>
                    <a:cubicBezTo>
                      <a:pt x="2" y="11"/>
                      <a:pt x="3" y="12"/>
                      <a:pt x="4" y="13"/>
                    </a:cubicBezTo>
                    <a:cubicBezTo>
                      <a:pt x="4" y="12"/>
                      <a:pt x="4" y="12"/>
                      <a:pt x="4" y="12"/>
                    </a:cubicBezTo>
                    <a:cubicBezTo>
                      <a:pt x="3" y="11"/>
                      <a:pt x="5" y="13"/>
                      <a:pt x="5" y="13"/>
                    </a:cubicBezTo>
                    <a:cubicBezTo>
                      <a:pt x="5" y="13"/>
                      <a:pt x="3" y="11"/>
                      <a:pt x="4" y="11"/>
                    </a:cubicBezTo>
                    <a:cubicBezTo>
                      <a:pt x="4" y="11"/>
                      <a:pt x="4" y="12"/>
                      <a:pt x="5" y="12"/>
                    </a:cubicBezTo>
                    <a:cubicBezTo>
                      <a:pt x="5" y="12"/>
                      <a:pt x="4" y="10"/>
                      <a:pt x="3" y="10"/>
                    </a:cubicBezTo>
                    <a:cubicBezTo>
                      <a:pt x="8" y="14"/>
                      <a:pt x="3" y="8"/>
                      <a:pt x="6" y="11"/>
                    </a:cubicBezTo>
                    <a:cubicBezTo>
                      <a:pt x="6" y="10"/>
                      <a:pt x="6" y="10"/>
                      <a:pt x="5" y="9"/>
                    </a:cubicBezTo>
                    <a:cubicBezTo>
                      <a:pt x="6" y="11"/>
                      <a:pt x="6" y="9"/>
                      <a:pt x="7" y="11"/>
                    </a:cubicBezTo>
                    <a:cubicBezTo>
                      <a:pt x="4" y="8"/>
                      <a:pt x="8" y="11"/>
                      <a:pt x="5" y="8"/>
                    </a:cubicBezTo>
                    <a:cubicBezTo>
                      <a:pt x="7" y="9"/>
                      <a:pt x="5" y="8"/>
                      <a:pt x="6" y="8"/>
                    </a:cubicBezTo>
                    <a:cubicBezTo>
                      <a:pt x="7" y="9"/>
                      <a:pt x="7" y="9"/>
                      <a:pt x="7" y="9"/>
                    </a:cubicBezTo>
                    <a:cubicBezTo>
                      <a:pt x="7" y="9"/>
                      <a:pt x="5" y="7"/>
                      <a:pt x="7" y="8"/>
                    </a:cubicBezTo>
                    <a:cubicBezTo>
                      <a:pt x="7" y="8"/>
                      <a:pt x="6" y="8"/>
                      <a:pt x="5" y="7"/>
                    </a:cubicBezTo>
                    <a:cubicBezTo>
                      <a:pt x="6" y="7"/>
                      <a:pt x="6" y="7"/>
                      <a:pt x="8" y="8"/>
                    </a:cubicBezTo>
                    <a:cubicBezTo>
                      <a:pt x="6" y="7"/>
                      <a:pt x="7" y="7"/>
                      <a:pt x="7" y="7"/>
                    </a:cubicBezTo>
                    <a:cubicBezTo>
                      <a:pt x="6" y="7"/>
                      <a:pt x="6" y="6"/>
                      <a:pt x="6" y="6"/>
                    </a:cubicBezTo>
                    <a:cubicBezTo>
                      <a:pt x="6" y="6"/>
                      <a:pt x="5" y="5"/>
                      <a:pt x="5" y="4"/>
                    </a:cubicBezTo>
                    <a:cubicBezTo>
                      <a:pt x="6" y="5"/>
                      <a:pt x="4" y="4"/>
                      <a:pt x="6" y="5"/>
                    </a:cubicBezTo>
                    <a:cubicBezTo>
                      <a:pt x="7" y="6"/>
                      <a:pt x="6" y="6"/>
                      <a:pt x="7" y="7"/>
                    </a:cubicBezTo>
                    <a:cubicBezTo>
                      <a:pt x="8" y="7"/>
                      <a:pt x="8" y="7"/>
                      <a:pt x="7" y="6"/>
                    </a:cubicBezTo>
                    <a:cubicBezTo>
                      <a:pt x="8" y="6"/>
                      <a:pt x="8" y="7"/>
                      <a:pt x="8" y="7"/>
                    </a:cubicBezTo>
                    <a:cubicBezTo>
                      <a:pt x="9" y="7"/>
                      <a:pt x="7" y="5"/>
                      <a:pt x="8" y="5"/>
                    </a:cubicBezTo>
                    <a:cubicBezTo>
                      <a:pt x="9" y="6"/>
                      <a:pt x="9" y="6"/>
                      <a:pt x="9" y="6"/>
                    </a:cubicBezTo>
                    <a:cubicBezTo>
                      <a:pt x="8" y="5"/>
                      <a:pt x="9" y="6"/>
                      <a:pt x="9" y="5"/>
                    </a:cubicBezTo>
                    <a:cubicBezTo>
                      <a:pt x="8" y="4"/>
                      <a:pt x="8" y="4"/>
                      <a:pt x="8" y="4"/>
                    </a:cubicBezTo>
                    <a:cubicBezTo>
                      <a:pt x="10" y="6"/>
                      <a:pt x="7" y="3"/>
                      <a:pt x="9" y="4"/>
                    </a:cubicBezTo>
                    <a:cubicBezTo>
                      <a:pt x="7" y="3"/>
                      <a:pt x="7" y="2"/>
                      <a:pt x="7" y="1"/>
                    </a:cubicBezTo>
                    <a:cubicBezTo>
                      <a:pt x="8" y="3"/>
                      <a:pt x="8" y="3"/>
                      <a:pt x="8" y="3"/>
                    </a:cubicBezTo>
                    <a:cubicBezTo>
                      <a:pt x="7" y="2"/>
                      <a:pt x="9" y="4"/>
                      <a:pt x="10" y="5"/>
                    </a:cubicBezTo>
                    <a:cubicBezTo>
                      <a:pt x="9" y="4"/>
                      <a:pt x="10" y="4"/>
                      <a:pt x="9" y="3"/>
                    </a:cubicBezTo>
                    <a:cubicBezTo>
                      <a:pt x="10" y="4"/>
                      <a:pt x="10" y="4"/>
                      <a:pt x="10" y="4"/>
                    </a:cubicBezTo>
                    <a:cubicBezTo>
                      <a:pt x="11" y="4"/>
                      <a:pt x="8" y="2"/>
                      <a:pt x="9" y="3"/>
                    </a:cubicBezTo>
                    <a:cubicBezTo>
                      <a:pt x="10" y="4"/>
                      <a:pt x="10" y="4"/>
                      <a:pt x="10" y="4"/>
                    </a:cubicBezTo>
                    <a:cubicBezTo>
                      <a:pt x="10" y="3"/>
                      <a:pt x="12" y="4"/>
                      <a:pt x="11" y="2"/>
                    </a:cubicBezTo>
                    <a:cubicBezTo>
                      <a:pt x="10" y="1"/>
                      <a:pt x="9" y="0"/>
                      <a:pt x="8" y="0"/>
                    </a:cubicBezTo>
                    <a:cubicBezTo>
                      <a:pt x="8" y="0"/>
                      <a:pt x="9" y="1"/>
                      <a:pt x="10" y="2"/>
                    </a:cubicBezTo>
                    <a:cubicBezTo>
                      <a:pt x="9" y="1"/>
                      <a:pt x="9" y="1"/>
                      <a:pt x="9" y="1"/>
                    </a:cubicBezTo>
                    <a:cubicBezTo>
                      <a:pt x="9" y="2"/>
                      <a:pt x="10" y="2"/>
                      <a:pt x="11" y="3"/>
                    </a:cubicBezTo>
                    <a:cubicBezTo>
                      <a:pt x="11" y="4"/>
                      <a:pt x="9" y="2"/>
                      <a:pt x="10" y="3"/>
                    </a:cubicBezTo>
                    <a:cubicBezTo>
                      <a:pt x="9" y="2"/>
                      <a:pt x="9" y="1"/>
                      <a:pt x="8" y="0"/>
                    </a:cubicBezTo>
                    <a:cubicBezTo>
                      <a:pt x="8" y="1"/>
                      <a:pt x="8" y="1"/>
                      <a:pt x="8" y="1"/>
                    </a:cubicBezTo>
                    <a:cubicBezTo>
                      <a:pt x="8" y="1"/>
                      <a:pt x="8" y="1"/>
                      <a:pt x="7" y="0"/>
                    </a:cubicBezTo>
                    <a:cubicBezTo>
                      <a:pt x="8" y="2"/>
                      <a:pt x="6" y="0"/>
                      <a:pt x="7" y="1"/>
                    </a:cubicBezTo>
                    <a:cubicBezTo>
                      <a:pt x="7" y="1"/>
                      <a:pt x="7" y="1"/>
                      <a:pt x="7" y="1"/>
                    </a:cubicBezTo>
                    <a:cubicBezTo>
                      <a:pt x="8" y="2"/>
                      <a:pt x="8" y="2"/>
                      <a:pt x="8" y="2"/>
                    </a:cubicBezTo>
                    <a:cubicBezTo>
                      <a:pt x="7" y="1"/>
                      <a:pt x="7" y="1"/>
                      <a:pt x="6" y="1"/>
                    </a:cubicBezTo>
                    <a:cubicBezTo>
                      <a:pt x="7" y="2"/>
                      <a:pt x="8" y="3"/>
                      <a:pt x="8" y="3"/>
                    </a:cubicBezTo>
                    <a:cubicBezTo>
                      <a:pt x="6" y="2"/>
                      <a:pt x="7" y="3"/>
                      <a:pt x="6" y="2"/>
                    </a:cubicBezTo>
                    <a:cubicBezTo>
                      <a:pt x="7" y="3"/>
                      <a:pt x="6" y="2"/>
                      <a:pt x="7" y="3"/>
                    </a:cubicBezTo>
                    <a:cubicBezTo>
                      <a:pt x="7" y="4"/>
                      <a:pt x="7" y="4"/>
                      <a:pt x="6" y="3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5" y="2"/>
                      <a:pt x="5" y="2"/>
                      <a:pt x="5" y="2"/>
                    </a:cubicBezTo>
                    <a:cubicBezTo>
                      <a:pt x="5" y="2"/>
                      <a:pt x="6" y="3"/>
                      <a:pt x="5" y="3"/>
                    </a:cubicBezTo>
                    <a:cubicBezTo>
                      <a:pt x="5" y="2"/>
                      <a:pt x="5" y="2"/>
                      <a:pt x="5" y="2"/>
                    </a:cubicBezTo>
                    <a:cubicBezTo>
                      <a:pt x="5" y="2"/>
                      <a:pt x="7" y="4"/>
                      <a:pt x="5" y="3"/>
                    </a:cubicBezTo>
                    <a:cubicBezTo>
                      <a:pt x="6" y="4"/>
                      <a:pt x="6" y="4"/>
                      <a:pt x="7" y="6"/>
                    </a:cubicBezTo>
                    <a:cubicBezTo>
                      <a:pt x="7" y="5"/>
                      <a:pt x="6" y="4"/>
                      <a:pt x="6" y="5"/>
                    </a:cubicBezTo>
                    <a:cubicBezTo>
                      <a:pt x="7" y="6"/>
                      <a:pt x="5" y="4"/>
                      <a:pt x="6" y="5"/>
                    </a:cubicBezTo>
                    <a:cubicBezTo>
                      <a:pt x="5" y="4"/>
                      <a:pt x="5" y="5"/>
                      <a:pt x="4" y="4"/>
                    </a:cubicBezTo>
                    <a:cubicBezTo>
                      <a:pt x="4" y="3"/>
                      <a:pt x="5" y="5"/>
                      <a:pt x="5" y="5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4" y="5"/>
                      <a:pt x="5" y="5"/>
                      <a:pt x="4" y="5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4" y="5"/>
                      <a:pt x="4" y="6"/>
                      <a:pt x="3" y="5"/>
                    </a:cubicBezTo>
                    <a:cubicBezTo>
                      <a:pt x="5" y="7"/>
                      <a:pt x="5" y="7"/>
                      <a:pt x="5" y="7"/>
                    </a:cubicBezTo>
                    <a:cubicBezTo>
                      <a:pt x="3" y="5"/>
                      <a:pt x="4" y="7"/>
                      <a:pt x="5" y="8"/>
                    </a:cubicBezTo>
                    <a:cubicBezTo>
                      <a:pt x="5" y="8"/>
                      <a:pt x="5" y="8"/>
                      <a:pt x="5" y="8"/>
                    </a:cubicBezTo>
                    <a:cubicBezTo>
                      <a:pt x="4" y="7"/>
                      <a:pt x="4" y="7"/>
                      <a:pt x="4" y="7"/>
                    </a:cubicBezTo>
                    <a:cubicBezTo>
                      <a:pt x="4" y="7"/>
                      <a:pt x="3" y="7"/>
                      <a:pt x="4" y="8"/>
                    </a:cubicBezTo>
                    <a:cubicBezTo>
                      <a:pt x="4" y="8"/>
                      <a:pt x="3" y="7"/>
                      <a:pt x="3" y="7"/>
                    </a:cubicBezTo>
                    <a:cubicBezTo>
                      <a:pt x="4" y="9"/>
                      <a:pt x="1" y="7"/>
                      <a:pt x="4" y="9"/>
                    </a:cubicBezTo>
                    <a:cubicBezTo>
                      <a:pt x="4" y="9"/>
                      <a:pt x="4" y="10"/>
                      <a:pt x="4" y="9"/>
                    </a:cubicBezTo>
                    <a:cubicBezTo>
                      <a:pt x="5" y="10"/>
                      <a:pt x="5" y="10"/>
                      <a:pt x="5" y="10"/>
                    </a:cubicBezTo>
                    <a:cubicBezTo>
                      <a:pt x="5" y="11"/>
                      <a:pt x="4" y="10"/>
                      <a:pt x="4" y="10"/>
                    </a:cubicBezTo>
                    <a:cubicBezTo>
                      <a:pt x="3" y="9"/>
                      <a:pt x="3" y="9"/>
                      <a:pt x="3" y="9"/>
                    </a:cubicBezTo>
                    <a:cubicBezTo>
                      <a:pt x="0" y="7"/>
                      <a:pt x="4" y="12"/>
                      <a:pt x="2" y="9"/>
                    </a:cubicBezTo>
                    <a:close/>
                  </a:path>
                </a:pathLst>
              </a:custGeom>
              <a:solidFill>
                <a:srgbClr val="ABD6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425" name="Freeform 321"/>
              <p:cNvSpPr>
                <a:spLocks/>
              </p:cNvSpPr>
              <p:nvPr/>
            </p:nvSpPr>
            <p:spPr bwMode="auto">
              <a:xfrm>
                <a:off x="724" y="1735"/>
                <a:ext cx="3" cy="3"/>
              </a:xfrm>
              <a:custGeom>
                <a:avLst/>
                <a:gdLst>
                  <a:gd name="T0" fmla="*/ 1 w 1"/>
                  <a:gd name="T1" fmla="*/ 1 h 1"/>
                  <a:gd name="T2" fmla="*/ 0 w 1"/>
                  <a:gd name="T3" fmla="*/ 0 h 1"/>
                  <a:gd name="T4" fmla="*/ 1 w 1"/>
                  <a:gd name="T5" fmla="*/ 1 h 1"/>
                  <a:gd name="T6" fmla="*/ 1 w 1"/>
                  <a:gd name="T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rgbClr val="ABD6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426" name="Rectangle 322"/>
              <p:cNvSpPr>
                <a:spLocks noChangeArrowheads="1"/>
              </p:cNvSpPr>
              <p:nvPr/>
            </p:nvSpPr>
            <p:spPr bwMode="auto">
              <a:xfrm>
                <a:off x="727" y="1738"/>
                <a:ext cx="1" cy="1"/>
              </a:xfrm>
              <a:prstGeom prst="rect">
                <a:avLst/>
              </a:prstGeom>
              <a:solidFill>
                <a:srgbClr val="ABD6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427" name="Freeform 323"/>
              <p:cNvSpPr>
                <a:spLocks/>
              </p:cNvSpPr>
              <p:nvPr/>
            </p:nvSpPr>
            <p:spPr bwMode="auto">
              <a:xfrm>
                <a:off x="719" y="1746"/>
                <a:ext cx="2" cy="0"/>
              </a:xfrm>
              <a:custGeom>
                <a:avLst/>
                <a:gdLst>
                  <a:gd name="T0" fmla="*/ 0 w 1"/>
                  <a:gd name="T1" fmla="*/ 0 w 1"/>
                  <a:gd name="T2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ABD6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428" name="Rectangle 324"/>
              <p:cNvSpPr>
                <a:spLocks noChangeArrowheads="1"/>
              </p:cNvSpPr>
              <p:nvPr/>
            </p:nvSpPr>
            <p:spPr bwMode="auto">
              <a:xfrm>
                <a:off x="721" y="1749"/>
                <a:ext cx="1" cy="1"/>
              </a:xfrm>
              <a:prstGeom prst="rect">
                <a:avLst/>
              </a:prstGeom>
              <a:solidFill>
                <a:srgbClr val="ABD6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429" name="Freeform 325"/>
              <p:cNvSpPr>
                <a:spLocks/>
              </p:cNvSpPr>
              <p:nvPr/>
            </p:nvSpPr>
            <p:spPr bwMode="auto">
              <a:xfrm>
                <a:off x="710" y="1746"/>
                <a:ext cx="20" cy="25"/>
              </a:xfrm>
              <a:custGeom>
                <a:avLst/>
                <a:gdLst>
                  <a:gd name="T0" fmla="*/ 1 w 7"/>
                  <a:gd name="T1" fmla="*/ 6 h 9"/>
                  <a:gd name="T2" fmla="*/ 1 w 7"/>
                  <a:gd name="T3" fmla="*/ 8 h 9"/>
                  <a:gd name="T4" fmla="*/ 1 w 7"/>
                  <a:gd name="T5" fmla="*/ 7 h 9"/>
                  <a:gd name="T6" fmla="*/ 2 w 7"/>
                  <a:gd name="T7" fmla="*/ 9 h 9"/>
                  <a:gd name="T8" fmla="*/ 4 w 7"/>
                  <a:gd name="T9" fmla="*/ 6 h 9"/>
                  <a:gd name="T10" fmla="*/ 4 w 7"/>
                  <a:gd name="T11" fmla="*/ 7 h 9"/>
                  <a:gd name="T12" fmla="*/ 4 w 7"/>
                  <a:gd name="T13" fmla="*/ 4 h 9"/>
                  <a:gd name="T14" fmla="*/ 5 w 7"/>
                  <a:gd name="T15" fmla="*/ 6 h 9"/>
                  <a:gd name="T16" fmla="*/ 5 w 7"/>
                  <a:gd name="T17" fmla="*/ 5 h 9"/>
                  <a:gd name="T18" fmla="*/ 5 w 7"/>
                  <a:gd name="T19" fmla="*/ 4 h 9"/>
                  <a:gd name="T20" fmla="*/ 5 w 7"/>
                  <a:gd name="T21" fmla="*/ 5 h 9"/>
                  <a:gd name="T22" fmla="*/ 5 w 7"/>
                  <a:gd name="T23" fmla="*/ 4 h 9"/>
                  <a:gd name="T24" fmla="*/ 5 w 7"/>
                  <a:gd name="T25" fmla="*/ 4 h 9"/>
                  <a:gd name="T26" fmla="*/ 5 w 7"/>
                  <a:gd name="T27" fmla="*/ 4 h 9"/>
                  <a:gd name="T28" fmla="*/ 5 w 7"/>
                  <a:gd name="T29" fmla="*/ 3 h 9"/>
                  <a:gd name="T30" fmla="*/ 6 w 7"/>
                  <a:gd name="T31" fmla="*/ 4 h 9"/>
                  <a:gd name="T32" fmla="*/ 5 w 7"/>
                  <a:gd name="T33" fmla="*/ 2 h 9"/>
                  <a:gd name="T34" fmla="*/ 4 w 7"/>
                  <a:gd name="T35" fmla="*/ 1 h 9"/>
                  <a:gd name="T36" fmla="*/ 5 w 7"/>
                  <a:gd name="T37" fmla="*/ 3 h 9"/>
                  <a:gd name="T38" fmla="*/ 5 w 7"/>
                  <a:gd name="T39" fmla="*/ 3 h 9"/>
                  <a:gd name="T40" fmla="*/ 5 w 7"/>
                  <a:gd name="T41" fmla="*/ 3 h 9"/>
                  <a:gd name="T42" fmla="*/ 4 w 7"/>
                  <a:gd name="T43" fmla="*/ 2 h 9"/>
                  <a:gd name="T44" fmla="*/ 2 w 7"/>
                  <a:gd name="T45" fmla="*/ 2 h 9"/>
                  <a:gd name="T46" fmla="*/ 2 w 7"/>
                  <a:gd name="T47" fmla="*/ 1 h 9"/>
                  <a:gd name="T48" fmla="*/ 2 w 7"/>
                  <a:gd name="T49" fmla="*/ 2 h 9"/>
                  <a:gd name="T50" fmla="*/ 3 w 7"/>
                  <a:gd name="T51" fmla="*/ 3 h 9"/>
                  <a:gd name="T52" fmla="*/ 4 w 7"/>
                  <a:gd name="T53" fmla="*/ 4 h 9"/>
                  <a:gd name="T54" fmla="*/ 4 w 7"/>
                  <a:gd name="T55" fmla="*/ 4 h 9"/>
                  <a:gd name="T56" fmla="*/ 3 w 7"/>
                  <a:gd name="T57" fmla="*/ 3 h 9"/>
                  <a:gd name="T58" fmla="*/ 4 w 7"/>
                  <a:gd name="T59" fmla="*/ 4 h 9"/>
                  <a:gd name="T60" fmla="*/ 2 w 7"/>
                  <a:gd name="T61" fmla="*/ 2 h 9"/>
                  <a:gd name="T62" fmla="*/ 3 w 7"/>
                  <a:gd name="T63" fmla="*/ 4 h 9"/>
                  <a:gd name="T64" fmla="*/ 2 w 7"/>
                  <a:gd name="T65" fmla="*/ 5 h 9"/>
                  <a:gd name="T66" fmla="*/ 2 w 7"/>
                  <a:gd name="T67" fmla="*/ 4 h 9"/>
                  <a:gd name="T68" fmla="*/ 2 w 7"/>
                  <a:gd name="T69" fmla="*/ 5 h 9"/>
                  <a:gd name="T70" fmla="*/ 1 w 7"/>
                  <a:gd name="T71" fmla="*/ 5 h 9"/>
                  <a:gd name="T72" fmla="*/ 2 w 7"/>
                  <a:gd name="T73" fmla="*/ 6 h 9"/>
                  <a:gd name="T74" fmla="*/ 1 w 7"/>
                  <a:gd name="T75" fmla="*/ 6 h 9"/>
                  <a:gd name="T76" fmla="*/ 1 w 7"/>
                  <a:gd name="T77" fmla="*/ 6 h 9"/>
                  <a:gd name="T78" fmla="*/ 2 w 7"/>
                  <a:gd name="T79" fmla="*/ 8 h 9"/>
                  <a:gd name="T80" fmla="*/ 1 w 7"/>
                  <a:gd name="T81" fmla="*/ 6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7" h="9">
                    <a:moveTo>
                      <a:pt x="1" y="6"/>
                    </a:moveTo>
                    <a:cubicBezTo>
                      <a:pt x="1" y="8"/>
                      <a:pt x="1" y="8"/>
                      <a:pt x="1" y="8"/>
                    </a:cubicBezTo>
                    <a:cubicBezTo>
                      <a:pt x="1" y="7"/>
                      <a:pt x="1" y="8"/>
                      <a:pt x="1" y="7"/>
                    </a:cubicBezTo>
                    <a:cubicBezTo>
                      <a:pt x="1" y="8"/>
                      <a:pt x="0" y="7"/>
                      <a:pt x="2" y="9"/>
                    </a:cubicBezTo>
                    <a:cubicBezTo>
                      <a:pt x="2" y="8"/>
                      <a:pt x="4" y="8"/>
                      <a:pt x="4" y="6"/>
                    </a:cubicBezTo>
                    <a:cubicBezTo>
                      <a:pt x="4" y="7"/>
                      <a:pt x="4" y="7"/>
                      <a:pt x="4" y="7"/>
                    </a:cubicBezTo>
                    <a:cubicBezTo>
                      <a:pt x="3" y="5"/>
                      <a:pt x="6" y="8"/>
                      <a:pt x="4" y="4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6" y="6"/>
                      <a:pt x="3" y="4"/>
                      <a:pt x="5" y="5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4" y="3"/>
                      <a:pt x="4" y="3"/>
                      <a:pt x="5" y="4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6" y="5"/>
                      <a:pt x="5" y="4"/>
                      <a:pt x="5" y="3"/>
                    </a:cubicBezTo>
                    <a:cubicBezTo>
                      <a:pt x="5" y="4"/>
                      <a:pt x="6" y="4"/>
                      <a:pt x="6" y="4"/>
                    </a:cubicBezTo>
                    <a:cubicBezTo>
                      <a:pt x="5" y="3"/>
                      <a:pt x="7" y="5"/>
                      <a:pt x="5" y="2"/>
                    </a:cubicBezTo>
                    <a:cubicBezTo>
                      <a:pt x="5" y="2"/>
                      <a:pt x="4" y="2"/>
                      <a:pt x="4" y="1"/>
                    </a:cubicBezTo>
                    <a:cubicBezTo>
                      <a:pt x="3" y="1"/>
                      <a:pt x="4" y="2"/>
                      <a:pt x="5" y="3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7" y="5"/>
                      <a:pt x="4" y="2"/>
                      <a:pt x="5" y="3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2" y="0"/>
                      <a:pt x="4" y="4"/>
                      <a:pt x="2" y="2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2" y="2"/>
                      <a:pt x="2" y="2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3" y="3"/>
                      <a:pt x="4" y="4"/>
                      <a:pt x="4" y="4"/>
                    </a:cubicBezTo>
                    <a:cubicBezTo>
                      <a:pt x="3" y="3"/>
                      <a:pt x="5" y="5"/>
                      <a:pt x="4" y="4"/>
                    </a:cubicBezTo>
                    <a:cubicBezTo>
                      <a:pt x="3" y="4"/>
                      <a:pt x="4" y="4"/>
                      <a:pt x="3" y="3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3" y="4"/>
                      <a:pt x="2" y="3"/>
                      <a:pt x="2" y="2"/>
                    </a:cubicBezTo>
                    <a:cubicBezTo>
                      <a:pt x="3" y="3"/>
                      <a:pt x="2" y="3"/>
                      <a:pt x="3" y="4"/>
                    </a:cubicBezTo>
                    <a:cubicBezTo>
                      <a:pt x="2" y="3"/>
                      <a:pt x="2" y="4"/>
                      <a:pt x="2" y="5"/>
                    </a:cubicBezTo>
                    <a:cubicBezTo>
                      <a:pt x="2" y="5"/>
                      <a:pt x="2" y="4"/>
                      <a:pt x="2" y="4"/>
                    </a:cubicBezTo>
                    <a:cubicBezTo>
                      <a:pt x="2" y="4"/>
                      <a:pt x="2" y="4"/>
                      <a:pt x="2" y="5"/>
                    </a:cubicBezTo>
                    <a:cubicBezTo>
                      <a:pt x="3" y="6"/>
                      <a:pt x="2" y="6"/>
                      <a:pt x="1" y="5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3" y="7"/>
                      <a:pt x="1" y="5"/>
                      <a:pt x="1" y="6"/>
                    </a:cubicBezTo>
                    <a:cubicBezTo>
                      <a:pt x="1" y="6"/>
                      <a:pt x="1" y="6"/>
                      <a:pt x="1" y="6"/>
                    </a:cubicBezTo>
                    <a:cubicBezTo>
                      <a:pt x="1" y="6"/>
                      <a:pt x="3" y="8"/>
                      <a:pt x="2" y="8"/>
                    </a:cubicBezTo>
                    <a:cubicBezTo>
                      <a:pt x="1" y="7"/>
                      <a:pt x="2" y="7"/>
                      <a:pt x="1" y="6"/>
                    </a:cubicBezTo>
                    <a:close/>
                  </a:path>
                </a:pathLst>
              </a:custGeom>
              <a:solidFill>
                <a:srgbClr val="ABD6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430" name="Freeform 326"/>
              <p:cNvSpPr>
                <a:spLocks/>
              </p:cNvSpPr>
              <p:nvPr/>
            </p:nvSpPr>
            <p:spPr bwMode="auto">
              <a:xfrm>
                <a:off x="710" y="1768"/>
                <a:ext cx="6" cy="5"/>
              </a:xfrm>
              <a:custGeom>
                <a:avLst/>
                <a:gdLst>
                  <a:gd name="T0" fmla="*/ 1 w 2"/>
                  <a:gd name="T1" fmla="*/ 1 h 2"/>
                  <a:gd name="T2" fmla="*/ 0 w 2"/>
                  <a:gd name="T3" fmla="*/ 0 h 2"/>
                  <a:gd name="T4" fmla="*/ 1 w 2"/>
                  <a:gd name="T5" fmla="*/ 2 h 2"/>
                  <a:gd name="T6" fmla="*/ 1 w 2"/>
                  <a:gd name="T7" fmla="*/ 1 h 2"/>
                  <a:gd name="T8" fmla="*/ 1 w 2"/>
                  <a:gd name="T9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2">
                    <a:moveTo>
                      <a:pt x="1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1"/>
                      <a:pt x="1" y="2"/>
                    </a:cubicBezTo>
                    <a:cubicBezTo>
                      <a:pt x="1" y="1"/>
                      <a:pt x="2" y="2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rgbClr val="ABD6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431" name="Freeform 327"/>
              <p:cNvSpPr>
                <a:spLocks/>
              </p:cNvSpPr>
              <p:nvPr/>
            </p:nvSpPr>
            <p:spPr bwMode="auto">
              <a:xfrm>
                <a:off x="702" y="1765"/>
                <a:ext cx="14" cy="19"/>
              </a:xfrm>
              <a:custGeom>
                <a:avLst/>
                <a:gdLst>
                  <a:gd name="T0" fmla="*/ 2 w 5"/>
                  <a:gd name="T1" fmla="*/ 3 h 7"/>
                  <a:gd name="T2" fmla="*/ 2 w 5"/>
                  <a:gd name="T3" fmla="*/ 5 h 7"/>
                  <a:gd name="T4" fmla="*/ 4 w 5"/>
                  <a:gd name="T5" fmla="*/ 4 h 7"/>
                  <a:gd name="T6" fmla="*/ 3 w 5"/>
                  <a:gd name="T7" fmla="*/ 2 h 7"/>
                  <a:gd name="T8" fmla="*/ 4 w 5"/>
                  <a:gd name="T9" fmla="*/ 3 h 7"/>
                  <a:gd name="T10" fmla="*/ 4 w 5"/>
                  <a:gd name="T11" fmla="*/ 2 h 7"/>
                  <a:gd name="T12" fmla="*/ 4 w 5"/>
                  <a:gd name="T13" fmla="*/ 2 h 7"/>
                  <a:gd name="T14" fmla="*/ 3 w 5"/>
                  <a:gd name="T15" fmla="*/ 2 h 7"/>
                  <a:gd name="T16" fmla="*/ 3 w 5"/>
                  <a:gd name="T17" fmla="*/ 2 h 7"/>
                  <a:gd name="T18" fmla="*/ 3 w 5"/>
                  <a:gd name="T19" fmla="*/ 1 h 7"/>
                  <a:gd name="T20" fmla="*/ 3 w 5"/>
                  <a:gd name="T21" fmla="*/ 3 h 7"/>
                  <a:gd name="T22" fmla="*/ 2 w 5"/>
                  <a:gd name="T23" fmla="*/ 1 h 7"/>
                  <a:gd name="T24" fmla="*/ 1 w 5"/>
                  <a:gd name="T25" fmla="*/ 1 h 7"/>
                  <a:gd name="T26" fmla="*/ 2 w 5"/>
                  <a:gd name="T27" fmla="*/ 2 h 7"/>
                  <a:gd name="T28" fmla="*/ 2 w 5"/>
                  <a:gd name="T29" fmla="*/ 3 h 7"/>
                  <a:gd name="T30" fmla="*/ 1 w 5"/>
                  <a:gd name="T31" fmla="*/ 1 h 7"/>
                  <a:gd name="T32" fmla="*/ 0 w 5"/>
                  <a:gd name="T33" fmla="*/ 3 h 7"/>
                  <a:gd name="T34" fmla="*/ 1 w 5"/>
                  <a:gd name="T35" fmla="*/ 5 h 7"/>
                  <a:gd name="T36" fmla="*/ 1 w 5"/>
                  <a:gd name="T37" fmla="*/ 3 h 7"/>
                  <a:gd name="T38" fmla="*/ 0 w 5"/>
                  <a:gd name="T39" fmla="*/ 3 h 7"/>
                  <a:gd name="T40" fmla="*/ 1 w 5"/>
                  <a:gd name="T41" fmla="*/ 6 h 7"/>
                  <a:gd name="T42" fmla="*/ 2 w 5"/>
                  <a:gd name="T43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5" h="7">
                    <a:moveTo>
                      <a:pt x="2" y="3"/>
                    </a:moveTo>
                    <a:cubicBezTo>
                      <a:pt x="2" y="5"/>
                      <a:pt x="2" y="5"/>
                      <a:pt x="2" y="5"/>
                    </a:cubicBezTo>
                    <a:cubicBezTo>
                      <a:pt x="3" y="4"/>
                      <a:pt x="3" y="3"/>
                      <a:pt x="4" y="4"/>
                    </a:cubicBezTo>
                    <a:cubicBezTo>
                      <a:pt x="4" y="4"/>
                      <a:pt x="3" y="3"/>
                      <a:pt x="3" y="2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4" y="2"/>
                      <a:pt x="5" y="3"/>
                      <a:pt x="4" y="2"/>
                    </a:cubicBezTo>
                    <a:cubicBezTo>
                      <a:pt x="3" y="1"/>
                      <a:pt x="4" y="2"/>
                      <a:pt x="4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2" y="0"/>
                      <a:pt x="4" y="4"/>
                      <a:pt x="3" y="3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2" y="2"/>
                      <a:pt x="1" y="1"/>
                    </a:cubicBezTo>
                    <a:cubicBezTo>
                      <a:pt x="1" y="1"/>
                      <a:pt x="2" y="2"/>
                      <a:pt x="2" y="2"/>
                    </a:cubicBezTo>
                    <a:cubicBezTo>
                      <a:pt x="2" y="2"/>
                      <a:pt x="2" y="2"/>
                      <a:pt x="2" y="3"/>
                    </a:cubicBezTo>
                    <a:cubicBezTo>
                      <a:pt x="3" y="4"/>
                      <a:pt x="2" y="2"/>
                      <a:pt x="1" y="1"/>
                    </a:cubicBezTo>
                    <a:cubicBezTo>
                      <a:pt x="2" y="3"/>
                      <a:pt x="1" y="4"/>
                      <a:pt x="0" y="3"/>
                    </a:cubicBezTo>
                    <a:cubicBezTo>
                      <a:pt x="1" y="4"/>
                      <a:pt x="1" y="5"/>
                      <a:pt x="1" y="5"/>
                    </a:cubicBezTo>
                    <a:cubicBezTo>
                      <a:pt x="1" y="4"/>
                      <a:pt x="1" y="4"/>
                      <a:pt x="1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1" y="4"/>
                      <a:pt x="1" y="5"/>
                      <a:pt x="1" y="6"/>
                    </a:cubicBezTo>
                    <a:cubicBezTo>
                      <a:pt x="2" y="7"/>
                      <a:pt x="1" y="4"/>
                      <a:pt x="2" y="3"/>
                    </a:cubicBezTo>
                    <a:close/>
                  </a:path>
                </a:pathLst>
              </a:custGeom>
              <a:solidFill>
                <a:srgbClr val="ABD6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432" name="Rectangle 328"/>
              <p:cNvSpPr>
                <a:spLocks noChangeArrowheads="1"/>
              </p:cNvSpPr>
              <p:nvPr/>
            </p:nvSpPr>
            <p:spPr bwMode="auto">
              <a:xfrm>
                <a:off x="708" y="1779"/>
                <a:ext cx="1" cy="1"/>
              </a:xfrm>
              <a:prstGeom prst="rect">
                <a:avLst/>
              </a:prstGeom>
              <a:solidFill>
                <a:srgbClr val="ABD6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433" name="Freeform 329"/>
              <p:cNvSpPr>
                <a:spLocks/>
              </p:cNvSpPr>
              <p:nvPr/>
            </p:nvSpPr>
            <p:spPr bwMode="auto">
              <a:xfrm>
                <a:off x="1244" y="2285"/>
                <a:ext cx="855" cy="971"/>
              </a:xfrm>
              <a:custGeom>
                <a:avLst/>
                <a:gdLst>
                  <a:gd name="T0" fmla="*/ 76 w 314"/>
                  <a:gd name="T1" fmla="*/ 0 h 357"/>
                  <a:gd name="T2" fmla="*/ 65 w 314"/>
                  <a:gd name="T3" fmla="*/ 33 h 357"/>
                  <a:gd name="T4" fmla="*/ 55 w 314"/>
                  <a:gd name="T5" fmla="*/ 75 h 357"/>
                  <a:gd name="T6" fmla="*/ 42 w 314"/>
                  <a:gd name="T7" fmla="*/ 142 h 357"/>
                  <a:gd name="T8" fmla="*/ 18 w 314"/>
                  <a:gd name="T9" fmla="*/ 247 h 357"/>
                  <a:gd name="T10" fmla="*/ 0 w 314"/>
                  <a:gd name="T11" fmla="*/ 357 h 357"/>
                  <a:gd name="T12" fmla="*/ 153 w 314"/>
                  <a:gd name="T13" fmla="*/ 357 h 357"/>
                  <a:gd name="T14" fmla="*/ 241 w 314"/>
                  <a:gd name="T15" fmla="*/ 357 h 357"/>
                  <a:gd name="T16" fmla="*/ 275 w 314"/>
                  <a:gd name="T17" fmla="*/ 357 h 357"/>
                  <a:gd name="T18" fmla="*/ 314 w 314"/>
                  <a:gd name="T19" fmla="*/ 357 h 357"/>
                  <a:gd name="T20" fmla="*/ 308 w 314"/>
                  <a:gd name="T21" fmla="*/ 325 h 357"/>
                  <a:gd name="T22" fmla="*/ 299 w 314"/>
                  <a:gd name="T23" fmla="*/ 297 h 357"/>
                  <a:gd name="T24" fmla="*/ 292 w 314"/>
                  <a:gd name="T25" fmla="*/ 267 h 357"/>
                  <a:gd name="T26" fmla="*/ 288 w 314"/>
                  <a:gd name="T27" fmla="*/ 222 h 357"/>
                  <a:gd name="T28" fmla="*/ 279 w 314"/>
                  <a:gd name="T29" fmla="*/ 177 h 357"/>
                  <a:gd name="T30" fmla="*/ 264 w 314"/>
                  <a:gd name="T31" fmla="*/ 100 h 357"/>
                  <a:gd name="T32" fmla="*/ 260 w 314"/>
                  <a:gd name="T33" fmla="*/ 62 h 357"/>
                  <a:gd name="T34" fmla="*/ 253 w 314"/>
                  <a:gd name="T35" fmla="*/ 27 h 357"/>
                  <a:gd name="T36" fmla="*/ 244 w 314"/>
                  <a:gd name="T37" fmla="*/ 6 h 3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314" h="357">
                    <a:moveTo>
                      <a:pt x="76" y="0"/>
                    </a:moveTo>
                    <a:cubicBezTo>
                      <a:pt x="71" y="8"/>
                      <a:pt x="68" y="23"/>
                      <a:pt x="65" y="33"/>
                    </a:cubicBezTo>
                    <a:cubicBezTo>
                      <a:pt x="62" y="47"/>
                      <a:pt x="58" y="61"/>
                      <a:pt x="55" y="75"/>
                    </a:cubicBezTo>
                    <a:cubicBezTo>
                      <a:pt x="51" y="97"/>
                      <a:pt x="48" y="120"/>
                      <a:pt x="42" y="142"/>
                    </a:cubicBezTo>
                    <a:cubicBezTo>
                      <a:pt x="31" y="175"/>
                      <a:pt x="26" y="212"/>
                      <a:pt x="18" y="247"/>
                    </a:cubicBezTo>
                    <a:cubicBezTo>
                      <a:pt x="10" y="284"/>
                      <a:pt x="1" y="320"/>
                      <a:pt x="0" y="357"/>
                    </a:cubicBezTo>
                    <a:cubicBezTo>
                      <a:pt x="51" y="357"/>
                      <a:pt x="102" y="357"/>
                      <a:pt x="153" y="357"/>
                    </a:cubicBezTo>
                    <a:cubicBezTo>
                      <a:pt x="182" y="357"/>
                      <a:pt x="212" y="357"/>
                      <a:pt x="241" y="357"/>
                    </a:cubicBezTo>
                    <a:cubicBezTo>
                      <a:pt x="253" y="357"/>
                      <a:pt x="264" y="357"/>
                      <a:pt x="275" y="357"/>
                    </a:cubicBezTo>
                    <a:cubicBezTo>
                      <a:pt x="285" y="357"/>
                      <a:pt x="307" y="357"/>
                      <a:pt x="314" y="357"/>
                    </a:cubicBezTo>
                    <a:cubicBezTo>
                      <a:pt x="310" y="347"/>
                      <a:pt x="311" y="335"/>
                      <a:pt x="308" y="325"/>
                    </a:cubicBezTo>
                    <a:cubicBezTo>
                      <a:pt x="305" y="316"/>
                      <a:pt x="302" y="306"/>
                      <a:pt x="299" y="297"/>
                    </a:cubicBezTo>
                    <a:cubicBezTo>
                      <a:pt x="297" y="287"/>
                      <a:pt x="294" y="277"/>
                      <a:pt x="292" y="267"/>
                    </a:cubicBezTo>
                    <a:cubicBezTo>
                      <a:pt x="289" y="252"/>
                      <a:pt x="289" y="237"/>
                      <a:pt x="288" y="222"/>
                    </a:cubicBezTo>
                    <a:cubicBezTo>
                      <a:pt x="286" y="207"/>
                      <a:pt x="282" y="192"/>
                      <a:pt x="279" y="177"/>
                    </a:cubicBezTo>
                    <a:cubicBezTo>
                      <a:pt x="273" y="151"/>
                      <a:pt x="269" y="125"/>
                      <a:pt x="264" y="100"/>
                    </a:cubicBezTo>
                    <a:cubicBezTo>
                      <a:pt x="262" y="87"/>
                      <a:pt x="264" y="75"/>
                      <a:pt x="260" y="62"/>
                    </a:cubicBezTo>
                    <a:cubicBezTo>
                      <a:pt x="256" y="51"/>
                      <a:pt x="256" y="39"/>
                      <a:pt x="253" y="27"/>
                    </a:cubicBezTo>
                    <a:cubicBezTo>
                      <a:pt x="252" y="18"/>
                      <a:pt x="247" y="13"/>
                      <a:pt x="244" y="6"/>
                    </a:cubicBezTo>
                  </a:path>
                </a:pathLst>
              </a:custGeom>
              <a:solidFill>
                <a:srgbClr val="BB93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434" name="Freeform 330"/>
              <p:cNvSpPr>
                <a:spLocks/>
              </p:cNvSpPr>
              <p:nvPr/>
            </p:nvSpPr>
            <p:spPr bwMode="auto">
              <a:xfrm>
                <a:off x="1266" y="3134"/>
                <a:ext cx="0" cy="2"/>
              </a:xfrm>
              <a:custGeom>
                <a:avLst/>
                <a:gdLst>
                  <a:gd name="T0" fmla="*/ 0 h 2"/>
                  <a:gd name="T1" fmla="*/ 2 h 2"/>
                  <a:gd name="T2" fmla="*/ 0 h 2"/>
                  <a:gd name="T3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435" name="Freeform 331"/>
              <p:cNvSpPr>
                <a:spLocks/>
              </p:cNvSpPr>
              <p:nvPr/>
            </p:nvSpPr>
            <p:spPr bwMode="auto">
              <a:xfrm>
                <a:off x="1263" y="3134"/>
                <a:ext cx="6" cy="13"/>
              </a:xfrm>
              <a:custGeom>
                <a:avLst/>
                <a:gdLst>
                  <a:gd name="T0" fmla="*/ 1 w 2"/>
                  <a:gd name="T1" fmla="*/ 5 h 5"/>
                  <a:gd name="T2" fmla="*/ 1 w 2"/>
                  <a:gd name="T3" fmla="*/ 4 h 5"/>
                  <a:gd name="T4" fmla="*/ 2 w 2"/>
                  <a:gd name="T5" fmla="*/ 0 h 5"/>
                  <a:gd name="T6" fmla="*/ 0 w 2"/>
                  <a:gd name="T7" fmla="*/ 2 h 5"/>
                  <a:gd name="T8" fmla="*/ 2 w 2"/>
                  <a:gd name="T9" fmla="*/ 1 h 5"/>
                  <a:gd name="T10" fmla="*/ 0 w 2"/>
                  <a:gd name="T11" fmla="*/ 3 h 5"/>
                  <a:gd name="T12" fmla="*/ 1 w 2"/>
                  <a:gd name="T13" fmla="*/ 3 h 5"/>
                  <a:gd name="T14" fmla="*/ 1 w 2"/>
                  <a:gd name="T15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5">
                    <a:moveTo>
                      <a:pt x="1" y="5"/>
                    </a:moveTo>
                    <a:cubicBezTo>
                      <a:pt x="1" y="4"/>
                      <a:pt x="1" y="4"/>
                      <a:pt x="1" y="4"/>
                    </a:cubicBezTo>
                    <a:cubicBezTo>
                      <a:pt x="2" y="1"/>
                      <a:pt x="2" y="2"/>
                      <a:pt x="2" y="0"/>
                    </a:cubicBezTo>
                    <a:cubicBezTo>
                      <a:pt x="2" y="0"/>
                      <a:pt x="1" y="1"/>
                      <a:pt x="0" y="2"/>
                    </a:cubicBezTo>
                    <a:cubicBezTo>
                      <a:pt x="1" y="2"/>
                      <a:pt x="1" y="1"/>
                      <a:pt x="2" y="1"/>
                    </a:cubicBezTo>
                    <a:cubicBezTo>
                      <a:pt x="1" y="2"/>
                      <a:pt x="1" y="2"/>
                      <a:pt x="0" y="3"/>
                    </a:cubicBezTo>
                    <a:cubicBezTo>
                      <a:pt x="0" y="4"/>
                      <a:pt x="1" y="3"/>
                      <a:pt x="1" y="3"/>
                    </a:cubicBezTo>
                    <a:lnTo>
                      <a:pt x="1" y="5"/>
                    </a:ln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436" name="Freeform 332"/>
              <p:cNvSpPr>
                <a:spLocks/>
              </p:cNvSpPr>
              <p:nvPr/>
            </p:nvSpPr>
            <p:spPr bwMode="auto">
              <a:xfrm>
                <a:off x="1269" y="3139"/>
                <a:ext cx="2" cy="3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1 h 1"/>
                  <a:gd name="T4" fmla="*/ 0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437" name="Freeform 333"/>
              <p:cNvSpPr>
                <a:spLocks/>
              </p:cNvSpPr>
              <p:nvPr/>
            </p:nvSpPr>
            <p:spPr bwMode="auto">
              <a:xfrm>
                <a:off x="1269" y="3136"/>
                <a:ext cx="2" cy="6"/>
              </a:xfrm>
              <a:custGeom>
                <a:avLst/>
                <a:gdLst>
                  <a:gd name="T0" fmla="*/ 1 w 1"/>
                  <a:gd name="T1" fmla="*/ 0 h 2"/>
                  <a:gd name="T2" fmla="*/ 0 w 1"/>
                  <a:gd name="T3" fmla="*/ 2 h 2"/>
                  <a:gd name="T4" fmla="*/ 1 w 1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cubicBezTo>
                      <a:pt x="1" y="1"/>
                      <a:pt x="0" y="2"/>
                      <a:pt x="0" y="2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438" name="Freeform 334"/>
              <p:cNvSpPr>
                <a:spLocks/>
              </p:cNvSpPr>
              <p:nvPr/>
            </p:nvSpPr>
            <p:spPr bwMode="auto">
              <a:xfrm>
                <a:off x="1274" y="3139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439" name="Freeform 335"/>
              <p:cNvSpPr>
                <a:spLocks/>
              </p:cNvSpPr>
              <p:nvPr/>
            </p:nvSpPr>
            <p:spPr bwMode="auto">
              <a:xfrm>
                <a:off x="1271" y="3136"/>
                <a:ext cx="6" cy="11"/>
              </a:xfrm>
              <a:custGeom>
                <a:avLst/>
                <a:gdLst>
                  <a:gd name="T0" fmla="*/ 2 w 2"/>
                  <a:gd name="T1" fmla="*/ 1 h 4"/>
                  <a:gd name="T2" fmla="*/ 1 w 2"/>
                  <a:gd name="T3" fmla="*/ 1 h 4"/>
                  <a:gd name="T4" fmla="*/ 1 w 2"/>
                  <a:gd name="T5" fmla="*/ 1 h 4"/>
                  <a:gd name="T6" fmla="*/ 0 w 2"/>
                  <a:gd name="T7" fmla="*/ 3 h 4"/>
                  <a:gd name="T8" fmla="*/ 0 w 2"/>
                  <a:gd name="T9" fmla="*/ 2 h 4"/>
                  <a:gd name="T10" fmla="*/ 0 w 2"/>
                  <a:gd name="T11" fmla="*/ 4 h 4"/>
                  <a:gd name="T12" fmla="*/ 2 w 2"/>
                  <a:gd name="T13" fmla="*/ 1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" h="4">
                    <a:moveTo>
                      <a:pt x="2" y="1"/>
                    </a:moveTo>
                    <a:cubicBezTo>
                      <a:pt x="2" y="0"/>
                      <a:pt x="2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2"/>
                      <a:pt x="1" y="3"/>
                      <a:pt x="0" y="3"/>
                    </a:cubicBezTo>
                    <a:cubicBezTo>
                      <a:pt x="0" y="3"/>
                      <a:pt x="1" y="1"/>
                      <a:pt x="0" y="2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1" y="4"/>
                      <a:pt x="1" y="2"/>
                      <a:pt x="2" y="1"/>
                    </a:cubicBez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440" name="Freeform 336"/>
              <p:cNvSpPr>
                <a:spLocks/>
              </p:cNvSpPr>
              <p:nvPr/>
            </p:nvSpPr>
            <p:spPr bwMode="auto">
              <a:xfrm>
                <a:off x="1274" y="3139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441" name="Freeform 337"/>
              <p:cNvSpPr>
                <a:spLocks/>
              </p:cNvSpPr>
              <p:nvPr/>
            </p:nvSpPr>
            <p:spPr bwMode="auto">
              <a:xfrm>
                <a:off x="1271" y="3139"/>
                <a:ext cx="0" cy="3"/>
              </a:xfrm>
              <a:custGeom>
                <a:avLst/>
                <a:gdLst>
                  <a:gd name="T0" fmla="*/ 0 h 3"/>
                  <a:gd name="T1" fmla="*/ 0 h 3"/>
                  <a:gd name="T2" fmla="*/ 3 h 3"/>
                  <a:gd name="T3" fmla="*/ 0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3">
                    <a:moveTo>
                      <a:pt x="0" y="0"/>
                    </a:moveTo>
                    <a:lnTo>
                      <a:pt x="0" y="0"/>
                    </a:lnTo>
                    <a:lnTo>
                      <a:pt x="0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442" name="Freeform 338"/>
              <p:cNvSpPr>
                <a:spLocks/>
              </p:cNvSpPr>
              <p:nvPr/>
            </p:nvSpPr>
            <p:spPr bwMode="auto">
              <a:xfrm>
                <a:off x="1277" y="3139"/>
                <a:ext cx="2" cy="11"/>
              </a:xfrm>
              <a:custGeom>
                <a:avLst/>
                <a:gdLst>
                  <a:gd name="T0" fmla="*/ 1 w 1"/>
                  <a:gd name="T1" fmla="*/ 0 h 4"/>
                  <a:gd name="T2" fmla="*/ 0 w 1"/>
                  <a:gd name="T3" fmla="*/ 1 h 4"/>
                  <a:gd name="T4" fmla="*/ 0 w 1"/>
                  <a:gd name="T5" fmla="*/ 4 h 4"/>
                  <a:gd name="T6" fmla="*/ 0 w 1"/>
                  <a:gd name="T7" fmla="*/ 4 h 4"/>
                  <a:gd name="T8" fmla="*/ 1 w 1"/>
                  <a:gd name="T9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4">
                    <a:moveTo>
                      <a:pt x="1" y="0"/>
                    </a:moveTo>
                    <a:cubicBezTo>
                      <a:pt x="0" y="2"/>
                      <a:pt x="0" y="0"/>
                      <a:pt x="0" y="1"/>
                    </a:cubicBezTo>
                    <a:cubicBezTo>
                      <a:pt x="0" y="1"/>
                      <a:pt x="0" y="3"/>
                      <a:pt x="0" y="4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1" y="3"/>
                      <a:pt x="1" y="1"/>
                      <a:pt x="1" y="0"/>
                    </a:cubicBez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443" name="Freeform 339"/>
              <p:cNvSpPr>
                <a:spLocks/>
              </p:cNvSpPr>
              <p:nvPr/>
            </p:nvSpPr>
            <p:spPr bwMode="auto">
              <a:xfrm>
                <a:off x="1279" y="3153"/>
                <a:ext cx="0" cy="2"/>
              </a:xfrm>
              <a:custGeom>
                <a:avLst/>
                <a:gdLst>
                  <a:gd name="T0" fmla="*/ 2 h 2"/>
                  <a:gd name="T1" fmla="*/ 0 h 2"/>
                  <a:gd name="T2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444" name="Freeform 340"/>
              <p:cNvSpPr>
                <a:spLocks/>
              </p:cNvSpPr>
              <p:nvPr/>
            </p:nvSpPr>
            <p:spPr bwMode="auto">
              <a:xfrm>
                <a:off x="1279" y="3142"/>
                <a:ext cx="9" cy="16"/>
              </a:xfrm>
              <a:custGeom>
                <a:avLst/>
                <a:gdLst>
                  <a:gd name="T0" fmla="*/ 3 w 3"/>
                  <a:gd name="T1" fmla="*/ 1 h 6"/>
                  <a:gd name="T2" fmla="*/ 2 w 3"/>
                  <a:gd name="T3" fmla="*/ 3 h 6"/>
                  <a:gd name="T4" fmla="*/ 2 w 3"/>
                  <a:gd name="T5" fmla="*/ 2 h 6"/>
                  <a:gd name="T6" fmla="*/ 1 w 3"/>
                  <a:gd name="T7" fmla="*/ 2 h 6"/>
                  <a:gd name="T8" fmla="*/ 2 w 3"/>
                  <a:gd name="T9" fmla="*/ 1 h 6"/>
                  <a:gd name="T10" fmla="*/ 0 w 3"/>
                  <a:gd name="T11" fmla="*/ 2 h 6"/>
                  <a:gd name="T12" fmla="*/ 0 w 3"/>
                  <a:gd name="T13" fmla="*/ 1 h 6"/>
                  <a:gd name="T14" fmla="*/ 0 w 3"/>
                  <a:gd name="T15" fmla="*/ 3 h 6"/>
                  <a:gd name="T16" fmla="*/ 1 w 3"/>
                  <a:gd name="T17" fmla="*/ 3 h 6"/>
                  <a:gd name="T18" fmla="*/ 0 w 3"/>
                  <a:gd name="T19" fmla="*/ 4 h 6"/>
                  <a:gd name="T20" fmla="*/ 2 w 3"/>
                  <a:gd name="T21" fmla="*/ 6 h 6"/>
                  <a:gd name="T22" fmla="*/ 3 w 3"/>
                  <a:gd name="T23" fmla="*/ 1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" h="6">
                    <a:moveTo>
                      <a:pt x="3" y="1"/>
                    </a:moveTo>
                    <a:cubicBezTo>
                      <a:pt x="2" y="3"/>
                      <a:pt x="2" y="3"/>
                      <a:pt x="2" y="3"/>
                    </a:cubicBezTo>
                    <a:cubicBezTo>
                      <a:pt x="2" y="3"/>
                      <a:pt x="2" y="2"/>
                      <a:pt x="2" y="2"/>
                    </a:cubicBezTo>
                    <a:cubicBezTo>
                      <a:pt x="2" y="1"/>
                      <a:pt x="1" y="3"/>
                      <a:pt x="1" y="2"/>
                    </a:cubicBezTo>
                    <a:cubicBezTo>
                      <a:pt x="1" y="0"/>
                      <a:pt x="2" y="2"/>
                      <a:pt x="2" y="1"/>
                    </a:cubicBezTo>
                    <a:cubicBezTo>
                      <a:pt x="1" y="1"/>
                      <a:pt x="1" y="1"/>
                      <a:pt x="0" y="2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4"/>
                      <a:pt x="1" y="1"/>
                      <a:pt x="1" y="3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4"/>
                      <a:pt x="1" y="6"/>
                      <a:pt x="2" y="6"/>
                    </a:cubicBezTo>
                    <a:cubicBezTo>
                      <a:pt x="2" y="6"/>
                      <a:pt x="3" y="2"/>
                      <a:pt x="3" y="1"/>
                    </a:cubicBez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445" name="Freeform 341"/>
              <p:cNvSpPr>
                <a:spLocks/>
              </p:cNvSpPr>
              <p:nvPr/>
            </p:nvSpPr>
            <p:spPr bwMode="auto">
              <a:xfrm>
                <a:off x="1288" y="3150"/>
                <a:ext cx="0" cy="5"/>
              </a:xfrm>
              <a:custGeom>
                <a:avLst/>
                <a:gdLst>
                  <a:gd name="T0" fmla="*/ 3 h 5"/>
                  <a:gd name="T1" fmla="*/ 5 h 5"/>
                  <a:gd name="T2" fmla="*/ 0 h 5"/>
                  <a:gd name="T3" fmla="*/ 3 h 5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5">
                    <a:moveTo>
                      <a:pt x="0" y="3"/>
                    </a:moveTo>
                    <a:lnTo>
                      <a:pt x="0" y="5"/>
                    </a:lnTo>
                    <a:lnTo>
                      <a:pt x="0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446" name="Freeform 342"/>
              <p:cNvSpPr>
                <a:spLocks/>
              </p:cNvSpPr>
              <p:nvPr/>
            </p:nvSpPr>
            <p:spPr bwMode="auto">
              <a:xfrm>
                <a:off x="1288" y="3145"/>
                <a:ext cx="8" cy="16"/>
              </a:xfrm>
              <a:custGeom>
                <a:avLst/>
                <a:gdLst>
                  <a:gd name="T0" fmla="*/ 1 w 3"/>
                  <a:gd name="T1" fmla="*/ 0 h 6"/>
                  <a:gd name="T2" fmla="*/ 1 w 3"/>
                  <a:gd name="T3" fmla="*/ 1 h 6"/>
                  <a:gd name="T4" fmla="*/ 1 w 3"/>
                  <a:gd name="T5" fmla="*/ 0 h 6"/>
                  <a:gd name="T6" fmla="*/ 0 w 3"/>
                  <a:gd name="T7" fmla="*/ 2 h 6"/>
                  <a:gd name="T8" fmla="*/ 2 w 3"/>
                  <a:gd name="T9" fmla="*/ 1 h 6"/>
                  <a:gd name="T10" fmla="*/ 2 w 3"/>
                  <a:gd name="T11" fmla="*/ 4 h 6"/>
                  <a:gd name="T12" fmla="*/ 1 w 3"/>
                  <a:gd name="T13" fmla="*/ 3 h 6"/>
                  <a:gd name="T14" fmla="*/ 3 w 3"/>
                  <a:gd name="T15" fmla="*/ 3 h 6"/>
                  <a:gd name="T16" fmla="*/ 3 w 3"/>
                  <a:gd name="T17" fmla="*/ 2 h 6"/>
                  <a:gd name="T18" fmla="*/ 3 w 3"/>
                  <a:gd name="T19" fmla="*/ 2 h 6"/>
                  <a:gd name="T20" fmla="*/ 1 w 3"/>
                  <a:gd name="T21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" h="6">
                    <a:moveTo>
                      <a:pt x="1" y="0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0"/>
                    </a:cubicBezTo>
                    <a:cubicBezTo>
                      <a:pt x="1" y="1"/>
                      <a:pt x="0" y="2"/>
                      <a:pt x="0" y="2"/>
                    </a:cubicBezTo>
                    <a:cubicBezTo>
                      <a:pt x="1" y="4"/>
                      <a:pt x="1" y="2"/>
                      <a:pt x="2" y="1"/>
                    </a:cubicBezTo>
                    <a:cubicBezTo>
                      <a:pt x="3" y="2"/>
                      <a:pt x="2" y="2"/>
                      <a:pt x="2" y="4"/>
                    </a:cubicBezTo>
                    <a:cubicBezTo>
                      <a:pt x="2" y="4"/>
                      <a:pt x="2" y="4"/>
                      <a:pt x="1" y="3"/>
                    </a:cubicBezTo>
                    <a:cubicBezTo>
                      <a:pt x="2" y="6"/>
                      <a:pt x="3" y="3"/>
                      <a:pt x="3" y="3"/>
                    </a:cubicBezTo>
                    <a:cubicBezTo>
                      <a:pt x="3" y="3"/>
                      <a:pt x="3" y="2"/>
                      <a:pt x="3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2" y="0"/>
                      <a:pt x="2" y="0"/>
                      <a:pt x="1" y="0"/>
                    </a:cubicBez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447" name="Freeform 343"/>
              <p:cNvSpPr>
                <a:spLocks/>
              </p:cNvSpPr>
              <p:nvPr/>
            </p:nvSpPr>
            <p:spPr bwMode="auto">
              <a:xfrm>
                <a:off x="1288" y="3142"/>
                <a:ext cx="2" cy="3"/>
              </a:xfrm>
              <a:custGeom>
                <a:avLst/>
                <a:gdLst>
                  <a:gd name="T0" fmla="*/ 0 w 1"/>
                  <a:gd name="T1" fmla="*/ 1 h 1"/>
                  <a:gd name="T2" fmla="*/ 1 w 1"/>
                  <a:gd name="T3" fmla="*/ 1 h 1"/>
                  <a:gd name="T4" fmla="*/ 0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0"/>
                      <a:pt x="0" y="1"/>
                    </a:cubicBez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448" name="Freeform 344"/>
              <p:cNvSpPr>
                <a:spLocks/>
              </p:cNvSpPr>
              <p:nvPr/>
            </p:nvSpPr>
            <p:spPr bwMode="auto">
              <a:xfrm>
                <a:off x="1296" y="315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449" name="Freeform 345"/>
              <p:cNvSpPr>
                <a:spLocks/>
              </p:cNvSpPr>
              <p:nvPr/>
            </p:nvSpPr>
            <p:spPr bwMode="auto">
              <a:xfrm>
                <a:off x="1296" y="3145"/>
                <a:ext cx="0" cy="2"/>
              </a:xfrm>
              <a:custGeom>
                <a:avLst/>
                <a:gdLst>
                  <a:gd name="T0" fmla="*/ 1 h 1"/>
                  <a:gd name="T1" fmla="*/ 1 h 1"/>
                  <a:gd name="T2" fmla="*/ 0 h 1"/>
                  <a:gd name="T3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1"/>
                    </a:cubicBez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450" name="Freeform 346"/>
              <p:cNvSpPr>
                <a:spLocks/>
              </p:cNvSpPr>
              <p:nvPr/>
            </p:nvSpPr>
            <p:spPr bwMode="auto">
              <a:xfrm>
                <a:off x="1296" y="3123"/>
                <a:ext cx="46" cy="32"/>
              </a:xfrm>
              <a:custGeom>
                <a:avLst/>
                <a:gdLst>
                  <a:gd name="T0" fmla="*/ 17 w 17"/>
                  <a:gd name="T1" fmla="*/ 4 h 12"/>
                  <a:gd name="T2" fmla="*/ 16 w 17"/>
                  <a:gd name="T3" fmla="*/ 4 h 12"/>
                  <a:gd name="T4" fmla="*/ 15 w 17"/>
                  <a:gd name="T5" fmla="*/ 2 h 12"/>
                  <a:gd name="T6" fmla="*/ 14 w 17"/>
                  <a:gd name="T7" fmla="*/ 0 h 12"/>
                  <a:gd name="T8" fmla="*/ 13 w 17"/>
                  <a:gd name="T9" fmla="*/ 2 h 12"/>
                  <a:gd name="T10" fmla="*/ 12 w 17"/>
                  <a:gd name="T11" fmla="*/ 1 h 12"/>
                  <a:gd name="T12" fmla="*/ 11 w 17"/>
                  <a:gd name="T13" fmla="*/ 3 h 12"/>
                  <a:gd name="T14" fmla="*/ 10 w 17"/>
                  <a:gd name="T15" fmla="*/ 5 h 12"/>
                  <a:gd name="T16" fmla="*/ 4 w 17"/>
                  <a:gd name="T17" fmla="*/ 7 h 12"/>
                  <a:gd name="T18" fmla="*/ 4 w 17"/>
                  <a:gd name="T19" fmla="*/ 9 h 12"/>
                  <a:gd name="T20" fmla="*/ 3 w 17"/>
                  <a:gd name="T21" fmla="*/ 8 h 12"/>
                  <a:gd name="T22" fmla="*/ 4 w 17"/>
                  <a:gd name="T23" fmla="*/ 8 h 12"/>
                  <a:gd name="T24" fmla="*/ 2 w 17"/>
                  <a:gd name="T25" fmla="*/ 8 h 12"/>
                  <a:gd name="T26" fmla="*/ 2 w 17"/>
                  <a:gd name="T27" fmla="*/ 10 h 12"/>
                  <a:gd name="T28" fmla="*/ 1 w 17"/>
                  <a:gd name="T29" fmla="*/ 7 h 12"/>
                  <a:gd name="T30" fmla="*/ 0 w 17"/>
                  <a:gd name="T31" fmla="*/ 9 h 12"/>
                  <a:gd name="T32" fmla="*/ 1 w 17"/>
                  <a:gd name="T33" fmla="*/ 11 h 12"/>
                  <a:gd name="T34" fmla="*/ 1 w 17"/>
                  <a:gd name="T35" fmla="*/ 12 h 12"/>
                  <a:gd name="T36" fmla="*/ 5 w 17"/>
                  <a:gd name="T37" fmla="*/ 8 h 12"/>
                  <a:gd name="T38" fmla="*/ 5 w 17"/>
                  <a:gd name="T39" fmla="*/ 9 h 12"/>
                  <a:gd name="T40" fmla="*/ 9 w 17"/>
                  <a:gd name="T41" fmla="*/ 9 h 12"/>
                  <a:gd name="T42" fmla="*/ 9 w 17"/>
                  <a:gd name="T43" fmla="*/ 7 h 12"/>
                  <a:gd name="T44" fmla="*/ 9 w 17"/>
                  <a:gd name="T45" fmla="*/ 7 h 12"/>
                  <a:gd name="T46" fmla="*/ 9 w 17"/>
                  <a:gd name="T47" fmla="*/ 7 h 12"/>
                  <a:gd name="T48" fmla="*/ 10 w 17"/>
                  <a:gd name="T49" fmla="*/ 7 h 12"/>
                  <a:gd name="T50" fmla="*/ 9 w 17"/>
                  <a:gd name="T51" fmla="*/ 5 h 12"/>
                  <a:gd name="T52" fmla="*/ 13 w 17"/>
                  <a:gd name="T53" fmla="*/ 7 h 12"/>
                  <a:gd name="T54" fmla="*/ 12 w 17"/>
                  <a:gd name="T55" fmla="*/ 6 h 12"/>
                  <a:gd name="T56" fmla="*/ 11 w 17"/>
                  <a:gd name="T57" fmla="*/ 5 h 12"/>
                  <a:gd name="T58" fmla="*/ 13 w 17"/>
                  <a:gd name="T59" fmla="*/ 7 h 12"/>
                  <a:gd name="T60" fmla="*/ 13 w 17"/>
                  <a:gd name="T61" fmla="*/ 5 h 12"/>
                  <a:gd name="T62" fmla="*/ 12 w 17"/>
                  <a:gd name="T63" fmla="*/ 4 h 12"/>
                  <a:gd name="T64" fmla="*/ 14 w 17"/>
                  <a:gd name="T65" fmla="*/ 3 h 12"/>
                  <a:gd name="T66" fmla="*/ 15 w 17"/>
                  <a:gd name="T67" fmla="*/ 5 h 12"/>
                  <a:gd name="T68" fmla="*/ 16 w 17"/>
                  <a:gd name="T69" fmla="*/ 6 h 12"/>
                  <a:gd name="T70" fmla="*/ 15 w 17"/>
                  <a:gd name="T71" fmla="*/ 3 h 12"/>
                  <a:gd name="T72" fmla="*/ 17 w 17"/>
                  <a:gd name="T73" fmla="*/ 4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7" h="12">
                    <a:moveTo>
                      <a:pt x="17" y="4"/>
                    </a:moveTo>
                    <a:cubicBezTo>
                      <a:pt x="16" y="3"/>
                      <a:pt x="16" y="3"/>
                      <a:pt x="16" y="4"/>
                    </a:cubicBezTo>
                    <a:cubicBezTo>
                      <a:pt x="15" y="3"/>
                      <a:pt x="15" y="3"/>
                      <a:pt x="15" y="2"/>
                    </a:cubicBezTo>
                    <a:cubicBezTo>
                      <a:pt x="14" y="2"/>
                      <a:pt x="14" y="1"/>
                      <a:pt x="14" y="0"/>
                    </a:cubicBezTo>
                    <a:cubicBezTo>
                      <a:pt x="13" y="1"/>
                      <a:pt x="14" y="2"/>
                      <a:pt x="13" y="2"/>
                    </a:cubicBezTo>
                    <a:cubicBezTo>
                      <a:pt x="12" y="1"/>
                      <a:pt x="12" y="1"/>
                      <a:pt x="12" y="1"/>
                    </a:cubicBezTo>
                    <a:cubicBezTo>
                      <a:pt x="12" y="2"/>
                      <a:pt x="12" y="3"/>
                      <a:pt x="11" y="3"/>
                    </a:cubicBezTo>
                    <a:cubicBezTo>
                      <a:pt x="11" y="3"/>
                      <a:pt x="11" y="4"/>
                      <a:pt x="10" y="5"/>
                    </a:cubicBezTo>
                    <a:cubicBezTo>
                      <a:pt x="8" y="5"/>
                      <a:pt x="7" y="7"/>
                      <a:pt x="4" y="7"/>
                    </a:cubicBezTo>
                    <a:cubicBezTo>
                      <a:pt x="4" y="9"/>
                      <a:pt x="4" y="9"/>
                      <a:pt x="4" y="9"/>
                    </a:cubicBezTo>
                    <a:cubicBezTo>
                      <a:pt x="4" y="8"/>
                      <a:pt x="4" y="9"/>
                      <a:pt x="3" y="8"/>
                    </a:cubicBezTo>
                    <a:cubicBezTo>
                      <a:pt x="4" y="8"/>
                      <a:pt x="4" y="8"/>
                      <a:pt x="4" y="8"/>
                    </a:cubicBezTo>
                    <a:cubicBezTo>
                      <a:pt x="3" y="6"/>
                      <a:pt x="3" y="8"/>
                      <a:pt x="2" y="8"/>
                    </a:cubicBezTo>
                    <a:cubicBezTo>
                      <a:pt x="2" y="8"/>
                      <a:pt x="2" y="10"/>
                      <a:pt x="2" y="10"/>
                    </a:cubicBezTo>
                    <a:cubicBezTo>
                      <a:pt x="2" y="8"/>
                      <a:pt x="1" y="10"/>
                      <a:pt x="1" y="7"/>
                    </a:cubicBezTo>
                    <a:cubicBezTo>
                      <a:pt x="0" y="7"/>
                      <a:pt x="1" y="9"/>
                      <a:pt x="0" y="9"/>
                    </a:cubicBezTo>
                    <a:cubicBezTo>
                      <a:pt x="1" y="11"/>
                      <a:pt x="1" y="10"/>
                      <a:pt x="1" y="11"/>
                    </a:cubicBezTo>
                    <a:cubicBezTo>
                      <a:pt x="1" y="12"/>
                      <a:pt x="1" y="10"/>
                      <a:pt x="1" y="12"/>
                    </a:cubicBezTo>
                    <a:cubicBezTo>
                      <a:pt x="2" y="12"/>
                      <a:pt x="4" y="9"/>
                      <a:pt x="5" y="8"/>
                    </a:cubicBezTo>
                    <a:cubicBezTo>
                      <a:pt x="5" y="9"/>
                      <a:pt x="5" y="9"/>
                      <a:pt x="5" y="9"/>
                    </a:cubicBezTo>
                    <a:cubicBezTo>
                      <a:pt x="6" y="8"/>
                      <a:pt x="7" y="8"/>
                      <a:pt x="9" y="9"/>
                    </a:cubicBezTo>
                    <a:cubicBezTo>
                      <a:pt x="8" y="8"/>
                      <a:pt x="10" y="9"/>
                      <a:pt x="9" y="7"/>
                    </a:cubicBezTo>
                    <a:cubicBezTo>
                      <a:pt x="9" y="7"/>
                      <a:pt x="9" y="7"/>
                      <a:pt x="9" y="7"/>
                    </a:cubicBezTo>
                    <a:cubicBezTo>
                      <a:pt x="9" y="7"/>
                      <a:pt x="9" y="7"/>
                      <a:pt x="9" y="7"/>
                    </a:cubicBezTo>
                    <a:cubicBezTo>
                      <a:pt x="10" y="6"/>
                      <a:pt x="10" y="8"/>
                      <a:pt x="10" y="7"/>
                    </a:cubicBezTo>
                    <a:cubicBezTo>
                      <a:pt x="10" y="6"/>
                      <a:pt x="10" y="6"/>
                      <a:pt x="9" y="5"/>
                    </a:cubicBezTo>
                    <a:cubicBezTo>
                      <a:pt x="10" y="6"/>
                      <a:pt x="12" y="7"/>
                      <a:pt x="13" y="7"/>
                    </a:cubicBezTo>
                    <a:cubicBezTo>
                      <a:pt x="12" y="6"/>
                      <a:pt x="12" y="6"/>
                      <a:pt x="12" y="6"/>
                    </a:cubicBezTo>
                    <a:cubicBezTo>
                      <a:pt x="12" y="6"/>
                      <a:pt x="12" y="5"/>
                      <a:pt x="11" y="5"/>
                    </a:cubicBezTo>
                    <a:cubicBezTo>
                      <a:pt x="12" y="5"/>
                      <a:pt x="13" y="6"/>
                      <a:pt x="13" y="7"/>
                    </a:cubicBezTo>
                    <a:cubicBezTo>
                      <a:pt x="14" y="7"/>
                      <a:pt x="12" y="4"/>
                      <a:pt x="13" y="5"/>
                    </a:cubicBezTo>
                    <a:cubicBezTo>
                      <a:pt x="12" y="4"/>
                      <a:pt x="12" y="4"/>
                      <a:pt x="12" y="4"/>
                    </a:cubicBezTo>
                    <a:cubicBezTo>
                      <a:pt x="13" y="3"/>
                      <a:pt x="14" y="4"/>
                      <a:pt x="14" y="3"/>
                    </a:cubicBezTo>
                    <a:cubicBezTo>
                      <a:pt x="15" y="4"/>
                      <a:pt x="15" y="5"/>
                      <a:pt x="15" y="5"/>
                    </a:cubicBezTo>
                    <a:cubicBezTo>
                      <a:pt x="15" y="6"/>
                      <a:pt x="15" y="6"/>
                      <a:pt x="16" y="6"/>
                    </a:cubicBezTo>
                    <a:cubicBezTo>
                      <a:pt x="16" y="5"/>
                      <a:pt x="15" y="4"/>
                      <a:pt x="15" y="3"/>
                    </a:cubicBezTo>
                    <a:cubicBezTo>
                      <a:pt x="16" y="5"/>
                      <a:pt x="17" y="4"/>
                      <a:pt x="17" y="4"/>
                    </a:cubicBez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451" name="Freeform 347"/>
              <p:cNvSpPr>
                <a:spLocks/>
              </p:cNvSpPr>
              <p:nvPr/>
            </p:nvSpPr>
            <p:spPr bwMode="auto">
              <a:xfrm>
                <a:off x="1339" y="3139"/>
                <a:ext cx="0" cy="3"/>
              </a:xfrm>
              <a:custGeom>
                <a:avLst/>
                <a:gdLst>
                  <a:gd name="T0" fmla="*/ 0 h 3"/>
                  <a:gd name="T1" fmla="*/ 3 h 3"/>
                  <a:gd name="T2" fmla="*/ 0 h 3"/>
                  <a:gd name="T3" fmla="*/ 0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3">
                    <a:moveTo>
                      <a:pt x="0" y="0"/>
                    </a:moveTo>
                    <a:lnTo>
                      <a:pt x="0" y="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452" name="Freeform 348"/>
              <p:cNvSpPr>
                <a:spLocks/>
              </p:cNvSpPr>
              <p:nvPr/>
            </p:nvSpPr>
            <p:spPr bwMode="auto">
              <a:xfrm>
                <a:off x="1342" y="3134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453" name="Rectangle 349"/>
              <p:cNvSpPr>
                <a:spLocks noChangeArrowheads="1"/>
              </p:cNvSpPr>
              <p:nvPr/>
            </p:nvSpPr>
            <p:spPr bwMode="auto">
              <a:xfrm>
                <a:off x="1326" y="3131"/>
                <a:ext cx="1" cy="1"/>
              </a:xfrm>
              <a:prstGeom prst="rect">
                <a:avLst/>
              </a:pr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454" name="Freeform 350"/>
              <p:cNvSpPr>
                <a:spLocks/>
              </p:cNvSpPr>
              <p:nvPr/>
            </p:nvSpPr>
            <p:spPr bwMode="auto">
              <a:xfrm>
                <a:off x="1331" y="3142"/>
                <a:ext cx="3" cy="3"/>
              </a:xfrm>
              <a:custGeom>
                <a:avLst/>
                <a:gdLst>
                  <a:gd name="T0" fmla="*/ 1 w 1"/>
                  <a:gd name="T1" fmla="*/ 1 h 1"/>
                  <a:gd name="T2" fmla="*/ 0 w 1"/>
                  <a:gd name="T3" fmla="*/ 0 h 1"/>
                  <a:gd name="T4" fmla="*/ 1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1" y="1"/>
                    </a:cubicBez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455" name="Freeform 351"/>
              <p:cNvSpPr>
                <a:spLocks/>
              </p:cNvSpPr>
              <p:nvPr/>
            </p:nvSpPr>
            <p:spPr bwMode="auto">
              <a:xfrm>
                <a:off x="1320" y="3147"/>
                <a:ext cx="3" cy="3"/>
              </a:xfrm>
              <a:custGeom>
                <a:avLst/>
                <a:gdLst>
                  <a:gd name="T0" fmla="*/ 0 w 1"/>
                  <a:gd name="T1" fmla="*/ 0 h 1"/>
                  <a:gd name="T2" fmla="*/ 1 w 1"/>
                  <a:gd name="T3" fmla="*/ 1 h 1"/>
                  <a:gd name="T4" fmla="*/ 0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456" name="Rectangle 352"/>
              <p:cNvSpPr>
                <a:spLocks noChangeArrowheads="1"/>
              </p:cNvSpPr>
              <p:nvPr/>
            </p:nvSpPr>
            <p:spPr bwMode="auto">
              <a:xfrm>
                <a:off x="1342" y="3136"/>
                <a:ext cx="1" cy="3"/>
              </a:xfrm>
              <a:prstGeom prst="rect">
                <a:avLst/>
              </a:pr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457" name="Freeform 353"/>
              <p:cNvSpPr>
                <a:spLocks/>
              </p:cNvSpPr>
              <p:nvPr/>
            </p:nvSpPr>
            <p:spPr bwMode="auto">
              <a:xfrm>
                <a:off x="1334" y="3104"/>
                <a:ext cx="22" cy="27"/>
              </a:xfrm>
              <a:custGeom>
                <a:avLst/>
                <a:gdLst>
                  <a:gd name="T0" fmla="*/ 4 w 8"/>
                  <a:gd name="T1" fmla="*/ 1 h 10"/>
                  <a:gd name="T2" fmla="*/ 3 w 8"/>
                  <a:gd name="T3" fmla="*/ 2 h 10"/>
                  <a:gd name="T4" fmla="*/ 5 w 8"/>
                  <a:gd name="T5" fmla="*/ 4 h 10"/>
                  <a:gd name="T6" fmla="*/ 3 w 8"/>
                  <a:gd name="T7" fmla="*/ 3 h 10"/>
                  <a:gd name="T8" fmla="*/ 3 w 8"/>
                  <a:gd name="T9" fmla="*/ 6 h 10"/>
                  <a:gd name="T10" fmla="*/ 2 w 8"/>
                  <a:gd name="T11" fmla="*/ 5 h 10"/>
                  <a:gd name="T12" fmla="*/ 3 w 8"/>
                  <a:gd name="T13" fmla="*/ 8 h 10"/>
                  <a:gd name="T14" fmla="*/ 1 w 8"/>
                  <a:gd name="T15" fmla="*/ 6 h 10"/>
                  <a:gd name="T16" fmla="*/ 1 w 8"/>
                  <a:gd name="T17" fmla="*/ 6 h 10"/>
                  <a:gd name="T18" fmla="*/ 0 w 8"/>
                  <a:gd name="T19" fmla="*/ 7 h 10"/>
                  <a:gd name="T20" fmla="*/ 2 w 8"/>
                  <a:gd name="T21" fmla="*/ 9 h 10"/>
                  <a:gd name="T22" fmla="*/ 3 w 8"/>
                  <a:gd name="T23" fmla="*/ 10 h 10"/>
                  <a:gd name="T24" fmla="*/ 3 w 8"/>
                  <a:gd name="T25" fmla="*/ 9 h 10"/>
                  <a:gd name="T26" fmla="*/ 4 w 8"/>
                  <a:gd name="T27" fmla="*/ 9 h 10"/>
                  <a:gd name="T28" fmla="*/ 3 w 8"/>
                  <a:gd name="T29" fmla="*/ 8 h 10"/>
                  <a:gd name="T30" fmla="*/ 4 w 8"/>
                  <a:gd name="T31" fmla="*/ 9 h 10"/>
                  <a:gd name="T32" fmla="*/ 4 w 8"/>
                  <a:gd name="T33" fmla="*/ 8 h 10"/>
                  <a:gd name="T34" fmla="*/ 4 w 8"/>
                  <a:gd name="T35" fmla="*/ 8 h 10"/>
                  <a:gd name="T36" fmla="*/ 3 w 8"/>
                  <a:gd name="T37" fmla="*/ 7 h 10"/>
                  <a:gd name="T38" fmla="*/ 5 w 8"/>
                  <a:gd name="T39" fmla="*/ 8 h 10"/>
                  <a:gd name="T40" fmla="*/ 4 w 8"/>
                  <a:gd name="T41" fmla="*/ 7 h 10"/>
                  <a:gd name="T42" fmla="*/ 7 w 8"/>
                  <a:gd name="T43" fmla="*/ 6 h 10"/>
                  <a:gd name="T44" fmla="*/ 6 w 8"/>
                  <a:gd name="T45" fmla="*/ 6 h 10"/>
                  <a:gd name="T46" fmla="*/ 6 w 8"/>
                  <a:gd name="T47" fmla="*/ 7 h 10"/>
                  <a:gd name="T48" fmla="*/ 4 w 8"/>
                  <a:gd name="T49" fmla="*/ 5 h 10"/>
                  <a:gd name="T50" fmla="*/ 6 w 8"/>
                  <a:gd name="T51" fmla="*/ 6 h 10"/>
                  <a:gd name="T52" fmla="*/ 7 w 8"/>
                  <a:gd name="T53" fmla="*/ 4 h 10"/>
                  <a:gd name="T54" fmla="*/ 7 w 8"/>
                  <a:gd name="T55" fmla="*/ 4 h 10"/>
                  <a:gd name="T56" fmla="*/ 7 w 8"/>
                  <a:gd name="T57" fmla="*/ 3 h 10"/>
                  <a:gd name="T58" fmla="*/ 6 w 8"/>
                  <a:gd name="T59" fmla="*/ 3 h 10"/>
                  <a:gd name="T60" fmla="*/ 6 w 8"/>
                  <a:gd name="T61" fmla="*/ 2 h 10"/>
                  <a:gd name="T62" fmla="*/ 6 w 8"/>
                  <a:gd name="T63" fmla="*/ 3 h 10"/>
                  <a:gd name="T64" fmla="*/ 5 w 8"/>
                  <a:gd name="T65" fmla="*/ 1 h 10"/>
                  <a:gd name="T66" fmla="*/ 6 w 8"/>
                  <a:gd name="T67" fmla="*/ 2 h 10"/>
                  <a:gd name="T68" fmla="*/ 4 w 8"/>
                  <a:gd name="T69" fmla="*/ 1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8" h="10">
                    <a:moveTo>
                      <a:pt x="4" y="1"/>
                    </a:moveTo>
                    <a:cubicBezTo>
                      <a:pt x="3" y="0"/>
                      <a:pt x="3" y="1"/>
                      <a:pt x="3" y="2"/>
                    </a:cubicBezTo>
                    <a:cubicBezTo>
                      <a:pt x="3" y="3"/>
                      <a:pt x="5" y="4"/>
                      <a:pt x="5" y="4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2" y="3"/>
                      <a:pt x="1" y="4"/>
                      <a:pt x="3" y="6"/>
                    </a:cubicBezTo>
                    <a:cubicBezTo>
                      <a:pt x="2" y="6"/>
                      <a:pt x="2" y="6"/>
                      <a:pt x="2" y="5"/>
                    </a:cubicBezTo>
                    <a:cubicBezTo>
                      <a:pt x="1" y="6"/>
                      <a:pt x="5" y="8"/>
                      <a:pt x="3" y="8"/>
                    </a:cubicBezTo>
                    <a:cubicBezTo>
                      <a:pt x="2" y="6"/>
                      <a:pt x="2" y="7"/>
                      <a:pt x="1" y="6"/>
                    </a:cubicBezTo>
                    <a:cubicBezTo>
                      <a:pt x="1" y="6"/>
                      <a:pt x="1" y="6"/>
                      <a:pt x="1" y="6"/>
                    </a:cubicBezTo>
                    <a:cubicBezTo>
                      <a:pt x="0" y="6"/>
                      <a:pt x="1" y="7"/>
                      <a:pt x="0" y="7"/>
                    </a:cubicBezTo>
                    <a:cubicBezTo>
                      <a:pt x="1" y="8"/>
                      <a:pt x="2" y="9"/>
                      <a:pt x="2" y="9"/>
                    </a:cubicBezTo>
                    <a:cubicBezTo>
                      <a:pt x="2" y="9"/>
                      <a:pt x="2" y="10"/>
                      <a:pt x="3" y="10"/>
                    </a:cubicBezTo>
                    <a:cubicBezTo>
                      <a:pt x="3" y="9"/>
                      <a:pt x="3" y="9"/>
                      <a:pt x="3" y="9"/>
                    </a:cubicBezTo>
                    <a:cubicBezTo>
                      <a:pt x="4" y="9"/>
                      <a:pt x="3" y="9"/>
                      <a:pt x="4" y="9"/>
                    </a:cubicBezTo>
                    <a:cubicBezTo>
                      <a:pt x="3" y="8"/>
                      <a:pt x="3" y="8"/>
                      <a:pt x="3" y="8"/>
                    </a:cubicBezTo>
                    <a:cubicBezTo>
                      <a:pt x="4" y="8"/>
                      <a:pt x="4" y="9"/>
                      <a:pt x="4" y="9"/>
                    </a:cubicBezTo>
                    <a:cubicBezTo>
                      <a:pt x="4" y="9"/>
                      <a:pt x="4" y="8"/>
                      <a:pt x="4" y="8"/>
                    </a:cubicBezTo>
                    <a:cubicBezTo>
                      <a:pt x="4" y="8"/>
                      <a:pt x="4" y="8"/>
                      <a:pt x="4" y="8"/>
                    </a:cubicBezTo>
                    <a:cubicBezTo>
                      <a:pt x="4" y="8"/>
                      <a:pt x="5" y="8"/>
                      <a:pt x="3" y="7"/>
                    </a:cubicBezTo>
                    <a:cubicBezTo>
                      <a:pt x="5" y="8"/>
                      <a:pt x="5" y="8"/>
                      <a:pt x="5" y="8"/>
                    </a:cubicBezTo>
                    <a:cubicBezTo>
                      <a:pt x="4" y="7"/>
                      <a:pt x="4" y="7"/>
                      <a:pt x="4" y="7"/>
                    </a:cubicBezTo>
                    <a:cubicBezTo>
                      <a:pt x="5" y="7"/>
                      <a:pt x="7" y="8"/>
                      <a:pt x="7" y="6"/>
                    </a:cubicBezTo>
                    <a:cubicBezTo>
                      <a:pt x="6" y="6"/>
                      <a:pt x="6" y="6"/>
                      <a:pt x="6" y="6"/>
                    </a:cubicBezTo>
                    <a:cubicBezTo>
                      <a:pt x="5" y="6"/>
                      <a:pt x="6" y="7"/>
                      <a:pt x="6" y="7"/>
                    </a:cubicBezTo>
                    <a:cubicBezTo>
                      <a:pt x="5" y="6"/>
                      <a:pt x="4" y="5"/>
                      <a:pt x="4" y="5"/>
                    </a:cubicBezTo>
                    <a:cubicBezTo>
                      <a:pt x="5" y="5"/>
                      <a:pt x="4" y="4"/>
                      <a:pt x="6" y="6"/>
                    </a:cubicBezTo>
                    <a:cubicBezTo>
                      <a:pt x="7" y="5"/>
                      <a:pt x="6" y="4"/>
                      <a:pt x="7" y="4"/>
                    </a:cubicBezTo>
                    <a:cubicBezTo>
                      <a:pt x="7" y="4"/>
                      <a:pt x="7" y="4"/>
                      <a:pt x="7" y="4"/>
                    </a:cubicBezTo>
                    <a:cubicBezTo>
                      <a:pt x="6" y="3"/>
                      <a:pt x="8" y="4"/>
                      <a:pt x="7" y="3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6" y="3"/>
                      <a:pt x="6" y="2"/>
                      <a:pt x="6" y="2"/>
                    </a:cubicBezTo>
                    <a:cubicBezTo>
                      <a:pt x="6" y="2"/>
                      <a:pt x="6" y="2"/>
                      <a:pt x="6" y="3"/>
                    </a:cubicBezTo>
                    <a:cubicBezTo>
                      <a:pt x="5" y="2"/>
                      <a:pt x="5" y="1"/>
                      <a:pt x="5" y="1"/>
                    </a:cubicBezTo>
                    <a:cubicBezTo>
                      <a:pt x="5" y="1"/>
                      <a:pt x="6" y="2"/>
                      <a:pt x="6" y="2"/>
                    </a:cubicBezTo>
                    <a:cubicBezTo>
                      <a:pt x="5" y="2"/>
                      <a:pt x="4" y="1"/>
                      <a:pt x="4" y="1"/>
                    </a:cubicBez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458" name="Freeform 354"/>
              <p:cNvSpPr>
                <a:spLocks/>
              </p:cNvSpPr>
              <p:nvPr/>
            </p:nvSpPr>
            <p:spPr bwMode="auto">
              <a:xfrm>
                <a:off x="1345" y="3125"/>
                <a:ext cx="3" cy="3"/>
              </a:xfrm>
              <a:custGeom>
                <a:avLst/>
                <a:gdLst>
                  <a:gd name="T0" fmla="*/ 3 w 3"/>
                  <a:gd name="T1" fmla="*/ 3 h 3"/>
                  <a:gd name="T2" fmla="*/ 0 w 3"/>
                  <a:gd name="T3" fmla="*/ 0 h 3"/>
                  <a:gd name="T4" fmla="*/ 3 w 3"/>
                  <a:gd name="T5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3">
                    <a:moveTo>
                      <a:pt x="3" y="3"/>
                    </a:moveTo>
                    <a:lnTo>
                      <a:pt x="0" y="0"/>
                    </a:lnTo>
                    <a:lnTo>
                      <a:pt x="3" y="3"/>
                    </a:ln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459" name="Freeform 355"/>
              <p:cNvSpPr>
                <a:spLocks/>
              </p:cNvSpPr>
              <p:nvPr/>
            </p:nvSpPr>
            <p:spPr bwMode="auto">
              <a:xfrm>
                <a:off x="1348" y="3087"/>
                <a:ext cx="16" cy="25"/>
              </a:xfrm>
              <a:custGeom>
                <a:avLst/>
                <a:gdLst>
                  <a:gd name="T0" fmla="*/ 3 w 6"/>
                  <a:gd name="T1" fmla="*/ 6 h 9"/>
                  <a:gd name="T2" fmla="*/ 4 w 6"/>
                  <a:gd name="T3" fmla="*/ 7 h 9"/>
                  <a:gd name="T4" fmla="*/ 2 w 6"/>
                  <a:gd name="T5" fmla="*/ 5 h 9"/>
                  <a:gd name="T6" fmla="*/ 1 w 6"/>
                  <a:gd name="T7" fmla="*/ 4 h 9"/>
                  <a:gd name="T8" fmla="*/ 4 w 6"/>
                  <a:gd name="T9" fmla="*/ 6 h 9"/>
                  <a:gd name="T10" fmla="*/ 5 w 6"/>
                  <a:gd name="T11" fmla="*/ 5 h 9"/>
                  <a:gd name="T12" fmla="*/ 3 w 6"/>
                  <a:gd name="T13" fmla="*/ 4 h 9"/>
                  <a:gd name="T14" fmla="*/ 2 w 6"/>
                  <a:gd name="T15" fmla="*/ 3 h 9"/>
                  <a:gd name="T16" fmla="*/ 3 w 6"/>
                  <a:gd name="T17" fmla="*/ 4 h 9"/>
                  <a:gd name="T18" fmla="*/ 5 w 6"/>
                  <a:gd name="T19" fmla="*/ 4 h 9"/>
                  <a:gd name="T20" fmla="*/ 1 w 6"/>
                  <a:gd name="T21" fmla="*/ 0 h 9"/>
                  <a:gd name="T22" fmla="*/ 1 w 6"/>
                  <a:gd name="T23" fmla="*/ 1 h 9"/>
                  <a:gd name="T24" fmla="*/ 3 w 6"/>
                  <a:gd name="T25" fmla="*/ 2 h 9"/>
                  <a:gd name="T26" fmla="*/ 2 w 6"/>
                  <a:gd name="T27" fmla="*/ 2 h 9"/>
                  <a:gd name="T28" fmla="*/ 2 w 6"/>
                  <a:gd name="T29" fmla="*/ 1 h 9"/>
                  <a:gd name="T30" fmla="*/ 0 w 6"/>
                  <a:gd name="T31" fmla="*/ 5 h 9"/>
                  <a:gd name="T32" fmla="*/ 0 w 6"/>
                  <a:gd name="T33" fmla="*/ 5 h 9"/>
                  <a:gd name="T34" fmla="*/ 1 w 6"/>
                  <a:gd name="T35" fmla="*/ 6 h 9"/>
                  <a:gd name="T36" fmla="*/ 3 w 6"/>
                  <a:gd name="T37" fmla="*/ 7 h 9"/>
                  <a:gd name="T38" fmla="*/ 2 w 6"/>
                  <a:gd name="T39" fmla="*/ 7 h 9"/>
                  <a:gd name="T40" fmla="*/ 4 w 6"/>
                  <a:gd name="T41" fmla="*/ 8 h 9"/>
                  <a:gd name="T42" fmla="*/ 4 w 6"/>
                  <a:gd name="T43" fmla="*/ 9 h 9"/>
                  <a:gd name="T44" fmla="*/ 5 w 6"/>
                  <a:gd name="T45" fmla="*/ 8 h 9"/>
                  <a:gd name="T46" fmla="*/ 3 w 6"/>
                  <a:gd name="T47" fmla="*/ 6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6" h="9">
                    <a:moveTo>
                      <a:pt x="3" y="6"/>
                    </a:moveTo>
                    <a:cubicBezTo>
                      <a:pt x="3" y="6"/>
                      <a:pt x="4" y="7"/>
                      <a:pt x="4" y="7"/>
                    </a:cubicBezTo>
                    <a:cubicBezTo>
                      <a:pt x="4" y="6"/>
                      <a:pt x="3" y="6"/>
                      <a:pt x="2" y="5"/>
                    </a:cubicBezTo>
                    <a:cubicBezTo>
                      <a:pt x="2" y="5"/>
                      <a:pt x="1" y="4"/>
                      <a:pt x="1" y="4"/>
                    </a:cubicBezTo>
                    <a:cubicBezTo>
                      <a:pt x="2" y="5"/>
                      <a:pt x="4" y="6"/>
                      <a:pt x="4" y="6"/>
                    </a:cubicBezTo>
                    <a:cubicBezTo>
                      <a:pt x="4" y="5"/>
                      <a:pt x="5" y="5"/>
                      <a:pt x="5" y="5"/>
                    </a:cubicBezTo>
                    <a:cubicBezTo>
                      <a:pt x="3" y="5"/>
                      <a:pt x="4" y="4"/>
                      <a:pt x="3" y="4"/>
                    </a:cubicBezTo>
                    <a:cubicBezTo>
                      <a:pt x="2" y="4"/>
                      <a:pt x="2" y="3"/>
                      <a:pt x="2" y="3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4" y="5"/>
                      <a:pt x="4" y="4"/>
                      <a:pt x="5" y="4"/>
                    </a:cubicBezTo>
                    <a:cubicBezTo>
                      <a:pt x="3" y="3"/>
                      <a:pt x="4" y="1"/>
                      <a:pt x="1" y="0"/>
                    </a:cubicBezTo>
                    <a:cubicBezTo>
                      <a:pt x="1" y="0"/>
                      <a:pt x="1" y="1"/>
                      <a:pt x="1" y="1"/>
                    </a:cubicBezTo>
                    <a:cubicBezTo>
                      <a:pt x="2" y="1"/>
                      <a:pt x="3" y="2"/>
                      <a:pt x="3" y="2"/>
                    </a:cubicBezTo>
                    <a:cubicBezTo>
                      <a:pt x="3" y="2"/>
                      <a:pt x="3" y="3"/>
                      <a:pt x="2" y="2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0" y="2"/>
                      <a:pt x="0" y="4"/>
                      <a:pt x="0" y="5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1" y="5"/>
                      <a:pt x="1" y="5"/>
                      <a:pt x="1" y="6"/>
                    </a:cubicBezTo>
                    <a:cubicBezTo>
                      <a:pt x="3" y="7"/>
                      <a:pt x="3" y="7"/>
                      <a:pt x="3" y="7"/>
                    </a:cubicBezTo>
                    <a:cubicBezTo>
                      <a:pt x="3" y="7"/>
                      <a:pt x="3" y="7"/>
                      <a:pt x="2" y="7"/>
                    </a:cubicBezTo>
                    <a:cubicBezTo>
                      <a:pt x="3" y="7"/>
                      <a:pt x="3" y="8"/>
                      <a:pt x="4" y="8"/>
                    </a:cubicBezTo>
                    <a:cubicBezTo>
                      <a:pt x="4" y="8"/>
                      <a:pt x="3" y="8"/>
                      <a:pt x="4" y="9"/>
                    </a:cubicBezTo>
                    <a:cubicBezTo>
                      <a:pt x="6" y="9"/>
                      <a:pt x="3" y="8"/>
                      <a:pt x="5" y="8"/>
                    </a:cubicBezTo>
                    <a:lnTo>
                      <a:pt x="3" y="6"/>
                    </a:ln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460" name="Freeform 356"/>
              <p:cNvSpPr>
                <a:spLocks/>
              </p:cNvSpPr>
              <p:nvPr/>
            </p:nvSpPr>
            <p:spPr bwMode="auto">
              <a:xfrm>
                <a:off x="1353" y="3106"/>
                <a:ext cx="3" cy="3"/>
              </a:xfrm>
              <a:custGeom>
                <a:avLst/>
                <a:gdLst>
                  <a:gd name="T0" fmla="*/ 3 w 3"/>
                  <a:gd name="T1" fmla="*/ 3 h 3"/>
                  <a:gd name="T2" fmla="*/ 0 w 3"/>
                  <a:gd name="T3" fmla="*/ 0 h 3"/>
                  <a:gd name="T4" fmla="*/ 0 w 3"/>
                  <a:gd name="T5" fmla="*/ 3 h 3"/>
                  <a:gd name="T6" fmla="*/ 3 w 3"/>
                  <a:gd name="T7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3">
                    <a:moveTo>
                      <a:pt x="3" y="3"/>
                    </a:moveTo>
                    <a:lnTo>
                      <a:pt x="0" y="0"/>
                    </a:lnTo>
                    <a:lnTo>
                      <a:pt x="0" y="3"/>
                    </a:lnTo>
                    <a:lnTo>
                      <a:pt x="3" y="3"/>
                    </a:ln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461" name="Freeform 357"/>
              <p:cNvSpPr>
                <a:spLocks/>
              </p:cNvSpPr>
              <p:nvPr/>
            </p:nvSpPr>
            <p:spPr bwMode="auto">
              <a:xfrm>
                <a:off x="1345" y="3101"/>
                <a:ext cx="3" cy="3"/>
              </a:xfrm>
              <a:custGeom>
                <a:avLst/>
                <a:gdLst>
                  <a:gd name="T0" fmla="*/ 0 w 1"/>
                  <a:gd name="T1" fmla="*/ 0 h 1"/>
                  <a:gd name="T2" fmla="*/ 1 w 1"/>
                  <a:gd name="T3" fmla="*/ 1 h 1"/>
                  <a:gd name="T4" fmla="*/ 0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0" y="0"/>
                    </a:cubicBez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462" name="Freeform 358"/>
              <p:cNvSpPr>
                <a:spLocks/>
              </p:cNvSpPr>
              <p:nvPr/>
            </p:nvSpPr>
            <p:spPr bwMode="auto">
              <a:xfrm>
                <a:off x="1361" y="3096"/>
                <a:ext cx="0" cy="2"/>
              </a:xfrm>
              <a:custGeom>
                <a:avLst/>
                <a:gdLst>
                  <a:gd name="T0" fmla="*/ 1 h 1"/>
                  <a:gd name="T1" fmla="*/ 0 h 1"/>
                  <a:gd name="T2" fmla="*/ 0 h 1"/>
                  <a:gd name="T3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463" name="Freeform 359"/>
              <p:cNvSpPr>
                <a:spLocks/>
              </p:cNvSpPr>
              <p:nvPr/>
            </p:nvSpPr>
            <p:spPr bwMode="auto">
              <a:xfrm>
                <a:off x="1350" y="3085"/>
                <a:ext cx="11" cy="8"/>
              </a:xfrm>
              <a:custGeom>
                <a:avLst/>
                <a:gdLst>
                  <a:gd name="T0" fmla="*/ 1 w 4"/>
                  <a:gd name="T1" fmla="*/ 0 h 3"/>
                  <a:gd name="T2" fmla="*/ 0 w 4"/>
                  <a:gd name="T3" fmla="*/ 1 h 3"/>
                  <a:gd name="T4" fmla="*/ 4 w 4"/>
                  <a:gd name="T5" fmla="*/ 3 h 3"/>
                  <a:gd name="T6" fmla="*/ 2 w 4"/>
                  <a:gd name="T7" fmla="*/ 1 h 3"/>
                  <a:gd name="T8" fmla="*/ 2 w 4"/>
                  <a:gd name="T9" fmla="*/ 0 h 3"/>
                  <a:gd name="T10" fmla="*/ 1 w 4"/>
                  <a:gd name="T11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3">
                    <a:moveTo>
                      <a:pt x="1" y="0"/>
                    </a:moveTo>
                    <a:cubicBezTo>
                      <a:pt x="1" y="0"/>
                      <a:pt x="1" y="1"/>
                      <a:pt x="0" y="1"/>
                    </a:cubicBezTo>
                    <a:cubicBezTo>
                      <a:pt x="1" y="2"/>
                      <a:pt x="3" y="2"/>
                      <a:pt x="4" y="3"/>
                    </a:cubicBezTo>
                    <a:cubicBezTo>
                      <a:pt x="4" y="3"/>
                      <a:pt x="2" y="2"/>
                      <a:pt x="2" y="1"/>
                    </a:cubicBezTo>
                    <a:cubicBezTo>
                      <a:pt x="3" y="1"/>
                      <a:pt x="2" y="0"/>
                      <a:pt x="2" y="0"/>
                    </a:cubicBez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464" name="Freeform 360"/>
              <p:cNvSpPr>
                <a:spLocks/>
              </p:cNvSpPr>
              <p:nvPr/>
            </p:nvSpPr>
            <p:spPr bwMode="auto">
              <a:xfrm>
                <a:off x="1356" y="3047"/>
                <a:ext cx="24" cy="43"/>
              </a:xfrm>
              <a:custGeom>
                <a:avLst/>
                <a:gdLst>
                  <a:gd name="T0" fmla="*/ 4 w 9"/>
                  <a:gd name="T1" fmla="*/ 13 h 16"/>
                  <a:gd name="T2" fmla="*/ 4 w 9"/>
                  <a:gd name="T3" fmla="*/ 13 h 16"/>
                  <a:gd name="T4" fmla="*/ 4 w 9"/>
                  <a:gd name="T5" fmla="*/ 13 h 16"/>
                  <a:gd name="T6" fmla="*/ 6 w 9"/>
                  <a:gd name="T7" fmla="*/ 13 h 16"/>
                  <a:gd name="T8" fmla="*/ 5 w 9"/>
                  <a:gd name="T9" fmla="*/ 13 h 16"/>
                  <a:gd name="T10" fmla="*/ 5 w 9"/>
                  <a:gd name="T11" fmla="*/ 11 h 16"/>
                  <a:gd name="T12" fmla="*/ 3 w 9"/>
                  <a:gd name="T13" fmla="*/ 10 h 16"/>
                  <a:gd name="T14" fmla="*/ 6 w 9"/>
                  <a:gd name="T15" fmla="*/ 10 h 16"/>
                  <a:gd name="T16" fmla="*/ 3 w 9"/>
                  <a:gd name="T17" fmla="*/ 9 h 16"/>
                  <a:gd name="T18" fmla="*/ 4 w 9"/>
                  <a:gd name="T19" fmla="*/ 8 h 16"/>
                  <a:gd name="T20" fmla="*/ 5 w 9"/>
                  <a:gd name="T21" fmla="*/ 9 h 16"/>
                  <a:gd name="T22" fmla="*/ 5 w 9"/>
                  <a:gd name="T23" fmla="*/ 8 h 16"/>
                  <a:gd name="T24" fmla="*/ 6 w 9"/>
                  <a:gd name="T25" fmla="*/ 8 h 16"/>
                  <a:gd name="T26" fmla="*/ 7 w 9"/>
                  <a:gd name="T27" fmla="*/ 7 h 16"/>
                  <a:gd name="T28" fmla="*/ 8 w 9"/>
                  <a:gd name="T29" fmla="*/ 7 h 16"/>
                  <a:gd name="T30" fmla="*/ 7 w 9"/>
                  <a:gd name="T31" fmla="*/ 4 h 16"/>
                  <a:gd name="T32" fmla="*/ 8 w 9"/>
                  <a:gd name="T33" fmla="*/ 4 h 16"/>
                  <a:gd name="T34" fmla="*/ 5 w 9"/>
                  <a:gd name="T35" fmla="*/ 4 h 16"/>
                  <a:gd name="T36" fmla="*/ 5 w 9"/>
                  <a:gd name="T37" fmla="*/ 3 h 16"/>
                  <a:gd name="T38" fmla="*/ 7 w 9"/>
                  <a:gd name="T39" fmla="*/ 4 h 16"/>
                  <a:gd name="T40" fmla="*/ 7 w 9"/>
                  <a:gd name="T41" fmla="*/ 3 h 16"/>
                  <a:gd name="T42" fmla="*/ 9 w 9"/>
                  <a:gd name="T43" fmla="*/ 3 h 16"/>
                  <a:gd name="T44" fmla="*/ 6 w 9"/>
                  <a:gd name="T45" fmla="*/ 1 h 16"/>
                  <a:gd name="T46" fmla="*/ 7 w 9"/>
                  <a:gd name="T47" fmla="*/ 1 h 16"/>
                  <a:gd name="T48" fmla="*/ 4 w 9"/>
                  <a:gd name="T49" fmla="*/ 0 h 16"/>
                  <a:gd name="T50" fmla="*/ 3 w 9"/>
                  <a:gd name="T51" fmla="*/ 4 h 16"/>
                  <a:gd name="T52" fmla="*/ 5 w 9"/>
                  <a:gd name="T53" fmla="*/ 5 h 16"/>
                  <a:gd name="T54" fmla="*/ 3 w 9"/>
                  <a:gd name="T55" fmla="*/ 5 h 16"/>
                  <a:gd name="T56" fmla="*/ 5 w 9"/>
                  <a:gd name="T57" fmla="*/ 5 h 16"/>
                  <a:gd name="T58" fmla="*/ 3 w 9"/>
                  <a:gd name="T59" fmla="*/ 5 h 16"/>
                  <a:gd name="T60" fmla="*/ 4 w 9"/>
                  <a:gd name="T61" fmla="*/ 6 h 16"/>
                  <a:gd name="T62" fmla="*/ 2 w 9"/>
                  <a:gd name="T63" fmla="*/ 6 h 16"/>
                  <a:gd name="T64" fmla="*/ 1 w 9"/>
                  <a:gd name="T65" fmla="*/ 11 h 16"/>
                  <a:gd name="T66" fmla="*/ 3 w 9"/>
                  <a:gd name="T67" fmla="*/ 12 h 16"/>
                  <a:gd name="T68" fmla="*/ 2 w 9"/>
                  <a:gd name="T69" fmla="*/ 14 h 16"/>
                  <a:gd name="T70" fmla="*/ 3 w 9"/>
                  <a:gd name="T71" fmla="*/ 15 h 16"/>
                  <a:gd name="T72" fmla="*/ 0 w 9"/>
                  <a:gd name="T73" fmla="*/ 13 h 16"/>
                  <a:gd name="T74" fmla="*/ 0 w 9"/>
                  <a:gd name="T75" fmla="*/ 14 h 16"/>
                  <a:gd name="T76" fmla="*/ 1 w 9"/>
                  <a:gd name="T77" fmla="*/ 14 h 16"/>
                  <a:gd name="T78" fmla="*/ 0 w 9"/>
                  <a:gd name="T79" fmla="*/ 14 h 16"/>
                  <a:gd name="T80" fmla="*/ 4 w 9"/>
                  <a:gd name="T81" fmla="*/ 15 h 16"/>
                  <a:gd name="T82" fmla="*/ 6 w 9"/>
                  <a:gd name="T83" fmla="*/ 14 h 16"/>
                  <a:gd name="T84" fmla="*/ 4 w 9"/>
                  <a:gd name="T85" fmla="*/ 13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9" h="16">
                    <a:moveTo>
                      <a:pt x="4" y="13"/>
                    </a:moveTo>
                    <a:cubicBezTo>
                      <a:pt x="4" y="13"/>
                      <a:pt x="3" y="13"/>
                      <a:pt x="4" y="13"/>
                    </a:cubicBezTo>
                    <a:cubicBezTo>
                      <a:pt x="4" y="13"/>
                      <a:pt x="5" y="13"/>
                      <a:pt x="4" y="13"/>
                    </a:cubicBezTo>
                    <a:cubicBezTo>
                      <a:pt x="6" y="14"/>
                      <a:pt x="4" y="13"/>
                      <a:pt x="6" y="13"/>
                    </a:cubicBezTo>
                    <a:cubicBezTo>
                      <a:pt x="5" y="13"/>
                      <a:pt x="5" y="13"/>
                      <a:pt x="5" y="13"/>
                    </a:cubicBezTo>
                    <a:cubicBezTo>
                      <a:pt x="5" y="12"/>
                      <a:pt x="4" y="12"/>
                      <a:pt x="5" y="11"/>
                    </a:cubicBezTo>
                    <a:cubicBezTo>
                      <a:pt x="4" y="11"/>
                      <a:pt x="4" y="11"/>
                      <a:pt x="3" y="10"/>
                    </a:cubicBezTo>
                    <a:cubicBezTo>
                      <a:pt x="5" y="10"/>
                      <a:pt x="5" y="11"/>
                      <a:pt x="6" y="10"/>
                    </a:cubicBezTo>
                    <a:cubicBezTo>
                      <a:pt x="6" y="10"/>
                      <a:pt x="4" y="10"/>
                      <a:pt x="3" y="9"/>
                    </a:cubicBezTo>
                    <a:cubicBezTo>
                      <a:pt x="5" y="9"/>
                      <a:pt x="3" y="8"/>
                      <a:pt x="4" y="8"/>
                    </a:cubicBezTo>
                    <a:cubicBezTo>
                      <a:pt x="4" y="8"/>
                      <a:pt x="5" y="8"/>
                      <a:pt x="5" y="9"/>
                    </a:cubicBezTo>
                    <a:cubicBezTo>
                      <a:pt x="6" y="9"/>
                      <a:pt x="4" y="8"/>
                      <a:pt x="5" y="8"/>
                    </a:cubicBezTo>
                    <a:cubicBezTo>
                      <a:pt x="6" y="8"/>
                      <a:pt x="6" y="8"/>
                      <a:pt x="6" y="8"/>
                    </a:cubicBezTo>
                    <a:cubicBezTo>
                      <a:pt x="6" y="8"/>
                      <a:pt x="5" y="7"/>
                      <a:pt x="7" y="7"/>
                    </a:cubicBezTo>
                    <a:cubicBezTo>
                      <a:pt x="8" y="7"/>
                      <a:pt x="8" y="7"/>
                      <a:pt x="8" y="7"/>
                    </a:cubicBezTo>
                    <a:cubicBezTo>
                      <a:pt x="6" y="6"/>
                      <a:pt x="7" y="5"/>
                      <a:pt x="7" y="4"/>
                    </a:cubicBezTo>
                    <a:cubicBezTo>
                      <a:pt x="8" y="4"/>
                      <a:pt x="8" y="4"/>
                      <a:pt x="8" y="4"/>
                    </a:cubicBezTo>
                    <a:cubicBezTo>
                      <a:pt x="7" y="3"/>
                      <a:pt x="7" y="5"/>
                      <a:pt x="5" y="4"/>
                    </a:cubicBezTo>
                    <a:cubicBezTo>
                      <a:pt x="8" y="4"/>
                      <a:pt x="4" y="3"/>
                      <a:pt x="5" y="3"/>
                    </a:cubicBezTo>
                    <a:cubicBezTo>
                      <a:pt x="7" y="3"/>
                      <a:pt x="6" y="4"/>
                      <a:pt x="7" y="4"/>
                    </a:cubicBezTo>
                    <a:cubicBezTo>
                      <a:pt x="6" y="3"/>
                      <a:pt x="7" y="3"/>
                      <a:pt x="7" y="3"/>
                    </a:cubicBezTo>
                    <a:cubicBezTo>
                      <a:pt x="8" y="3"/>
                      <a:pt x="7" y="2"/>
                      <a:pt x="9" y="3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7" y="1"/>
                      <a:pt x="7" y="1"/>
                      <a:pt x="7" y="1"/>
                    </a:cubicBezTo>
                    <a:cubicBezTo>
                      <a:pt x="7" y="1"/>
                      <a:pt x="4" y="0"/>
                      <a:pt x="4" y="0"/>
                    </a:cubicBezTo>
                    <a:cubicBezTo>
                      <a:pt x="4" y="1"/>
                      <a:pt x="4" y="3"/>
                      <a:pt x="3" y="4"/>
                    </a:cubicBezTo>
                    <a:cubicBezTo>
                      <a:pt x="5" y="5"/>
                      <a:pt x="3" y="5"/>
                      <a:pt x="5" y="5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3" y="6"/>
                      <a:pt x="4" y="5"/>
                      <a:pt x="5" y="5"/>
                    </a:cubicBezTo>
                    <a:cubicBezTo>
                      <a:pt x="5" y="6"/>
                      <a:pt x="4" y="6"/>
                      <a:pt x="3" y="5"/>
                    </a:cubicBezTo>
                    <a:cubicBezTo>
                      <a:pt x="3" y="6"/>
                      <a:pt x="3" y="6"/>
                      <a:pt x="4" y="6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2" y="8"/>
                      <a:pt x="3" y="10"/>
                      <a:pt x="1" y="11"/>
                    </a:cubicBezTo>
                    <a:cubicBezTo>
                      <a:pt x="3" y="12"/>
                      <a:pt x="3" y="12"/>
                      <a:pt x="3" y="12"/>
                    </a:cubicBezTo>
                    <a:cubicBezTo>
                      <a:pt x="2" y="12"/>
                      <a:pt x="5" y="14"/>
                      <a:pt x="2" y="14"/>
                    </a:cubicBezTo>
                    <a:cubicBezTo>
                      <a:pt x="3" y="15"/>
                      <a:pt x="3" y="15"/>
                      <a:pt x="3" y="15"/>
                    </a:cubicBezTo>
                    <a:cubicBezTo>
                      <a:pt x="2" y="14"/>
                      <a:pt x="1" y="14"/>
                      <a:pt x="0" y="13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1" y="14"/>
                      <a:pt x="1" y="14"/>
                      <a:pt x="1" y="14"/>
                    </a:cubicBezTo>
                    <a:cubicBezTo>
                      <a:pt x="2" y="15"/>
                      <a:pt x="1" y="15"/>
                      <a:pt x="0" y="14"/>
                    </a:cubicBezTo>
                    <a:cubicBezTo>
                      <a:pt x="1" y="15"/>
                      <a:pt x="2" y="15"/>
                      <a:pt x="4" y="15"/>
                    </a:cubicBezTo>
                    <a:cubicBezTo>
                      <a:pt x="2" y="13"/>
                      <a:pt x="6" y="16"/>
                      <a:pt x="6" y="14"/>
                    </a:cubicBezTo>
                    <a:cubicBezTo>
                      <a:pt x="5" y="13"/>
                      <a:pt x="4" y="14"/>
                      <a:pt x="4" y="13"/>
                    </a:cubicBez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465" name="Freeform 361"/>
              <p:cNvSpPr>
                <a:spLocks/>
              </p:cNvSpPr>
              <p:nvPr/>
            </p:nvSpPr>
            <p:spPr bwMode="auto">
              <a:xfrm>
                <a:off x="1356" y="308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466" name="Freeform 362"/>
              <p:cNvSpPr>
                <a:spLocks/>
              </p:cNvSpPr>
              <p:nvPr/>
            </p:nvSpPr>
            <p:spPr bwMode="auto">
              <a:xfrm>
                <a:off x="1372" y="3047"/>
                <a:ext cx="3" cy="2"/>
              </a:xfrm>
              <a:custGeom>
                <a:avLst/>
                <a:gdLst>
                  <a:gd name="T0" fmla="*/ 1 w 1"/>
                  <a:gd name="T1" fmla="*/ 1 h 1"/>
                  <a:gd name="T2" fmla="*/ 1 w 1"/>
                  <a:gd name="T3" fmla="*/ 0 h 1"/>
                  <a:gd name="T4" fmla="*/ 1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1" y="1"/>
                    </a:cubicBez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467" name="Rectangle 363"/>
              <p:cNvSpPr>
                <a:spLocks noChangeArrowheads="1"/>
              </p:cNvSpPr>
              <p:nvPr/>
            </p:nvSpPr>
            <p:spPr bwMode="auto">
              <a:xfrm>
                <a:off x="1356" y="3085"/>
                <a:ext cx="1" cy="1"/>
              </a:xfrm>
              <a:prstGeom prst="rect">
                <a:avLst/>
              </a:pr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468" name="Rectangle 364"/>
              <p:cNvSpPr>
                <a:spLocks noChangeArrowheads="1"/>
              </p:cNvSpPr>
              <p:nvPr/>
            </p:nvSpPr>
            <p:spPr bwMode="auto">
              <a:xfrm>
                <a:off x="1364" y="3090"/>
                <a:ext cx="1" cy="1"/>
              </a:xfrm>
              <a:prstGeom prst="rect">
                <a:avLst/>
              </a:pr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469" name="Freeform 365"/>
              <p:cNvSpPr>
                <a:spLocks/>
              </p:cNvSpPr>
              <p:nvPr/>
            </p:nvSpPr>
            <p:spPr bwMode="auto">
              <a:xfrm>
                <a:off x="1378" y="3041"/>
                <a:ext cx="2" cy="0"/>
              </a:xfrm>
              <a:custGeom>
                <a:avLst/>
                <a:gdLst>
                  <a:gd name="T0" fmla="*/ 2 w 2"/>
                  <a:gd name="T1" fmla="*/ 0 w 2"/>
                  <a:gd name="T2" fmla="*/ 2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0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470" name="Freeform 366"/>
              <p:cNvSpPr>
                <a:spLocks/>
              </p:cNvSpPr>
              <p:nvPr/>
            </p:nvSpPr>
            <p:spPr bwMode="auto">
              <a:xfrm>
                <a:off x="1383" y="302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471" name="Freeform 367"/>
              <p:cNvSpPr>
                <a:spLocks/>
              </p:cNvSpPr>
              <p:nvPr/>
            </p:nvSpPr>
            <p:spPr bwMode="auto">
              <a:xfrm>
                <a:off x="1350" y="2987"/>
                <a:ext cx="36" cy="60"/>
              </a:xfrm>
              <a:custGeom>
                <a:avLst/>
                <a:gdLst>
                  <a:gd name="T0" fmla="*/ 1 w 13"/>
                  <a:gd name="T1" fmla="*/ 4 h 22"/>
                  <a:gd name="T2" fmla="*/ 0 w 13"/>
                  <a:gd name="T3" fmla="*/ 7 h 22"/>
                  <a:gd name="T4" fmla="*/ 1 w 13"/>
                  <a:gd name="T5" fmla="*/ 8 h 22"/>
                  <a:gd name="T6" fmla="*/ 2 w 13"/>
                  <a:gd name="T7" fmla="*/ 6 h 22"/>
                  <a:gd name="T8" fmla="*/ 5 w 13"/>
                  <a:gd name="T9" fmla="*/ 6 h 22"/>
                  <a:gd name="T10" fmla="*/ 7 w 13"/>
                  <a:gd name="T11" fmla="*/ 7 h 22"/>
                  <a:gd name="T12" fmla="*/ 8 w 13"/>
                  <a:gd name="T13" fmla="*/ 5 h 22"/>
                  <a:gd name="T14" fmla="*/ 7 w 13"/>
                  <a:gd name="T15" fmla="*/ 6 h 22"/>
                  <a:gd name="T16" fmla="*/ 7 w 13"/>
                  <a:gd name="T17" fmla="*/ 8 h 22"/>
                  <a:gd name="T18" fmla="*/ 10 w 13"/>
                  <a:gd name="T19" fmla="*/ 8 h 22"/>
                  <a:gd name="T20" fmla="*/ 10 w 13"/>
                  <a:gd name="T21" fmla="*/ 9 h 22"/>
                  <a:gd name="T22" fmla="*/ 9 w 13"/>
                  <a:gd name="T23" fmla="*/ 10 h 22"/>
                  <a:gd name="T24" fmla="*/ 9 w 13"/>
                  <a:gd name="T25" fmla="*/ 12 h 22"/>
                  <a:gd name="T26" fmla="*/ 8 w 13"/>
                  <a:gd name="T27" fmla="*/ 14 h 22"/>
                  <a:gd name="T28" fmla="*/ 9 w 13"/>
                  <a:gd name="T29" fmla="*/ 16 h 22"/>
                  <a:gd name="T30" fmla="*/ 10 w 13"/>
                  <a:gd name="T31" fmla="*/ 17 h 22"/>
                  <a:gd name="T32" fmla="*/ 8 w 13"/>
                  <a:gd name="T33" fmla="*/ 17 h 22"/>
                  <a:gd name="T34" fmla="*/ 9 w 13"/>
                  <a:gd name="T35" fmla="*/ 18 h 22"/>
                  <a:gd name="T36" fmla="*/ 8 w 13"/>
                  <a:gd name="T37" fmla="*/ 22 h 22"/>
                  <a:gd name="T38" fmla="*/ 9 w 13"/>
                  <a:gd name="T39" fmla="*/ 20 h 22"/>
                  <a:gd name="T40" fmla="*/ 8 w 13"/>
                  <a:gd name="T41" fmla="*/ 20 h 22"/>
                  <a:gd name="T42" fmla="*/ 11 w 13"/>
                  <a:gd name="T43" fmla="*/ 20 h 22"/>
                  <a:gd name="T44" fmla="*/ 12 w 13"/>
                  <a:gd name="T45" fmla="*/ 19 h 22"/>
                  <a:gd name="T46" fmla="*/ 12 w 13"/>
                  <a:gd name="T47" fmla="*/ 18 h 22"/>
                  <a:gd name="T48" fmla="*/ 12 w 13"/>
                  <a:gd name="T49" fmla="*/ 17 h 22"/>
                  <a:gd name="T50" fmla="*/ 13 w 13"/>
                  <a:gd name="T51" fmla="*/ 15 h 22"/>
                  <a:gd name="T52" fmla="*/ 12 w 13"/>
                  <a:gd name="T53" fmla="*/ 13 h 22"/>
                  <a:gd name="T54" fmla="*/ 12 w 13"/>
                  <a:gd name="T55" fmla="*/ 13 h 22"/>
                  <a:gd name="T56" fmla="*/ 12 w 13"/>
                  <a:gd name="T57" fmla="*/ 13 h 22"/>
                  <a:gd name="T58" fmla="*/ 12 w 13"/>
                  <a:gd name="T59" fmla="*/ 12 h 22"/>
                  <a:gd name="T60" fmla="*/ 11 w 13"/>
                  <a:gd name="T61" fmla="*/ 10 h 22"/>
                  <a:gd name="T62" fmla="*/ 13 w 13"/>
                  <a:gd name="T63" fmla="*/ 10 h 22"/>
                  <a:gd name="T64" fmla="*/ 13 w 13"/>
                  <a:gd name="T65" fmla="*/ 8 h 22"/>
                  <a:gd name="T66" fmla="*/ 11 w 13"/>
                  <a:gd name="T67" fmla="*/ 8 h 22"/>
                  <a:gd name="T68" fmla="*/ 10 w 13"/>
                  <a:gd name="T69" fmla="*/ 6 h 22"/>
                  <a:gd name="T70" fmla="*/ 8 w 13"/>
                  <a:gd name="T71" fmla="*/ 4 h 22"/>
                  <a:gd name="T72" fmla="*/ 7 w 13"/>
                  <a:gd name="T73" fmla="*/ 3 h 22"/>
                  <a:gd name="T74" fmla="*/ 5 w 13"/>
                  <a:gd name="T75" fmla="*/ 4 h 22"/>
                  <a:gd name="T76" fmla="*/ 6 w 13"/>
                  <a:gd name="T77" fmla="*/ 6 h 22"/>
                  <a:gd name="T78" fmla="*/ 4 w 13"/>
                  <a:gd name="T79" fmla="*/ 2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3" h="22">
                    <a:moveTo>
                      <a:pt x="2" y="2"/>
                    </a:moveTo>
                    <a:cubicBezTo>
                      <a:pt x="1" y="3"/>
                      <a:pt x="1" y="3"/>
                      <a:pt x="1" y="4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0" y="4"/>
                      <a:pt x="0" y="5"/>
                      <a:pt x="0" y="7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1" y="5"/>
                      <a:pt x="1" y="7"/>
                      <a:pt x="1" y="8"/>
                    </a:cubicBezTo>
                    <a:cubicBezTo>
                      <a:pt x="1" y="7"/>
                      <a:pt x="2" y="4"/>
                      <a:pt x="2" y="5"/>
                    </a:cubicBezTo>
                    <a:cubicBezTo>
                      <a:pt x="2" y="5"/>
                      <a:pt x="2" y="6"/>
                      <a:pt x="2" y="6"/>
                    </a:cubicBezTo>
                    <a:cubicBezTo>
                      <a:pt x="3" y="7"/>
                      <a:pt x="3" y="4"/>
                      <a:pt x="3" y="4"/>
                    </a:cubicBezTo>
                    <a:cubicBezTo>
                      <a:pt x="3" y="10"/>
                      <a:pt x="5" y="3"/>
                      <a:pt x="5" y="6"/>
                    </a:cubicBezTo>
                    <a:cubicBezTo>
                      <a:pt x="6" y="6"/>
                      <a:pt x="6" y="6"/>
                      <a:pt x="7" y="5"/>
                    </a:cubicBezTo>
                    <a:cubicBezTo>
                      <a:pt x="7" y="7"/>
                      <a:pt x="7" y="5"/>
                      <a:pt x="7" y="7"/>
                    </a:cubicBezTo>
                    <a:cubicBezTo>
                      <a:pt x="8" y="4"/>
                      <a:pt x="9" y="9"/>
                      <a:pt x="9" y="5"/>
                    </a:cubicBezTo>
                    <a:cubicBezTo>
                      <a:pt x="8" y="5"/>
                      <a:pt x="9" y="5"/>
                      <a:pt x="8" y="5"/>
                    </a:cubicBezTo>
                    <a:cubicBezTo>
                      <a:pt x="8" y="6"/>
                      <a:pt x="8" y="5"/>
                      <a:pt x="8" y="5"/>
                    </a:cubicBezTo>
                    <a:cubicBezTo>
                      <a:pt x="7" y="6"/>
                      <a:pt x="9" y="6"/>
                      <a:pt x="7" y="6"/>
                    </a:cubicBezTo>
                    <a:cubicBezTo>
                      <a:pt x="7" y="7"/>
                      <a:pt x="9" y="6"/>
                      <a:pt x="10" y="7"/>
                    </a:cubicBezTo>
                    <a:cubicBezTo>
                      <a:pt x="9" y="7"/>
                      <a:pt x="9" y="7"/>
                      <a:pt x="7" y="8"/>
                    </a:cubicBezTo>
                    <a:cubicBezTo>
                      <a:pt x="9" y="8"/>
                      <a:pt x="8" y="8"/>
                      <a:pt x="9" y="8"/>
                    </a:cubicBezTo>
                    <a:cubicBezTo>
                      <a:pt x="9" y="8"/>
                      <a:pt x="10" y="8"/>
                      <a:pt x="10" y="8"/>
                    </a:cubicBezTo>
                    <a:cubicBezTo>
                      <a:pt x="10" y="9"/>
                      <a:pt x="12" y="9"/>
                      <a:pt x="12" y="10"/>
                    </a:cubicBezTo>
                    <a:cubicBezTo>
                      <a:pt x="10" y="10"/>
                      <a:pt x="12" y="9"/>
                      <a:pt x="10" y="9"/>
                    </a:cubicBezTo>
                    <a:cubicBezTo>
                      <a:pt x="9" y="9"/>
                      <a:pt x="9" y="9"/>
                      <a:pt x="8" y="8"/>
                    </a:cubicBezTo>
                    <a:cubicBezTo>
                      <a:pt x="8" y="9"/>
                      <a:pt x="8" y="10"/>
                      <a:pt x="9" y="10"/>
                    </a:cubicBezTo>
                    <a:cubicBezTo>
                      <a:pt x="9" y="11"/>
                      <a:pt x="8" y="10"/>
                      <a:pt x="8" y="11"/>
                    </a:cubicBezTo>
                    <a:cubicBezTo>
                      <a:pt x="7" y="11"/>
                      <a:pt x="10" y="12"/>
                      <a:pt x="9" y="12"/>
                    </a:cubicBezTo>
                    <a:cubicBezTo>
                      <a:pt x="8" y="12"/>
                      <a:pt x="8" y="12"/>
                      <a:pt x="8" y="12"/>
                    </a:cubicBezTo>
                    <a:cubicBezTo>
                      <a:pt x="9" y="13"/>
                      <a:pt x="7" y="13"/>
                      <a:pt x="8" y="14"/>
                    </a:cubicBezTo>
                    <a:cubicBezTo>
                      <a:pt x="9" y="14"/>
                      <a:pt x="9" y="14"/>
                      <a:pt x="10" y="14"/>
                    </a:cubicBezTo>
                    <a:cubicBezTo>
                      <a:pt x="7" y="14"/>
                      <a:pt x="11" y="15"/>
                      <a:pt x="9" y="16"/>
                    </a:cubicBezTo>
                    <a:cubicBezTo>
                      <a:pt x="11" y="16"/>
                      <a:pt x="12" y="17"/>
                      <a:pt x="12" y="17"/>
                    </a:cubicBezTo>
                    <a:cubicBezTo>
                      <a:pt x="10" y="17"/>
                      <a:pt x="10" y="17"/>
                      <a:pt x="10" y="17"/>
                    </a:cubicBezTo>
                    <a:cubicBezTo>
                      <a:pt x="11" y="16"/>
                      <a:pt x="8" y="16"/>
                      <a:pt x="7" y="15"/>
                    </a:cubicBezTo>
                    <a:cubicBezTo>
                      <a:pt x="8" y="16"/>
                      <a:pt x="7" y="17"/>
                      <a:pt x="8" y="17"/>
                    </a:cubicBezTo>
                    <a:cubicBezTo>
                      <a:pt x="7" y="17"/>
                      <a:pt x="7" y="17"/>
                      <a:pt x="7" y="17"/>
                    </a:cubicBezTo>
                    <a:cubicBezTo>
                      <a:pt x="7" y="17"/>
                      <a:pt x="10" y="18"/>
                      <a:pt x="9" y="18"/>
                    </a:cubicBezTo>
                    <a:cubicBezTo>
                      <a:pt x="8" y="18"/>
                      <a:pt x="8" y="18"/>
                      <a:pt x="8" y="18"/>
                    </a:cubicBezTo>
                    <a:cubicBezTo>
                      <a:pt x="8" y="19"/>
                      <a:pt x="6" y="20"/>
                      <a:pt x="8" y="22"/>
                    </a:cubicBezTo>
                    <a:cubicBezTo>
                      <a:pt x="8" y="22"/>
                      <a:pt x="11" y="22"/>
                      <a:pt x="11" y="22"/>
                    </a:cubicBezTo>
                    <a:cubicBezTo>
                      <a:pt x="11" y="21"/>
                      <a:pt x="9" y="21"/>
                      <a:pt x="9" y="20"/>
                    </a:cubicBezTo>
                    <a:cubicBezTo>
                      <a:pt x="10" y="20"/>
                      <a:pt x="10" y="20"/>
                      <a:pt x="10" y="20"/>
                    </a:cubicBezTo>
                    <a:cubicBezTo>
                      <a:pt x="9" y="20"/>
                      <a:pt x="9" y="19"/>
                      <a:pt x="8" y="20"/>
                    </a:cubicBezTo>
                    <a:cubicBezTo>
                      <a:pt x="7" y="19"/>
                      <a:pt x="9" y="19"/>
                      <a:pt x="8" y="19"/>
                    </a:cubicBezTo>
                    <a:cubicBezTo>
                      <a:pt x="10" y="19"/>
                      <a:pt x="10" y="19"/>
                      <a:pt x="11" y="20"/>
                    </a:cubicBezTo>
                    <a:cubicBezTo>
                      <a:pt x="11" y="19"/>
                      <a:pt x="11" y="19"/>
                      <a:pt x="11" y="19"/>
                    </a:cubicBezTo>
                    <a:cubicBezTo>
                      <a:pt x="11" y="19"/>
                      <a:pt x="11" y="19"/>
                      <a:pt x="12" y="19"/>
                    </a:cubicBezTo>
                    <a:cubicBezTo>
                      <a:pt x="10" y="18"/>
                      <a:pt x="13" y="18"/>
                      <a:pt x="12" y="17"/>
                    </a:cubicBezTo>
                    <a:cubicBezTo>
                      <a:pt x="12" y="18"/>
                      <a:pt x="12" y="18"/>
                      <a:pt x="12" y="18"/>
                    </a:cubicBezTo>
                    <a:cubicBezTo>
                      <a:pt x="11" y="18"/>
                      <a:pt x="11" y="17"/>
                      <a:pt x="11" y="17"/>
                    </a:cubicBezTo>
                    <a:cubicBezTo>
                      <a:pt x="12" y="17"/>
                      <a:pt x="12" y="17"/>
                      <a:pt x="12" y="17"/>
                    </a:cubicBezTo>
                    <a:cubicBezTo>
                      <a:pt x="12" y="16"/>
                      <a:pt x="10" y="16"/>
                      <a:pt x="10" y="16"/>
                    </a:cubicBezTo>
                    <a:cubicBezTo>
                      <a:pt x="12" y="16"/>
                      <a:pt x="11" y="15"/>
                      <a:pt x="13" y="15"/>
                    </a:cubicBezTo>
                    <a:cubicBezTo>
                      <a:pt x="11" y="15"/>
                      <a:pt x="12" y="14"/>
                      <a:pt x="11" y="14"/>
                    </a:cubicBezTo>
                    <a:cubicBezTo>
                      <a:pt x="11" y="14"/>
                      <a:pt x="11" y="13"/>
                      <a:pt x="12" y="13"/>
                    </a:cubicBezTo>
                    <a:cubicBezTo>
                      <a:pt x="12" y="14"/>
                      <a:pt x="12" y="14"/>
                      <a:pt x="12" y="14"/>
                    </a:cubicBezTo>
                    <a:cubicBezTo>
                      <a:pt x="12" y="13"/>
                      <a:pt x="12" y="13"/>
                      <a:pt x="12" y="13"/>
                    </a:cubicBezTo>
                    <a:cubicBezTo>
                      <a:pt x="13" y="13"/>
                      <a:pt x="13" y="13"/>
                      <a:pt x="13" y="13"/>
                    </a:cubicBezTo>
                    <a:cubicBezTo>
                      <a:pt x="13" y="13"/>
                      <a:pt x="11" y="13"/>
                      <a:pt x="12" y="13"/>
                    </a:cubicBezTo>
                    <a:cubicBezTo>
                      <a:pt x="13" y="13"/>
                      <a:pt x="13" y="13"/>
                      <a:pt x="13" y="13"/>
                    </a:cubicBezTo>
                    <a:cubicBezTo>
                      <a:pt x="13" y="13"/>
                      <a:pt x="10" y="12"/>
                      <a:pt x="12" y="12"/>
                    </a:cubicBezTo>
                    <a:cubicBezTo>
                      <a:pt x="11" y="11"/>
                      <a:pt x="11" y="11"/>
                      <a:pt x="9" y="11"/>
                    </a:cubicBezTo>
                    <a:cubicBezTo>
                      <a:pt x="10" y="11"/>
                      <a:pt x="11" y="11"/>
                      <a:pt x="11" y="10"/>
                    </a:cubicBezTo>
                    <a:cubicBezTo>
                      <a:pt x="9" y="10"/>
                      <a:pt x="12" y="10"/>
                      <a:pt x="11" y="9"/>
                    </a:cubicBezTo>
                    <a:cubicBezTo>
                      <a:pt x="12" y="10"/>
                      <a:pt x="11" y="9"/>
                      <a:pt x="13" y="10"/>
                    </a:cubicBezTo>
                    <a:cubicBezTo>
                      <a:pt x="13" y="10"/>
                      <a:pt x="11" y="9"/>
                      <a:pt x="12" y="9"/>
                    </a:cubicBezTo>
                    <a:cubicBezTo>
                      <a:pt x="13" y="8"/>
                      <a:pt x="13" y="8"/>
                      <a:pt x="13" y="8"/>
                    </a:cubicBezTo>
                    <a:cubicBezTo>
                      <a:pt x="12" y="8"/>
                      <a:pt x="11" y="8"/>
                      <a:pt x="12" y="8"/>
                    </a:cubicBezTo>
                    <a:cubicBezTo>
                      <a:pt x="11" y="8"/>
                      <a:pt x="11" y="8"/>
                      <a:pt x="11" y="8"/>
                    </a:cubicBezTo>
                    <a:cubicBezTo>
                      <a:pt x="12" y="7"/>
                      <a:pt x="11" y="7"/>
                      <a:pt x="13" y="6"/>
                    </a:cubicBezTo>
                    <a:cubicBezTo>
                      <a:pt x="10" y="6"/>
                      <a:pt x="10" y="6"/>
                      <a:pt x="10" y="6"/>
                    </a:cubicBezTo>
                    <a:cubicBezTo>
                      <a:pt x="13" y="5"/>
                      <a:pt x="10" y="4"/>
                      <a:pt x="9" y="5"/>
                    </a:cubicBezTo>
                    <a:cubicBezTo>
                      <a:pt x="8" y="5"/>
                      <a:pt x="8" y="4"/>
                      <a:pt x="8" y="4"/>
                    </a:cubicBezTo>
                    <a:cubicBezTo>
                      <a:pt x="9" y="3"/>
                      <a:pt x="9" y="3"/>
                      <a:pt x="9" y="3"/>
                    </a:cubicBezTo>
                    <a:cubicBezTo>
                      <a:pt x="8" y="3"/>
                      <a:pt x="8" y="2"/>
                      <a:pt x="7" y="3"/>
                    </a:cubicBezTo>
                    <a:cubicBezTo>
                      <a:pt x="7" y="4"/>
                      <a:pt x="7" y="2"/>
                      <a:pt x="7" y="2"/>
                    </a:cubicBezTo>
                    <a:cubicBezTo>
                      <a:pt x="6" y="4"/>
                      <a:pt x="5" y="0"/>
                      <a:pt x="5" y="4"/>
                    </a:cubicBezTo>
                    <a:cubicBezTo>
                      <a:pt x="5" y="4"/>
                      <a:pt x="5" y="4"/>
                      <a:pt x="6" y="4"/>
                    </a:cubicBezTo>
                    <a:cubicBezTo>
                      <a:pt x="6" y="5"/>
                      <a:pt x="6" y="6"/>
                      <a:pt x="6" y="6"/>
                    </a:cubicBezTo>
                    <a:cubicBezTo>
                      <a:pt x="5" y="6"/>
                      <a:pt x="5" y="4"/>
                      <a:pt x="4" y="5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4" y="0"/>
                      <a:pt x="3" y="6"/>
                      <a:pt x="2" y="2"/>
                    </a:cubicBez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472" name="Freeform 368"/>
              <p:cNvSpPr>
                <a:spLocks/>
              </p:cNvSpPr>
              <p:nvPr/>
            </p:nvSpPr>
            <p:spPr bwMode="auto">
              <a:xfrm>
                <a:off x="1372" y="2989"/>
                <a:ext cx="8" cy="9"/>
              </a:xfrm>
              <a:custGeom>
                <a:avLst/>
                <a:gdLst>
                  <a:gd name="T0" fmla="*/ 3 w 3"/>
                  <a:gd name="T1" fmla="*/ 3 h 3"/>
                  <a:gd name="T2" fmla="*/ 1 w 3"/>
                  <a:gd name="T3" fmla="*/ 0 h 3"/>
                  <a:gd name="T4" fmla="*/ 1 w 3"/>
                  <a:gd name="T5" fmla="*/ 1 h 3"/>
                  <a:gd name="T6" fmla="*/ 3 w 3"/>
                  <a:gd name="T7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3">
                    <a:moveTo>
                      <a:pt x="3" y="3"/>
                    </a:moveTo>
                    <a:cubicBezTo>
                      <a:pt x="0" y="0"/>
                      <a:pt x="2" y="1"/>
                      <a:pt x="1" y="0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2" y="2"/>
                      <a:pt x="0" y="0"/>
                      <a:pt x="3" y="3"/>
                    </a:cubicBez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473" name="Freeform 369"/>
              <p:cNvSpPr>
                <a:spLocks/>
              </p:cNvSpPr>
              <p:nvPr/>
            </p:nvSpPr>
            <p:spPr bwMode="auto">
              <a:xfrm>
                <a:off x="1375" y="2992"/>
                <a:ext cx="0" cy="3"/>
              </a:xfrm>
              <a:custGeom>
                <a:avLst/>
                <a:gdLst>
                  <a:gd name="T0" fmla="*/ 0 h 1"/>
                  <a:gd name="T1" fmla="*/ 1 h 1"/>
                  <a:gd name="T2" fmla="*/ 1 h 1"/>
                  <a:gd name="T3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474" name="Freeform 370"/>
              <p:cNvSpPr>
                <a:spLocks/>
              </p:cNvSpPr>
              <p:nvPr/>
            </p:nvSpPr>
            <p:spPr bwMode="auto">
              <a:xfrm>
                <a:off x="1350" y="2992"/>
                <a:ext cx="0" cy="3"/>
              </a:xfrm>
              <a:custGeom>
                <a:avLst/>
                <a:gdLst>
                  <a:gd name="T0" fmla="*/ 1 h 1"/>
                  <a:gd name="T1" fmla="*/ 1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0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475" name="Freeform 371"/>
              <p:cNvSpPr>
                <a:spLocks/>
              </p:cNvSpPr>
              <p:nvPr/>
            </p:nvSpPr>
            <p:spPr bwMode="auto">
              <a:xfrm>
                <a:off x="1350" y="2995"/>
                <a:ext cx="0" cy="3"/>
              </a:xfrm>
              <a:custGeom>
                <a:avLst/>
                <a:gdLst>
                  <a:gd name="T0" fmla="*/ 0 h 3"/>
                  <a:gd name="T1" fmla="*/ 3 h 3"/>
                  <a:gd name="T2" fmla="*/ 0 h 3"/>
                  <a:gd name="T3" fmla="*/ 0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3">
                    <a:moveTo>
                      <a:pt x="0" y="0"/>
                    </a:moveTo>
                    <a:lnTo>
                      <a:pt x="0" y="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476" name="Freeform 372"/>
              <p:cNvSpPr>
                <a:spLocks/>
              </p:cNvSpPr>
              <p:nvPr/>
            </p:nvSpPr>
            <p:spPr bwMode="auto">
              <a:xfrm>
                <a:off x="1309" y="2992"/>
                <a:ext cx="41" cy="22"/>
              </a:xfrm>
              <a:custGeom>
                <a:avLst/>
                <a:gdLst>
                  <a:gd name="T0" fmla="*/ 3 w 15"/>
                  <a:gd name="T1" fmla="*/ 3 h 8"/>
                  <a:gd name="T2" fmla="*/ 2 w 15"/>
                  <a:gd name="T3" fmla="*/ 4 h 8"/>
                  <a:gd name="T4" fmla="*/ 2 w 15"/>
                  <a:gd name="T5" fmla="*/ 3 h 8"/>
                  <a:gd name="T6" fmla="*/ 0 w 15"/>
                  <a:gd name="T7" fmla="*/ 6 h 8"/>
                  <a:gd name="T8" fmla="*/ 7 w 15"/>
                  <a:gd name="T9" fmla="*/ 5 h 8"/>
                  <a:gd name="T10" fmla="*/ 7 w 15"/>
                  <a:gd name="T11" fmla="*/ 6 h 8"/>
                  <a:gd name="T12" fmla="*/ 10 w 15"/>
                  <a:gd name="T13" fmla="*/ 4 h 8"/>
                  <a:gd name="T14" fmla="*/ 9 w 15"/>
                  <a:gd name="T15" fmla="*/ 6 h 8"/>
                  <a:gd name="T16" fmla="*/ 11 w 15"/>
                  <a:gd name="T17" fmla="*/ 5 h 8"/>
                  <a:gd name="T18" fmla="*/ 11 w 15"/>
                  <a:gd name="T19" fmla="*/ 4 h 8"/>
                  <a:gd name="T20" fmla="*/ 11 w 15"/>
                  <a:gd name="T21" fmla="*/ 5 h 8"/>
                  <a:gd name="T22" fmla="*/ 11 w 15"/>
                  <a:gd name="T23" fmla="*/ 4 h 8"/>
                  <a:gd name="T24" fmla="*/ 12 w 15"/>
                  <a:gd name="T25" fmla="*/ 4 h 8"/>
                  <a:gd name="T26" fmla="*/ 12 w 15"/>
                  <a:gd name="T27" fmla="*/ 5 h 8"/>
                  <a:gd name="T28" fmla="*/ 13 w 15"/>
                  <a:gd name="T29" fmla="*/ 4 h 8"/>
                  <a:gd name="T30" fmla="*/ 13 w 15"/>
                  <a:gd name="T31" fmla="*/ 5 h 8"/>
                  <a:gd name="T32" fmla="*/ 15 w 15"/>
                  <a:gd name="T33" fmla="*/ 3 h 8"/>
                  <a:gd name="T34" fmla="*/ 15 w 15"/>
                  <a:gd name="T35" fmla="*/ 2 h 8"/>
                  <a:gd name="T36" fmla="*/ 13 w 15"/>
                  <a:gd name="T37" fmla="*/ 3 h 8"/>
                  <a:gd name="T38" fmla="*/ 13 w 15"/>
                  <a:gd name="T39" fmla="*/ 3 h 8"/>
                  <a:gd name="T40" fmla="*/ 12 w 15"/>
                  <a:gd name="T41" fmla="*/ 4 h 8"/>
                  <a:gd name="T42" fmla="*/ 13 w 15"/>
                  <a:gd name="T43" fmla="*/ 2 h 8"/>
                  <a:gd name="T44" fmla="*/ 11 w 15"/>
                  <a:gd name="T45" fmla="*/ 1 h 8"/>
                  <a:gd name="T46" fmla="*/ 11 w 15"/>
                  <a:gd name="T47" fmla="*/ 1 h 8"/>
                  <a:gd name="T48" fmla="*/ 11 w 15"/>
                  <a:gd name="T49" fmla="*/ 1 h 8"/>
                  <a:gd name="T50" fmla="*/ 11 w 15"/>
                  <a:gd name="T51" fmla="*/ 2 h 8"/>
                  <a:gd name="T52" fmla="*/ 11 w 15"/>
                  <a:gd name="T53" fmla="*/ 4 h 8"/>
                  <a:gd name="T54" fmla="*/ 10 w 15"/>
                  <a:gd name="T55" fmla="*/ 4 h 8"/>
                  <a:gd name="T56" fmla="*/ 11 w 15"/>
                  <a:gd name="T57" fmla="*/ 2 h 8"/>
                  <a:gd name="T58" fmla="*/ 10 w 15"/>
                  <a:gd name="T59" fmla="*/ 3 h 8"/>
                  <a:gd name="T60" fmla="*/ 10 w 15"/>
                  <a:gd name="T61" fmla="*/ 1 h 8"/>
                  <a:gd name="T62" fmla="*/ 10 w 15"/>
                  <a:gd name="T63" fmla="*/ 3 h 8"/>
                  <a:gd name="T64" fmla="*/ 7 w 15"/>
                  <a:gd name="T65" fmla="*/ 3 h 8"/>
                  <a:gd name="T66" fmla="*/ 7 w 15"/>
                  <a:gd name="T67" fmla="*/ 2 h 8"/>
                  <a:gd name="T68" fmla="*/ 7 w 15"/>
                  <a:gd name="T69" fmla="*/ 3 h 8"/>
                  <a:gd name="T70" fmla="*/ 5 w 15"/>
                  <a:gd name="T71" fmla="*/ 3 h 8"/>
                  <a:gd name="T72" fmla="*/ 5 w 15"/>
                  <a:gd name="T73" fmla="*/ 4 h 8"/>
                  <a:gd name="T74" fmla="*/ 3 w 15"/>
                  <a:gd name="T75" fmla="*/ 3 h 8"/>
                  <a:gd name="T76" fmla="*/ 3 w 15"/>
                  <a:gd name="T77" fmla="*/ 3 h 8"/>
                  <a:gd name="T78" fmla="*/ 2 w 15"/>
                  <a:gd name="T79" fmla="*/ 5 h 8"/>
                  <a:gd name="T80" fmla="*/ 3 w 15"/>
                  <a:gd name="T81" fmla="*/ 3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5" h="8">
                    <a:moveTo>
                      <a:pt x="3" y="3"/>
                    </a:moveTo>
                    <a:cubicBezTo>
                      <a:pt x="2" y="4"/>
                      <a:pt x="2" y="4"/>
                      <a:pt x="2" y="4"/>
                    </a:cubicBezTo>
                    <a:cubicBezTo>
                      <a:pt x="2" y="4"/>
                      <a:pt x="1" y="5"/>
                      <a:pt x="2" y="3"/>
                    </a:cubicBezTo>
                    <a:cubicBezTo>
                      <a:pt x="1" y="5"/>
                      <a:pt x="0" y="3"/>
                      <a:pt x="0" y="6"/>
                    </a:cubicBezTo>
                    <a:cubicBezTo>
                      <a:pt x="2" y="5"/>
                      <a:pt x="5" y="7"/>
                      <a:pt x="7" y="5"/>
                    </a:cubicBezTo>
                    <a:cubicBezTo>
                      <a:pt x="7" y="6"/>
                      <a:pt x="7" y="6"/>
                      <a:pt x="7" y="6"/>
                    </a:cubicBezTo>
                    <a:cubicBezTo>
                      <a:pt x="8" y="4"/>
                      <a:pt x="9" y="8"/>
                      <a:pt x="10" y="4"/>
                    </a:cubicBezTo>
                    <a:cubicBezTo>
                      <a:pt x="9" y="6"/>
                      <a:pt x="9" y="6"/>
                      <a:pt x="9" y="6"/>
                    </a:cubicBezTo>
                    <a:cubicBezTo>
                      <a:pt x="10" y="7"/>
                      <a:pt x="11" y="3"/>
                      <a:pt x="11" y="5"/>
                    </a:cubicBezTo>
                    <a:cubicBezTo>
                      <a:pt x="11" y="4"/>
                      <a:pt x="11" y="4"/>
                      <a:pt x="11" y="4"/>
                    </a:cubicBezTo>
                    <a:cubicBezTo>
                      <a:pt x="11" y="5"/>
                      <a:pt x="11" y="5"/>
                      <a:pt x="11" y="5"/>
                    </a:cubicBezTo>
                    <a:cubicBezTo>
                      <a:pt x="11" y="4"/>
                      <a:pt x="11" y="4"/>
                      <a:pt x="11" y="4"/>
                    </a:cubicBezTo>
                    <a:cubicBezTo>
                      <a:pt x="12" y="4"/>
                      <a:pt x="12" y="4"/>
                      <a:pt x="12" y="4"/>
                    </a:cubicBezTo>
                    <a:cubicBezTo>
                      <a:pt x="12" y="5"/>
                      <a:pt x="12" y="5"/>
                      <a:pt x="12" y="5"/>
                    </a:cubicBezTo>
                    <a:cubicBezTo>
                      <a:pt x="12" y="5"/>
                      <a:pt x="13" y="4"/>
                      <a:pt x="13" y="4"/>
                    </a:cubicBezTo>
                    <a:cubicBezTo>
                      <a:pt x="13" y="5"/>
                      <a:pt x="13" y="5"/>
                      <a:pt x="13" y="5"/>
                    </a:cubicBezTo>
                    <a:cubicBezTo>
                      <a:pt x="14" y="4"/>
                      <a:pt x="14" y="7"/>
                      <a:pt x="15" y="3"/>
                    </a:cubicBezTo>
                    <a:cubicBezTo>
                      <a:pt x="15" y="3"/>
                      <a:pt x="14" y="2"/>
                      <a:pt x="15" y="2"/>
                    </a:cubicBezTo>
                    <a:cubicBezTo>
                      <a:pt x="14" y="1"/>
                      <a:pt x="14" y="2"/>
                      <a:pt x="13" y="3"/>
                    </a:cubicBezTo>
                    <a:cubicBezTo>
                      <a:pt x="13" y="3"/>
                      <a:pt x="13" y="3"/>
                      <a:pt x="13" y="3"/>
                    </a:cubicBezTo>
                    <a:cubicBezTo>
                      <a:pt x="13" y="6"/>
                      <a:pt x="13" y="3"/>
                      <a:pt x="12" y="4"/>
                    </a:cubicBezTo>
                    <a:cubicBezTo>
                      <a:pt x="13" y="3"/>
                      <a:pt x="13" y="3"/>
                      <a:pt x="13" y="2"/>
                    </a:cubicBezTo>
                    <a:cubicBezTo>
                      <a:pt x="12" y="0"/>
                      <a:pt x="12" y="4"/>
                      <a:pt x="11" y="1"/>
                    </a:cubicBezTo>
                    <a:cubicBezTo>
                      <a:pt x="11" y="1"/>
                      <a:pt x="11" y="1"/>
                      <a:pt x="11" y="1"/>
                    </a:cubicBezTo>
                    <a:cubicBezTo>
                      <a:pt x="11" y="0"/>
                      <a:pt x="11" y="1"/>
                      <a:pt x="11" y="1"/>
                    </a:cubicBezTo>
                    <a:cubicBezTo>
                      <a:pt x="11" y="2"/>
                      <a:pt x="11" y="2"/>
                      <a:pt x="11" y="2"/>
                    </a:cubicBezTo>
                    <a:cubicBezTo>
                      <a:pt x="11" y="2"/>
                      <a:pt x="11" y="4"/>
                      <a:pt x="11" y="4"/>
                    </a:cubicBezTo>
                    <a:cubicBezTo>
                      <a:pt x="11" y="3"/>
                      <a:pt x="11" y="5"/>
                      <a:pt x="10" y="4"/>
                    </a:cubicBezTo>
                    <a:cubicBezTo>
                      <a:pt x="10" y="3"/>
                      <a:pt x="11" y="3"/>
                      <a:pt x="11" y="2"/>
                    </a:cubicBezTo>
                    <a:cubicBezTo>
                      <a:pt x="10" y="3"/>
                      <a:pt x="10" y="3"/>
                      <a:pt x="10" y="3"/>
                    </a:cubicBezTo>
                    <a:cubicBezTo>
                      <a:pt x="10" y="3"/>
                      <a:pt x="10" y="2"/>
                      <a:pt x="10" y="1"/>
                    </a:cubicBezTo>
                    <a:cubicBezTo>
                      <a:pt x="10" y="2"/>
                      <a:pt x="10" y="2"/>
                      <a:pt x="10" y="3"/>
                    </a:cubicBezTo>
                    <a:cubicBezTo>
                      <a:pt x="9" y="2"/>
                      <a:pt x="8" y="2"/>
                      <a:pt x="7" y="3"/>
                    </a:cubicBezTo>
                    <a:cubicBezTo>
                      <a:pt x="7" y="3"/>
                      <a:pt x="7" y="2"/>
                      <a:pt x="7" y="2"/>
                    </a:cubicBezTo>
                    <a:cubicBezTo>
                      <a:pt x="7" y="2"/>
                      <a:pt x="7" y="2"/>
                      <a:pt x="7" y="3"/>
                    </a:cubicBezTo>
                    <a:cubicBezTo>
                      <a:pt x="6" y="4"/>
                      <a:pt x="6" y="4"/>
                      <a:pt x="5" y="3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5" y="5"/>
                      <a:pt x="4" y="2"/>
                      <a:pt x="3" y="3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3" y="3"/>
                      <a:pt x="3" y="6"/>
                      <a:pt x="2" y="5"/>
                    </a:cubicBezTo>
                    <a:cubicBezTo>
                      <a:pt x="3" y="4"/>
                      <a:pt x="3" y="4"/>
                      <a:pt x="3" y="3"/>
                    </a:cubicBez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477" name="Freeform 373"/>
              <p:cNvSpPr>
                <a:spLocks/>
              </p:cNvSpPr>
              <p:nvPr/>
            </p:nvSpPr>
            <p:spPr bwMode="auto">
              <a:xfrm>
                <a:off x="1307" y="3000"/>
                <a:ext cx="2" cy="8"/>
              </a:xfrm>
              <a:custGeom>
                <a:avLst/>
                <a:gdLst>
                  <a:gd name="T0" fmla="*/ 1 w 1"/>
                  <a:gd name="T1" fmla="*/ 2 h 3"/>
                  <a:gd name="T2" fmla="*/ 1 w 1"/>
                  <a:gd name="T3" fmla="*/ 1 h 3"/>
                  <a:gd name="T4" fmla="*/ 0 w 1"/>
                  <a:gd name="T5" fmla="*/ 3 h 3"/>
                  <a:gd name="T6" fmla="*/ 1 w 1"/>
                  <a:gd name="T7" fmla="*/ 2 h 3"/>
                  <a:gd name="T8" fmla="*/ 1 w 1"/>
                  <a:gd name="T9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3">
                    <a:moveTo>
                      <a:pt x="1" y="2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0" y="2"/>
                      <a:pt x="0" y="3"/>
                    </a:cubicBezTo>
                    <a:cubicBezTo>
                      <a:pt x="1" y="3"/>
                      <a:pt x="1" y="3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478" name="Freeform 374"/>
              <p:cNvSpPr>
                <a:spLocks/>
              </p:cNvSpPr>
              <p:nvPr/>
            </p:nvSpPr>
            <p:spPr bwMode="auto">
              <a:xfrm>
                <a:off x="1282" y="2995"/>
                <a:ext cx="25" cy="16"/>
              </a:xfrm>
              <a:custGeom>
                <a:avLst/>
                <a:gdLst>
                  <a:gd name="T0" fmla="*/ 4 w 9"/>
                  <a:gd name="T1" fmla="*/ 2 h 6"/>
                  <a:gd name="T2" fmla="*/ 3 w 9"/>
                  <a:gd name="T3" fmla="*/ 3 h 6"/>
                  <a:gd name="T4" fmla="*/ 7 w 9"/>
                  <a:gd name="T5" fmla="*/ 5 h 6"/>
                  <a:gd name="T6" fmla="*/ 8 w 9"/>
                  <a:gd name="T7" fmla="*/ 3 h 6"/>
                  <a:gd name="T8" fmla="*/ 8 w 9"/>
                  <a:gd name="T9" fmla="*/ 5 h 6"/>
                  <a:gd name="T10" fmla="*/ 9 w 9"/>
                  <a:gd name="T11" fmla="*/ 3 h 6"/>
                  <a:gd name="T12" fmla="*/ 9 w 9"/>
                  <a:gd name="T13" fmla="*/ 4 h 6"/>
                  <a:gd name="T14" fmla="*/ 9 w 9"/>
                  <a:gd name="T15" fmla="*/ 3 h 6"/>
                  <a:gd name="T16" fmla="*/ 8 w 9"/>
                  <a:gd name="T17" fmla="*/ 3 h 6"/>
                  <a:gd name="T18" fmla="*/ 9 w 9"/>
                  <a:gd name="T19" fmla="*/ 2 h 6"/>
                  <a:gd name="T20" fmla="*/ 7 w 9"/>
                  <a:gd name="T21" fmla="*/ 4 h 6"/>
                  <a:gd name="T22" fmla="*/ 7 w 9"/>
                  <a:gd name="T23" fmla="*/ 2 h 6"/>
                  <a:gd name="T24" fmla="*/ 6 w 9"/>
                  <a:gd name="T25" fmla="*/ 1 h 6"/>
                  <a:gd name="T26" fmla="*/ 6 w 9"/>
                  <a:gd name="T27" fmla="*/ 2 h 6"/>
                  <a:gd name="T28" fmla="*/ 6 w 9"/>
                  <a:gd name="T29" fmla="*/ 3 h 6"/>
                  <a:gd name="T30" fmla="*/ 6 w 9"/>
                  <a:gd name="T31" fmla="*/ 1 h 6"/>
                  <a:gd name="T32" fmla="*/ 3 w 9"/>
                  <a:gd name="T33" fmla="*/ 0 h 6"/>
                  <a:gd name="T34" fmla="*/ 1 w 9"/>
                  <a:gd name="T35" fmla="*/ 2 h 6"/>
                  <a:gd name="T36" fmla="*/ 2 w 9"/>
                  <a:gd name="T37" fmla="*/ 1 h 6"/>
                  <a:gd name="T38" fmla="*/ 2 w 9"/>
                  <a:gd name="T39" fmla="*/ 0 h 6"/>
                  <a:gd name="T40" fmla="*/ 0 w 9"/>
                  <a:gd name="T41" fmla="*/ 2 h 6"/>
                  <a:gd name="T42" fmla="*/ 4 w 9"/>
                  <a:gd name="T43" fmla="*/ 2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9" h="6">
                    <a:moveTo>
                      <a:pt x="4" y="2"/>
                    </a:moveTo>
                    <a:cubicBezTo>
                      <a:pt x="3" y="3"/>
                      <a:pt x="3" y="3"/>
                      <a:pt x="3" y="3"/>
                    </a:cubicBezTo>
                    <a:cubicBezTo>
                      <a:pt x="5" y="4"/>
                      <a:pt x="7" y="4"/>
                      <a:pt x="7" y="5"/>
                    </a:cubicBezTo>
                    <a:cubicBezTo>
                      <a:pt x="7" y="6"/>
                      <a:pt x="8" y="4"/>
                      <a:pt x="8" y="3"/>
                    </a:cubicBezTo>
                    <a:cubicBezTo>
                      <a:pt x="8" y="5"/>
                      <a:pt x="8" y="5"/>
                      <a:pt x="8" y="5"/>
                    </a:cubicBezTo>
                    <a:cubicBezTo>
                      <a:pt x="9" y="4"/>
                      <a:pt x="9" y="5"/>
                      <a:pt x="9" y="3"/>
                    </a:cubicBezTo>
                    <a:cubicBezTo>
                      <a:pt x="9" y="3"/>
                      <a:pt x="9" y="4"/>
                      <a:pt x="9" y="4"/>
                    </a:cubicBezTo>
                    <a:cubicBezTo>
                      <a:pt x="9" y="3"/>
                      <a:pt x="9" y="3"/>
                      <a:pt x="9" y="3"/>
                    </a:cubicBezTo>
                    <a:cubicBezTo>
                      <a:pt x="8" y="3"/>
                      <a:pt x="8" y="3"/>
                      <a:pt x="8" y="3"/>
                    </a:cubicBezTo>
                    <a:cubicBezTo>
                      <a:pt x="9" y="2"/>
                      <a:pt x="9" y="2"/>
                      <a:pt x="9" y="2"/>
                    </a:cubicBezTo>
                    <a:cubicBezTo>
                      <a:pt x="8" y="1"/>
                      <a:pt x="8" y="5"/>
                      <a:pt x="7" y="4"/>
                    </a:cubicBezTo>
                    <a:cubicBezTo>
                      <a:pt x="7" y="2"/>
                      <a:pt x="7" y="2"/>
                      <a:pt x="7" y="2"/>
                    </a:cubicBezTo>
                    <a:cubicBezTo>
                      <a:pt x="7" y="2"/>
                      <a:pt x="6" y="2"/>
                      <a:pt x="6" y="1"/>
                    </a:cubicBezTo>
                    <a:cubicBezTo>
                      <a:pt x="6" y="1"/>
                      <a:pt x="6" y="2"/>
                      <a:pt x="6" y="2"/>
                    </a:cubicBezTo>
                    <a:cubicBezTo>
                      <a:pt x="6" y="2"/>
                      <a:pt x="6" y="2"/>
                      <a:pt x="6" y="3"/>
                    </a:cubicBezTo>
                    <a:cubicBezTo>
                      <a:pt x="4" y="4"/>
                      <a:pt x="6" y="2"/>
                      <a:pt x="6" y="1"/>
                    </a:cubicBezTo>
                    <a:cubicBezTo>
                      <a:pt x="5" y="2"/>
                      <a:pt x="3" y="2"/>
                      <a:pt x="3" y="0"/>
                    </a:cubicBezTo>
                    <a:cubicBezTo>
                      <a:pt x="3" y="2"/>
                      <a:pt x="2" y="2"/>
                      <a:pt x="1" y="2"/>
                    </a:cubicBezTo>
                    <a:cubicBezTo>
                      <a:pt x="1" y="1"/>
                      <a:pt x="2" y="1"/>
                      <a:pt x="2" y="1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1"/>
                      <a:pt x="1" y="2"/>
                      <a:pt x="0" y="2"/>
                    </a:cubicBezTo>
                    <a:cubicBezTo>
                      <a:pt x="0" y="4"/>
                      <a:pt x="3" y="2"/>
                      <a:pt x="4" y="2"/>
                    </a:cubicBez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479" name="Rectangle 375"/>
              <p:cNvSpPr>
                <a:spLocks noChangeArrowheads="1"/>
              </p:cNvSpPr>
              <p:nvPr/>
            </p:nvSpPr>
            <p:spPr bwMode="auto">
              <a:xfrm>
                <a:off x="1290" y="3003"/>
                <a:ext cx="1" cy="3"/>
              </a:xfrm>
              <a:prstGeom prst="rect">
                <a:avLst/>
              </a:pr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480" name="Freeform 376"/>
              <p:cNvSpPr>
                <a:spLocks/>
              </p:cNvSpPr>
              <p:nvPr/>
            </p:nvSpPr>
            <p:spPr bwMode="auto">
              <a:xfrm>
                <a:off x="1361" y="3044"/>
                <a:ext cx="0" cy="3"/>
              </a:xfrm>
              <a:custGeom>
                <a:avLst/>
                <a:gdLst>
                  <a:gd name="T0" fmla="*/ 0 h 3"/>
                  <a:gd name="T1" fmla="*/ 0 h 3"/>
                  <a:gd name="T2" fmla="*/ 3 h 3"/>
                  <a:gd name="T3" fmla="*/ 0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3">
                    <a:moveTo>
                      <a:pt x="0" y="0"/>
                    </a:moveTo>
                    <a:lnTo>
                      <a:pt x="0" y="0"/>
                    </a:lnTo>
                    <a:lnTo>
                      <a:pt x="0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481" name="Freeform 377"/>
              <p:cNvSpPr>
                <a:spLocks/>
              </p:cNvSpPr>
              <p:nvPr/>
            </p:nvSpPr>
            <p:spPr bwMode="auto">
              <a:xfrm>
                <a:off x="1356" y="3033"/>
                <a:ext cx="5" cy="14"/>
              </a:xfrm>
              <a:custGeom>
                <a:avLst/>
                <a:gdLst>
                  <a:gd name="T0" fmla="*/ 0 w 2"/>
                  <a:gd name="T1" fmla="*/ 0 h 5"/>
                  <a:gd name="T2" fmla="*/ 0 w 2"/>
                  <a:gd name="T3" fmla="*/ 1 h 5"/>
                  <a:gd name="T4" fmla="*/ 2 w 2"/>
                  <a:gd name="T5" fmla="*/ 5 h 5"/>
                  <a:gd name="T6" fmla="*/ 1 w 2"/>
                  <a:gd name="T7" fmla="*/ 2 h 5"/>
                  <a:gd name="T8" fmla="*/ 1 w 2"/>
                  <a:gd name="T9" fmla="*/ 3 h 5"/>
                  <a:gd name="T10" fmla="*/ 0 w 2"/>
                  <a:gd name="T11" fmla="*/ 1 h 5"/>
                  <a:gd name="T12" fmla="*/ 0 w 2"/>
                  <a:gd name="T13" fmla="*/ 2 h 5"/>
                  <a:gd name="T14" fmla="*/ 0 w 2"/>
                  <a:gd name="T15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5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1" y="4"/>
                      <a:pt x="1" y="3"/>
                      <a:pt x="2" y="5"/>
                    </a:cubicBezTo>
                    <a:cubicBezTo>
                      <a:pt x="2" y="5"/>
                      <a:pt x="1" y="4"/>
                      <a:pt x="1" y="2"/>
                    </a:cubicBezTo>
                    <a:cubicBezTo>
                      <a:pt x="1" y="3"/>
                      <a:pt x="1" y="4"/>
                      <a:pt x="1" y="3"/>
                    </a:cubicBezTo>
                    <a:cubicBezTo>
                      <a:pt x="1" y="3"/>
                      <a:pt x="1" y="3"/>
                      <a:pt x="0" y="1"/>
                    </a:cubicBezTo>
                    <a:cubicBezTo>
                      <a:pt x="0" y="0"/>
                      <a:pt x="1" y="2"/>
                      <a:pt x="0" y="2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482" name="Freeform 378"/>
              <p:cNvSpPr>
                <a:spLocks/>
              </p:cNvSpPr>
              <p:nvPr/>
            </p:nvSpPr>
            <p:spPr bwMode="auto">
              <a:xfrm>
                <a:off x="1356" y="3038"/>
                <a:ext cx="2" cy="6"/>
              </a:xfrm>
              <a:custGeom>
                <a:avLst/>
                <a:gdLst>
                  <a:gd name="T0" fmla="*/ 1 w 1"/>
                  <a:gd name="T1" fmla="*/ 2 h 2"/>
                  <a:gd name="T2" fmla="*/ 0 w 1"/>
                  <a:gd name="T3" fmla="*/ 0 h 2"/>
                  <a:gd name="T4" fmla="*/ 1 w 1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1" y="2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1"/>
                      <a:pt x="1" y="1"/>
                      <a:pt x="1" y="2"/>
                    </a:cubicBez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483" name="Freeform 379"/>
              <p:cNvSpPr>
                <a:spLocks/>
              </p:cNvSpPr>
              <p:nvPr/>
            </p:nvSpPr>
            <p:spPr bwMode="auto">
              <a:xfrm>
                <a:off x="1356" y="3041"/>
                <a:ext cx="2" cy="6"/>
              </a:xfrm>
              <a:custGeom>
                <a:avLst/>
                <a:gdLst>
                  <a:gd name="T0" fmla="*/ 1 w 1"/>
                  <a:gd name="T1" fmla="*/ 1 h 2"/>
                  <a:gd name="T2" fmla="*/ 0 w 1"/>
                  <a:gd name="T3" fmla="*/ 0 h 2"/>
                  <a:gd name="T4" fmla="*/ 1 w 1"/>
                  <a:gd name="T5" fmla="*/ 2 h 2"/>
                  <a:gd name="T6" fmla="*/ 1 w 1"/>
                  <a:gd name="T7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1" y="1"/>
                    </a:moveTo>
                    <a:cubicBezTo>
                      <a:pt x="1" y="1"/>
                      <a:pt x="1" y="0"/>
                      <a:pt x="0" y="0"/>
                    </a:cubicBezTo>
                    <a:cubicBezTo>
                      <a:pt x="1" y="2"/>
                      <a:pt x="1" y="2"/>
                      <a:pt x="1" y="2"/>
                    </a:cubicBez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484" name="Freeform 380"/>
              <p:cNvSpPr>
                <a:spLocks/>
              </p:cNvSpPr>
              <p:nvPr/>
            </p:nvSpPr>
            <p:spPr bwMode="auto">
              <a:xfrm>
                <a:off x="1358" y="3044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485" name="Freeform 381"/>
              <p:cNvSpPr>
                <a:spLocks/>
              </p:cNvSpPr>
              <p:nvPr/>
            </p:nvSpPr>
            <p:spPr bwMode="auto">
              <a:xfrm>
                <a:off x="1356" y="3036"/>
                <a:ext cx="2" cy="11"/>
              </a:xfrm>
              <a:custGeom>
                <a:avLst/>
                <a:gdLst>
                  <a:gd name="T0" fmla="*/ 1 w 1"/>
                  <a:gd name="T1" fmla="*/ 3 h 4"/>
                  <a:gd name="T2" fmla="*/ 1 w 1"/>
                  <a:gd name="T3" fmla="*/ 3 h 4"/>
                  <a:gd name="T4" fmla="*/ 1 w 1"/>
                  <a:gd name="T5" fmla="*/ 3 h 4"/>
                  <a:gd name="T6" fmla="*/ 0 w 1"/>
                  <a:gd name="T7" fmla="*/ 1 h 4"/>
                  <a:gd name="T8" fmla="*/ 0 w 1"/>
                  <a:gd name="T9" fmla="*/ 1 h 4"/>
                  <a:gd name="T10" fmla="*/ 0 w 1"/>
                  <a:gd name="T11" fmla="*/ 0 h 4"/>
                  <a:gd name="T12" fmla="*/ 1 w 1"/>
                  <a:gd name="T13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" h="4">
                    <a:moveTo>
                      <a:pt x="1" y="3"/>
                    </a:moveTo>
                    <a:cubicBezTo>
                      <a:pt x="1" y="4"/>
                      <a:pt x="1" y="3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0" y="2"/>
                      <a:pt x="0" y="1"/>
                      <a:pt x="0" y="1"/>
                    </a:cubicBezTo>
                    <a:cubicBezTo>
                      <a:pt x="0" y="1"/>
                      <a:pt x="1" y="2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3"/>
                      <a:pt x="1" y="3"/>
                    </a:cubicBez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486" name="Freeform 382"/>
              <p:cNvSpPr>
                <a:spLocks/>
              </p:cNvSpPr>
              <p:nvPr/>
            </p:nvSpPr>
            <p:spPr bwMode="auto">
              <a:xfrm>
                <a:off x="1358" y="3044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487" name="Freeform 383"/>
              <p:cNvSpPr>
                <a:spLocks/>
              </p:cNvSpPr>
              <p:nvPr/>
            </p:nvSpPr>
            <p:spPr bwMode="auto">
              <a:xfrm>
                <a:off x="1358" y="3041"/>
                <a:ext cx="0" cy="3"/>
              </a:xfrm>
              <a:custGeom>
                <a:avLst/>
                <a:gdLst>
                  <a:gd name="T0" fmla="*/ 3 h 3"/>
                  <a:gd name="T1" fmla="*/ 3 h 3"/>
                  <a:gd name="T2" fmla="*/ 0 h 3"/>
                  <a:gd name="T3" fmla="*/ 3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3">
                    <a:moveTo>
                      <a:pt x="0" y="3"/>
                    </a:moveTo>
                    <a:lnTo>
                      <a:pt x="0" y="3"/>
                    </a:lnTo>
                    <a:lnTo>
                      <a:pt x="0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488" name="Freeform 384"/>
              <p:cNvSpPr>
                <a:spLocks/>
              </p:cNvSpPr>
              <p:nvPr/>
            </p:nvSpPr>
            <p:spPr bwMode="auto">
              <a:xfrm>
                <a:off x="1353" y="3033"/>
                <a:ext cx="5" cy="14"/>
              </a:xfrm>
              <a:custGeom>
                <a:avLst/>
                <a:gdLst>
                  <a:gd name="T0" fmla="*/ 1 w 2"/>
                  <a:gd name="T1" fmla="*/ 4 h 5"/>
                  <a:gd name="T2" fmla="*/ 1 w 2"/>
                  <a:gd name="T3" fmla="*/ 3 h 5"/>
                  <a:gd name="T4" fmla="*/ 0 w 2"/>
                  <a:gd name="T5" fmla="*/ 0 h 5"/>
                  <a:gd name="T6" fmla="*/ 0 w 2"/>
                  <a:gd name="T7" fmla="*/ 1 h 5"/>
                  <a:gd name="T8" fmla="*/ 1 w 2"/>
                  <a:gd name="T9" fmla="*/ 4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5">
                    <a:moveTo>
                      <a:pt x="1" y="4"/>
                    </a:moveTo>
                    <a:cubicBezTo>
                      <a:pt x="1" y="2"/>
                      <a:pt x="2" y="5"/>
                      <a:pt x="1" y="3"/>
                    </a:cubicBezTo>
                    <a:cubicBezTo>
                      <a:pt x="1" y="3"/>
                      <a:pt x="0" y="2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2"/>
                      <a:pt x="1" y="3"/>
                      <a:pt x="1" y="4"/>
                    </a:cubicBez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489" name="Freeform 385"/>
              <p:cNvSpPr>
                <a:spLocks/>
              </p:cNvSpPr>
              <p:nvPr/>
            </p:nvSpPr>
            <p:spPr bwMode="auto">
              <a:xfrm>
                <a:off x="1353" y="3030"/>
                <a:ext cx="0" cy="3"/>
              </a:xfrm>
              <a:custGeom>
                <a:avLst/>
                <a:gdLst>
                  <a:gd name="T0" fmla="*/ 0 h 3"/>
                  <a:gd name="T1" fmla="*/ 3 h 3"/>
                  <a:gd name="T2" fmla="*/ 0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3">
                    <a:moveTo>
                      <a:pt x="0" y="0"/>
                    </a:moveTo>
                    <a:lnTo>
                      <a:pt x="0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490" name="Freeform 386"/>
              <p:cNvSpPr>
                <a:spLocks/>
              </p:cNvSpPr>
              <p:nvPr/>
            </p:nvSpPr>
            <p:spPr bwMode="auto">
              <a:xfrm>
                <a:off x="1350" y="3028"/>
                <a:ext cx="6" cy="13"/>
              </a:xfrm>
              <a:custGeom>
                <a:avLst/>
                <a:gdLst>
                  <a:gd name="T0" fmla="*/ 1 w 2"/>
                  <a:gd name="T1" fmla="*/ 5 h 5"/>
                  <a:gd name="T2" fmla="*/ 1 w 2"/>
                  <a:gd name="T3" fmla="*/ 3 h 5"/>
                  <a:gd name="T4" fmla="*/ 1 w 2"/>
                  <a:gd name="T5" fmla="*/ 4 h 5"/>
                  <a:gd name="T6" fmla="*/ 1 w 2"/>
                  <a:gd name="T7" fmla="*/ 3 h 5"/>
                  <a:gd name="T8" fmla="*/ 1 w 2"/>
                  <a:gd name="T9" fmla="*/ 5 h 5"/>
                  <a:gd name="T10" fmla="*/ 1 w 2"/>
                  <a:gd name="T11" fmla="*/ 4 h 5"/>
                  <a:gd name="T12" fmla="*/ 2 w 2"/>
                  <a:gd name="T13" fmla="*/ 5 h 5"/>
                  <a:gd name="T14" fmla="*/ 1 w 2"/>
                  <a:gd name="T15" fmla="*/ 3 h 5"/>
                  <a:gd name="T16" fmla="*/ 1 w 2"/>
                  <a:gd name="T17" fmla="*/ 3 h 5"/>
                  <a:gd name="T18" fmla="*/ 1 w 2"/>
                  <a:gd name="T19" fmla="*/ 2 h 5"/>
                  <a:gd name="T20" fmla="*/ 0 w 2"/>
                  <a:gd name="T21" fmla="*/ 0 h 5"/>
                  <a:gd name="T22" fmla="*/ 1 w 2"/>
                  <a:gd name="T23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" h="5">
                    <a:moveTo>
                      <a:pt x="1" y="5"/>
                    </a:move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1" y="4"/>
                      <a:pt x="1" y="4"/>
                    </a:cubicBezTo>
                    <a:cubicBezTo>
                      <a:pt x="1" y="5"/>
                      <a:pt x="1" y="3"/>
                      <a:pt x="1" y="3"/>
                    </a:cubicBezTo>
                    <a:cubicBezTo>
                      <a:pt x="2" y="5"/>
                      <a:pt x="1" y="4"/>
                      <a:pt x="1" y="5"/>
                    </a:cubicBezTo>
                    <a:cubicBezTo>
                      <a:pt x="1" y="5"/>
                      <a:pt x="2" y="5"/>
                      <a:pt x="1" y="4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2"/>
                      <a:pt x="1" y="4"/>
                      <a:pt x="1" y="3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0" y="0"/>
                      <a:pt x="0" y="0"/>
                    </a:cubicBezTo>
                    <a:cubicBezTo>
                      <a:pt x="0" y="1"/>
                      <a:pt x="1" y="4"/>
                      <a:pt x="1" y="5"/>
                    </a:cubicBez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491" name="Freeform 387"/>
              <p:cNvSpPr>
                <a:spLocks/>
              </p:cNvSpPr>
              <p:nvPr/>
            </p:nvSpPr>
            <p:spPr bwMode="auto">
              <a:xfrm>
                <a:off x="1350" y="3033"/>
                <a:ext cx="3" cy="3"/>
              </a:xfrm>
              <a:custGeom>
                <a:avLst/>
                <a:gdLst>
                  <a:gd name="T0" fmla="*/ 0 w 3"/>
                  <a:gd name="T1" fmla="*/ 3 h 3"/>
                  <a:gd name="T2" fmla="*/ 0 w 3"/>
                  <a:gd name="T3" fmla="*/ 0 h 3"/>
                  <a:gd name="T4" fmla="*/ 3 w 3"/>
                  <a:gd name="T5" fmla="*/ 3 h 3"/>
                  <a:gd name="T6" fmla="*/ 0 w 3"/>
                  <a:gd name="T7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3">
                    <a:moveTo>
                      <a:pt x="0" y="3"/>
                    </a:moveTo>
                    <a:lnTo>
                      <a:pt x="0" y="0"/>
                    </a:lnTo>
                    <a:lnTo>
                      <a:pt x="3" y="3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492" name="Freeform 388"/>
              <p:cNvSpPr>
                <a:spLocks/>
              </p:cNvSpPr>
              <p:nvPr/>
            </p:nvSpPr>
            <p:spPr bwMode="auto">
              <a:xfrm>
                <a:off x="1350" y="3028"/>
                <a:ext cx="3" cy="16"/>
              </a:xfrm>
              <a:custGeom>
                <a:avLst/>
                <a:gdLst>
                  <a:gd name="T0" fmla="*/ 1 w 1"/>
                  <a:gd name="T1" fmla="*/ 5 h 6"/>
                  <a:gd name="T2" fmla="*/ 1 w 1"/>
                  <a:gd name="T3" fmla="*/ 4 h 6"/>
                  <a:gd name="T4" fmla="*/ 1 w 1"/>
                  <a:gd name="T5" fmla="*/ 5 h 6"/>
                  <a:gd name="T6" fmla="*/ 1 w 1"/>
                  <a:gd name="T7" fmla="*/ 3 h 6"/>
                  <a:gd name="T8" fmla="*/ 1 w 1"/>
                  <a:gd name="T9" fmla="*/ 4 h 6"/>
                  <a:gd name="T10" fmla="*/ 0 w 1"/>
                  <a:gd name="T11" fmla="*/ 2 h 6"/>
                  <a:gd name="T12" fmla="*/ 0 w 1"/>
                  <a:gd name="T13" fmla="*/ 2 h 6"/>
                  <a:gd name="T14" fmla="*/ 0 w 1"/>
                  <a:gd name="T15" fmla="*/ 3 h 6"/>
                  <a:gd name="T16" fmla="*/ 0 w 1"/>
                  <a:gd name="T17" fmla="*/ 3 h 6"/>
                  <a:gd name="T18" fmla="*/ 0 w 1"/>
                  <a:gd name="T19" fmla="*/ 4 h 6"/>
                  <a:gd name="T20" fmla="*/ 1 w 1"/>
                  <a:gd name="T21" fmla="*/ 5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" h="6">
                    <a:moveTo>
                      <a:pt x="1" y="5"/>
                    </a:moveTo>
                    <a:cubicBezTo>
                      <a:pt x="1" y="4"/>
                      <a:pt x="1" y="4"/>
                      <a:pt x="1" y="4"/>
                    </a:cubicBezTo>
                    <a:cubicBezTo>
                      <a:pt x="1" y="4"/>
                      <a:pt x="1" y="5"/>
                      <a:pt x="1" y="5"/>
                    </a:cubicBezTo>
                    <a:cubicBezTo>
                      <a:pt x="1" y="5"/>
                      <a:pt x="1" y="4"/>
                      <a:pt x="1" y="3"/>
                    </a:cubicBezTo>
                    <a:cubicBezTo>
                      <a:pt x="0" y="1"/>
                      <a:pt x="1" y="4"/>
                      <a:pt x="1" y="4"/>
                    </a:cubicBezTo>
                    <a:cubicBezTo>
                      <a:pt x="0" y="4"/>
                      <a:pt x="0" y="3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0"/>
                      <a:pt x="0" y="2"/>
                      <a:pt x="0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1" y="5"/>
                      <a:pt x="1" y="6"/>
                      <a:pt x="1" y="5"/>
                    </a:cubicBez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493" name="Freeform 389"/>
              <p:cNvSpPr>
                <a:spLocks/>
              </p:cNvSpPr>
              <p:nvPr/>
            </p:nvSpPr>
            <p:spPr bwMode="auto">
              <a:xfrm>
                <a:off x="1353" y="3041"/>
                <a:ext cx="0" cy="3"/>
              </a:xfrm>
              <a:custGeom>
                <a:avLst/>
                <a:gdLst>
                  <a:gd name="T0" fmla="*/ 0 h 1"/>
                  <a:gd name="T1" fmla="*/ 0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494" name="Freeform 390"/>
              <p:cNvSpPr>
                <a:spLocks/>
              </p:cNvSpPr>
              <p:nvPr/>
            </p:nvSpPr>
            <p:spPr bwMode="auto">
              <a:xfrm>
                <a:off x="1350" y="3036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495" name="Freeform 391"/>
              <p:cNvSpPr>
                <a:spLocks/>
              </p:cNvSpPr>
              <p:nvPr/>
            </p:nvSpPr>
            <p:spPr bwMode="auto">
              <a:xfrm>
                <a:off x="1350" y="3041"/>
                <a:ext cx="3" cy="3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0 h 1"/>
                  <a:gd name="T4" fmla="*/ 1 w 1"/>
                  <a:gd name="T5" fmla="*/ 1 h 1"/>
                  <a:gd name="T6" fmla="*/ 0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496" name="Freeform 392"/>
              <p:cNvSpPr>
                <a:spLocks/>
              </p:cNvSpPr>
              <p:nvPr/>
            </p:nvSpPr>
            <p:spPr bwMode="auto">
              <a:xfrm>
                <a:off x="1339" y="3030"/>
                <a:ext cx="14" cy="17"/>
              </a:xfrm>
              <a:custGeom>
                <a:avLst/>
                <a:gdLst>
                  <a:gd name="T0" fmla="*/ 0 w 5"/>
                  <a:gd name="T1" fmla="*/ 1 h 6"/>
                  <a:gd name="T2" fmla="*/ 1 w 5"/>
                  <a:gd name="T3" fmla="*/ 2 h 6"/>
                  <a:gd name="T4" fmla="*/ 1 w 5"/>
                  <a:gd name="T5" fmla="*/ 4 h 6"/>
                  <a:gd name="T6" fmla="*/ 1 w 5"/>
                  <a:gd name="T7" fmla="*/ 6 h 6"/>
                  <a:gd name="T8" fmla="*/ 1 w 5"/>
                  <a:gd name="T9" fmla="*/ 5 h 6"/>
                  <a:gd name="T10" fmla="*/ 1 w 5"/>
                  <a:gd name="T11" fmla="*/ 6 h 6"/>
                  <a:gd name="T12" fmla="*/ 2 w 5"/>
                  <a:gd name="T13" fmla="*/ 6 h 6"/>
                  <a:gd name="T14" fmla="*/ 2 w 5"/>
                  <a:gd name="T15" fmla="*/ 5 h 6"/>
                  <a:gd name="T16" fmla="*/ 4 w 5"/>
                  <a:gd name="T17" fmla="*/ 5 h 6"/>
                  <a:gd name="T18" fmla="*/ 3 w 5"/>
                  <a:gd name="T19" fmla="*/ 3 h 6"/>
                  <a:gd name="T20" fmla="*/ 4 w 5"/>
                  <a:gd name="T21" fmla="*/ 4 h 6"/>
                  <a:gd name="T22" fmla="*/ 4 w 5"/>
                  <a:gd name="T23" fmla="*/ 4 h 6"/>
                  <a:gd name="T24" fmla="*/ 4 w 5"/>
                  <a:gd name="T25" fmla="*/ 5 h 6"/>
                  <a:gd name="T26" fmla="*/ 4 w 5"/>
                  <a:gd name="T27" fmla="*/ 2 h 6"/>
                  <a:gd name="T28" fmla="*/ 4 w 5"/>
                  <a:gd name="T29" fmla="*/ 5 h 6"/>
                  <a:gd name="T30" fmla="*/ 4 w 5"/>
                  <a:gd name="T31" fmla="*/ 3 h 6"/>
                  <a:gd name="T32" fmla="*/ 4 w 5"/>
                  <a:gd name="T33" fmla="*/ 2 h 6"/>
                  <a:gd name="T34" fmla="*/ 4 w 5"/>
                  <a:gd name="T35" fmla="*/ 1 h 6"/>
                  <a:gd name="T36" fmla="*/ 3 w 5"/>
                  <a:gd name="T37" fmla="*/ 4 h 6"/>
                  <a:gd name="T38" fmla="*/ 3 w 5"/>
                  <a:gd name="T39" fmla="*/ 2 h 6"/>
                  <a:gd name="T40" fmla="*/ 2 w 5"/>
                  <a:gd name="T41" fmla="*/ 1 h 6"/>
                  <a:gd name="T42" fmla="*/ 2 w 5"/>
                  <a:gd name="T43" fmla="*/ 4 h 6"/>
                  <a:gd name="T44" fmla="*/ 2 w 5"/>
                  <a:gd name="T45" fmla="*/ 3 h 6"/>
                  <a:gd name="T46" fmla="*/ 2 w 5"/>
                  <a:gd name="T47" fmla="*/ 4 h 6"/>
                  <a:gd name="T48" fmla="*/ 2 w 5"/>
                  <a:gd name="T49" fmla="*/ 2 h 6"/>
                  <a:gd name="T50" fmla="*/ 2 w 5"/>
                  <a:gd name="T51" fmla="*/ 5 h 6"/>
                  <a:gd name="T52" fmla="*/ 1 w 5"/>
                  <a:gd name="T53" fmla="*/ 1 h 6"/>
                  <a:gd name="T54" fmla="*/ 2 w 5"/>
                  <a:gd name="T55" fmla="*/ 3 h 6"/>
                  <a:gd name="T56" fmla="*/ 2 w 5"/>
                  <a:gd name="T57" fmla="*/ 4 h 6"/>
                  <a:gd name="T58" fmla="*/ 1 w 5"/>
                  <a:gd name="T59" fmla="*/ 2 h 6"/>
                  <a:gd name="T60" fmla="*/ 1 w 5"/>
                  <a:gd name="T61" fmla="*/ 3 h 6"/>
                  <a:gd name="T62" fmla="*/ 1 w 5"/>
                  <a:gd name="T63" fmla="*/ 4 h 6"/>
                  <a:gd name="T64" fmla="*/ 1 w 5"/>
                  <a:gd name="T65" fmla="*/ 4 h 6"/>
                  <a:gd name="T66" fmla="*/ 1 w 5"/>
                  <a:gd name="T67" fmla="*/ 2 h 6"/>
                  <a:gd name="T68" fmla="*/ 1 w 5"/>
                  <a:gd name="T69" fmla="*/ 1 h 6"/>
                  <a:gd name="T70" fmla="*/ 1 w 5"/>
                  <a:gd name="T71" fmla="*/ 3 h 6"/>
                  <a:gd name="T72" fmla="*/ 0 w 5"/>
                  <a:gd name="T73" fmla="*/ 1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5" h="6">
                    <a:moveTo>
                      <a:pt x="0" y="1"/>
                    </a:moveTo>
                    <a:cubicBezTo>
                      <a:pt x="0" y="2"/>
                      <a:pt x="0" y="3"/>
                      <a:pt x="1" y="2"/>
                    </a:cubicBezTo>
                    <a:cubicBezTo>
                      <a:pt x="1" y="4"/>
                      <a:pt x="1" y="3"/>
                      <a:pt x="1" y="4"/>
                    </a:cubicBezTo>
                    <a:cubicBezTo>
                      <a:pt x="1" y="5"/>
                      <a:pt x="1" y="5"/>
                      <a:pt x="1" y="6"/>
                    </a:cubicBezTo>
                    <a:cubicBezTo>
                      <a:pt x="1" y="6"/>
                      <a:pt x="1" y="5"/>
                      <a:pt x="1" y="5"/>
                    </a:cubicBezTo>
                    <a:cubicBezTo>
                      <a:pt x="1" y="6"/>
                      <a:pt x="1" y="6"/>
                      <a:pt x="1" y="6"/>
                    </a:cubicBezTo>
                    <a:cubicBezTo>
                      <a:pt x="1" y="6"/>
                      <a:pt x="1" y="5"/>
                      <a:pt x="2" y="6"/>
                    </a:cubicBezTo>
                    <a:cubicBezTo>
                      <a:pt x="2" y="6"/>
                      <a:pt x="2" y="5"/>
                      <a:pt x="2" y="5"/>
                    </a:cubicBezTo>
                    <a:cubicBezTo>
                      <a:pt x="2" y="5"/>
                      <a:pt x="3" y="4"/>
                      <a:pt x="4" y="5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3" y="4"/>
                      <a:pt x="3" y="3"/>
                      <a:pt x="4" y="4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4" y="6"/>
                      <a:pt x="4" y="4"/>
                      <a:pt x="4" y="5"/>
                    </a:cubicBezTo>
                    <a:cubicBezTo>
                      <a:pt x="4" y="4"/>
                      <a:pt x="4" y="3"/>
                      <a:pt x="4" y="2"/>
                    </a:cubicBezTo>
                    <a:cubicBezTo>
                      <a:pt x="4" y="5"/>
                      <a:pt x="4" y="2"/>
                      <a:pt x="4" y="5"/>
                    </a:cubicBezTo>
                    <a:cubicBezTo>
                      <a:pt x="5" y="6"/>
                      <a:pt x="4" y="3"/>
                      <a:pt x="4" y="3"/>
                    </a:cubicBezTo>
                    <a:cubicBezTo>
                      <a:pt x="4" y="2"/>
                      <a:pt x="4" y="3"/>
                      <a:pt x="4" y="2"/>
                    </a:cubicBezTo>
                    <a:cubicBezTo>
                      <a:pt x="3" y="1"/>
                      <a:pt x="4" y="2"/>
                      <a:pt x="4" y="1"/>
                    </a:cubicBezTo>
                    <a:cubicBezTo>
                      <a:pt x="3" y="0"/>
                      <a:pt x="3" y="3"/>
                      <a:pt x="3" y="4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3"/>
                      <a:pt x="3" y="3"/>
                      <a:pt x="2" y="1"/>
                    </a:cubicBezTo>
                    <a:cubicBezTo>
                      <a:pt x="2" y="3"/>
                      <a:pt x="2" y="1"/>
                      <a:pt x="2" y="4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4"/>
                      <a:pt x="2" y="2"/>
                      <a:pt x="2" y="2"/>
                    </a:cubicBezTo>
                    <a:cubicBezTo>
                      <a:pt x="2" y="4"/>
                      <a:pt x="2" y="4"/>
                      <a:pt x="2" y="5"/>
                    </a:cubicBezTo>
                    <a:cubicBezTo>
                      <a:pt x="2" y="4"/>
                      <a:pt x="2" y="2"/>
                      <a:pt x="1" y="1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1" y="2"/>
                      <a:pt x="2" y="3"/>
                      <a:pt x="2" y="4"/>
                    </a:cubicBezTo>
                    <a:cubicBezTo>
                      <a:pt x="2" y="4"/>
                      <a:pt x="1" y="2"/>
                      <a:pt x="1" y="2"/>
                    </a:cubicBezTo>
                    <a:cubicBezTo>
                      <a:pt x="1" y="1"/>
                      <a:pt x="1" y="4"/>
                      <a:pt x="1" y="3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1" y="5"/>
                      <a:pt x="1" y="3"/>
                      <a:pt x="1" y="4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3"/>
                      <a:pt x="1" y="3"/>
                    </a:cubicBezTo>
                    <a:cubicBezTo>
                      <a:pt x="1" y="1"/>
                      <a:pt x="0" y="2"/>
                      <a:pt x="0" y="1"/>
                    </a:cubicBez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497" name="Rectangle 393"/>
              <p:cNvSpPr>
                <a:spLocks noChangeArrowheads="1"/>
              </p:cNvSpPr>
              <p:nvPr/>
            </p:nvSpPr>
            <p:spPr bwMode="auto">
              <a:xfrm>
                <a:off x="1342" y="3030"/>
                <a:ext cx="1" cy="3"/>
              </a:xfrm>
              <a:prstGeom prst="rect">
                <a:avLst/>
              </a:pr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498" name="Freeform 394"/>
              <p:cNvSpPr>
                <a:spLocks/>
              </p:cNvSpPr>
              <p:nvPr/>
            </p:nvSpPr>
            <p:spPr bwMode="auto">
              <a:xfrm>
                <a:off x="1339" y="303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499" name="Rectangle 395"/>
              <p:cNvSpPr>
                <a:spLocks noChangeArrowheads="1"/>
              </p:cNvSpPr>
              <p:nvPr/>
            </p:nvSpPr>
            <p:spPr bwMode="auto">
              <a:xfrm>
                <a:off x="1345" y="3047"/>
                <a:ext cx="1" cy="1"/>
              </a:xfrm>
              <a:prstGeom prst="rect">
                <a:avLst/>
              </a:pr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500" name="Freeform 396"/>
              <p:cNvSpPr>
                <a:spLocks/>
              </p:cNvSpPr>
              <p:nvPr/>
            </p:nvSpPr>
            <p:spPr bwMode="auto">
              <a:xfrm>
                <a:off x="1342" y="3030"/>
                <a:ext cx="0" cy="3"/>
              </a:xfrm>
              <a:custGeom>
                <a:avLst/>
                <a:gdLst>
                  <a:gd name="T0" fmla="*/ 0 h 3"/>
                  <a:gd name="T1" fmla="*/ 3 h 3"/>
                  <a:gd name="T2" fmla="*/ 0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3">
                    <a:moveTo>
                      <a:pt x="0" y="0"/>
                    </a:moveTo>
                    <a:lnTo>
                      <a:pt x="0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501" name="Freeform 397"/>
              <p:cNvSpPr>
                <a:spLocks/>
              </p:cNvSpPr>
              <p:nvPr/>
            </p:nvSpPr>
            <p:spPr bwMode="auto">
              <a:xfrm>
                <a:off x="1345" y="3030"/>
                <a:ext cx="0" cy="3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502" name="Rectangle 398"/>
              <p:cNvSpPr>
                <a:spLocks noChangeArrowheads="1"/>
              </p:cNvSpPr>
              <p:nvPr/>
            </p:nvSpPr>
            <p:spPr bwMode="auto">
              <a:xfrm>
                <a:off x="1339" y="3030"/>
                <a:ext cx="1" cy="3"/>
              </a:xfrm>
              <a:prstGeom prst="rect">
                <a:avLst/>
              </a:pr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503" name="Freeform 399"/>
              <p:cNvSpPr>
                <a:spLocks/>
              </p:cNvSpPr>
              <p:nvPr/>
            </p:nvSpPr>
            <p:spPr bwMode="auto">
              <a:xfrm>
                <a:off x="1334" y="3030"/>
                <a:ext cx="8" cy="22"/>
              </a:xfrm>
              <a:custGeom>
                <a:avLst/>
                <a:gdLst>
                  <a:gd name="T0" fmla="*/ 1 w 3"/>
                  <a:gd name="T1" fmla="*/ 7 h 8"/>
                  <a:gd name="T2" fmla="*/ 1 w 3"/>
                  <a:gd name="T3" fmla="*/ 8 h 8"/>
                  <a:gd name="T4" fmla="*/ 1 w 3"/>
                  <a:gd name="T5" fmla="*/ 4 h 8"/>
                  <a:gd name="T6" fmla="*/ 1 w 3"/>
                  <a:gd name="T7" fmla="*/ 7 h 8"/>
                  <a:gd name="T8" fmla="*/ 2 w 3"/>
                  <a:gd name="T9" fmla="*/ 5 h 8"/>
                  <a:gd name="T10" fmla="*/ 2 w 3"/>
                  <a:gd name="T11" fmla="*/ 6 h 8"/>
                  <a:gd name="T12" fmla="*/ 2 w 3"/>
                  <a:gd name="T13" fmla="*/ 3 h 8"/>
                  <a:gd name="T14" fmla="*/ 2 w 3"/>
                  <a:gd name="T15" fmla="*/ 7 h 8"/>
                  <a:gd name="T16" fmla="*/ 2 w 3"/>
                  <a:gd name="T17" fmla="*/ 7 h 8"/>
                  <a:gd name="T18" fmla="*/ 3 w 3"/>
                  <a:gd name="T19" fmla="*/ 6 h 8"/>
                  <a:gd name="T20" fmla="*/ 2 w 3"/>
                  <a:gd name="T21" fmla="*/ 4 h 8"/>
                  <a:gd name="T22" fmla="*/ 2 w 3"/>
                  <a:gd name="T23" fmla="*/ 2 h 8"/>
                  <a:gd name="T24" fmla="*/ 2 w 3"/>
                  <a:gd name="T25" fmla="*/ 3 h 8"/>
                  <a:gd name="T26" fmla="*/ 2 w 3"/>
                  <a:gd name="T27" fmla="*/ 2 h 8"/>
                  <a:gd name="T28" fmla="*/ 2 w 3"/>
                  <a:gd name="T29" fmla="*/ 3 h 8"/>
                  <a:gd name="T30" fmla="*/ 2 w 3"/>
                  <a:gd name="T31" fmla="*/ 2 h 8"/>
                  <a:gd name="T32" fmla="*/ 2 w 3"/>
                  <a:gd name="T33" fmla="*/ 3 h 8"/>
                  <a:gd name="T34" fmla="*/ 2 w 3"/>
                  <a:gd name="T35" fmla="*/ 2 h 8"/>
                  <a:gd name="T36" fmla="*/ 2 w 3"/>
                  <a:gd name="T37" fmla="*/ 4 h 8"/>
                  <a:gd name="T38" fmla="*/ 2 w 3"/>
                  <a:gd name="T39" fmla="*/ 2 h 8"/>
                  <a:gd name="T40" fmla="*/ 2 w 3"/>
                  <a:gd name="T41" fmla="*/ 3 h 8"/>
                  <a:gd name="T42" fmla="*/ 1 w 3"/>
                  <a:gd name="T43" fmla="*/ 2 h 8"/>
                  <a:gd name="T44" fmla="*/ 1 w 3"/>
                  <a:gd name="T45" fmla="*/ 3 h 8"/>
                  <a:gd name="T46" fmla="*/ 1 w 3"/>
                  <a:gd name="T47" fmla="*/ 2 h 8"/>
                  <a:gd name="T48" fmla="*/ 1 w 3"/>
                  <a:gd name="T49" fmla="*/ 5 h 8"/>
                  <a:gd name="T50" fmla="*/ 1 w 3"/>
                  <a:gd name="T51" fmla="*/ 2 h 8"/>
                  <a:gd name="T52" fmla="*/ 1 w 3"/>
                  <a:gd name="T53" fmla="*/ 3 h 8"/>
                  <a:gd name="T54" fmla="*/ 1 w 3"/>
                  <a:gd name="T55" fmla="*/ 3 h 8"/>
                  <a:gd name="T56" fmla="*/ 1 w 3"/>
                  <a:gd name="T57" fmla="*/ 4 h 8"/>
                  <a:gd name="T58" fmla="*/ 1 w 3"/>
                  <a:gd name="T59" fmla="*/ 4 h 8"/>
                  <a:gd name="T60" fmla="*/ 1 w 3"/>
                  <a:gd name="T61" fmla="*/ 5 h 8"/>
                  <a:gd name="T62" fmla="*/ 1 w 3"/>
                  <a:gd name="T63" fmla="*/ 4 h 8"/>
                  <a:gd name="T64" fmla="*/ 0 w 3"/>
                  <a:gd name="T65" fmla="*/ 6 h 8"/>
                  <a:gd name="T66" fmla="*/ 1 w 3"/>
                  <a:gd name="T67" fmla="*/ 5 h 8"/>
                  <a:gd name="T68" fmla="*/ 1 w 3"/>
                  <a:gd name="T69" fmla="*/ 7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3" h="8">
                    <a:moveTo>
                      <a:pt x="1" y="7"/>
                    </a:moveTo>
                    <a:cubicBezTo>
                      <a:pt x="1" y="8"/>
                      <a:pt x="1" y="7"/>
                      <a:pt x="1" y="8"/>
                    </a:cubicBezTo>
                    <a:cubicBezTo>
                      <a:pt x="1" y="7"/>
                      <a:pt x="1" y="4"/>
                      <a:pt x="1" y="4"/>
                    </a:cubicBezTo>
                    <a:cubicBezTo>
                      <a:pt x="1" y="7"/>
                      <a:pt x="1" y="7"/>
                      <a:pt x="1" y="7"/>
                    </a:cubicBezTo>
                    <a:cubicBezTo>
                      <a:pt x="1" y="7"/>
                      <a:pt x="2" y="8"/>
                      <a:pt x="2" y="5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2" y="6"/>
                      <a:pt x="2" y="2"/>
                      <a:pt x="2" y="3"/>
                    </a:cubicBezTo>
                    <a:cubicBezTo>
                      <a:pt x="2" y="5"/>
                      <a:pt x="2" y="5"/>
                      <a:pt x="2" y="7"/>
                    </a:cubicBezTo>
                    <a:cubicBezTo>
                      <a:pt x="2" y="7"/>
                      <a:pt x="2" y="7"/>
                      <a:pt x="2" y="7"/>
                    </a:cubicBezTo>
                    <a:cubicBezTo>
                      <a:pt x="2" y="7"/>
                      <a:pt x="2" y="6"/>
                      <a:pt x="3" y="6"/>
                    </a:cubicBezTo>
                    <a:cubicBezTo>
                      <a:pt x="2" y="5"/>
                      <a:pt x="2" y="4"/>
                      <a:pt x="2" y="4"/>
                    </a:cubicBezTo>
                    <a:cubicBezTo>
                      <a:pt x="2" y="4"/>
                      <a:pt x="2" y="3"/>
                      <a:pt x="2" y="2"/>
                    </a:cubicBezTo>
                    <a:cubicBezTo>
                      <a:pt x="2" y="3"/>
                      <a:pt x="2" y="2"/>
                      <a:pt x="2" y="3"/>
                    </a:cubicBezTo>
                    <a:cubicBezTo>
                      <a:pt x="2" y="2"/>
                      <a:pt x="2" y="3"/>
                      <a:pt x="2" y="2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3"/>
                      <a:pt x="2" y="2"/>
                      <a:pt x="2" y="2"/>
                    </a:cubicBezTo>
                    <a:cubicBezTo>
                      <a:pt x="2" y="2"/>
                      <a:pt x="2" y="3"/>
                      <a:pt x="2" y="3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3"/>
                      <a:pt x="2" y="2"/>
                      <a:pt x="2" y="4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1" y="3"/>
                      <a:pt x="1" y="0"/>
                      <a:pt x="1" y="2"/>
                    </a:cubicBezTo>
                    <a:cubicBezTo>
                      <a:pt x="1" y="2"/>
                      <a:pt x="1" y="3"/>
                      <a:pt x="1" y="3"/>
                    </a:cubicBezTo>
                    <a:cubicBezTo>
                      <a:pt x="1" y="4"/>
                      <a:pt x="1" y="2"/>
                      <a:pt x="1" y="2"/>
                    </a:cubicBezTo>
                    <a:cubicBezTo>
                      <a:pt x="1" y="3"/>
                      <a:pt x="1" y="4"/>
                      <a:pt x="1" y="5"/>
                    </a:cubicBezTo>
                    <a:cubicBezTo>
                      <a:pt x="1" y="4"/>
                      <a:pt x="1" y="5"/>
                      <a:pt x="1" y="2"/>
                    </a:cubicBezTo>
                    <a:cubicBezTo>
                      <a:pt x="1" y="2"/>
                      <a:pt x="1" y="4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4"/>
                      <a:pt x="1" y="2"/>
                      <a:pt x="1" y="4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1" y="5"/>
                      <a:pt x="1" y="5"/>
                      <a:pt x="1" y="4"/>
                    </a:cubicBezTo>
                    <a:cubicBezTo>
                      <a:pt x="1" y="6"/>
                      <a:pt x="0" y="6"/>
                      <a:pt x="0" y="6"/>
                    </a:cubicBezTo>
                    <a:cubicBezTo>
                      <a:pt x="1" y="7"/>
                      <a:pt x="1" y="5"/>
                      <a:pt x="1" y="5"/>
                    </a:cubicBezTo>
                    <a:cubicBezTo>
                      <a:pt x="1" y="6"/>
                      <a:pt x="1" y="7"/>
                      <a:pt x="1" y="7"/>
                    </a:cubicBez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504" name="Freeform 400"/>
              <p:cNvSpPr>
                <a:spLocks/>
              </p:cNvSpPr>
              <p:nvPr/>
            </p:nvSpPr>
            <p:spPr bwMode="auto">
              <a:xfrm>
                <a:off x="1339" y="3036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505" name="Freeform 401"/>
              <p:cNvSpPr>
                <a:spLocks/>
              </p:cNvSpPr>
              <p:nvPr/>
            </p:nvSpPr>
            <p:spPr bwMode="auto">
              <a:xfrm>
                <a:off x="1331" y="3030"/>
                <a:ext cx="3" cy="25"/>
              </a:xfrm>
              <a:custGeom>
                <a:avLst/>
                <a:gdLst>
                  <a:gd name="T0" fmla="*/ 1 w 1"/>
                  <a:gd name="T1" fmla="*/ 4 h 9"/>
                  <a:gd name="T2" fmla="*/ 1 w 1"/>
                  <a:gd name="T3" fmla="*/ 3 h 9"/>
                  <a:gd name="T4" fmla="*/ 1 w 1"/>
                  <a:gd name="T5" fmla="*/ 6 h 9"/>
                  <a:gd name="T6" fmla="*/ 1 w 1"/>
                  <a:gd name="T7" fmla="*/ 7 h 9"/>
                  <a:gd name="T8" fmla="*/ 1 w 1"/>
                  <a:gd name="T9" fmla="*/ 4 h 9"/>
                  <a:gd name="T10" fmla="*/ 0 w 1"/>
                  <a:gd name="T11" fmla="*/ 3 h 9"/>
                  <a:gd name="T12" fmla="*/ 1 w 1"/>
                  <a:gd name="T13" fmla="*/ 5 h 9"/>
                  <a:gd name="T14" fmla="*/ 0 w 1"/>
                  <a:gd name="T15" fmla="*/ 6 h 9"/>
                  <a:gd name="T16" fmla="*/ 0 w 1"/>
                  <a:gd name="T17" fmla="*/ 6 h 9"/>
                  <a:gd name="T18" fmla="*/ 0 w 1"/>
                  <a:gd name="T19" fmla="*/ 3 h 9"/>
                  <a:gd name="T20" fmla="*/ 0 w 1"/>
                  <a:gd name="T21" fmla="*/ 9 h 9"/>
                  <a:gd name="T22" fmla="*/ 0 w 1"/>
                  <a:gd name="T23" fmla="*/ 8 h 9"/>
                  <a:gd name="T24" fmla="*/ 0 w 1"/>
                  <a:gd name="T25" fmla="*/ 6 h 9"/>
                  <a:gd name="T26" fmla="*/ 0 w 1"/>
                  <a:gd name="T27" fmla="*/ 7 h 9"/>
                  <a:gd name="T28" fmla="*/ 0 w 1"/>
                  <a:gd name="T29" fmla="*/ 8 h 9"/>
                  <a:gd name="T30" fmla="*/ 1 w 1"/>
                  <a:gd name="T31" fmla="*/ 8 h 9"/>
                  <a:gd name="T32" fmla="*/ 1 w 1"/>
                  <a:gd name="T33" fmla="*/ 8 h 9"/>
                  <a:gd name="T34" fmla="*/ 1 w 1"/>
                  <a:gd name="T35" fmla="*/ 6 h 9"/>
                  <a:gd name="T36" fmla="*/ 1 w 1"/>
                  <a:gd name="T37" fmla="*/ 4 h 9"/>
                  <a:gd name="T38" fmla="*/ 1 w 1"/>
                  <a:gd name="T39" fmla="*/ 5 h 9"/>
                  <a:gd name="T40" fmla="*/ 1 w 1"/>
                  <a:gd name="T41" fmla="*/ 3 h 9"/>
                  <a:gd name="T42" fmla="*/ 1 w 1"/>
                  <a:gd name="T43" fmla="*/ 2 h 9"/>
                  <a:gd name="T44" fmla="*/ 1 w 1"/>
                  <a:gd name="T45" fmla="*/ 1 h 9"/>
                  <a:gd name="T46" fmla="*/ 1 w 1"/>
                  <a:gd name="T47" fmla="*/ 4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" h="9">
                    <a:moveTo>
                      <a:pt x="1" y="4"/>
                    </a:moveTo>
                    <a:cubicBezTo>
                      <a:pt x="1" y="4"/>
                      <a:pt x="1" y="3"/>
                      <a:pt x="1" y="3"/>
                    </a:cubicBezTo>
                    <a:cubicBezTo>
                      <a:pt x="1" y="4"/>
                      <a:pt x="1" y="5"/>
                      <a:pt x="1" y="6"/>
                    </a:cubicBezTo>
                    <a:cubicBezTo>
                      <a:pt x="1" y="5"/>
                      <a:pt x="1" y="7"/>
                      <a:pt x="1" y="7"/>
                    </a:cubicBezTo>
                    <a:cubicBezTo>
                      <a:pt x="1" y="6"/>
                      <a:pt x="1" y="4"/>
                      <a:pt x="1" y="4"/>
                    </a:cubicBezTo>
                    <a:cubicBezTo>
                      <a:pt x="1" y="4"/>
                      <a:pt x="1" y="3"/>
                      <a:pt x="0" y="3"/>
                    </a:cubicBezTo>
                    <a:cubicBezTo>
                      <a:pt x="1" y="4"/>
                      <a:pt x="0" y="4"/>
                      <a:pt x="1" y="5"/>
                    </a:cubicBezTo>
                    <a:cubicBezTo>
                      <a:pt x="1" y="6"/>
                      <a:pt x="0" y="7"/>
                      <a:pt x="0" y="6"/>
                    </a:cubicBezTo>
                    <a:cubicBezTo>
                      <a:pt x="0" y="5"/>
                      <a:pt x="0" y="6"/>
                      <a:pt x="0" y="6"/>
                    </a:cubicBezTo>
                    <a:cubicBezTo>
                      <a:pt x="0" y="4"/>
                      <a:pt x="0" y="5"/>
                      <a:pt x="0" y="3"/>
                    </a:cubicBezTo>
                    <a:cubicBezTo>
                      <a:pt x="0" y="5"/>
                      <a:pt x="0" y="5"/>
                      <a:pt x="0" y="9"/>
                    </a:cubicBezTo>
                    <a:cubicBezTo>
                      <a:pt x="0" y="9"/>
                      <a:pt x="0" y="8"/>
                      <a:pt x="0" y="8"/>
                    </a:cubicBezTo>
                    <a:cubicBezTo>
                      <a:pt x="0" y="8"/>
                      <a:pt x="0" y="7"/>
                      <a:pt x="0" y="6"/>
                    </a:cubicBezTo>
                    <a:cubicBezTo>
                      <a:pt x="0" y="6"/>
                      <a:pt x="0" y="5"/>
                      <a:pt x="0" y="7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8"/>
                      <a:pt x="1" y="8"/>
                      <a:pt x="1" y="8"/>
                    </a:cubicBezTo>
                    <a:cubicBezTo>
                      <a:pt x="1" y="8"/>
                      <a:pt x="1" y="8"/>
                      <a:pt x="1" y="8"/>
                    </a:cubicBezTo>
                    <a:cubicBezTo>
                      <a:pt x="1" y="7"/>
                      <a:pt x="1" y="7"/>
                      <a:pt x="1" y="6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1" y="4"/>
                      <a:pt x="1" y="4"/>
                      <a:pt x="1" y="5"/>
                    </a:cubicBezTo>
                    <a:cubicBezTo>
                      <a:pt x="1" y="4"/>
                      <a:pt x="1" y="3"/>
                      <a:pt x="1" y="3"/>
                    </a:cubicBezTo>
                    <a:cubicBezTo>
                      <a:pt x="1" y="2"/>
                      <a:pt x="1" y="3"/>
                      <a:pt x="1" y="2"/>
                    </a:cubicBezTo>
                    <a:cubicBezTo>
                      <a:pt x="1" y="0"/>
                      <a:pt x="1" y="3"/>
                      <a:pt x="1" y="1"/>
                    </a:cubicBezTo>
                    <a:lnTo>
                      <a:pt x="1" y="4"/>
                    </a:ln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506" name="Rectangle 402"/>
              <p:cNvSpPr>
                <a:spLocks noChangeArrowheads="1"/>
              </p:cNvSpPr>
              <p:nvPr/>
            </p:nvSpPr>
            <p:spPr bwMode="auto">
              <a:xfrm>
                <a:off x="1334" y="3038"/>
                <a:ext cx="1" cy="3"/>
              </a:xfrm>
              <a:prstGeom prst="rect">
                <a:avLst/>
              </a:pr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507" name="Freeform 403"/>
              <p:cNvSpPr>
                <a:spLocks/>
              </p:cNvSpPr>
              <p:nvPr/>
            </p:nvSpPr>
            <p:spPr bwMode="auto">
              <a:xfrm>
                <a:off x="1334" y="3049"/>
                <a:ext cx="0" cy="3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1"/>
                    </a:cubicBez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508" name="Freeform 404"/>
              <p:cNvSpPr>
                <a:spLocks/>
              </p:cNvSpPr>
              <p:nvPr/>
            </p:nvSpPr>
            <p:spPr bwMode="auto">
              <a:xfrm>
                <a:off x="1331" y="3038"/>
                <a:ext cx="0" cy="3"/>
              </a:xfrm>
              <a:custGeom>
                <a:avLst/>
                <a:gdLst>
                  <a:gd name="T0" fmla="*/ 0 h 1"/>
                  <a:gd name="T1" fmla="*/ 1 h 1"/>
                  <a:gd name="T2" fmla="*/ 1 h 1"/>
                  <a:gd name="T3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509" name="Freeform 405"/>
              <p:cNvSpPr>
                <a:spLocks/>
              </p:cNvSpPr>
              <p:nvPr/>
            </p:nvSpPr>
            <p:spPr bwMode="auto">
              <a:xfrm>
                <a:off x="1328" y="3044"/>
                <a:ext cx="3" cy="11"/>
              </a:xfrm>
              <a:custGeom>
                <a:avLst/>
                <a:gdLst>
                  <a:gd name="T0" fmla="*/ 0 w 1"/>
                  <a:gd name="T1" fmla="*/ 4 h 4"/>
                  <a:gd name="T2" fmla="*/ 1 w 1"/>
                  <a:gd name="T3" fmla="*/ 4 h 4"/>
                  <a:gd name="T4" fmla="*/ 1 w 1"/>
                  <a:gd name="T5" fmla="*/ 0 h 4"/>
                  <a:gd name="T6" fmla="*/ 1 w 1"/>
                  <a:gd name="T7" fmla="*/ 2 h 4"/>
                  <a:gd name="T8" fmla="*/ 0 w 1"/>
                  <a:gd name="T9" fmla="*/ 2 h 4"/>
                  <a:gd name="T10" fmla="*/ 0 w 1"/>
                  <a:gd name="T11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" h="4">
                    <a:moveTo>
                      <a:pt x="0" y="4"/>
                    </a:moveTo>
                    <a:cubicBezTo>
                      <a:pt x="1" y="4"/>
                      <a:pt x="1" y="3"/>
                      <a:pt x="1" y="4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2"/>
                      <a:pt x="1" y="2"/>
                    </a:cubicBezTo>
                    <a:cubicBezTo>
                      <a:pt x="1" y="1"/>
                      <a:pt x="1" y="3"/>
                      <a:pt x="0" y="2"/>
                    </a:cubicBez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</p:grpSp>
        <p:grpSp>
          <p:nvGrpSpPr>
            <p:cNvPr id="8" name="Group 607"/>
            <p:cNvGrpSpPr>
              <a:grpSpLocks/>
            </p:cNvGrpSpPr>
            <p:nvPr/>
          </p:nvGrpSpPr>
          <p:grpSpPr bwMode="auto">
            <a:xfrm>
              <a:off x="926" y="897"/>
              <a:ext cx="1225" cy="2370"/>
              <a:chOff x="926" y="897"/>
              <a:chExt cx="1225" cy="2370"/>
            </a:xfrm>
          </p:grpSpPr>
          <p:sp>
            <p:nvSpPr>
              <p:cNvPr id="1110" name="Freeform 407"/>
              <p:cNvSpPr>
                <a:spLocks/>
              </p:cNvSpPr>
              <p:nvPr/>
            </p:nvSpPr>
            <p:spPr bwMode="auto">
              <a:xfrm>
                <a:off x="1318" y="3033"/>
                <a:ext cx="13" cy="19"/>
              </a:xfrm>
              <a:custGeom>
                <a:avLst/>
                <a:gdLst>
                  <a:gd name="T0" fmla="*/ 4 w 5"/>
                  <a:gd name="T1" fmla="*/ 3 h 7"/>
                  <a:gd name="T2" fmla="*/ 4 w 5"/>
                  <a:gd name="T3" fmla="*/ 4 h 7"/>
                  <a:gd name="T4" fmla="*/ 4 w 5"/>
                  <a:gd name="T5" fmla="*/ 3 h 7"/>
                  <a:gd name="T6" fmla="*/ 4 w 5"/>
                  <a:gd name="T7" fmla="*/ 2 h 7"/>
                  <a:gd name="T8" fmla="*/ 4 w 5"/>
                  <a:gd name="T9" fmla="*/ 3 h 7"/>
                  <a:gd name="T10" fmla="*/ 3 w 5"/>
                  <a:gd name="T11" fmla="*/ 3 h 7"/>
                  <a:gd name="T12" fmla="*/ 3 w 5"/>
                  <a:gd name="T13" fmla="*/ 5 h 7"/>
                  <a:gd name="T14" fmla="*/ 3 w 5"/>
                  <a:gd name="T15" fmla="*/ 2 h 7"/>
                  <a:gd name="T16" fmla="*/ 3 w 5"/>
                  <a:gd name="T17" fmla="*/ 6 h 7"/>
                  <a:gd name="T18" fmla="*/ 3 w 5"/>
                  <a:gd name="T19" fmla="*/ 5 h 7"/>
                  <a:gd name="T20" fmla="*/ 3 w 5"/>
                  <a:gd name="T21" fmla="*/ 4 h 7"/>
                  <a:gd name="T22" fmla="*/ 2 w 5"/>
                  <a:gd name="T23" fmla="*/ 4 h 7"/>
                  <a:gd name="T24" fmla="*/ 2 w 5"/>
                  <a:gd name="T25" fmla="*/ 3 h 7"/>
                  <a:gd name="T26" fmla="*/ 2 w 5"/>
                  <a:gd name="T27" fmla="*/ 3 h 7"/>
                  <a:gd name="T28" fmla="*/ 2 w 5"/>
                  <a:gd name="T29" fmla="*/ 2 h 7"/>
                  <a:gd name="T30" fmla="*/ 1 w 5"/>
                  <a:gd name="T31" fmla="*/ 3 h 7"/>
                  <a:gd name="T32" fmla="*/ 1 w 5"/>
                  <a:gd name="T33" fmla="*/ 2 h 7"/>
                  <a:gd name="T34" fmla="*/ 1 w 5"/>
                  <a:gd name="T35" fmla="*/ 5 h 7"/>
                  <a:gd name="T36" fmla="*/ 1 w 5"/>
                  <a:gd name="T37" fmla="*/ 5 h 7"/>
                  <a:gd name="T38" fmla="*/ 1 w 5"/>
                  <a:gd name="T39" fmla="*/ 3 h 7"/>
                  <a:gd name="T40" fmla="*/ 1 w 5"/>
                  <a:gd name="T41" fmla="*/ 4 h 7"/>
                  <a:gd name="T42" fmla="*/ 1 w 5"/>
                  <a:gd name="T43" fmla="*/ 2 h 7"/>
                  <a:gd name="T44" fmla="*/ 1 w 5"/>
                  <a:gd name="T45" fmla="*/ 5 h 7"/>
                  <a:gd name="T46" fmla="*/ 1 w 5"/>
                  <a:gd name="T47" fmla="*/ 4 h 7"/>
                  <a:gd name="T48" fmla="*/ 1 w 5"/>
                  <a:gd name="T49" fmla="*/ 7 h 7"/>
                  <a:gd name="T50" fmla="*/ 2 w 5"/>
                  <a:gd name="T51" fmla="*/ 7 h 7"/>
                  <a:gd name="T52" fmla="*/ 2 w 5"/>
                  <a:gd name="T53" fmla="*/ 5 h 7"/>
                  <a:gd name="T54" fmla="*/ 2 w 5"/>
                  <a:gd name="T55" fmla="*/ 7 h 7"/>
                  <a:gd name="T56" fmla="*/ 2 w 5"/>
                  <a:gd name="T57" fmla="*/ 5 h 7"/>
                  <a:gd name="T58" fmla="*/ 2 w 5"/>
                  <a:gd name="T59" fmla="*/ 7 h 7"/>
                  <a:gd name="T60" fmla="*/ 2 w 5"/>
                  <a:gd name="T61" fmla="*/ 5 h 7"/>
                  <a:gd name="T62" fmla="*/ 2 w 5"/>
                  <a:gd name="T63" fmla="*/ 7 h 7"/>
                  <a:gd name="T64" fmla="*/ 4 w 5"/>
                  <a:gd name="T65" fmla="*/ 7 h 7"/>
                  <a:gd name="T66" fmla="*/ 4 w 5"/>
                  <a:gd name="T67" fmla="*/ 5 h 7"/>
                  <a:gd name="T68" fmla="*/ 4 w 5"/>
                  <a:gd name="T69" fmla="*/ 5 h 7"/>
                  <a:gd name="T70" fmla="*/ 4 w 5"/>
                  <a:gd name="T71" fmla="*/ 4 h 7"/>
                  <a:gd name="T72" fmla="*/ 4 w 5"/>
                  <a:gd name="T73" fmla="*/ 7 h 7"/>
                  <a:gd name="T74" fmla="*/ 4 w 5"/>
                  <a:gd name="T75" fmla="*/ 6 h 7"/>
                  <a:gd name="T76" fmla="*/ 4 w 5"/>
                  <a:gd name="T77" fmla="*/ 6 h 7"/>
                  <a:gd name="T78" fmla="*/ 4 w 5"/>
                  <a:gd name="T79" fmla="*/ 6 h 7"/>
                  <a:gd name="T80" fmla="*/ 4 w 5"/>
                  <a:gd name="T81" fmla="*/ 3 h 7"/>
                  <a:gd name="T82" fmla="*/ 4 w 5"/>
                  <a:gd name="T83" fmla="*/ 1 h 7"/>
                  <a:gd name="T84" fmla="*/ 4 w 5"/>
                  <a:gd name="T85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5" h="7">
                    <a:moveTo>
                      <a:pt x="4" y="3"/>
                    </a:moveTo>
                    <a:cubicBezTo>
                      <a:pt x="4" y="3"/>
                      <a:pt x="4" y="4"/>
                      <a:pt x="4" y="4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4" y="1"/>
                      <a:pt x="4" y="3"/>
                      <a:pt x="4" y="2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3" y="2"/>
                      <a:pt x="3" y="4"/>
                      <a:pt x="3" y="3"/>
                    </a:cubicBezTo>
                    <a:cubicBezTo>
                      <a:pt x="3" y="4"/>
                      <a:pt x="3" y="4"/>
                      <a:pt x="3" y="5"/>
                    </a:cubicBezTo>
                    <a:cubicBezTo>
                      <a:pt x="3" y="3"/>
                      <a:pt x="3" y="3"/>
                      <a:pt x="3" y="2"/>
                    </a:cubicBezTo>
                    <a:cubicBezTo>
                      <a:pt x="3" y="3"/>
                      <a:pt x="3" y="4"/>
                      <a:pt x="3" y="6"/>
                    </a:cubicBezTo>
                    <a:cubicBezTo>
                      <a:pt x="3" y="4"/>
                      <a:pt x="3" y="6"/>
                      <a:pt x="3" y="5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3" y="2"/>
                      <a:pt x="2" y="5"/>
                      <a:pt x="2" y="4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3"/>
                      <a:pt x="2" y="4"/>
                      <a:pt x="2" y="3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3"/>
                      <a:pt x="2" y="3"/>
                      <a:pt x="1" y="3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3"/>
                      <a:pt x="2" y="3"/>
                      <a:pt x="1" y="5"/>
                    </a:cubicBezTo>
                    <a:cubicBezTo>
                      <a:pt x="1" y="2"/>
                      <a:pt x="1" y="6"/>
                      <a:pt x="1" y="5"/>
                    </a:cubicBezTo>
                    <a:cubicBezTo>
                      <a:pt x="1" y="4"/>
                      <a:pt x="1" y="4"/>
                      <a:pt x="1" y="3"/>
                    </a:cubicBezTo>
                    <a:cubicBezTo>
                      <a:pt x="1" y="5"/>
                      <a:pt x="1" y="3"/>
                      <a:pt x="1" y="4"/>
                    </a:cubicBezTo>
                    <a:cubicBezTo>
                      <a:pt x="1" y="2"/>
                      <a:pt x="1" y="4"/>
                      <a:pt x="1" y="2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1" y="4"/>
                      <a:pt x="0" y="7"/>
                      <a:pt x="1" y="7"/>
                    </a:cubicBezTo>
                    <a:cubicBezTo>
                      <a:pt x="1" y="7"/>
                      <a:pt x="1" y="6"/>
                      <a:pt x="2" y="7"/>
                    </a:cubicBezTo>
                    <a:cubicBezTo>
                      <a:pt x="2" y="5"/>
                      <a:pt x="2" y="7"/>
                      <a:pt x="2" y="5"/>
                    </a:cubicBezTo>
                    <a:cubicBezTo>
                      <a:pt x="2" y="7"/>
                      <a:pt x="2" y="7"/>
                      <a:pt x="2" y="7"/>
                    </a:cubicBezTo>
                    <a:cubicBezTo>
                      <a:pt x="2" y="7"/>
                      <a:pt x="2" y="6"/>
                      <a:pt x="2" y="5"/>
                    </a:cubicBezTo>
                    <a:cubicBezTo>
                      <a:pt x="2" y="5"/>
                      <a:pt x="2" y="6"/>
                      <a:pt x="2" y="7"/>
                    </a:cubicBezTo>
                    <a:cubicBezTo>
                      <a:pt x="2" y="7"/>
                      <a:pt x="2" y="6"/>
                      <a:pt x="2" y="5"/>
                    </a:cubicBezTo>
                    <a:cubicBezTo>
                      <a:pt x="2" y="7"/>
                      <a:pt x="2" y="7"/>
                      <a:pt x="2" y="7"/>
                    </a:cubicBezTo>
                    <a:cubicBezTo>
                      <a:pt x="3" y="7"/>
                      <a:pt x="3" y="5"/>
                      <a:pt x="4" y="7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4" y="6"/>
                      <a:pt x="4" y="2"/>
                      <a:pt x="4" y="5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4" y="4"/>
                      <a:pt x="4" y="6"/>
                      <a:pt x="4" y="7"/>
                    </a:cubicBezTo>
                    <a:cubicBezTo>
                      <a:pt x="4" y="6"/>
                      <a:pt x="4" y="7"/>
                      <a:pt x="4" y="6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4" y="5"/>
                      <a:pt x="4" y="5"/>
                      <a:pt x="4" y="6"/>
                    </a:cubicBezTo>
                    <a:cubicBezTo>
                      <a:pt x="5" y="5"/>
                      <a:pt x="4" y="4"/>
                      <a:pt x="4" y="3"/>
                    </a:cubicBezTo>
                    <a:cubicBezTo>
                      <a:pt x="4" y="5"/>
                      <a:pt x="4" y="0"/>
                      <a:pt x="4" y="1"/>
                    </a:cubicBezTo>
                    <a:cubicBezTo>
                      <a:pt x="4" y="2"/>
                      <a:pt x="4" y="3"/>
                      <a:pt x="4" y="3"/>
                    </a:cubicBez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111" name="Freeform 408"/>
              <p:cNvSpPr>
                <a:spLocks/>
              </p:cNvSpPr>
              <p:nvPr/>
            </p:nvSpPr>
            <p:spPr bwMode="auto">
              <a:xfrm>
                <a:off x="1328" y="305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112" name="Freeform 409"/>
              <p:cNvSpPr>
                <a:spLocks/>
              </p:cNvSpPr>
              <p:nvPr/>
            </p:nvSpPr>
            <p:spPr bwMode="auto">
              <a:xfrm>
                <a:off x="1318" y="3044"/>
                <a:ext cx="2" cy="3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0 h 1"/>
                  <a:gd name="T4" fmla="*/ 1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0"/>
                      <a:pt x="1" y="0"/>
                    </a:cubicBez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113" name="Rectangle 410"/>
              <p:cNvSpPr>
                <a:spLocks noChangeArrowheads="1"/>
              </p:cNvSpPr>
              <p:nvPr/>
            </p:nvSpPr>
            <p:spPr bwMode="auto">
              <a:xfrm>
                <a:off x="1328" y="3049"/>
                <a:ext cx="1" cy="1"/>
              </a:xfrm>
              <a:prstGeom prst="rect">
                <a:avLst/>
              </a:pr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114" name="Rectangle 411"/>
              <p:cNvSpPr>
                <a:spLocks noChangeArrowheads="1"/>
              </p:cNvSpPr>
              <p:nvPr/>
            </p:nvSpPr>
            <p:spPr bwMode="auto">
              <a:xfrm>
                <a:off x="1328" y="3041"/>
                <a:ext cx="1" cy="1"/>
              </a:xfrm>
              <a:prstGeom prst="rect">
                <a:avLst/>
              </a:pr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115" name="Freeform 412"/>
              <p:cNvSpPr>
                <a:spLocks/>
              </p:cNvSpPr>
              <p:nvPr/>
            </p:nvSpPr>
            <p:spPr bwMode="auto">
              <a:xfrm>
                <a:off x="1318" y="3038"/>
                <a:ext cx="0" cy="3"/>
              </a:xfrm>
              <a:custGeom>
                <a:avLst/>
                <a:gdLst>
                  <a:gd name="T0" fmla="*/ 0 h 3"/>
                  <a:gd name="T1" fmla="*/ 3 h 3"/>
                  <a:gd name="T2" fmla="*/ 0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3">
                    <a:moveTo>
                      <a:pt x="0" y="0"/>
                    </a:moveTo>
                    <a:lnTo>
                      <a:pt x="0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116" name="Freeform 413"/>
              <p:cNvSpPr>
                <a:spLocks/>
              </p:cNvSpPr>
              <p:nvPr/>
            </p:nvSpPr>
            <p:spPr bwMode="auto">
              <a:xfrm>
                <a:off x="1312" y="303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117" name="Freeform 414"/>
              <p:cNvSpPr>
                <a:spLocks/>
              </p:cNvSpPr>
              <p:nvPr/>
            </p:nvSpPr>
            <p:spPr bwMode="auto">
              <a:xfrm>
                <a:off x="1299" y="3036"/>
                <a:ext cx="19" cy="27"/>
              </a:xfrm>
              <a:custGeom>
                <a:avLst/>
                <a:gdLst>
                  <a:gd name="T0" fmla="*/ 1 w 7"/>
                  <a:gd name="T1" fmla="*/ 4 h 10"/>
                  <a:gd name="T2" fmla="*/ 0 w 7"/>
                  <a:gd name="T3" fmla="*/ 6 h 10"/>
                  <a:gd name="T4" fmla="*/ 0 w 7"/>
                  <a:gd name="T5" fmla="*/ 8 h 10"/>
                  <a:gd name="T6" fmla="*/ 1 w 7"/>
                  <a:gd name="T7" fmla="*/ 6 h 10"/>
                  <a:gd name="T8" fmla="*/ 2 w 7"/>
                  <a:gd name="T9" fmla="*/ 6 h 10"/>
                  <a:gd name="T10" fmla="*/ 2 w 7"/>
                  <a:gd name="T11" fmla="*/ 7 h 10"/>
                  <a:gd name="T12" fmla="*/ 3 w 7"/>
                  <a:gd name="T13" fmla="*/ 5 h 10"/>
                  <a:gd name="T14" fmla="*/ 3 w 7"/>
                  <a:gd name="T15" fmla="*/ 6 h 10"/>
                  <a:gd name="T16" fmla="*/ 3 w 7"/>
                  <a:gd name="T17" fmla="*/ 6 h 10"/>
                  <a:gd name="T18" fmla="*/ 4 w 7"/>
                  <a:gd name="T19" fmla="*/ 3 h 10"/>
                  <a:gd name="T20" fmla="*/ 4 w 7"/>
                  <a:gd name="T21" fmla="*/ 3 h 10"/>
                  <a:gd name="T22" fmla="*/ 4 w 7"/>
                  <a:gd name="T23" fmla="*/ 4 h 10"/>
                  <a:gd name="T24" fmla="*/ 5 w 7"/>
                  <a:gd name="T25" fmla="*/ 4 h 10"/>
                  <a:gd name="T26" fmla="*/ 5 w 7"/>
                  <a:gd name="T27" fmla="*/ 5 h 10"/>
                  <a:gd name="T28" fmla="*/ 6 w 7"/>
                  <a:gd name="T29" fmla="*/ 4 h 10"/>
                  <a:gd name="T30" fmla="*/ 6 w 7"/>
                  <a:gd name="T31" fmla="*/ 3 h 10"/>
                  <a:gd name="T32" fmla="*/ 6 w 7"/>
                  <a:gd name="T33" fmla="*/ 4 h 10"/>
                  <a:gd name="T34" fmla="*/ 6 w 7"/>
                  <a:gd name="T35" fmla="*/ 4 h 10"/>
                  <a:gd name="T36" fmla="*/ 7 w 7"/>
                  <a:gd name="T37" fmla="*/ 4 h 10"/>
                  <a:gd name="T38" fmla="*/ 7 w 7"/>
                  <a:gd name="T39" fmla="*/ 4 h 10"/>
                  <a:gd name="T40" fmla="*/ 7 w 7"/>
                  <a:gd name="T41" fmla="*/ 5 h 10"/>
                  <a:gd name="T42" fmla="*/ 7 w 7"/>
                  <a:gd name="T43" fmla="*/ 1 h 10"/>
                  <a:gd name="T44" fmla="*/ 7 w 7"/>
                  <a:gd name="T45" fmla="*/ 1 h 10"/>
                  <a:gd name="T46" fmla="*/ 6 w 7"/>
                  <a:gd name="T47" fmla="*/ 1 h 10"/>
                  <a:gd name="T48" fmla="*/ 6 w 7"/>
                  <a:gd name="T49" fmla="*/ 0 h 10"/>
                  <a:gd name="T50" fmla="*/ 6 w 7"/>
                  <a:gd name="T51" fmla="*/ 0 h 10"/>
                  <a:gd name="T52" fmla="*/ 5 w 7"/>
                  <a:gd name="T53" fmla="*/ 1 h 10"/>
                  <a:gd name="T54" fmla="*/ 5 w 7"/>
                  <a:gd name="T55" fmla="*/ 1 h 10"/>
                  <a:gd name="T56" fmla="*/ 5 w 7"/>
                  <a:gd name="T57" fmla="*/ 1 h 10"/>
                  <a:gd name="T58" fmla="*/ 5 w 7"/>
                  <a:gd name="T59" fmla="*/ 1 h 10"/>
                  <a:gd name="T60" fmla="*/ 4 w 7"/>
                  <a:gd name="T61" fmla="*/ 2 h 10"/>
                  <a:gd name="T62" fmla="*/ 4 w 7"/>
                  <a:gd name="T63" fmla="*/ 0 h 10"/>
                  <a:gd name="T64" fmla="*/ 4 w 7"/>
                  <a:gd name="T65" fmla="*/ 0 h 10"/>
                  <a:gd name="T66" fmla="*/ 4 w 7"/>
                  <a:gd name="T67" fmla="*/ 2 h 10"/>
                  <a:gd name="T68" fmla="*/ 3 w 7"/>
                  <a:gd name="T69" fmla="*/ 3 h 10"/>
                  <a:gd name="T70" fmla="*/ 3 w 7"/>
                  <a:gd name="T71" fmla="*/ 3 h 10"/>
                  <a:gd name="T72" fmla="*/ 2 w 7"/>
                  <a:gd name="T73" fmla="*/ 3 h 10"/>
                  <a:gd name="T74" fmla="*/ 2 w 7"/>
                  <a:gd name="T75" fmla="*/ 4 h 10"/>
                  <a:gd name="T76" fmla="*/ 2 w 7"/>
                  <a:gd name="T77" fmla="*/ 5 h 10"/>
                  <a:gd name="T78" fmla="*/ 2 w 7"/>
                  <a:gd name="T79" fmla="*/ 2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7" h="10">
                    <a:moveTo>
                      <a:pt x="1" y="2"/>
                    </a:moveTo>
                    <a:cubicBezTo>
                      <a:pt x="1" y="3"/>
                      <a:pt x="1" y="3"/>
                      <a:pt x="1" y="4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4"/>
                      <a:pt x="0" y="5"/>
                      <a:pt x="0" y="6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1" y="5"/>
                      <a:pt x="0" y="7"/>
                      <a:pt x="0" y="8"/>
                    </a:cubicBezTo>
                    <a:cubicBezTo>
                      <a:pt x="1" y="7"/>
                      <a:pt x="1" y="4"/>
                      <a:pt x="1" y="5"/>
                    </a:cubicBezTo>
                    <a:cubicBezTo>
                      <a:pt x="1" y="5"/>
                      <a:pt x="1" y="6"/>
                      <a:pt x="1" y="6"/>
                    </a:cubicBezTo>
                    <a:cubicBezTo>
                      <a:pt x="1" y="6"/>
                      <a:pt x="1" y="4"/>
                      <a:pt x="1" y="4"/>
                    </a:cubicBezTo>
                    <a:cubicBezTo>
                      <a:pt x="1" y="10"/>
                      <a:pt x="2" y="2"/>
                      <a:pt x="2" y="6"/>
                    </a:cubicBezTo>
                    <a:cubicBezTo>
                      <a:pt x="2" y="6"/>
                      <a:pt x="2" y="6"/>
                      <a:pt x="2" y="5"/>
                    </a:cubicBezTo>
                    <a:cubicBezTo>
                      <a:pt x="2" y="7"/>
                      <a:pt x="2" y="5"/>
                      <a:pt x="2" y="7"/>
                    </a:cubicBezTo>
                    <a:cubicBezTo>
                      <a:pt x="3" y="4"/>
                      <a:pt x="2" y="8"/>
                      <a:pt x="3" y="4"/>
                    </a:cubicBezTo>
                    <a:cubicBezTo>
                      <a:pt x="3" y="5"/>
                      <a:pt x="3" y="4"/>
                      <a:pt x="3" y="5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3" y="6"/>
                      <a:pt x="3" y="4"/>
                      <a:pt x="3" y="6"/>
                    </a:cubicBezTo>
                    <a:cubicBezTo>
                      <a:pt x="3" y="6"/>
                      <a:pt x="3" y="4"/>
                      <a:pt x="3" y="3"/>
                    </a:cubicBezTo>
                    <a:cubicBezTo>
                      <a:pt x="4" y="4"/>
                      <a:pt x="3" y="4"/>
                      <a:pt x="3" y="6"/>
                    </a:cubicBezTo>
                    <a:cubicBezTo>
                      <a:pt x="4" y="4"/>
                      <a:pt x="4" y="5"/>
                      <a:pt x="4" y="4"/>
                    </a:cubicBezTo>
                    <a:cubicBezTo>
                      <a:pt x="4" y="4"/>
                      <a:pt x="4" y="4"/>
                      <a:pt x="4" y="3"/>
                    </a:cubicBezTo>
                    <a:cubicBezTo>
                      <a:pt x="4" y="3"/>
                      <a:pt x="4" y="2"/>
                      <a:pt x="4" y="1"/>
                    </a:cubicBezTo>
                    <a:cubicBezTo>
                      <a:pt x="4" y="3"/>
                      <a:pt x="4" y="1"/>
                      <a:pt x="4" y="3"/>
                    </a:cubicBezTo>
                    <a:cubicBezTo>
                      <a:pt x="4" y="4"/>
                      <a:pt x="4" y="4"/>
                      <a:pt x="4" y="5"/>
                    </a:cubicBezTo>
                    <a:cubicBezTo>
                      <a:pt x="4" y="5"/>
                      <a:pt x="4" y="5"/>
                      <a:pt x="4" y="4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4" y="6"/>
                      <a:pt x="5" y="3"/>
                      <a:pt x="5" y="4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5" y="4"/>
                      <a:pt x="5" y="6"/>
                      <a:pt x="5" y="5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5" y="6"/>
                      <a:pt x="6" y="2"/>
                      <a:pt x="6" y="4"/>
                    </a:cubicBezTo>
                    <a:cubicBezTo>
                      <a:pt x="6" y="2"/>
                      <a:pt x="6" y="1"/>
                      <a:pt x="6" y="1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6" y="2"/>
                      <a:pt x="6" y="5"/>
                      <a:pt x="6" y="6"/>
                    </a:cubicBezTo>
                    <a:cubicBezTo>
                      <a:pt x="6" y="5"/>
                      <a:pt x="6" y="6"/>
                      <a:pt x="6" y="4"/>
                    </a:cubicBezTo>
                    <a:cubicBezTo>
                      <a:pt x="6" y="6"/>
                      <a:pt x="6" y="6"/>
                      <a:pt x="6" y="6"/>
                    </a:cubicBezTo>
                    <a:cubicBezTo>
                      <a:pt x="6" y="6"/>
                      <a:pt x="6" y="3"/>
                      <a:pt x="6" y="4"/>
                    </a:cubicBezTo>
                    <a:cubicBezTo>
                      <a:pt x="6" y="5"/>
                      <a:pt x="6" y="5"/>
                      <a:pt x="6" y="5"/>
                    </a:cubicBezTo>
                    <a:cubicBezTo>
                      <a:pt x="7" y="5"/>
                      <a:pt x="7" y="7"/>
                      <a:pt x="7" y="4"/>
                    </a:cubicBezTo>
                    <a:cubicBezTo>
                      <a:pt x="7" y="4"/>
                      <a:pt x="7" y="1"/>
                      <a:pt x="7" y="1"/>
                    </a:cubicBezTo>
                    <a:cubicBezTo>
                      <a:pt x="7" y="2"/>
                      <a:pt x="7" y="3"/>
                      <a:pt x="7" y="4"/>
                    </a:cubicBezTo>
                    <a:cubicBezTo>
                      <a:pt x="7" y="2"/>
                      <a:pt x="7" y="2"/>
                      <a:pt x="7" y="2"/>
                    </a:cubicBezTo>
                    <a:cubicBezTo>
                      <a:pt x="7" y="3"/>
                      <a:pt x="7" y="4"/>
                      <a:pt x="7" y="5"/>
                    </a:cubicBezTo>
                    <a:cubicBezTo>
                      <a:pt x="7" y="6"/>
                      <a:pt x="7" y="3"/>
                      <a:pt x="7" y="4"/>
                    </a:cubicBezTo>
                    <a:cubicBezTo>
                      <a:pt x="7" y="3"/>
                      <a:pt x="7" y="2"/>
                      <a:pt x="7" y="1"/>
                    </a:cubicBezTo>
                    <a:cubicBezTo>
                      <a:pt x="7" y="2"/>
                      <a:pt x="7" y="2"/>
                      <a:pt x="7" y="2"/>
                    </a:cubicBezTo>
                    <a:cubicBezTo>
                      <a:pt x="7" y="1"/>
                      <a:pt x="7" y="1"/>
                      <a:pt x="7" y="1"/>
                    </a:cubicBezTo>
                    <a:cubicBezTo>
                      <a:pt x="6" y="3"/>
                      <a:pt x="6" y="0"/>
                      <a:pt x="6" y="1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6" y="2"/>
                      <a:pt x="6" y="2"/>
                      <a:pt x="6" y="2"/>
                    </a:cubicBezTo>
                    <a:cubicBezTo>
                      <a:pt x="6" y="1"/>
                      <a:pt x="6" y="1"/>
                      <a:pt x="6" y="0"/>
                    </a:cubicBezTo>
                    <a:cubicBezTo>
                      <a:pt x="6" y="1"/>
                      <a:pt x="6" y="3"/>
                      <a:pt x="6" y="3"/>
                    </a:cubicBezTo>
                    <a:cubicBezTo>
                      <a:pt x="6" y="1"/>
                      <a:pt x="6" y="2"/>
                      <a:pt x="6" y="0"/>
                    </a:cubicBezTo>
                    <a:cubicBezTo>
                      <a:pt x="6" y="2"/>
                      <a:pt x="5" y="1"/>
                      <a:pt x="5" y="2"/>
                    </a:cubicBezTo>
                    <a:cubicBezTo>
                      <a:pt x="5" y="2"/>
                      <a:pt x="5" y="2"/>
                      <a:pt x="5" y="1"/>
                    </a:cubicBezTo>
                    <a:cubicBezTo>
                      <a:pt x="5" y="1"/>
                      <a:pt x="5" y="1"/>
                      <a:pt x="5" y="1"/>
                    </a:cubicBezTo>
                    <a:cubicBezTo>
                      <a:pt x="5" y="1"/>
                      <a:pt x="5" y="1"/>
                      <a:pt x="5" y="1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5" y="0"/>
                      <a:pt x="5" y="2"/>
                      <a:pt x="5" y="1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5" y="0"/>
                      <a:pt x="5" y="3"/>
                      <a:pt x="5" y="1"/>
                    </a:cubicBezTo>
                    <a:cubicBezTo>
                      <a:pt x="5" y="2"/>
                      <a:pt x="5" y="2"/>
                      <a:pt x="5" y="4"/>
                    </a:cubicBezTo>
                    <a:cubicBezTo>
                      <a:pt x="5" y="3"/>
                      <a:pt x="5" y="2"/>
                      <a:pt x="4" y="2"/>
                    </a:cubicBezTo>
                    <a:cubicBezTo>
                      <a:pt x="4" y="4"/>
                      <a:pt x="4" y="2"/>
                      <a:pt x="4" y="3"/>
                    </a:cubicBezTo>
                    <a:cubicBezTo>
                      <a:pt x="4" y="1"/>
                      <a:pt x="4" y="2"/>
                      <a:pt x="4" y="0"/>
                    </a:cubicBezTo>
                    <a:cubicBezTo>
                      <a:pt x="4" y="0"/>
                      <a:pt x="4" y="2"/>
                      <a:pt x="4" y="2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4" y="1"/>
                      <a:pt x="4" y="2"/>
                      <a:pt x="4" y="1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4" y="1"/>
                      <a:pt x="4" y="2"/>
                      <a:pt x="4" y="1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3" y="0"/>
                      <a:pt x="3" y="2"/>
                      <a:pt x="3" y="4"/>
                    </a:cubicBezTo>
                    <a:cubicBezTo>
                      <a:pt x="3" y="4"/>
                      <a:pt x="3" y="4"/>
                      <a:pt x="3" y="3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3" y="3"/>
                      <a:pt x="3" y="1"/>
                      <a:pt x="2" y="3"/>
                    </a:cubicBezTo>
                    <a:cubicBezTo>
                      <a:pt x="2" y="4"/>
                      <a:pt x="3" y="2"/>
                      <a:pt x="3" y="2"/>
                    </a:cubicBezTo>
                    <a:cubicBezTo>
                      <a:pt x="2" y="4"/>
                      <a:pt x="2" y="0"/>
                      <a:pt x="2" y="4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2" y="6"/>
                      <a:pt x="2" y="4"/>
                      <a:pt x="2" y="5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0"/>
                      <a:pt x="1" y="6"/>
                      <a:pt x="1" y="2"/>
                    </a:cubicBez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118" name="Freeform 415"/>
              <p:cNvSpPr>
                <a:spLocks/>
              </p:cNvSpPr>
              <p:nvPr/>
            </p:nvSpPr>
            <p:spPr bwMode="auto">
              <a:xfrm>
                <a:off x="1307" y="3038"/>
                <a:ext cx="0" cy="3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  <a:gd name="T3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119" name="Freeform 416"/>
              <p:cNvSpPr>
                <a:spLocks/>
              </p:cNvSpPr>
              <p:nvPr/>
            </p:nvSpPr>
            <p:spPr bwMode="auto">
              <a:xfrm>
                <a:off x="1307" y="3041"/>
                <a:ext cx="0" cy="3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120" name="Freeform 417"/>
              <p:cNvSpPr>
                <a:spLocks/>
              </p:cNvSpPr>
              <p:nvPr/>
            </p:nvSpPr>
            <p:spPr bwMode="auto">
              <a:xfrm>
                <a:off x="1301" y="3041"/>
                <a:ext cx="0" cy="3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121" name="Freeform 418"/>
              <p:cNvSpPr>
                <a:spLocks/>
              </p:cNvSpPr>
              <p:nvPr/>
            </p:nvSpPr>
            <p:spPr bwMode="auto">
              <a:xfrm>
                <a:off x="1301" y="3044"/>
                <a:ext cx="0" cy="3"/>
              </a:xfrm>
              <a:custGeom>
                <a:avLst/>
                <a:gdLst>
                  <a:gd name="T0" fmla="*/ 0 h 3"/>
                  <a:gd name="T1" fmla="*/ 3 h 3"/>
                  <a:gd name="T2" fmla="*/ 0 h 3"/>
                  <a:gd name="T3" fmla="*/ 0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3">
                    <a:moveTo>
                      <a:pt x="0" y="0"/>
                    </a:moveTo>
                    <a:lnTo>
                      <a:pt x="0" y="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122" name="Freeform 419"/>
              <p:cNvSpPr>
                <a:spLocks/>
              </p:cNvSpPr>
              <p:nvPr/>
            </p:nvSpPr>
            <p:spPr bwMode="auto">
              <a:xfrm>
                <a:off x="1288" y="3038"/>
                <a:ext cx="11" cy="25"/>
              </a:xfrm>
              <a:custGeom>
                <a:avLst/>
                <a:gdLst>
                  <a:gd name="T0" fmla="*/ 1 w 4"/>
                  <a:gd name="T1" fmla="*/ 4 h 9"/>
                  <a:gd name="T2" fmla="*/ 1 w 4"/>
                  <a:gd name="T3" fmla="*/ 5 h 9"/>
                  <a:gd name="T4" fmla="*/ 1 w 4"/>
                  <a:gd name="T5" fmla="*/ 4 h 9"/>
                  <a:gd name="T6" fmla="*/ 0 w 4"/>
                  <a:gd name="T7" fmla="*/ 7 h 9"/>
                  <a:gd name="T8" fmla="*/ 2 w 4"/>
                  <a:gd name="T9" fmla="*/ 5 h 9"/>
                  <a:gd name="T10" fmla="*/ 2 w 4"/>
                  <a:gd name="T11" fmla="*/ 6 h 9"/>
                  <a:gd name="T12" fmla="*/ 3 w 4"/>
                  <a:gd name="T13" fmla="*/ 5 h 9"/>
                  <a:gd name="T14" fmla="*/ 2 w 4"/>
                  <a:gd name="T15" fmla="*/ 7 h 9"/>
                  <a:gd name="T16" fmla="*/ 3 w 4"/>
                  <a:gd name="T17" fmla="*/ 6 h 9"/>
                  <a:gd name="T18" fmla="*/ 3 w 4"/>
                  <a:gd name="T19" fmla="*/ 5 h 9"/>
                  <a:gd name="T20" fmla="*/ 3 w 4"/>
                  <a:gd name="T21" fmla="*/ 6 h 9"/>
                  <a:gd name="T22" fmla="*/ 3 w 4"/>
                  <a:gd name="T23" fmla="*/ 5 h 9"/>
                  <a:gd name="T24" fmla="*/ 4 w 4"/>
                  <a:gd name="T25" fmla="*/ 5 h 9"/>
                  <a:gd name="T26" fmla="*/ 3 w 4"/>
                  <a:gd name="T27" fmla="*/ 6 h 9"/>
                  <a:gd name="T28" fmla="*/ 4 w 4"/>
                  <a:gd name="T29" fmla="*/ 5 h 9"/>
                  <a:gd name="T30" fmla="*/ 3 w 4"/>
                  <a:gd name="T31" fmla="*/ 6 h 9"/>
                  <a:gd name="T32" fmla="*/ 4 w 4"/>
                  <a:gd name="T33" fmla="*/ 4 h 9"/>
                  <a:gd name="T34" fmla="*/ 4 w 4"/>
                  <a:gd name="T35" fmla="*/ 3 h 9"/>
                  <a:gd name="T36" fmla="*/ 4 w 4"/>
                  <a:gd name="T37" fmla="*/ 4 h 9"/>
                  <a:gd name="T38" fmla="*/ 4 w 4"/>
                  <a:gd name="T39" fmla="*/ 4 h 9"/>
                  <a:gd name="T40" fmla="*/ 4 w 4"/>
                  <a:gd name="T41" fmla="*/ 5 h 9"/>
                  <a:gd name="T42" fmla="*/ 4 w 4"/>
                  <a:gd name="T43" fmla="*/ 3 h 9"/>
                  <a:gd name="T44" fmla="*/ 4 w 4"/>
                  <a:gd name="T45" fmla="*/ 2 h 9"/>
                  <a:gd name="T46" fmla="*/ 4 w 4"/>
                  <a:gd name="T47" fmla="*/ 1 h 9"/>
                  <a:gd name="T48" fmla="*/ 4 w 4"/>
                  <a:gd name="T49" fmla="*/ 2 h 9"/>
                  <a:gd name="T50" fmla="*/ 4 w 4"/>
                  <a:gd name="T51" fmla="*/ 3 h 9"/>
                  <a:gd name="T52" fmla="*/ 3 w 4"/>
                  <a:gd name="T53" fmla="*/ 5 h 9"/>
                  <a:gd name="T54" fmla="*/ 3 w 4"/>
                  <a:gd name="T55" fmla="*/ 5 h 9"/>
                  <a:gd name="T56" fmla="*/ 3 w 4"/>
                  <a:gd name="T57" fmla="*/ 3 h 9"/>
                  <a:gd name="T58" fmla="*/ 3 w 4"/>
                  <a:gd name="T59" fmla="*/ 4 h 9"/>
                  <a:gd name="T60" fmla="*/ 3 w 4"/>
                  <a:gd name="T61" fmla="*/ 2 h 9"/>
                  <a:gd name="T62" fmla="*/ 3 w 4"/>
                  <a:gd name="T63" fmla="*/ 4 h 9"/>
                  <a:gd name="T64" fmla="*/ 2 w 4"/>
                  <a:gd name="T65" fmla="*/ 4 h 9"/>
                  <a:gd name="T66" fmla="*/ 3 w 4"/>
                  <a:gd name="T67" fmla="*/ 3 h 9"/>
                  <a:gd name="T68" fmla="*/ 2 w 4"/>
                  <a:gd name="T69" fmla="*/ 4 h 9"/>
                  <a:gd name="T70" fmla="*/ 2 w 4"/>
                  <a:gd name="T71" fmla="*/ 3 h 9"/>
                  <a:gd name="T72" fmla="*/ 2 w 4"/>
                  <a:gd name="T73" fmla="*/ 4 h 9"/>
                  <a:gd name="T74" fmla="*/ 1 w 4"/>
                  <a:gd name="T75" fmla="*/ 4 h 9"/>
                  <a:gd name="T76" fmla="*/ 1 w 4"/>
                  <a:gd name="T77" fmla="*/ 4 h 9"/>
                  <a:gd name="T78" fmla="*/ 1 w 4"/>
                  <a:gd name="T79" fmla="*/ 6 h 9"/>
                  <a:gd name="T80" fmla="*/ 1 w 4"/>
                  <a:gd name="T81" fmla="*/ 4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4" h="9">
                    <a:moveTo>
                      <a:pt x="1" y="4"/>
                    </a:moveTo>
                    <a:cubicBezTo>
                      <a:pt x="1" y="5"/>
                      <a:pt x="1" y="5"/>
                      <a:pt x="1" y="5"/>
                    </a:cubicBezTo>
                    <a:cubicBezTo>
                      <a:pt x="1" y="5"/>
                      <a:pt x="0" y="5"/>
                      <a:pt x="1" y="4"/>
                    </a:cubicBezTo>
                    <a:cubicBezTo>
                      <a:pt x="0" y="6"/>
                      <a:pt x="0" y="4"/>
                      <a:pt x="0" y="7"/>
                    </a:cubicBezTo>
                    <a:cubicBezTo>
                      <a:pt x="1" y="6"/>
                      <a:pt x="1" y="8"/>
                      <a:pt x="2" y="5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3" y="4"/>
                      <a:pt x="2" y="9"/>
                      <a:pt x="3" y="5"/>
                    </a:cubicBezTo>
                    <a:cubicBezTo>
                      <a:pt x="2" y="7"/>
                      <a:pt x="2" y="7"/>
                      <a:pt x="2" y="7"/>
                    </a:cubicBezTo>
                    <a:cubicBezTo>
                      <a:pt x="3" y="7"/>
                      <a:pt x="3" y="4"/>
                      <a:pt x="3" y="6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3" y="6"/>
                      <a:pt x="3" y="6"/>
                      <a:pt x="3" y="6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3" y="4"/>
                      <a:pt x="3" y="5"/>
                      <a:pt x="4" y="5"/>
                    </a:cubicBezTo>
                    <a:cubicBezTo>
                      <a:pt x="3" y="6"/>
                      <a:pt x="3" y="5"/>
                      <a:pt x="3" y="6"/>
                    </a:cubicBezTo>
                    <a:cubicBezTo>
                      <a:pt x="3" y="6"/>
                      <a:pt x="4" y="5"/>
                      <a:pt x="4" y="5"/>
                    </a:cubicBezTo>
                    <a:cubicBezTo>
                      <a:pt x="4" y="5"/>
                      <a:pt x="4" y="6"/>
                      <a:pt x="3" y="6"/>
                    </a:cubicBezTo>
                    <a:cubicBezTo>
                      <a:pt x="4" y="5"/>
                      <a:pt x="4" y="7"/>
                      <a:pt x="4" y="4"/>
                    </a:cubicBezTo>
                    <a:cubicBezTo>
                      <a:pt x="4" y="4"/>
                      <a:pt x="4" y="3"/>
                      <a:pt x="4" y="3"/>
                    </a:cubicBezTo>
                    <a:cubicBezTo>
                      <a:pt x="4" y="2"/>
                      <a:pt x="4" y="3"/>
                      <a:pt x="4" y="4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3" y="7"/>
                      <a:pt x="4" y="3"/>
                      <a:pt x="4" y="5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4" y="0"/>
                      <a:pt x="3" y="4"/>
                      <a:pt x="4" y="2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4" y="1"/>
                      <a:pt x="4" y="2"/>
                      <a:pt x="4" y="2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3" y="3"/>
                      <a:pt x="3" y="4"/>
                      <a:pt x="3" y="5"/>
                    </a:cubicBezTo>
                    <a:cubicBezTo>
                      <a:pt x="3" y="4"/>
                      <a:pt x="3" y="6"/>
                      <a:pt x="3" y="5"/>
                    </a:cubicBezTo>
                    <a:cubicBezTo>
                      <a:pt x="3" y="4"/>
                      <a:pt x="3" y="4"/>
                      <a:pt x="3" y="3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3" y="4"/>
                      <a:pt x="3" y="3"/>
                      <a:pt x="3" y="2"/>
                    </a:cubicBezTo>
                    <a:cubicBezTo>
                      <a:pt x="3" y="3"/>
                      <a:pt x="3" y="3"/>
                      <a:pt x="3" y="4"/>
                    </a:cubicBezTo>
                    <a:cubicBezTo>
                      <a:pt x="3" y="2"/>
                      <a:pt x="3" y="3"/>
                      <a:pt x="2" y="4"/>
                    </a:cubicBezTo>
                    <a:cubicBezTo>
                      <a:pt x="2" y="4"/>
                      <a:pt x="2" y="3"/>
                      <a:pt x="3" y="3"/>
                    </a:cubicBezTo>
                    <a:cubicBezTo>
                      <a:pt x="3" y="3"/>
                      <a:pt x="2" y="3"/>
                      <a:pt x="2" y="4"/>
                    </a:cubicBezTo>
                    <a:cubicBezTo>
                      <a:pt x="2" y="5"/>
                      <a:pt x="2" y="4"/>
                      <a:pt x="2" y="3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1" y="6"/>
                      <a:pt x="2" y="3"/>
                      <a:pt x="1" y="4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1" y="4"/>
                      <a:pt x="1" y="7"/>
                      <a:pt x="1" y="6"/>
                    </a:cubicBezTo>
                    <a:cubicBezTo>
                      <a:pt x="1" y="5"/>
                      <a:pt x="1" y="5"/>
                      <a:pt x="1" y="4"/>
                    </a:cubicBez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123" name="Freeform 420"/>
              <p:cNvSpPr>
                <a:spLocks/>
              </p:cNvSpPr>
              <p:nvPr/>
            </p:nvSpPr>
            <p:spPr bwMode="auto">
              <a:xfrm>
                <a:off x="1288" y="3049"/>
                <a:ext cx="0" cy="8"/>
              </a:xfrm>
              <a:custGeom>
                <a:avLst/>
                <a:gdLst>
                  <a:gd name="T0" fmla="*/ 2 h 3"/>
                  <a:gd name="T1" fmla="*/ 1 h 3"/>
                  <a:gd name="T2" fmla="*/ 3 h 3"/>
                  <a:gd name="T3" fmla="*/ 2 h 3"/>
                  <a:gd name="T4" fmla="*/ 2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</a:cxnLst>
                <a:rect l="0" t="0" r="r" b="b"/>
                <a:pathLst>
                  <a:path h="3">
                    <a:moveTo>
                      <a:pt x="0" y="2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2"/>
                      <a:pt x="0" y="3"/>
                    </a:cubicBezTo>
                    <a:cubicBezTo>
                      <a:pt x="0" y="3"/>
                      <a:pt x="0" y="3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124" name="Freeform 421"/>
              <p:cNvSpPr>
                <a:spLocks/>
              </p:cNvSpPr>
              <p:nvPr/>
            </p:nvSpPr>
            <p:spPr bwMode="auto">
              <a:xfrm>
                <a:off x="1279" y="3047"/>
                <a:ext cx="9" cy="16"/>
              </a:xfrm>
              <a:custGeom>
                <a:avLst/>
                <a:gdLst>
                  <a:gd name="T0" fmla="*/ 1 w 3"/>
                  <a:gd name="T1" fmla="*/ 3 h 6"/>
                  <a:gd name="T2" fmla="*/ 1 w 3"/>
                  <a:gd name="T3" fmla="*/ 4 h 6"/>
                  <a:gd name="T4" fmla="*/ 2 w 3"/>
                  <a:gd name="T5" fmla="*/ 4 h 6"/>
                  <a:gd name="T6" fmla="*/ 3 w 3"/>
                  <a:gd name="T7" fmla="*/ 2 h 6"/>
                  <a:gd name="T8" fmla="*/ 2 w 3"/>
                  <a:gd name="T9" fmla="*/ 4 h 6"/>
                  <a:gd name="T10" fmla="*/ 3 w 3"/>
                  <a:gd name="T11" fmla="*/ 2 h 6"/>
                  <a:gd name="T12" fmla="*/ 3 w 3"/>
                  <a:gd name="T13" fmla="*/ 3 h 6"/>
                  <a:gd name="T14" fmla="*/ 3 w 3"/>
                  <a:gd name="T15" fmla="*/ 2 h 6"/>
                  <a:gd name="T16" fmla="*/ 3 w 3"/>
                  <a:gd name="T17" fmla="*/ 2 h 6"/>
                  <a:gd name="T18" fmla="*/ 3 w 3"/>
                  <a:gd name="T19" fmla="*/ 1 h 6"/>
                  <a:gd name="T20" fmla="*/ 2 w 3"/>
                  <a:gd name="T21" fmla="*/ 3 h 6"/>
                  <a:gd name="T22" fmla="*/ 3 w 3"/>
                  <a:gd name="T23" fmla="*/ 1 h 6"/>
                  <a:gd name="T24" fmla="*/ 2 w 3"/>
                  <a:gd name="T25" fmla="*/ 1 h 6"/>
                  <a:gd name="T26" fmla="*/ 2 w 3"/>
                  <a:gd name="T27" fmla="*/ 1 h 6"/>
                  <a:gd name="T28" fmla="*/ 2 w 3"/>
                  <a:gd name="T29" fmla="*/ 3 h 6"/>
                  <a:gd name="T30" fmla="*/ 2 w 3"/>
                  <a:gd name="T31" fmla="*/ 1 h 6"/>
                  <a:gd name="T32" fmla="*/ 1 w 3"/>
                  <a:gd name="T33" fmla="*/ 1 h 6"/>
                  <a:gd name="T34" fmla="*/ 0 w 3"/>
                  <a:gd name="T35" fmla="*/ 4 h 6"/>
                  <a:gd name="T36" fmla="*/ 1 w 3"/>
                  <a:gd name="T37" fmla="*/ 2 h 6"/>
                  <a:gd name="T38" fmla="*/ 1 w 3"/>
                  <a:gd name="T39" fmla="*/ 2 h 6"/>
                  <a:gd name="T40" fmla="*/ 0 w 3"/>
                  <a:gd name="T41" fmla="*/ 5 h 6"/>
                  <a:gd name="T42" fmla="*/ 1 w 3"/>
                  <a:gd name="T43" fmla="*/ 3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3" h="6">
                    <a:moveTo>
                      <a:pt x="1" y="3"/>
                    </a:moveTo>
                    <a:cubicBezTo>
                      <a:pt x="1" y="4"/>
                      <a:pt x="1" y="4"/>
                      <a:pt x="1" y="4"/>
                    </a:cubicBezTo>
                    <a:cubicBezTo>
                      <a:pt x="1" y="4"/>
                      <a:pt x="2" y="3"/>
                      <a:pt x="2" y="4"/>
                    </a:cubicBezTo>
                    <a:cubicBezTo>
                      <a:pt x="2" y="5"/>
                      <a:pt x="2" y="3"/>
                      <a:pt x="3" y="2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3" y="3"/>
                      <a:pt x="3" y="5"/>
                      <a:pt x="3" y="2"/>
                    </a:cubicBezTo>
                    <a:cubicBezTo>
                      <a:pt x="3" y="2"/>
                      <a:pt x="3" y="3"/>
                      <a:pt x="3" y="3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0"/>
                      <a:pt x="2" y="4"/>
                      <a:pt x="2" y="3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2" y="1"/>
                      <a:pt x="2" y="2"/>
                      <a:pt x="2" y="1"/>
                    </a:cubicBezTo>
                    <a:cubicBezTo>
                      <a:pt x="2" y="1"/>
                      <a:pt x="2" y="2"/>
                      <a:pt x="2" y="1"/>
                    </a:cubicBezTo>
                    <a:cubicBezTo>
                      <a:pt x="2" y="1"/>
                      <a:pt x="2" y="2"/>
                      <a:pt x="2" y="3"/>
                    </a:cubicBezTo>
                    <a:cubicBezTo>
                      <a:pt x="1" y="4"/>
                      <a:pt x="2" y="2"/>
                      <a:pt x="2" y="1"/>
                    </a:cubicBezTo>
                    <a:cubicBezTo>
                      <a:pt x="2" y="2"/>
                      <a:pt x="1" y="3"/>
                      <a:pt x="1" y="1"/>
                    </a:cubicBezTo>
                    <a:cubicBezTo>
                      <a:pt x="1" y="3"/>
                      <a:pt x="1" y="4"/>
                      <a:pt x="0" y="4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1"/>
                      <a:pt x="1" y="2"/>
                    </a:cubicBezTo>
                    <a:cubicBezTo>
                      <a:pt x="1" y="3"/>
                      <a:pt x="0" y="4"/>
                      <a:pt x="0" y="5"/>
                    </a:cubicBezTo>
                    <a:cubicBezTo>
                      <a:pt x="0" y="6"/>
                      <a:pt x="1" y="2"/>
                      <a:pt x="1" y="3"/>
                    </a:cubicBez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125" name="Rectangle 422"/>
              <p:cNvSpPr>
                <a:spLocks noChangeArrowheads="1"/>
              </p:cNvSpPr>
              <p:nvPr/>
            </p:nvSpPr>
            <p:spPr bwMode="auto">
              <a:xfrm>
                <a:off x="1282" y="3057"/>
                <a:ext cx="1" cy="1"/>
              </a:xfrm>
              <a:prstGeom prst="rect">
                <a:avLst/>
              </a:pr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126" name="Freeform 423"/>
              <p:cNvSpPr>
                <a:spLocks/>
              </p:cNvSpPr>
              <p:nvPr/>
            </p:nvSpPr>
            <p:spPr bwMode="auto">
              <a:xfrm>
                <a:off x="1405" y="2279"/>
                <a:ext cx="547" cy="183"/>
              </a:xfrm>
              <a:custGeom>
                <a:avLst/>
                <a:gdLst>
                  <a:gd name="T0" fmla="*/ 19 w 201"/>
                  <a:gd name="T1" fmla="*/ 5 h 67"/>
                  <a:gd name="T2" fmla="*/ 11 w 201"/>
                  <a:gd name="T3" fmla="*/ 44 h 67"/>
                  <a:gd name="T4" fmla="*/ 33 w 201"/>
                  <a:gd name="T5" fmla="*/ 11 h 67"/>
                  <a:gd name="T6" fmla="*/ 43 w 201"/>
                  <a:gd name="T7" fmla="*/ 51 h 67"/>
                  <a:gd name="T8" fmla="*/ 66 w 201"/>
                  <a:gd name="T9" fmla="*/ 19 h 67"/>
                  <a:gd name="T10" fmla="*/ 82 w 201"/>
                  <a:gd name="T11" fmla="*/ 62 h 67"/>
                  <a:gd name="T12" fmla="*/ 110 w 201"/>
                  <a:gd name="T13" fmla="*/ 29 h 67"/>
                  <a:gd name="T14" fmla="*/ 129 w 201"/>
                  <a:gd name="T15" fmla="*/ 64 h 67"/>
                  <a:gd name="T16" fmla="*/ 147 w 201"/>
                  <a:gd name="T17" fmla="*/ 32 h 67"/>
                  <a:gd name="T18" fmla="*/ 169 w 201"/>
                  <a:gd name="T19" fmla="*/ 60 h 67"/>
                  <a:gd name="T20" fmla="*/ 178 w 201"/>
                  <a:gd name="T21" fmla="*/ 36 h 67"/>
                  <a:gd name="T22" fmla="*/ 197 w 201"/>
                  <a:gd name="T23" fmla="*/ 52 h 67"/>
                  <a:gd name="T24" fmla="*/ 195 w 201"/>
                  <a:gd name="T25" fmla="*/ 28 h 67"/>
                  <a:gd name="T26" fmla="*/ 182 w 201"/>
                  <a:gd name="T27" fmla="*/ 11 h 67"/>
                  <a:gd name="T28" fmla="*/ 156 w 201"/>
                  <a:gd name="T29" fmla="*/ 12 h 67"/>
                  <a:gd name="T30" fmla="*/ 96 w 201"/>
                  <a:gd name="T31" fmla="*/ 16 h 67"/>
                  <a:gd name="T32" fmla="*/ 49 w 201"/>
                  <a:gd name="T33" fmla="*/ 6 h 67"/>
                  <a:gd name="T34" fmla="*/ 19 w 201"/>
                  <a:gd name="T35" fmla="*/ 0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201" h="67">
                    <a:moveTo>
                      <a:pt x="19" y="5"/>
                    </a:moveTo>
                    <a:cubicBezTo>
                      <a:pt x="14" y="9"/>
                      <a:pt x="0" y="43"/>
                      <a:pt x="11" y="44"/>
                    </a:cubicBezTo>
                    <a:cubicBezTo>
                      <a:pt x="20" y="44"/>
                      <a:pt x="30" y="18"/>
                      <a:pt x="33" y="11"/>
                    </a:cubicBezTo>
                    <a:cubicBezTo>
                      <a:pt x="33" y="21"/>
                      <a:pt x="29" y="50"/>
                      <a:pt x="43" y="51"/>
                    </a:cubicBezTo>
                    <a:cubicBezTo>
                      <a:pt x="54" y="52"/>
                      <a:pt x="67" y="29"/>
                      <a:pt x="66" y="19"/>
                    </a:cubicBezTo>
                    <a:cubicBezTo>
                      <a:pt x="68" y="32"/>
                      <a:pt x="66" y="57"/>
                      <a:pt x="82" y="62"/>
                    </a:cubicBezTo>
                    <a:cubicBezTo>
                      <a:pt x="100" y="67"/>
                      <a:pt x="106" y="40"/>
                      <a:pt x="110" y="29"/>
                    </a:cubicBezTo>
                    <a:cubicBezTo>
                      <a:pt x="105" y="39"/>
                      <a:pt x="116" y="63"/>
                      <a:pt x="129" y="64"/>
                    </a:cubicBezTo>
                    <a:cubicBezTo>
                      <a:pt x="143" y="66"/>
                      <a:pt x="148" y="42"/>
                      <a:pt x="147" y="32"/>
                    </a:cubicBezTo>
                    <a:cubicBezTo>
                      <a:pt x="149" y="41"/>
                      <a:pt x="155" y="63"/>
                      <a:pt x="169" y="60"/>
                    </a:cubicBezTo>
                    <a:cubicBezTo>
                      <a:pt x="178" y="58"/>
                      <a:pt x="181" y="43"/>
                      <a:pt x="178" y="36"/>
                    </a:cubicBezTo>
                    <a:cubicBezTo>
                      <a:pt x="180" y="42"/>
                      <a:pt x="187" y="62"/>
                      <a:pt x="197" y="52"/>
                    </a:cubicBezTo>
                    <a:cubicBezTo>
                      <a:pt x="201" y="48"/>
                      <a:pt x="196" y="33"/>
                      <a:pt x="195" y="28"/>
                    </a:cubicBezTo>
                    <a:cubicBezTo>
                      <a:pt x="192" y="19"/>
                      <a:pt x="191" y="13"/>
                      <a:pt x="182" y="11"/>
                    </a:cubicBezTo>
                    <a:cubicBezTo>
                      <a:pt x="174" y="9"/>
                      <a:pt x="163" y="11"/>
                      <a:pt x="156" y="12"/>
                    </a:cubicBezTo>
                    <a:cubicBezTo>
                      <a:pt x="136" y="14"/>
                      <a:pt x="116" y="18"/>
                      <a:pt x="96" y="16"/>
                    </a:cubicBezTo>
                    <a:cubicBezTo>
                      <a:pt x="80" y="15"/>
                      <a:pt x="65" y="7"/>
                      <a:pt x="49" y="6"/>
                    </a:cubicBezTo>
                    <a:cubicBezTo>
                      <a:pt x="42" y="5"/>
                      <a:pt x="21" y="3"/>
                      <a:pt x="19" y="0"/>
                    </a:cubicBezTo>
                  </a:path>
                </a:pathLst>
              </a:custGeom>
              <a:solidFill>
                <a:srgbClr val="8F5E9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127" name="Freeform 424"/>
              <p:cNvSpPr>
                <a:spLocks/>
              </p:cNvSpPr>
              <p:nvPr/>
            </p:nvSpPr>
            <p:spPr bwMode="auto">
              <a:xfrm>
                <a:off x="1936" y="2410"/>
                <a:ext cx="2" cy="5"/>
              </a:xfrm>
              <a:custGeom>
                <a:avLst/>
                <a:gdLst>
                  <a:gd name="T0" fmla="*/ 2 w 2"/>
                  <a:gd name="T1" fmla="*/ 0 h 5"/>
                  <a:gd name="T2" fmla="*/ 0 w 2"/>
                  <a:gd name="T3" fmla="*/ 3 h 5"/>
                  <a:gd name="T4" fmla="*/ 2 w 2"/>
                  <a:gd name="T5" fmla="*/ 5 h 5"/>
                  <a:gd name="T6" fmla="*/ 2 w 2"/>
                  <a:gd name="T7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5">
                    <a:moveTo>
                      <a:pt x="2" y="0"/>
                    </a:moveTo>
                    <a:lnTo>
                      <a:pt x="0" y="3"/>
                    </a:lnTo>
                    <a:lnTo>
                      <a:pt x="2" y="5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128" name="Freeform 425"/>
              <p:cNvSpPr>
                <a:spLocks/>
              </p:cNvSpPr>
              <p:nvPr/>
            </p:nvSpPr>
            <p:spPr bwMode="auto">
              <a:xfrm>
                <a:off x="1922" y="2410"/>
                <a:ext cx="14" cy="14"/>
              </a:xfrm>
              <a:custGeom>
                <a:avLst/>
                <a:gdLst>
                  <a:gd name="T0" fmla="*/ 1 w 5"/>
                  <a:gd name="T1" fmla="*/ 0 h 5"/>
                  <a:gd name="T2" fmla="*/ 1 w 5"/>
                  <a:gd name="T3" fmla="*/ 1 h 5"/>
                  <a:gd name="T4" fmla="*/ 4 w 5"/>
                  <a:gd name="T5" fmla="*/ 5 h 5"/>
                  <a:gd name="T6" fmla="*/ 4 w 5"/>
                  <a:gd name="T7" fmla="*/ 0 h 5"/>
                  <a:gd name="T8" fmla="*/ 3 w 5"/>
                  <a:gd name="T9" fmla="*/ 3 h 5"/>
                  <a:gd name="T10" fmla="*/ 2 w 5"/>
                  <a:gd name="T11" fmla="*/ 0 h 5"/>
                  <a:gd name="T12" fmla="*/ 2 w 5"/>
                  <a:gd name="T13" fmla="*/ 1 h 5"/>
                  <a:gd name="T14" fmla="*/ 1 w 5"/>
                  <a:gd name="T15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" h="5">
                    <a:moveTo>
                      <a:pt x="1" y="0"/>
                    </a:moveTo>
                    <a:cubicBezTo>
                      <a:pt x="1" y="0"/>
                      <a:pt x="1" y="2"/>
                      <a:pt x="1" y="1"/>
                    </a:cubicBezTo>
                    <a:cubicBezTo>
                      <a:pt x="2" y="4"/>
                      <a:pt x="0" y="4"/>
                      <a:pt x="4" y="5"/>
                    </a:cubicBezTo>
                    <a:cubicBezTo>
                      <a:pt x="5" y="3"/>
                      <a:pt x="5" y="1"/>
                      <a:pt x="4" y="0"/>
                    </a:cubicBezTo>
                    <a:cubicBezTo>
                      <a:pt x="3" y="1"/>
                      <a:pt x="4" y="3"/>
                      <a:pt x="3" y="3"/>
                    </a:cubicBezTo>
                    <a:cubicBezTo>
                      <a:pt x="3" y="2"/>
                      <a:pt x="3" y="1"/>
                      <a:pt x="2" y="0"/>
                    </a:cubicBezTo>
                    <a:cubicBezTo>
                      <a:pt x="1" y="0"/>
                      <a:pt x="3" y="2"/>
                      <a:pt x="2" y="1"/>
                    </a:cubicBez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129" name="Freeform 426"/>
              <p:cNvSpPr>
                <a:spLocks/>
              </p:cNvSpPr>
              <p:nvPr/>
            </p:nvSpPr>
            <p:spPr bwMode="auto">
              <a:xfrm>
                <a:off x="1922" y="2415"/>
                <a:ext cx="3" cy="3"/>
              </a:xfrm>
              <a:custGeom>
                <a:avLst/>
                <a:gdLst>
                  <a:gd name="T0" fmla="*/ 1 w 1"/>
                  <a:gd name="T1" fmla="*/ 1 h 1"/>
                  <a:gd name="T2" fmla="*/ 1 w 1"/>
                  <a:gd name="T3" fmla="*/ 0 h 1"/>
                  <a:gd name="T4" fmla="*/ 1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1"/>
                      <a:pt x="1" y="1"/>
                    </a:cubicBez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130" name="Freeform 427"/>
              <p:cNvSpPr>
                <a:spLocks/>
              </p:cNvSpPr>
              <p:nvPr/>
            </p:nvSpPr>
            <p:spPr bwMode="auto">
              <a:xfrm>
                <a:off x="1917" y="2415"/>
                <a:ext cx="5" cy="6"/>
              </a:xfrm>
              <a:custGeom>
                <a:avLst/>
                <a:gdLst>
                  <a:gd name="T0" fmla="*/ 2 w 2"/>
                  <a:gd name="T1" fmla="*/ 1 h 2"/>
                  <a:gd name="T2" fmla="*/ 2 w 2"/>
                  <a:gd name="T3" fmla="*/ 0 h 2"/>
                  <a:gd name="T4" fmla="*/ 0 w 2"/>
                  <a:gd name="T5" fmla="*/ 1 h 2"/>
                  <a:gd name="T6" fmla="*/ 2 w 2"/>
                  <a:gd name="T7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2" y="1"/>
                    </a:moveTo>
                    <a:cubicBezTo>
                      <a:pt x="1" y="1"/>
                      <a:pt x="2" y="0"/>
                      <a:pt x="2" y="0"/>
                    </a:cubicBezTo>
                    <a:cubicBezTo>
                      <a:pt x="2" y="1"/>
                      <a:pt x="1" y="1"/>
                      <a:pt x="0" y="1"/>
                    </a:cubicBezTo>
                    <a:cubicBezTo>
                      <a:pt x="1" y="1"/>
                      <a:pt x="1" y="2"/>
                      <a:pt x="2" y="1"/>
                    </a:cubicBez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131" name="Freeform 428"/>
              <p:cNvSpPr>
                <a:spLocks/>
              </p:cNvSpPr>
              <p:nvPr/>
            </p:nvSpPr>
            <p:spPr bwMode="auto">
              <a:xfrm>
                <a:off x="1911" y="2410"/>
                <a:ext cx="0" cy="3"/>
              </a:xfrm>
              <a:custGeom>
                <a:avLst/>
                <a:gdLst>
                  <a:gd name="T0" fmla="*/ 0 h 1"/>
                  <a:gd name="T1" fmla="*/ 0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132" name="Freeform 429"/>
              <p:cNvSpPr>
                <a:spLocks/>
              </p:cNvSpPr>
              <p:nvPr/>
            </p:nvSpPr>
            <p:spPr bwMode="auto">
              <a:xfrm>
                <a:off x="1906" y="2405"/>
                <a:ext cx="13" cy="8"/>
              </a:xfrm>
              <a:custGeom>
                <a:avLst/>
                <a:gdLst>
                  <a:gd name="T0" fmla="*/ 1 w 5"/>
                  <a:gd name="T1" fmla="*/ 1 h 3"/>
                  <a:gd name="T2" fmla="*/ 2 w 5"/>
                  <a:gd name="T3" fmla="*/ 2 h 3"/>
                  <a:gd name="T4" fmla="*/ 2 w 5"/>
                  <a:gd name="T5" fmla="*/ 2 h 3"/>
                  <a:gd name="T6" fmla="*/ 4 w 5"/>
                  <a:gd name="T7" fmla="*/ 2 h 3"/>
                  <a:gd name="T8" fmla="*/ 5 w 5"/>
                  <a:gd name="T9" fmla="*/ 3 h 3"/>
                  <a:gd name="T10" fmla="*/ 5 w 5"/>
                  <a:gd name="T11" fmla="*/ 1 h 3"/>
                  <a:gd name="T12" fmla="*/ 1 w 5"/>
                  <a:gd name="T13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" h="3">
                    <a:moveTo>
                      <a:pt x="1" y="1"/>
                    </a:moveTo>
                    <a:cubicBezTo>
                      <a:pt x="0" y="2"/>
                      <a:pt x="1" y="2"/>
                      <a:pt x="2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1"/>
                      <a:pt x="3" y="1"/>
                      <a:pt x="4" y="2"/>
                    </a:cubicBezTo>
                    <a:cubicBezTo>
                      <a:pt x="5" y="2"/>
                      <a:pt x="4" y="3"/>
                      <a:pt x="5" y="3"/>
                    </a:cubicBezTo>
                    <a:cubicBezTo>
                      <a:pt x="5" y="1"/>
                      <a:pt x="5" y="1"/>
                      <a:pt x="5" y="1"/>
                    </a:cubicBezTo>
                    <a:cubicBezTo>
                      <a:pt x="4" y="0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133" name="Freeform 430"/>
              <p:cNvSpPr>
                <a:spLocks/>
              </p:cNvSpPr>
              <p:nvPr/>
            </p:nvSpPr>
            <p:spPr bwMode="auto">
              <a:xfrm>
                <a:off x="1911" y="2410"/>
                <a:ext cx="3" cy="3"/>
              </a:xfrm>
              <a:custGeom>
                <a:avLst/>
                <a:gdLst>
                  <a:gd name="T0" fmla="*/ 0 w 1"/>
                  <a:gd name="T1" fmla="*/ 0 h 1"/>
                  <a:gd name="T2" fmla="*/ 1 w 1"/>
                  <a:gd name="T3" fmla="*/ 1 h 1"/>
                  <a:gd name="T4" fmla="*/ 0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134" name="Freeform 431"/>
              <p:cNvSpPr>
                <a:spLocks/>
              </p:cNvSpPr>
              <p:nvPr/>
            </p:nvSpPr>
            <p:spPr bwMode="auto">
              <a:xfrm>
                <a:off x="1917" y="2415"/>
                <a:ext cx="2" cy="0"/>
              </a:xfrm>
              <a:custGeom>
                <a:avLst/>
                <a:gdLst>
                  <a:gd name="T0" fmla="*/ 0 w 2"/>
                  <a:gd name="T1" fmla="*/ 0 w 2"/>
                  <a:gd name="T2" fmla="*/ 2 w 2"/>
                  <a:gd name="T3" fmla="*/ 0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135" name="Freeform 432"/>
              <p:cNvSpPr>
                <a:spLocks/>
              </p:cNvSpPr>
              <p:nvPr/>
            </p:nvSpPr>
            <p:spPr bwMode="auto">
              <a:xfrm>
                <a:off x="1900" y="2391"/>
                <a:ext cx="8" cy="16"/>
              </a:xfrm>
              <a:custGeom>
                <a:avLst/>
                <a:gdLst>
                  <a:gd name="T0" fmla="*/ 0 w 3"/>
                  <a:gd name="T1" fmla="*/ 4 h 6"/>
                  <a:gd name="T2" fmla="*/ 3 w 3"/>
                  <a:gd name="T3" fmla="*/ 5 h 6"/>
                  <a:gd name="T4" fmla="*/ 3 w 3"/>
                  <a:gd name="T5" fmla="*/ 1 h 6"/>
                  <a:gd name="T6" fmla="*/ 1 w 3"/>
                  <a:gd name="T7" fmla="*/ 0 h 6"/>
                  <a:gd name="T8" fmla="*/ 0 w 3"/>
                  <a:gd name="T9" fmla="*/ 4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6">
                    <a:moveTo>
                      <a:pt x="0" y="4"/>
                    </a:moveTo>
                    <a:cubicBezTo>
                      <a:pt x="2" y="2"/>
                      <a:pt x="2" y="6"/>
                      <a:pt x="3" y="5"/>
                    </a:cubicBezTo>
                    <a:cubicBezTo>
                      <a:pt x="2" y="4"/>
                      <a:pt x="2" y="2"/>
                      <a:pt x="3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1"/>
                      <a:pt x="0" y="2"/>
                      <a:pt x="0" y="4"/>
                    </a:cubicBez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136" name="Freeform 433"/>
              <p:cNvSpPr>
                <a:spLocks/>
              </p:cNvSpPr>
              <p:nvPr/>
            </p:nvSpPr>
            <p:spPr bwMode="auto">
              <a:xfrm>
                <a:off x="1898" y="2383"/>
                <a:ext cx="2" cy="0"/>
              </a:xfrm>
              <a:custGeom>
                <a:avLst/>
                <a:gdLst>
                  <a:gd name="T0" fmla="*/ 2 w 2"/>
                  <a:gd name="T1" fmla="*/ 0 w 2"/>
                  <a:gd name="T2" fmla="*/ 2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0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137" name="Freeform 434"/>
              <p:cNvSpPr>
                <a:spLocks/>
              </p:cNvSpPr>
              <p:nvPr/>
            </p:nvSpPr>
            <p:spPr bwMode="auto">
              <a:xfrm>
                <a:off x="1873" y="2369"/>
                <a:ext cx="33" cy="41"/>
              </a:xfrm>
              <a:custGeom>
                <a:avLst/>
                <a:gdLst>
                  <a:gd name="T0" fmla="*/ 4 w 12"/>
                  <a:gd name="T1" fmla="*/ 15 h 15"/>
                  <a:gd name="T2" fmla="*/ 2 w 12"/>
                  <a:gd name="T3" fmla="*/ 11 h 15"/>
                  <a:gd name="T4" fmla="*/ 4 w 12"/>
                  <a:gd name="T5" fmla="*/ 13 h 15"/>
                  <a:gd name="T6" fmla="*/ 3 w 12"/>
                  <a:gd name="T7" fmla="*/ 9 h 15"/>
                  <a:gd name="T8" fmla="*/ 5 w 12"/>
                  <a:gd name="T9" fmla="*/ 11 h 15"/>
                  <a:gd name="T10" fmla="*/ 5 w 12"/>
                  <a:gd name="T11" fmla="*/ 9 h 15"/>
                  <a:gd name="T12" fmla="*/ 5 w 12"/>
                  <a:gd name="T13" fmla="*/ 9 h 15"/>
                  <a:gd name="T14" fmla="*/ 5 w 12"/>
                  <a:gd name="T15" fmla="*/ 9 h 15"/>
                  <a:gd name="T16" fmla="*/ 6 w 12"/>
                  <a:gd name="T17" fmla="*/ 7 h 15"/>
                  <a:gd name="T18" fmla="*/ 6 w 12"/>
                  <a:gd name="T19" fmla="*/ 7 h 15"/>
                  <a:gd name="T20" fmla="*/ 7 w 12"/>
                  <a:gd name="T21" fmla="*/ 7 h 15"/>
                  <a:gd name="T22" fmla="*/ 8 w 12"/>
                  <a:gd name="T23" fmla="*/ 7 h 15"/>
                  <a:gd name="T24" fmla="*/ 9 w 12"/>
                  <a:gd name="T25" fmla="*/ 9 h 15"/>
                  <a:gd name="T26" fmla="*/ 10 w 12"/>
                  <a:gd name="T27" fmla="*/ 7 h 15"/>
                  <a:gd name="T28" fmla="*/ 7 w 12"/>
                  <a:gd name="T29" fmla="*/ 6 h 15"/>
                  <a:gd name="T30" fmla="*/ 9 w 12"/>
                  <a:gd name="T31" fmla="*/ 5 h 15"/>
                  <a:gd name="T32" fmla="*/ 7 w 12"/>
                  <a:gd name="T33" fmla="*/ 4 h 15"/>
                  <a:gd name="T34" fmla="*/ 7 w 12"/>
                  <a:gd name="T35" fmla="*/ 4 h 15"/>
                  <a:gd name="T36" fmla="*/ 7 w 12"/>
                  <a:gd name="T37" fmla="*/ 4 h 15"/>
                  <a:gd name="T38" fmla="*/ 7 w 12"/>
                  <a:gd name="T39" fmla="*/ 4 h 15"/>
                  <a:gd name="T40" fmla="*/ 7 w 12"/>
                  <a:gd name="T41" fmla="*/ 4 h 15"/>
                  <a:gd name="T42" fmla="*/ 7 w 12"/>
                  <a:gd name="T43" fmla="*/ 4 h 15"/>
                  <a:gd name="T44" fmla="*/ 1 w 12"/>
                  <a:gd name="T45" fmla="*/ 9 h 15"/>
                  <a:gd name="T46" fmla="*/ 1 w 12"/>
                  <a:gd name="T47" fmla="*/ 9 h 15"/>
                  <a:gd name="T48" fmla="*/ 1 w 12"/>
                  <a:gd name="T49" fmla="*/ 9 h 15"/>
                  <a:gd name="T50" fmla="*/ 1 w 12"/>
                  <a:gd name="T51" fmla="*/ 9 h 15"/>
                  <a:gd name="T52" fmla="*/ 1 w 12"/>
                  <a:gd name="T53" fmla="*/ 9 h 15"/>
                  <a:gd name="T54" fmla="*/ 1 w 12"/>
                  <a:gd name="T55" fmla="*/ 9 h 15"/>
                  <a:gd name="T56" fmla="*/ 0 w 12"/>
                  <a:gd name="T57" fmla="*/ 12 h 15"/>
                  <a:gd name="T58" fmla="*/ 4 w 12"/>
                  <a:gd name="T59" fmla="*/ 15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2" h="15">
                    <a:moveTo>
                      <a:pt x="4" y="15"/>
                    </a:moveTo>
                    <a:cubicBezTo>
                      <a:pt x="2" y="11"/>
                      <a:pt x="2" y="11"/>
                      <a:pt x="2" y="11"/>
                    </a:cubicBezTo>
                    <a:cubicBezTo>
                      <a:pt x="3" y="12"/>
                      <a:pt x="4" y="12"/>
                      <a:pt x="4" y="13"/>
                    </a:cubicBezTo>
                    <a:cubicBezTo>
                      <a:pt x="4" y="11"/>
                      <a:pt x="3" y="11"/>
                      <a:pt x="3" y="9"/>
                    </a:cubicBezTo>
                    <a:cubicBezTo>
                      <a:pt x="5" y="9"/>
                      <a:pt x="3" y="12"/>
                      <a:pt x="5" y="11"/>
                    </a:cubicBezTo>
                    <a:cubicBezTo>
                      <a:pt x="5" y="11"/>
                      <a:pt x="5" y="10"/>
                      <a:pt x="5" y="9"/>
                    </a:cubicBezTo>
                    <a:cubicBezTo>
                      <a:pt x="5" y="9"/>
                      <a:pt x="5" y="9"/>
                      <a:pt x="5" y="9"/>
                    </a:cubicBezTo>
                    <a:cubicBezTo>
                      <a:pt x="5" y="9"/>
                      <a:pt x="5" y="9"/>
                      <a:pt x="5" y="9"/>
                    </a:cubicBezTo>
                    <a:cubicBezTo>
                      <a:pt x="5" y="8"/>
                      <a:pt x="3" y="10"/>
                      <a:pt x="6" y="7"/>
                    </a:cubicBezTo>
                    <a:cubicBezTo>
                      <a:pt x="6" y="7"/>
                      <a:pt x="6" y="7"/>
                      <a:pt x="6" y="7"/>
                    </a:cubicBezTo>
                    <a:cubicBezTo>
                      <a:pt x="7" y="7"/>
                      <a:pt x="7" y="7"/>
                      <a:pt x="7" y="7"/>
                    </a:cubicBezTo>
                    <a:cubicBezTo>
                      <a:pt x="8" y="7"/>
                      <a:pt x="8" y="7"/>
                      <a:pt x="8" y="7"/>
                    </a:cubicBezTo>
                    <a:cubicBezTo>
                      <a:pt x="9" y="9"/>
                      <a:pt x="9" y="9"/>
                      <a:pt x="9" y="9"/>
                    </a:cubicBezTo>
                    <a:cubicBezTo>
                      <a:pt x="10" y="7"/>
                      <a:pt x="10" y="7"/>
                      <a:pt x="10" y="7"/>
                    </a:cubicBezTo>
                    <a:cubicBezTo>
                      <a:pt x="9" y="6"/>
                      <a:pt x="7" y="7"/>
                      <a:pt x="7" y="6"/>
                    </a:cubicBezTo>
                    <a:cubicBezTo>
                      <a:pt x="7" y="5"/>
                      <a:pt x="8" y="5"/>
                      <a:pt x="9" y="5"/>
                    </a:cubicBezTo>
                    <a:cubicBezTo>
                      <a:pt x="8" y="5"/>
                      <a:pt x="8" y="5"/>
                      <a:pt x="7" y="4"/>
                    </a:cubicBezTo>
                    <a:cubicBezTo>
                      <a:pt x="7" y="4"/>
                      <a:pt x="7" y="4"/>
                      <a:pt x="7" y="4"/>
                    </a:cubicBezTo>
                    <a:cubicBezTo>
                      <a:pt x="7" y="4"/>
                      <a:pt x="7" y="4"/>
                      <a:pt x="7" y="4"/>
                    </a:cubicBezTo>
                    <a:cubicBezTo>
                      <a:pt x="7" y="4"/>
                      <a:pt x="7" y="4"/>
                      <a:pt x="7" y="4"/>
                    </a:cubicBezTo>
                    <a:cubicBezTo>
                      <a:pt x="7" y="4"/>
                      <a:pt x="7" y="4"/>
                      <a:pt x="7" y="4"/>
                    </a:cubicBezTo>
                    <a:cubicBezTo>
                      <a:pt x="7" y="4"/>
                      <a:pt x="7" y="4"/>
                      <a:pt x="7" y="4"/>
                    </a:cubicBezTo>
                    <a:cubicBezTo>
                      <a:pt x="12" y="0"/>
                      <a:pt x="0" y="10"/>
                      <a:pt x="1" y="9"/>
                    </a:cubicBezTo>
                    <a:cubicBezTo>
                      <a:pt x="1" y="9"/>
                      <a:pt x="1" y="9"/>
                      <a:pt x="1" y="9"/>
                    </a:cubicBezTo>
                    <a:cubicBezTo>
                      <a:pt x="1" y="9"/>
                      <a:pt x="1" y="9"/>
                      <a:pt x="1" y="9"/>
                    </a:cubicBezTo>
                    <a:cubicBezTo>
                      <a:pt x="1" y="9"/>
                      <a:pt x="1" y="9"/>
                      <a:pt x="1" y="9"/>
                    </a:cubicBezTo>
                    <a:cubicBezTo>
                      <a:pt x="1" y="9"/>
                      <a:pt x="1" y="9"/>
                      <a:pt x="1" y="9"/>
                    </a:cubicBezTo>
                    <a:cubicBezTo>
                      <a:pt x="1" y="9"/>
                      <a:pt x="1" y="9"/>
                      <a:pt x="1" y="9"/>
                    </a:cubicBezTo>
                    <a:cubicBezTo>
                      <a:pt x="0" y="10"/>
                      <a:pt x="0" y="11"/>
                      <a:pt x="0" y="12"/>
                    </a:cubicBezTo>
                    <a:cubicBezTo>
                      <a:pt x="0" y="14"/>
                      <a:pt x="3" y="14"/>
                      <a:pt x="4" y="15"/>
                    </a:cubicBez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138" name="Freeform 435"/>
              <p:cNvSpPr>
                <a:spLocks/>
              </p:cNvSpPr>
              <p:nvPr/>
            </p:nvSpPr>
            <p:spPr bwMode="auto">
              <a:xfrm>
                <a:off x="1876" y="2410"/>
                <a:ext cx="2" cy="0"/>
              </a:xfrm>
              <a:custGeom>
                <a:avLst/>
                <a:gdLst>
                  <a:gd name="T0" fmla="*/ 2 w 2"/>
                  <a:gd name="T1" fmla="*/ 0 w 2"/>
                  <a:gd name="T2" fmla="*/ 2 w 2"/>
                  <a:gd name="T3" fmla="*/ 2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139" name="Freeform 436"/>
              <p:cNvSpPr>
                <a:spLocks/>
              </p:cNvSpPr>
              <p:nvPr/>
            </p:nvSpPr>
            <p:spPr bwMode="auto">
              <a:xfrm>
                <a:off x="1868" y="2413"/>
                <a:ext cx="16" cy="19"/>
              </a:xfrm>
              <a:custGeom>
                <a:avLst/>
                <a:gdLst>
                  <a:gd name="T0" fmla="*/ 5 w 6"/>
                  <a:gd name="T1" fmla="*/ 3 h 7"/>
                  <a:gd name="T2" fmla="*/ 5 w 6"/>
                  <a:gd name="T3" fmla="*/ 1 h 7"/>
                  <a:gd name="T4" fmla="*/ 6 w 6"/>
                  <a:gd name="T5" fmla="*/ 1 h 7"/>
                  <a:gd name="T6" fmla="*/ 4 w 6"/>
                  <a:gd name="T7" fmla="*/ 0 h 7"/>
                  <a:gd name="T8" fmla="*/ 4 w 6"/>
                  <a:gd name="T9" fmla="*/ 3 h 7"/>
                  <a:gd name="T10" fmla="*/ 1 w 6"/>
                  <a:gd name="T11" fmla="*/ 3 h 7"/>
                  <a:gd name="T12" fmla="*/ 2 w 6"/>
                  <a:gd name="T13" fmla="*/ 2 h 7"/>
                  <a:gd name="T14" fmla="*/ 1 w 6"/>
                  <a:gd name="T15" fmla="*/ 6 h 7"/>
                  <a:gd name="T16" fmla="*/ 2 w 6"/>
                  <a:gd name="T17" fmla="*/ 5 h 7"/>
                  <a:gd name="T18" fmla="*/ 2 w 6"/>
                  <a:gd name="T19" fmla="*/ 7 h 7"/>
                  <a:gd name="T20" fmla="*/ 5 w 6"/>
                  <a:gd name="T21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6" h="7">
                    <a:moveTo>
                      <a:pt x="5" y="3"/>
                    </a:moveTo>
                    <a:cubicBezTo>
                      <a:pt x="5" y="1"/>
                      <a:pt x="5" y="1"/>
                      <a:pt x="5" y="1"/>
                    </a:cubicBezTo>
                    <a:cubicBezTo>
                      <a:pt x="5" y="1"/>
                      <a:pt x="5" y="1"/>
                      <a:pt x="6" y="1"/>
                    </a:cubicBezTo>
                    <a:cubicBezTo>
                      <a:pt x="5" y="1"/>
                      <a:pt x="5" y="0"/>
                      <a:pt x="4" y="0"/>
                    </a:cubicBezTo>
                    <a:cubicBezTo>
                      <a:pt x="2" y="1"/>
                      <a:pt x="4" y="2"/>
                      <a:pt x="4" y="3"/>
                    </a:cubicBezTo>
                    <a:cubicBezTo>
                      <a:pt x="3" y="6"/>
                      <a:pt x="3" y="3"/>
                      <a:pt x="1" y="3"/>
                    </a:cubicBezTo>
                    <a:cubicBezTo>
                      <a:pt x="1" y="3"/>
                      <a:pt x="2" y="3"/>
                      <a:pt x="2" y="2"/>
                    </a:cubicBezTo>
                    <a:cubicBezTo>
                      <a:pt x="0" y="3"/>
                      <a:pt x="1" y="5"/>
                      <a:pt x="1" y="6"/>
                    </a:cubicBezTo>
                    <a:cubicBezTo>
                      <a:pt x="2" y="6"/>
                      <a:pt x="2" y="6"/>
                      <a:pt x="2" y="5"/>
                    </a:cubicBezTo>
                    <a:cubicBezTo>
                      <a:pt x="2" y="7"/>
                      <a:pt x="2" y="7"/>
                      <a:pt x="2" y="7"/>
                    </a:cubicBezTo>
                    <a:cubicBezTo>
                      <a:pt x="4" y="6"/>
                      <a:pt x="5" y="6"/>
                      <a:pt x="5" y="3"/>
                    </a:cubicBez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140" name="Freeform 437"/>
              <p:cNvSpPr>
                <a:spLocks/>
              </p:cNvSpPr>
              <p:nvPr/>
            </p:nvSpPr>
            <p:spPr bwMode="auto">
              <a:xfrm>
                <a:off x="1884" y="2413"/>
                <a:ext cx="3" cy="2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1 h 1"/>
                  <a:gd name="T4" fmla="*/ 0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1" y="1"/>
                      <a:pt x="0" y="0"/>
                    </a:cubicBez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141" name="Freeform 438"/>
              <p:cNvSpPr>
                <a:spLocks/>
              </p:cNvSpPr>
              <p:nvPr/>
            </p:nvSpPr>
            <p:spPr bwMode="auto">
              <a:xfrm>
                <a:off x="1870" y="2429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142" name="Freeform 439"/>
              <p:cNvSpPr>
                <a:spLocks/>
              </p:cNvSpPr>
              <p:nvPr/>
            </p:nvSpPr>
            <p:spPr bwMode="auto">
              <a:xfrm>
                <a:off x="1876" y="2432"/>
                <a:ext cx="2" cy="2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1 h 1"/>
                  <a:gd name="T4" fmla="*/ 1 w 1"/>
                  <a:gd name="T5" fmla="*/ 1 h 1"/>
                  <a:gd name="T6" fmla="*/ 1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143" name="Freeform 440"/>
              <p:cNvSpPr>
                <a:spLocks/>
              </p:cNvSpPr>
              <p:nvPr/>
            </p:nvSpPr>
            <p:spPr bwMode="auto">
              <a:xfrm>
                <a:off x="1780" y="2366"/>
                <a:ext cx="98" cy="82"/>
              </a:xfrm>
              <a:custGeom>
                <a:avLst/>
                <a:gdLst>
                  <a:gd name="T0" fmla="*/ 0 w 36"/>
                  <a:gd name="T1" fmla="*/ 8 h 30"/>
                  <a:gd name="T2" fmla="*/ 2 w 36"/>
                  <a:gd name="T3" fmla="*/ 7 h 30"/>
                  <a:gd name="T4" fmla="*/ 2 w 36"/>
                  <a:gd name="T5" fmla="*/ 9 h 30"/>
                  <a:gd name="T6" fmla="*/ 5 w 36"/>
                  <a:gd name="T7" fmla="*/ 10 h 30"/>
                  <a:gd name="T8" fmla="*/ 6 w 36"/>
                  <a:gd name="T9" fmla="*/ 6 h 30"/>
                  <a:gd name="T10" fmla="*/ 7 w 36"/>
                  <a:gd name="T11" fmla="*/ 7 h 30"/>
                  <a:gd name="T12" fmla="*/ 9 w 36"/>
                  <a:gd name="T13" fmla="*/ 4 h 30"/>
                  <a:gd name="T14" fmla="*/ 11 w 36"/>
                  <a:gd name="T15" fmla="*/ 7 h 30"/>
                  <a:gd name="T16" fmla="*/ 14 w 36"/>
                  <a:gd name="T17" fmla="*/ 11 h 30"/>
                  <a:gd name="T18" fmla="*/ 26 w 36"/>
                  <a:gd name="T19" fmla="*/ 28 h 30"/>
                  <a:gd name="T20" fmla="*/ 28 w 36"/>
                  <a:gd name="T21" fmla="*/ 26 h 30"/>
                  <a:gd name="T22" fmla="*/ 28 w 36"/>
                  <a:gd name="T23" fmla="*/ 28 h 30"/>
                  <a:gd name="T24" fmla="*/ 27 w 36"/>
                  <a:gd name="T25" fmla="*/ 28 h 30"/>
                  <a:gd name="T26" fmla="*/ 32 w 36"/>
                  <a:gd name="T27" fmla="*/ 29 h 30"/>
                  <a:gd name="T28" fmla="*/ 31 w 36"/>
                  <a:gd name="T29" fmla="*/ 26 h 30"/>
                  <a:gd name="T30" fmla="*/ 34 w 36"/>
                  <a:gd name="T31" fmla="*/ 27 h 30"/>
                  <a:gd name="T32" fmla="*/ 34 w 36"/>
                  <a:gd name="T33" fmla="*/ 25 h 30"/>
                  <a:gd name="T34" fmla="*/ 32 w 36"/>
                  <a:gd name="T35" fmla="*/ 25 h 30"/>
                  <a:gd name="T36" fmla="*/ 32 w 36"/>
                  <a:gd name="T37" fmla="*/ 24 h 30"/>
                  <a:gd name="T38" fmla="*/ 25 w 36"/>
                  <a:gd name="T39" fmla="*/ 25 h 30"/>
                  <a:gd name="T40" fmla="*/ 26 w 36"/>
                  <a:gd name="T41" fmla="*/ 25 h 30"/>
                  <a:gd name="T42" fmla="*/ 22 w 36"/>
                  <a:gd name="T43" fmla="*/ 19 h 30"/>
                  <a:gd name="T44" fmla="*/ 19 w 36"/>
                  <a:gd name="T45" fmla="*/ 18 h 30"/>
                  <a:gd name="T46" fmla="*/ 19 w 36"/>
                  <a:gd name="T47" fmla="*/ 16 h 30"/>
                  <a:gd name="T48" fmla="*/ 18 w 36"/>
                  <a:gd name="T49" fmla="*/ 16 h 30"/>
                  <a:gd name="T50" fmla="*/ 18 w 36"/>
                  <a:gd name="T51" fmla="*/ 13 h 30"/>
                  <a:gd name="T52" fmla="*/ 15 w 36"/>
                  <a:gd name="T53" fmla="*/ 14 h 30"/>
                  <a:gd name="T54" fmla="*/ 16 w 36"/>
                  <a:gd name="T55" fmla="*/ 8 h 30"/>
                  <a:gd name="T56" fmla="*/ 15 w 36"/>
                  <a:gd name="T57" fmla="*/ 9 h 30"/>
                  <a:gd name="T58" fmla="*/ 14 w 36"/>
                  <a:gd name="T59" fmla="*/ 9 h 30"/>
                  <a:gd name="T60" fmla="*/ 15 w 36"/>
                  <a:gd name="T61" fmla="*/ 7 h 30"/>
                  <a:gd name="T62" fmla="*/ 12 w 36"/>
                  <a:gd name="T63" fmla="*/ 4 h 30"/>
                  <a:gd name="T64" fmla="*/ 11 w 36"/>
                  <a:gd name="T65" fmla="*/ 5 h 30"/>
                  <a:gd name="T66" fmla="*/ 10 w 36"/>
                  <a:gd name="T67" fmla="*/ 2 h 30"/>
                  <a:gd name="T68" fmla="*/ 5 w 36"/>
                  <a:gd name="T69" fmla="*/ 5 h 30"/>
                  <a:gd name="T70" fmla="*/ 9 w 36"/>
                  <a:gd name="T71" fmla="*/ 0 h 30"/>
                  <a:gd name="T72" fmla="*/ 2 w 36"/>
                  <a:gd name="T73" fmla="*/ 2 h 30"/>
                  <a:gd name="T74" fmla="*/ 3 w 36"/>
                  <a:gd name="T75" fmla="*/ 7 h 30"/>
                  <a:gd name="T76" fmla="*/ 0 w 36"/>
                  <a:gd name="T77" fmla="*/ 8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36" h="30">
                    <a:moveTo>
                      <a:pt x="0" y="8"/>
                    </a:moveTo>
                    <a:cubicBezTo>
                      <a:pt x="1" y="8"/>
                      <a:pt x="2" y="7"/>
                      <a:pt x="2" y="7"/>
                    </a:cubicBezTo>
                    <a:cubicBezTo>
                      <a:pt x="3" y="7"/>
                      <a:pt x="2" y="8"/>
                      <a:pt x="2" y="9"/>
                    </a:cubicBezTo>
                    <a:cubicBezTo>
                      <a:pt x="4" y="8"/>
                      <a:pt x="4" y="10"/>
                      <a:pt x="5" y="10"/>
                    </a:cubicBezTo>
                    <a:cubicBezTo>
                      <a:pt x="5" y="9"/>
                      <a:pt x="5" y="7"/>
                      <a:pt x="6" y="6"/>
                    </a:cubicBezTo>
                    <a:cubicBezTo>
                      <a:pt x="6" y="6"/>
                      <a:pt x="6" y="7"/>
                      <a:pt x="7" y="7"/>
                    </a:cubicBezTo>
                    <a:cubicBezTo>
                      <a:pt x="7" y="6"/>
                      <a:pt x="6" y="3"/>
                      <a:pt x="9" y="4"/>
                    </a:cubicBezTo>
                    <a:cubicBezTo>
                      <a:pt x="10" y="5"/>
                      <a:pt x="11" y="6"/>
                      <a:pt x="11" y="7"/>
                    </a:cubicBezTo>
                    <a:cubicBezTo>
                      <a:pt x="11" y="9"/>
                      <a:pt x="13" y="10"/>
                      <a:pt x="14" y="11"/>
                    </a:cubicBezTo>
                    <a:cubicBezTo>
                      <a:pt x="17" y="18"/>
                      <a:pt x="20" y="24"/>
                      <a:pt x="26" y="28"/>
                    </a:cubicBezTo>
                    <a:cubicBezTo>
                      <a:pt x="26" y="28"/>
                      <a:pt x="27" y="27"/>
                      <a:pt x="28" y="26"/>
                    </a:cubicBezTo>
                    <a:cubicBezTo>
                      <a:pt x="27" y="27"/>
                      <a:pt x="29" y="27"/>
                      <a:pt x="28" y="28"/>
                    </a:cubicBezTo>
                    <a:cubicBezTo>
                      <a:pt x="28" y="28"/>
                      <a:pt x="28" y="28"/>
                      <a:pt x="27" y="28"/>
                    </a:cubicBezTo>
                    <a:cubicBezTo>
                      <a:pt x="28" y="30"/>
                      <a:pt x="31" y="29"/>
                      <a:pt x="32" y="29"/>
                    </a:cubicBezTo>
                    <a:cubicBezTo>
                      <a:pt x="32" y="28"/>
                      <a:pt x="31" y="27"/>
                      <a:pt x="31" y="26"/>
                    </a:cubicBezTo>
                    <a:cubicBezTo>
                      <a:pt x="32" y="29"/>
                      <a:pt x="32" y="26"/>
                      <a:pt x="34" y="27"/>
                    </a:cubicBezTo>
                    <a:cubicBezTo>
                      <a:pt x="36" y="26"/>
                      <a:pt x="33" y="26"/>
                      <a:pt x="34" y="25"/>
                    </a:cubicBezTo>
                    <a:cubicBezTo>
                      <a:pt x="33" y="24"/>
                      <a:pt x="33" y="26"/>
                      <a:pt x="32" y="25"/>
                    </a:cubicBezTo>
                    <a:cubicBezTo>
                      <a:pt x="31" y="24"/>
                      <a:pt x="33" y="25"/>
                      <a:pt x="32" y="24"/>
                    </a:cubicBezTo>
                    <a:cubicBezTo>
                      <a:pt x="31" y="24"/>
                      <a:pt x="30" y="28"/>
                      <a:pt x="25" y="25"/>
                    </a:cubicBezTo>
                    <a:cubicBezTo>
                      <a:pt x="26" y="25"/>
                      <a:pt x="26" y="25"/>
                      <a:pt x="26" y="25"/>
                    </a:cubicBezTo>
                    <a:cubicBezTo>
                      <a:pt x="24" y="24"/>
                      <a:pt x="21" y="22"/>
                      <a:pt x="22" y="19"/>
                    </a:cubicBezTo>
                    <a:cubicBezTo>
                      <a:pt x="21" y="20"/>
                      <a:pt x="21" y="16"/>
                      <a:pt x="19" y="18"/>
                    </a:cubicBezTo>
                    <a:cubicBezTo>
                      <a:pt x="19" y="17"/>
                      <a:pt x="19" y="17"/>
                      <a:pt x="19" y="16"/>
                    </a:cubicBezTo>
                    <a:cubicBezTo>
                      <a:pt x="18" y="16"/>
                      <a:pt x="18" y="16"/>
                      <a:pt x="18" y="16"/>
                    </a:cubicBezTo>
                    <a:cubicBezTo>
                      <a:pt x="17" y="15"/>
                      <a:pt x="19" y="15"/>
                      <a:pt x="18" y="13"/>
                    </a:cubicBezTo>
                    <a:cubicBezTo>
                      <a:pt x="17" y="15"/>
                      <a:pt x="17" y="14"/>
                      <a:pt x="15" y="14"/>
                    </a:cubicBezTo>
                    <a:cubicBezTo>
                      <a:pt x="16" y="12"/>
                      <a:pt x="16" y="10"/>
                      <a:pt x="16" y="8"/>
                    </a:cubicBezTo>
                    <a:cubicBezTo>
                      <a:pt x="16" y="8"/>
                      <a:pt x="15" y="8"/>
                      <a:pt x="15" y="9"/>
                    </a:cubicBezTo>
                    <a:cubicBezTo>
                      <a:pt x="15" y="8"/>
                      <a:pt x="14" y="9"/>
                      <a:pt x="14" y="9"/>
                    </a:cubicBezTo>
                    <a:cubicBezTo>
                      <a:pt x="13" y="8"/>
                      <a:pt x="15" y="7"/>
                      <a:pt x="15" y="7"/>
                    </a:cubicBezTo>
                    <a:cubicBezTo>
                      <a:pt x="15" y="5"/>
                      <a:pt x="12" y="6"/>
                      <a:pt x="12" y="4"/>
                    </a:cubicBezTo>
                    <a:cubicBezTo>
                      <a:pt x="11" y="5"/>
                      <a:pt x="11" y="5"/>
                      <a:pt x="11" y="5"/>
                    </a:cubicBezTo>
                    <a:cubicBezTo>
                      <a:pt x="10" y="4"/>
                      <a:pt x="11" y="4"/>
                      <a:pt x="10" y="2"/>
                    </a:cubicBezTo>
                    <a:cubicBezTo>
                      <a:pt x="4" y="2"/>
                      <a:pt x="6" y="4"/>
                      <a:pt x="5" y="5"/>
                    </a:cubicBezTo>
                    <a:cubicBezTo>
                      <a:pt x="5" y="4"/>
                      <a:pt x="0" y="3"/>
                      <a:pt x="9" y="0"/>
                    </a:cubicBezTo>
                    <a:cubicBezTo>
                      <a:pt x="1" y="1"/>
                      <a:pt x="5" y="2"/>
                      <a:pt x="2" y="2"/>
                    </a:cubicBezTo>
                    <a:cubicBezTo>
                      <a:pt x="3" y="3"/>
                      <a:pt x="3" y="5"/>
                      <a:pt x="3" y="7"/>
                    </a:cubicBezTo>
                    <a:cubicBezTo>
                      <a:pt x="2" y="5"/>
                      <a:pt x="1" y="7"/>
                      <a:pt x="0" y="8"/>
                    </a:cubicBez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144" name="Freeform 441"/>
              <p:cNvSpPr>
                <a:spLocks/>
              </p:cNvSpPr>
              <p:nvPr/>
            </p:nvSpPr>
            <p:spPr bwMode="auto">
              <a:xfrm>
                <a:off x="1786" y="2369"/>
                <a:ext cx="3" cy="3"/>
              </a:xfrm>
              <a:custGeom>
                <a:avLst/>
                <a:gdLst>
                  <a:gd name="T0" fmla="*/ 0 w 1"/>
                  <a:gd name="T1" fmla="*/ 1 h 1"/>
                  <a:gd name="T2" fmla="*/ 1 w 1"/>
                  <a:gd name="T3" fmla="*/ 0 h 1"/>
                  <a:gd name="T4" fmla="*/ 0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0" y="1"/>
                      <a:pt x="1" y="0"/>
                      <a:pt x="1" y="0"/>
                    </a:cubicBezTo>
                    <a:cubicBezTo>
                      <a:pt x="0" y="0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145" name="Freeform 442"/>
              <p:cNvSpPr>
                <a:spLocks/>
              </p:cNvSpPr>
              <p:nvPr/>
            </p:nvSpPr>
            <p:spPr bwMode="auto">
              <a:xfrm>
                <a:off x="1780" y="238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146" name="Rectangle 443"/>
              <p:cNvSpPr>
                <a:spLocks noChangeArrowheads="1"/>
              </p:cNvSpPr>
              <p:nvPr/>
            </p:nvSpPr>
            <p:spPr bwMode="auto">
              <a:xfrm>
                <a:off x="1810" y="2386"/>
                <a:ext cx="1" cy="1"/>
              </a:xfrm>
              <a:prstGeom prst="rect">
                <a:avLst/>
              </a:pr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147" name="Freeform 444"/>
              <p:cNvSpPr>
                <a:spLocks/>
              </p:cNvSpPr>
              <p:nvPr/>
            </p:nvSpPr>
            <p:spPr bwMode="auto">
              <a:xfrm>
                <a:off x="1824" y="2383"/>
                <a:ext cx="3" cy="5"/>
              </a:xfrm>
              <a:custGeom>
                <a:avLst/>
                <a:gdLst>
                  <a:gd name="T0" fmla="*/ 0 w 1"/>
                  <a:gd name="T1" fmla="*/ 0 h 2"/>
                  <a:gd name="T2" fmla="*/ 0 w 1"/>
                  <a:gd name="T3" fmla="*/ 2 h 2"/>
                  <a:gd name="T4" fmla="*/ 0 w 1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0" y="0"/>
                    </a:moveTo>
                    <a:cubicBezTo>
                      <a:pt x="0" y="0"/>
                      <a:pt x="0" y="1"/>
                      <a:pt x="0" y="2"/>
                    </a:cubicBezTo>
                    <a:cubicBezTo>
                      <a:pt x="0" y="1"/>
                      <a:pt x="1" y="1"/>
                      <a:pt x="0" y="0"/>
                    </a:cubicBez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148" name="Freeform 445"/>
              <p:cNvSpPr>
                <a:spLocks/>
              </p:cNvSpPr>
              <p:nvPr/>
            </p:nvSpPr>
            <p:spPr bwMode="auto">
              <a:xfrm>
                <a:off x="1838" y="2413"/>
                <a:ext cx="2" cy="2"/>
              </a:xfrm>
              <a:custGeom>
                <a:avLst/>
                <a:gdLst>
                  <a:gd name="T0" fmla="*/ 0 w 1"/>
                  <a:gd name="T1" fmla="*/ 0 h 1"/>
                  <a:gd name="T2" fmla="*/ 1 w 1"/>
                  <a:gd name="T3" fmla="*/ 0 h 1"/>
                  <a:gd name="T4" fmla="*/ 0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1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149" name="Freeform 446"/>
              <p:cNvSpPr>
                <a:spLocks/>
              </p:cNvSpPr>
              <p:nvPr/>
            </p:nvSpPr>
            <p:spPr bwMode="auto">
              <a:xfrm>
                <a:off x="1783" y="2377"/>
                <a:ext cx="0" cy="6"/>
              </a:xfrm>
              <a:custGeom>
                <a:avLst/>
                <a:gdLst>
                  <a:gd name="T0" fmla="*/ 0 h 6"/>
                  <a:gd name="T1" fmla="*/ 3 h 6"/>
                  <a:gd name="T2" fmla="*/ 6 h 6"/>
                  <a:gd name="T3" fmla="*/ 0 h 6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6">
                    <a:moveTo>
                      <a:pt x="0" y="0"/>
                    </a:moveTo>
                    <a:lnTo>
                      <a:pt x="0" y="3"/>
                    </a:lnTo>
                    <a:lnTo>
                      <a:pt x="0" y="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150" name="Freeform 447"/>
              <p:cNvSpPr>
                <a:spLocks/>
              </p:cNvSpPr>
              <p:nvPr/>
            </p:nvSpPr>
            <p:spPr bwMode="auto">
              <a:xfrm>
                <a:off x="1748" y="2394"/>
                <a:ext cx="41" cy="60"/>
              </a:xfrm>
              <a:custGeom>
                <a:avLst/>
                <a:gdLst>
                  <a:gd name="T0" fmla="*/ 2 w 15"/>
                  <a:gd name="T1" fmla="*/ 20 h 22"/>
                  <a:gd name="T2" fmla="*/ 7 w 15"/>
                  <a:gd name="T3" fmla="*/ 21 h 22"/>
                  <a:gd name="T4" fmla="*/ 8 w 15"/>
                  <a:gd name="T5" fmla="*/ 16 h 22"/>
                  <a:gd name="T6" fmla="*/ 10 w 15"/>
                  <a:gd name="T7" fmla="*/ 19 h 22"/>
                  <a:gd name="T8" fmla="*/ 12 w 15"/>
                  <a:gd name="T9" fmla="*/ 9 h 22"/>
                  <a:gd name="T10" fmla="*/ 13 w 15"/>
                  <a:gd name="T11" fmla="*/ 10 h 22"/>
                  <a:gd name="T12" fmla="*/ 11 w 15"/>
                  <a:gd name="T13" fmla="*/ 5 h 22"/>
                  <a:gd name="T14" fmla="*/ 15 w 15"/>
                  <a:gd name="T15" fmla="*/ 6 h 22"/>
                  <a:gd name="T16" fmla="*/ 15 w 15"/>
                  <a:gd name="T17" fmla="*/ 7 h 22"/>
                  <a:gd name="T18" fmla="*/ 15 w 15"/>
                  <a:gd name="T19" fmla="*/ 2 h 22"/>
                  <a:gd name="T20" fmla="*/ 14 w 15"/>
                  <a:gd name="T21" fmla="*/ 0 h 22"/>
                  <a:gd name="T22" fmla="*/ 12 w 15"/>
                  <a:gd name="T23" fmla="*/ 0 h 22"/>
                  <a:gd name="T24" fmla="*/ 12 w 15"/>
                  <a:gd name="T25" fmla="*/ 4 h 22"/>
                  <a:gd name="T26" fmla="*/ 11 w 15"/>
                  <a:gd name="T27" fmla="*/ 4 h 22"/>
                  <a:gd name="T28" fmla="*/ 11 w 15"/>
                  <a:gd name="T29" fmla="*/ 5 h 22"/>
                  <a:gd name="T30" fmla="*/ 10 w 15"/>
                  <a:gd name="T31" fmla="*/ 5 h 22"/>
                  <a:gd name="T32" fmla="*/ 10 w 15"/>
                  <a:gd name="T33" fmla="*/ 8 h 22"/>
                  <a:gd name="T34" fmla="*/ 10 w 15"/>
                  <a:gd name="T35" fmla="*/ 7 h 22"/>
                  <a:gd name="T36" fmla="*/ 11 w 15"/>
                  <a:gd name="T37" fmla="*/ 9 h 22"/>
                  <a:gd name="T38" fmla="*/ 9 w 15"/>
                  <a:gd name="T39" fmla="*/ 10 h 22"/>
                  <a:gd name="T40" fmla="*/ 10 w 15"/>
                  <a:gd name="T41" fmla="*/ 10 h 22"/>
                  <a:gd name="T42" fmla="*/ 7 w 15"/>
                  <a:gd name="T43" fmla="*/ 14 h 22"/>
                  <a:gd name="T44" fmla="*/ 7 w 15"/>
                  <a:gd name="T45" fmla="*/ 14 h 22"/>
                  <a:gd name="T46" fmla="*/ 8 w 15"/>
                  <a:gd name="T47" fmla="*/ 12 h 22"/>
                  <a:gd name="T48" fmla="*/ 10 w 15"/>
                  <a:gd name="T49" fmla="*/ 14 h 22"/>
                  <a:gd name="T50" fmla="*/ 7 w 15"/>
                  <a:gd name="T51" fmla="*/ 15 h 22"/>
                  <a:gd name="T52" fmla="*/ 5 w 15"/>
                  <a:gd name="T53" fmla="*/ 16 h 22"/>
                  <a:gd name="T54" fmla="*/ 5 w 15"/>
                  <a:gd name="T55" fmla="*/ 16 h 22"/>
                  <a:gd name="T56" fmla="*/ 3 w 15"/>
                  <a:gd name="T57" fmla="*/ 17 h 22"/>
                  <a:gd name="T58" fmla="*/ 4 w 15"/>
                  <a:gd name="T59" fmla="*/ 18 h 22"/>
                  <a:gd name="T60" fmla="*/ 3 w 15"/>
                  <a:gd name="T61" fmla="*/ 19 h 22"/>
                  <a:gd name="T62" fmla="*/ 3 w 15"/>
                  <a:gd name="T63" fmla="*/ 18 h 22"/>
                  <a:gd name="T64" fmla="*/ 0 w 15"/>
                  <a:gd name="T65" fmla="*/ 20 h 22"/>
                  <a:gd name="T66" fmla="*/ 3 w 15"/>
                  <a:gd name="T67" fmla="*/ 19 h 22"/>
                  <a:gd name="T68" fmla="*/ 2 w 15"/>
                  <a:gd name="T69" fmla="*/ 2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5" h="22">
                    <a:moveTo>
                      <a:pt x="2" y="20"/>
                    </a:moveTo>
                    <a:cubicBezTo>
                      <a:pt x="3" y="22"/>
                      <a:pt x="5" y="21"/>
                      <a:pt x="7" y="21"/>
                    </a:cubicBezTo>
                    <a:cubicBezTo>
                      <a:pt x="10" y="18"/>
                      <a:pt x="6" y="18"/>
                      <a:pt x="8" y="16"/>
                    </a:cubicBezTo>
                    <a:cubicBezTo>
                      <a:pt x="10" y="19"/>
                      <a:pt x="10" y="19"/>
                      <a:pt x="10" y="19"/>
                    </a:cubicBezTo>
                    <a:cubicBezTo>
                      <a:pt x="12" y="16"/>
                      <a:pt x="14" y="12"/>
                      <a:pt x="12" y="9"/>
                    </a:cubicBezTo>
                    <a:cubicBezTo>
                      <a:pt x="13" y="9"/>
                      <a:pt x="13" y="9"/>
                      <a:pt x="13" y="10"/>
                    </a:cubicBezTo>
                    <a:cubicBezTo>
                      <a:pt x="14" y="8"/>
                      <a:pt x="9" y="7"/>
                      <a:pt x="11" y="5"/>
                    </a:cubicBezTo>
                    <a:cubicBezTo>
                      <a:pt x="12" y="8"/>
                      <a:pt x="13" y="5"/>
                      <a:pt x="15" y="6"/>
                    </a:cubicBezTo>
                    <a:cubicBezTo>
                      <a:pt x="15" y="7"/>
                      <a:pt x="15" y="7"/>
                      <a:pt x="15" y="7"/>
                    </a:cubicBezTo>
                    <a:cubicBezTo>
                      <a:pt x="15" y="5"/>
                      <a:pt x="15" y="3"/>
                      <a:pt x="15" y="2"/>
                    </a:cubicBezTo>
                    <a:cubicBezTo>
                      <a:pt x="15" y="1"/>
                      <a:pt x="13" y="2"/>
                      <a:pt x="14" y="0"/>
                    </a:cubicBezTo>
                    <a:cubicBezTo>
                      <a:pt x="13" y="1"/>
                      <a:pt x="13" y="0"/>
                      <a:pt x="12" y="0"/>
                    </a:cubicBezTo>
                    <a:cubicBezTo>
                      <a:pt x="12" y="2"/>
                      <a:pt x="11" y="2"/>
                      <a:pt x="12" y="4"/>
                    </a:cubicBezTo>
                    <a:cubicBezTo>
                      <a:pt x="11" y="4"/>
                      <a:pt x="12" y="3"/>
                      <a:pt x="11" y="4"/>
                    </a:cubicBezTo>
                    <a:cubicBezTo>
                      <a:pt x="11" y="5"/>
                      <a:pt x="11" y="5"/>
                      <a:pt x="11" y="5"/>
                    </a:cubicBezTo>
                    <a:cubicBezTo>
                      <a:pt x="11" y="6"/>
                      <a:pt x="10" y="4"/>
                      <a:pt x="10" y="5"/>
                    </a:cubicBezTo>
                    <a:cubicBezTo>
                      <a:pt x="10" y="5"/>
                      <a:pt x="11" y="7"/>
                      <a:pt x="10" y="8"/>
                    </a:cubicBezTo>
                    <a:cubicBezTo>
                      <a:pt x="10" y="7"/>
                      <a:pt x="10" y="7"/>
                      <a:pt x="10" y="7"/>
                    </a:cubicBezTo>
                    <a:cubicBezTo>
                      <a:pt x="10" y="8"/>
                      <a:pt x="9" y="9"/>
                      <a:pt x="11" y="9"/>
                    </a:cubicBezTo>
                    <a:cubicBezTo>
                      <a:pt x="9" y="10"/>
                      <a:pt x="9" y="10"/>
                      <a:pt x="9" y="10"/>
                    </a:cubicBezTo>
                    <a:cubicBezTo>
                      <a:pt x="10" y="10"/>
                      <a:pt x="10" y="10"/>
                      <a:pt x="10" y="10"/>
                    </a:cubicBezTo>
                    <a:cubicBezTo>
                      <a:pt x="9" y="12"/>
                      <a:pt x="6" y="11"/>
                      <a:pt x="7" y="14"/>
                    </a:cubicBezTo>
                    <a:cubicBezTo>
                      <a:pt x="7" y="13"/>
                      <a:pt x="7" y="14"/>
                      <a:pt x="7" y="14"/>
                    </a:cubicBezTo>
                    <a:cubicBezTo>
                      <a:pt x="9" y="14"/>
                      <a:pt x="7" y="13"/>
                      <a:pt x="8" y="12"/>
                    </a:cubicBezTo>
                    <a:cubicBezTo>
                      <a:pt x="9" y="13"/>
                      <a:pt x="9" y="15"/>
                      <a:pt x="10" y="14"/>
                    </a:cubicBezTo>
                    <a:cubicBezTo>
                      <a:pt x="8" y="14"/>
                      <a:pt x="9" y="16"/>
                      <a:pt x="7" y="15"/>
                    </a:cubicBezTo>
                    <a:cubicBezTo>
                      <a:pt x="6" y="15"/>
                      <a:pt x="6" y="17"/>
                      <a:pt x="5" y="16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5" y="18"/>
                      <a:pt x="4" y="16"/>
                      <a:pt x="3" y="17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4" y="19"/>
                      <a:pt x="3" y="19"/>
                      <a:pt x="3" y="19"/>
                    </a:cubicBezTo>
                    <a:cubicBezTo>
                      <a:pt x="3" y="19"/>
                      <a:pt x="3" y="19"/>
                      <a:pt x="3" y="18"/>
                    </a:cubicBezTo>
                    <a:cubicBezTo>
                      <a:pt x="2" y="19"/>
                      <a:pt x="0" y="19"/>
                      <a:pt x="0" y="20"/>
                    </a:cubicBezTo>
                    <a:cubicBezTo>
                      <a:pt x="1" y="20"/>
                      <a:pt x="2" y="19"/>
                      <a:pt x="3" y="19"/>
                    </a:cubicBezTo>
                    <a:cubicBezTo>
                      <a:pt x="3" y="20"/>
                      <a:pt x="3" y="21"/>
                      <a:pt x="2" y="20"/>
                    </a:cubicBez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151" name="Freeform 448"/>
              <p:cNvSpPr>
                <a:spLocks/>
              </p:cNvSpPr>
              <p:nvPr/>
            </p:nvSpPr>
            <p:spPr bwMode="auto">
              <a:xfrm>
                <a:off x="1772" y="2413"/>
                <a:ext cx="3" cy="0"/>
              </a:xfrm>
              <a:custGeom>
                <a:avLst/>
                <a:gdLst>
                  <a:gd name="T0" fmla="*/ 0 w 1"/>
                  <a:gd name="T1" fmla="*/ 1 w 1"/>
                  <a:gd name="T2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152" name="Freeform 449"/>
              <p:cNvSpPr>
                <a:spLocks/>
              </p:cNvSpPr>
              <p:nvPr/>
            </p:nvSpPr>
            <p:spPr bwMode="auto">
              <a:xfrm>
                <a:off x="1707" y="2402"/>
                <a:ext cx="41" cy="46"/>
              </a:xfrm>
              <a:custGeom>
                <a:avLst/>
                <a:gdLst>
                  <a:gd name="T0" fmla="*/ 10 w 15"/>
                  <a:gd name="T1" fmla="*/ 13 h 17"/>
                  <a:gd name="T2" fmla="*/ 11 w 15"/>
                  <a:gd name="T3" fmla="*/ 11 h 17"/>
                  <a:gd name="T4" fmla="*/ 9 w 15"/>
                  <a:gd name="T5" fmla="*/ 14 h 17"/>
                  <a:gd name="T6" fmla="*/ 7 w 15"/>
                  <a:gd name="T7" fmla="*/ 12 h 17"/>
                  <a:gd name="T8" fmla="*/ 9 w 15"/>
                  <a:gd name="T9" fmla="*/ 10 h 17"/>
                  <a:gd name="T10" fmla="*/ 8 w 15"/>
                  <a:gd name="T11" fmla="*/ 9 h 17"/>
                  <a:gd name="T12" fmla="*/ 7 w 15"/>
                  <a:gd name="T13" fmla="*/ 10 h 17"/>
                  <a:gd name="T14" fmla="*/ 4 w 15"/>
                  <a:gd name="T15" fmla="*/ 8 h 17"/>
                  <a:gd name="T16" fmla="*/ 6 w 15"/>
                  <a:gd name="T17" fmla="*/ 9 h 17"/>
                  <a:gd name="T18" fmla="*/ 7 w 15"/>
                  <a:gd name="T19" fmla="*/ 7 h 17"/>
                  <a:gd name="T20" fmla="*/ 0 w 15"/>
                  <a:gd name="T21" fmla="*/ 3 h 17"/>
                  <a:gd name="T22" fmla="*/ 1 w 15"/>
                  <a:gd name="T23" fmla="*/ 4 h 17"/>
                  <a:gd name="T24" fmla="*/ 3 w 15"/>
                  <a:gd name="T25" fmla="*/ 4 h 17"/>
                  <a:gd name="T26" fmla="*/ 3 w 15"/>
                  <a:gd name="T27" fmla="*/ 6 h 17"/>
                  <a:gd name="T28" fmla="*/ 2 w 15"/>
                  <a:gd name="T29" fmla="*/ 5 h 17"/>
                  <a:gd name="T30" fmla="*/ 11 w 15"/>
                  <a:gd name="T31" fmla="*/ 17 h 17"/>
                  <a:gd name="T32" fmla="*/ 9 w 15"/>
                  <a:gd name="T33" fmla="*/ 16 h 17"/>
                  <a:gd name="T34" fmla="*/ 12 w 15"/>
                  <a:gd name="T35" fmla="*/ 15 h 17"/>
                  <a:gd name="T36" fmla="*/ 12 w 15"/>
                  <a:gd name="T37" fmla="*/ 13 h 17"/>
                  <a:gd name="T38" fmla="*/ 12 w 15"/>
                  <a:gd name="T39" fmla="*/ 14 h 17"/>
                  <a:gd name="T40" fmla="*/ 13 w 15"/>
                  <a:gd name="T41" fmla="*/ 12 h 17"/>
                  <a:gd name="T42" fmla="*/ 15 w 15"/>
                  <a:gd name="T43" fmla="*/ 12 h 17"/>
                  <a:gd name="T44" fmla="*/ 12 w 15"/>
                  <a:gd name="T45" fmla="*/ 11 h 17"/>
                  <a:gd name="T46" fmla="*/ 10 w 15"/>
                  <a:gd name="T47" fmla="*/ 13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5" h="17">
                    <a:moveTo>
                      <a:pt x="10" y="13"/>
                    </a:moveTo>
                    <a:cubicBezTo>
                      <a:pt x="10" y="12"/>
                      <a:pt x="11" y="12"/>
                      <a:pt x="11" y="11"/>
                    </a:cubicBezTo>
                    <a:cubicBezTo>
                      <a:pt x="9" y="11"/>
                      <a:pt x="10" y="13"/>
                      <a:pt x="9" y="14"/>
                    </a:cubicBezTo>
                    <a:cubicBezTo>
                      <a:pt x="9" y="13"/>
                      <a:pt x="7" y="13"/>
                      <a:pt x="7" y="12"/>
                    </a:cubicBezTo>
                    <a:cubicBezTo>
                      <a:pt x="8" y="12"/>
                      <a:pt x="9" y="11"/>
                      <a:pt x="9" y="10"/>
                    </a:cubicBezTo>
                    <a:cubicBezTo>
                      <a:pt x="8" y="11"/>
                      <a:pt x="8" y="9"/>
                      <a:pt x="8" y="9"/>
                    </a:cubicBezTo>
                    <a:cubicBezTo>
                      <a:pt x="8" y="11"/>
                      <a:pt x="7" y="8"/>
                      <a:pt x="7" y="10"/>
                    </a:cubicBezTo>
                    <a:cubicBezTo>
                      <a:pt x="6" y="10"/>
                      <a:pt x="4" y="9"/>
                      <a:pt x="4" y="8"/>
                    </a:cubicBezTo>
                    <a:cubicBezTo>
                      <a:pt x="5" y="8"/>
                      <a:pt x="5" y="8"/>
                      <a:pt x="6" y="9"/>
                    </a:cubicBezTo>
                    <a:cubicBezTo>
                      <a:pt x="7" y="8"/>
                      <a:pt x="6" y="8"/>
                      <a:pt x="7" y="7"/>
                    </a:cubicBezTo>
                    <a:cubicBezTo>
                      <a:pt x="4" y="6"/>
                      <a:pt x="3" y="0"/>
                      <a:pt x="0" y="3"/>
                    </a:cubicBezTo>
                    <a:cubicBezTo>
                      <a:pt x="0" y="3"/>
                      <a:pt x="1" y="4"/>
                      <a:pt x="1" y="4"/>
                    </a:cubicBezTo>
                    <a:cubicBezTo>
                      <a:pt x="1" y="2"/>
                      <a:pt x="3" y="4"/>
                      <a:pt x="3" y="4"/>
                    </a:cubicBezTo>
                    <a:cubicBezTo>
                      <a:pt x="3" y="5"/>
                      <a:pt x="5" y="6"/>
                      <a:pt x="3" y="6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2" y="9"/>
                      <a:pt x="6" y="16"/>
                      <a:pt x="11" y="17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10" y="15"/>
                      <a:pt x="11" y="16"/>
                      <a:pt x="12" y="15"/>
                    </a:cubicBezTo>
                    <a:cubicBezTo>
                      <a:pt x="12" y="13"/>
                      <a:pt x="12" y="13"/>
                      <a:pt x="12" y="13"/>
                    </a:cubicBezTo>
                    <a:cubicBezTo>
                      <a:pt x="12" y="14"/>
                      <a:pt x="13" y="13"/>
                      <a:pt x="12" y="14"/>
                    </a:cubicBezTo>
                    <a:cubicBezTo>
                      <a:pt x="13" y="14"/>
                      <a:pt x="13" y="13"/>
                      <a:pt x="13" y="12"/>
                    </a:cubicBezTo>
                    <a:cubicBezTo>
                      <a:pt x="14" y="12"/>
                      <a:pt x="14" y="13"/>
                      <a:pt x="15" y="12"/>
                    </a:cubicBezTo>
                    <a:cubicBezTo>
                      <a:pt x="14" y="10"/>
                      <a:pt x="14" y="13"/>
                      <a:pt x="12" y="11"/>
                    </a:cubicBezTo>
                    <a:lnTo>
                      <a:pt x="10" y="13"/>
                    </a:ln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153" name="Freeform 450"/>
              <p:cNvSpPr>
                <a:spLocks/>
              </p:cNvSpPr>
              <p:nvPr/>
            </p:nvSpPr>
            <p:spPr bwMode="auto">
              <a:xfrm>
                <a:off x="1745" y="2440"/>
                <a:ext cx="3" cy="3"/>
              </a:xfrm>
              <a:custGeom>
                <a:avLst/>
                <a:gdLst>
                  <a:gd name="T0" fmla="*/ 3 w 3"/>
                  <a:gd name="T1" fmla="*/ 0 h 3"/>
                  <a:gd name="T2" fmla="*/ 0 w 3"/>
                  <a:gd name="T3" fmla="*/ 3 h 3"/>
                  <a:gd name="T4" fmla="*/ 3 w 3"/>
                  <a:gd name="T5" fmla="*/ 0 h 3"/>
                  <a:gd name="T6" fmla="*/ 3 w 3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3">
                    <a:moveTo>
                      <a:pt x="3" y="0"/>
                    </a:moveTo>
                    <a:lnTo>
                      <a:pt x="0" y="3"/>
                    </a:lnTo>
                    <a:lnTo>
                      <a:pt x="3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154" name="Freeform 451"/>
              <p:cNvSpPr>
                <a:spLocks/>
              </p:cNvSpPr>
              <p:nvPr/>
            </p:nvSpPr>
            <p:spPr bwMode="auto">
              <a:xfrm>
                <a:off x="1740" y="2445"/>
                <a:ext cx="2" cy="6"/>
              </a:xfrm>
              <a:custGeom>
                <a:avLst/>
                <a:gdLst>
                  <a:gd name="T0" fmla="*/ 1 w 1"/>
                  <a:gd name="T1" fmla="*/ 2 h 2"/>
                  <a:gd name="T2" fmla="*/ 1 w 1"/>
                  <a:gd name="T3" fmla="*/ 1 h 2"/>
                  <a:gd name="T4" fmla="*/ 1 w 1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1" y="2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0" y="0"/>
                      <a:pt x="0" y="1"/>
                      <a:pt x="1" y="2"/>
                    </a:cubicBez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155" name="Freeform 452"/>
              <p:cNvSpPr>
                <a:spLocks/>
              </p:cNvSpPr>
              <p:nvPr/>
            </p:nvSpPr>
            <p:spPr bwMode="auto">
              <a:xfrm>
                <a:off x="1723" y="2413"/>
                <a:ext cx="3" cy="2"/>
              </a:xfrm>
              <a:custGeom>
                <a:avLst/>
                <a:gdLst>
                  <a:gd name="T0" fmla="*/ 1 w 1"/>
                  <a:gd name="T1" fmla="*/ 1 h 1"/>
                  <a:gd name="T2" fmla="*/ 0 w 1"/>
                  <a:gd name="T3" fmla="*/ 0 h 1"/>
                  <a:gd name="T4" fmla="*/ 0 w 1"/>
                  <a:gd name="T5" fmla="*/ 1 h 1"/>
                  <a:gd name="T6" fmla="*/ 1 w 1"/>
                  <a:gd name="T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1" y="1"/>
                    </a:cubicBez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156" name="Freeform 453"/>
              <p:cNvSpPr>
                <a:spLocks/>
              </p:cNvSpPr>
              <p:nvPr/>
            </p:nvSpPr>
            <p:spPr bwMode="auto">
              <a:xfrm>
                <a:off x="1704" y="2391"/>
                <a:ext cx="14" cy="19"/>
              </a:xfrm>
              <a:custGeom>
                <a:avLst/>
                <a:gdLst>
                  <a:gd name="T0" fmla="*/ 0 w 5"/>
                  <a:gd name="T1" fmla="*/ 0 h 7"/>
                  <a:gd name="T2" fmla="*/ 1 w 5"/>
                  <a:gd name="T3" fmla="*/ 6 h 7"/>
                  <a:gd name="T4" fmla="*/ 5 w 5"/>
                  <a:gd name="T5" fmla="*/ 5 h 7"/>
                  <a:gd name="T6" fmla="*/ 2 w 5"/>
                  <a:gd name="T7" fmla="*/ 3 h 7"/>
                  <a:gd name="T8" fmla="*/ 2 w 5"/>
                  <a:gd name="T9" fmla="*/ 0 h 7"/>
                  <a:gd name="T10" fmla="*/ 0 w 5"/>
                  <a:gd name="T11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" h="7">
                    <a:moveTo>
                      <a:pt x="0" y="0"/>
                    </a:moveTo>
                    <a:cubicBezTo>
                      <a:pt x="1" y="2"/>
                      <a:pt x="2" y="3"/>
                      <a:pt x="1" y="6"/>
                    </a:cubicBezTo>
                    <a:cubicBezTo>
                      <a:pt x="3" y="7"/>
                      <a:pt x="4" y="5"/>
                      <a:pt x="5" y="5"/>
                    </a:cubicBezTo>
                    <a:cubicBezTo>
                      <a:pt x="5" y="4"/>
                      <a:pt x="3" y="4"/>
                      <a:pt x="2" y="3"/>
                    </a:cubicBezTo>
                    <a:cubicBezTo>
                      <a:pt x="3" y="3"/>
                      <a:pt x="2" y="1"/>
                      <a:pt x="2" y="0"/>
                    </a:cubicBezTo>
                    <a:cubicBezTo>
                      <a:pt x="1" y="1"/>
                      <a:pt x="1" y="1"/>
                      <a:pt x="0" y="0"/>
                    </a:cubicBez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157" name="Freeform 454"/>
              <p:cNvSpPr>
                <a:spLocks/>
              </p:cNvSpPr>
              <p:nvPr/>
            </p:nvSpPr>
            <p:spPr bwMode="auto">
              <a:xfrm>
                <a:off x="1628" y="2358"/>
                <a:ext cx="95" cy="93"/>
              </a:xfrm>
              <a:custGeom>
                <a:avLst/>
                <a:gdLst>
                  <a:gd name="T0" fmla="*/ 31 w 35"/>
                  <a:gd name="T1" fmla="*/ 4 h 34"/>
                  <a:gd name="T2" fmla="*/ 26 w 35"/>
                  <a:gd name="T3" fmla="*/ 5 h 34"/>
                  <a:gd name="T4" fmla="*/ 27 w 35"/>
                  <a:gd name="T5" fmla="*/ 4 h 34"/>
                  <a:gd name="T6" fmla="*/ 24 w 35"/>
                  <a:gd name="T7" fmla="*/ 5 h 34"/>
                  <a:gd name="T8" fmla="*/ 25 w 35"/>
                  <a:gd name="T9" fmla="*/ 5 h 34"/>
                  <a:gd name="T10" fmla="*/ 23 w 35"/>
                  <a:gd name="T11" fmla="*/ 10 h 34"/>
                  <a:gd name="T12" fmla="*/ 24 w 35"/>
                  <a:gd name="T13" fmla="*/ 11 h 34"/>
                  <a:gd name="T14" fmla="*/ 20 w 35"/>
                  <a:gd name="T15" fmla="*/ 13 h 34"/>
                  <a:gd name="T16" fmla="*/ 23 w 35"/>
                  <a:gd name="T17" fmla="*/ 14 h 34"/>
                  <a:gd name="T18" fmla="*/ 20 w 35"/>
                  <a:gd name="T19" fmla="*/ 18 h 34"/>
                  <a:gd name="T20" fmla="*/ 20 w 35"/>
                  <a:gd name="T21" fmla="*/ 17 h 34"/>
                  <a:gd name="T22" fmla="*/ 19 w 35"/>
                  <a:gd name="T23" fmla="*/ 20 h 34"/>
                  <a:gd name="T24" fmla="*/ 17 w 35"/>
                  <a:gd name="T25" fmla="*/ 19 h 34"/>
                  <a:gd name="T26" fmla="*/ 15 w 35"/>
                  <a:gd name="T27" fmla="*/ 22 h 34"/>
                  <a:gd name="T28" fmla="*/ 15 w 35"/>
                  <a:gd name="T29" fmla="*/ 21 h 34"/>
                  <a:gd name="T30" fmla="*/ 11 w 35"/>
                  <a:gd name="T31" fmla="*/ 28 h 34"/>
                  <a:gd name="T32" fmla="*/ 9 w 35"/>
                  <a:gd name="T33" fmla="*/ 27 h 34"/>
                  <a:gd name="T34" fmla="*/ 12 w 35"/>
                  <a:gd name="T35" fmla="*/ 30 h 34"/>
                  <a:gd name="T36" fmla="*/ 9 w 35"/>
                  <a:gd name="T37" fmla="*/ 31 h 34"/>
                  <a:gd name="T38" fmla="*/ 8 w 35"/>
                  <a:gd name="T39" fmla="*/ 29 h 34"/>
                  <a:gd name="T40" fmla="*/ 7 w 35"/>
                  <a:gd name="T41" fmla="*/ 30 h 34"/>
                  <a:gd name="T42" fmla="*/ 6 w 35"/>
                  <a:gd name="T43" fmla="*/ 29 h 34"/>
                  <a:gd name="T44" fmla="*/ 3 w 35"/>
                  <a:gd name="T45" fmla="*/ 32 h 34"/>
                  <a:gd name="T46" fmla="*/ 1 w 35"/>
                  <a:gd name="T47" fmla="*/ 31 h 34"/>
                  <a:gd name="T48" fmla="*/ 2 w 35"/>
                  <a:gd name="T49" fmla="*/ 34 h 34"/>
                  <a:gd name="T50" fmla="*/ 14 w 35"/>
                  <a:gd name="T51" fmla="*/ 30 h 34"/>
                  <a:gd name="T52" fmla="*/ 15 w 35"/>
                  <a:gd name="T53" fmla="*/ 26 h 34"/>
                  <a:gd name="T54" fmla="*/ 17 w 35"/>
                  <a:gd name="T55" fmla="*/ 27 h 34"/>
                  <a:gd name="T56" fmla="*/ 15 w 35"/>
                  <a:gd name="T57" fmla="*/ 26 h 34"/>
                  <a:gd name="T58" fmla="*/ 18 w 35"/>
                  <a:gd name="T59" fmla="*/ 26 h 34"/>
                  <a:gd name="T60" fmla="*/ 17 w 35"/>
                  <a:gd name="T61" fmla="*/ 24 h 34"/>
                  <a:gd name="T62" fmla="*/ 20 w 35"/>
                  <a:gd name="T63" fmla="*/ 24 h 34"/>
                  <a:gd name="T64" fmla="*/ 28 w 35"/>
                  <a:gd name="T65" fmla="*/ 8 h 34"/>
                  <a:gd name="T66" fmla="*/ 27 w 35"/>
                  <a:gd name="T67" fmla="*/ 7 h 34"/>
                  <a:gd name="T68" fmla="*/ 30 w 35"/>
                  <a:gd name="T69" fmla="*/ 5 h 34"/>
                  <a:gd name="T70" fmla="*/ 30 w 35"/>
                  <a:gd name="T71" fmla="*/ 8 h 34"/>
                  <a:gd name="T72" fmla="*/ 32 w 35"/>
                  <a:gd name="T73" fmla="*/ 9 h 34"/>
                  <a:gd name="T74" fmla="*/ 29 w 35"/>
                  <a:gd name="T75" fmla="*/ 9 h 34"/>
                  <a:gd name="T76" fmla="*/ 29 w 35"/>
                  <a:gd name="T77" fmla="*/ 11 h 34"/>
                  <a:gd name="T78" fmla="*/ 30 w 35"/>
                  <a:gd name="T79" fmla="*/ 10 h 34"/>
                  <a:gd name="T80" fmla="*/ 30 w 35"/>
                  <a:gd name="T81" fmla="*/ 12 h 34"/>
                  <a:gd name="T82" fmla="*/ 33 w 35"/>
                  <a:gd name="T83" fmla="*/ 10 h 34"/>
                  <a:gd name="T84" fmla="*/ 33 w 35"/>
                  <a:gd name="T85" fmla="*/ 3 h 34"/>
                  <a:gd name="T86" fmla="*/ 33 w 35"/>
                  <a:gd name="T87" fmla="*/ 3 h 34"/>
                  <a:gd name="T88" fmla="*/ 33 w 35"/>
                  <a:gd name="T89" fmla="*/ 3 h 34"/>
                  <a:gd name="T90" fmla="*/ 33 w 35"/>
                  <a:gd name="T91" fmla="*/ 3 h 34"/>
                  <a:gd name="T92" fmla="*/ 33 w 35"/>
                  <a:gd name="T93" fmla="*/ 3 h 34"/>
                  <a:gd name="T94" fmla="*/ 33 w 35"/>
                  <a:gd name="T95" fmla="*/ 3 h 34"/>
                  <a:gd name="T96" fmla="*/ 27 w 35"/>
                  <a:gd name="T97" fmla="*/ 2 h 34"/>
                  <a:gd name="T98" fmla="*/ 27 w 35"/>
                  <a:gd name="T99" fmla="*/ 2 h 34"/>
                  <a:gd name="T100" fmla="*/ 27 w 35"/>
                  <a:gd name="T101" fmla="*/ 2 h 34"/>
                  <a:gd name="T102" fmla="*/ 27 w 35"/>
                  <a:gd name="T103" fmla="*/ 2 h 34"/>
                  <a:gd name="T104" fmla="*/ 27 w 35"/>
                  <a:gd name="T105" fmla="*/ 2 h 34"/>
                  <a:gd name="T106" fmla="*/ 27 w 35"/>
                  <a:gd name="T107" fmla="*/ 2 h 34"/>
                  <a:gd name="T108" fmla="*/ 27 w 35"/>
                  <a:gd name="T109" fmla="*/ 3 h 34"/>
                  <a:gd name="T110" fmla="*/ 32 w 35"/>
                  <a:gd name="T111" fmla="*/ 4 h 34"/>
                  <a:gd name="T112" fmla="*/ 31 w 35"/>
                  <a:gd name="T113" fmla="*/ 4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35" h="34">
                    <a:moveTo>
                      <a:pt x="31" y="4"/>
                    </a:moveTo>
                    <a:cubicBezTo>
                      <a:pt x="24" y="2"/>
                      <a:pt x="29" y="6"/>
                      <a:pt x="26" y="5"/>
                    </a:cubicBezTo>
                    <a:cubicBezTo>
                      <a:pt x="26" y="5"/>
                      <a:pt x="26" y="4"/>
                      <a:pt x="27" y="4"/>
                    </a:cubicBezTo>
                    <a:cubicBezTo>
                      <a:pt x="25" y="3"/>
                      <a:pt x="26" y="5"/>
                      <a:pt x="24" y="5"/>
                    </a:cubicBezTo>
                    <a:cubicBezTo>
                      <a:pt x="25" y="5"/>
                      <a:pt x="25" y="5"/>
                      <a:pt x="25" y="5"/>
                    </a:cubicBezTo>
                    <a:cubicBezTo>
                      <a:pt x="23" y="7"/>
                      <a:pt x="25" y="7"/>
                      <a:pt x="23" y="10"/>
                    </a:cubicBezTo>
                    <a:cubicBezTo>
                      <a:pt x="23" y="11"/>
                      <a:pt x="22" y="11"/>
                      <a:pt x="24" y="11"/>
                    </a:cubicBezTo>
                    <a:cubicBezTo>
                      <a:pt x="21" y="12"/>
                      <a:pt x="22" y="12"/>
                      <a:pt x="20" y="13"/>
                    </a:cubicBezTo>
                    <a:cubicBezTo>
                      <a:pt x="20" y="13"/>
                      <a:pt x="22" y="13"/>
                      <a:pt x="23" y="14"/>
                    </a:cubicBezTo>
                    <a:cubicBezTo>
                      <a:pt x="20" y="16"/>
                      <a:pt x="22" y="17"/>
                      <a:pt x="20" y="18"/>
                    </a:cubicBezTo>
                    <a:cubicBezTo>
                      <a:pt x="20" y="18"/>
                      <a:pt x="19" y="18"/>
                      <a:pt x="20" y="17"/>
                    </a:cubicBezTo>
                    <a:cubicBezTo>
                      <a:pt x="18" y="16"/>
                      <a:pt x="19" y="19"/>
                      <a:pt x="19" y="20"/>
                    </a:cubicBezTo>
                    <a:cubicBezTo>
                      <a:pt x="17" y="19"/>
                      <a:pt x="17" y="19"/>
                      <a:pt x="17" y="19"/>
                    </a:cubicBezTo>
                    <a:cubicBezTo>
                      <a:pt x="17" y="20"/>
                      <a:pt x="17" y="22"/>
                      <a:pt x="15" y="22"/>
                    </a:cubicBezTo>
                    <a:cubicBezTo>
                      <a:pt x="15" y="21"/>
                      <a:pt x="15" y="21"/>
                      <a:pt x="15" y="21"/>
                    </a:cubicBezTo>
                    <a:cubicBezTo>
                      <a:pt x="14" y="24"/>
                      <a:pt x="12" y="26"/>
                      <a:pt x="11" y="28"/>
                    </a:cubicBezTo>
                    <a:cubicBezTo>
                      <a:pt x="9" y="27"/>
                      <a:pt x="9" y="27"/>
                      <a:pt x="9" y="27"/>
                    </a:cubicBezTo>
                    <a:cubicBezTo>
                      <a:pt x="8" y="30"/>
                      <a:pt x="12" y="27"/>
                      <a:pt x="12" y="30"/>
                    </a:cubicBezTo>
                    <a:cubicBezTo>
                      <a:pt x="10" y="27"/>
                      <a:pt x="11" y="31"/>
                      <a:pt x="9" y="31"/>
                    </a:cubicBezTo>
                    <a:cubicBezTo>
                      <a:pt x="7" y="30"/>
                      <a:pt x="10" y="30"/>
                      <a:pt x="8" y="29"/>
                    </a:cubicBezTo>
                    <a:cubicBezTo>
                      <a:pt x="9" y="30"/>
                      <a:pt x="8" y="30"/>
                      <a:pt x="7" y="30"/>
                    </a:cubicBezTo>
                    <a:cubicBezTo>
                      <a:pt x="7" y="29"/>
                      <a:pt x="6" y="30"/>
                      <a:pt x="6" y="29"/>
                    </a:cubicBezTo>
                    <a:cubicBezTo>
                      <a:pt x="5" y="30"/>
                      <a:pt x="4" y="31"/>
                      <a:pt x="3" y="32"/>
                    </a:cubicBezTo>
                    <a:cubicBezTo>
                      <a:pt x="3" y="31"/>
                      <a:pt x="2" y="31"/>
                      <a:pt x="1" y="31"/>
                    </a:cubicBezTo>
                    <a:cubicBezTo>
                      <a:pt x="3" y="31"/>
                      <a:pt x="0" y="33"/>
                      <a:pt x="2" y="34"/>
                    </a:cubicBezTo>
                    <a:cubicBezTo>
                      <a:pt x="6" y="34"/>
                      <a:pt x="11" y="32"/>
                      <a:pt x="14" y="30"/>
                    </a:cubicBezTo>
                    <a:cubicBezTo>
                      <a:pt x="13" y="28"/>
                      <a:pt x="16" y="28"/>
                      <a:pt x="15" y="26"/>
                    </a:cubicBezTo>
                    <a:cubicBezTo>
                      <a:pt x="17" y="27"/>
                      <a:pt x="17" y="27"/>
                      <a:pt x="17" y="27"/>
                    </a:cubicBezTo>
                    <a:cubicBezTo>
                      <a:pt x="18" y="25"/>
                      <a:pt x="16" y="27"/>
                      <a:pt x="15" y="26"/>
                    </a:cubicBezTo>
                    <a:cubicBezTo>
                      <a:pt x="16" y="25"/>
                      <a:pt x="17" y="25"/>
                      <a:pt x="18" y="26"/>
                    </a:cubicBezTo>
                    <a:cubicBezTo>
                      <a:pt x="19" y="24"/>
                      <a:pt x="17" y="25"/>
                      <a:pt x="17" y="24"/>
                    </a:cubicBezTo>
                    <a:cubicBezTo>
                      <a:pt x="20" y="24"/>
                      <a:pt x="20" y="24"/>
                      <a:pt x="20" y="24"/>
                    </a:cubicBezTo>
                    <a:cubicBezTo>
                      <a:pt x="22" y="19"/>
                      <a:pt x="23" y="11"/>
                      <a:pt x="28" y="8"/>
                    </a:cubicBezTo>
                    <a:cubicBezTo>
                      <a:pt x="27" y="7"/>
                      <a:pt x="27" y="7"/>
                      <a:pt x="27" y="7"/>
                    </a:cubicBezTo>
                    <a:cubicBezTo>
                      <a:pt x="29" y="7"/>
                      <a:pt x="26" y="4"/>
                      <a:pt x="30" y="5"/>
                    </a:cubicBezTo>
                    <a:cubicBezTo>
                      <a:pt x="31" y="6"/>
                      <a:pt x="32" y="7"/>
                      <a:pt x="30" y="8"/>
                    </a:cubicBezTo>
                    <a:cubicBezTo>
                      <a:pt x="32" y="9"/>
                      <a:pt x="32" y="9"/>
                      <a:pt x="32" y="9"/>
                    </a:cubicBezTo>
                    <a:cubicBezTo>
                      <a:pt x="31" y="8"/>
                      <a:pt x="30" y="10"/>
                      <a:pt x="29" y="9"/>
                    </a:cubicBezTo>
                    <a:cubicBezTo>
                      <a:pt x="29" y="10"/>
                      <a:pt x="29" y="11"/>
                      <a:pt x="29" y="11"/>
                    </a:cubicBezTo>
                    <a:cubicBezTo>
                      <a:pt x="30" y="10"/>
                      <a:pt x="30" y="10"/>
                      <a:pt x="30" y="10"/>
                    </a:cubicBezTo>
                    <a:cubicBezTo>
                      <a:pt x="31" y="11"/>
                      <a:pt x="31" y="12"/>
                      <a:pt x="30" y="12"/>
                    </a:cubicBezTo>
                    <a:cubicBezTo>
                      <a:pt x="31" y="14"/>
                      <a:pt x="32" y="11"/>
                      <a:pt x="33" y="10"/>
                    </a:cubicBezTo>
                    <a:cubicBezTo>
                      <a:pt x="30" y="8"/>
                      <a:pt x="35" y="6"/>
                      <a:pt x="33" y="3"/>
                    </a:cubicBezTo>
                    <a:cubicBezTo>
                      <a:pt x="33" y="3"/>
                      <a:pt x="33" y="3"/>
                      <a:pt x="33" y="3"/>
                    </a:cubicBezTo>
                    <a:cubicBezTo>
                      <a:pt x="33" y="3"/>
                      <a:pt x="33" y="3"/>
                      <a:pt x="33" y="3"/>
                    </a:cubicBezTo>
                    <a:cubicBezTo>
                      <a:pt x="33" y="3"/>
                      <a:pt x="33" y="3"/>
                      <a:pt x="33" y="3"/>
                    </a:cubicBezTo>
                    <a:cubicBezTo>
                      <a:pt x="33" y="3"/>
                      <a:pt x="33" y="3"/>
                      <a:pt x="33" y="3"/>
                    </a:cubicBezTo>
                    <a:cubicBezTo>
                      <a:pt x="33" y="3"/>
                      <a:pt x="33" y="3"/>
                      <a:pt x="33" y="3"/>
                    </a:cubicBezTo>
                    <a:cubicBezTo>
                      <a:pt x="20" y="0"/>
                      <a:pt x="29" y="2"/>
                      <a:pt x="27" y="2"/>
                    </a:cubicBezTo>
                    <a:cubicBezTo>
                      <a:pt x="27" y="2"/>
                      <a:pt x="27" y="2"/>
                      <a:pt x="27" y="2"/>
                    </a:cubicBezTo>
                    <a:cubicBezTo>
                      <a:pt x="27" y="2"/>
                      <a:pt x="27" y="2"/>
                      <a:pt x="27" y="2"/>
                    </a:cubicBezTo>
                    <a:cubicBezTo>
                      <a:pt x="27" y="2"/>
                      <a:pt x="27" y="2"/>
                      <a:pt x="27" y="2"/>
                    </a:cubicBezTo>
                    <a:cubicBezTo>
                      <a:pt x="27" y="2"/>
                      <a:pt x="27" y="2"/>
                      <a:pt x="27" y="2"/>
                    </a:cubicBezTo>
                    <a:cubicBezTo>
                      <a:pt x="27" y="2"/>
                      <a:pt x="27" y="2"/>
                      <a:pt x="27" y="2"/>
                    </a:cubicBezTo>
                    <a:cubicBezTo>
                      <a:pt x="27" y="3"/>
                      <a:pt x="27" y="3"/>
                      <a:pt x="27" y="3"/>
                    </a:cubicBezTo>
                    <a:cubicBezTo>
                      <a:pt x="29" y="3"/>
                      <a:pt x="24" y="1"/>
                      <a:pt x="32" y="4"/>
                    </a:cubicBezTo>
                    <a:lnTo>
                      <a:pt x="31" y="4"/>
                    </a:ln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158" name="Freeform 455"/>
              <p:cNvSpPr>
                <a:spLocks/>
              </p:cNvSpPr>
              <p:nvPr/>
            </p:nvSpPr>
            <p:spPr bwMode="auto">
              <a:xfrm>
                <a:off x="1704" y="2383"/>
                <a:ext cx="3" cy="0"/>
              </a:xfrm>
              <a:custGeom>
                <a:avLst/>
                <a:gdLst>
                  <a:gd name="T0" fmla="*/ 0 w 3"/>
                  <a:gd name="T1" fmla="*/ 3 w 3"/>
                  <a:gd name="T2" fmla="*/ 0 w 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3">
                    <a:moveTo>
                      <a:pt x="0" y="0"/>
                    </a:moveTo>
                    <a:lnTo>
                      <a:pt x="3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159" name="Freeform 456"/>
              <p:cNvSpPr>
                <a:spLocks/>
              </p:cNvSpPr>
              <p:nvPr/>
            </p:nvSpPr>
            <p:spPr bwMode="auto">
              <a:xfrm>
                <a:off x="1628" y="2443"/>
                <a:ext cx="3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1" y="0"/>
                    </a:cubicBez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160" name="Rectangle 457"/>
              <p:cNvSpPr>
                <a:spLocks noChangeArrowheads="1"/>
              </p:cNvSpPr>
              <p:nvPr/>
            </p:nvSpPr>
            <p:spPr bwMode="auto">
              <a:xfrm>
                <a:off x="1710" y="2391"/>
                <a:ext cx="1" cy="1"/>
              </a:xfrm>
              <a:prstGeom prst="rect">
                <a:avLst/>
              </a:pr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161" name="Freeform 458"/>
              <p:cNvSpPr>
                <a:spLocks/>
              </p:cNvSpPr>
              <p:nvPr/>
            </p:nvSpPr>
            <p:spPr bwMode="auto">
              <a:xfrm>
                <a:off x="1718" y="2391"/>
                <a:ext cx="0" cy="3"/>
              </a:xfrm>
              <a:custGeom>
                <a:avLst/>
                <a:gdLst>
                  <a:gd name="T0" fmla="*/ 3 h 3"/>
                  <a:gd name="T1" fmla="*/ 0 h 3"/>
                  <a:gd name="T2" fmla="*/ 3 h 3"/>
                  <a:gd name="T3" fmla="*/ 3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3">
                    <a:moveTo>
                      <a:pt x="0" y="3"/>
                    </a:moveTo>
                    <a:lnTo>
                      <a:pt x="0" y="0"/>
                    </a:lnTo>
                    <a:lnTo>
                      <a:pt x="0" y="3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162" name="Freeform 459"/>
              <p:cNvSpPr>
                <a:spLocks/>
              </p:cNvSpPr>
              <p:nvPr/>
            </p:nvSpPr>
            <p:spPr bwMode="auto">
              <a:xfrm>
                <a:off x="1614" y="2429"/>
                <a:ext cx="3" cy="3"/>
              </a:xfrm>
              <a:custGeom>
                <a:avLst/>
                <a:gdLst>
                  <a:gd name="T0" fmla="*/ 3 w 3"/>
                  <a:gd name="T1" fmla="*/ 0 h 3"/>
                  <a:gd name="T2" fmla="*/ 0 w 3"/>
                  <a:gd name="T3" fmla="*/ 3 h 3"/>
                  <a:gd name="T4" fmla="*/ 3 w 3"/>
                  <a:gd name="T5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3">
                    <a:moveTo>
                      <a:pt x="3" y="0"/>
                    </a:moveTo>
                    <a:lnTo>
                      <a:pt x="0" y="3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163" name="Freeform 460"/>
              <p:cNvSpPr>
                <a:spLocks/>
              </p:cNvSpPr>
              <p:nvPr/>
            </p:nvSpPr>
            <p:spPr bwMode="auto">
              <a:xfrm>
                <a:off x="1606" y="2377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164" name="Freeform 461"/>
              <p:cNvSpPr>
                <a:spLocks/>
              </p:cNvSpPr>
              <p:nvPr/>
            </p:nvSpPr>
            <p:spPr bwMode="auto">
              <a:xfrm>
                <a:off x="1495" y="2337"/>
                <a:ext cx="130" cy="111"/>
              </a:xfrm>
              <a:custGeom>
                <a:avLst/>
                <a:gdLst>
                  <a:gd name="T0" fmla="*/ 3 w 48"/>
                  <a:gd name="T1" fmla="*/ 28 h 41"/>
                  <a:gd name="T2" fmla="*/ 0 w 48"/>
                  <a:gd name="T3" fmla="*/ 28 h 41"/>
                  <a:gd name="T4" fmla="*/ 2 w 48"/>
                  <a:gd name="T5" fmla="*/ 32 h 41"/>
                  <a:gd name="T6" fmla="*/ 7 w 48"/>
                  <a:gd name="T7" fmla="*/ 34 h 41"/>
                  <a:gd name="T8" fmla="*/ 19 w 48"/>
                  <a:gd name="T9" fmla="*/ 30 h 41"/>
                  <a:gd name="T10" fmla="*/ 24 w 48"/>
                  <a:gd name="T11" fmla="*/ 26 h 41"/>
                  <a:gd name="T12" fmla="*/ 28 w 48"/>
                  <a:gd name="T13" fmla="*/ 17 h 41"/>
                  <a:gd name="T14" fmla="*/ 29 w 48"/>
                  <a:gd name="T15" fmla="*/ 16 h 41"/>
                  <a:gd name="T16" fmla="*/ 32 w 48"/>
                  <a:gd name="T17" fmla="*/ 12 h 41"/>
                  <a:gd name="T18" fmla="*/ 30 w 48"/>
                  <a:gd name="T19" fmla="*/ 9 h 41"/>
                  <a:gd name="T20" fmla="*/ 33 w 48"/>
                  <a:gd name="T21" fmla="*/ 3 h 41"/>
                  <a:gd name="T22" fmla="*/ 30 w 48"/>
                  <a:gd name="T23" fmla="*/ 4 h 41"/>
                  <a:gd name="T24" fmla="*/ 30 w 48"/>
                  <a:gd name="T25" fmla="*/ 5 h 41"/>
                  <a:gd name="T26" fmla="*/ 32 w 48"/>
                  <a:gd name="T27" fmla="*/ 9 h 41"/>
                  <a:gd name="T28" fmla="*/ 35 w 48"/>
                  <a:gd name="T29" fmla="*/ 6 h 41"/>
                  <a:gd name="T30" fmla="*/ 37 w 48"/>
                  <a:gd name="T31" fmla="*/ 12 h 41"/>
                  <a:gd name="T32" fmla="*/ 37 w 48"/>
                  <a:gd name="T33" fmla="*/ 18 h 41"/>
                  <a:gd name="T34" fmla="*/ 38 w 48"/>
                  <a:gd name="T35" fmla="*/ 23 h 41"/>
                  <a:gd name="T36" fmla="*/ 40 w 48"/>
                  <a:gd name="T37" fmla="*/ 26 h 41"/>
                  <a:gd name="T38" fmla="*/ 39 w 48"/>
                  <a:gd name="T39" fmla="*/ 28 h 41"/>
                  <a:gd name="T40" fmla="*/ 40 w 48"/>
                  <a:gd name="T41" fmla="*/ 31 h 41"/>
                  <a:gd name="T42" fmla="*/ 48 w 48"/>
                  <a:gd name="T43" fmla="*/ 39 h 41"/>
                  <a:gd name="T44" fmla="*/ 43 w 48"/>
                  <a:gd name="T45" fmla="*/ 36 h 41"/>
                  <a:gd name="T46" fmla="*/ 42 w 48"/>
                  <a:gd name="T47" fmla="*/ 36 h 41"/>
                  <a:gd name="T48" fmla="*/ 44 w 48"/>
                  <a:gd name="T49" fmla="*/ 33 h 41"/>
                  <a:gd name="T50" fmla="*/ 44 w 48"/>
                  <a:gd name="T51" fmla="*/ 31 h 41"/>
                  <a:gd name="T52" fmla="*/ 42 w 48"/>
                  <a:gd name="T53" fmla="*/ 28 h 41"/>
                  <a:gd name="T54" fmla="*/ 42 w 48"/>
                  <a:gd name="T55" fmla="*/ 24 h 41"/>
                  <a:gd name="T56" fmla="*/ 42 w 48"/>
                  <a:gd name="T57" fmla="*/ 19 h 41"/>
                  <a:gd name="T58" fmla="*/ 40 w 48"/>
                  <a:gd name="T59" fmla="*/ 14 h 41"/>
                  <a:gd name="T60" fmla="*/ 40 w 48"/>
                  <a:gd name="T61" fmla="*/ 14 h 41"/>
                  <a:gd name="T62" fmla="*/ 40 w 48"/>
                  <a:gd name="T63" fmla="*/ 12 h 41"/>
                  <a:gd name="T64" fmla="*/ 39 w 48"/>
                  <a:gd name="T65" fmla="*/ 8 h 41"/>
                  <a:gd name="T66" fmla="*/ 36 w 48"/>
                  <a:gd name="T67" fmla="*/ 5 h 41"/>
                  <a:gd name="T68" fmla="*/ 35 w 48"/>
                  <a:gd name="T69" fmla="*/ 2 h 41"/>
                  <a:gd name="T70" fmla="*/ 33 w 48"/>
                  <a:gd name="T71" fmla="*/ 1 h 41"/>
                  <a:gd name="T72" fmla="*/ 33 w 48"/>
                  <a:gd name="T73" fmla="*/ 1 h 41"/>
                  <a:gd name="T74" fmla="*/ 33 w 48"/>
                  <a:gd name="T75" fmla="*/ 1 h 41"/>
                  <a:gd name="T76" fmla="*/ 28 w 48"/>
                  <a:gd name="T77" fmla="*/ 4 h 41"/>
                  <a:gd name="T78" fmla="*/ 28 w 48"/>
                  <a:gd name="T79" fmla="*/ 5 h 41"/>
                  <a:gd name="T80" fmla="*/ 29 w 48"/>
                  <a:gd name="T81" fmla="*/ 5 h 41"/>
                  <a:gd name="T82" fmla="*/ 28 w 48"/>
                  <a:gd name="T83" fmla="*/ 7 h 41"/>
                  <a:gd name="T84" fmla="*/ 29 w 48"/>
                  <a:gd name="T85" fmla="*/ 9 h 41"/>
                  <a:gd name="T86" fmla="*/ 27 w 48"/>
                  <a:gd name="T87" fmla="*/ 15 h 41"/>
                  <a:gd name="T88" fmla="*/ 23 w 48"/>
                  <a:gd name="T89" fmla="*/ 22 h 41"/>
                  <a:gd name="T90" fmla="*/ 21 w 48"/>
                  <a:gd name="T91" fmla="*/ 23 h 41"/>
                  <a:gd name="T92" fmla="*/ 15 w 48"/>
                  <a:gd name="T93" fmla="*/ 30 h 41"/>
                  <a:gd name="T94" fmla="*/ 19 w 48"/>
                  <a:gd name="T95" fmla="*/ 29 h 41"/>
                  <a:gd name="T96" fmla="*/ 14 w 48"/>
                  <a:gd name="T97" fmla="*/ 29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48" h="41">
                    <a:moveTo>
                      <a:pt x="7" y="29"/>
                    </a:moveTo>
                    <a:cubicBezTo>
                      <a:pt x="6" y="29"/>
                      <a:pt x="4" y="29"/>
                      <a:pt x="3" y="28"/>
                    </a:cubicBezTo>
                    <a:cubicBezTo>
                      <a:pt x="3" y="28"/>
                      <a:pt x="3" y="28"/>
                      <a:pt x="3" y="28"/>
                    </a:cubicBezTo>
                    <a:cubicBezTo>
                      <a:pt x="3" y="28"/>
                      <a:pt x="0" y="26"/>
                      <a:pt x="0" y="28"/>
                    </a:cubicBezTo>
                    <a:cubicBezTo>
                      <a:pt x="1" y="28"/>
                      <a:pt x="1" y="28"/>
                      <a:pt x="1" y="28"/>
                    </a:cubicBezTo>
                    <a:cubicBezTo>
                      <a:pt x="3" y="29"/>
                      <a:pt x="0" y="30"/>
                      <a:pt x="2" y="32"/>
                    </a:cubicBezTo>
                    <a:cubicBezTo>
                      <a:pt x="4" y="33"/>
                      <a:pt x="6" y="32"/>
                      <a:pt x="7" y="33"/>
                    </a:cubicBezTo>
                    <a:cubicBezTo>
                      <a:pt x="8" y="33"/>
                      <a:pt x="8" y="33"/>
                      <a:pt x="7" y="34"/>
                    </a:cubicBezTo>
                    <a:cubicBezTo>
                      <a:pt x="10" y="34"/>
                      <a:pt x="10" y="32"/>
                      <a:pt x="11" y="32"/>
                    </a:cubicBezTo>
                    <a:cubicBezTo>
                      <a:pt x="13" y="37"/>
                      <a:pt x="15" y="29"/>
                      <a:pt x="19" y="30"/>
                    </a:cubicBezTo>
                    <a:cubicBezTo>
                      <a:pt x="20" y="29"/>
                      <a:pt x="22" y="28"/>
                      <a:pt x="22" y="26"/>
                    </a:cubicBezTo>
                    <a:cubicBezTo>
                      <a:pt x="22" y="27"/>
                      <a:pt x="23" y="24"/>
                      <a:pt x="24" y="26"/>
                    </a:cubicBezTo>
                    <a:cubicBezTo>
                      <a:pt x="22" y="23"/>
                      <a:pt x="29" y="22"/>
                      <a:pt x="26" y="20"/>
                    </a:cubicBezTo>
                    <a:cubicBezTo>
                      <a:pt x="28" y="18"/>
                      <a:pt x="25" y="19"/>
                      <a:pt x="28" y="17"/>
                    </a:cubicBezTo>
                    <a:cubicBezTo>
                      <a:pt x="28" y="18"/>
                      <a:pt x="28" y="18"/>
                      <a:pt x="28" y="18"/>
                    </a:cubicBezTo>
                    <a:cubicBezTo>
                      <a:pt x="29" y="18"/>
                      <a:pt x="27" y="16"/>
                      <a:pt x="29" y="16"/>
                    </a:cubicBezTo>
                    <a:cubicBezTo>
                      <a:pt x="31" y="14"/>
                      <a:pt x="29" y="15"/>
                      <a:pt x="28" y="13"/>
                    </a:cubicBezTo>
                    <a:cubicBezTo>
                      <a:pt x="30" y="12"/>
                      <a:pt x="30" y="12"/>
                      <a:pt x="32" y="12"/>
                    </a:cubicBezTo>
                    <a:cubicBezTo>
                      <a:pt x="30" y="11"/>
                      <a:pt x="32" y="10"/>
                      <a:pt x="31" y="8"/>
                    </a:cubicBezTo>
                    <a:cubicBezTo>
                      <a:pt x="31" y="9"/>
                      <a:pt x="30" y="10"/>
                      <a:pt x="30" y="9"/>
                    </a:cubicBezTo>
                    <a:cubicBezTo>
                      <a:pt x="33" y="5"/>
                      <a:pt x="25" y="9"/>
                      <a:pt x="33" y="1"/>
                    </a:cubicBezTo>
                    <a:cubicBezTo>
                      <a:pt x="33" y="2"/>
                      <a:pt x="33" y="2"/>
                      <a:pt x="33" y="3"/>
                    </a:cubicBezTo>
                    <a:cubicBezTo>
                      <a:pt x="32" y="3"/>
                      <a:pt x="32" y="3"/>
                      <a:pt x="32" y="3"/>
                    </a:cubicBezTo>
                    <a:cubicBezTo>
                      <a:pt x="31" y="3"/>
                      <a:pt x="35" y="0"/>
                      <a:pt x="30" y="4"/>
                    </a:cubicBezTo>
                    <a:cubicBezTo>
                      <a:pt x="30" y="5"/>
                      <a:pt x="30" y="5"/>
                      <a:pt x="30" y="5"/>
                    </a:cubicBezTo>
                    <a:cubicBezTo>
                      <a:pt x="30" y="5"/>
                      <a:pt x="30" y="5"/>
                      <a:pt x="30" y="5"/>
                    </a:cubicBezTo>
                    <a:cubicBezTo>
                      <a:pt x="30" y="5"/>
                      <a:pt x="30" y="6"/>
                      <a:pt x="31" y="5"/>
                    </a:cubicBezTo>
                    <a:cubicBezTo>
                      <a:pt x="31" y="6"/>
                      <a:pt x="31" y="8"/>
                      <a:pt x="32" y="9"/>
                    </a:cubicBezTo>
                    <a:cubicBezTo>
                      <a:pt x="33" y="8"/>
                      <a:pt x="33" y="6"/>
                      <a:pt x="33" y="5"/>
                    </a:cubicBezTo>
                    <a:cubicBezTo>
                      <a:pt x="31" y="6"/>
                      <a:pt x="34" y="6"/>
                      <a:pt x="35" y="6"/>
                    </a:cubicBezTo>
                    <a:cubicBezTo>
                      <a:pt x="35" y="7"/>
                      <a:pt x="33" y="7"/>
                      <a:pt x="34" y="7"/>
                    </a:cubicBezTo>
                    <a:cubicBezTo>
                      <a:pt x="34" y="10"/>
                      <a:pt x="37" y="9"/>
                      <a:pt x="37" y="12"/>
                    </a:cubicBezTo>
                    <a:cubicBezTo>
                      <a:pt x="36" y="12"/>
                      <a:pt x="36" y="12"/>
                      <a:pt x="36" y="12"/>
                    </a:cubicBezTo>
                    <a:cubicBezTo>
                      <a:pt x="37" y="12"/>
                      <a:pt x="36" y="16"/>
                      <a:pt x="37" y="18"/>
                    </a:cubicBezTo>
                    <a:cubicBezTo>
                      <a:pt x="37" y="17"/>
                      <a:pt x="38" y="17"/>
                      <a:pt x="38" y="18"/>
                    </a:cubicBezTo>
                    <a:cubicBezTo>
                      <a:pt x="35" y="18"/>
                      <a:pt x="40" y="20"/>
                      <a:pt x="38" y="23"/>
                    </a:cubicBezTo>
                    <a:cubicBezTo>
                      <a:pt x="40" y="22"/>
                      <a:pt x="41" y="24"/>
                      <a:pt x="42" y="25"/>
                    </a:cubicBezTo>
                    <a:cubicBezTo>
                      <a:pt x="41" y="26"/>
                      <a:pt x="41" y="26"/>
                      <a:pt x="40" y="26"/>
                    </a:cubicBezTo>
                    <a:cubicBezTo>
                      <a:pt x="41" y="24"/>
                      <a:pt x="38" y="24"/>
                      <a:pt x="37" y="23"/>
                    </a:cubicBezTo>
                    <a:cubicBezTo>
                      <a:pt x="38" y="24"/>
                      <a:pt x="37" y="27"/>
                      <a:pt x="39" y="28"/>
                    </a:cubicBezTo>
                    <a:cubicBezTo>
                      <a:pt x="37" y="27"/>
                      <a:pt x="37" y="27"/>
                      <a:pt x="37" y="27"/>
                    </a:cubicBezTo>
                    <a:cubicBezTo>
                      <a:pt x="37" y="30"/>
                      <a:pt x="41" y="28"/>
                      <a:pt x="40" y="31"/>
                    </a:cubicBezTo>
                    <a:cubicBezTo>
                      <a:pt x="39" y="31"/>
                      <a:pt x="39" y="31"/>
                      <a:pt x="39" y="31"/>
                    </a:cubicBezTo>
                    <a:cubicBezTo>
                      <a:pt x="40" y="35"/>
                      <a:pt x="43" y="41"/>
                      <a:pt x="48" y="39"/>
                    </a:cubicBezTo>
                    <a:cubicBezTo>
                      <a:pt x="48" y="39"/>
                      <a:pt x="48" y="36"/>
                      <a:pt x="48" y="36"/>
                    </a:cubicBezTo>
                    <a:cubicBezTo>
                      <a:pt x="46" y="36"/>
                      <a:pt x="45" y="36"/>
                      <a:pt x="43" y="36"/>
                    </a:cubicBezTo>
                    <a:cubicBezTo>
                      <a:pt x="44" y="35"/>
                      <a:pt x="44" y="35"/>
                      <a:pt x="44" y="35"/>
                    </a:cubicBezTo>
                    <a:cubicBezTo>
                      <a:pt x="43" y="35"/>
                      <a:pt x="42" y="34"/>
                      <a:pt x="42" y="36"/>
                    </a:cubicBezTo>
                    <a:cubicBezTo>
                      <a:pt x="40" y="35"/>
                      <a:pt x="42" y="34"/>
                      <a:pt x="41" y="33"/>
                    </a:cubicBezTo>
                    <a:cubicBezTo>
                      <a:pt x="42" y="33"/>
                      <a:pt x="43" y="33"/>
                      <a:pt x="44" y="33"/>
                    </a:cubicBezTo>
                    <a:cubicBezTo>
                      <a:pt x="43" y="32"/>
                      <a:pt x="43" y="32"/>
                      <a:pt x="43" y="32"/>
                    </a:cubicBezTo>
                    <a:cubicBezTo>
                      <a:pt x="44" y="32"/>
                      <a:pt x="43" y="31"/>
                      <a:pt x="44" y="31"/>
                    </a:cubicBezTo>
                    <a:cubicBezTo>
                      <a:pt x="41" y="30"/>
                      <a:pt x="43" y="29"/>
                      <a:pt x="42" y="27"/>
                    </a:cubicBezTo>
                    <a:cubicBezTo>
                      <a:pt x="42" y="28"/>
                      <a:pt x="42" y="28"/>
                      <a:pt x="42" y="28"/>
                    </a:cubicBezTo>
                    <a:cubicBezTo>
                      <a:pt x="41" y="28"/>
                      <a:pt x="41" y="27"/>
                      <a:pt x="41" y="27"/>
                    </a:cubicBezTo>
                    <a:cubicBezTo>
                      <a:pt x="42" y="26"/>
                      <a:pt x="42" y="26"/>
                      <a:pt x="42" y="24"/>
                    </a:cubicBezTo>
                    <a:cubicBezTo>
                      <a:pt x="41" y="24"/>
                      <a:pt x="39" y="23"/>
                      <a:pt x="39" y="22"/>
                    </a:cubicBezTo>
                    <a:cubicBezTo>
                      <a:pt x="41" y="22"/>
                      <a:pt x="40" y="19"/>
                      <a:pt x="42" y="19"/>
                    </a:cubicBezTo>
                    <a:cubicBezTo>
                      <a:pt x="40" y="19"/>
                      <a:pt x="41" y="16"/>
                      <a:pt x="40" y="16"/>
                    </a:cubicBezTo>
                    <a:cubicBezTo>
                      <a:pt x="39" y="15"/>
                      <a:pt x="39" y="14"/>
                      <a:pt x="40" y="14"/>
                    </a:cubicBezTo>
                    <a:cubicBezTo>
                      <a:pt x="41" y="15"/>
                      <a:pt x="41" y="15"/>
                      <a:pt x="41" y="15"/>
                    </a:cubicBezTo>
                    <a:cubicBezTo>
                      <a:pt x="40" y="14"/>
                      <a:pt x="40" y="14"/>
                      <a:pt x="40" y="14"/>
                    </a:cubicBezTo>
                    <a:cubicBezTo>
                      <a:pt x="41" y="14"/>
                      <a:pt x="41" y="14"/>
                      <a:pt x="41" y="14"/>
                    </a:cubicBezTo>
                    <a:cubicBezTo>
                      <a:pt x="41" y="13"/>
                      <a:pt x="40" y="13"/>
                      <a:pt x="40" y="12"/>
                    </a:cubicBezTo>
                    <a:cubicBezTo>
                      <a:pt x="41" y="12"/>
                      <a:pt x="41" y="13"/>
                      <a:pt x="41" y="13"/>
                    </a:cubicBezTo>
                    <a:cubicBezTo>
                      <a:pt x="41" y="11"/>
                      <a:pt x="38" y="10"/>
                      <a:pt x="39" y="8"/>
                    </a:cubicBezTo>
                    <a:cubicBezTo>
                      <a:pt x="38" y="8"/>
                      <a:pt x="37" y="6"/>
                      <a:pt x="35" y="7"/>
                    </a:cubicBezTo>
                    <a:cubicBezTo>
                      <a:pt x="36" y="7"/>
                      <a:pt x="38" y="6"/>
                      <a:pt x="36" y="5"/>
                    </a:cubicBezTo>
                    <a:cubicBezTo>
                      <a:pt x="33" y="6"/>
                      <a:pt x="36" y="1"/>
                      <a:pt x="30" y="5"/>
                    </a:cubicBezTo>
                    <a:cubicBezTo>
                      <a:pt x="36" y="0"/>
                      <a:pt x="31" y="3"/>
                      <a:pt x="35" y="2"/>
                    </a:cubicBezTo>
                    <a:cubicBezTo>
                      <a:pt x="34" y="1"/>
                      <a:pt x="34" y="1"/>
                      <a:pt x="33" y="1"/>
                    </a:cubicBezTo>
                    <a:cubicBezTo>
                      <a:pt x="33" y="1"/>
                      <a:pt x="33" y="1"/>
                      <a:pt x="33" y="1"/>
                    </a:cubicBezTo>
                    <a:cubicBezTo>
                      <a:pt x="33" y="1"/>
                      <a:pt x="33" y="1"/>
                      <a:pt x="33" y="1"/>
                    </a:cubicBezTo>
                    <a:cubicBezTo>
                      <a:pt x="33" y="1"/>
                      <a:pt x="33" y="1"/>
                      <a:pt x="33" y="1"/>
                    </a:cubicBezTo>
                    <a:cubicBezTo>
                      <a:pt x="33" y="1"/>
                      <a:pt x="33" y="1"/>
                      <a:pt x="33" y="1"/>
                    </a:cubicBezTo>
                    <a:cubicBezTo>
                      <a:pt x="33" y="1"/>
                      <a:pt x="33" y="1"/>
                      <a:pt x="33" y="1"/>
                    </a:cubicBezTo>
                    <a:cubicBezTo>
                      <a:pt x="34" y="0"/>
                      <a:pt x="25" y="8"/>
                      <a:pt x="28" y="4"/>
                    </a:cubicBezTo>
                    <a:cubicBezTo>
                      <a:pt x="28" y="4"/>
                      <a:pt x="28" y="4"/>
                      <a:pt x="28" y="4"/>
                    </a:cubicBezTo>
                    <a:cubicBezTo>
                      <a:pt x="28" y="4"/>
                      <a:pt x="28" y="4"/>
                      <a:pt x="28" y="4"/>
                    </a:cubicBezTo>
                    <a:cubicBezTo>
                      <a:pt x="28" y="5"/>
                      <a:pt x="28" y="5"/>
                      <a:pt x="28" y="5"/>
                    </a:cubicBezTo>
                    <a:cubicBezTo>
                      <a:pt x="28" y="5"/>
                      <a:pt x="28" y="5"/>
                      <a:pt x="28" y="5"/>
                    </a:cubicBezTo>
                    <a:cubicBezTo>
                      <a:pt x="29" y="5"/>
                      <a:pt x="29" y="5"/>
                      <a:pt x="29" y="5"/>
                    </a:cubicBezTo>
                    <a:cubicBezTo>
                      <a:pt x="29" y="6"/>
                      <a:pt x="29" y="6"/>
                      <a:pt x="29" y="7"/>
                    </a:cubicBezTo>
                    <a:cubicBezTo>
                      <a:pt x="28" y="7"/>
                      <a:pt x="28" y="7"/>
                      <a:pt x="28" y="7"/>
                    </a:cubicBezTo>
                    <a:cubicBezTo>
                      <a:pt x="28" y="8"/>
                      <a:pt x="29" y="9"/>
                      <a:pt x="28" y="9"/>
                    </a:cubicBezTo>
                    <a:cubicBezTo>
                      <a:pt x="29" y="9"/>
                      <a:pt x="29" y="9"/>
                      <a:pt x="29" y="9"/>
                    </a:cubicBezTo>
                    <a:cubicBezTo>
                      <a:pt x="28" y="10"/>
                      <a:pt x="28" y="12"/>
                      <a:pt x="26" y="12"/>
                    </a:cubicBezTo>
                    <a:cubicBezTo>
                      <a:pt x="27" y="15"/>
                      <a:pt x="27" y="15"/>
                      <a:pt x="27" y="15"/>
                    </a:cubicBezTo>
                    <a:cubicBezTo>
                      <a:pt x="24" y="15"/>
                      <a:pt x="24" y="18"/>
                      <a:pt x="25" y="21"/>
                    </a:cubicBezTo>
                    <a:cubicBezTo>
                      <a:pt x="24" y="22"/>
                      <a:pt x="23" y="22"/>
                      <a:pt x="23" y="22"/>
                    </a:cubicBezTo>
                    <a:cubicBezTo>
                      <a:pt x="23" y="22"/>
                      <a:pt x="23" y="21"/>
                      <a:pt x="23" y="21"/>
                    </a:cubicBezTo>
                    <a:cubicBezTo>
                      <a:pt x="22" y="22"/>
                      <a:pt x="20" y="22"/>
                      <a:pt x="21" y="23"/>
                    </a:cubicBezTo>
                    <a:cubicBezTo>
                      <a:pt x="21" y="25"/>
                      <a:pt x="20" y="23"/>
                      <a:pt x="19" y="24"/>
                    </a:cubicBezTo>
                    <a:cubicBezTo>
                      <a:pt x="19" y="27"/>
                      <a:pt x="13" y="26"/>
                      <a:pt x="15" y="30"/>
                    </a:cubicBezTo>
                    <a:cubicBezTo>
                      <a:pt x="15" y="29"/>
                      <a:pt x="17" y="29"/>
                      <a:pt x="19" y="27"/>
                    </a:cubicBezTo>
                    <a:cubicBezTo>
                      <a:pt x="19" y="28"/>
                      <a:pt x="19" y="29"/>
                      <a:pt x="19" y="29"/>
                    </a:cubicBezTo>
                    <a:cubicBezTo>
                      <a:pt x="17" y="30"/>
                      <a:pt x="16" y="30"/>
                      <a:pt x="15" y="31"/>
                    </a:cubicBezTo>
                    <a:cubicBezTo>
                      <a:pt x="14" y="29"/>
                      <a:pt x="14" y="29"/>
                      <a:pt x="14" y="29"/>
                    </a:cubicBezTo>
                    <a:cubicBezTo>
                      <a:pt x="11" y="28"/>
                      <a:pt x="8" y="34"/>
                      <a:pt x="7" y="29"/>
                    </a:cubicBez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165" name="Freeform 462"/>
              <p:cNvSpPr>
                <a:spLocks/>
              </p:cNvSpPr>
              <p:nvPr/>
            </p:nvSpPr>
            <p:spPr bwMode="auto">
              <a:xfrm>
                <a:off x="1554" y="2388"/>
                <a:ext cx="6" cy="3"/>
              </a:xfrm>
              <a:custGeom>
                <a:avLst/>
                <a:gdLst>
                  <a:gd name="T0" fmla="*/ 2 w 2"/>
                  <a:gd name="T1" fmla="*/ 0 h 1"/>
                  <a:gd name="T2" fmla="*/ 0 w 2"/>
                  <a:gd name="T3" fmla="*/ 0 h 1"/>
                  <a:gd name="T4" fmla="*/ 1 w 2"/>
                  <a:gd name="T5" fmla="*/ 1 h 1"/>
                  <a:gd name="T6" fmla="*/ 2 w 2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1">
                    <a:moveTo>
                      <a:pt x="2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1" y="0"/>
                      <a:pt x="2" y="0"/>
                    </a:cubicBez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166" name="Freeform 463"/>
              <p:cNvSpPr>
                <a:spLocks/>
              </p:cNvSpPr>
              <p:nvPr/>
            </p:nvSpPr>
            <p:spPr bwMode="auto">
              <a:xfrm>
                <a:off x="1557" y="2391"/>
                <a:ext cx="0" cy="3"/>
              </a:xfrm>
              <a:custGeom>
                <a:avLst/>
                <a:gdLst>
                  <a:gd name="T0" fmla="*/ 0 h 3"/>
                  <a:gd name="T1" fmla="*/ 3 h 3"/>
                  <a:gd name="T2" fmla="*/ 0 h 3"/>
                  <a:gd name="T3" fmla="*/ 0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3">
                    <a:moveTo>
                      <a:pt x="0" y="0"/>
                    </a:moveTo>
                    <a:lnTo>
                      <a:pt x="0" y="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167" name="Freeform 464"/>
              <p:cNvSpPr>
                <a:spLocks/>
              </p:cNvSpPr>
              <p:nvPr/>
            </p:nvSpPr>
            <p:spPr bwMode="auto">
              <a:xfrm>
                <a:off x="1503" y="2407"/>
                <a:ext cx="2" cy="3"/>
              </a:xfrm>
              <a:custGeom>
                <a:avLst/>
                <a:gdLst>
                  <a:gd name="T0" fmla="*/ 1 w 1"/>
                  <a:gd name="T1" fmla="*/ 1 h 1"/>
                  <a:gd name="T2" fmla="*/ 0 w 1"/>
                  <a:gd name="T3" fmla="*/ 0 h 1"/>
                  <a:gd name="T4" fmla="*/ 1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0"/>
                      <a:pt x="1" y="0"/>
                      <a:pt x="0" y="0"/>
                    </a:cubicBezTo>
                    <a:cubicBezTo>
                      <a:pt x="0" y="0"/>
                      <a:pt x="0" y="1"/>
                      <a:pt x="1" y="1"/>
                    </a:cubicBez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168" name="Freeform 465"/>
              <p:cNvSpPr>
                <a:spLocks/>
              </p:cNvSpPr>
              <p:nvPr/>
            </p:nvSpPr>
            <p:spPr bwMode="auto">
              <a:xfrm>
                <a:off x="1500" y="2407"/>
                <a:ext cx="3" cy="3"/>
              </a:xfrm>
              <a:custGeom>
                <a:avLst/>
                <a:gdLst>
                  <a:gd name="T0" fmla="*/ 0 w 3"/>
                  <a:gd name="T1" fmla="*/ 0 h 3"/>
                  <a:gd name="T2" fmla="*/ 0 w 3"/>
                  <a:gd name="T3" fmla="*/ 3 h 3"/>
                  <a:gd name="T4" fmla="*/ 3 w 3"/>
                  <a:gd name="T5" fmla="*/ 3 h 3"/>
                  <a:gd name="T6" fmla="*/ 0 w 3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3">
                    <a:moveTo>
                      <a:pt x="0" y="0"/>
                    </a:moveTo>
                    <a:lnTo>
                      <a:pt x="0" y="3"/>
                    </a:lnTo>
                    <a:lnTo>
                      <a:pt x="3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169" name="Freeform 466"/>
              <p:cNvSpPr>
                <a:spLocks/>
              </p:cNvSpPr>
              <p:nvPr/>
            </p:nvSpPr>
            <p:spPr bwMode="auto">
              <a:xfrm>
                <a:off x="1476" y="2317"/>
                <a:ext cx="43" cy="90"/>
              </a:xfrm>
              <a:custGeom>
                <a:avLst/>
                <a:gdLst>
                  <a:gd name="T0" fmla="*/ 5 w 16"/>
                  <a:gd name="T1" fmla="*/ 4 h 33"/>
                  <a:gd name="T2" fmla="*/ 5 w 16"/>
                  <a:gd name="T3" fmla="*/ 6 h 33"/>
                  <a:gd name="T4" fmla="*/ 3 w 16"/>
                  <a:gd name="T5" fmla="*/ 7 h 33"/>
                  <a:gd name="T6" fmla="*/ 4 w 16"/>
                  <a:gd name="T7" fmla="*/ 11 h 33"/>
                  <a:gd name="T8" fmla="*/ 9 w 16"/>
                  <a:gd name="T9" fmla="*/ 2 h 33"/>
                  <a:gd name="T10" fmla="*/ 9 w 16"/>
                  <a:gd name="T11" fmla="*/ 2 h 33"/>
                  <a:gd name="T12" fmla="*/ 9 w 16"/>
                  <a:gd name="T13" fmla="*/ 2 h 33"/>
                  <a:gd name="T14" fmla="*/ 9 w 16"/>
                  <a:gd name="T15" fmla="*/ 2 h 33"/>
                  <a:gd name="T16" fmla="*/ 9 w 16"/>
                  <a:gd name="T17" fmla="*/ 2 h 33"/>
                  <a:gd name="T18" fmla="*/ 9 w 16"/>
                  <a:gd name="T19" fmla="*/ 2 h 33"/>
                  <a:gd name="T20" fmla="*/ 2 w 16"/>
                  <a:gd name="T21" fmla="*/ 1 h 33"/>
                  <a:gd name="T22" fmla="*/ 2 w 16"/>
                  <a:gd name="T23" fmla="*/ 1 h 33"/>
                  <a:gd name="T24" fmla="*/ 2 w 16"/>
                  <a:gd name="T25" fmla="*/ 1 h 33"/>
                  <a:gd name="T26" fmla="*/ 2 w 16"/>
                  <a:gd name="T27" fmla="*/ 1 h 33"/>
                  <a:gd name="T28" fmla="*/ 2 w 16"/>
                  <a:gd name="T29" fmla="*/ 2 h 33"/>
                  <a:gd name="T30" fmla="*/ 3 w 16"/>
                  <a:gd name="T31" fmla="*/ 4 h 33"/>
                  <a:gd name="T32" fmla="*/ 4 w 16"/>
                  <a:gd name="T33" fmla="*/ 10 h 33"/>
                  <a:gd name="T34" fmla="*/ 3 w 16"/>
                  <a:gd name="T35" fmla="*/ 8 h 33"/>
                  <a:gd name="T36" fmla="*/ 5 w 16"/>
                  <a:gd name="T37" fmla="*/ 17 h 33"/>
                  <a:gd name="T38" fmla="*/ 2 w 16"/>
                  <a:gd name="T39" fmla="*/ 16 h 33"/>
                  <a:gd name="T40" fmla="*/ 3 w 16"/>
                  <a:gd name="T41" fmla="*/ 21 h 33"/>
                  <a:gd name="T42" fmla="*/ 4 w 16"/>
                  <a:gd name="T43" fmla="*/ 21 h 33"/>
                  <a:gd name="T44" fmla="*/ 4 w 16"/>
                  <a:gd name="T45" fmla="*/ 22 h 33"/>
                  <a:gd name="T46" fmla="*/ 4 w 16"/>
                  <a:gd name="T47" fmla="*/ 22 h 33"/>
                  <a:gd name="T48" fmla="*/ 4 w 16"/>
                  <a:gd name="T49" fmla="*/ 26 h 33"/>
                  <a:gd name="T50" fmla="*/ 4 w 16"/>
                  <a:gd name="T51" fmla="*/ 25 h 33"/>
                  <a:gd name="T52" fmla="*/ 5 w 16"/>
                  <a:gd name="T53" fmla="*/ 27 h 33"/>
                  <a:gd name="T54" fmla="*/ 4 w 16"/>
                  <a:gd name="T55" fmla="*/ 27 h 33"/>
                  <a:gd name="T56" fmla="*/ 7 w 16"/>
                  <a:gd name="T57" fmla="*/ 33 h 33"/>
                  <a:gd name="T58" fmla="*/ 9 w 16"/>
                  <a:gd name="T59" fmla="*/ 33 h 33"/>
                  <a:gd name="T60" fmla="*/ 6 w 16"/>
                  <a:gd name="T61" fmla="*/ 28 h 33"/>
                  <a:gd name="T62" fmla="*/ 6 w 16"/>
                  <a:gd name="T63" fmla="*/ 29 h 33"/>
                  <a:gd name="T64" fmla="*/ 5 w 16"/>
                  <a:gd name="T65" fmla="*/ 25 h 33"/>
                  <a:gd name="T66" fmla="*/ 7 w 16"/>
                  <a:gd name="T67" fmla="*/ 27 h 33"/>
                  <a:gd name="T68" fmla="*/ 8 w 16"/>
                  <a:gd name="T69" fmla="*/ 22 h 33"/>
                  <a:gd name="T70" fmla="*/ 8 w 16"/>
                  <a:gd name="T71" fmla="*/ 22 h 33"/>
                  <a:gd name="T72" fmla="*/ 7 w 16"/>
                  <a:gd name="T73" fmla="*/ 20 h 33"/>
                  <a:gd name="T74" fmla="*/ 6 w 16"/>
                  <a:gd name="T75" fmla="*/ 22 h 33"/>
                  <a:gd name="T76" fmla="*/ 4 w 16"/>
                  <a:gd name="T77" fmla="*/ 21 h 33"/>
                  <a:gd name="T78" fmla="*/ 4 w 16"/>
                  <a:gd name="T79" fmla="*/ 19 h 33"/>
                  <a:gd name="T80" fmla="*/ 6 w 16"/>
                  <a:gd name="T81" fmla="*/ 20 h 33"/>
                  <a:gd name="T82" fmla="*/ 5 w 16"/>
                  <a:gd name="T83" fmla="*/ 19 h 33"/>
                  <a:gd name="T84" fmla="*/ 7 w 16"/>
                  <a:gd name="T85" fmla="*/ 17 h 33"/>
                  <a:gd name="T86" fmla="*/ 5 w 16"/>
                  <a:gd name="T87" fmla="*/ 17 h 33"/>
                  <a:gd name="T88" fmla="*/ 5 w 16"/>
                  <a:gd name="T89" fmla="*/ 8 h 33"/>
                  <a:gd name="T90" fmla="*/ 7 w 16"/>
                  <a:gd name="T91" fmla="*/ 9 h 33"/>
                  <a:gd name="T92" fmla="*/ 5 w 16"/>
                  <a:gd name="T93" fmla="*/ 7 h 33"/>
                  <a:gd name="T94" fmla="*/ 5 w 16"/>
                  <a:gd name="T95" fmla="*/ 2 h 33"/>
                  <a:gd name="T96" fmla="*/ 5 w 16"/>
                  <a:gd name="T97" fmla="*/ 3 h 33"/>
                  <a:gd name="T98" fmla="*/ 4 w 16"/>
                  <a:gd name="T99" fmla="*/ 1 h 33"/>
                  <a:gd name="T100" fmla="*/ 6 w 16"/>
                  <a:gd name="T101" fmla="*/ 2 h 33"/>
                  <a:gd name="T102" fmla="*/ 6 w 16"/>
                  <a:gd name="T103" fmla="*/ 2 h 33"/>
                  <a:gd name="T104" fmla="*/ 6 w 16"/>
                  <a:gd name="T105" fmla="*/ 6 h 33"/>
                  <a:gd name="T106" fmla="*/ 5 w 16"/>
                  <a:gd name="T107" fmla="*/ 4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16" h="33">
                    <a:moveTo>
                      <a:pt x="5" y="4"/>
                    </a:moveTo>
                    <a:cubicBezTo>
                      <a:pt x="5" y="6"/>
                      <a:pt x="5" y="6"/>
                      <a:pt x="5" y="6"/>
                    </a:cubicBezTo>
                    <a:cubicBezTo>
                      <a:pt x="4" y="6"/>
                      <a:pt x="4" y="9"/>
                      <a:pt x="3" y="7"/>
                    </a:cubicBezTo>
                    <a:cubicBezTo>
                      <a:pt x="4" y="9"/>
                      <a:pt x="1" y="11"/>
                      <a:pt x="4" y="11"/>
                    </a:cubicBezTo>
                    <a:cubicBezTo>
                      <a:pt x="5" y="8"/>
                      <a:pt x="7" y="5"/>
                      <a:pt x="9" y="2"/>
                    </a:cubicBezTo>
                    <a:cubicBezTo>
                      <a:pt x="9" y="2"/>
                      <a:pt x="9" y="2"/>
                      <a:pt x="9" y="2"/>
                    </a:cubicBezTo>
                    <a:cubicBezTo>
                      <a:pt x="9" y="2"/>
                      <a:pt x="9" y="2"/>
                      <a:pt x="9" y="2"/>
                    </a:cubicBezTo>
                    <a:cubicBezTo>
                      <a:pt x="9" y="2"/>
                      <a:pt x="9" y="2"/>
                      <a:pt x="9" y="2"/>
                    </a:cubicBezTo>
                    <a:cubicBezTo>
                      <a:pt x="9" y="2"/>
                      <a:pt x="9" y="2"/>
                      <a:pt x="9" y="2"/>
                    </a:cubicBezTo>
                    <a:cubicBezTo>
                      <a:pt x="9" y="2"/>
                      <a:pt x="9" y="2"/>
                      <a:pt x="9" y="2"/>
                    </a:cubicBezTo>
                    <a:cubicBezTo>
                      <a:pt x="16" y="2"/>
                      <a:pt x="0" y="1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3"/>
                      <a:pt x="3" y="3"/>
                      <a:pt x="3" y="4"/>
                    </a:cubicBezTo>
                    <a:cubicBezTo>
                      <a:pt x="3" y="6"/>
                      <a:pt x="3" y="8"/>
                      <a:pt x="4" y="10"/>
                    </a:cubicBezTo>
                    <a:cubicBezTo>
                      <a:pt x="3" y="8"/>
                      <a:pt x="3" y="8"/>
                      <a:pt x="3" y="8"/>
                    </a:cubicBezTo>
                    <a:cubicBezTo>
                      <a:pt x="5" y="12"/>
                      <a:pt x="1" y="13"/>
                      <a:pt x="5" y="17"/>
                    </a:cubicBezTo>
                    <a:cubicBezTo>
                      <a:pt x="2" y="16"/>
                      <a:pt x="2" y="16"/>
                      <a:pt x="2" y="16"/>
                    </a:cubicBezTo>
                    <a:cubicBezTo>
                      <a:pt x="2" y="18"/>
                      <a:pt x="5" y="19"/>
                      <a:pt x="3" y="21"/>
                    </a:cubicBezTo>
                    <a:cubicBezTo>
                      <a:pt x="4" y="21"/>
                      <a:pt x="4" y="21"/>
                      <a:pt x="4" y="21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5" y="23"/>
                      <a:pt x="5" y="24"/>
                      <a:pt x="4" y="26"/>
                    </a:cubicBezTo>
                    <a:cubicBezTo>
                      <a:pt x="4" y="26"/>
                      <a:pt x="4" y="25"/>
                      <a:pt x="4" y="25"/>
                    </a:cubicBezTo>
                    <a:cubicBezTo>
                      <a:pt x="3" y="25"/>
                      <a:pt x="5" y="26"/>
                      <a:pt x="5" y="27"/>
                    </a:cubicBezTo>
                    <a:cubicBezTo>
                      <a:pt x="4" y="28"/>
                      <a:pt x="4" y="27"/>
                      <a:pt x="4" y="27"/>
                    </a:cubicBezTo>
                    <a:cubicBezTo>
                      <a:pt x="5" y="30"/>
                      <a:pt x="3" y="32"/>
                      <a:pt x="7" y="33"/>
                    </a:cubicBezTo>
                    <a:cubicBezTo>
                      <a:pt x="8" y="33"/>
                      <a:pt x="8" y="32"/>
                      <a:pt x="9" y="33"/>
                    </a:cubicBezTo>
                    <a:cubicBezTo>
                      <a:pt x="8" y="31"/>
                      <a:pt x="7" y="30"/>
                      <a:pt x="6" y="28"/>
                    </a:cubicBezTo>
                    <a:cubicBezTo>
                      <a:pt x="6" y="29"/>
                      <a:pt x="6" y="29"/>
                      <a:pt x="6" y="29"/>
                    </a:cubicBezTo>
                    <a:cubicBezTo>
                      <a:pt x="3" y="28"/>
                      <a:pt x="6" y="28"/>
                      <a:pt x="5" y="25"/>
                    </a:cubicBezTo>
                    <a:cubicBezTo>
                      <a:pt x="6" y="26"/>
                      <a:pt x="6" y="27"/>
                      <a:pt x="7" y="27"/>
                    </a:cubicBezTo>
                    <a:cubicBezTo>
                      <a:pt x="9" y="25"/>
                      <a:pt x="5" y="24"/>
                      <a:pt x="8" y="22"/>
                    </a:cubicBezTo>
                    <a:cubicBezTo>
                      <a:pt x="8" y="22"/>
                      <a:pt x="8" y="22"/>
                      <a:pt x="8" y="22"/>
                    </a:cubicBezTo>
                    <a:cubicBezTo>
                      <a:pt x="8" y="22"/>
                      <a:pt x="8" y="21"/>
                      <a:pt x="7" y="20"/>
                    </a:cubicBezTo>
                    <a:cubicBezTo>
                      <a:pt x="7" y="21"/>
                      <a:pt x="7" y="21"/>
                      <a:pt x="6" y="22"/>
                    </a:cubicBezTo>
                    <a:cubicBezTo>
                      <a:pt x="6" y="21"/>
                      <a:pt x="5" y="21"/>
                      <a:pt x="4" y="21"/>
                    </a:cubicBezTo>
                    <a:cubicBezTo>
                      <a:pt x="6" y="20"/>
                      <a:pt x="4" y="20"/>
                      <a:pt x="4" y="19"/>
                    </a:cubicBezTo>
                    <a:cubicBezTo>
                      <a:pt x="6" y="18"/>
                      <a:pt x="5" y="19"/>
                      <a:pt x="6" y="20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7"/>
                      <a:pt x="7" y="17"/>
                      <a:pt x="7" y="17"/>
                    </a:cubicBezTo>
                    <a:cubicBezTo>
                      <a:pt x="6" y="16"/>
                      <a:pt x="7" y="17"/>
                      <a:pt x="5" y="17"/>
                    </a:cubicBezTo>
                    <a:cubicBezTo>
                      <a:pt x="7" y="15"/>
                      <a:pt x="7" y="10"/>
                      <a:pt x="5" y="8"/>
                    </a:cubicBezTo>
                    <a:cubicBezTo>
                      <a:pt x="6" y="8"/>
                      <a:pt x="7" y="8"/>
                      <a:pt x="7" y="9"/>
                    </a:cubicBezTo>
                    <a:cubicBezTo>
                      <a:pt x="7" y="9"/>
                      <a:pt x="6" y="7"/>
                      <a:pt x="5" y="7"/>
                    </a:cubicBezTo>
                    <a:cubicBezTo>
                      <a:pt x="4" y="6"/>
                      <a:pt x="5" y="4"/>
                      <a:pt x="5" y="2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4" y="2"/>
                      <a:pt x="4" y="2"/>
                      <a:pt x="4" y="1"/>
                    </a:cubicBezTo>
                    <a:cubicBezTo>
                      <a:pt x="11" y="0"/>
                      <a:pt x="4" y="1"/>
                      <a:pt x="6" y="2"/>
                    </a:cubicBezTo>
                    <a:cubicBezTo>
                      <a:pt x="6" y="2"/>
                      <a:pt x="6" y="2"/>
                      <a:pt x="6" y="2"/>
                    </a:cubicBezTo>
                    <a:cubicBezTo>
                      <a:pt x="6" y="3"/>
                      <a:pt x="7" y="5"/>
                      <a:pt x="6" y="6"/>
                    </a:cubicBezTo>
                    <a:cubicBezTo>
                      <a:pt x="6" y="5"/>
                      <a:pt x="6" y="4"/>
                      <a:pt x="5" y="4"/>
                    </a:cubicBez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170" name="Freeform 467"/>
              <p:cNvSpPr>
                <a:spLocks/>
              </p:cNvSpPr>
              <p:nvPr/>
            </p:nvSpPr>
            <p:spPr bwMode="auto">
              <a:xfrm>
                <a:off x="1478" y="2347"/>
                <a:ext cx="8" cy="6"/>
              </a:xfrm>
              <a:custGeom>
                <a:avLst/>
                <a:gdLst>
                  <a:gd name="T0" fmla="*/ 2 w 3"/>
                  <a:gd name="T1" fmla="*/ 1 h 2"/>
                  <a:gd name="T2" fmla="*/ 1 w 3"/>
                  <a:gd name="T3" fmla="*/ 0 h 2"/>
                  <a:gd name="T4" fmla="*/ 2 w 3"/>
                  <a:gd name="T5" fmla="*/ 2 h 2"/>
                  <a:gd name="T6" fmla="*/ 3 w 3"/>
                  <a:gd name="T7" fmla="*/ 1 h 2"/>
                  <a:gd name="T8" fmla="*/ 2 w 3"/>
                  <a:gd name="T9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2">
                    <a:moveTo>
                      <a:pt x="2" y="1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1" y="2"/>
                      <a:pt x="2" y="2"/>
                    </a:cubicBezTo>
                    <a:cubicBezTo>
                      <a:pt x="2" y="2"/>
                      <a:pt x="3" y="1"/>
                      <a:pt x="3" y="1"/>
                    </a:cubicBezTo>
                    <a:cubicBezTo>
                      <a:pt x="2" y="1"/>
                      <a:pt x="2" y="1"/>
                      <a:pt x="2" y="1"/>
                    </a:cubicBez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171" name="Freeform 468"/>
              <p:cNvSpPr>
                <a:spLocks/>
              </p:cNvSpPr>
              <p:nvPr/>
            </p:nvSpPr>
            <p:spPr bwMode="auto">
              <a:xfrm>
                <a:off x="1421" y="2353"/>
                <a:ext cx="65" cy="62"/>
              </a:xfrm>
              <a:custGeom>
                <a:avLst/>
                <a:gdLst>
                  <a:gd name="T0" fmla="*/ 13 w 24"/>
                  <a:gd name="T1" fmla="*/ 14 h 23"/>
                  <a:gd name="T2" fmla="*/ 14 w 24"/>
                  <a:gd name="T3" fmla="*/ 15 h 23"/>
                  <a:gd name="T4" fmla="*/ 21 w 24"/>
                  <a:gd name="T5" fmla="*/ 7 h 23"/>
                  <a:gd name="T6" fmla="*/ 20 w 24"/>
                  <a:gd name="T7" fmla="*/ 3 h 23"/>
                  <a:gd name="T8" fmla="*/ 22 w 24"/>
                  <a:gd name="T9" fmla="*/ 3 h 23"/>
                  <a:gd name="T10" fmla="*/ 22 w 24"/>
                  <a:gd name="T11" fmla="*/ 0 h 23"/>
                  <a:gd name="T12" fmla="*/ 21 w 24"/>
                  <a:gd name="T13" fmla="*/ 2 h 23"/>
                  <a:gd name="T14" fmla="*/ 21 w 24"/>
                  <a:gd name="T15" fmla="*/ 1 h 23"/>
                  <a:gd name="T16" fmla="*/ 20 w 24"/>
                  <a:gd name="T17" fmla="*/ 3 h 23"/>
                  <a:gd name="T18" fmla="*/ 20 w 24"/>
                  <a:gd name="T19" fmla="*/ 2 h 23"/>
                  <a:gd name="T20" fmla="*/ 19 w 24"/>
                  <a:gd name="T21" fmla="*/ 7 h 23"/>
                  <a:gd name="T22" fmla="*/ 18 w 24"/>
                  <a:gd name="T23" fmla="*/ 6 h 23"/>
                  <a:gd name="T24" fmla="*/ 15 w 24"/>
                  <a:gd name="T25" fmla="*/ 9 h 23"/>
                  <a:gd name="T26" fmla="*/ 15 w 24"/>
                  <a:gd name="T27" fmla="*/ 9 h 23"/>
                  <a:gd name="T28" fmla="*/ 17 w 24"/>
                  <a:gd name="T29" fmla="*/ 9 h 23"/>
                  <a:gd name="T30" fmla="*/ 14 w 24"/>
                  <a:gd name="T31" fmla="*/ 9 h 23"/>
                  <a:gd name="T32" fmla="*/ 8 w 24"/>
                  <a:gd name="T33" fmla="*/ 16 h 23"/>
                  <a:gd name="T34" fmla="*/ 5 w 24"/>
                  <a:gd name="T35" fmla="*/ 18 h 23"/>
                  <a:gd name="T36" fmla="*/ 6 w 24"/>
                  <a:gd name="T37" fmla="*/ 17 h 23"/>
                  <a:gd name="T38" fmla="*/ 3 w 24"/>
                  <a:gd name="T39" fmla="*/ 16 h 23"/>
                  <a:gd name="T40" fmla="*/ 0 w 24"/>
                  <a:gd name="T41" fmla="*/ 18 h 23"/>
                  <a:gd name="T42" fmla="*/ 13 w 24"/>
                  <a:gd name="T43" fmla="*/ 14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4" h="23">
                    <a:moveTo>
                      <a:pt x="13" y="14"/>
                    </a:moveTo>
                    <a:cubicBezTo>
                      <a:pt x="13" y="14"/>
                      <a:pt x="14" y="14"/>
                      <a:pt x="14" y="15"/>
                    </a:cubicBezTo>
                    <a:cubicBezTo>
                      <a:pt x="17" y="12"/>
                      <a:pt x="19" y="8"/>
                      <a:pt x="21" y="7"/>
                    </a:cubicBezTo>
                    <a:cubicBezTo>
                      <a:pt x="22" y="6"/>
                      <a:pt x="20" y="5"/>
                      <a:pt x="20" y="3"/>
                    </a:cubicBezTo>
                    <a:cubicBezTo>
                      <a:pt x="22" y="3"/>
                      <a:pt x="22" y="3"/>
                      <a:pt x="22" y="3"/>
                    </a:cubicBezTo>
                    <a:cubicBezTo>
                      <a:pt x="21" y="2"/>
                      <a:pt x="24" y="1"/>
                      <a:pt x="22" y="0"/>
                    </a:cubicBezTo>
                    <a:cubicBezTo>
                      <a:pt x="21" y="0"/>
                      <a:pt x="22" y="2"/>
                      <a:pt x="21" y="2"/>
                    </a:cubicBezTo>
                    <a:cubicBezTo>
                      <a:pt x="21" y="1"/>
                      <a:pt x="21" y="1"/>
                      <a:pt x="21" y="1"/>
                    </a:cubicBezTo>
                    <a:cubicBezTo>
                      <a:pt x="20" y="3"/>
                      <a:pt x="20" y="3"/>
                      <a:pt x="20" y="3"/>
                    </a:cubicBezTo>
                    <a:cubicBezTo>
                      <a:pt x="20" y="2"/>
                      <a:pt x="20" y="2"/>
                      <a:pt x="20" y="2"/>
                    </a:cubicBezTo>
                    <a:cubicBezTo>
                      <a:pt x="17" y="3"/>
                      <a:pt x="21" y="5"/>
                      <a:pt x="19" y="7"/>
                    </a:cubicBezTo>
                    <a:cubicBezTo>
                      <a:pt x="18" y="6"/>
                      <a:pt x="18" y="6"/>
                      <a:pt x="18" y="6"/>
                    </a:cubicBezTo>
                    <a:cubicBezTo>
                      <a:pt x="17" y="7"/>
                      <a:pt x="17" y="8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6" y="9"/>
                      <a:pt x="16" y="9"/>
                      <a:pt x="17" y="9"/>
                    </a:cubicBezTo>
                    <a:cubicBezTo>
                      <a:pt x="16" y="13"/>
                      <a:pt x="16" y="8"/>
                      <a:pt x="14" y="9"/>
                    </a:cubicBezTo>
                    <a:cubicBezTo>
                      <a:pt x="14" y="12"/>
                      <a:pt x="11" y="17"/>
                      <a:pt x="8" y="16"/>
                    </a:cubicBezTo>
                    <a:cubicBezTo>
                      <a:pt x="9" y="16"/>
                      <a:pt x="8" y="19"/>
                      <a:pt x="5" y="18"/>
                    </a:cubicBezTo>
                    <a:cubicBezTo>
                      <a:pt x="4" y="18"/>
                      <a:pt x="6" y="17"/>
                      <a:pt x="6" y="17"/>
                    </a:cubicBezTo>
                    <a:cubicBezTo>
                      <a:pt x="5" y="17"/>
                      <a:pt x="4" y="16"/>
                      <a:pt x="3" y="16"/>
                    </a:cubicBezTo>
                    <a:cubicBezTo>
                      <a:pt x="4" y="17"/>
                      <a:pt x="3" y="19"/>
                      <a:pt x="0" y="18"/>
                    </a:cubicBezTo>
                    <a:cubicBezTo>
                      <a:pt x="8" y="23"/>
                      <a:pt x="12" y="15"/>
                      <a:pt x="13" y="14"/>
                    </a:cubicBez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172" name="Freeform 469"/>
              <p:cNvSpPr>
                <a:spLocks/>
              </p:cNvSpPr>
              <p:nvPr/>
            </p:nvSpPr>
            <p:spPr bwMode="auto">
              <a:xfrm>
                <a:off x="1456" y="2394"/>
                <a:ext cx="3" cy="2"/>
              </a:xfrm>
              <a:custGeom>
                <a:avLst/>
                <a:gdLst>
                  <a:gd name="T0" fmla="*/ 1 w 1"/>
                  <a:gd name="T1" fmla="*/ 1 h 1"/>
                  <a:gd name="T2" fmla="*/ 1 w 1"/>
                  <a:gd name="T3" fmla="*/ 0 h 1"/>
                  <a:gd name="T4" fmla="*/ 0 w 1"/>
                  <a:gd name="T5" fmla="*/ 1 h 1"/>
                  <a:gd name="T6" fmla="*/ 1 w 1"/>
                  <a:gd name="T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1"/>
                      <a:pt x="0" y="1"/>
                      <a:pt x="0" y="1"/>
                    </a:cubicBez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173" name="Freeform 470"/>
              <p:cNvSpPr>
                <a:spLocks/>
              </p:cNvSpPr>
              <p:nvPr/>
            </p:nvSpPr>
            <p:spPr bwMode="auto">
              <a:xfrm>
                <a:off x="1435" y="1444"/>
                <a:ext cx="495" cy="890"/>
              </a:xfrm>
              <a:custGeom>
                <a:avLst/>
                <a:gdLst>
                  <a:gd name="T0" fmla="*/ 24 w 182"/>
                  <a:gd name="T1" fmla="*/ 92 h 327"/>
                  <a:gd name="T2" fmla="*/ 20 w 182"/>
                  <a:gd name="T3" fmla="*/ 153 h 327"/>
                  <a:gd name="T4" fmla="*/ 15 w 182"/>
                  <a:gd name="T5" fmla="*/ 208 h 327"/>
                  <a:gd name="T6" fmla="*/ 9 w 182"/>
                  <a:gd name="T7" fmla="*/ 264 h 327"/>
                  <a:gd name="T8" fmla="*/ 14 w 182"/>
                  <a:gd name="T9" fmla="*/ 311 h 327"/>
                  <a:gd name="T10" fmla="*/ 66 w 182"/>
                  <a:gd name="T11" fmla="*/ 321 h 327"/>
                  <a:gd name="T12" fmla="*/ 121 w 182"/>
                  <a:gd name="T13" fmla="*/ 326 h 327"/>
                  <a:gd name="T14" fmla="*/ 148 w 182"/>
                  <a:gd name="T15" fmla="*/ 323 h 327"/>
                  <a:gd name="T16" fmla="*/ 175 w 182"/>
                  <a:gd name="T17" fmla="*/ 319 h 327"/>
                  <a:gd name="T18" fmla="*/ 171 w 182"/>
                  <a:gd name="T19" fmla="*/ 269 h 327"/>
                  <a:gd name="T20" fmla="*/ 159 w 182"/>
                  <a:gd name="T21" fmla="*/ 51 h 327"/>
                  <a:gd name="T22" fmla="*/ 159 w 182"/>
                  <a:gd name="T23" fmla="*/ 15 h 327"/>
                  <a:gd name="T24" fmla="*/ 133 w 182"/>
                  <a:gd name="T25" fmla="*/ 8 h 327"/>
                  <a:gd name="T26" fmla="*/ 18 w 182"/>
                  <a:gd name="T27" fmla="*/ 74 h 3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82" h="327">
                    <a:moveTo>
                      <a:pt x="24" y="92"/>
                    </a:moveTo>
                    <a:cubicBezTo>
                      <a:pt x="19" y="111"/>
                      <a:pt x="22" y="133"/>
                      <a:pt x="20" y="153"/>
                    </a:cubicBezTo>
                    <a:cubicBezTo>
                      <a:pt x="19" y="171"/>
                      <a:pt x="16" y="190"/>
                      <a:pt x="15" y="208"/>
                    </a:cubicBezTo>
                    <a:cubicBezTo>
                      <a:pt x="13" y="227"/>
                      <a:pt x="11" y="246"/>
                      <a:pt x="9" y="264"/>
                    </a:cubicBezTo>
                    <a:cubicBezTo>
                      <a:pt x="8" y="279"/>
                      <a:pt x="0" y="304"/>
                      <a:pt x="14" y="311"/>
                    </a:cubicBezTo>
                    <a:cubicBezTo>
                      <a:pt x="29" y="318"/>
                      <a:pt x="50" y="318"/>
                      <a:pt x="66" y="321"/>
                    </a:cubicBezTo>
                    <a:cubicBezTo>
                      <a:pt x="84" y="325"/>
                      <a:pt x="103" y="327"/>
                      <a:pt x="121" y="326"/>
                    </a:cubicBezTo>
                    <a:cubicBezTo>
                      <a:pt x="130" y="325"/>
                      <a:pt x="139" y="323"/>
                      <a:pt x="148" y="323"/>
                    </a:cubicBezTo>
                    <a:cubicBezTo>
                      <a:pt x="153" y="322"/>
                      <a:pt x="172" y="322"/>
                      <a:pt x="175" y="319"/>
                    </a:cubicBezTo>
                    <a:cubicBezTo>
                      <a:pt x="182" y="313"/>
                      <a:pt x="172" y="279"/>
                      <a:pt x="171" y="269"/>
                    </a:cubicBezTo>
                    <a:cubicBezTo>
                      <a:pt x="165" y="197"/>
                      <a:pt x="159" y="124"/>
                      <a:pt x="159" y="51"/>
                    </a:cubicBezTo>
                    <a:cubicBezTo>
                      <a:pt x="159" y="39"/>
                      <a:pt x="161" y="26"/>
                      <a:pt x="159" y="15"/>
                    </a:cubicBezTo>
                    <a:cubicBezTo>
                      <a:pt x="157" y="0"/>
                      <a:pt x="145" y="1"/>
                      <a:pt x="133" y="8"/>
                    </a:cubicBezTo>
                    <a:cubicBezTo>
                      <a:pt x="96" y="32"/>
                      <a:pt x="59" y="59"/>
                      <a:pt x="18" y="74"/>
                    </a:cubicBezTo>
                  </a:path>
                </a:pathLst>
              </a:custGeom>
              <a:solidFill>
                <a:srgbClr val="FFCE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174" name="Freeform 471"/>
              <p:cNvSpPr>
                <a:spLocks/>
              </p:cNvSpPr>
              <p:nvPr/>
            </p:nvSpPr>
            <p:spPr bwMode="auto">
              <a:xfrm>
                <a:off x="1759" y="1784"/>
                <a:ext cx="133" cy="321"/>
              </a:xfrm>
              <a:custGeom>
                <a:avLst/>
                <a:gdLst>
                  <a:gd name="T0" fmla="*/ 43 w 49"/>
                  <a:gd name="T1" fmla="*/ 0 h 118"/>
                  <a:gd name="T2" fmla="*/ 7 w 49"/>
                  <a:gd name="T3" fmla="*/ 27 h 118"/>
                  <a:gd name="T4" fmla="*/ 21 w 49"/>
                  <a:gd name="T5" fmla="*/ 73 h 118"/>
                  <a:gd name="T6" fmla="*/ 27 w 49"/>
                  <a:gd name="T7" fmla="*/ 105 h 118"/>
                  <a:gd name="T8" fmla="*/ 49 w 49"/>
                  <a:gd name="T9" fmla="*/ 118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9" h="118">
                    <a:moveTo>
                      <a:pt x="43" y="0"/>
                    </a:moveTo>
                    <a:cubicBezTo>
                      <a:pt x="27" y="0"/>
                      <a:pt x="12" y="12"/>
                      <a:pt x="7" y="27"/>
                    </a:cubicBezTo>
                    <a:cubicBezTo>
                      <a:pt x="0" y="48"/>
                      <a:pt x="15" y="56"/>
                      <a:pt x="21" y="73"/>
                    </a:cubicBezTo>
                    <a:cubicBezTo>
                      <a:pt x="25" y="84"/>
                      <a:pt x="20" y="95"/>
                      <a:pt x="27" y="105"/>
                    </a:cubicBezTo>
                    <a:cubicBezTo>
                      <a:pt x="33" y="112"/>
                      <a:pt x="43" y="115"/>
                      <a:pt x="49" y="118"/>
                    </a:cubicBezTo>
                  </a:path>
                </a:pathLst>
              </a:custGeom>
              <a:solidFill>
                <a:srgbClr val="ED9D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175" name="Freeform 472"/>
              <p:cNvSpPr>
                <a:spLocks/>
              </p:cNvSpPr>
              <p:nvPr/>
            </p:nvSpPr>
            <p:spPr bwMode="auto">
              <a:xfrm>
                <a:off x="1535" y="2092"/>
                <a:ext cx="199" cy="166"/>
              </a:xfrm>
              <a:custGeom>
                <a:avLst/>
                <a:gdLst>
                  <a:gd name="T0" fmla="*/ 23 w 73"/>
                  <a:gd name="T1" fmla="*/ 7 h 61"/>
                  <a:gd name="T2" fmla="*/ 9 w 73"/>
                  <a:gd name="T3" fmla="*/ 49 h 61"/>
                  <a:gd name="T4" fmla="*/ 53 w 73"/>
                  <a:gd name="T5" fmla="*/ 46 h 61"/>
                  <a:gd name="T6" fmla="*/ 32 w 73"/>
                  <a:gd name="T7" fmla="*/ 2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3" h="61">
                    <a:moveTo>
                      <a:pt x="23" y="7"/>
                    </a:moveTo>
                    <a:cubicBezTo>
                      <a:pt x="10" y="12"/>
                      <a:pt x="0" y="37"/>
                      <a:pt x="9" y="49"/>
                    </a:cubicBezTo>
                    <a:cubicBezTo>
                      <a:pt x="18" y="61"/>
                      <a:pt x="42" y="55"/>
                      <a:pt x="53" y="46"/>
                    </a:cubicBezTo>
                    <a:cubicBezTo>
                      <a:pt x="73" y="30"/>
                      <a:pt x="54" y="0"/>
                      <a:pt x="32" y="2"/>
                    </a:cubicBezTo>
                  </a:path>
                </a:pathLst>
              </a:custGeom>
              <a:solidFill>
                <a:srgbClr val="ED9D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176" name="Freeform 473"/>
              <p:cNvSpPr>
                <a:spLocks/>
              </p:cNvSpPr>
              <p:nvPr/>
            </p:nvSpPr>
            <p:spPr bwMode="auto">
              <a:xfrm>
                <a:off x="1489" y="1724"/>
                <a:ext cx="76" cy="185"/>
              </a:xfrm>
              <a:custGeom>
                <a:avLst/>
                <a:gdLst>
                  <a:gd name="T0" fmla="*/ 6 w 28"/>
                  <a:gd name="T1" fmla="*/ 10 h 68"/>
                  <a:gd name="T2" fmla="*/ 25 w 28"/>
                  <a:gd name="T3" fmla="*/ 43 h 68"/>
                  <a:gd name="T4" fmla="*/ 0 w 28"/>
                  <a:gd name="T5" fmla="*/ 68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8" h="68">
                    <a:moveTo>
                      <a:pt x="6" y="10"/>
                    </a:moveTo>
                    <a:cubicBezTo>
                      <a:pt x="20" y="0"/>
                      <a:pt x="28" y="33"/>
                      <a:pt x="25" y="43"/>
                    </a:cubicBezTo>
                    <a:cubicBezTo>
                      <a:pt x="22" y="52"/>
                      <a:pt x="9" y="66"/>
                      <a:pt x="0" y="68"/>
                    </a:cubicBezTo>
                  </a:path>
                </a:pathLst>
              </a:custGeom>
              <a:solidFill>
                <a:srgbClr val="ED9D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177" name="Freeform 474"/>
              <p:cNvSpPr>
                <a:spLocks/>
              </p:cNvSpPr>
              <p:nvPr/>
            </p:nvSpPr>
            <p:spPr bwMode="auto">
              <a:xfrm>
                <a:off x="1527" y="2560"/>
                <a:ext cx="221" cy="312"/>
              </a:xfrm>
              <a:custGeom>
                <a:avLst/>
                <a:gdLst>
                  <a:gd name="T0" fmla="*/ 16 w 81"/>
                  <a:gd name="T1" fmla="*/ 103 h 115"/>
                  <a:gd name="T2" fmla="*/ 63 w 81"/>
                  <a:gd name="T3" fmla="*/ 108 h 115"/>
                  <a:gd name="T4" fmla="*/ 77 w 81"/>
                  <a:gd name="T5" fmla="*/ 64 h 115"/>
                  <a:gd name="T6" fmla="*/ 81 w 81"/>
                  <a:gd name="T7" fmla="*/ 2 h 115"/>
                  <a:gd name="T8" fmla="*/ 1 w 81"/>
                  <a:gd name="T9" fmla="*/ 3 h 115"/>
                  <a:gd name="T10" fmla="*/ 11 w 81"/>
                  <a:gd name="T11" fmla="*/ 68 h 115"/>
                  <a:gd name="T12" fmla="*/ 15 w 81"/>
                  <a:gd name="T13" fmla="*/ 91 h 115"/>
                  <a:gd name="T14" fmla="*/ 16 w 81"/>
                  <a:gd name="T15" fmla="*/ 103 h 1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1" h="115">
                    <a:moveTo>
                      <a:pt x="16" y="103"/>
                    </a:moveTo>
                    <a:cubicBezTo>
                      <a:pt x="21" y="115"/>
                      <a:pt x="53" y="112"/>
                      <a:pt x="63" y="108"/>
                    </a:cubicBezTo>
                    <a:cubicBezTo>
                      <a:pt x="79" y="103"/>
                      <a:pt x="76" y="77"/>
                      <a:pt x="77" y="64"/>
                    </a:cubicBezTo>
                    <a:cubicBezTo>
                      <a:pt x="79" y="44"/>
                      <a:pt x="77" y="21"/>
                      <a:pt x="81" y="2"/>
                    </a:cubicBezTo>
                    <a:cubicBezTo>
                      <a:pt x="55" y="0"/>
                      <a:pt x="28" y="1"/>
                      <a:pt x="1" y="3"/>
                    </a:cubicBezTo>
                    <a:cubicBezTo>
                      <a:pt x="0" y="24"/>
                      <a:pt x="8" y="47"/>
                      <a:pt x="11" y="68"/>
                    </a:cubicBezTo>
                    <a:cubicBezTo>
                      <a:pt x="12" y="76"/>
                      <a:pt x="14" y="84"/>
                      <a:pt x="15" y="91"/>
                    </a:cubicBezTo>
                    <a:cubicBezTo>
                      <a:pt x="15" y="94"/>
                      <a:pt x="14" y="100"/>
                      <a:pt x="16" y="103"/>
                    </a:cubicBezTo>
                    <a:close/>
                  </a:path>
                </a:pathLst>
              </a:custGeom>
              <a:solidFill>
                <a:srgbClr val="F398B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178" name="Freeform 475"/>
              <p:cNvSpPr>
                <a:spLocks noEditPoints="1"/>
              </p:cNvSpPr>
              <p:nvPr/>
            </p:nvSpPr>
            <p:spPr bwMode="auto">
              <a:xfrm>
                <a:off x="1525" y="2557"/>
                <a:ext cx="228" cy="321"/>
              </a:xfrm>
              <a:custGeom>
                <a:avLst/>
                <a:gdLst>
                  <a:gd name="T0" fmla="*/ 2 w 84"/>
                  <a:gd name="T1" fmla="*/ 2 h 118"/>
                  <a:gd name="T2" fmla="*/ 1 w 84"/>
                  <a:gd name="T3" fmla="*/ 4 h 118"/>
                  <a:gd name="T4" fmla="*/ 6 w 84"/>
                  <a:gd name="T5" fmla="*/ 49 h 118"/>
                  <a:gd name="T6" fmla="*/ 10 w 84"/>
                  <a:gd name="T7" fmla="*/ 70 h 118"/>
                  <a:gd name="T8" fmla="*/ 12 w 84"/>
                  <a:gd name="T9" fmla="*/ 81 h 118"/>
                  <a:gd name="T10" fmla="*/ 14 w 84"/>
                  <a:gd name="T11" fmla="*/ 92 h 118"/>
                  <a:gd name="T12" fmla="*/ 14 w 84"/>
                  <a:gd name="T13" fmla="*/ 97 h 118"/>
                  <a:gd name="T14" fmla="*/ 15 w 84"/>
                  <a:gd name="T15" fmla="*/ 105 h 118"/>
                  <a:gd name="T16" fmla="*/ 15 w 84"/>
                  <a:gd name="T17" fmla="*/ 105 h 118"/>
                  <a:gd name="T18" fmla="*/ 64 w 84"/>
                  <a:gd name="T19" fmla="*/ 111 h 118"/>
                  <a:gd name="T20" fmla="*/ 79 w 84"/>
                  <a:gd name="T21" fmla="*/ 74 h 118"/>
                  <a:gd name="T22" fmla="*/ 80 w 84"/>
                  <a:gd name="T23" fmla="*/ 65 h 118"/>
                  <a:gd name="T24" fmla="*/ 81 w 84"/>
                  <a:gd name="T25" fmla="*/ 41 h 118"/>
                  <a:gd name="T26" fmla="*/ 84 w 84"/>
                  <a:gd name="T27" fmla="*/ 3 h 118"/>
                  <a:gd name="T28" fmla="*/ 84 w 84"/>
                  <a:gd name="T29" fmla="*/ 2 h 118"/>
                  <a:gd name="T30" fmla="*/ 83 w 84"/>
                  <a:gd name="T31" fmla="*/ 1 h 118"/>
                  <a:gd name="T32" fmla="*/ 2 w 84"/>
                  <a:gd name="T33" fmla="*/ 2 h 118"/>
                  <a:gd name="T34" fmla="*/ 80 w 84"/>
                  <a:gd name="T35" fmla="*/ 4 h 118"/>
                  <a:gd name="T36" fmla="*/ 78 w 84"/>
                  <a:gd name="T37" fmla="*/ 41 h 118"/>
                  <a:gd name="T38" fmla="*/ 77 w 84"/>
                  <a:gd name="T39" fmla="*/ 65 h 118"/>
                  <a:gd name="T40" fmla="*/ 76 w 84"/>
                  <a:gd name="T41" fmla="*/ 73 h 118"/>
                  <a:gd name="T42" fmla="*/ 63 w 84"/>
                  <a:gd name="T43" fmla="*/ 108 h 118"/>
                  <a:gd name="T44" fmla="*/ 18 w 84"/>
                  <a:gd name="T45" fmla="*/ 104 h 118"/>
                  <a:gd name="T46" fmla="*/ 18 w 84"/>
                  <a:gd name="T47" fmla="*/ 99 h 118"/>
                  <a:gd name="T48" fmla="*/ 18 w 84"/>
                  <a:gd name="T49" fmla="*/ 97 h 118"/>
                  <a:gd name="T50" fmla="*/ 18 w 84"/>
                  <a:gd name="T51" fmla="*/ 92 h 118"/>
                  <a:gd name="T52" fmla="*/ 15 w 84"/>
                  <a:gd name="T53" fmla="*/ 80 h 118"/>
                  <a:gd name="T54" fmla="*/ 13 w 84"/>
                  <a:gd name="T55" fmla="*/ 69 h 118"/>
                  <a:gd name="T56" fmla="*/ 9 w 84"/>
                  <a:gd name="T57" fmla="*/ 48 h 118"/>
                  <a:gd name="T58" fmla="*/ 4 w 84"/>
                  <a:gd name="T59" fmla="*/ 9 h 118"/>
                  <a:gd name="T60" fmla="*/ 4 w 84"/>
                  <a:gd name="T61" fmla="*/ 5 h 118"/>
                  <a:gd name="T62" fmla="*/ 80 w 84"/>
                  <a:gd name="T63" fmla="*/ 4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84" h="118">
                    <a:moveTo>
                      <a:pt x="2" y="2"/>
                    </a:moveTo>
                    <a:cubicBezTo>
                      <a:pt x="1" y="2"/>
                      <a:pt x="1" y="3"/>
                      <a:pt x="1" y="4"/>
                    </a:cubicBezTo>
                    <a:cubicBezTo>
                      <a:pt x="0" y="18"/>
                      <a:pt x="3" y="34"/>
                      <a:pt x="6" y="49"/>
                    </a:cubicBezTo>
                    <a:cubicBezTo>
                      <a:pt x="10" y="70"/>
                      <a:pt x="10" y="70"/>
                      <a:pt x="10" y="70"/>
                    </a:cubicBezTo>
                    <a:cubicBezTo>
                      <a:pt x="12" y="81"/>
                      <a:pt x="12" y="81"/>
                      <a:pt x="12" y="81"/>
                    </a:cubicBezTo>
                    <a:cubicBezTo>
                      <a:pt x="14" y="92"/>
                      <a:pt x="14" y="92"/>
                      <a:pt x="14" y="92"/>
                    </a:cubicBezTo>
                    <a:cubicBezTo>
                      <a:pt x="14" y="97"/>
                      <a:pt x="14" y="97"/>
                      <a:pt x="14" y="97"/>
                    </a:cubicBezTo>
                    <a:cubicBezTo>
                      <a:pt x="14" y="100"/>
                      <a:pt x="14" y="103"/>
                      <a:pt x="15" y="105"/>
                    </a:cubicBezTo>
                    <a:cubicBezTo>
                      <a:pt x="15" y="105"/>
                      <a:pt x="15" y="105"/>
                      <a:pt x="15" y="105"/>
                    </a:cubicBezTo>
                    <a:cubicBezTo>
                      <a:pt x="21" y="118"/>
                      <a:pt x="54" y="114"/>
                      <a:pt x="64" y="111"/>
                    </a:cubicBezTo>
                    <a:cubicBezTo>
                      <a:pt x="78" y="106"/>
                      <a:pt x="79" y="88"/>
                      <a:pt x="79" y="74"/>
                    </a:cubicBezTo>
                    <a:cubicBezTo>
                      <a:pt x="80" y="65"/>
                      <a:pt x="80" y="65"/>
                      <a:pt x="80" y="65"/>
                    </a:cubicBezTo>
                    <a:cubicBezTo>
                      <a:pt x="81" y="57"/>
                      <a:pt x="81" y="49"/>
                      <a:pt x="81" y="41"/>
                    </a:cubicBezTo>
                    <a:cubicBezTo>
                      <a:pt x="81" y="28"/>
                      <a:pt x="81" y="15"/>
                      <a:pt x="84" y="3"/>
                    </a:cubicBezTo>
                    <a:cubicBezTo>
                      <a:pt x="84" y="3"/>
                      <a:pt x="84" y="2"/>
                      <a:pt x="84" y="2"/>
                    </a:cubicBezTo>
                    <a:cubicBezTo>
                      <a:pt x="83" y="1"/>
                      <a:pt x="83" y="1"/>
                      <a:pt x="83" y="1"/>
                    </a:cubicBezTo>
                    <a:cubicBezTo>
                      <a:pt x="55" y="0"/>
                      <a:pt x="27" y="1"/>
                      <a:pt x="2" y="2"/>
                    </a:cubicBezTo>
                    <a:close/>
                    <a:moveTo>
                      <a:pt x="80" y="4"/>
                    </a:moveTo>
                    <a:cubicBezTo>
                      <a:pt x="78" y="16"/>
                      <a:pt x="78" y="29"/>
                      <a:pt x="78" y="41"/>
                    </a:cubicBezTo>
                    <a:cubicBezTo>
                      <a:pt x="77" y="49"/>
                      <a:pt x="77" y="57"/>
                      <a:pt x="77" y="65"/>
                    </a:cubicBezTo>
                    <a:cubicBezTo>
                      <a:pt x="76" y="73"/>
                      <a:pt x="76" y="73"/>
                      <a:pt x="76" y="73"/>
                    </a:cubicBezTo>
                    <a:cubicBezTo>
                      <a:pt x="76" y="87"/>
                      <a:pt x="75" y="104"/>
                      <a:pt x="63" y="108"/>
                    </a:cubicBezTo>
                    <a:cubicBezTo>
                      <a:pt x="54" y="111"/>
                      <a:pt x="23" y="114"/>
                      <a:pt x="18" y="104"/>
                    </a:cubicBezTo>
                    <a:cubicBezTo>
                      <a:pt x="18" y="103"/>
                      <a:pt x="18" y="101"/>
                      <a:pt x="18" y="99"/>
                    </a:cubicBezTo>
                    <a:cubicBezTo>
                      <a:pt x="18" y="98"/>
                      <a:pt x="18" y="97"/>
                      <a:pt x="18" y="97"/>
                    </a:cubicBezTo>
                    <a:cubicBezTo>
                      <a:pt x="18" y="92"/>
                      <a:pt x="18" y="92"/>
                      <a:pt x="18" y="92"/>
                    </a:cubicBezTo>
                    <a:cubicBezTo>
                      <a:pt x="15" y="80"/>
                      <a:pt x="15" y="80"/>
                      <a:pt x="15" y="80"/>
                    </a:cubicBezTo>
                    <a:cubicBezTo>
                      <a:pt x="13" y="69"/>
                      <a:pt x="13" y="69"/>
                      <a:pt x="13" y="69"/>
                    </a:cubicBezTo>
                    <a:cubicBezTo>
                      <a:pt x="9" y="48"/>
                      <a:pt x="9" y="48"/>
                      <a:pt x="9" y="48"/>
                    </a:cubicBezTo>
                    <a:cubicBezTo>
                      <a:pt x="7" y="35"/>
                      <a:pt x="4" y="22"/>
                      <a:pt x="4" y="9"/>
                    </a:cubicBezTo>
                    <a:cubicBezTo>
                      <a:pt x="4" y="8"/>
                      <a:pt x="4" y="6"/>
                      <a:pt x="4" y="5"/>
                    </a:cubicBezTo>
                    <a:cubicBezTo>
                      <a:pt x="27" y="4"/>
                      <a:pt x="55" y="3"/>
                      <a:pt x="80" y="4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179" name="Freeform 476"/>
              <p:cNvSpPr>
                <a:spLocks/>
              </p:cNvSpPr>
              <p:nvPr/>
            </p:nvSpPr>
            <p:spPr bwMode="auto">
              <a:xfrm>
                <a:off x="1636" y="2677"/>
                <a:ext cx="123" cy="190"/>
              </a:xfrm>
              <a:custGeom>
                <a:avLst/>
                <a:gdLst>
                  <a:gd name="T0" fmla="*/ 21 w 45"/>
                  <a:gd name="T1" fmla="*/ 0 h 70"/>
                  <a:gd name="T2" fmla="*/ 4 w 45"/>
                  <a:gd name="T3" fmla="*/ 34 h 70"/>
                  <a:gd name="T4" fmla="*/ 19 w 45"/>
                  <a:gd name="T5" fmla="*/ 63 h 70"/>
                  <a:gd name="T6" fmla="*/ 43 w 45"/>
                  <a:gd name="T7" fmla="*/ 31 h 70"/>
                  <a:gd name="T8" fmla="*/ 40 w 45"/>
                  <a:gd name="T9" fmla="*/ 13 h 70"/>
                  <a:gd name="T10" fmla="*/ 25 w 45"/>
                  <a:gd name="T11" fmla="*/ 0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5" h="70">
                    <a:moveTo>
                      <a:pt x="21" y="0"/>
                    </a:moveTo>
                    <a:cubicBezTo>
                      <a:pt x="13" y="7"/>
                      <a:pt x="7" y="24"/>
                      <a:pt x="4" y="34"/>
                    </a:cubicBezTo>
                    <a:cubicBezTo>
                      <a:pt x="0" y="48"/>
                      <a:pt x="6" y="57"/>
                      <a:pt x="19" y="63"/>
                    </a:cubicBezTo>
                    <a:cubicBezTo>
                      <a:pt x="37" y="70"/>
                      <a:pt x="39" y="45"/>
                      <a:pt x="43" y="31"/>
                    </a:cubicBezTo>
                    <a:cubicBezTo>
                      <a:pt x="45" y="22"/>
                      <a:pt x="45" y="20"/>
                      <a:pt x="40" y="13"/>
                    </a:cubicBezTo>
                    <a:cubicBezTo>
                      <a:pt x="37" y="9"/>
                      <a:pt x="29" y="2"/>
                      <a:pt x="25" y="0"/>
                    </a:cubicBezTo>
                  </a:path>
                </a:pathLst>
              </a:custGeom>
              <a:solidFill>
                <a:srgbClr val="C697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180" name="Freeform 477"/>
              <p:cNvSpPr>
                <a:spLocks/>
              </p:cNvSpPr>
              <p:nvPr/>
            </p:nvSpPr>
            <p:spPr bwMode="auto">
              <a:xfrm>
                <a:off x="969" y="1994"/>
                <a:ext cx="232" cy="103"/>
              </a:xfrm>
              <a:custGeom>
                <a:avLst/>
                <a:gdLst>
                  <a:gd name="T0" fmla="*/ 5 w 85"/>
                  <a:gd name="T1" fmla="*/ 23 h 38"/>
                  <a:gd name="T2" fmla="*/ 37 w 85"/>
                  <a:gd name="T3" fmla="*/ 1 h 38"/>
                  <a:gd name="T4" fmla="*/ 84 w 85"/>
                  <a:gd name="T5" fmla="*/ 7 h 38"/>
                  <a:gd name="T6" fmla="*/ 68 w 85"/>
                  <a:gd name="T7" fmla="*/ 33 h 38"/>
                  <a:gd name="T8" fmla="*/ 0 w 85"/>
                  <a:gd name="T9" fmla="*/ 38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5" h="38">
                    <a:moveTo>
                      <a:pt x="5" y="23"/>
                    </a:moveTo>
                    <a:cubicBezTo>
                      <a:pt x="7" y="4"/>
                      <a:pt x="21" y="0"/>
                      <a:pt x="37" y="1"/>
                    </a:cubicBezTo>
                    <a:cubicBezTo>
                      <a:pt x="52" y="3"/>
                      <a:pt x="70" y="1"/>
                      <a:pt x="84" y="7"/>
                    </a:cubicBezTo>
                    <a:cubicBezTo>
                      <a:pt x="85" y="18"/>
                      <a:pt x="71" y="23"/>
                      <a:pt x="68" y="33"/>
                    </a:cubicBezTo>
                    <a:cubicBezTo>
                      <a:pt x="50" y="32"/>
                      <a:pt x="16" y="27"/>
                      <a:pt x="0" y="38"/>
                    </a:cubicBezTo>
                  </a:path>
                </a:pathLst>
              </a:custGeom>
              <a:solidFill>
                <a:srgbClr val="C697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181" name="Freeform 478"/>
              <p:cNvSpPr>
                <a:spLocks/>
              </p:cNvSpPr>
              <p:nvPr/>
            </p:nvSpPr>
            <p:spPr bwMode="auto">
              <a:xfrm>
                <a:off x="1701" y="2478"/>
                <a:ext cx="420" cy="517"/>
              </a:xfrm>
              <a:custGeom>
                <a:avLst/>
                <a:gdLst>
                  <a:gd name="T0" fmla="*/ 91 w 154"/>
                  <a:gd name="T1" fmla="*/ 5 h 190"/>
                  <a:gd name="T2" fmla="*/ 93 w 154"/>
                  <a:gd name="T3" fmla="*/ 59 h 190"/>
                  <a:gd name="T4" fmla="*/ 104 w 154"/>
                  <a:gd name="T5" fmla="*/ 110 h 190"/>
                  <a:gd name="T6" fmla="*/ 23 w 154"/>
                  <a:gd name="T7" fmla="*/ 88 h 190"/>
                  <a:gd name="T8" fmla="*/ 22 w 154"/>
                  <a:gd name="T9" fmla="*/ 91 h 190"/>
                  <a:gd name="T10" fmla="*/ 2 w 154"/>
                  <a:gd name="T11" fmla="*/ 130 h 190"/>
                  <a:gd name="T12" fmla="*/ 12 w 154"/>
                  <a:gd name="T13" fmla="*/ 148 h 190"/>
                  <a:gd name="T14" fmla="*/ 32 w 154"/>
                  <a:gd name="T15" fmla="*/ 160 h 190"/>
                  <a:gd name="T16" fmla="*/ 127 w 154"/>
                  <a:gd name="T17" fmla="*/ 171 h 190"/>
                  <a:gd name="T18" fmla="*/ 154 w 154"/>
                  <a:gd name="T19" fmla="*/ 122 h 190"/>
                  <a:gd name="T20" fmla="*/ 131 w 154"/>
                  <a:gd name="T21" fmla="*/ 62 h 190"/>
                  <a:gd name="T22" fmla="*/ 149 w 154"/>
                  <a:gd name="T23" fmla="*/ 94 h 190"/>
                  <a:gd name="T24" fmla="*/ 118 w 154"/>
                  <a:gd name="T25" fmla="*/ 41 h 190"/>
                  <a:gd name="T26" fmla="*/ 137 w 154"/>
                  <a:gd name="T27" fmla="*/ 67 h 190"/>
                  <a:gd name="T28" fmla="*/ 114 w 154"/>
                  <a:gd name="T29" fmla="*/ 31 h 190"/>
                  <a:gd name="T30" fmla="*/ 93 w 154"/>
                  <a:gd name="T31" fmla="*/ 2 h 1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54" h="190">
                    <a:moveTo>
                      <a:pt x="91" y="5"/>
                    </a:moveTo>
                    <a:cubicBezTo>
                      <a:pt x="84" y="21"/>
                      <a:pt x="88" y="42"/>
                      <a:pt x="93" y="59"/>
                    </a:cubicBezTo>
                    <a:cubicBezTo>
                      <a:pt x="96" y="71"/>
                      <a:pt x="107" y="98"/>
                      <a:pt x="104" y="110"/>
                    </a:cubicBezTo>
                    <a:cubicBezTo>
                      <a:pt x="93" y="148"/>
                      <a:pt x="33" y="98"/>
                      <a:pt x="23" y="88"/>
                    </a:cubicBezTo>
                    <a:cubicBezTo>
                      <a:pt x="23" y="88"/>
                      <a:pt x="22" y="91"/>
                      <a:pt x="22" y="91"/>
                    </a:cubicBezTo>
                    <a:cubicBezTo>
                      <a:pt x="13" y="101"/>
                      <a:pt x="4" y="117"/>
                      <a:pt x="2" y="130"/>
                    </a:cubicBezTo>
                    <a:cubicBezTo>
                      <a:pt x="0" y="139"/>
                      <a:pt x="3" y="141"/>
                      <a:pt x="12" y="148"/>
                    </a:cubicBezTo>
                    <a:cubicBezTo>
                      <a:pt x="18" y="152"/>
                      <a:pt x="25" y="156"/>
                      <a:pt x="32" y="160"/>
                    </a:cubicBezTo>
                    <a:cubicBezTo>
                      <a:pt x="60" y="177"/>
                      <a:pt x="97" y="190"/>
                      <a:pt x="127" y="171"/>
                    </a:cubicBezTo>
                    <a:cubicBezTo>
                      <a:pt x="145" y="160"/>
                      <a:pt x="154" y="142"/>
                      <a:pt x="154" y="122"/>
                    </a:cubicBezTo>
                    <a:cubicBezTo>
                      <a:pt x="154" y="100"/>
                      <a:pt x="140" y="81"/>
                      <a:pt x="131" y="62"/>
                    </a:cubicBezTo>
                    <a:cubicBezTo>
                      <a:pt x="138" y="73"/>
                      <a:pt x="140" y="85"/>
                      <a:pt x="149" y="94"/>
                    </a:cubicBezTo>
                    <a:cubicBezTo>
                      <a:pt x="142" y="74"/>
                      <a:pt x="126" y="60"/>
                      <a:pt x="118" y="41"/>
                    </a:cubicBezTo>
                    <a:cubicBezTo>
                      <a:pt x="123" y="49"/>
                      <a:pt x="128" y="63"/>
                      <a:pt x="137" y="67"/>
                    </a:cubicBezTo>
                    <a:cubicBezTo>
                      <a:pt x="131" y="53"/>
                      <a:pt x="121" y="43"/>
                      <a:pt x="114" y="31"/>
                    </a:cubicBezTo>
                    <a:cubicBezTo>
                      <a:pt x="108" y="21"/>
                      <a:pt x="109" y="0"/>
                      <a:pt x="93" y="2"/>
                    </a:cubicBezTo>
                  </a:path>
                </a:pathLst>
              </a:custGeom>
              <a:solidFill>
                <a:srgbClr val="FFCE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182" name="Freeform 479"/>
              <p:cNvSpPr>
                <a:spLocks/>
              </p:cNvSpPr>
              <p:nvPr/>
            </p:nvSpPr>
            <p:spPr bwMode="auto">
              <a:xfrm>
                <a:off x="942" y="2067"/>
                <a:ext cx="487" cy="536"/>
              </a:xfrm>
              <a:custGeom>
                <a:avLst/>
                <a:gdLst>
                  <a:gd name="T0" fmla="*/ 16 w 179"/>
                  <a:gd name="T1" fmla="*/ 0 h 197"/>
                  <a:gd name="T2" fmla="*/ 12 w 179"/>
                  <a:gd name="T3" fmla="*/ 107 h 197"/>
                  <a:gd name="T4" fmla="*/ 38 w 179"/>
                  <a:gd name="T5" fmla="*/ 154 h 197"/>
                  <a:gd name="T6" fmla="*/ 85 w 179"/>
                  <a:gd name="T7" fmla="*/ 178 h 197"/>
                  <a:gd name="T8" fmla="*/ 160 w 179"/>
                  <a:gd name="T9" fmla="*/ 185 h 197"/>
                  <a:gd name="T10" fmla="*/ 170 w 179"/>
                  <a:gd name="T11" fmla="*/ 150 h 197"/>
                  <a:gd name="T12" fmla="*/ 179 w 179"/>
                  <a:gd name="T13" fmla="*/ 112 h 197"/>
                  <a:gd name="T14" fmla="*/ 87 w 179"/>
                  <a:gd name="T15" fmla="*/ 95 h 197"/>
                  <a:gd name="T16" fmla="*/ 63 w 179"/>
                  <a:gd name="T17" fmla="*/ 52 h 197"/>
                  <a:gd name="T18" fmla="*/ 69 w 179"/>
                  <a:gd name="T19" fmla="*/ 26 h 197"/>
                  <a:gd name="T20" fmla="*/ 79 w 179"/>
                  <a:gd name="T21" fmla="*/ 5 h 197"/>
                  <a:gd name="T22" fmla="*/ 80 w 179"/>
                  <a:gd name="T23" fmla="*/ 3 h 197"/>
                  <a:gd name="T24" fmla="*/ 48 w 179"/>
                  <a:gd name="T25" fmla="*/ 1 h 197"/>
                  <a:gd name="T26" fmla="*/ 15 w 179"/>
                  <a:gd name="T27" fmla="*/ 1 h 1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79" h="197">
                    <a:moveTo>
                      <a:pt x="16" y="0"/>
                    </a:moveTo>
                    <a:cubicBezTo>
                      <a:pt x="0" y="32"/>
                      <a:pt x="1" y="73"/>
                      <a:pt x="12" y="107"/>
                    </a:cubicBezTo>
                    <a:cubicBezTo>
                      <a:pt x="17" y="123"/>
                      <a:pt x="26" y="142"/>
                      <a:pt x="38" y="154"/>
                    </a:cubicBezTo>
                    <a:cubicBezTo>
                      <a:pt x="50" y="165"/>
                      <a:pt x="70" y="171"/>
                      <a:pt x="85" y="178"/>
                    </a:cubicBezTo>
                    <a:cubicBezTo>
                      <a:pt x="99" y="184"/>
                      <a:pt x="145" y="197"/>
                      <a:pt x="160" y="185"/>
                    </a:cubicBezTo>
                    <a:cubicBezTo>
                      <a:pt x="167" y="179"/>
                      <a:pt x="168" y="159"/>
                      <a:pt x="170" y="150"/>
                    </a:cubicBezTo>
                    <a:cubicBezTo>
                      <a:pt x="173" y="137"/>
                      <a:pt x="176" y="124"/>
                      <a:pt x="179" y="112"/>
                    </a:cubicBezTo>
                    <a:cubicBezTo>
                      <a:pt x="158" y="129"/>
                      <a:pt x="107" y="104"/>
                      <a:pt x="87" y="95"/>
                    </a:cubicBezTo>
                    <a:cubicBezTo>
                      <a:pt x="68" y="86"/>
                      <a:pt x="59" y="73"/>
                      <a:pt x="63" y="52"/>
                    </a:cubicBezTo>
                    <a:cubicBezTo>
                      <a:pt x="64" y="44"/>
                      <a:pt x="67" y="34"/>
                      <a:pt x="69" y="26"/>
                    </a:cubicBezTo>
                    <a:cubicBezTo>
                      <a:pt x="71" y="22"/>
                      <a:pt x="80" y="9"/>
                      <a:pt x="79" y="5"/>
                    </a:cubicBezTo>
                    <a:cubicBezTo>
                      <a:pt x="79" y="5"/>
                      <a:pt x="80" y="4"/>
                      <a:pt x="80" y="3"/>
                    </a:cubicBezTo>
                    <a:cubicBezTo>
                      <a:pt x="71" y="0"/>
                      <a:pt x="58" y="2"/>
                      <a:pt x="48" y="1"/>
                    </a:cubicBezTo>
                    <a:cubicBezTo>
                      <a:pt x="37" y="0"/>
                      <a:pt x="26" y="0"/>
                      <a:pt x="15" y="1"/>
                    </a:cubicBezTo>
                  </a:path>
                </a:pathLst>
              </a:custGeom>
              <a:solidFill>
                <a:srgbClr val="FFCE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183" name="Freeform 480"/>
              <p:cNvSpPr>
                <a:spLocks/>
              </p:cNvSpPr>
              <p:nvPr/>
            </p:nvSpPr>
            <p:spPr bwMode="auto">
              <a:xfrm>
                <a:off x="1448" y="1686"/>
                <a:ext cx="63" cy="599"/>
              </a:xfrm>
              <a:custGeom>
                <a:avLst/>
                <a:gdLst>
                  <a:gd name="T0" fmla="*/ 20 w 23"/>
                  <a:gd name="T1" fmla="*/ 0 h 220"/>
                  <a:gd name="T2" fmla="*/ 18 w 23"/>
                  <a:gd name="T3" fmla="*/ 2 h 220"/>
                  <a:gd name="T4" fmla="*/ 15 w 23"/>
                  <a:gd name="T5" fmla="*/ 53 h 220"/>
                  <a:gd name="T6" fmla="*/ 14 w 23"/>
                  <a:gd name="T7" fmla="*/ 70 h 220"/>
                  <a:gd name="T8" fmla="*/ 11 w 23"/>
                  <a:gd name="T9" fmla="*/ 100 h 220"/>
                  <a:gd name="T10" fmla="*/ 8 w 23"/>
                  <a:gd name="T11" fmla="*/ 147 h 220"/>
                  <a:gd name="T12" fmla="*/ 6 w 23"/>
                  <a:gd name="T13" fmla="*/ 161 h 220"/>
                  <a:gd name="T14" fmla="*/ 0 w 23"/>
                  <a:gd name="T15" fmla="*/ 218 h 220"/>
                  <a:gd name="T16" fmla="*/ 1 w 23"/>
                  <a:gd name="T17" fmla="*/ 219 h 220"/>
                  <a:gd name="T18" fmla="*/ 3 w 23"/>
                  <a:gd name="T19" fmla="*/ 218 h 220"/>
                  <a:gd name="T20" fmla="*/ 9 w 23"/>
                  <a:gd name="T21" fmla="*/ 161 h 220"/>
                  <a:gd name="T22" fmla="*/ 11 w 23"/>
                  <a:gd name="T23" fmla="*/ 148 h 220"/>
                  <a:gd name="T24" fmla="*/ 15 w 23"/>
                  <a:gd name="T25" fmla="*/ 101 h 220"/>
                  <a:gd name="T26" fmla="*/ 17 w 23"/>
                  <a:gd name="T27" fmla="*/ 70 h 220"/>
                  <a:gd name="T28" fmla="*/ 19 w 23"/>
                  <a:gd name="T29" fmla="*/ 54 h 220"/>
                  <a:gd name="T30" fmla="*/ 22 w 23"/>
                  <a:gd name="T31" fmla="*/ 2 h 220"/>
                  <a:gd name="T32" fmla="*/ 20 w 23"/>
                  <a:gd name="T33" fmla="*/ 0 h 2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3" h="220">
                    <a:moveTo>
                      <a:pt x="20" y="0"/>
                    </a:moveTo>
                    <a:cubicBezTo>
                      <a:pt x="19" y="0"/>
                      <a:pt x="18" y="1"/>
                      <a:pt x="18" y="2"/>
                    </a:cubicBezTo>
                    <a:cubicBezTo>
                      <a:pt x="19" y="17"/>
                      <a:pt x="17" y="35"/>
                      <a:pt x="15" y="53"/>
                    </a:cubicBezTo>
                    <a:cubicBezTo>
                      <a:pt x="14" y="70"/>
                      <a:pt x="14" y="70"/>
                      <a:pt x="14" y="70"/>
                    </a:cubicBezTo>
                    <a:cubicBezTo>
                      <a:pt x="11" y="100"/>
                      <a:pt x="11" y="100"/>
                      <a:pt x="11" y="100"/>
                    </a:cubicBezTo>
                    <a:cubicBezTo>
                      <a:pt x="10" y="116"/>
                      <a:pt x="9" y="132"/>
                      <a:pt x="8" y="147"/>
                    </a:cubicBezTo>
                    <a:cubicBezTo>
                      <a:pt x="6" y="161"/>
                      <a:pt x="6" y="161"/>
                      <a:pt x="6" y="161"/>
                    </a:cubicBezTo>
                    <a:cubicBezTo>
                      <a:pt x="4" y="180"/>
                      <a:pt x="2" y="199"/>
                      <a:pt x="0" y="218"/>
                    </a:cubicBezTo>
                    <a:cubicBezTo>
                      <a:pt x="0" y="218"/>
                      <a:pt x="0" y="219"/>
                      <a:pt x="1" y="219"/>
                    </a:cubicBezTo>
                    <a:cubicBezTo>
                      <a:pt x="2" y="220"/>
                      <a:pt x="3" y="219"/>
                      <a:pt x="3" y="218"/>
                    </a:cubicBezTo>
                    <a:cubicBezTo>
                      <a:pt x="5" y="200"/>
                      <a:pt x="8" y="180"/>
                      <a:pt x="9" y="161"/>
                    </a:cubicBezTo>
                    <a:cubicBezTo>
                      <a:pt x="11" y="148"/>
                      <a:pt x="11" y="148"/>
                      <a:pt x="11" y="148"/>
                    </a:cubicBezTo>
                    <a:cubicBezTo>
                      <a:pt x="13" y="132"/>
                      <a:pt x="14" y="116"/>
                      <a:pt x="15" y="101"/>
                    </a:cubicBezTo>
                    <a:cubicBezTo>
                      <a:pt x="17" y="70"/>
                      <a:pt x="17" y="70"/>
                      <a:pt x="17" y="70"/>
                    </a:cubicBezTo>
                    <a:cubicBezTo>
                      <a:pt x="19" y="54"/>
                      <a:pt x="19" y="54"/>
                      <a:pt x="19" y="54"/>
                    </a:cubicBezTo>
                    <a:cubicBezTo>
                      <a:pt x="21" y="36"/>
                      <a:pt x="23" y="17"/>
                      <a:pt x="22" y="2"/>
                    </a:cubicBezTo>
                    <a:cubicBezTo>
                      <a:pt x="22" y="1"/>
                      <a:pt x="21" y="0"/>
                      <a:pt x="20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184" name="Freeform 481"/>
              <p:cNvSpPr>
                <a:spLocks/>
              </p:cNvSpPr>
              <p:nvPr/>
            </p:nvSpPr>
            <p:spPr bwMode="auto">
              <a:xfrm>
                <a:off x="1868" y="1512"/>
                <a:ext cx="57" cy="808"/>
              </a:xfrm>
              <a:custGeom>
                <a:avLst/>
                <a:gdLst>
                  <a:gd name="T0" fmla="*/ 0 w 21"/>
                  <a:gd name="T1" fmla="*/ 2 h 297"/>
                  <a:gd name="T2" fmla="*/ 6 w 21"/>
                  <a:gd name="T3" fmla="*/ 179 h 297"/>
                  <a:gd name="T4" fmla="*/ 7 w 21"/>
                  <a:gd name="T5" fmla="*/ 191 h 297"/>
                  <a:gd name="T6" fmla="*/ 12 w 21"/>
                  <a:gd name="T7" fmla="*/ 265 h 297"/>
                  <a:gd name="T8" fmla="*/ 13 w 21"/>
                  <a:gd name="T9" fmla="*/ 274 h 297"/>
                  <a:gd name="T10" fmla="*/ 18 w 21"/>
                  <a:gd name="T11" fmla="*/ 296 h 297"/>
                  <a:gd name="T12" fmla="*/ 20 w 21"/>
                  <a:gd name="T13" fmla="*/ 297 h 297"/>
                  <a:gd name="T14" fmla="*/ 21 w 21"/>
                  <a:gd name="T15" fmla="*/ 294 h 297"/>
                  <a:gd name="T16" fmla="*/ 16 w 21"/>
                  <a:gd name="T17" fmla="*/ 274 h 297"/>
                  <a:gd name="T18" fmla="*/ 16 w 21"/>
                  <a:gd name="T19" fmla="*/ 265 h 297"/>
                  <a:gd name="T20" fmla="*/ 10 w 21"/>
                  <a:gd name="T21" fmla="*/ 191 h 297"/>
                  <a:gd name="T22" fmla="*/ 9 w 21"/>
                  <a:gd name="T23" fmla="*/ 179 h 297"/>
                  <a:gd name="T24" fmla="*/ 3 w 21"/>
                  <a:gd name="T25" fmla="*/ 2 h 297"/>
                  <a:gd name="T26" fmla="*/ 1 w 21"/>
                  <a:gd name="T27" fmla="*/ 0 h 297"/>
                  <a:gd name="T28" fmla="*/ 0 w 21"/>
                  <a:gd name="T29" fmla="*/ 2 h 2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1" h="297">
                    <a:moveTo>
                      <a:pt x="0" y="2"/>
                    </a:moveTo>
                    <a:cubicBezTo>
                      <a:pt x="0" y="61"/>
                      <a:pt x="3" y="121"/>
                      <a:pt x="6" y="179"/>
                    </a:cubicBezTo>
                    <a:cubicBezTo>
                      <a:pt x="7" y="191"/>
                      <a:pt x="7" y="191"/>
                      <a:pt x="7" y="191"/>
                    </a:cubicBezTo>
                    <a:cubicBezTo>
                      <a:pt x="8" y="215"/>
                      <a:pt x="9" y="240"/>
                      <a:pt x="12" y="265"/>
                    </a:cubicBezTo>
                    <a:cubicBezTo>
                      <a:pt x="12" y="265"/>
                      <a:pt x="13" y="274"/>
                      <a:pt x="13" y="274"/>
                    </a:cubicBezTo>
                    <a:cubicBezTo>
                      <a:pt x="14" y="282"/>
                      <a:pt x="14" y="290"/>
                      <a:pt x="18" y="296"/>
                    </a:cubicBezTo>
                    <a:cubicBezTo>
                      <a:pt x="18" y="297"/>
                      <a:pt x="19" y="297"/>
                      <a:pt x="20" y="297"/>
                    </a:cubicBezTo>
                    <a:cubicBezTo>
                      <a:pt x="21" y="296"/>
                      <a:pt x="21" y="295"/>
                      <a:pt x="21" y="294"/>
                    </a:cubicBezTo>
                    <a:cubicBezTo>
                      <a:pt x="17" y="289"/>
                      <a:pt x="17" y="281"/>
                      <a:pt x="16" y="274"/>
                    </a:cubicBezTo>
                    <a:cubicBezTo>
                      <a:pt x="16" y="265"/>
                      <a:pt x="16" y="265"/>
                      <a:pt x="16" y="265"/>
                    </a:cubicBezTo>
                    <a:cubicBezTo>
                      <a:pt x="12" y="240"/>
                      <a:pt x="11" y="216"/>
                      <a:pt x="10" y="191"/>
                    </a:cubicBezTo>
                    <a:cubicBezTo>
                      <a:pt x="9" y="179"/>
                      <a:pt x="9" y="179"/>
                      <a:pt x="9" y="179"/>
                    </a:cubicBezTo>
                    <a:cubicBezTo>
                      <a:pt x="6" y="121"/>
                      <a:pt x="3" y="61"/>
                      <a:pt x="3" y="2"/>
                    </a:cubicBezTo>
                    <a:cubicBezTo>
                      <a:pt x="3" y="1"/>
                      <a:pt x="2" y="0"/>
                      <a:pt x="1" y="0"/>
                    </a:cubicBezTo>
                    <a:cubicBezTo>
                      <a:pt x="0" y="0"/>
                      <a:pt x="0" y="1"/>
                      <a:pt x="0" y="2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185" name="Freeform 482"/>
              <p:cNvSpPr>
                <a:spLocks/>
              </p:cNvSpPr>
              <p:nvPr/>
            </p:nvSpPr>
            <p:spPr bwMode="auto">
              <a:xfrm>
                <a:off x="1446" y="2274"/>
                <a:ext cx="476" cy="57"/>
              </a:xfrm>
              <a:custGeom>
                <a:avLst/>
                <a:gdLst>
                  <a:gd name="T0" fmla="*/ 1 w 175"/>
                  <a:gd name="T1" fmla="*/ 0 h 21"/>
                  <a:gd name="T2" fmla="*/ 1 w 175"/>
                  <a:gd name="T3" fmla="*/ 3 h 21"/>
                  <a:gd name="T4" fmla="*/ 38 w 175"/>
                  <a:gd name="T5" fmla="*/ 15 h 21"/>
                  <a:gd name="T6" fmla="*/ 46 w 175"/>
                  <a:gd name="T7" fmla="*/ 15 h 21"/>
                  <a:gd name="T8" fmla="*/ 105 w 175"/>
                  <a:gd name="T9" fmla="*/ 21 h 21"/>
                  <a:gd name="T10" fmla="*/ 148 w 175"/>
                  <a:gd name="T11" fmla="*/ 19 h 21"/>
                  <a:gd name="T12" fmla="*/ 157 w 175"/>
                  <a:gd name="T13" fmla="*/ 17 h 21"/>
                  <a:gd name="T14" fmla="*/ 173 w 175"/>
                  <a:gd name="T15" fmla="*/ 15 h 21"/>
                  <a:gd name="T16" fmla="*/ 175 w 175"/>
                  <a:gd name="T17" fmla="*/ 14 h 21"/>
                  <a:gd name="T18" fmla="*/ 173 w 175"/>
                  <a:gd name="T19" fmla="*/ 12 h 21"/>
                  <a:gd name="T20" fmla="*/ 156 w 175"/>
                  <a:gd name="T21" fmla="*/ 14 h 21"/>
                  <a:gd name="T22" fmla="*/ 148 w 175"/>
                  <a:gd name="T23" fmla="*/ 15 h 21"/>
                  <a:gd name="T24" fmla="*/ 105 w 175"/>
                  <a:gd name="T25" fmla="*/ 18 h 21"/>
                  <a:gd name="T26" fmla="*/ 47 w 175"/>
                  <a:gd name="T27" fmla="*/ 12 h 21"/>
                  <a:gd name="T28" fmla="*/ 39 w 175"/>
                  <a:gd name="T29" fmla="*/ 11 h 21"/>
                  <a:gd name="T30" fmla="*/ 4 w 175"/>
                  <a:gd name="T31" fmla="*/ 1 h 21"/>
                  <a:gd name="T32" fmla="*/ 1 w 175"/>
                  <a:gd name="T33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75" h="21">
                    <a:moveTo>
                      <a:pt x="1" y="0"/>
                    </a:moveTo>
                    <a:cubicBezTo>
                      <a:pt x="1" y="1"/>
                      <a:pt x="0" y="2"/>
                      <a:pt x="1" y="3"/>
                    </a:cubicBezTo>
                    <a:cubicBezTo>
                      <a:pt x="6" y="11"/>
                      <a:pt x="25" y="13"/>
                      <a:pt x="38" y="15"/>
                    </a:cubicBezTo>
                    <a:cubicBezTo>
                      <a:pt x="46" y="15"/>
                      <a:pt x="46" y="15"/>
                      <a:pt x="46" y="15"/>
                    </a:cubicBezTo>
                    <a:cubicBezTo>
                      <a:pt x="64" y="18"/>
                      <a:pt x="84" y="21"/>
                      <a:pt x="105" y="21"/>
                    </a:cubicBezTo>
                    <a:cubicBezTo>
                      <a:pt x="117" y="21"/>
                      <a:pt x="133" y="21"/>
                      <a:pt x="148" y="19"/>
                    </a:cubicBezTo>
                    <a:cubicBezTo>
                      <a:pt x="157" y="17"/>
                      <a:pt x="157" y="17"/>
                      <a:pt x="157" y="17"/>
                    </a:cubicBezTo>
                    <a:cubicBezTo>
                      <a:pt x="162" y="16"/>
                      <a:pt x="168" y="15"/>
                      <a:pt x="173" y="15"/>
                    </a:cubicBezTo>
                    <a:cubicBezTo>
                      <a:pt x="174" y="15"/>
                      <a:pt x="175" y="15"/>
                      <a:pt x="175" y="14"/>
                    </a:cubicBezTo>
                    <a:cubicBezTo>
                      <a:pt x="175" y="13"/>
                      <a:pt x="174" y="12"/>
                      <a:pt x="173" y="12"/>
                    </a:cubicBezTo>
                    <a:cubicBezTo>
                      <a:pt x="167" y="11"/>
                      <a:pt x="162" y="13"/>
                      <a:pt x="156" y="14"/>
                    </a:cubicBezTo>
                    <a:cubicBezTo>
                      <a:pt x="148" y="15"/>
                      <a:pt x="148" y="15"/>
                      <a:pt x="148" y="15"/>
                    </a:cubicBezTo>
                    <a:cubicBezTo>
                      <a:pt x="132" y="18"/>
                      <a:pt x="117" y="18"/>
                      <a:pt x="105" y="18"/>
                    </a:cubicBezTo>
                    <a:cubicBezTo>
                      <a:pt x="85" y="18"/>
                      <a:pt x="65" y="15"/>
                      <a:pt x="47" y="12"/>
                    </a:cubicBezTo>
                    <a:cubicBezTo>
                      <a:pt x="39" y="11"/>
                      <a:pt x="39" y="11"/>
                      <a:pt x="39" y="11"/>
                    </a:cubicBezTo>
                    <a:cubicBezTo>
                      <a:pt x="27" y="10"/>
                      <a:pt x="8" y="8"/>
                      <a:pt x="4" y="1"/>
                    </a:cubicBezTo>
                    <a:cubicBezTo>
                      <a:pt x="3" y="0"/>
                      <a:pt x="2" y="0"/>
                      <a:pt x="1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186" name="Freeform 483"/>
              <p:cNvSpPr>
                <a:spLocks/>
              </p:cNvSpPr>
              <p:nvPr/>
            </p:nvSpPr>
            <p:spPr bwMode="auto">
              <a:xfrm>
                <a:off x="1244" y="2263"/>
                <a:ext cx="212" cy="1004"/>
              </a:xfrm>
              <a:custGeom>
                <a:avLst/>
                <a:gdLst>
                  <a:gd name="T0" fmla="*/ 75 w 78"/>
                  <a:gd name="T1" fmla="*/ 1 h 369"/>
                  <a:gd name="T2" fmla="*/ 70 w 78"/>
                  <a:gd name="T3" fmla="*/ 22 h 369"/>
                  <a:gd name="T4" fmla="*/ 65 w 78"/>
                  <a:gd name="T5" fmla="*/ 39 h 369"/>
                  <a:gd name="T6" fmla="*/ 57 w 78"/>
                  <a:gd name="T7" fmla="*/ 79 h 369"/>
                  <a:gd name="T8" fmla="*/ 54 w 78"/>
                  <a:gd name="T9" fmla="*/ 93 h 369"/>
                  <a:gd name="T10" fmla="*/ 41 w 78"/>
                  <a:gd name="T11" fmla="*/ 145 h 369"/>
                  <a:gd name="T12" fmla="*/ 29 w 78"/>
                  <a:gd name="T13" fmla="*/ 192 h 369"/>
                  <a:gd name="T14" fmla="*/ 21 w 78"/>
                  <a:gd name="T15" fmla="*/ 235 h 369"/>
                  <a:gd name="T16" fmla="*/ 13 w 78"/>
                  <a:gd name="T17" fmla="*/ 280 h 369"/>
                  <a:gd name="T18" fmla="*/ 5 w 78"/>
                  <a:gd name="T19" fmla="*/ 331 h 369"/>
                  <a:gd name="T20" fmla="*/ 3 w 78"/>
                  <a:gd name="T21" fmla="*/ 343 h 369"/>
                  <a:gd name="T22" fmla="*/ 1 w 78"/>
                  <a:gd name="T23" fmla="*/ 367 h 369"/>
                  <a:gd name="T24" fmla="*/ 3 w 78"/>
                  <a:gd name="T25" fmla="*/ 369 h 369"/>
                  <a:gd name="T26" fmla="*/ 4 w 78"/>
                  <a:gd name="T27" fmla="*/ 367 h 369"/>
                  <a:gd name="T28" fmla="*/ 7 w 78"/>
                  <a:gd name="T29" fmla="*/ 344 h 369"/>
                  <a:gd name="T30" fmla="*/ 9 w 78"/>
                  <a:gd name="T31" fmla="*/ 331 h 369"/>
                  <a:gd name="T32" fmla="*/ 16 w 78"/>
                  <a:gd name="T33" fmla="*/ 281 h 369"/>
                  <a:gd name="T34" fmla="*/ 25 w 78"/>
                  <a:gd name="T35" fmla="*/ 235 h 369"/>
                  <a:gd name="T36" fmla="*/ 32 w 78"/>
                  <a:gd name="T37" fmla="*/ 193 h 369"/>
                  <a:gd name="T38" fmla="*/ 44 w 78"/>
                  <a:gd name="T39" fmla="*/ 146 h 369"/>
                  <a:gd name="T40" fmla="*/ 57 w 78"/>
                  <a:gd name="T41" fmla="*/ 94 h 369"/>
                  <a:gd name="T42" fmla="*/ 60 w 78"/>
                  <a:gd name="T43" fmla="*/ 80 h 369"/>
                  <a:gd name="T44" fmla="*/ 69 w 78"/>
                  <a:gd name="T45" fmla="*/ 39 h 369"/>
                  <a:gd name="T46" fmla="*/ 73 w 78"/>
                  <a:gd name="T47" fmla="*/ 23 h 369"/>
                  <a:gd name="T48" fmla="*/ 78 w 78"/>
                  <a:gd name="T49" fmla="*/ 2 h 369"/>
                  <a:gd name="T50" fmla="*/ 76 w 78"/>
                  <a:gd name="T51" fmla="*/ 0 h 369"/>
                  <a:gd name="T52" fmla="*/ 75 w 78"/>
                  <a:gd name="T53" fmla="*/ 1 h 3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78" h="369">
                    <a:moveTo>
                      <a:pt x="75" y="1"/>
                    </a:moveTo>
                    <a:cubicBezTo>
                      <a:pt x="74" y="9"/>
                      <a:pt x="72" y="16"/>
                      <a:pt x="70" y="22"/>
                    </a:cubicBezTo>
                    <a:cubicBezTo>
                      <a:pt x="68" y="27"/>
                      <a:pt x="66" y="33"/>
                      <a:pt x="65" y="39"/>
                    </a:cubicBezTo>
                    <a:cubicBezTo>
                      <a:pt x="63" y="52"/>
                      <a:pt x="60" y="65"/>
                      <a:pt x="57" y="79"/>
                    </a:cubicBezTo>
                    <a:cubicBezTo>
                      <a:pt x="54" y="93"/>
                      <a:pt x="54" y="93"/>
                      <a:pt x="54" y="93"/>
                    </a:cubicBezTo>
                    <a:cubicBezTo>
                      <a:pt x="50" y="111"/>
                      <a:pt x="45" y="128"/>
                      <a:pt x="41" y="145"/>
                    </a:cubicBezTo>
                    <a:cubicBezTo>
                      <a:pt x="37" y="160"/>
                      <a:pt x="33" y="176"/>
                      <a:pt x="29" y="192"/>
                    </a:cubicBezTo>
                    <a:cubicBezTo>
                      <a:pt x="26" y="206"/>
                      <a:pt x="24" y="221"/>
                      <a:pt x="21" y="235"/>
                    </a:cubicBezTo>
                    <a:cubicBezTo>
                      <a:pt x="19" y="250"/>
                      <a:pt x="17" y="265"/>
                      <a:pt x="13" y="280"/>
                    </a:cubicBezTo>
                    <a:cubicBezTo>
                      <a:pt x="9" y="297"/>
                      <a:pt x="7" y="314"/>
                      <a:pt x="5" y="331"/>
                    </a:cubicBezTo>
                    <a:cubicBezTo>
                      <a:pt x="3" y="343"/>
                      <a:pt x="3" y="343"/>
                      <a:pt x="3" y="343"/>
                    </a:cubicBezTo>
                    <a:cubicBezTo>
                      <a:pt x="2" y="351"/>
                      <a:pt x="0" y="360"/>
                      <a:pt x="1" y="367"/>
                    </a:cubicBezTo>
                    <a:cubicBezTo>
                      <a:pt x="1" y="368"/>
                      <a:pt x="2" y="369"/>
                      <a:pt x="3" y="369"/>
                    </a:cubicBezTo>
                    <a:cubicBezTo>
                      <a:pt x="4" y="369"/>
                      <a:pt x="4" y="368"/>
                      <a:pt x="4" y="367"/>
                    </a:cubicBezTo>
                    <a:cubicBezTo>
                      <a:pt x="4" y="360"/>
                      <a:pt x="5" y="352"/>
                      <a:pt x="7" y="344"/>
                    </a:cubicBezTo>
                    <a:cubicBezTo>
                      <a:pt x="9" y="331"/>
                      <a:pt x="9" y="331"/>
                      <a:pt x="9" y="331"/>
                    </a:cubicBezTo>
                    <a:cubicBezTo>
                      <a:pt x="10" y="312"/>
                      <a:pt x="12" y="297"/>
                      <a:pt x="16" y="281"/>
                    </a:cubicBezTo>
                    <a:cubicBezTo>
                      <a:pt x="20" y="266"/>
                      <a:pt x="22" y="250"/>
                      <a:pt x="25" y="235"/>
                    </a:cubicBezTo>
                    <a:cubicBezTo>
                      <a:pt x="27" y="221"/>
                      <a:pt x="29" y="207"/>
                      <a:pt x="32" y="193"/>
                    </a:cubicBezTo>
                    <a:cubicBezTo>
                      <a:pt x="36" y="177"/>
                      <a:pt x="40" y="161"/>
                      <a:pt x="44" y="146"/>
                    </a:cubicBezTo>
                    <a:cubicBezTo>
                      <a:pt x="49" y="129"/>
                      <a:pt x="53" y="111"/>
                      <a:pt x="57" y="94"/>
                    </a:cubicBezTo>
                    <a:cubicBezTo>
                      <a:pt x="60" y="80"/>
                      <a:pt x="60" y="80"/>
                      <a:pt x="60" y="80"/>
                    </a:cubicBezTo>
                    <a:cubicBezTo>
                      <a:pt x="64" y="66"/>
                      <a:pt x="67" y="53"/>
                      <a:pt x="69" y="39"/>
                    </a:cubicBezTo>
                    <a:cubicBezTo>
                      <a:pt x="69" y="34"/>
                      <a:pt x="71" y="29"/>
                      <a:pt x="73" y="23"/>
                    </a:cubicBezTo>
                    <a:cubicBezTo>
                      <a:pt x="75" y="16"/>
                      <a:pt x="78" y="9"/>
                      <a:pt x="78" y="2"/>
                    </a:cubicBezTo>
                    <a:cubicBezTo>
                      <a:pt x="78" y="1"/>
                      <a:pt x="77" y="0"/>
                      <a:pt x="76" y="0"/>
                    </a:cubicBezTo>
                    <a:cubicBezTo>
                      <a:pt x="75" y="0"/>
                      <a:pt x="75" y="1"/>
                      <a:pt x="75" y="1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187" name="Freeform 484"/>
              <p:cNvSpPr>
                <a:spLocks/>
              </p:cNvSpPr>
              <p:nvPr/>
            </p:nvSpPr>
            <p:spPr bwMode="auto">
              <a:xfrm>
                <a:off x="1908" y="2304"/>
                <a:ext cx="58" cy="190"/>
              </a:xfrm>
              <a:custGeom>
                <a:avLst/>
                <a:gdLst>
                  <a:gd name="T0" fmla="*/ 0 w 21"/>
                  <a:gd name="T1" fmla="*/ 1 h 70"/>
                  <a:gd name="T2" fmla="*/ 1 w 21"/>
                  <a:gd name="T3" fmla="*/ 3 h 70"/>
                  <a:gd name="T4" fmla="*/ 9 w 21"/>
                  <a:gd name="T5" fmla="*/ 30 h 70"/>
                  <a:gd name="T6" fmla="*/ 11 w 21"/>
                  <a:gd name="T7" fmla="*/ 41 h 70"/>
                  <a:gd name="T8" fmla="*/ 13 w 21"/>
                  <a:gd name="T9" fmla="*/ 48 h 70"/>
                  <a:gd name="T10" fmla="*/ 18 w 21"/>
                  <a:gd name="T11" fmla="*/ 68 h 70"/>
                  <a:gd name="T12" fmla="*/ 20 w 21"/>
                  <a:gd name="T13" fmla="*/ 69 h 70"/>
                  <a:gd name="T14" fmla="*/ 21 w 21"/>
                  <a:gd name="T15" fmla="*/ 67 h 70"/>
                  <a:gd name="T16" fmla="*/ 16 w 21"/>
                  <a:gd name="T17" fmla="*/ 48 h 70"/>
                  <a:gd name="T18" fmla="*/ 14 w 21"/>
                  <a:gd name="T19" fmla="*/ 40 h 70"/>
                  <a:gd name="T20" fmla="*/ 12 w 21"/>
                  <a:gd name="T21" fmla="*/ 30 h 70"/>
                  <a:gd name="T22" fmla="*/ 3 w 21"/>
                  <a:gd name="T23" fmla="*/ 0 h 70"/>
                  <a:gd name="T24" fmla="*/ 0 w 21"/>
                  <a:gd name="T25" fmla="*/ 1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1" h="70">
                    <a:moveTo>
                      <a:pt x="0" y="1"/>
                    </a:moveTo>
                    <a:cubicBezTo>
                      <a:pt x="0" y="1"/>
                      <a:pt x="0" y="2"/>
                      <a:pt x="1" y="3"/>
                    </a:cubicBezTo>
                    <a:cubicBezTo>
                      <a:pt x="6" y="8"/>
                      <a:pt x="8" y="20"/>
                      <a:pt x="9" y="30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3" y="48"/>
                      <a:pt x="13" y="48"/>
                      <a:pt x="13" y="48"/>
                    </a:cubicBezTo>
                    <a:cubicBezTo>
                      <a:pt x="14" y="56"/>
                      <a:pt x="16" y="64"/>
                      <a:pt x="18" y="68"/>
                    </a:cubicBezTo>
                    <a:cubicBezTo>
                      <a:pt x="18" y="69"/>
                      <a:pt x="19" y="70"/>
                      <a:pt x="20" y="69"/>
                    </a:cubicBezTo>
                    <a:cubicBezTo>
                      <a:pt x="21" y="69"/>
                      <a:pt x="21" y="68"/>
                      <a:pt x="21" y="67"/>
                    </a:cubicBezTo>
                    <a:cubicBezTo>
                      <a:pt x="19" y="63"/>
                      <a:pt x="18" y="55"/>
                      <a:pt x="16" y="48"/>
                    </a:cubicBezTo>
                    <a:cubicBezTo>
                      <a:pt x="14" y="40"/>
                      <a:pt x="14" y="40"/>
                      <a:pt x="14" y="40"/>
                    </a:cubicBezTo>
                    <a:cubicBezTo>
                      <a:pt x="12" y="30"/>
                      <a:pt x="12" y="30"/>
                      <a:pt x="12" y="30"/>
                    </a:cubicBezTo>
                    <a:cubicBezTo>
                      <a:pt x="11" y="19"/>
                      <a:pt x="9" y="6"/>
                      <a:pt x="3" y="0"/>
                    </a:cubicBezTo>
                    <a:cubicBezTo>
                      <a:pt x="2" y="0"/>
                      <a:pt x="1" y="0"/>
                      <a:pt x="0" y="1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188" name="Freeform 485"/>
              <p:cNvSpPr>
                <a:spLocks noEditPoints="1"/>
              </p:cNvSpPr>
              <p:nvPr/>
            </p:nvSpPr>
            <p:spPr bwMode="auto">
              <a:xfrm>
                <a:off x="1628" y="2478"/>
                <a:ext cx="523" cy="506"/>
              </a:xfrm>
              <a:custGeom>
                <a:avLst/>
                <a:gdLst>
                  <a:gd name="T0" fmla="*/ 125 w 192"/>
                  <a:gd name="T1" fmla="*/ 1 h 186"/>
                  <a:gd name="T2" fmla="*/ 124 w 192"/>
                  <a:gd name="T3" fmla="*/ 2 h 186"/>
                  <a:gd name="T4" fmla="*/ 116 w 192"/>
                  <a:gd name="T5" fmla="*/ 3 h 186"/>
                  <a:gd name="T6" fmla="*/ 115 w 192"/>
                  <a:gd name="T7" fmla="*/ 4 h 186"/>
                  <a:gd name="T8" fmla="*/ 121 w 192"/>
                  <a:gd name="T9" fmla="*/ 72 h 186"/>
                  <a:gd name="T10" fmla="*/ 127 w 192"/>
                  <a:gd name="T11" fmla="*/ 94 h 186"/>
                  <a:gd name="T12" fmla="*/ 124 w 192"/>
                  <a:gd name="T13" fmla="*/ 118 h 186"/>
                  <a:gd name="T14" fmla="*/ 95 w 192"/>
                  <a:gd name="T15" fmla="*/ 115 h 186"/>
                  <a:gd name="T16" fmla="*/ 91 w 192"/>
                  <a:gd name="T17" fmla="*/ 113 h 186"/>
                  <a:gd name="T18" fmla="*/ 40 w 192"/>
                  <a:gd name="T19" fmla="*/ 81 h 186"/>
                  <a:gd name="T20" fmla="*/ 37 w 192"/>
                  <a:gd name="T21" fmla="*/ 78 h 186"/>
                  <a:gd name="T22" fmla="*/ 24 w 192"/>
                  <a:gd name="T23" fmla="*/ 70 h 186"/>
                  <a:gd name="T24" fmla="*/ 9 w 192"/>
                  <a:gd name="T25" fmla="*/ 98 h 186"/>
                  <a:gd name="T26" fmla="*/ 8 w 192"/>
                  <a:gd name="T27" fmla="*/ 101 h 186"/>
                  <a:gd name="T28" fmla="*/ 7 w 192"/>
                  <a:gd name="T29" fmla="*/ 104 h 186"/>
                  <a:gd name="T30" fmla="*/ 11 w 192"/>
                  <a:gd name="T31" fmla="*/ 130 h 186"/>
                  <a:gd name="T32" fmla="*/ 54 w 192"/>
                  <a:gd name="T33" fmla="*/ 160 h 186"/>
                  <a:gd name="T34" fmla="*/ 151 w 192"/>
                  <a:gd name="T35" fmla="*/ 175 h 186"/>
                  <a:gd name="T36" fmla="*/ 182 w 192"/>
                  <a:gd name="T37" fmla="*/ 145 h 186"/>
                  <a:gd name="T38" fmla="*/ 158 w 192"/>
                  <a:gd name="T39" fmla="*/ 53 h 186"/>
                  <a:gd name="T40" fmla="*/ 153 w 192"/>
                  <a:gd name="T41" fmla="*/ 45 h 186"/>
                  <a:gd name="T42" fmla="*/ 142 w 192"/>
                  <a:gd name="T43" fmla="*/ 26 h 186"/>
                  <a:gd name="T44" fmla="*/ 141 w 192"/>
                  <a:gd name="T45" fmla="*/ 22 h 186"/>
                  <a:gd name="T46" fmla="*/ 125 w 192"/>
                  <a:gd name="T47" fmla="*/ 1 h 186"/>
                  <a:gd name="T48" fmla="*/ 124 w 192"/>
                  <a:gd name="T49" fmla="*/ 5 h 186"/>
                  <a:gd name="T50" fmla="*/ 126 w 192"/>
                  <a:gd name="T51" fmla="*/ 5 h 186"/>
                  <a:gd name="T52" fmla="*/ 126 w 192"/>
                  <a:gd name="T53" fmla="*/ 5 h 186"/>
                  <a:gd name="T54" fmla="*/ 137 w 192"/>
                  <a:gd name="T55" fmla="*/ 23 h 186"/>
                  <a:gd name="T56" fmla="*/ 139 w 192"/>
                  <a:gd name="T57" fmla="*/ 27 h 186"/>
                  <a:gd name="T58" fmla="*/ 151 w 192"/>
                  <a:gd name="T59" fmla="*/ 47 h 186"/>
                  <a:gd name="T60" fmla="*/ 155 w 192"/>
                  <a:gd name="T61" fmla="*/ 55 h 186"/>
                  <a:gd name="T62" fmla="*/ 181 w 192"/>
                  <a:gd name="T63" fmla="*/ 127 h 186"/>
                  <a:gd name="T64" fmla="*/ 179 w 192"/>
                  <a:gd name="T65" fmla="*/ 144 h 186"/>
                  <a:gd name="T66" fmla="*/ 149 w 192"/>
                  <a:gd name="T67" fmla="*/ 172 h 186"/>
                  <a:gd name="T68" fmla="*/ 56 w 192"/>
                  <a:gd name="T69" fmla="*/ 157 h 186"/>
                  <a:gd name="T70" fmla="*/ 14 w 192"/>
                  <a:gd name="T71" fmla="*/ 128 h 186"/>
                  <a:gd name="T72" fmla="*/ 10 w 192"/>
                  <a:gd name="T73" fmla="*/ 105 h 186"/>
                  <a:gd name="T74" fmla="*/ 11 w 192"/>
                  <a:gd name="T75" fmla="*/ 102 h 186"/>
                  <a:gd name="T76" fmla="*/ 12 w 192"/>
                  <a:gd name="T77" fmla="*/ 99 h 186"/>
                  <a:gd name="T78" fmla="*/ 24 w 192"/>
                  <a:gd name="T79" fmla="*/ 73 h 186"/>
                  <a:gd name="T80" fmla="*/ 35 w 192"/>
                  <a:gd name="T81" fmla="*/ 81 h 186"/>
                  <a:gd name="T82" fmla="*/ 38 w 192"/>
                  <a:gd name="T83" fmla="*/ 84 h 186"/>
                  <a:gd name="T84" fmla="*/ 90 w 192"/>
                  <a:gd name="T85" fmla="*/ 116 h 186"/>
                  <a:gd name="T86" fmla="*/ 93 w 192"/>
                  <a:gd name="T87" fmla="*/ 118 h 186"/>
                  <a:gd name="T88" fmla="*/ 126 w 192"/>
                  <a:gd name="T89" fmla="*/ 120 h 186"/>
                  <a:gd name="T90" fmla="*/ 132 w 192"/>
                  <a:gd name="T91" fmla="*/ 106 h 186"/>
                  <a:gd name="T92" fmla="*/ 130 w 192"/>
                  <a:gd name="T93" fmla="*/ 93 h 186"/>
                  <a:gd name="T94" fmla="*/ 125 w 192"/>
                  <a:gd name="T95" fmla="*/ 71 h 186"/>
                  <a:gd name="T96" fmla="*/ 116 w 192"/>
                  <a:gd name="T97" fmla="*/ 23 h 186"/>
                  <a:gd name="T98" fmla="*/ 118 w 192"/>
                  <a:gd name="T99" fmla="*/ 6 h 186"/>
                  <a:gd name="T100" fmla="*/ 124 w 192"/>
                  <a:gd name="T101" fmla="*/ 5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192" h="186">
                    <a:moveTo>
                      <a:pt x="125" y="1"/>
                    </a:moveTo>
                    <a:cubicBezTo>
                      <a:pt x="124" y="1"/>
                      <a:pt x="124" y="2"/>
                      <a:pt x="124" y="2"/>
                    </a:cubicBezTo>
                    <a:cubicBezTo>
                      <a:pt x="122" y="1"/>
                      <a:pt x="119" y="1"/>
                      <a:pt x="116" y="3"/>
                    </a:cubicBezTo>
                    <a:cubicBezTo>
                      <a:pt x="115" y="4"/>
                      <a:pt x="115" y="4"/>
                      <a:pt x="115" y="4"/>
                    </a:cubicBezTo>
                    <a:cubicBezTo>
                      <a:pt x="109" y="27"/>
                      <a:pt x="115" y="50"/>
                      <a:pt x="121" y="72"/>
                    </a:cubicBezTo>
                    <a:cubicBezTo>
                      <a:pt x="127" y="94"/>
                      <a:pt x="127" y="94"/>
                      <a:pt x="127" y="94"/>
                    </a:cubicBezTo>
                    <a:cubicBezTo>
                      <a:pt x="129" y="103"/>
                      <a:pt x="131" y="112"/>
                      <a:pt x="124" y="118"/>
                    </a:cubicBezTo>
                    <a:cubicBezTo>
                      <a:pt x="116" y="125"/>
                      <a:pt x="105" y="119"/>
                      <a:pt x="95" y="115"/>
                    </a:cubicBezTo>
                    <a:cubicBezTo>
                      <a:pt x="91" y="113"/>
                      <a:pt x="91" y="113"/>
                      <a:pt x="91" y="113"/>
                    </a:cubicBezTo>
                    <a:cubicBezTo>
                      <a:pt x="75" y="106"/>
                      <a:pt x="58" y="96"/>
                      <a:pt x="40" y="81"/>
                    </a:cubicBezTo>
                    <a:cubicBezTo>
                      <a:pt x="37" y="78"/>
                      <a:pt x="37" y="78"/>
                      <a:pt x="37" y="78"/>
                    </a:cubicBezTo>
                    <a:cubicBezTo>
                      <a:pt x="32" y="73"/>
                      <a:pt x="27" y="69"/>
                      <a:pt x="24" y="70"/>
                    </a:cubicBezTo>
                    <a:cubicBezTo>
                      <a:pt x="19" y="70"/>
                      <a:pt x="14" y="81"/>
                      <a:pt x="9" y="98"/>
                    </a:cubicBezTo>
                    <a:cubicBezTo>
                      <a:pt x="8" y="101"/>
                      <a:pt x="8" y="101"/>
                      <a:pt x="8" y="101"/>
                    </a:cubicBezTo>
                    <a:cubicBezTo>
                      <a:pt x="7" y="104"/>
                      <a:pt x="7" y="104"/>
                      <a:pt x="7" y="104"/>
                    </a:cubicBezTo>
                    <a:cubicBezTo>
                      <a:pt x="3" y="115"/>
                      <a:pt x="0" y="121"/>
                      <a:pt x="11" y="130"/>
                    </a:cubicBezTo>
                    <a:cubicBezTo>
                      <a:pt x="25" y="142"/>
                      <a:pt x="40" y="152"/>
                      <a:pt x="54" y="160"/>
                    </a:cubicBezTo>
                    <a:cubicBezTo>
                      <a:pt x="88" y="180"/>
                      <a:pt x="124" y="186"/>
                      <a:pt x="151" y="175"/>
                    </a:cubicBezTo>
                    <a:cubicBezTo>
                      <a:pt x="167" y="169"/>
                      <a:pt x="177" y="159"/>
                      <a:pt x="182" y="145"/>
                    </a:cubicBezTo>
                    <a:cubicBezTo>
                      <a:pt x="192" y="115"/>
                      <a:pt x="171" y="75"/>
                      <a:pt x="158" y="53"/>
                    </a:cubicBezTo>
                    <a:cubicBezTo>
                      <a:pt x="153" y="45"/>
                      <a:pt x="153" y="45"/>
                      <a:pt x="153" y="45"/>
                    </a:cubicBezTo>
                    <a:cubicBezTo>
                      <a:pt x="149" y="39"/>
                      <a:pt x="146" y="33"/>
                      <a:pt x="142" y="26"/>
                    </a:cubicBezTo>
                    <a:cubicBezTo>
                      <a:pt x="141" y="22"/>
                      <a:pt x="141" y="22"/>
                      <a:pt x="141" y="22"/>
                    </a:cubicBezTo>
                    <a:cubicBezTo>
                      <a:pt x="137" y="13"/>
                      <a:pt x="132" y="0"/>
                      <a:pt x="125" y="1"/>
                    </a:cubicBezTo>
                    <a:close/>
                    <a:moveTo>
                      <a:pt x="124" y="5"/>
                    </a:moveTo>
                    <a:cubicBezTo>
                      <a:pt x="125" y="6"/>
                      <a:pt x="126" y="5"/>
                      <a:pt x="126" y="5"/>
                    </a:cubicBezTo>
                    <a:cubicBezTo>
                      <a:pt x="126" y="5"/>
                      <a:pt x="126" y="5"/>
                      <a:pt x="126" y="5"/>
                    </a:cubicBezTo>
                    <a:cubicBezTo>
                      <a:pt x="130" y="6"/>
                      <a:pt x="135" y="17"/>
                      <a:pt x="137" y="23"/>
                    </a:cubicBezTo>
                    <a:cubicBezTo>
                      <a:pt x="139" y="27"/>
                      <a:pt x="139" y="27"/>
                      <a:pt x="139" y="27"/>
                    </a:cubicBezTo>
                    <a:cubicBezTo>
                      <a:pt x="143" y="34"/>
                      <a:pt x="146" y="40"/>
                      <a:pt x="151" y="47"/>
                    </a:cubicBezTo>
                    <a:cubicBezTo>
                      <a:pt x="155" y="55"/>
                      <a:pt x="155" y="55"/>
                      <a:pt x="155" y="55"/>
                    </a:cubicBezTo>
                    <a:cubicBezTo>
                      <a:pt x="166" y="72"/>
                      <a:pt x="181" y="102"/>
                      <a:pt x="181" y="127"/>
                    </a:cubicBezTo>
                    <a:cubicBezTo>
                      <a:pt x="181" y="133"/>
                      <a:pt x="180" y="139"/>
                      <a:pt x="179" y="144"/>
                    </a:cubicBezTo>
                    <a:cubicBezTo>
                      <a:pt x="174" y="157"/>
                      <a:pt x="164" y="166"/>
                      <a:pt x="149" y="172"/>
                    </a:cubicBezTo>
                    <a:cubicBezTo>
                      <a:pt x="119" y="184"/>
                      <a:pt x="81" y="172"/>
                      <a:pt x="56" y="157"/>
                    </a:cubicBezTo>
                    <a:cubicBezTo>
                      <a:pt x="42" y="149"/>
                      <a:pt x="27" y="139"/>
                      <a:pt x="14" y="128"/>
                    </a:cubicBezTo>
                    <a:cubicBezTo>
                      <a:pt x="4" y="120"/>
                      <a:pt x="6" y="116"/>
                      <a:pt x="10" y="105"/>
                    </a:cubicBezTo>
                    <a:cubicBezTo>
                      <a:pt x="11" y="102"/>
                      <a:pt x="11" y="102"/>
                      <a:pt x="11" y="102"/>
                    </a:cubicBezTo>
                    <a:cubicBezTo>
                      <a:pt x="11" y="102"/>
                      <a:pt x="12" y="99"/>
                      <a:pt x="12" y="99"/>
                    </a:cubicBezTo>
                    <a:cubicBezTo>
                      <a:pt x="18" y="82"/>
                      <a:pt x="22" y="73"/>
                      <a:pt x="24" y="73"/>
                    </a:cubicBezTo>
                    <a:cubicBezTo>
                      <a:pt x="26" y="73"/>
                      <a:pt x="32" y="79"/>
                      <a:pt x="35" y="81"/>
                    </a:cubicBezTo>
                    <a:cubicBezTo>
                      <a:pt x="38" y="84"/>
                      <a:pt x="38" y="84"/>
                      <a:pt x="38" y="84"/>
                    </a:cubicBezTo>
                    <a:cubicBezTo>
                      <a:pt x="57" y="99"/>
                      <a:pt x="74" y="109"/>
                      <a:pt x="90" y="116"/>
                    </a:cubicBezTo>
                    <a:cubicBezTo>
                      <a:pt x="93" y="118"/>
                      <a:pt x="93" y="118"/>
                      <a:pt x="93" y="118"/>
                    </a:cubicBezTo>
                    <a:cubicBezTo>
                      <a:pt x="104" y="123"/>
                      <a:pt x="116" y="128"/>
                      <a:pt x="126" y="120"/>
                    </a:cubicBezTo>
                    <a:cubicBezTo>
                      <a:pt x="131" y="116"/>
                      <a:pt x="132" y="111"/>
                      <a:pt x="132" y="106"/>
                    </a:cubicBezTo>
                    <a:cubicBezTo>
                      <a:pt x="132" y="102"/>
                      <a:pt x="131" y="97"/>
                      <a:pt x="130" y="93"/>
                    </a:cubicBezTo>
                    <a:cubicBezTo>
                      <a:pt x="125" y="71"/>
                      <a:pt x="125" y="71"/>
                      <a:pt x="125" y="71"/>
                    </a:cubicBezTo>
                    <a:cubicBezTo>
                      <a:pt x="120" y="55"/>
                      <a:pt x="116" y="39"/>
                      <a:pt x="116" y="23"/>
                    </a:cubicBezTo>
                    <a:cubicBezTo>
                      <a:pt x="116" y="18"/>
                      <a:pt x="117" y="12"/>
                      <a:pt x="118" y="6"/>
                    </a:cubicBezTo>
                    <a:cubicBezTo>
                      <a:pt x="120" y="5"/>
                      <a:pt x="122" y="4"/>
                      <a:pt x="124" y="5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189" name="Freeform 486"/>
              <p:cNvSpPr>
                <a:spLocks/>
              </p:cNvSpPr>
              <p:nvPr/>
            </p:nvSpPr>
            <p:spPr bwMode="auto">
              <a:xfrm>
                <a:off x="1704" y="2717"/>
                <a:ext cx="63" cy="150"/>
              </a:xfrm>
              <a:custGeom>
                <a:avLst/>
                <a:gdLst>
                  <a:gd name="T0" fmla="*/ 17 w 23"/>
                  <a:gd name="T1" fmla="*/ 2 h 55"/>
                  <a:gd name="T2" fmla="*/ 13 w 23"/>
                  <a:gd name="T3" fmla="*/ 10 h 55"/>
                  <a:gd name="T4" fmla="*/ 0 w 23"/>
                  <a:gd name="T5" fmla="*/ 54 h 55"/>
                  <a:gd name="T6" fmla="*/ 2 w 23"/>
                  <a:gd name="T7" fmla="*/ 55 h 55"/>
                  <a:gd name="T8" fmla="*/ 4 w 23"/>
                  <a:gd name="T9" fmla="*/ 54 h 55"/>
                  <a:gd name="T10" fmla="*/ 4 w 23"/>
                  <a:gd name="T11" fmla="*/ 54 h 55"/>
                  <a:gd name="T12" fmla="*/ 4 w 23"/>
                  <a:gd name="T13" fmla="*/ 51 h 55"/>
                  <a:gd name="T14" fmla="*/ 16 w 23"/>
                  <a:gd name="T15" fmla="*/ 11 h 55"/>
                  <a:gd name="T16" fmla="*/ 19 w 23"/>
                  <a:gd name="T17" fmla="*/ 4 h 55"/>
                  <a:gd name="T18" fmla="*/ 20 w 23"/>
                  <a:gd name="T19" fmla="*/ 5 h 55"/>
                  <a:gd name="T20" fmla="*/ 22 w 23"/>
                  <a:gd name="T21" fmla="*/ 4 h 55"/>
                  <a:gd name="T22" fmla="*/ 21 w 23"/>
                  <a:gd name="T23" fmla="*/ 1 h 55"/>
                  <a:gd name="T24" fmla="*/ 21 w 23"/>
                  <a:gd name="T25" fmla="*/ 1 h 55"/>
                  <a:gd name="T26" fmla="*/ 18 w 23"/>
                  <a:gd name="T27" fmla="*/ 1 h 55"/>
                  <a:gd name="T28" fmla="*/ 17 w 23"/>
                  <a:gd name="T29" fmla="*/ 2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3" h="55">
                    <a:moveTo>
                      <a:pt x="17" y="2"/>
                    </a:moveTo>
                    <a:cubicBezTo>
                      <a:pt x="13" y="10"/>
                      <a:pt x="13" y="10"/>
                      <a:pt x="13" y="10"/>
                    </a:cubicBezTo>
                    <a:cubicBezTo>
                      <a:pt x="7" y="24"/>
                      <a:pt x="0" y="40"/>
                      <a:pt x="0" y="54"/>
                    </a:cubicBezTo>
                    <a:cubicBezTo>
                      <a:pt x="1" y="55"/>
                      <a:pt x="1" y="55"/>
                      <a:pt x="2" y="55"/>
                    </a:cubicBezTo>
                    <a:cubicBezTo>
                      <a:pt x="3" y="55"/>
                      <a:pt x="4" y="55"/>
                      <a:pt x="4" y="54"/>
                    </a:cubicBezTo>
                    <a:cubicBezTo>
                      <a:pt x="4" y="54"/>
                      <a:pt x="4" y="54"/>
                      <a:pt x="4" y="54"/>
                    </a:cubicBezTo>
                    <a:cubicBezTo>
                      <a:pt x="4" y="53"/>
                      <a:pt x="4" y="52"/>
                      <a:pt x="4" y="51"/>
                    </a:cubicBezTo>
                    <a:cubicBezTo>
                      <a:pt x="4" y="39"/>
                      <a:pt x="10" y="24"/>
                      <a:pt x="16" y="11"/>
                    </a:cubicBezTo>
                    <a:cubicBezTo>
                      <a:pt x="16" y="11"/>
                      <a:pt x="19" y="6"/>
                      <a:pt x="19" y="4"/>
                    </a:cubicBezTo>
                    <a:cubicBezTo>
                      <a:pt x="20" y="4"/>
                      <a:pt x="20" y="5"/>
                      <a:pt x="20" y="5"/>
                    </a:cubicBezTo>
                    <a:cubicBezTo>
                      <a:pt x="21" y="5"/>
                      <a:pt x="22" y="4"/>
                      <a:pt x="22" y="4"/>
                    </a:cubicBezTo>
                    <a:cubicBezTo>
                      <a:pt x="23" y="3"/>
                      <a:pt x="22" y="2"/>
                      <a:pt x="21" y="1"/>
                    </a:cubicBezTo>
                    <a:cubicBezTo>
                      <a:pt x="21" y="1"/>
                      <a:pt x="21" y="1"/>
                      <a:pt x="21" y="1"/>
                    </a:cubicBezTo>
                    <a:cubicBezTo>
                      <a:pt x="18" y="1"/>
                      <a:pt x="18" y="1"/>
                      <a:pt x="18" y="1"/>
                    </a:cubicBezTo>
                    <a:cubicBezTo>
                      <a:pt x="17" y="0"/>
                      <a:pt x="17" y="1"/>
                      <a:pt x="17" y="2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190" name="Freeform 487"/>
              <p:cNvSpPr>
                <a:spLocks/>
              </p:cNvSpPr>
              <p:nvPr/>
            </p:nvSpPr>
            <p:spPr bwMode="auto">
              <a:xfrm>
                <a:off x="2028" y="2951"/>
                <a:ext cx="76" cy="310"/>
              </a:xfrm>
              <a:custGeom>
                <a:avLst/>
                <a:gdLst>
                  <a:gd name="T0" fmla="*/ 0 w 28"/>
                  <a:gd name="T1" fmla="*/ 2 h 114"/>
                  <a:gd name="T2" fmla="*/ 7 w 28"/>
                  <a:gd name="T3" fmla="*/ 46 h 114"/>
                  <a:gd name="T4" fmla="*/ 13 w 28"/>
                  <a:gd name="T5" fmla="*/ 69 h 114"/>
                  <a:gd name="T6" fmla="*/ 18 w 28"/>
                  <a:gd name="T7" fmla="*/ 87 h 114"/>
                  <a:gd name="T8" fmla="*/ 23 w 28"/>
                  <a:gd name="T9" fmla="*/ 108 h 114"/>
                  <a:gd name="T10" fmla="*/ 23 w 28"/>
                  <a:gd name="T11" fmla="*/ 109 h 114"/>
                  <a:gd name="T12" fmla="*/ 24 w 28"/>
                  <a:gd name="T13" fmla="*/ 112 h 114"/>
                  <a:gd name="T14" fmla="*/ 26 w 28"/>
                  <a:gd name="T15" fmla="*/ 114 h 114"/>
                  <a:gd name="T16" fmla="*/ 27 w 28"/>
                  <a:gd name="T17" fmla="*/ 114 h 114"/>
                  <a:gd name="T18" fmla="*/ 28 w 28"/>
                  <a:gd name="T19" fmla="*/ 112 h 114"/>
                  <a:gd name="T20" fmla="*/ 28 w 28"/>
                  <a:gd name="T21" fmla="*/ 112 h 114"/>
                  <a:gd name="T22" fmla="*/ 27 w 28"/>
                  <a:gd name="T23" fmla="*/ 111 h 114"/>
                  <a:gd name="T24" fmla="*/ 26 w 28"/>
                  <a:gd name="T25" fmla="*/ 108 h 114"/>
                  <a:gd name="T26" fmla="*/ 21 w 28"/>
                  <a:gd name="T27" fmla="*/ 86 h 114"/>
                  <a:gd name="T28" fmla="*/ 16 w 28"/>
                  <a:gd name="T29" fmla="*/ 68 h 114"/>
                  <a:gd name="T30" fmla="*/ 11 w 28"/>
                  <a:gd name="T31" fmla="*/ 45 h 114"/>
                  <a:gd name="T32" fmla="*/ 3 w 28"/>
                  <a:gd name="T33" fmla="*/ 2 h 114"/>
                  <a:gd name="T34" fmla="*/ 3 w 28"/>
                  <a:gd name="T35" fmla="*/ 2 h 114"/>
                  <a:gd name="T36" fmla="*/ 2 w 28"/>
                  <a:gd name="T37" fmla="*/ 0 h 114"/>
                  <a:gd name="T38" fmla="*/ 0 w 28"/>
                  <a:gd name="T39" fmla="*/ 2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28" h="114">
                    <a:moveTo>
                      <a:pt x="0" y="2"/>
                    </a:moveTo>
                    <a:cubicBezTo>
                      <a:pt x="0" y="17"/>
                      <a:pt x="4" y="32"/>
                      <a:pt x="7" y="46"/>
                    </a:cubicBezTo>
                    <a:cubicBezTo>
                      <a:pt x="9" y="54"/>
                      <a:pt x="11" y="61"/>
                      <a:pt x="13" y="69"/>
                    </a:cubicBezTo>
                    <a:cubicBezTo>
                      <a:pt x="14" y="76"/>
                      <a:pt x="16" y="82"/>
                      <a:pt x="18" y="87"/>
                    </a:cubicBezTo>
                    <a:cubicBezTo>
                      <a:pt x="20" y="94"/>
                      <a:pt x="22" y="101"/>
                      <a:pt x="23" y="108"/>
                    </a:cubicBezTo>
                    <a:cubicBezTo>
                      <a:pt x="23" y="109"/>
                      <a:pt x="23" y="109"/>
                      <a:pt x="23" y="109"/>
                    </a:cubicBezTo>
                    <a:cubicBezTo>
                      <a:pt x="24" y="110"/>
                      <a:pt x="24" y="111"/>
                      <a:pt x="24" y="112"/>
                    </a:cubicBezTo>
                    <a:cubicBezTo>
                      <a:pt x="24" y="113"/>
                      <a:pt x="25" y="114"/>
                      <a:pt x="26" y="114"/>
                    </a:cubicBezTo>
                    <a:cubicBezTo>
                      <a:pt x="26" y="114"/>
                      <a:pt x="27" y="114"/>
                      <a:pt x="27" y="114"/>
                    </a:cubicBezTo>
                    <a:cubicBezTo>
                      <a:pt x="27" y="113"/>
                      <a:pt x="28" y="113"/>
                      <a:pt x="28" y="112"/>
                    </a:cubicBezTo>
                    <a:cubicBezTo>
                      <a:pt x="28" y="112"/>
                      <a:pt x="28" y="112"/>
                      <a:pt x="28" y="112"/>
                    </a:cubicBezTo>
                    <a:cubicBezTo>
                      <a:pt x="27" y="111"/>
                      <a:pt x="27" y="111"/>
                      <a:pt x="27" y="111"/>
                    </a:cubicBezTo>
                    <a:cubicBezTo>
                      <a:pt x="27" y="110"/>
                      <a:pt x="27" y="109"/>
                      <a:pt x="26" y="108"/>
                    </a:cubicBezTo>
                    <a:cubicBezTo>
                      <a:pt x="25" y="100"/>
                      <a:pt x="23" y="93"/>
                      <a:pt x="21" y="86"/>
                    </a:cubicBezTo>
                    <a:cubicBezTo>
                      <a:pt x="19" y="81"/>
                      <a:pt x="17" y="75"/>
                      <a:pt x="16" y="68"/>
                    </a:cubicBezTo>
                    <a:cubicBezTo>
                      <a:pt x="14" y="60"/>
                      <a:pt x="13" y="53"/>
                      <a:pt x="11" y="45"/>
                    </a:cubicBezTo>
                    <a:cubicBezTo>
                      <a:pt x="7" y="30"/>
                      <a:pt x="3" y="16"/>
                      <a:pt x="3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1"/>
                      <a:pt x="3" y="0"/>
                      <a:pt x="2" y="0"/>
                    </a:cubicBezTo>
                    <a:cubicBezTo>
                      <a:pt x="1" y="0"/>
                      <a:pt x="0" y="1"/>
                      <a:pt x="0" y="2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191" name="Freeform 488"/>
              <p:cNvSpPr>
                <a:spLocks/>
              </p:cNvSpPr>
              <p:nvPr/>
            </p:nvSpPr>
            <p:spPr bwMode="auto">
              <a:xfrm>
                <a:off x="926" y="1988"/>
                <a:ext cx="509" cy="596"/>
              </a:xfrm>
              <a:custGeom>
                <a:avLst/>
                <a:gdLst>
                  <a:gd name="T0" fmla="*/ 36 w 187"/>
                  <a:gd name="T1" fmla="*/ 1 h 219"/>
                  <a:gd name="T2" fmla="*/ 22 w 187"/>
                  <a:gd name="T3" fmla="*/ 20 h 219"/>
                  <a:gd name="T4" fmla="*/ 21 w 187"/>
                  <a:gd name="T5" fmla="*/ 24 h 219"/>
                  <a:gd name="T6" fmla="*/ 57 w 187"/>
                  <a:gd name="T7" fmla="*/ 190 h 219"/>
                  <a:gd name="T8" fmla="*/ 121 w 187"/>
                  <a:gd name="T9" fmla="*/ 215 h 219"/>
                  <a:gd name="T10" fmla="*/ 168 w 187"/>
                  <a:gd name="T11" fmla="*/ 217 h 219"/>
                  <a:gd name="T12" fmla="*/ 170 w 187"/>
                  <a:gd name="T13" fmla="*/ 215 h 219"/>
                  <a:gd name="T14" fmla="*/ 168 w 187"/>
                  <a:gd name="T15" fmla="*/ 213 h 219"/>
                  <a:gd name="T16" fmla="*/ 122 w 187"/>
                  <a:gd name="T17" fmla="*/ 212 h 219"/>
                  <a:gd name="T18" fmla="*/ 59 w 187"/>
                  <a:gd name="T19" fmla="*/ 187 h 219"/>
                  <a:gd name="T20" fmla="*/ 24 w 187"/>
                  <a:gd name="T21" fmla="*/ 25 h 219"/>
                  <a:gd name="T22" fmla="*/ 26 w 187"/>
                  <a:gd name="T23" fmla="*/ 21 h 219"/>
                  <a:gd name="T24" fmla="*/ 36 w 187"/>
                  <a:gd name="T25" fmla="*/ 4 h 219"/>
                  <a:gd name="T26" fmla="*/ 50 w 187"/>
                  <a:gd name="T27" fmla="*/ 6 h 219"/>
                  <a:gd name="T28" fmla="*/ 57 w 187"/>
                  <a:gd name="T29" fmla="*/ 7 h 219"/>
                  <a:gd name="T30" fmla="*/ 70 w 187"/>
                  <a:gd name="T31" fmla="*/ 7 h 219"/>
                  <a:gd name="T32" fmla="*/ 99 w 187"/>
                  <a:gd name="T33" fmla="*/ 10 h 219"/>
                  <a:gd name="T34" fmla="*/ 95 w 187"/>
                  <a:gd name="T35" fmla="*/ 17 h 219"/>
                  <a:gd name="T36" fmla="*/ 93 w 187"/>
                  <a:gd name="T37" fmla="*/ 20 h 219"/>
                  <a:gd name="T38" fmla="*/ 66 w 187"/>
                  <a:gd name="T39" fmla="*/ 86 h 219"/>
                  <a:gd name="T40" fmla="*/ 82 w 187"/>
                  <a:gd name="T41" fmla="*/ 118 h 219"/>
                  <a:gd name="T42" fmla="*/ 130 w 187"/>
                  <a:gd name="T43" fmla="*/ 142 h 219"/>
                  <a:gd name="T44" fmla="*/ 185 w 187"/>
                  <a:gd name="T45" fmla="*/ 145 h 219"/>
                  <a:gd name="T46" fmla="*/ 186 w 187"/>
                  <a:gd name="T47" fmla="*/ 143 h 219"/>
                  <a:gd name="T48" fmla="*/ 184 w 187"/>
                  <a:gd name="T49" fmla="*/ 142 h 219"/>
                  <a:gd name="T50" fmla="*/ 131 w 187"/>
                  <a:gd name="T51" fmla="*/ 139 h 219"/>
                  <a:gd name="T52" fmla="*/ 84 w 187"/>
                  <a:gd name="T53" fmla="*/ 115 h 219"/>
                  <a:gd name="T54" fmla="*/ 96 w 187"/>
                  <a:gd name="T55" fmla="*/ 22 h 219"/>
                  <a:gd name="T56" fmla="*/ 98 w 187"/>
                  <a:gd name="T57" fmla="*/ 19 h 219"/>
                  <a:gd name="T58" fmla="*/ 102 w 187"/>
                  <a:gd name="T59" fmla="*/ 10 h 219"/>
                  <a:gd name="T60" fmla="*/ 102 w 187"/>
                  <a:gd name="T61" fmla="*/ 8 h 219"/>
                  <a:gd name="T62" fmla="*/ 70 w 187"/>
                  <a:gd name="T63" fmla="*/ 4 h 219"/>
                  <a:gd name="T64" fmla="*/ 57 w 187"/>
                  <a:gd name="T65" fmla="*/ 4 h 219"/>
                  <a:gd name="T66" fmla="*/ 50 w 187"/>
                  <a:gd name="T67" fmla="*/ 2 h 219"/>
                  <a:gd name="T68" fmla="*/ 36 w 187"/>
                  <a:gd name="T69" fmla="*/ 1 h 2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87" h="219">
                    <a:moveTo>
                      <a:pt x="36" y="1"/>
                    </a:moveTo>
                    <a:cubicBezTo>
                      <a:pt x="28" y="3"/>
                      <a:pt x="25" y="12"/>
                      <a:pt x="22" y="20"/>
                    </a:cubicBezTo>
                    <a:cubicBezTo>
                      <a:pt x="21" y="24"/>
                      <a:pt x="21" y="24"/>
                      <a:pt x="21" y="24"/>
                    </a:cubicBezTo>
                    <a:cubicBezTo>
                      <a:pt x="0" y="83"/>
                      <a:pt x="6" y="159"/>
                      <a:pt x="57" y="190"/>
                    </a:cubicBezTo>
                    <a:cubicBezTo>
                      <a:pt x="79" y="204"/>
                      <a:pt x="101" y="212"/>
                      <a:pt x="121" y="215"/>
                    </a:cubicBezTo>
                    <a:cubicBezTo>
                      <a:pt x="136" y="217"/>
                      <a:pt x="156" y="219"/>
                      <a:pt x="168" y="217"/>
                    </a:cubicBezTo>
                    <a:cubicBezTo>
                      <a:pt x="169" y="217"/>
                      <a:pt x="170" y="216"/>
                      <a:pt x="170" y="215"/>
                    </a:cubicBezTo>
                    <a:cubicBezTo>
                      <a:pt x="169" y="214"/>
                      <a:pt x="169" y="213"/>
                      <a:pt x="168" y="213"/>
                    </a:cubicBezTo>
                    <a:cubicBezTo>
                      <a:pt x="156" y="215"/>
                      <a:pt x="136" y="214"/>
                      <a:pt x="122" y="212"/>
                    </a:cubicBezTo>
                    <a:cubicBezTo>
                      <a:pt x="102" y="209"/>
                      <a:pt x="80" y="200"/>
                      <a:pt x="59" y="187"/>
                    </a:cubicBezTo>
                    <a:cubicBezTo>
                      <a:pt x="9" y="157"/>
                      <a:pt x="3" y="83"/>
                      <a:pt x="24" y="25"/>
                    </a:cubicBezTo>
                    <a:cubicBezTo>
                      <a:pt x="26" y="21"/>
                      <a:pt x="26" y="21"/>
                      <a:pt x="26" y="21"/>
                    </a:cubicBezTo>
                    <a:cubicBezTo>
                      <a:pt x="28" y="14"/>
                      <a:pt x="30" y="5"/>
                      <a:pt x="36" y="4"/>
                    </a:cubicBezTo>
                    <a:cubicBezTo>
                      <a:pt x="40" y="4"/>
                      <a:pt x="45" y="5"/>
                      <a:pt x="50" y="6"/>
                    </a:cubicBezTo>
                    <a:cubicBezTo>
                      <a:pt x="57" y="7"/>
                      <a:pt x="57" y="7"/>
                      <a:pt x="57" y="7"/>
                    </a:cubicBezTo>
                    <a:cubicBezTo>
                      <a:pt x="60" y="7"/>
                      <a:pt x="65" y="7"/>
                      <a:pt x="70" y="7"/>
                    </a:cubicBezTo>
                    <a:cubicBezTo>
                      <a:pt x="80" y="7"/>
                      <a:pt x="92" y="7"/>
                      <a:pt x="99" y="10"/>
                    </a:cubicBezTo>
                    <a:cubicBezTo>
                      <a:pt x="98" y="13"/>
                      <a:pt x="96" y="15"/>
                      <a:pt x="95" y="17"/>
                    </a:cubicBezTo>
                    <a:cubicBezTo>
                      <a:pt x="93" y="20"/>
                      <a:pt x="93" y="20"/>
                      <a:pt x="93" y="20"/>
                    </a:cubicBezTo>
                    <a:cubicBezTo>
                      <a:pt x="82" y="38"/>
                      <a:pt x="66" y="63"/>
                      <a:pt x="66" y="86"/>
                    </a:cubicBezTo>
                    <a:cubicBezTo>
                      <a:pt x="66" y="98"/>
                      <a:pt x="71" y="109"/>
                      <a:pt x="82" y="118"/>
                    </a:cubicBezTo>
                    <a:cubicBezTo>
                      <a:pt x="95" y="128"/>
                      <a:pt x="114" y="138"/>
                      <a:pt x="130" y="142"/>
                    </a:cubicBezTo>
                    <a:cubicBezTo>
                      <a:pt x="136" y="144"/>
                      <a:pt x="167" y="152"/>
                      <a:pt x="185" y="145"/>
                    </a:cubicBezTo>
                    <a:cubicBezTo>
                      <a:pt x="186" y="144"/>
                      <a:pt x="187" y="143"/>
                      <a:pt x="186" y="143"/>
                    </a:cubicBezTo>
                    <a:cubicBezTo>
                      <a:pt x="186" y="142"/>
                      <a:pt x="185" y="141"/>
                      <a:pt x="184" y="142"/>
                    </a:cubicBezTo>
                    <a:cubicBezTo>
                      <a:pt x="170" y="147"/>
                      <a:pt x="147" y="144"/>
                      <a:pt x="131" y="139"/>
                    </a:cubicBezTo>
                    <a:cubicBezTo>
                      <a:pt x="115" y="135"/>
                      <a:pt x="97" y="125"/>
                      <a:pt x="84" y="115"/>
                    </a:cubicBezTo>
                    <a:cubicBezTo>
                      <a:pt x="53" y="91"/>
                      <a:pt x="80" y="48"/>
                      <a:pt x="96" y="22"/>
                    </a:cubicBezTo>
                    <a:cubicBezTo>
                      <a:pt x="98" y="19"/>
                      <a:pt x="98" y="19"/>
                      <a:pt x="98" y="19"/>
                    </a:cubicBezTo>
                    <a:cubicBezTo>
                      <a:pt x="99" y="16"/>
                      <a:pt x="101" y="13"/>
                      <a:pt x="102" y="10"/>
                    </a:cubicBezTo>
                    <a:cubicBezTo>
                      <a:pt x="103" y="10"/>
                      <a:pt x="103" y="9"/>
                      <a:pt x="102" y="8"/>
                    </a:cubicBezTo>
                    <a:cubicBezTo>
                      <a:pt x="95" y="3"/>
                      <a:pt x="82" y="3"/>
                      <a:pt x="70" y="4"/>
                    </a:cubicBezTo>
                    <a:cubicBezTo>
                      <a:pt x="65" y="4"/>
                      <a:pt x="61" y="4"/>
                      <a:pt x="57" y="4"/>
                    </a:cubicBezTo>
                    <a:cubicBezTo>
                      <a:pt x="50" y="2"/>
                      <a:pt x="50" y="2"/>
                      <a:pt x="50" y="2"/>
                    </a:cubicBezTo>
                    <a:cubicBezTo>
                      <a:pt x="45" y="1"/>
                      <a:pt x="40" y="0"/>
                      <a:pt x="36" y="1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192" name="Freeform 489"/>
              <p:cNvSpPr>
                <a:spLocks/>
              </p:cNvSpPr>
              <p:nvPr/>
            </p:nvSpPr>
            <p:spPr bwMode="auto">
              <a:xfrm>
                <a:off x="985" y="2062"/>
                <a:ext cx="180" cy="24"/>
              </a:xfrm>
              <a:custGeom>
                <a:avLst/>
                <a:gdLst>
                  <a:gd name="T0" fmla="*/ 12 w 66"/>
                  <a:gd name="T1" fmla="*/ 1 h 9"/>
                  <a:gd name="T2" fmla="*/ 1 w 66"/>
                  <a:gd name="T3" fmla="*/ 1 h 9"/>
                  <a:gd name="T4" fmla="*/ 0 w 66"/>
                  <a:gd name="T5" fmla="*/ 3 h 9"/>
                  <a:gd name="T6" fmla="*/ 1 w 66"/>
                  <a:gd name="T7" fmla="*/ 4 h 9"/>
                  <a:gd name="T8" fmla="*/ 12 w 66"/>
                  <a:gd name="T9" fmla="*/ 4 h 9"/>
                  <a:gd name="T10" fmla="*/ 63 w 66"/>
                  <a:gd name="T11" fmla="*/ 9 h 9"/>
                  <a:gd name="T12" fmla="*/ 65 w 66"/>
                  <a:gd name="T13" fmla="*/ 8 h 9"/>
                  <a:gd name="T14" fmla="*/ 64 w 66"/>
                  <a:gd name="T15" fmla="*/ 5 h 9"/>
                  <a:gd name="T16" fmla="*/ 12 w 66"/>
                  <a:gd name="T17" fmla="*/ 1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6" h="9">
                    <a:moveTo>
                      <a:pt x="12" y="1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0" y="1"/>
                      <a:pt x="0" y="2"/>
                      <a:pt x="0" y="3"/>
                    </a:cubicBezTo>
                    <a:cubicBezTo>
                      <a:pt x="0" y="4"/>
                      <a:pt x="0" y="4"/>
                      <a:pt x="1" y="4"/>
                    </a:cubicBezTo>
                    <a:cubicBezTo>
                      <a:pt x="12" y="4"/>
                      <a:pt x="12" y="4"/>
                      <a:pt x="12" y="4"/>
                    </a:cubicBezTo>
                    <a:cubicBezTo>
                      <a:pt x="28" y="4"/>
                      <a:pt x="49" y="4"/>
                      <a:pt x="63" y="9"/>
                    </a:cubicBezTo>
                    <a:cubicBezTo>
                      <a:pt x="64" y="9"/>
                      <a:pt x="65" y="8"/>
                      <a:pt x="65" y="8"/>
                    </a:cubicBezTo>
                    <a:cubicBezTo>
                      <a:pt x="66" y="7"/>
                      <a:pt x="65" y="6"/>
                      <a:pt x="64" y="5"/>
                    </a:cubicBezTo>
                    <a:cubicBezTo>
                      <a:pt x="50" y="0"/>
                      <a:pt x="29" y="1"/>
                      <a:pt x="12" y="1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193" name="Freeform 490"/>
              <p:cNvSpPr>
                <a:spLocks/>
              </p:cNvSpPr>
              <p:nvPr/>
            </p:nvSpPr>
            <p:spPr bwMode="auto">
              <a:xfrm>
                <a:off x="1083" y="897"/>
                <a:ext cx="962" cy="846"/>
              </a:xfrm>
              <a:custGeom>
                <a:avLst/>
                <a:gdLst>
                  <a:gd name="T0" fmla="*/ 100 w 353"/>
                  <a:gd name="T1" fmla="*/ 311 h 311"/>
                  <a:gd name="T2" fmla="*/ 74 w 353"/>
                  <a:gd name="T3" fmla="*/ 302 h 311"/>
                  <a:gd name="T4" fmla="*/ 60 w 353"/>
                  <a:gd name="T5" fmla="*/ 281 h 311"/>
                  <a:gd name="T6" fmla="*/ 39 w 353"/>
                  <a:gd name="T7" fmla="*/ 266 h 311"/>
                  <a:gd name="T8" fmla="*/ 23 w 353"/>
                  <a:gd name="T9" fmla="*/ 246 h 311"/>
                  <a:gd name="T10" fmla="*/ 7 w 353"/>
                  <a:gd name="T11" fmla="*/ 230 h 311"/>
                  <a:gd name="T12" fmla="*/ 10 w 353"/>
                  <a:gd name="T13" fmla="*/ 228 h 311"/>
                  <a:gd name="T14" fmla="*/ 8 w 353"/>
                  <a:gd name="T15" fmla="*/ 227 h 311"/>
                  <a:gd name="T16" fmla="*/ 5 w 353"/>
                  <a:gd name="T17" fmla="*/ 229 h 311"/>
                  <a:gd name="T18" fmla="*/ 5 w 353"/>
                  <a:gd name="T19" fmla="*/ 224 h 311"/>
                  <a:gd name="T20" fmla="*/ 20 w 353"/>
                  <a:gd name="T21" fmla="*/ 170 h 311"/>
                  <a:gd name="T22" fmla="*/ 62 w 353"/>
                  <a:gd name="T23" fmla="*/ 147 h 311"/>
                  <a:gd name="T24" fmla="*/ 115 w 353"/>
                  <a:gd name="T25" fmla="*/ 120 h 311"/>
                  <a:gd name="T26" fmla="*/ 165 w 353"/>
                  <a:gd name="T27" fmla="*/ 95 h 311"/>
                  <a:gd name="T28" fmla="*/ 140 w 353"/>
                  <a:gd name="T29" fmla="*/ 79 h 311"/>
                  <a:gd name="T30" fmla="*/ 125 w 353"/>
                  <a:gd name="T31" fmla="*/ 54 h 311"/>
                  <a:gd name="T32" fmla="*/ 153 w 353"/>
                  <a:gd name="T33" fmla="*/ 19 h 311"/>
                  <a:gd name="T34" fmla="*/ 167 w 353"/>
                  <a:gd name="T35" fmla="*/ 39 h 311"/>
                  <a:gd name="T36" fmla="*/ 186 w 353"/>
                  <a:gd name="T37" fmla="*/ 57 h 311"/>
                  <a:gd name="T38" fmla="*/ 243 w 353"/>
                  <a:gd name="T39" fmla="*/ 71 h 311"/>
                  <a:gd name="T40" fmla="*/ 294 w 353"/>
                  <a:gd name="T41" fmla="*/ 105 h 311"/>
                  <a:gd name="T42" fmla="*/ 307 w 353"/>
                  <a:gd name="T43" fmla="*/ 158 h 311"/>
                  <a:gd name="T44" fmla="*/ 325 w 353"/>
                  <a:gd name="T45" fmla="*/ 208 h 311"/>
                  <a:gd name="T46" fmla="*/ 352 w 353"/>
                  <a:gd name="T47" fmla="*/ 250 h 311"/>
                  <a:gd name="T48" fmla="*/ 314 w 353"/>
                  <a:gd name="T49" fmla="*/ 258 h 311"/>
                  <a:gd name="T50" fmla="*/ 287 w 353"/>
                  <a:gd name="T51" fmla="*/ 221 h 311"/>
                  <a:gd name="T52" fmla="*/ 271 w 353"/>
                  <a:gd name="T53" fmla="*/ 228 h 311"/>
                  <a:gd name="T54" fmla="*/ 258 w 353"/>
                  <a:gd name="T55" fmla="*/ 243 h 311"/>
                  <a:gd name="T56" fmla="*/ 225 w 353"/>
                  <a:gd name="T57" fmla="*/ 268 h 311"/>
                  <a:gd name="T58" fmla="*/ 216 w 353"/>
                  <a:gd name="T59" fmla="*/ 275 h 311"/>
                  <a:gd name="T60" fmla="*/ 194 w 353"/>
                  <a:gd name="T61" fmla="*/ 287 h 311"/>
                  <a:gd name="T62" fmla="*/ 159 w 353"/>
                  <a:gd name="T63" fmla="*/ 297 h 311"/>
                  <a:gd name="T64" fmla="*/ 147 w 353"/>
                  <a:gd name="T65" fmla="*/ 300 h 311"/>
                  <a:gd name="T66" fmla="*/ 132 w 353"/>
                  <a:gd name="T67" fmla="*/ 305 h 311"/>
                  <a:gd name="T68" fmla="*/ 135 w 353"/>
                  <a:gd name="T69" fmla="*/ 286 h 311"/>
                  <a:gd name="T70" fmla="*/ 133 w 353"/>
                  <a:gd name="T71" fmla="*/ 237 h 3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353" h="311">
                    <a:moveTo>
                      <a:pt x="100" y="311"/>
                    </a:moveTo>
                    <a:cubicBezTo>
                      <a:pt x="94" y="306"/>
                      <a:pt x="81" y="306"/>
                      <a:pt x="74" y="302"/>
                    </a:cubicBezTo>
                    <a:cubicBezTo>
                      <a:pt x="66" y="297"/>
                      <a:pt x="66" y="288"/>
                      <a:pt x="60" y="281"/>
                    </a:cubicBezTo>
                    <a:cubicBezTo>
                      <a:pt x="55" y="274"/>
                      <a:pt x="46" y="272"/>
                      <a:pt x="39" y="266"/>
                    </a:cubicBezTo>
                    <a:cubicBezTo>
                      <a:pt x="34" y="261"/>
                      <a:pt x="27" y="252"/>
                      <a:pt x="23" y="246"/>
                    </a:cubicBezTo>
                    <a:cubicBezTo>
                      <a:pt x="20" y="242"/>
                      <a:pt x="13" y="223"/>
                      <a:pt x="7" y="230"/>
                    </a:cubicBezTo>
                    <a:cubicBezTo>
                      <a:pt x="8" y="230"/>
                      <a:pt x="9" y="229"/>
                      <a:pt x="10" y="228"/>
                    </a:cubicBezTo>
                    <a:cubicBezTo>
                      <a:pt x="9" y="227"/>
                      <a:pt x="9" y="227"/>
                      <a:pt x="8" y="227"/>
                    </a:cubicBezTo>
                    <a:cubicBezTo>
                      <a:pt x="7" y="227"/>
                      <a:pt x="6" y="228"/>
                      <a:pt x="5" y="229"/>
                    </a:cubicBezTo>
                    <a:cubicBezTo>
                      <a:pt x="5" y="228"/>
                      <a:pt x="5" y="226"/>
                      <a:pt x="5" y="224"/>
                    </a:cubicBezTo>
                    <a:cubicBezTo>
                      <a:pt x="0" y="204"/>
                      <a:pt x="8" y="186"/>
                      <a:pt x="20" y="170"/>
                    </a:cubicBezTo>
                    <a:cubicBezTo>
                      <a:pt x="31" y="156"/>
                      <a:pt x="46" y="152"/>
                      <a:pt x="62" y="147"/>
                    </a:cubicBezTo>
                    <a:cubicBezTo>
                      <a:pt x="80" y="140"/>
                      <a:pt x="101" y="133"/>
                      <a:pt x="115" y="120"/>
                    </a:cubicBezTo>
                    <a:cubicBezTo>
                      <a:pt x="130" y="107"/>
                      <a:pt x="147" y="104"/>
                      <a:pt x="165" y="95"/>
                    </a:cubicBezTo>
                    <a:cubicBezTo>
                      <a:pt x="157" y="95"/>
                      <a:pt x="146" y="84"/>
                      <a:pt x="140" y="79"/>
                    </a:cubicBezTo>
                    <a:cubicBezTo>
                      <a:pt x="134" y="72"/>
                      <a:pt x="128" y="63"/>
                      <a:pt x="125" y="54"/>
                    </a:cubicBezTo>
                    <a:cubicBezTo>
                      <a:pt x="121" y="41"/>
                      <a:pt x="135" y="0"/>
                      <a:pt x="153" y="19"/>
                    </a:cubicBezTo>
                    <a:cubicBezTo>
                      <a:pt x="158" y="25"/>
                      <a:pt x="162" y="33"/>
                      <a:pt x="167" y="39"/>
                    </a:cubicBezTo>
                    <a:cubicBezTo>
                      <a:pt x="172" y="46"/>
                      <a:pt x="179" y="52"/>
                      <a:pt x="186" y="57"/>
                    </a:cubicBezTo>
                    <a:cubicBezTo>
                      <a:pt x="203" y="68"/>
                      <a:pt x="224" y="66"/>
                      <a:pt x="243" y="71"/>
                    </a:cubicBezTo>
                    <a:cubicBezTo>
                      <a:pt x="262" y="77"/>
                      <a:pt x="282" y="91"/>
                      <a:pt x="294" y="105"/>
                    </a:cubicBezTo>
                    <a:cubicBezTo>
                      <a:pt x="306" y="120"/>
                      <a:pt x="307" y="140"/>
                      <a:pt x="307" y="158"/>
                    </a:cubicBezTo>
                    <a:cubicBezTo>
                      <a:pt x="306" y="176"/>
                      <a:pt x="313" y="194"/>
                      <a:pt x="325" y="208"/>
                    </a:cubicBezTo>
                    <a:cubicBezTo>
                      <a:pt x="335" y="219"/>
                      <a:pt x="353" y="233"/>
                      <a:pt x="352" y="250"/>
                    </a:cubicBezTo>
                    <a:cubicBezTo>
                      <a:pt x="352" y="270"/>
                      <a:pt x="326" y="266"/>
                      <a:pt x="314" y="258"/>
                    </a:cubicBezTo>
                    <a:cubicBezTo>
                      <a:pt x="303" y="250"/>
                      <a:pt x="290" y="234"/>
                      <a:pt x="287" y="221"/>
                    </a:cubicBezTo>
                    <a:cubicBezTo>
                      <a:pt x="286" y="218"/>
                      <a:pt x="272" y="227"/>
                      <a:pt x="271" y="228"/>
                    </a:cubicBezTo>
                    <a:cubicBezTo>
                      <a:pt x="266" y="233"/>
                      <a:pt x="262" y="238"/>
                      <a:pt x="258" y="243"/>
                    </a:cubicBezTo>
                    <a:cubicBezTo>
                      <a:pt x="248" y="252"/>
                      <a:pt x="236" y="260"/>
                      <a:pt x="225" y="268"/>
                    </a:cubicBezTo>
                    <a:cubicBezTo>
                      <a:pt x="222" y="270"/>
                      <a:pt x="219" y="272"/>
                      <a:pt x="216" y="275"/>
                    </a:cubicBezTo>
                    <a:cubicBezTo>
                      <a:pt x="209" y="280"/>
                      <a:pt x="202" y="284"/>
                      <a:pt x="194" y="287"/>
                    </a:cubicBezTo>
                    <a:cubicBezTo>
                      <a:pt x="183" y="291"/>
                      <a:pt x="170" y="294"/>
                      <a:pt x="159" y="297"/>
                    </a:cubicBezTo>
                    <a:cubicBezTo>
                      <a:pt x="155" y="298"/>
                      <a:pt x="151" y="299"/>
                      <a:pt x="147" y="300"/>
                    </a:cubicBezTo>
                    <a:cubicBezTo>
                      <a:pt x="143" y="301"/>
                      <a:pt x="137" y="305"/>
                      <a:pt x="132" y="305"/>
                    </a:cubicBezTo>
                    <a:cubicBezTo>
                      <a:pt x="132" y="299"/>
                      <a:pt x="135" y="292"/>
                      <a:pt x="135" y="286"/>
                    </a:cubicBezTo>
                    <a:cubicBezTo>
                      <a:pt x="138" y="270"/>
                      <a:pt x="140" y="251"/>
                      <a:pt x="133" y="237"/>
                    </a:cubicBezTo>
                  </a:path>
                </a:pathLst>
              </a:custGeom>
              <a:solidFill>
                <a:srgbClr val="FFCE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194" name="Freeform 491"/>
              <p:cNvSpPr>
                <a:spLocks/>
              </p:cNvSpPr>
              <p:nvPr/>
            </p:nvSpPr>
            <p:spPr bwMode="auto">
              <a:xfrm>
                <a:off x="1816" y="1512"/>
                <a:ext cx="3" cy="0"/>
              </a:xfrm>
              <a:custGeom>
                <a:avLst/>
                <a:gdLst>
                  <a:gd name="T0" fmla="*/ 3 w 3"/>
                  <a:gd name="T1" fmla="*/ 3 w 3"/>
                  <a:gd name="T2" fmla="*/ 0 w 3"/>
                  <a:gd name="T3" fmla="*/ 3 w 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3">
                    <a:moveTo>
                      <a:pt x="3" y="0"/>
                    </a:moveTo>
                    <a:lnTo>
                      <a:pt x="3" y="0"/>
                    </a:lnTo>
                    <a:lnTo>
                      <a:pt x="0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A069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195" name="Freeform 492"/>
              <p:cNvSpPr>
                <a:spLocks/>
              </p:cNvSpPr>
              <p:nvPr/>
            </p:nvSpPr>
            <p:spPr bwMode="auto">
              <a:xfrm>
                <a:off x="1427" y="925"/>
                <a:ext cx="106" cy="179"/>
              </a:xfrm>
              <a:custGeom>
                <a:avLst/>
                <a:gdLst>
                  <a:gd name="T0" fmla="*/ 39 w 39"/>
                  <a:gd name="T1" fmla="*/ 32 h 66"/>
                  <a:gd name="T2" fmla="*/ 29 w 39"/>
                  <a:gd name="T3" fmla="*/ 38 h 66"/>
                  <a:gd name="T4" fmla="*/ 20 w 39"/>
                  <a:gd name="T5" fmla="*/ 49 h 66"/>
                  <a:gd name="T6" fmla="*/ 13 w 39"/>
                  <a:gd name="T7" fmla="*/ 66 h 66"/>
                  <a:gd name="T8" fmla="*/ 1 w 39"/>
                  <a:gd name="T9" fmla="*/ 34 h 66"/>
                  <a:gd name="T10" fmla="*/ 11 w 39"/>
                  <a:gd name="T11" fmla="*/ 8 h 66"/>
                  <a:gd name="T12" fmla="*/ 31 w 39"/>
                  <a:gd name="T13" fmla="*/ 16 h 66"/>
                  <a:gd name="T14" fmla="*/ 33 w 39"/>
                  <a:gd name="T15" fmla="*/ 18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9" h="66">
                    <a:moveTo>
                      <a:pt x="39" y="32"/>
                    </a:moveTo>
                    <a:cubicBezTo>
                      <a:pt x="36" y="35"/>
                      <a:pt x="32" y="35"/>
                      <a:pt x="29" y="38"/>
                    </a:cubicBezTo>
                    <a:cubicBezTo>
                      <a:pt x="26" y="41"/>
                      <a:pt x="23" y="45"/>
                      <a:pt x="20" y="49"/>
                    </a:cubicBezTo>
                    <a:cubicBezTo>
                      <a:pt x="17" y="54"/>
                      <a:pt x="15" y="60"/>
                      <a:pt x="13" y="66"/>
                    </a:cubicBezTo>
                    <a:cubicBezTo>
                      <a:pt x="2" y="64"/>
                      <a:pt x="0" y="41"/>
                      <a:pt x="1" y="34"/>
                    </a:cubicBezTo>
                    <a:cubicBezTo>
                      <a:pt x="2" y="25"/>
                      <a:pt x="4" y="14"/>
                      <a:pt x="11" y="8"/>
                    </a:cubicBezTo>
                    <a:cubicBezTo>
                      <a:pt x="19" y="0"/>
                      <a:pt x="28" y="8"/>
                      <a:pt x="31" y="16"/>
                    </a:cubicBezTo>
                    <a:cubicBezTo>
                      <a:pt x="32" y="17"/>
                      <a:pt x="32" y="17"/>
                      <a:pt x="33" y="18"/>
                    </a:cubicBezTo>
                  </a:path>
                </a:pathLst>
              </a:custGeom>
              <a:solidFill>
                <a:srgbClr val="C697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196" name="Freeform 493"/>
              <p:cNvSpPr>
                <a:spLocks/>
              </p:cNvSpPr>
              <p:nvPr/>
            </p:nvSpPr>
            <p:spPr bwMode="auto">
              <a:xfrm>
                <a:off x="1868" y="1493"/>
                <a:ext cx="187" cy="134"/>
              </a:xfrm>
              <a:custGeom>
                <a:avLst/>
                <a:gdLst>
                  <a:gd name="T0" fmla="*/ 5 w 69"/>
                  <a:gd name="T1" fmla="*/ 22 h 49"/>
                  <a:gd name="T2" fmla="*/ 26 w 69"/>
                  <a:gd name="T3" fmla="*/ 40 h 49"/>
                  <a:gd name="T4" fmla="*/ 53 w 69"/>
                  <a:gd name="T5" fmla="*/ 47 h 49"/>
                  <a:gd name="T6" fmla="*/ 61 w 69"/>
                  <a:gd name="T7" fmla="*/ 19 h 49"/>
                  <a:gd name="T8" fmla="*/ 50 w 69"/>
                  <a:gd name="T9" fmla="*/ 4 h 49"/>
                  <a:gd name="T10" fmla="*/ 30 w 69"/>
                  <a:gd name="T11" fmla="*/ 5 h 49"/>
                  <a:gd name="T12" fmla="*/ 0 w 69"/>
                  <a:gd name="T13" fmla="*/ 6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9" h="49">
                    <a:moveTo>
                      <a:pt x="5" y="22"/>
                    </a:moveTo>
                    <a:cubicBezTo>
                      <a:pt x="7" y="29"/>
                      <a:pt x="19" y="36"/>
                      <a:pt x="26" y="40"/>
                    </a:cubicBezTo>
                    <a:cubicBezTo>
                      <a:pt x="34" y="44"/>
                      <a:pt x="44" y="49"/>
                      <a:pt x="53" y="47"/>
                    </a:cubicBezTo>
                    <a:cubicBezTo>
                      <a:pt x="69" y="44"/>
                      <a:pt x="67" y="30"/>
                      <a:pt x="61" y="19"/>
                    </a:cubicBezTo>
                    <a:cubicBezTo>
                      <a:pt x="59" y="15"/>
                      <a:pt x="54" y="7"/>
                      <a:pt x="50" y="4"/>
                    </a:cubicBezTo>
                    <a:cubicBezTo>
                      <a:pt x="44" y="0"/>
                      <a:pt x="36" y="4"/>
                      <a:pt x="30" y="5"/>
                    </a:cubicBezTo>
                    <a:cubicBezTo>
                      <a:pt x="20" y="7"/>
                      <a:pt x="9" y="7"/>
                      <a:pt x="0" y="6"/>
                    </a:cubicBezTo>
                  </a:path>
                </a:pathLst>
              </a:custGeom>
              <a:solidFill>
                <a:srgbClr val="C697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197" name="Line 494"/>
              <p:cNvSpPr>
                <a:spLocks noChangeShapeType="1"/>
              </p:cNvSpPr>
              <p:nvPr/>
            </p:nvSpPr>
            <p:spPr bwMode="auto">
              <a:xfrm>
                <a:off x="1996" y="1496"/>
                <a:ext cx="0" cy="0"/>
              </a:xfrm>
              <a:prstGeom prst="line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198" name="Line 495"/>
              <p:cNvSpPr>
                <a:spLocks noChangeShapeType="1"/>
              </p:cNvSpPr>
              <p:nvPr/>
            </p:nvSpPr>
            <p:spPr bwMode="auto">
              <a:xfrm>
                <a:off x="1996" y="1496"/>
                <a:ext cx="0" cy="0"/>
              </a:xfrm>
              <a:prstGeom prst="line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199" name="Freeform 496"/>
              <p:cNvSpPr>
                <a:spLocks/>
              </p:cNvSpPr>
              <p:nvPr/>
            </p:nvSpPr>
            <p:spPr bwMode="auto">
              <a:xfrm>
                <a:off x="1783" y="949"/>
                <a:ext cx="202" cy="191"/>
              </a:xfrm>
              <a:custGeom>
                <a:avLst/>
                <a:gdLst>
                  <a:gd name="T0" fmla="*/ 50 w 74"/>
                  <a:gd name="T1" fmla="*/ 26 h 70"/>
                  <a:gd name="T2" fmla="*/ 64 w 74"/>
                  <a:gd name="T3" fmla="*/ 9 h 70"/>
                  <a:gd name="T4" fmla="*/ 45 w 74"/>
                  <a:gd name="T5" fmla="*/ 16 h 70"/>
                  <a:gd name="T6" fmla="*/ 6 w 74"/>
                  <a:gd name="T7" fmla="*/ 60 h 70"/>
                  <a:gd name="T8" fmla="*/ 0 w 74"/>
                  <a:gd name="T9" fmla="*/ 65 h 70"/>
                  <a:gd name="T10" fmla="*/ 18 w 74"/>
                  <a:gd name="T11" fmla="*/ 67 h 70"/>
                  <a:gd name="T12" fmla="*/ 29 w 74"/>
                  <a:gd name="T13" fmla="*/ 54 h 70"/>
                  <a:gd name="T14" fmla="*/ 50 w 74"/>
                  <a:gd name="T15" fmla="*/ 26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4" h="70">
                    <a:moveTo>
                      <a:pt x="50" y="26"/>
                    </a:moveTo>
                    <a:cubicBezTo>
                      <a:pt x="54" y="22"/>
                      <a:pt x="74" y="19"/>
                      <a:pt x="64" y="9"/>
                    </a:cubicBezTo>
                    <a:cubicBezTo>
                      <a:pt x="56" y="0"/>
                      <a:pt x="48" y="8"/>
                      <a:pt x="45" y="16"/>
                    </a:cubicBezTo>
                    <a:cubicBezTo>
                      <a:pt x="38" y="35"/>
                      <a:pt x="20" y="47"/>
                      <a:pt x="6" y="60"/>
                    </a:cubicBezTo>
                    <a:cubicBezTo>
                      <a:pt x="4" y="62"/>
                      <a:pt x="2" y="63"/>
                      <a:pt x="0" y="65"/>
                    </a:cubicBezTo>
                    <a:cubicBezTo>
                      <a:pt x="5" y="67"/>
                      <a:pt x="13" y="70"/>
                      <a:pt x="18" y="67"/>
                    </a:cubicBezTo>
                    <a:cubicBezTo>
                      <a:pt x="22" y="65"/>
                      <a:pt x="26" y="58"/>
                      <a:pt x="29" y="54"/>
                    </a:cubicBezTo>
                    <a:cubicBezTo>
                      <a:pt x="35" y="46"/>
                      <a:pt x="41" y="31"/>
                      <a:pt x="50" y="26"/>
                    </a:cubicBezTo>
                  </a:path>
                </a:pathLst>
              </a:custGeom>
              <a:solidFill>
                <a:srgbClr val="F9C9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200" name="Freeform 497"/>
              <p:cNvSpPr>
                <a:spLocks/>
              </p:cNvSpPr>
              <p:nvPr/>
            </p:nvSpPr>
            <p:spPr bwMode="auto">
              <a:xfrm>
                <a:off x="1911" y="1175"/>
                <a:ext cx="226" cy="133"/>
              </a:xfrm>
              <a:custGeom>
                <a:avLst/>
                <a:gdLst>
                  <a:gd name="T0" fmla="*/ 51 w 83"/>
                  <a:gd name="T1" fmla="*/ 25 h 49"/>
                  <a:gd name="T2" fmla="*/ 65 w 83"/>
                  <a:gd name="T3" fmla="*/ 22 h 49"/>
                  <a:gd name="T4" fmla="*/ 76 w 83"/>
                  <a:gd name="T5" fmla="*/ 18 h 49"/>
                  <a:gd name="T6" fmla="*/ 64 w 83"/>
                  <a:gd name="T7" fmla="*/ 7 h 49"/>
                  <a:gd name="T8" fmla="*/ 17 w 83"/>
                  <a:gd name="T9" fmla="*/ 28 h 49"/>
                  <a:gd name="T10" fmla="*/ 2 w 83"/>
                  <a:gd name="T11" fmla="*/ 31 h 49"/>
                  <a:gd name="T12" fmla="*/ 1 w 83"/>
                  <a:gd name="T13" fmla="*/ 49 h 49"/>
                  <a:gd name="T14" fmla="*/ 26 w 83"/>
                  <a:gd name="T15" fmla="*/ 36 h 49"/>
                  <a:gd name="T16" fmla="*/ 55 w 83"/>
                  <a:gd name="T17" fmla="*/ 23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3" h="49">
                    <a:moveTo>
                      <a:pt x="51" y="25"/>
                    </a:moveTo>
                    <a:cubicBezTo>
                      <a:pt x="55" y="25"/>
                      <a:pt x="60" y="22"/>
                      <a:pt x="65" y="22"/>
                    </a:cubicBezTo>
                    <a:cubicBezTo>
                      <a:pt x="70" y="22"/>
                      <a:pt x="73" y="22"/>
                      <a:pt x="76" y="18"/>
                    </a:cubicBezTo>
                    <a:cubicBezTo>
                      <a:pt x="83" y="6"/>
                      <a:pt x="73" y="0"/>
                      <a:pt x="64" y="7"/>
                    </a:cubicBezTo>
                    <a:cubicBezTo>
                      <a:pt x="50" y="18"/>
                      <a:pt x="33" y="23"/>
                      <a:pt x="17" y="28"/>
                    </a:cubicBezTo>
                    <a:cubicBezTo>
                      <a:pt x="13" y="29"/>
                      <a:pt x="5" y="29"/>
                      <a:pt x="2" y="31"/>
                    </a:cubicBezTo>
                    <a:cubicBezTo>
                      <a:pt x="0" y="34"/>
                      <a:pt x="1" y="45"/>
                      <a:pt x="1" y="49"/>
                    </a:cubicBezTo>
                    <a:cubicBezTo>
                      <a:pt x="9" y="48"/>
                      <a:pt x="19" y="40"/>
                      <a:pt x="26" y="36"/>
                    </a:cubicBezTo>
                    <a:cubicBezTo>
                      <a:pt x="36" y="31"/>
                      <a:pt x="45" y="27"/>
                      <a:pt x="55" y="23"/>
                    </a:cubicBezTo>
                  </a:path>
                </a:pathLst>
              </a:custGeom>
              <a:solidFill>
                <a:srgbClr val="F9C9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201" name="Freeform 498"/>
              <p:cNvSpPr>
                <a:spLocks/>
              </p:cNvSpPr>
              <p:nvPr/>
            </p:nvSpPr>
            <p:spPr bwMode="auto">
              <a:xfrm>
                <a:off x="2058" y="1180"/>
                <a:ext cx="76" cy="63"/>
              </a:xfrm>
              <a:custGeom>
                <a:avLst/>
                <a:gdLst>
                  <a:gd name="T0" fmla="*/ 1 w 28"/>
                  <a:gd name="T1" fmla="*/ 21 h 23"/>
                  <a:gd name="T2" fmla="*/ 24 w 28"/>
                  <a:gd name="T3" fmla="*/ 7 h 23"/>
                  <a:gd name="T4" fmla="*/ 10 w 28"/>
                  <a:gd name="T5" fmla="*/ 2 h 23"/>
                  <a:gd name="T6" fmla="*/ 0 w 28"/>
                  <a:gd name="T7" fmla="*/ 14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8" h="23">
                    <a:moveTo>
                      <a:pt x="1" y="21"/>
                    </a:moveTo>
                    <a:cubicBezTo>
                      <a:pt x="10" y="21"/>
                      <a:pt x="28" y="23"/>
                      <a:pt x="24" y="7"/>
                    </a:cubicBezTo>
                    <a:cubicBezTo>
                      <a:pt x="22" y="1"/>
                      <a:pt x="15" y="0"/>
                      <a:pt x="10" y="2"/>
                    </a:cubicBezTo>
                    <a:cubicBezTo>
                      <a:pt x="5" y="5"/>
                      <a:pt x="3" y="9"/>
                      <a:pt x="0" y="14"/>
                    </a:cubicBezTo>
                  </a:path>
                </a:pathLst>
              </a:custGeom>
              <a:solidFill>
                <a:srgbClr val="A871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202" name="Freeform 499"/>
              <p:cNvSpPr>
                <a:spLocks/>
              </p:cNvSpPr>
              <p:nvPr/>
            </p:nvSpPr>
            <p:spPr bwMode="auto">
              <a:xfrm>
                <a:off x="1900" y="960"/>
                <a:ext cx="68" cy="65"/>
              </a:xfrm>
              <a:custGeom>
                <a:avLst/>
                <a:gdLst>
                  <a:gd name="T0" fmla="*/ 5 w 25"/>
                  <a:gd name="T1" fmla="*/ 24 h 24"/>
                  <a:gd name="T2" fmla="*/ 24 w 25"/>
                  <a:gd name="T3" fmla="*/ 10 h 24"/>
                  <a:gd name="T4" fmla="*/ 7 w 25"/>
                  <a:gd name="T5" fmla="*/ 2 h 24"/>
                  <a:gd name="T6" fmla="*/ 0 w 25"/>
                  <a:gd name="T7" fmla="*/ 2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" h="24">
                    <a:moveTo>
                      <a:pt x="5" y="24"/>
                    </a:moveTo>
                    <a:cubicBezTo>
                      <a:pt x="10" y="20"/>
                      <a:pt x="23" y="18"/>
                      <a:pt x="24" y="10"/>
                    </a:cubicBezTo>
                    <a:cubicBezTo>
                      <a:pt x="25" y="0"/>
                      <a:pt x="13" y="0"/>
                      <a:pt x="7" y="2"/>
                    </a:cubicBezTo>
                    <a:cubicBezTo>
                      <a:pt x="3" y="7"/>
                      <a:pt x="3" y="15"/>
                      <a:pt x="0" y="20"/>
                    </a:cubicBezTo>
                  </a:path>
                </a:pathLst>
              </a:custGeom>
              <a:solidFill>
                <a:srgbClr val="A871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203" name="Freeform 500"/>
              <p:cNvSpPr>
                <a:spLocks/>
              </p:cNvSpPr>
              <p:nvPr/>
            </p:nvSpPr>
            <p:spPr bwMode="auto">
              <a:xfrm>
                <a:off x="1051" y="1278"/>
                <a:ext cx="435" cy="468"/>
              </a:xfrm>
              <a:custGeom>
                <a:avLst/>
                <a:gdLst>
                  <a:gd name="T0" fmla="*/ 159 w 160"/>
                  <a:gd name="T1" fmla="*/ 162 h 172"/>
                  <a:gd name="T2" fmla="*/ 109 w 160"/>
                  <a:gd name="T3" fmla="*/ 51 h 172"/>
                  <a:gd name="T4" fmla="*/ 41 w 160"/>
                  <a:gd name="T5" fmla="*/ 21 h 172"/>
                  <a:gd name="T6" fmla="*/ 58 w 160"/>
                  <a:gd name="T7" fmla="*/ 150 h 172"/>
                  <a:gd name="T8" fmla="*/ 154 w 160"/>
                  <a:gd name="T9" fmla="*/ 164 h 1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0" h="172">
                    <a:moveTo>
                      <a:pt x="159" y="162"/>
                    </a:moveTo>
                    <a:cubicBezTo>
                      <a:pt x="160" y="116"/>
                      <a:pt x="142" y="84"/>
                      <a:pt x="109" y="51"/>
                    </a:cubicBezTo>
                    <a:cubicBezTo>
                      <a:pt x="92" y="34"/>
                      <a:pt x="63" y="0"/>
                      <a:pt x="41" y="21"/>
                    </a:cubicBezTo>
                    <a:cubicBezTo>
                      <a:pt x="0" y="61"/>
                      <a:pt x="14" y="117"/>
                      <a:pt x="58" y="150"/>
                    </a:cubicBezTo>
                    <a:cubicBezTo>
                      <a:pt x="83" y="168"/>
                      <a:pt x="124" y="172"/>
                      <a:pt x="154" y="164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204" name="Freeform 501"/>
              <p:cNvSpPr>
                <a:spLocks/>
              </p:cNvSpPr>
              <p:nvPr/>
            </p:nvSpPr>
            <p:spPr bwMode="auto">
              <a:xfrm>
                <a:off x="1070" y="1142"/>
                <a:ext cx="471" cy="381"/>
              </a:xfrm>
              <a:custGeom>
                <a:avLst/>
                <a:gdLst>
                  <a:gd name="T0" fmla="*/ 172 w 173"/>
                  <a:gd name="T1" fmla="*/ 0 h 140"/>
                  <a:gd name="T2" fmla="*/ 173 w 173"/>
                  <a:gd name="T3" fmla="*/ 2 h 140"/>
                  <a:gd name="T4" fmla="*/ 152 w 173"/>
                  <a:gd name="T5" fmla="*/ 14 h 140"/>
                  <a:gd name="T6" fmla="*/ 140 w 173"/>
                  <a:gd name="T7" fmla="*/ 18 h 140"/>
                  <a:gd name="T8" fmla="*/ 121 w 173"/>
                  <a:gd name="T9" fmla="*/ 30 h 140"/>
                  <a:gd name="T10" fmla="*/ 109 w 173"/>
                  <a:gd name="T11" fmla="*/ 39 h 140"/>
                  <a:gd name="T12" fmla="*/ 90 w 173"/>
                  <a:gd name="T13" fmla="*/ 48 h 140"/>
                  <a:gd name="T14" fmla="*/ 75 w 173"/>
                  <a:gd name="T15" fmla="*/ 55 h 140"/>
                  <a:gd name="T16" fmla="*/ 58 w 173"/>
                  <a:gd name="T17" fmla="*/ 62 h 140"/>
                  <a:gd name="T18" fmla="*/ 40 w 173"/>
                  <a:gd name="T19" fmla="*/ 69 h 140"/>
                  <a:gd name="T20" fmla="*/ 12 w 173"/>
                  <a:gd name="T21" fmla="*/ 139 h 140"/>
                  <a:gd name="T22" fmla="*/ 12 w 173"/>
                  <a:gd name="T23" fmla="*/ 139 h 140"/>
                  <a:gd name="T24" fmla="*/ 10 w 173"/>
                  <a:gd name="T25" fmla="*/ 139 h 140"/>
                  <a:gd name="T26" fmla="*/ 39 w 173"/>
                  <a:gd name="T27" fmla="*/ 66 h 140"/>
                  <a:gd name="T28" fmla="*/ 57 w 173"/>
                  <a:gd name="T29" fmla="*/ 60 h 140"/>
                  <a:gd name="T30" fmla="*/ 74 w 173"/>
                  <a:gd name="T31" fmla="*/ 53 h 140"/>
                  <a:gd name="T32" fmla="*/ 89 w 173"/>
                  <a:gd name="T33" fmla="*/ 46 h 140"/>
                  <a:gd name="T34" fmla="*/ 107 w 173"/>
                  <a:gd name="T35" fmla="*/ 36 h 140"/>
                  <a:gd name="T36" fmla="*/ 120 w 173"/>
                  <a:gd name="T37" fmla="*/ 28 h 140"/>
                  <a:gd name="T38" fmla="*/ 139 w 173"/>
                  <a:gd name="T39" fmla="*/ 16 h 140"/>
                  <a:gd name="T40" fmla="*/ 151 w 173"/>
                  <a:gd name="T41" fmla="*/ 11 h 140"/>
                  <a:gd name="T42" fmla="*/ 171 w 173"/>
                  <a:gd name="T43" fmla="*/ 1 h 140"/>
                  <a:gd name="T44" fmla="*/ 172 w 173"/>
                  <a:gd name="T45" fmla="*/ 0 h 1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73" h="140">
                    <a:moveTo>
                      <a:pt x="172" y="0"/>
                    </a:moveTo>
                    <a:cubicBezTo>
                      <a:pt x="173" y="1"/>
                      <a:pt x="173" y="2"/>
                      <a:pt x="173" y="2"/>
                    </a:cubicBezTo>
                    <a:cubicBezTo>
                      <a:pt x="168" y="8"/>
                      <a:pt x="160" y="11"/>
                      <a:pt x="152" y="14"/>
                    </a:cubicBezTo>
                    <a:cubicBezTo>
                      <a:pt x="147" y="15"/>
                      <a:pt x="144" y="16"/>
                      <a:pt x="140" y="18"/>
                    </a:cubicBezTo>
                    <a:cubicBezTo>
                      <a:pt x="133" y="21"/>
                      <a:pt x="128" y="26"/>
                      <a:pt x="121" y="30"/>
                    </a:cubicBezTo>
                    <a:cubicBezTo>
                      <a:pt x="109" y="39"/>
                      <a:pt x="109" y="39"/>
                      <a:pt x="109" y="39"/>
                    </a:cubicBezTo>
                    <a:cubicBezTo>
                      <a:pt x="103" y="42"/>
                      <a:pt x="96" y="45"/>
                      <a:pt x="90" y="48"/>
                    </a:cubicBezTo>
                    <a:cubicBezTo>
                      <a:pt x="85" y="50"/>
                      <a:pt x="80" y="52"/>
                      <a:pt x="75" y="55"/>
                    </a:cubicBezTo>
                    <a:cubicBezTo>
                      <a:pt x="70" y="58"/>
                      <a:pt x="64" y="60"/>
                      <a:pt x="58" y="62"/>
                    </a:cubicBezTo>
                    <a:cubicBezTo>
                      <a:pt x="52" y="64"/>
                      <a:pt x="46" y="66"/>
                      <a:pt x="40" y="69"/>
                    </a:cubicBezTo>
                    <a:cubicBezTo>
                      <a:pt x="20" y="81"/>
                      <a:pt x="2" y="116"/>
                      <a:pt x="12" y="139"/>
                    </a:cubicBezTo>
                    <a:cubicBezTo>
                      <a:pt x="12" y="140"/>
                      <a:pt x="13" y="139"/>
                      <a:pt x="12" y="139"/>
                    </a:cubicBezTo>
                    <a:cubicBezTo>
                      <a:pt x="11" y="140"/>
                      <a:pt x="11" y="139"/>
                      <a:pt x="10" y="139"/>
                    </a:cubicBezTo>
                    <a:cubicBezTo>
                      <a:pt x="0" y="114"/>
                      <a:pt x="17" y="79"/>
                      <a:pt x="39" y="66"/>
                    </a:cubicBezTo>
                    <a:cubicBezTo>
                      <a:pt x="45" y="63"/>
                      <a:pt x="51" y="61"/>
                      <a:pt x="57" y="60"/>
                    </a:cubicBezTo>
                    <a:cubicBezTo>
                      <a:pt x="63" y="58"/>
                      <a:pt x="69" y="56"/>
                      <a:pt x="74" y="53"/>
                    </a:cubicBezTo>
                    <a:cubicBezTo>
                      <a:pt x="79" y="50"/>
                      <a:pt x="84" y="48"/>
                      <a:pt x="89" y="46"/>
                    </a:cubicBezTo>
                    <a:cubicBezTo>
                      <a:pt x="95" y="43"/>
                      <a:pt x="102" y="40"/>
                      <a:pt x="107" y="36"/>
                    </a:cubicBezTo>
                    <a:cubicBezTo>
                      <a:pt x="120" y="28"/>
                      <a:pt x="120" y="28"/>
                      <a:pt x="120" y="28"/>
                    </a:cubicBezTo>
                    <a:cubicBezTo>
                      <a:pt x="126" y="24"/>
                      <a:pt x="132" y="19"/>
                      <a:pt x="139" y="16"/>
                    </a:cubicBezTo>
                    <a:cubicBezTo>
                      <a:pt x="143" y="14"/>
                      <a:pt x="147" y="13"/>
                      <a:pt x="151" y="11"/>
                    </a:cubicBezTo>
                    <a:cubicBezTo>
                      <a:pt x="159" y="9"/>
                      <a:pt x="167" y="6"/>
                      <a:pt x="171" y="1"/>
                    </a:cubicBezTo>
                    <a:cubicBezTo>
                      <a:pt x="171" y="0"/>
                      <a:pt x="172" y="0"/>
                      <a:pt x="172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205" name="Freeform 502"/>
              <p:cNvSpPr>
                <a:spLocks/>
              </p:cNvSpPr>
              <p:nvPr/>
            </p:nvSpPr>
            <p:spPr bwMode="auto">
              <a:xfrm>
                <a:off x="1334" y="930"/>
                <a:ext cx="732" cy="819"/>
              </a:xfrm>
              <a:custGeom>
                <a:avLst/>
                <a:gdLst>
                  <a:gd name="T0" fmla="*/ 0 w 269"/>
                  <a:gd name="T1" fmla="*/ 295 h 301"/>
                  <a:gd name="T2" fmla="*/ 46 w 269"/>
                  <a:gd name="T3" fmla="*/ 292 h 301"/>
                  <a:gd name="T4" fmla="*/ 66 w 269"/>
                  <a:gd name="T5" fmla="*/ 285 h 301"/>
                  <a:gd name="T6" fmla="*/ 120 w 269"/>
                  <a:gd name="T7" fmla="*/ 263 h 301"/>
                  <a:gd name="T8" fmla="*/ 160 w 269"/>
                  <a:gd name="T9" fmla="*/ 234 h 301"/>
                  <a:gd name="T10" fmla="*/ 171 w 269"/>
                  <a:gd name="T11" fmla="*/ 224 h 301"/>
                  <a:gd name="T12" fmla="*/ 192 w 269"/>
                  <a:gd name="T13" fmla="*/ 205 h 301"/>
                  <a:gd name="T14" fmla="*/ 193 w 269"/>
                  <a:gd name="T15" fmla="*/ 205 h 301"/>
                  <a:gd name="T16" fmla="*/ 194 w 269"/>
                  <a:gd name="T17" fmla="*/ 206 h 301"/>
                  <a:gd name="T18" fmla="*/ 197 w 269"/>
                  <a:gd name="T19" fmla="*/ 215 h 301"/>
                  <a:gd name="T20" fmla="*/ 214 w 269"/>
                  <a:gd name="T21" fmla="*/ 241 h 301"/>
                  <a:gd name="T22" fmla="*/ 255 w 269"/>
                  <a:gd name="T23" fmla="*/ 248 h 301"/>
                  <a:gd name="T24" fmla="*/ 243 w 269"/>
                  <a:gd name="T25" fmla="*/ 209 h 301"/>
                  <a:gd name="T26" fmla="*/ 240 w 269"/>
                  <a:gd name="T27" fmla="*/ 206 h 301"/>
                  <a:gd name="T28" fmla="*/ 218 w 269"/>
                  <a:gd name="T29" fmla="*/ 171 h 301"/>
                  <a:gd name="T30" fmla="*/ 213 w 269"/>
                  <a:gd name="T31" fmla="*/ 140 h 301"/>
                  <a:gd name="T32" fmla="*/ 213 w 269"/>
                  <a:gd name="T33" fmla="*/ 134 h 301"/>
                  <a:gd name="T34" fmla="*/ 195 w 269"/>
                  <a:gd name="T35" fmla="*/ 90 h 301"/>
                  <a:gd name="T36" fmla="*/ 120 w 269"/>
                  <a:gd name="T37" fmla="*/ 55 h 301"/>
                  <a:gd name="T38" fmla="*/ 83 w 269"/>
                  <a:gd name="T39" fmla="*/ 40 h 301"/>
                  <a:gd name="T40" fmla="*/ 69 w 269"/>
                  <a:gd name="T41" fmla="*/ 23 h 301"/>
                  <a:gd name="T42" fmla="*/ 65 w 269"/>
                  <a:gd name="T43" fmla="*/ 16 h 301"/>
                  <a:gd name="T44" fmla="*/ 58 w 269"/>
                  <a:gd name="T45" fmla="*/ 5 h 301"/>
                  <a:gd name="T46" fmla="*/ 50 w 269"/>
                  <a:gd name="T47" fmla="*/ 4 h 301"/>
                  <a:gd name="T48" fmla="*/ 35 w 269"/>
                  <a:gd name="T49" fmla="*/ 27 h 301"/>
                  <a:gd name="T50" fmla="*/ 49 w 269"/>
                  <a:gd name="T51" fmla="*/ 66 h 301"/>
                  <a:gd name="T52" fmla="*/ 72 w 269"/>
                  <a:gd name="T53" fmla="*/ 79 h 301"/>
                  <a:gd name="T54" fmla="*/ 73 w 269"/>
                  <a:gd name="T55" fmla="*/ 80 h 301"/>
                  <a:gd name="T56" fmla="*/ 72 w 269"/>
                  <a:gd name="T57" fmla="*/ 82 h 301"/>
                  <a:gd name="T58" fmla="*/ 47 w 269"/>
                  <a:gd name="T59" fmla="*/ 67 h 301"/>
                  <a:gd name="T60" fmla="*/ 32 w 269"/>
                  <a:gd name="T61" fmla="*/ 27 h 301"/>
                  <a:gd name="T62" fmla="*/ 49 w 269"/>
                  <a:gd name="T63" fmla="*/ 2 h 301"/>
                  <a:gd name="T64" fmla="*/ 60 w 269"/>
                  <a:gd name="T65" fmla="*/ 3 h 301"/>
                  <a:gd name="T66" fmla="*/ 67 w 269"/>
                  <a:gd name="T67" fmla="*/ 15 h 301"/>
                  <a:gd name="T68" fmla="*/ 71 w 269"/>
                  <a:gd name="T69" fmla="*/ 22 h 301"/>
                  <a:gd name="T70" fmla="*/ 85 w 269"/>
                  <a:gd name="T71" fmla="*/ 38 h 301"/>
                  <a:gd name="T72" fmla="*/ 120 w 269"/>
                  <a:gd name="T73" fmla="*/ 53 h 301"/>
                  <a:gd name="T74" fmla="*/ 196 w 269"/>
                  <a:gd name="T75" fmla="*/ 88 h 301"/>
                  <a:gd name="T76" fmla="*/ 215 w 269"/>
                  <a:gd name="T77" fmla="*/ 134 h 301"/>
                  <a:gd name="T78" fmla="*/ 215 w 269"/>
                  <a:gd name="T79" fmla="*/ 140 h 301"/>
                  <a:gd name="T80" fmla="*/ 220 w 269"/>
                  <a:gd name="T81" fmla="*/ 170 h 301"/>
                  <a:gd name="T82" fmla="*/ 242 w 269"/>
                  <a:gd name="T83" fmla="*/ 204 h 301"/>
                  <a:gd name="T84" fmla="*/ 245 w 269"/>
                  <a:gd name="T85" fmla="*/ 208 h 301"/>
                  <a:gd name="T86" fmla="*/ 257 w 269"/>
                  <a:gd name="T87" fmla="*/ 250 h 301"/>
                  <a:gd name="T88" fmla="*/ 212 w 269"/>
                  <a:gd name="T89" fmla="*/ 243 h 301"/>
                  <a:gd name="T90" fmla="*/ 195 w 269"/>
                  <a:gd name="T91" fmla="*/ 216 h 301"/>
                  <a:gd name="T92" fmla="*/ 192 w 269"/>
                  <a:gd name="T93" fmla="*/ 208 h 301"/>
                  <a:gd name="T94" fmla="*/ 172 w 269"/>
                  <a:gd name="T95" fmla="*/ 225 h 301"/>
                  <a:gd name="T96" fmla="*/ 162 w 269"/>
                  <a:gd name="T97" fmla="*/ 236 h 301"/>
                  <a:gd name="T98" fmla="*/ 122 w 269"/>
                  <a:gd name="T99" fmla="*/ 265 h 301"/>
                  <a:gd name="T100" fmla="*/ 66 w 269"/>
                  <a:gd name="T101" fmla="*/ 287 h 301"/>
                  <a:gd name="T102" fmla="*/ 47 w 269"/>
                  <a:gd name="T103" fmla="*/ 294 h 301"/>
                  <a:gd name="T104" fmla="*/ 0 w 269"/>
                  <a:gd name="T105" fmla="*/ 298 h 3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269" h="301">
                    <a:moveTo>
                      <a:pt x="0" y="295"/>
                    </a:moveTo>
                    <a:cubicBezTo>
                      <a:pt x="15" y="298"/>
                      <a:pt x="32" y="296"/>
                      <a:pt x="46" y="292"/>
                    </a:cubicBezTo>
                    <a:cubicBezTo>
                      <a:pt x="66" y="285"/>
                      <a:pt x="66" y="285"/>
                      <a:pt x="66" y="285"/>
                    </a:cubicBezTo>
                    <a:cubicBezTo>
                      <a:pt x="85" y="279"/>
                      <a:pt x="103" y="273"/>
                      <a:pt x="120" y="263"/>
                    </a:cubicBezTo>
                    <a:cubicBezTo>
                      <a:pt x="134" y="255"/>
                      <a:pt x="148" y="245"/>
                      <a:pt x="160" y="234"/>
                    </a:cubicBezTo>
                    <a:cubicBezTo>
                      <a:pt x="164" y="231"/>
                      <a:pt x="167" y="227"/>
                      <a:pt x="171" y="224"/>
                    </a:cubicBezTo>
                    <a:cubicBezTo>
                      <a:pt x="177" y="216"/>
                      <a:pt x="184" y="209"/>
                      <a:pt x="192" y="205"/>
                    </a:cubicBezTo>
                    <a:cubicBezTo>
                      <a:pt x="192" y="205"/>
                      <a:pt x="193" y="205"/>
                      <a:pt x="193" y="205"/>
                    </a:cubicBezTo>
                    <a:cubicBezTo>
                      <a:pt x="193" y="205"/>
                      <a:pt x="194" y="205"/>
                      <a:pt x="194" y="206"/>
                    </a:cubicBezTo>
                    <a:cubicBezTo>
                      <a:pt x="197" y="215"/>
                      <a:pt x="197" y="215"/>
                      <a:pt x="197" y="215"/>
                    </a:cubicBezTo>
                    <a:cubicBezTo>
                      <a:pt x="201" y="225"/>
                      <a:pt x="204" y="234"/>
                      <a:pt x="214" y="241"/>
                    </a:cubicBezTo>
                    <a:cubicBezTo>
                      <a:pt x="223" y="249"/>
                      <a:pt x="246" y="258"/>
                      <a:pt x="255" y="248"/>
                    </a:cubicBezTo>
                    <a:cubicBezTo>
                      <a:pt x="266" y="238"/>
                      <a:pt x="252" y="220"/>
                      <a:pt x="243" y="209"/>
                    </a:cubicBezTo>
                    <a:cubicBezTo>
                      <a:pt x="240" y="206"/>
                      <a:pt x="240" y="206"/>
                      <a:pt x="240" y="206"/>
                    </a:cubicBezTo>
                    <a:cubicBezTo>
                      <a:pt x="231" y="193"/>
                      <a:pt x="223" y="182"/>
                      <a:pt x="218" y="171"/>
                    </a:cubicBezTo>
                    <a:cubicBezTo>
                      <a:pt x="213" y="161"/>
                      <a:pt x="213" y="150"/>
                      <a:pt x="213" y="140"/>
                    </a:cubicBezTo>
                    <a:cubicBezTo>
                      <a:pt x="213" y="134"/>
                      <a:pt x="213" y="134"/>
                      <a:pt x="213" y="134"/>
                    </a:cubicBezTo>
                    <a:cubicBezTo>
                      <a:pt x="212" y="118"/>
                      <a:pt x="206" y="102"/>
                      <a:pt x="195" y="90"/>
                    </a:cubicBezTo>
                    <a:cubicBezTo>
                      <a:pt x="175" y="69"/>
                      <a:pt x="151" y="58"/>
                      <a:pt x="120" y="55"/>
                    </a:cubicBezTo>
                    <a:cubicBezTo>
                      <a:pt x="106" y="54"/>
                      <a:pt x="94" y="49"/>
                      <a:pt x="83" y="40"/>
                    </a:cubicBezTo>
                    <a:cubicBezTo>
                      <a:pt x="78" y="35"/>
                      <a:pt x="73" y="30"/>
                      <a:pt x="69" y="23"/>
                    </a:cubicBezTo>
                    <a:cubicBezTo>
                      <a:pt x="65" y="16"/>
                      <a:pt x="65" y="16"/>
                      <a:pt x="65" y="16"/>
                    </a:cubicBezTo>
                    <a:cubicBezTo>
                      <a:pt x="63" y="12"/>
                      <a:pt x="61" y="8"/>
                      <a:pt x="58" y="5"/>
                    </a:cubicBezTo>
                    <a:cubicBezTo>
                      <a:pt x="56" y="3"/>
                      <a:pt x="53" y="3"/>
                      <a:pt x="50" y="4"/>
                    </a:cubicBezTo>
                    <a:cubicBezTo>
                      <a:pt x="43" y="7"/>
                      <a:pt x="36" y="20"/>
                      <a:pt x="35" y="27"/>
                    </a:cubicBezTo>
                    <a:cubicBezTo>
                      <a:pt x="32" y="41"/>
                      <a:pt x="37" y="53"/>
                      <a:pt x="49" y="66"/>
                    </a:cubicBezTo>
                    <a:cubicBezTo>
                      <a:pt x="56" y="72"/>
                      <a:pt x="65" y="79"/>
                      <a:pt x="72" y="79"/>
                    </a:cubicBezTo>
                    <a:cubicBezTo>
                      <a:pt x="73" y="79"/>
                      <a:pt x="73" y="80"/>
                      <a:pt x="73" y="80"/>
                    </a:cubicBezTo>
                    <a:cubicBezTo>
                      <a:pt x="73" y="81"/>
                      <a:pt x="73" y="82"/>
                      <a:pt x="72" y="82"/>
                    </a:cubicBezTo>
                    <a:cubicBezTo>
                      <a:pt x="62" y="82"/>
                      <a:pt x="51" y="71"/>
                      <a:pt x="47" y="67"/>
                    </a:cubicBezTo>
                    <a:cubicBezTo>
                      <a:pt x="34" y="55"/>
                      <a:pt x="30" y="41"/>
                      <a:pt x="32" y="27"/>
                    </a:cubicBezTo>
                    <a:cubicBezTo>
                      <a:pt x="34" y="20"/>
                      <a:pt x="40" y="5"/>
                      <a:pt x="49" y="2"/>
                    </a:cubicBezTo>
                    <a:cubicBezTo>
                      <a:pt x="53" y="0"/>
                      <a:pt x="56" y="1"/>
                      <a:pt x="60" y="3"/>
                    </a:cubicBezTo>
                    <a:cubicBezTo>
                      <a:pt x="63" y="6"/>
                      <a:pt x="65" y="11"/>
                      <a:pt x="67" y="15"/>
                    </a:cubicBezTo>
                    <a:cubicBezTo>
                      <a:pt x="71" y="22"/>
                      <a:pt x="71" y="22"/>
                      <a:pt x="71" y="22"/>
                    </a:cubicBezTo>
                    <a:cubicBezTo>
                      <a:pt x="75" y="28"/>
                      <a:pt x="80" y="33"/>
                      <a:pt x="85" y="38"/>
                    </a:cubicBezTo>
                    <a:cubicBezTo>
                      <a:pt x="96" y="47"/>
                      <a:pt x="107" y="52"/>
                      <a:pt x="120" y="53"/>
                    </a:cubicBezTo>
                    <a:cubicBezTo>
                      <a:pt x="152" y="55"/>
                      <a:pt x="176" y="67"/>
                      <a:pt x="196" y="88"/>
                    </a:cubicBezTo>
                    <a:cubicBezTo>
                      <a:pt x="208" y="101"/>
                      <a:pt x="215" y="117"/>
                      <a:pt x="215" y="134"/>
                    </a:cubicBezTo>
                    <a:cubicBezTo>
                      <a:pt x="215" y="140"/>
                      <a:pt x="215" y="140"/>
                      <a:pt x="215" y="140"/>
                    </a:cubicBezTo>
                    <a:cubicBezTo>
                      <a:pt x="215" y="150"/>
                      <a:pt x="215" y="160"/>
                      <a:pt x="220" y="170"/>
                    </a:cubicBezTo>
                    <a:cubicBezTo>
                      <a:pt x="226" y="181"/>
                      <a:pt x="233" y="192"/>
                      <a:pt x="242" y="204"/>
                    </a:cubicBezTo>
                    <a:cubicBezTo>
                      <a:pt x="245" y="208"/>
                      <a:pt x="245" y="208"/>
                      <a:pt x="245" y="208"/>
                    </a:cubicBezTo>
                    <a:cubicBezTo>
                      <a:pt x="254" y="219"/>
                      <a:pt x="269" y="238"/>
                      <a:pt x="257" y="250"/>
                    </a:cubicBezTo>
                    <a:cubicBezTo>
                      <a:pt x="246" y="262"/>
                      <a:pt x="221" y="250"/>
                      <a:pt x="212" y="243"/>
                    </a:cubicBezTo>
                    <a:cubicBezTo>
                      <a:pt x="202" y="235"/>
                      <a:pt x="199" y="226"/>
                      <a:pt x="195" y="216"/>
                    </a:cubicBezTo>
                    <a:cubicBezTo>
                      <a:pt x="195" y="216"/>
                      <a:pt x="193" y="210"/>
                      <a:pt x="192" y="208"/>
                    </a:cubicBezTo>
                    <a:cubicBezTo>
                      <a:pt x="185" y="212"/>
                      <a:pt x="179" y="219"/>
                      <a:pt x="172" y="225"/>
                    </a:cubicBezTo>
                    <a:cubicBezTo>
                      <a:pt x="169" y="229"/>
                      <a:pt x="166" y="233"/>
                      <a:pt x="162" y="236"/>
                    </a:cubicBezTo>
                    <a:cubicBezTo>
                      <a:pt x="149" y="247"/>
                      <a:pt x="136" y="257"/>
                      <a:pt x="122" y="265"/>
                    </a:cubicBezTo>
                    <a:cubicBezTo>
                      <a:pt x="104" y="275"/>
                      <a:pt x="85" y="282"/>
                      <a:pt x="66" y="287"/>
                    </a:cubicBezTo>
                    <a:cubicBezTo>
                      <a:pt x="47" y="294"/>
                      <a:pt x="47" y="294"/>
                      <a:pt x="47" y="294"/>
                    </a:cubicBezTo>
                    <a:cubicBezTo>
                      <a:pt x="33" y="299"/>
                      <a:pt x="16" y="301"/>
                      <a:pt x="0" y="298"/>
                    </a:cubicBezTo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206" name="Freeform 503"/>
              <p:cNvSpPr>
                <a:spLocks/>
              </p:cNvSpPr>
              <p:nvPr/>
            </p:nvSpPr>
            <p:spPr bwMode="auto">
              <a:xfrm>
                <a:off x="1132" y="1439"/>
                <a:ext cx="254" cy="236"/>
              </a:xfrm>
              <a:custGeom>
                <a:avLst/>
                <a:gdLst>
                  <a:gd name="T0" fmla="*/ 22 w 93"/>
                  <a:gd name="T1" fmla="*/ 0 h 87"/>
                  <a:gd name="T2" fmla="*/ 22 w 93"/>
                  <a:gd name="T3" fmla="*/ 2 h 87"/>
                  <a:gd name="T4" fmla="*/ 25 w 93"/>
                  <a:gd name="T5" fmla="*/ 66 h 87"/>
                  <a:gd name="T6" fmla="*/ 58 w 93"/>
                  <a:gd name="T7" fmla="*/ 84 h 87"/>
                  <a:gd name="T8" fmla="*/ 80 w 93"/>
                  <a:gd name="T9" fmla="*/ 82 h 87"/>
                  <a:gd name="T10" fmla="*/ 92 w 93"/>
                  <a:gd name="T11" fmla="*/ 80 h 87"/>
                  <a:gd name="T12" fmla="*/ 93 w 93"/>
                  <a:gd name="T13" fmla="*/ 81 h 87"/>
                  <a:gd name="T14" fmla="*/ 92 w 93"/>
                  <a:gd name="T15" fmla="*/ 83 h 87"/>
                  <a:gd name="T16" fmla="*/ 80 w 93"/>
                  <a:gd name="T17" fmla="*/ 85 h 87"/>
                  <a:gd name="T18" fmla="*/ 57 w 93"/>
                  <a:gd name="T19" fmla="*/ 86 h 87"/>
                  <a:gd name="T20" fmla="*/ 23 w 93"/>
                  <a:gd name="T21" fmla="*/ 68 h 87"/>
                  <a:gd name="T22" fmla="*/ 20 w 93"/>
                  <a:gd name="T23" fmla="*/ 1 h 87"/>
                  <a:gd name="T24" fmla="*/ 22 w 93"/>
                  <a:gd name="T25" fmla="*/ 0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93" h="87">
                    <a:moveTo>
                      <a:pt x="22" y="0"/>
                    </a:moveTo>
                    <a:cubicBezTo>
                      <a:pt x="22" y="1"/>
                      <a:pt x="23" y="2"/>
                      <a:pt x="22" y="2"/>
                    </a:cubicBezTo>
                    <a:cubicBezTo>
                      <a:pt x="11" y="22"/>
                      <a:pt x="3" y="45"/>
                      <a:pt x="25" y="66"/>
                    </a:cubicBezTo>
                    <a:cubicBezTo>
                      <a:pt x="35" y="76"/>
                      <a:pt x="45" y="81"/>
                      <a:pt x="58" y="84"/>
                    </a:cubicBezTo>
                    <a:cubicBezTo>
                      <a:pt x="65" y="85"/>
                      <a:pt x="73" y="83"/>
                      <a:pt x="80" y="82"/>
                    </a:cubicBezTo>
                    <a:cubicBezTo>
                      <a:pt x="84" y="81"/>
                      <a:pt x="88" y="81"/>
                      <a:pt x="92" y="80"/>
                    </a:cubicBezTo>
                    <a:cubicBezTo>
                      <a:pt x="93" y="80"/>
                      <a:pt x="93" y="81"/>
                      <a:pt x="93" y="81"/>
                    </a:cubicBezTo>
                    <a:cubicBezTo>
                      <a:pt x="93" y="82"/>
                      <a:pt x="93" y="83"/>
                      <a:pt x="92" y="83"/>
                    </a:cubicBezTo>
                    <a:cubicBezTo>
                      <a:pt x="88" y="83"/>
                      <a:pt x="84" y="84"/>
                      <a:pt x="80" y="85"/>
                    </a:cubicBezTo>
                    <a:cubicBezTo>
                      <a:pt x="73" y="86"/>
                      <a:pt x="65" y="87"/>
                      <a:pt x="57" y="86"/>
                    </a:cubicBezTo>
                    <a:cubicBezTo>
                      <a:pt x="44" y="84"/>
                      <a:pt x="34" y="78"/>
                      <a:pt x="23" y="68"/>
                    </a:cubicBezTo>
                    <a:cubicBezTo>
                      <a:pt x="0" y="46"/>
                      <a:pt x="9" y="21"/>
                      <a:pt x="20" y="1"/>
                    </a:cubicBezTo>
                    <a:cubicBezTo>
                      <a:pt x="20" y="0"/>
                      <a:pt x="21" y="0"/>
                      <a:pt x="22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207" name="Freeform 504"/>
              <p:cNvSpPr>
                <a:spLocks/>
              </p:cNvSpPr>
              <p:nvPr/>
            </p:nvSpPr>
            <p:spPr bwMode="auto">
              <a:xfrm>
                <a:off x="1386" y="1651"/>
                <a:ext cx="11" cy="19"/>
              </a:xfrm>
              <a:custGeom>
                <a:avLst/>
                <a:gdLst>
                  <a:gd name="T0" fmla="*/ 3 w 4"/>
                  <a:gd name="T1" fmla="*/ 1 h 7"/>
                  <a:gd name="T2" fmla="*/ 3 w 4"/>
                  <a:gd name="T3" fmla="*/ 1 h 7"/>
                  <a:gd name="T4" fmla="*/ 3 w 4"/>
                  <a:gd name="T5" fmla="*/ 1 h 7"/>
                  <a:gd name="T6" fmla="*/ 3 w 4"/>
                  <a:gd name="T7" fmla="*/ 1 h 7"/>
                  <a:gd name="T8" fmla="*/ 4 w 4"/>
                  <a:gd name="T9" fmla="*/ 2 h 7"/>
                  <a:gd name="T10" fmla="*/ 3 w 4"/>
                  <a:gd name="T11" fmla="*/ 5 h 7"/>
                  <a:gd name="T12" fmla="*/ 3 w 4"/>
                  <a:gd name="T13" fmla="*/ 6 h 7"/>
                  <a:gd name="T14" fmla="*/ 3 w 4"/>
                  <a:gd name="T15" fmla="*/ 6 h 7"/>
                  <a:gd name="T16" fmla="*/ 3 w 4"/>
                  <a:gd name="T17" fmla="*/ 6 h 7"/>
                  <a:gd name="T18" fmla="*/ 3 w 4"/>
                  <a:gd name="T19" fmla="*/ 6 h 7"/>
                  <a:gd name="T20" fmla="*/ 2 w 4"/>
                  <a:gd name="T21" fmla="*/ 7 h 7"/>
                  <a:gd name="T22" fmla="*/ 0 w 4"/>
                  <a:gd name="T23" fmla="*/ 6 h 7"/>
                  <a:gd name="T24" fmla="*/ 1 w 4"/>
                  <a:gd name="T25" fmla="*/ 5 h 7"/>
                  <a:gd name="T26" fmla="*/ 0 w 4"/>
                  <a:gd name="T27" fmla="*/ 1 h 7"/>
                  <a:gd name="T28" fmla="*/ 0 w 4"/>
                  <a:gd name="T29" fmla="*/ 1 h 7"/>
                  <a:gd name="T30" fmla="*/ 0 w 4"/>
                  <a:gd name="T31" fmla="*/ 1 h 7"/>
                  <a:gd name="T32" fmla="*/ 1 w 4"/>
                  <a:gd name="T33" fmla="*/ 0 h 7"/>
                  <a:gd name="T34" fmla="*/ 3 w 4"/>
                  <a:gd name="T35" fmla="*/ 1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4" h="7">
                    <a:moveTo>
                      <a:pt x="3" y="1"/>
                    </a:moveTo>
                    <a:cubicBezTo>
                      <a:pt x="3" y="1"/>
                      <a:pt x="3" y="1"/>
                      <a:pt x="3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4" y="1"/>
                      <a:pt x="4" y="2"/>
                      <a:pt x="4" y="2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3" y="5"/>
                      <a:pt x="3" y="6"/>
                      <a:pt x="3" y="6"/>
                    </a:cubicBezTo>
                    <a:cubicBezTo>
                      <a:pt x="3" y="6"/>
                      <a:pt x="3" y="6"/>
                      <a:pt x="3" y="6"/>
                    </a:cubicBezTo>
                    <a:cubicBezTo>
                      <a:pt x="3" y="6"/>
                      <a:pt x="3" y="6"/>
                      <a:pt x="3" y="6"/>
                    </a:cubicBezTo>
                    <a:cubicBezTo>
                      <a:pt x="3" y="6"/>
                      <a:pt x="3" y="6"/>
                      <a:pt x="3" y="6"/>
                    </a:cubicBezTo>
                    <a:cubicBezTo>
                      <a:pt x="3" y="7"/>
                      <a:pt x="2" y="7"/>
                      <a:pt x="2" y="7"/>
                    </a:cubicBezTo>
                    <a:cubicBezTo>
                      <a:pt x="1" y="7"/>
                      <a:pt x="0" y="7"/>
                      <a:pt x="0" y="6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1" y="5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1" y="0"/>
                      <a:pt x="1" y="0"/>
                    </a:cubicBezTo>
                    <a:cubicBezTo>
                      <a:pt x="2" y="0"/>
                      <a:pt x="3" y="0"/>
                      <a:pt x="3" y="1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208" name="Freeform 505"/>
              <p:cNvSpPr>
                <a:spLocks/>
              </p:cNvSpPr>
              <p:nvPr/>
            </p:nvSpPr>
            <p:spPr bwMode="auto">
              <a:xfrm>
                <a:off x="1184" y="1558"/>
                <a:ext cx="85" cy="55"/>
              </a:xfrm>
              <a:custGeom>
                <a:avLst/>
                <a:gdLst>
                  <a:gd name="T0" fmla="*/ 31 w 31"/>
                  <a:gd name="T1" fmla="*/ 1 h 20"/>
                  <a:gd name="T2" fmla="*/ 30 w 31"/>
                  <a:gd name="T3" fmla="*/ 3 h 20"/>
                  <a:gd name="T4" fmla="*/ 23 w 31"/>
                  <a:gd name="T5" fmla="*/ 7 h 20"/>
                  <a:gd name="T6" fmla="*/ 3 w 31"/>
                  <a:gd name="T7" fmla="*/ 19 h 20"/>
                  <a:gd name="T8" fmla="*/ 1 w 31"/>
                  <a:gd name="T9" fmla="*/ 19 h 20"/>
                  <a:gd name="T10" fmla="*/ 1 w 31"/>
                  <a:gd name="T11" fmla="*/ 17 h 20"/>
                  <a:gd name="T12" fmla="*/ 22 w 31"/>
                  <a:gd name="T13" fmla="*/ 4 h 20"/>
                  <a:gd name="T14" fmla="*/ 29 w 31"/>
                  <a:gd name="T15" fmla="*/ 1 h 20"/>
                  <a:gd name="T16" fmla="*/ 31 w 31"/>
                  <a:gd name="T17" fmla="*/ 1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1" h="20">
                    <a:moveTo>
                      <a:pt x="31" y="1"/>
                    </a:moveTo>
                    <a:cubicBezTo>
                      <a:pt x="31" y="2"/>
                      <a:pt x="31" y="3"/>
                      <a:pt x="30" y="3"/>
                    </a:cubicBezTo>
                    <a:cubicBezTo>
                      <a:pt x="23" y="7"/>
                      <a:pt x="23" y="7"/>
                      <a:pt x="23" y="7"/>
                    </a:cubicBezTo>
                    <a:cubicBezTo>
                      <a:pt x="16" y="11"/>
                      <a:pt x="7" y="15"/>
                      <a:pt x="3" y="19"/>
                    </a:cubicBezTo>
                    <a:cubicBezTo>
                      <a:pt x="2" y="20"/>
                      <a:pt x="1" y="19"/>
                      <a:pt x="1" y="19"/>
                    </a:cubicBezTo>
                    <a:cubicBezTo>
                      <a:pt x="0" y="18"/>
                      <a:pt x="1" y="18"/>
                      <a:pt x="1" y="17"/>
                    </a:cubicBezTo>
                    <a:cubicBezTo>
                      <a:pt x="6" y="13"/>
                      <a:pt x="15" y="9"/>
                      <a:pt x="22" y="4"/>
                    </a:cubicBezTo>
                    <a:cubicBezTo>
                      <a:pt x="29" y="1"/>
                      <a:pt x="29" y="1"/>
                      <a:pt x="29" y="1"/>
                    </a:cubicBezTo>
                    <a:cubicBezTo>
                      <a:pt x="30" y="0"/>
                      <a:pt x="30" y="1"/>
                      <a:pt x="31" y="1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209" name="Freeform 506"/>
              <p:cNvSpPr>
                <a:spLocks/>
              </p:cNvSpPr>
              <p:nvPr/>
            </p:nvSpPr>
            <p:spPr bwMode="auto">
              <a:xfrm>
                <a:off x="1260" y="1515"/>
                <a:ext cx="55" cy="63"/>
              </a:xfrm>
              <a:custGeom>
                <a:avLst/>
                <a:gdLst>
                  <a:gd name="T0" fmla="*/ 1 w 20"/>
                  <a:gd name="T1" fmla="*/ 19 h 23"/>
                  <a:gd name="T2" fmla="*/ 20 w 20"/>
                  <a:gd name="T3" fmla="*/ 22 h 23"/>
                  <a:gd name="T4" fmla="*/ 5 w 20"/>
                  <a:gd name="T5" fmla="*/ 0 h 23"/>
                  <a:gd name="T6" fmla="*/ 2 w 20"/>
                  <a:gd name="T7" fmla="*/ 19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" h="23">
                    <a:moveTo>
                      <a:pt x="1" y="19"/>
                    </a:moveTo>
                    <a:cubicBezTo>
                      <a:pt x="8" y="19"/>
                      <a:pt x="14" y="23"/>
                      <a:pt x="20" y="22"/>
                    </a:cubicBezTo>
                    <a:cubicBezTo>
                      <a:pt x="16" y="15"/>
                      <a:pt x="10" y="7"/>
                      <a:pt x="5" y="0"/>
                    </a:cubicBezTo>
                    <a:cubicBezTo>
                      <a:pt x="0" y="2"/>
                      <a:pt x="1" y="14"/>
                      <a:pt x="2" y="19"/>
                    </a:cubicBezTo>
                  </a:path>
                </a:pathLst>
              </a:custGeom>
              <a:solidFill>
                <a:srgbClr val="93735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210" name="Freeform 507"/>
              <p:cNvSpPr>
                <a:spLocks noEditPoints="1"/>
              </p:cNvSpPr>
              <p:nvPr/>
            </p:nvSpPr>
            <p:spPr bwMode="auto">
              <a:xfrm>
                <a:off x="1258" y="1510"/>
                <a:ext cx="62" cy="70"/>
              </a:xfrm>
              <a:custGeom>
                <a:avLst/>
                <a:gdLst>
                  <a:gd name="T0" fmla="*/ 6 w 23"/>
                  <a:gd name="T1" fmla="*/ 1 h 26"/>
                  <a:gd name="T2" fmla="*/ 2 w 23"/>
                  <a:gd name="T3" fmla="*/ 6 h 26"/>
                  <a:gd name="T4" fmla="*/ 2 w 23"/>
                  <a:gd name="T5" fmla="*/ 20 h 26"/>
                  <a:gd name="T6" fmla="*/ 1 w 23"/>
                  <a:gd name="T7" fmla="*/ 20 h 26"/>
                  <a:gd name="T8" fmla="*/ 1 w 23"/>
                  <a:gd name="T9" fmla="*/ 21 h 26"/>
                  <a:gd name="T10" fmla="*/ 2 w 23"/>
                  <a:gd name="T11" fmla="*/ 22 h 26"/>
                  <a:gd name="T12" fmla="*/ 3 w 23"/>
                  <a:gd name="T13" fmla="*/ 22 h 26"/>
                  <a:gd name="T14" fmla="*/ 3 w 23"/>
                  <a:gd name="T15" fmla="*/ 22 h 26"/>
                  <a:gd name="T16" fmla="*/ 10 w 23"/>
                  <a:gd name="T17" fmla="*/ 24 h 26"/>
                  <a:gd name="T18" fmla="*/ 22 w 23"/>
                  <a:gd name="T19" fmla="*/ 25 h 26"/>
                  <a:gd name="T20" fmla="*/ 23 w 23"/>
                  <a:gd name="T21" fmla="*/ 25 h 26"/>
                  <a:gd name="T22" fmla="*/ 23 w 23"/>
                  <a:gd name="T23" fmla="*/ 23 h 26"/>
                  <a:gd name="T24" fmla="*/ 12 w 23"/>
                  <a:gd name="T25" fmla="*/ 7 h 26"/>
                  <a:gd name="T26" fmla="*/ 7 w 23"/>
                  <a:gd name="T27" fmla="*/ 1 h 26"/>
                  <a:gd name="T28" fmla="*/ 6 w 23"/>
                  <a:gd name="T29" fmla="*/ 1 h 26"/>
                  <a:gd name="T30" fmla="*/ 19 w 23"/>
                  <a:gd name="T31" fmla="*/ 23 h 26"/>
                  <a:gd name="T32" fmla="*/ 11 w 23"/>
                  <a:gd name="T33" fmla="*/ 21 h 26"/>
                  <a:gd name="T34" fmla="*/ 4 w 23"/>
                  <a:gd name="T35" fmla="*/ 20 h 26"/>
                  <a:gd name="T36" fmla="*/ 4 w 23"/>
                  <a:gd name="T37" fmla="*/ 6 h 26"/>
                  <a:gd name="T38" fmla="*/ 6 w 23"/>
                  <a:gd name="T39" fmla="*/ 3 h 26"/>
                  <a:gd name="T40" fmla="*/ 10 w 23"/>
                  <a:gd name="T41" fmla="*/ 9 h 26"/>
                  <a:gd name="T42" fmla="*/ 19 w 23"/>
                  <a:gd name="T43" fmla="*/ 23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3" h="26">
                    <a:moveTo>
                      <a:pt x="6" y="1"/>
                    </a:moveTo>
                    <a:cubicBezTo>
                      <a:pt x="4" y="1"/>
                      <a:pt x="2" y="3"/>
                      <a:pt x="2" y="6"/>
                    </a:cubicBezTo>
                    <a:cubicBezTo>
                      <a:pt x="0" y="10"/>
                      <a:pt x="1" y="16"/>
                      <a:pt x="2" y="20"/>
                    </a:cubicBezTo>
                    <a:cubicBezTo>
                      <a:pt x="2" y="20"/>
                      <a:pt x="1" y="20"/>
                      <a:pt x="1" y="20"/>
                    </a:cubicBezTo>
                    <a:cubicBezTo>
                      <a:pt x="1" y="20"/>
                      <a:pt x="1" y="20"/>
                      <a:pt x="1" y="21"/>
                    </a:cubicBezTo>
                    <a:cubicBezTo>
                      <a:pt x="1" y="21"/>
                      <a:pt x="2" y="22"/>
                      <a:pt x="2" y="22"/>
                    </a:cubicBezTo>
                    <a:cubicBezTo>
                      <a:pt x="2" y="22"/>
                      <a:pt x="3" y="22"/>
                      <a:pt x="3" y="22"/>
                    </a:cubicBezTo>
                    <a:cubicBezTo>
                      <a:pt x="3" y="22"/>
                      <a:pt x="3" y="22"/>
                      <a:pt x="3" y="22"/>
                    </a:cubicBezTo>
                    <a:cubicBezTo>
                      <a:pt x="6" y="22"/>
                      <a:pt x="8" y="23"/>
                      <a:pt x="10" y="24"/>
                    </a:cubicBezTo>
                    <a:cubicBezTo>
                      <a:pt x="14" y="25"/>
                      <a:pt x="18" y="26"/>
                      <a:pt x="22" y="25"/>
                    </a:cubicBezTo>
                    <a:cubicBezTo>
                      <a:pt x="22" y="25"/>
                      <a:pt x="22" y="25"/>
                      <a:pt x="23" y="25"/>
                    </a:cubicBezTo>
                    <a:cubicBezTo>
                      <a:pt x="23" y="24"/>
                      <a:pt x="23" y="24"/>
                      <a:pt x="23" y="23"/>
                    </a:cubicBezTo>
                    <a:cubicBezTo>
                      <a:pt x="19" y="18"/>
                      <a:pt x="15" y="13"/>
                      <a:pt x="12" y="7"/>
                    </a:cubicBezTo>
                    <a:cubicBezTo>
                      <a:pt x="7" y="1"/>
                      <a:pt x="7" y="1"/>
                      <a:pt x="7" y="1"/>
                    </a:cubicBezTo>
                    <a:cubicBezTo>
                      <a:pt x="7" y="0"/>
                      <a:pt x="6" y="0"/>
                      <a:pt x="6" y="1"/>
                    </a:cubicBezTo>
                    <a:close/>
                    <a:moveTo>
                      <a:pt x="19" y="23"/>
                    </a:moveTo>
                    <a:cubicBezTo>
                      <a:pt x="16" y="23"/>
                      <a:pt x="14" y="22"/>
                      <a:pt x="11" y="21"/>
                    </a:cubicBezTo>
                    <a:cubicBezTo>
                      <a:pt x="9" y="21"/>
                      <a:pt x="7" y="20"/>
                      <a:pt x="4" y="20"/>
                    </a:cubicBezTo>
                    <a:cubicBezTo>
                      <a:pt x="3" y="13"/>
                      <a:pt x="4" y="9"/>
                      <a:pt x="4" y="6"/>
                    </a:cubicBezTo>
                    <a:cubicBezTo>
                      <a:pt x="5" y="5"/>
                      <a:pt x="5" y="4"/>
                      <a:pt x="6" y="3"/>
                    </a:cubicBezTo>
                    <a:cubicBezTo>
                      <a:pt x="7" y="5"/>
                      <a:pt x="10" y="9"/>
                      <a:pt x="10" y="9"/>
                    </a:cubicBezTo>
                    <a:cubicBezTo>
                      <a:pt x="13" y="13"/>
                      <a:pt x="16" y="18"/>
                      <a:pt x="19" y="23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211" name="Freeform 508"/>
              <p:cNvSpPr>
                <a:spLocks/>
              </p:cNvSpPr>
              <p:nvPr/>
            </p:nvSpPr>
            <p:spPr bwMode="auto">
              <a:xfrm>
                <a:off x="1745" y="1390"/>
                <a:ext cx="41" cy="46"/>
              </a:xfrm>
              <a:custGeom>
                <a:avLst/>
                <a:gdLst>
                  <a:gd name="T0" fmla="*/ 12 w 15"/>
                  <a:gd name="T1" fmla="*/ 6 h 17"/>
                  <a:gd name="T2" fmla="*/ 13 w 15"/>
                  <a:gd name="T3" fmla="*/ 16 h 17"/>
                  <a:gd name="T4" fmla="*/ 11 w 15"/>
                  <a:gd name="T5" fmla="*/ 16 h 17"/>
                  <a:gd name="T6" fmla="*/ 11 w 15"/>
                  <a:gd name="T7" fmla="*/ 15 h 17"/>
                  <a:gd name="T8" fmla="*/ 10 w 15"/>
                  <a:gd name="T9" fmla="*/ 7 h 17"/>
                  <a:gd name="T10" fmla="*/ 2 w 15"/>
                  <a:gd name="T11" fmla="*/ 3 h 17"/>
                  <a:gd name="T12" fmla="*/ 0 w 15"/>
                  <a:gd name="T13" fmla="*/ 2 h 17"/>
                  <a:gd name="T14" fmla="*/ 2 w 15"/>
                  <a:gd name="T15" fmla="*/ 1 h 17"/>
                  <a:gd name="T16" fmla="*/ 12 w 15"/>
                  <a:gd name="T17" fmla="*/ 6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5" h="17">
                    <a:moveTo>
                      <a:pt x="12" y="6"/>
                    </a:moveTo>
                    <a:cubicBezTo>
                      <a:pt x="15" y="9"/>
                      <a:pt x="15" y="13"/>
                      <a:pt x="13" y="16"/>
                    </a:cubicBezTo>
                    <a:cubicBezTo>
                      <a:pt x="13" y="16"/>
                      <a:pt x="12" y="17"/>
                      <a:pt x="11" y="16"/>
                    </a:cubicBezTo>
                    <a:cubicBezTo>
                      <a:pt x="11" y="16"/>
                      <a:pt x="10" y="15"/>
                      <a:pt x="11" y="15"/>
                    </a:cubicBezTo>
                    <a:cubicBezTo>
                      <a:pt x="13" y="11"/>
                      <a:pt x="11" y="8"/>
                      <a:pt x="10" y="7"/>
                    </a:cubicBezTo>
                    <a:cubicBezTo>
                      <a:pt x="8" y="4"/>
                      <a:pt x="5" y="3"/>
                      <a:pt x="2" y="3"/>
                    </a:cubicBezTo>
                    <a:cubicBezTo>
                      <a:pt x="1" y="3"/>
                      <a:pt x="1" y="3"/>
                      <a:pt x="0" y="2"/>
                    </a:cubicBezTo>
                    <a:cubicBezTo>
                      <a:pt x="0" y="1"/>
                      <a:pt x="1" y="1"/>
                      <a:pt x="2" y="1"/>
                    </a:cubicBezTo>
                    <a:cubicBezTo>
                      <a:pt x="5" y="0"/>
                      <a:pt x="10" y="2"/>
                      <a:pt x="12" y="6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212" name="Freeform 509"/>
              <p:cNvSpPr>
                <a:spLocks/>
              </p:cNvSpPr>
              <p:nvPr/>
            </p:nvSpPr>
            <p:spPr bwMode="auto">
              <a:xfrm>
                <a:off x="1554" y="1180"/>
                <a:ext cx="36" cy="41"/>
              </a:xfrm>
              <a:custGeom>
                <a:avLst/>
                <a:gdLst>
                  <a:gd name="T0" fmla="*/ 11 w 13"/>
                  <a:gd name="T1" fmla="*/ 7 h 15"/>
                  <a:gd name="T2" fmla="*/ 12 w 13"/>
                  <a:gd name="T3" fmla="*/ 14 h 15"/>
                  <a:gd name="T4" fmla="*/ 10 w 13"/>
                  <a:gd name="T5" fmla="*/ 15 h 15"/>
                  <a:gd name="T6" fmla="*/ 9 w 13"/>
                  <a:gd name="T7" fmla="*/ 13 h 15"/>
                  <a:gd name="T8" fmla="*/ 9 w 13"/>
                  <a:gd name="T9" fmla="*/ 8 h 15"/>
                  <a:gd name="T10" fmla="*/ 2 w 13"/>
                  <a:gd name="T11" fmla="*/ 3 h 15"/>
                  <a:gd name="T12" fmla="*/ 1 w 13"/>
                  <a:gd name="T13" fmla="*/ 2 h 15"/>
                  <a:gd name="T14" fmla="*/ 2 w 13"/>
                  <a:gd name="T15" fmla="*/ 1 h 15"/>
                  <a:gd name="T16" fmla="*/ 11 w 13"/>
                  <a:gd name="T17" fmla="*/ 7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3" h="15">
                    <a:moveTo>
                      <a:pt x="11" y="7"/>
                    </a:moveTo>
                    <a:cubicBezTo>
                      <a:pt x="13" y="9"/>
                      <a:pt x="13" y="12"/>
                      <a:pt x="12" y="14"/>
                    </a:cubicBezTo>
                    <a:cubicBezTo>
                      <a:pt x="11" y="15"/>
                      <a:pt x="11" y="15"/>
                      <a:pt x="10" y="15"/>
                    </a:cubicBezTo>
                    <a:cubicBezTo>
                      <a:pt x="9" y="15"/>
                      <a:pt x="9" y="14"/>
                      <a:pt x="9" y="13"/>
                    </a:cubicBezTo>
                    <a:cubicBezTo>
                      <a:pt x="10" y="11"/>
                      <a:pt x="10" y="10"/>
                      <a:pt x="9" y="8"/>
                    </a:cubicBezTo>
                    <a:cubicBezTo>
                      <a:pt x="8" y="5"/>
                      <a:pt x="5" y="3"/>
                      <a:pt x="2" y="3"/>
                    </a:cubicBezTo>
                    <a:cubicBezTo>
                      <a:pt x="1" y="3"/>
                      <a:pt x="0" y="2"/>
                      <a:pt x="1" y="2"/>
                    </a:cubicBezTo>
                    <a:cubicBezTo>
                      <a:pt x="1" y="1"/>
                      <a:pt x="1" y="0"/>
                      <a:pt x="2" y="1"/>
                    </a:cubicBezTo>
                    <a:cubicBezTo>
                      <a:pt x="6" y="1"/>
                      <a:pt x="10" y="3"/>
                      <a:pt x="11" y="7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213" name="Freeform 510"/>
              <p:cNvSpPr>
                <a:spLocks/>
              </p:cNvSpPr>
              <p:nvPr/>
            </p:nvSpPr>
            <p:spPr bwMode="auto">
              <a:xfrm>
                <a:off x="1914" y="1178"/>
                <a:ext cx="220" cy="133"/>
              </a:xfrm>
              <a:custGeom>
                <a:avLst/>
                <a:gdLst>
                  <a:gd name="T0" fmla="*/ 77 w 81"/>
                  <a:gd name="T1" fmla="*/ 4 h 49"/>
                  <a:gd name="T2" fmla="*/ 74 w 81"/>
                  <a:gd name="T3" fmla="*/ 19 h 49"/>
                  <a:gd name="T4" fmla="*/ 62 w 81"/>
                  <a:gd name="T5" fmla="*/ 23 h 49"/>
                  <a:gd name="T6" fmla="*/ 58 w 81"/>
                  <a:gd name="T7" fmla="*/ 22 h 49"/>
                  <a:gd name="T8" fmla="*/ 40 w 81"/>
                  <a:gd name="T9" fmla="*/ 29 h 49"/>
                  <a:gd name="T10" fmla="*/ 34 w 81"/>
                  <a:gd name="T11" fmla="*/ 33 h 49"/>
                  <a:gd name="T12" fmla="*/ 25 w 81"/>
                  <a:gd name="T13" fmla="*/ 37 h 49"/>
                  <a:gd name="T14" fmla="*/ 2 w 81"/>
                  <a:gd name="T15" fmla="*/ 49 h 49"/>
                  <a:gd name="T16" fmla="*/ 0 w 81"/>
                  <a:gd name="T17" fmla="*/ 48 h 49"/>
                  <a:gd name="T18" fmla="*/ 1 w 81"/>
                  <a:gd name="T19" fmla="*/ 47 h 49"/>
                  <a:gd name="T20" fmla="*/ 24 w 81"/>
                  <a:gd name="T21" fmla="*/ 35 h 49"/>
                  <a:gd name="T22" fmla="*/ 33 w 81"/>
                  <a:gd name="T23" fmla="*/ 31 h 49"/>
                  <a:gd name="T24" fmla="*/ 39 w 81"/>
                  <a:gd name="T25" fmla="*/ 27 h 49"/>
                  <a:gd name="T26" fmla="*/ 58 w 81"/>
                  <a:gd name="T27" fmla="*/ 20 h 49"/>
                  <a:gd name="T28" fmla="*/ 63 w 81"/>
                  <a:gd name="T29" fmla="*/ 20 h 49"/>
                  <a:gd name="T30" fmla="*/ 72 w 81"/>
                  <a:gd name="T31" fmla="*/ 17 h 49"/>
                  <a:gd name="T32" fmla="*/ 75 w 81"/>
                  <a:gd name="T33" fmla="*/ 5 h 49"/>
                  <a:gd name="T34" fmla="*/ 69 w 81"/>
                  <a:gd name="T35" fmla="*/ 2 h 49"/>
                  <a:gd name="T36" fmla="*/ 54 w 81"/>
                  <a:gd name="T37" fmla="*/ 16 h 49"/>
                  <a:gd name="T38" fmla="*/ 53 w 81"/>
                  <a:gd name="T39" fmla="*/ 17 h 49"/>
                  <a:gd name="T40" fmla="*/ 33 w 81"/>
                  <a:gd name="T41" fmla="*/ 22 h 49"/>
                  <a:gd name="T42" fmla="*/ 26 w 81"/>
                  <a:gd name="T43" fmla="*/ 24 h 49"/>
                  <a:gd name="T44" fmla="*/ 22 w 81"/>
                  <a:gd name="T45" fmla="*/ 25 h 49"/>
                  <a:gd name="T46" fmla="*/ 2 w 81"/>
                  <a:gd name="T47" fmla="*/ 32 h 49"/>
                  <a:gd name="T48" fmla="*/ 0 w 81"/>
                  <a:gd name="T49" fmla="*/ 31 h 49"/>
                  <a:gd name="T50" fmla="*/ 0 w 81"/>
                  <a:gd name="T51" fmla="*/ 30 h 49"/>
                  <a:gd name="T52" fmla="*/ 1 w 81"/>
                  <a:gd name="T53" fmla="*/ 29 h 49"/>
                  <a:gd name="T54" fmla="*/ 21 w 81"/>
                  <a:gd name="T55" fmla="*/ 23 h 49"/>
                  <a:gd name="T56" fmla="*/ 25 w 81"/>
                  <a:gd name="T57" fmla="*/ 21 h 49"/>
                  <a:gd name="T58" fmla="*/ 32 w 81"/>
                  <a:gd name="T59" fmla="*/ 19 h 49"/>
                  <a:gd name="T60" fmla="*/ 52 w 81"/>
                  <a:gd name="T61" fmla="*/ 14 h 49"/>
                  <a:gd name="T62" fmla="*/ 69 w 81"/>
                  <a:gd name="T63" fmla="*/ 0 h 49"/>
                  <a:gd name="T64" fmla="*/ 77 w 81"/>
                  <a:gd name="T65" fmla="*/ 4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81" h="49">
                    <a:moveTo>
                      <a:pt x="77" y="4"/>
                    </a:moveTo>
                    <a:cubicBezTo>
                      <a:pt x="81" y="9"/>
                      <a:pt x="78" y="15"/>
                      <a:pt x="74" y="19"/>
                    </a:cubicBezTo>
                    <a:cubicBezTo>
                      <a:pt x="69" y="24"/>
                      <a:pt x="66" y="23"/>
                      <a:pt x="62" y="23"/>
                    </a:cubicBezTo>
                    <a:cubicBezTo>
                      <a:pt x="58" y="22"/>
                      <a:pt x="58" y="22"/>
                      <a:pt x="58" y="22"/>
                    </a:cubicBezTo>
                    <a:cubicBezTo>
                      <a:pt x="54" y="22"/>
                      <a:pt x="46" y="26"/>
                      <a:pt x="40" y="29"/>
                    </a:cubicBezTo>
                    <a:cubicBezTo>
                      <a:pt x="34" y="33"/>
                      <a:pt x="34" y="33"/>
                      <a:pt x="34" y="33"/>
                    </a:cubicBezTo>
                    <a:cubicBezTo>
                      <a:pt x="25" y="37"/>
                      <a:pt x="25" y="37"/>
                      <a:pt x="25" y="37"/>
                    </a:cubicBezTo>
                    <a:cubicBezTo>
                      <a:pt x="17" y="40"/>
                      <a:pt x="9" y="44"/>
                      <a:pt x="2" y="49"/>
                    </a:cubicBezTo>
                    <a:cubicBezTo>
                      <a:pt x="2" y="49"/>
                      <a:pt x="1" y="49"/>
                      <a:pt x="0" y="48"/>
                    </a:cubicBezTo>
                    <a:cubicBezTo>
                      <a:pt x="0" y="48"/>
                      <a:pt x="0" y="47"/>
                      <a:pt x="1" y="47"/>
                    </a:cubicBezTo>
                    <a:cubicBezTo>
                      <a:pt x="8" y="42"/>
                      <a:pt x="16" y="38"/>
                      <a:pt x="24" y="35"/>
                    </a:cubicBezTo>
                    <a:cubicBezTo>
                      <a:pt x="33" y="31"/>
                      <a:pt x="33" y="31"/>
                      <a:pt x="33" y="31"/>
                    </a:cubicBezTo>
                    <a:cubicBezTo>
                      <a:pt x="39" y="27"/>
                      <a:pt x="39" y="27"/>
                      <a:pt x="39" y="27"/>
                    </a:cubicBezTo>
                    <a:cubicBezTo>
                      <a:pt x="46" y="24"/>
                      <a:pt x="53" y="20"/>
                      <a:pt x="58" y="20"/>
                    </a:cubicBezTo>
                    <a:cubicBezTo>
                      <a:pt x="63" y="20"/>
                      <a:pt x="63" y="20"/>
                      <a:pt x="63" y="20"/>
                    </a:cubicBezTo>
                    <a:cubicBezTo>
                      <a:pt x="67" y="21"/>
                      <a:pt x="69" y="21"/>
                      <a:pt x="72" y="17"/>
                    </a:cubicBezTo>
                    <a:cubicBezTo>
                      <a:pt x="74" y="16"/>
                      <a:pt x="79" y="10"/>
                      <a:pt x="75" y="5"/>
                    </a:cubicBezTo>
                    <a:cubicBezTo>
                      <a:pt x="73" y="3"/>
                      <a:pt x="71" y="2"/>
                      <a:pt x="69" y="2"/>
                    </a:cubicBezTo>
                    <a:cubicBezTo>
                      <a:pt x="64" y="3"/>
                      <a:pt x="58" y="10"/>
                      <a:pt x="54" y="16"/>
                    </a:cubicBezTo>
                    <a:cubicBezTo>
                      <a:pt x="54" y="17"/>
                      <a:pt x="54" y="17"/>
                      <a:pt x="53" y="17"/>
                    </a:cubicBezTo>
                    <a:cubicBezTo>
                      <a:pt x="47" y="17"/>
                      <a:pt x="40" y="19"/>
                      <a:pt x="33" y="22"/>
                    </a:cubicBezTo>
                    <a:cubicBezTo>
                      <a:pt x="26" y="24"/>
                      <a:pt x="26" y="24"/>
                      <a:pt x="26" y="24"/>
                    </a:cubicBezTo>
                    <a:cubicBezTo>
                      <a:pt x="22" y="25"/>
                      <a:pt x="22" y="25"/>
                      <a:pt x="22" y="25"/>
                    </a:cubicBezTo>
                    <a:cubicBezTo>
                      <a:pt x="15" y="27"/>
                      <a:pt x="8" y="29"/>
                      <a:pt x="2" y="32"/>
                    </a:cubicBezTo>
                    <a:cubicBezTo>
                      <a:pt x="1" y="32"/>
                      <a:pt x="0" y="32"/>
                      <a:pt x="0" y="31"/>
                    </a:cubicBezTo>
                    <a:cubicBezTo>
                      <a:pt x="0" y="31"/>
                      <a:pt x="0" y="31"/>
                      <a:pt x="0" y="30"/>
                    </a:cubicBezTo>
                    <a:cubicBezTo>
                      <a:pt x="0" y="30"/>
                      <a:pt x="0" y="30"/>
                      <a:pt x="1" y="29"/>
                    </a:cubicBezTo>
                    <a:cubicBezTo>
                      <a:pt x="7" y="26"/>
                      <a:pt x="14" y="25"/>
                      <a:pt x="21" y="23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32" y="19"/>
                      <a:pt x="32" y="19"/>
                    </a:cubicBezTo>
                    <a:cubicBezTo>
                      <a:pt x="39" y="17"/>
                      <a:pt x="46" y="15"/>
                      <a:pt x="52" y="14"/>
                    </a:cubicBezTo>
                    <a:cubicBezTo>
                      <a:pt x="55" y="11"/>
                      <a:pt x="61" y="0"/>
                      <a:pt x="69" y="0"/>
                    </a:cubicBezTo>
                    <a:cubicBezTo>
                      <a:pt x="72" y="0"/>
                      <a:pt x="74" y="1"/>
                      <a:pt x="77" y="4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214" name="Freeform 511"/>
              <p:cNvSpPr>
                <a:spLocks/>
              </p:cNvSpPr>
              <p:nvPr/>
            </p:nvSpPr>
            <p:spPr bwMode="auto">
              <a:xfrm>
                <a:off x="1797" y="960"/>
                <a:ext cx="171" cy="177"/>
              </a:xfrm>
              <a:custGeom>
                <a:avLst/>
                <a:gdLst>
                  <a:gd name="T0" fmla="*/ 61 w 63"/>
                  <a:gd name="T1" fmla="*/ 5 h 65"/>
                  <a:gd name="T2" fmla="*/ 60 w 63"/>
                  <a:gd name="T3" fmla="*/ 15 h 65"/>
                  <a:gd name="T4" fmla="*/ 51 w 63"/>
                  <a:gd name="T5" fmla="*/ 20 h 65"/>
                  <a:gd name="T6" fmla="*/ 47 w 63"/>
                  <a:gd name="T7" fmla="*/ 22 h 65"/>
                  <a:gd name="T8" fmla="*/ 40 w 63"/>
                  <a:gd name="T9" fmla="*/ 29 h 65"/>
                  <a:gd name="T10" fmla="*/ 38 w 63"/>
                  <a:gd name="T11" fmla="*/ 32 h 65"/>
                  <a:gd name="T12" fmla="*/ 32 w 63"/>
                  <a:gd name="T13" fmla="*/ 41 h 65"/>
                  <a:gd name="T14" fmla="*/ 10 w 63"/>
                  <a:gd name="T15" fmla="*/ 65 h 65"/>
                  <a:gd name="T16" fmla="*/ 9 w 63"/>
                  <a:gd name="T17" fmla="*/ 63 h 65"/>
                  <a:gd name="T18" fmla="*/ 11 w 63"/>
                  <a:gd name="T19" fmla="*/ 62 h 65"/>
                  <a:gd name="T20" fmla="*/ 29 w 63"/>
                  <a:gd name="T21" fmla="*/ 39 h 65"/>
                  <a:gd name="T22" fmla="*/ 36 w 63"/>
                  <a:gd name="T23" fmla="*/ 31 h 65"/>
                  <a:gd name="T24" fmla="*/ 38 w 63"/>
                  <a:gd name="T25" fmla="*/ 27 h 65"/>
                  <a:gd name="T26" fmla="*/ 45 w 63"/>
                  <a:gd name="T27" fmla="*/ 20 h 65"/>
                  <a:gd name="T28" fmla="*/ 50 w 63"/>
                  <a:gd name="T29" fmla="*/ 17 h 65"/>
                  <a:gd name="T30" fmla="*/ 58 w 63"/>
                  <a:gd name="T31" fmla="*/ 13 h 65"/>
                  <a:gd name="T32" fmla="*/ 59 w 63"/>
                  <a:gd name="T33" fmla="*/ 6 h 65"/>
                  <a:gd name="T34" fmla="*/ 51 w 63"/>
                  <a:gd name="T35" fmla="*/ 3 h 65"/>
                  <a:gd name="T36" fmla="*/ 43 w 63"/>
                  <a:gd name="T37" fmla="*/ 9 h 65"/>
                  <a:gd name="T38" fmla="*/ 41 w 63"/>
                  <a:gd name="T39" fmla="*/ 14 h 65"/>
                  <a:gd name="T40" fmla="*/ 38 w 63"/>
                  <a:gd name="T41" fmla="*/ 22 h 65"/>
                  <a:gd name="T42" fmla="*/ 29 w 63"/>
                  <a:gd name="T43" fmla="*/ 32 h 65"/>
                  <a:gd name="T44" fmla="*/ 25 w 63"/>
                  <a:gd name="T45" fmla="*/ 36 h 65"/>
                  <a:gd name="T46" fmla="*/ 21 w 63"/>
                  <a:gd name="T47" fmla="*/ 40 h 65"/>
                  <a:gd name="T48" fmla="*/ 2 w 63"/>
                  <a:gd name="T49" fmla="*/ 57 h 65"/>
                  <a:gd name="T50" fmla="*/ 1 w 63"/>
                  <a:gd name="T51" fmla="*/ 57 h 65"/>
                  <a:gd name="T52" fmla="*/ 1 w 63"/>
                  <a:gd name="T53" fmla="*/ 55 h 65"/>
                  <a:gd name="T54" fmla="*/ 19 w 63"/>
                  <a:gd name="T55" fmla="*/ 39 h 65"/>
                  <a:gd name="T56" fmla="*/ 23 w 63"/>
                  <a:gd name="T57" fmla="*/ 35 h 65"/>
                  <a:gd name="T58" fmla="*/ 27 w 63"/>
                  <a:gd name="T59" fmla="*/ 30 h 65"/>
                  <a:gd name="T60" fmla="*/ 36 w 63"/>
                  <a:gd name="T61" fmla="*/ 21 h 65"/>
                  <a:gd name="T62" fmla="*/ 39 w 63"/>
                  <a:gd name="T63" fmla="*/ 14 h 65"/>
                  <a:gd name="T64" fmla="*/ 40 w 63"/>
                  <a:gd name="T65" fmla="*/ 8 h 65"/>
                  <a:gd name="T66" fmla="*/ 51 w 63"/>
                  <a:gd name="T67" fmla="*/ 0 h 65"/>
                  <a:gd name="T68" fmla="*/ 61 w 63"/>
                  <a:gd name="T69" fmla="*/ 5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63" h="65">
                    <a:moveTo>
                      <a:pt x="61" y="5"/>
                    </a:moveTo>
                    <a:cubicBezTo>
                      <a:pt x="62" y="6"/>
                      <a:pt x="63" y="10"/>
                      <a:pt x="60" y="15"/>
                    </a:cubicBezTo>
                    <a:cubicBezTo>
                      <a:pt x="58" y="18"/>
                      <a:pt x="54" y="19"/>
                      <a:pt x="51" y="20"/>
                    </a:cubicBezTo>
                    <a:cubicBezTo>
                      <a:pt x="50" y="20"/>
                      <a:pt x="48" y="21"/>
                      <a:pt x="47" y="22"/>
                    </a:cubicBezTo>
                    <a:cubicBezTo>
                      <a:pt x="44" y="23"/>
                      <a:pt x="42" y="26"/>
                      <a:pt x="40" y="29"/>
                    </a:cubicBezTo>
                    <a:cubicBezTo>
                      <a:pt x="38" y="32"/>
                      <a:pt x="38" y="32"/>
                      <a:pt x="38" y="32"/>
                    </a:cubicBezTo>
                    <a:cubicBezTo>
                      <a:pt x="32" y="41"/>
                      <a:pt x="32" y="41"/>
                      <a:pt x="32" y="41"/>
                    </a:cubicBezTo>
                    <a:cubicBezTo>
                      <a:pt x="20" y="57"/>
                      <a:pt x="14" y="65"/>
                      <a:pt x="10" y="65"/>
                    </a:cubicBezTo>
                    <a:cubicBezTo>
                      <a:pt x="10" y="65"/>
                      <a:pt x="9" y="64"/>
                      <a:pt x="9" y="63"/>
                    </a:cubicBezTo>
                    <a:cubicBezTo>
                      <a:pt x="9" y="63"/>
                      <a:pt x="10" y="62"/>
                      <a:pt x="11" y="62"/>
                    </a:cubicBezTo>
                    <a:cubicBezTo>
                      <a:pt x="14" y="62"/>
                      <a:pt x="24" y="47"/>
                      <a:pt x="29" y="39"/>
                    </a:cubicBezTo>
                    <a:cubicBezTo>
                      <a:pt x="36" y="31"/>
                      <a:pt x="36" y="31"/>
                      <a:pt x="36" y="31"/>
                    </a:cubicBezTo>
                    <a:cubicBezTo>
                      <a:pt x="38" y="27"/>
                      <a:pt x="38" y="27"/>
                      <a:pt x="38" y="27"/>
                    </a:cubicBezTo>
                    <a:cubicBezTo>
                      <a:pt x="40" y="24"/>
                      <a:pt x="42" y="21"/>
                      <a:pt x="45" y="20"/>
                    </a:cubicBezTo>
                    <a:cubicBezTo>
                      <a:pt x="47" y="19"/>
                      <a:pt x="49" y="18"/>
                      <a:pt x="50" y="17"/>
                    </a:cubicBezTo>
                    <a:cubicBezTo>
                      <a:pt x="53" y="16"/>
                      <a:pt x="56" y="15"/>
                      <a:pt x="58" y="13"/>
                    </a:cubicBezTo>
                    <a:cubicBezTo>
                      <a:pt x="59" y="11"/>
                      <a:pt x="60" y="8"/>
                      <a:pt x="59" y="6"/>
                    </a:cubicBezTo>
                    <a:cubicBezTo>
                      <a:pt x="57" y="4"/>
                      <a:pt x="54" y="2"/>
                      <a:pt x="51" y="3"/>
                    </a:cubicBezTo>
                    <a:cubicBezTo>
                      <a:pt x="47" y="3"/>
                      <a:pt x="44" y="5"/>
                      <a:pt x="43" y="9"/>
                    </a:cubicBezTo>
                    <a:cubicBezTo>
                      <a:pt x="42" y="11"/>
                      <a:pt x="41" y="13"/>
                      <a:pt x="41" y="14"/>
                    </a:cubicBezTo>
                    <a:cubicBezTo>
                      <a:pt x="41" y="17"/>
                      <a:pt x="40" y="19"/>
                      <a:pt x="38" y="22"/>
                    </a:cubicBezTo>
                    <a:cubicBezTo>
                      <a:pt x="35" y="26"/>
                      <a:pt x="32" y="29"/>
                      <a:pt x="29" y="32"/>
                    </a:cubicBezTo>
                    <a:cubicBezTo>
                      <a:pt x="25" y="36"/>
                      <a:pt x="25" y="36"/>
                      <a:pt x="25" y="36"/>
                    </a:cubicBezTo>
                    <a:cubicBezTo>
                      <a:pt x="21" y="40"/>
                      <a:pt x="21" y="40"/>
                      <a:pt x="21" y="40"/>
                    </a:cubicBezTo>
                    <a:cubicBezTo>
                      <a:pt x="15" y="47"/>
                      <a:pt x="8" y="54"/>
                      <a:pt x="2" y="57"/>
                    </a:cubicBezTo>
                    <a:cubicBezTo>
                      <a:pt x="2" y="58"/>
                      <a:pt x="1" y="58"/>
                      <a:pt x="1" y="57"/>
                    </a:cubicBezTo>
                    <a:cubicBezTo>
                      <a:pt x="0" y="56"/>
                      <a:pt x="1" y="56"/>
                      <a:pt x="1" y="55"/>
                    </a:cubicBezTo>
                    <a:cubicBezTo>
                      <a:pt x="7" y="52"/>
                      <a:pt x="14" y="45"/>
                      <a:pt x="19" y="39"/>
                    </a:cubicBezTo>
                    <a:cubicBezTo>
                      <a:pt x="23" y="35"/>
                      <a:pt x="23" y="35"/>
                      <a:pt x="23" y="35"/>
                    </a:cubicBezTo>
                    <a:cubicBezTo>
                      <a:pt x="27" y="30"/>
                      <a:pt x="27" y="30"/>
                      <a:pt x="27" y="30"/>
                    </a:cubicBezTo>
                    <a:cubicBezTo>
                      <a:pt x="30" y="27"/>
                      <a:pt x="33" y="24"/>
                      <a:pt x="36" y="21"/>
                    </a:cubicBezTo>
                    <a:cubicBezTo>
                      <a:pt x="38" y="18"/>
                      <a:pt x="38" y="16"/>
                      <a:pt x="39" y="14"/>
                    </a:cubicBezTo>
                    <a:cubicBezTo>
                      <a:pt x="39" y="12"/>
                      <a:pt x="39" y="10"/>
                      <a:pt x="40" y="8"/>
                    </a:cubicBezTo>
                    <a:cubicBezTo>
                      <a:pt x="42" y="3"/>
                      <a:pt x="46" y="0"/>
                      <a:pt x="51" y="0"/>
                    </a:cubicBezTo>
                    <a:cubicBezTo>
                      <a:pt x="55" y="0"/>
                      <a:pt x="59" y="2"/>
                      <a:pt x="61" y="5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215" name="Freeform 512"/>
              <p:cNvSpPr>
                <a:spLocks/>
              </p:cNvSpPr>
              <p:nvPr/>
            </p:nvSpPr>
            <p:spPr bwMode="auto">
              <a:xfrm>
                <a:off x="1568" y="1510"/>
                <a:ext cx="106" cy="130"/>
              </a:xfrm>
              <a:custGeom>
                <a:avLst/>
                <a:gdLst>
                  <a:gd name="T0" fmla="*/ 20 w 39"/>
                  <a:gd name="T1" fmla="*/ 7 h 48"/>
                  <a:gd name="T2" fmla="*/ 38 w 39"/>
                  <a:gd name="T3" fmla="*/ 34 h 48"/>
                  <a:gd name="T4" fmla="*/ 18 w 39"/>
                  <a:gd name="T5" fmla="*/ 37 h 48"/>
                  <a:gd name="T6" fmla="*/ 1 w 39"/>
                  <a:gd name="T7" fmla="*/ 9 h 48"/>
                  <a:gd name="T8" fmla="*/ 11 w 39"/>
                  <a:gd name="T9" fmla="*/ 2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9" h="48">
                    <a:moveTo>
                      <a:pt x="20" y="7"/>
                    </a:moveTo>
                    <a:cubicBezTo>
                      <a:pt x="29" y="9"/>
                      <a:pt x="37" y="26"/>
                      <a:pt x="38" y="34"/>
                    </a:cubicBezTo>
                    <a:cubicBezTo>
                      <a:pt x="39" y="48"/>
                      <a:pt x="24" y="43"/>
                      <a:pt x="18" y="37"/>
                    </a:cubicBezTo>
                    <a:cubicBezTo>
                      <a:pt x="12" y="31"/>
                      <a:pt x="0" y="18"/>
                      <a:pt x="1" y="9"/>
                    </a:cubicBezTo>
                    <a:cubicBezTo>
                      <a:pt x="2" y="4"/>
                      <a:pt x="6" y="0"/>
                      <a:pt x="11" y="2"/>
                    </a:cubicBezTo>
                  </a:path>
                </a:pathLst>
              </a:custGeom>
              <a:solidFill>
                <a:srgbClr val="FF97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216" name="Freeform 513"/>
              <p:cNvSpPr>
                <a:spLocks/>
              </p:cNvSpPr>
              <p:nvPr/>
            </p:nvSpPr>
            <p:spPr bwMode="auto">
              <a:xfrm>
                <a:off x="1350" y="1243"/>
                <a:ext cx="104" cy="111"/>
              </a:xfrm>
              <a:custGeom>
                <a:avLst/>
                <a:gdLst>
                  <a:gd name="T0" fmla="*/ 15 w 38"/>
                  <a:gd name="T1" fmla="*/ 1 h 41"/>
                  <a:gd name="T2" fmla="*/ 35 w 38"/>
                  <a:gd name="T3" fmla="*/ 30 h 41"/>
                  <a:gd name="T4" fmla="*/ 10 w 38"/>
                  <a:gd name="T5" fmla="*/ 23 h 41"/>
                  <a:gd name="T6" fmla="*/ 2 w 38"/>
                  <a:gd name="T7" fmla="*/ 7 h 41"/>
                  <a:gd name="T8" fmla="*/ 13 w 38"/>
                  <a:gd name="T9" fmla="*/ 1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8" h="41">
                    <a:moveTo>
                      <a:pt x="15" y="1"/>
                    </a:moveTo>
                    <a:cubicBezTo>
                      <a:pt x="22" y="5"/>
                      <a:pt x="38" y="20"/>
                      <a:pt x="35" y="30"/>
                    </a:cubicBezTo>
                    <a:cubicBezTo>
                      <a:pt x="31" y="41"/>
                      <a:pt x="14" y="27"/>
                      <a:pt x="10" y="23"/>
                    </a:cubicBezTo>
                    <a:cubicBezTo>
                      <a:pt x="6" y="19"/>
                      <a:pt x="0" y="13"/>
                      <a:pt x="2" y="7"/>
                    </a:cubicBezTo>
                    <a:cubicBezTo>
                      <a:pt x="3" y="3"/>
                      <a:pt x="9" y="0"/>
                      <a:pt x="13" y="1"/>
                    </a:cubicBezTo>
                  </a:path>
                </a:pathLst>
              </a:custGeom>
              <a:solidFill>
                <a:srgbClr val="FF97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217" name="Freeform 514"/>
              <p:cNvSpPr>
                <a:spLocks/>
              </p:cNvSpPr>
              <p:nvPr/>
            </p:nvSpPr>
            <p:spPr bwMode="auto">
              <a:xfrm>
                <a:off x="1587" y="1545"/>
                <a:ext cx="60" cy="54"/>
              </a:xfrm>
              <a:custGeom>
                <a:avLst/>
                <a:gdLst>
                  <a:gd name="T0" fmla="*/ 9 w 22"/>
                  <a:gd name="T1" fmla="*/ 1 h 20"/>
                  <a:gd name="T2" fmla="*/ 19 w 22"/>
                  <a:gd name="T3" fmla="*/ 10 h 20"/>
                  <a:gd name="T4" fmla="*/ 16 w 22"/>
                  <a:gd name="T5" fmla="*/ 18 h 20"/>
                  <a:gd name="T6" fmla="*/ 9 w 22"/>
                  <a:gd name="T7" fmla="*/ 2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2" h="20">
                    <a:moveTo>
                      <a:pt x="9" y="1"/>
                    </a:moveTo>
                    <a:cubicBezTo>
                      <a:pt x="13" y="2"/>
                      <a:pt x="17" y="6"/>
                      <a:pt x="19" y="10"/>
                    </a:cubicBezTo>
                    <a:cubicBezTo>
                      <a:pt x="20" y="13"/>
                      <a:pt x="22" y="20"/>
                      <a:pt x="16" y="18"/>
                    </a:cubicBezTo>
                    <a:cubicBezTo>
                      <a:pt x="13" y="17"/>
                      <a:pt x="0" y="0"/>
                      <a:pt x="9" y="2"/>
                    </a:cubicBezTo>
                  </a:path>
                </a:pathLst>
              </a:custGeom>
              <a:solidFill>
                <a:srgbClr val="EE5F4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218" name="Freeform 515"/>
              <p:cNvSpPr>
                <a:spLocks/>
              </p:cNvSpPr>
              <p:nvPr/>
            </p:nvSpPr>
            <p:spPr bwMode="auto">
              <a:xfrm>
                <a:off x="1375" y="1257"/>
                <a:ext cx="46" cy="57"/>
              </a:xfrm>
              <a:custGeom>
                <a:avLst/>
                <a:gdLst>
                  <a:gd name="T0" fmla="*/ 8 w 17"/>
                  <a:gd name="T1" fmla="*/ 5 h 21"/>
                  <a:gd name="T2" fmla="*/ 16 w 17"/>
                  <a:gd name="T3" fmla="*/ 16 h 21"/>
                  <a:gd name="T4" fmla="*/ 8 w 17"/>
                  <a:gd name="T5" fmla="*/ 16 h 21"/>
                  <a:gd name="T6" fmla="*/ 2 w 17"/>
                  <a:gd name="T7" fmla="*/ 4 h 21"/>
                  <a:gd name="T8" fmla="*/ 9 w 17"/>
                  <a:gd name="T9" fmla="*/ 6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" h="21">
                    <a:moveTo>
                      <a:pt x="8" y="5"/>
                    </a:moveTo>
                    <a:cubicBezTo>
                      <a:pt x="11" y="7"/>
                      <a:pt x="17" y="12"/>
                      <a:pt x="16" y="16"/>
                    </a:cubicBezTo>
                    <a:cubicBezTo>
                      <a:pt x="15" y="21"/>
                      <a:pt x="11" y="18"/>
                      <a:pt x="8" y="16"/>
                    </a:cubicBezTo>
                    <a:cubicBezTo>
                      <a:pt x="6" y="14"/>
                      <a:pt x="0" y="8"/>
                      <a:pt x="2" y="4"/>
                    </a:cubicBezTo>
                    <a:cubicBezTo>
                      <a:pt x="3" y="0"/>
                      <a:pt x="6" y="5"/>
                      <a:pt x="9" y="6"/>
                    </a:cubicBezTo>
                  </a:path>
                </a:pathLst>
              </a:custGeom>
              <a:solidFill>
                <a:srgbClr val="EE5F4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219" name="Freeform 516"/>
              <p:cNvSpPr>
                <a:spLocks/>
              </p:cNvSpPr>
              <p:nvPr/>
            </p:nvSpPr>
            <p:spPr bwMode="auto">
              <a:xfrm>
                <a:off x="1092" y="1499"/>
                <a:ext cx="256" cy="244"/>
              </a:xfrm>
              <a:custGeom>
                <a:avLst/>
                <a:gdLst>
                  <a:gd name="T0" fmla="*/ 3 w 94"/>
                  <a:gd name="T1" fmla="*/ 1 h 90"/>
                  <a:gd name="T2" fmla="*/ 5 w 94"/>
                  <a:gd name="T3" fmla="*/ 10 h 90"/>
                  <a:gd name="T4" fmla="*/ 7 w 94"/>
                  <a:gd name="T5" fmla="*/ 15 h 90"/>
                  <a:gd name="T6" fmla="*/ 38 w 94"/>
                  <a:gd name="T7" fmla="*/ 61 h 90"/>
                  <a:gd name="T8" fmla="*/ 67 w 94"/>
                  <a:gd name="T9" fmla="*/ 79 h 90"/>
                  <a:gd name="T10" fmla="*/ 93 w 94"/>
                  <a:gd name="T11" fmla="*/ 87 h 90"/>
                  <a:gd name="T12" fmla="*/ 94 w 94"/>
                  <a:gd name="T13" fmla="*/ 88 h 90"/>
                  <a:gd name="T14" fmla="*/ 93 w 94"/>
                  <a:gd name="T15" fmla="*/ 89 h 90"/>
                  <a:gd name="T16" fmla="*/ 65 w 94"/>
                  <a:gd name="T17" fmla="*/ 81 h 90"/>
                  <a:gd name="T18" fmla="*/ 36 w 94"/>
                  <a:gd name="T19" fmla="*/ 63 h 90"/>
                  <a:gd name="T20" fmla="*/ 4 w 94"/>
                  <a:gd name="T21" fmla="*/ 16 h 90"/>
                  <a:gd name="T22" fmla="*/ 3 w 94"/>
                  <a:gd name="T23" fmla="*/ 11 h 90"/>
                  <a:gd name="T24" fmla="*/ 0 w 94"/>
                  <a:gd name="T25" fmla="*/ 2 h 90"/>
                  <a:gd name="T26" fmla="*/ 1 w 94"/>
                  <a:gd name="T27" fmla="*/ 1 h 90"/>
                  <a:gd name="T28" fmla="*/ 3 w 94"/>
                  <a:gd name="T29" fmla="*/ 1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94" h="90">
                    <a:moveTo>
                      <a:pt x="3" y="1"/>
                    </a:moveTo>
                    <a:cubicBezTo>
                      <a:pt x="5" y="10"/>
                      <a:pt x="5" y="10"/>
                      <a:pt x="5" y="10"/>
                    </a:cubicBezTo>
                    <a:cubicBezTo>
                      <a:pt x="7" y="15"/>
                      <a:pt x="7" y="15"/>
                      <a:pt x="7" y="15"/>
                    </a:cubicBezTo>
                    <a:cubicBezTo>
                      <a:pt x="13" y="34"/>
                      <a:pt x="24" y="51"/>
                      <a:pt x="38" y="61"/>
                    </a:cubicBezTo>
                    <a:cubicBezTo>
                      <a:pt x="47" y="68"/>
                      <a:pt x="57" y="74"/>
                      <a:pt x="67" y="79"/>
                    </a:cubicBezTo>
                    <a:cubicBezTo>
                      <a:pt x="79" y="85"/>
                      <a:pt x="88" y="87"/>
                      <a:pt x="93" y="87"/>
                    </a:cubicBezTo>
                    <a:cubicBezTo>
                      <a:pt x="93" y="86"/>
                      <a:pt x="94" y="87"/>
                      <a:pt x="94" y="88"/>
                    </a:cubicBezTo>
                    <a:cubicBezTo>
                      <a:pt x="94" y="88"/>
                      <a:pt x="94" y="89"/>
                      <a:pt x="93" y="89"/>
                    </a:cubicBezTo>
                    <a:cubicBezTo>
                      <a:pt x="87" y="90"/>
                      <a:pt x="75" y="85"/>
                      <a:pt x="65" y="81"/>
                    </a:cubicBezTo>
                    <a:cubicBezTo>
                      <a:pt x="56" y="76"/>
                      <a:pt x="46" y="70"/>
                      <a:pt x="36" y="63"/>
                    </a:cubicBezTo>
                    <a:cubicBezTo>
                      <a:pt x="22" y="52"/>
                      <a:pt x="10" y="36"/>
                      <a:pt x="4" y="16"/>
                    </a:cubicBezTo>
                    <a:cubicBezTo>
                      <a:pt x="3" y="11"/>
                      <a:pt x="3" y="11"/>
                      <a:pt x="3" y="11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1"/>
                      <a:pt x="1" y="1"/>
                    </a:cubicBezTo>
                    <a:cubicBezTo>
                      <a:pt x="2" y="0"/>
                      <a:pt x="2" y="1"/>
                      <a:pt x="3" y="1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220" name="Freeform 517"/>
              <p:cNvSpPr>
                <a:spLocks/>
              </p:cNvSpPr>
              <p:nvPr/>
            </p:nvSpPr>
            <p:spPr bwMode="auto">
              <a:xfrm>
                <a:off x="1176" y="1436"/>
                <a:ext cx="30" cy="14"/>
              </a:xfrm>
              <a:custGeom>
                <a:avLst/>
                <a:gdLst>
                  <a:gd name="T0" fmla="*/ 10 w 11"/>
                  <a:gd name="T1" fmla="*/ 2 h 5"/>
                  <a:gd name="T2" fmla="*/ 11 w 11"/>
                  <a:gd name="T3" fmla="*/ 4 h 5"/>
                  <a:gd name="T4" fmla="*/ 9 w 11"/>
                  <a:gd name="T5" fmla="*/ 4 h 5"/>
                  <a:gd name="T6" fmla="*/ 2 w 11"/>
                  <a:gd name="T7" fmla="*/ 3 h 5"/>
                  <a:gd name="T8" fmla="*/ 1 w 11"/>
                  <a:gd name="T9" fmla="*/ 2 h 5"/>
                  <a:gd name="T10" fmla="*/ 1 w 11"/>
                  <a:gd name="T11" fmla="*/ 0 h 5"/>
                  <a:gd name="T12" fmla="*/ 10 w 11"/>
                  <a:gd name="T13" fmla="*/ 2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" h="5">
                    <a:moveTo>
                      <a:pt x="10" y="2"/>
                    </a:moveTo>
                    <a:cubicBezTo>
                      <a:pt x="11" y="3"/>
                      <a:pt x="11" y="4"/>
                      <a:pt x="11" y="4"/>
                    </a:cubicBezTo>
                    <a:cubicBezTo>
                      <a:pt x="10" y="5"/>
                      <a:pt x="9" y="5"/>
                      <a:pt x="9" y="4"/>
                    </a:cubicBezTo>
                    <a:cubicBezTo>
                      <a:pt x="8" y="4"/>
                      <a:pt x="4" y="2"/>
                      <a:pt x="2" y="3"/>
                    </a:cubicBezTo>
                    <a:cubicBezTo>
                      <a:pt x="1" y="3"/>
                      <a:pt x="1" y="3"/>
                      <a:pt x="1" y="2"/>
                    </a:cubicBezTo>
                    <a:cubicBezTo>
                      <a:pt x="0" y="1"/>
                      <a:pt x="1" y="1"/>
                      <a:pt x="1" y="0"/>
                    </a:cubicBezTo>
                    <a:cubicBezTo>
                      <a:pt x="4" y="0"/>
                      <a:pt x="9" y="1"/>
                      <a:pt x="10" y="2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221" name="Freeform 518"/>
              <p:cNvSpPr>
                <a:spLocks/>
              </p:cNvSpPr>
              <p:nvPr/>
            </p:nvSpPr>
            <p:spPr bwMode="auto">
              <a:xfrm>
                <a:off x="1674" y="1469"/>
                <a:ext cx="55" cy="62"/>
              </a:xfrm>
              <a:custGeom>
                <a:avLst/>
                <a:gdLst>
                  <a:gd name="T0" fmla="*/ 2 w 20"/>
                  <a:gd name="T1" fmla="*/ 0 h 23"/>
                  <a:gd name="T2" fmla="*/ 6 w 20"/>
                  <a:gd name="T3" fmla="*/ 2 h 23"/>
                  <a:gd name="T4" fmla="*/ 15 w 20"/>
                  <a:gd name="T5" fmla="*/ 7 h 23"/>
                  <a:gd name="T6" fmla="*/ 16 w 20"/>
                  <a:gd name="T7" fmla="*/ 7 h 23"/>
                  <a:gd name="T8" fmla="*/ 17 w 20"/>
                  <a:gd name="T9" fmla="*/ 7 h 23"/>
                  <a:gd name="T10" fmla="*/ 18 w 20"/>
                  <a:gd name="T11" fmla="*/ 8 h 23"/>
                  <a:gd name="T12" fmla="*/ 18 w 20"/>
                  <a:gd name="T13" fmla="*/ 8 h 23"/>
                  <a:gd name="T14" fmla="*/ 18 w 20"/>
                  <a:gd name="T15" fmla="*/ 8 h 23"/>
                  <a:gd name="T16" fmla="*/ 19 w 20"/>
                  <a:gd name="T17" fmla="*/ 9 h 23"/>
                  <a:gd name="T18" fmla="*/ 20 w 20"/>
                  <a:gd name="T19" fmla="*/ 10 h 23"/>
                  <a:gd name="T20" fmla="*/ 20 w 20"/>
                  <a:gd name="T21" fmla="*/ 10 h 23"/>
                  <a:gd name="T22" fmla="*/ 19 w 20"/>
                  <a:gd name="T23" fmla="*/ 11 h 23"/>
                  <a:gd name="T24" fmla="*/ 15 w 20"/>
                  <a:gd name="T25" fmla="*/ 10 h 23"/>
                  <a:gd name="T26" fmla="*/ 5 w 20"/>
                  <a:gd name="T27" fmla="*/ 5 h 23"/>
                  <a:gd name="T28" fmla="*/ 3 w 20"/>
                  <a:gd name="T29" fmla="*/ 4 h 23"/>
                  <a:gd name="T30" fmla="*/ 3 w 20"/>
                  <a:gd name="T31" fmla="*/ 4 h 23"/>
                  <a:gd name="T32" fmla="*/ 3 w 20"/>
                  <a:gd name="T33" fmla="*/ 11 h 23"/>
                  <a:gd name="T34" fmla="*/ 4 w 20"/>
                  <a:gd name="T35" fmla="*/ 17 h 23"/>
                  <a:gd name="T36" fmla="*/ 5 w 20"/>
                  <a:gd name="T37" fmla="*/ 18 h 23"/>
                  <a:gd name="T38" fmla="*/ 5 w 20"/>
                  <a:gd name="T39" fmla="*/ 18 h 23"/>
                  <a:gd name="T40" fmla="*/ 5 w 20"/>
                  <a:gd name="T41" fmla="*/ 18 h 23"/>
                  <a:gd name="T42" fmla="*/ 5 w 20"/>
                  <a:gd name="T43" fmla="*/ 20 h 23"/>
                  <a:gd name="T44" fmla="*/ 5 w 20"/>
                  <a:gd name="T45" fmla="*/ 21 h 23"/>
                  <a:gd name="T46" fmla="*/ 5 w 20"/>
                  <a:gd name="T47" fmla="*/ 22 h 23"/>
                  <a:gd name="T48" fmla="*/ 4 w 20"/>
                  <a:gd name="T49" fmla="*/ 23 h 23"/>
                  <a:gd name="T50" fmla="*/ 3 w 20"/>
                  <a:gd name="T51" fmla="*/ 23 h 23"/>
                  <a:gd name="T52" fmla="*/ 3 w 20"/>
                  <a:gd name="T53" fmla="*/ 23 h 23"/>
                  <a:gd name="T54" fmla="*/ 2 w 20"/>
                  <a:gd name="T55" fmla="*/ 22 h 23"/>
                  <a:gd name="T56" fmla="*/ 1 w 20"/>
                  <a:gd name="T57" fmla="*/ 12 h 23"/>
                  <a:gd name="T58" fmla="*/ 0 w 20"/>
                  <a:gd name="T59" fmla="*/ 6 h 23"/>
                  <a:gd name="T60" fmla="*/ 0 w 20"/>
                  <a:gd name="T61" fmla="*/ 5 h 23"/>
                  <a:gd name="T62" fmla="*/ 0 w 20"/>
                  <a:gd name="T63" fmla="*/ 5 h 23"/>
                  <a:gd name="T64" fmla="*/ 0 w 20"/>
                  <a:gd name="T65" fmla="*/ 6 h 23"/>
                  <a:gd name="T66" fmla="*/ 0 w 20"/>
                  <a:gd name="T67" fmla="*/ 5 h 23"/>
                  <a:gd name="T68" fmla="*/ 0 w 20"/>
                  <a:gd name="T69" fmla="*/ 5 h 23"/>
                  <a:gd name="T70" fmla="*/ 0 w 20"/>
                  <a:gd name="T71" fmla="*/ 4 h 23"/>
                  <a:gd name="T72" fmla="*/ 0 w 20"/>
                  <a:gd name="T73" fmla="*/ 3 h 23"/>
                  <a:gd name="T74" fmla="*/ 0 w 20"/>
                  <a:gd name="T75" fmla="*/ 2 h 23"/>
                  <a:gd name="T76" fmla="*/ 0 w 20"/>
                  <a:gd name="T77" fmla="*/ 2 h 23"/>
                  <a:gd name="T78" fmla="*/ 0 w 20"/>
                  <a:gd name="T79" fmla="*/ 2 h 23"/>
                  <a:gd name="T80" fmla="*/ 0 w 20"/>
                  <a:gd name="T81" fmla="*/ 2 h 23"/>
                  <a:gd name="T82" fmla="*/ 0 w 20"/>
                  <a:gd name="T83" fmla="*/ 2 h 23"/>
                  <a:gd name="T84" fmla="*/ 0 w 20"/>
                  <a:gd name="T85" fmla="*/ 1 h 23"/>
                  <a:gd name="T86" fmla="*/ 0 w 20"/>
                  <a:gd name="T87" fmla="*/ 0 h 23"/>
                  <a:gd name="T88" fmla="*/ 2 w 20"/>
                  <a:gd name="T89" fmla="*/ 0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20" h="23">
                    <a:moveTo>
                      <a:pt x="2" y="0"/>
                    </a:moveTo>
                    <a:cubicBezTo>
                      <a:pt x="6" y="2"/>
                      <a:pt x="6" y="2"/>
                      <a:pt x="6" y="2"/>
                    </a:cubicBezTo>
                    <a:cubicBezTo>
                      <a:pt x="9" y="4"/>
                      <a:pt x="12" y="6"/>
                      <a:pt x="15" y="7"/>
                    </a:cubicBezTo>
                    <a:cubicBezTo>
                      <a:pt x="15" y="7"/>
                      <a:pt x="16" y="7"/>
                      <a:pt x="16" y="7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18" y="7"/>
                      <a:pt x="18" y="8"/>
                      <a:pt x="18" y="8"/>
                    </a:cubicBezTo>
                    <a:cubicBezTo>
                      <a:pt x="18" y="8"/>
                      <a:pt x="18" y="8"/>
                      <a:pt x="18" y="8"/>
                    </a:cubicBezTo>
                    <a:cubicBezTo>
                      <a:pt x="18" y="8"/>
                      <a:pt x="18" y="8"/>
                      <a:pt x="18" y="8"/>
                    </a:cubicBezTo>
                    <a:cubicBezTo>
                      <a:pt x="18" y="9"/>
                      <a:pt x="19" y="9"/>
                      <a:pt x="19" y="9"/>
                    </a:cubicBezTo>
                    <a:cubicBezTo>
                      <a:pt x="20" y="9"/>
                      <a:pt x="20" y="10"/>
                      <a:pt x="20" y="10"/>
                    </a:cubicBezTo>
                    <a:cubicBezTo>
                      <a:pt x="20" y="10"/>
                      <a:pt x="20" y="10"/>
                      <a:pt x="20" y="10"/>
                    </a:cubicBezTo>
                    <a:cubicBezTo>
                      <a:pt x="20" y="11"/>
                      <a:pt x="19" y="11"/>
                      <a:pt x="19" y="11"/>
                    </a:cubicBezTo>
                    <a:cubicBezTo>
                      <a:pt x="18" y="11"/>
                      <a:pt x="16" y="11"/>
                      <a:pt x="15" y="10"/>
                    </a:cubicBezTo>
                    <a:cubicBezTo>
                      <a:pt x="12" y="10"/>
                      <a:pt x="8" y="7"/>
                      <a:pt x="5" y="5"/>
                    </a:cubicBezTo>
                    <a:cubicBezTo>
                      <a:pt x="4" y="5"/>
                      <a:pt x="3" y="4"/>
                      <a:pt x="3" y="4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3" y="7"/>
                      <a:pt x="3" y="9"/>
                      <a:pt x="3" y="11"/>
                    </a:cubicBezTo>
                    <a:cubicBezTo>
                      <a:pt x="4" y="13"/>
                      <a:pt x="4" y="15"/>
                      <a:pt x="4" y="17"/>
                    </a:cubicBezTo>
                    <a:cubicBezTo>
                      <a:pt x="4" y="17"/>
                      <a:pt x="5" y="17"/>
                      <a:pt x="5" y="18"/>
                    </a:cubicBezTo>
                    <a:cubicBezTo>
                      <a:pt x="5" y="18"/>
                      <a:pt x="5" y="18"/>
                      <a:pt x="5" y="18"/>
                    </a:cubicBezTo>
                    <a:cubicBezTo>
                      <a:pt x="5" y="18"/>
                      <a:pt x="5" y="18"/>
                      <a:pt x="5" y="18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1"/>
                      <a:pt x="5" y="22"/>
                      <a:pt x="5" y="22"/>
                    </a:cubicBezTo>
                    <a:cubicBezTo>
                      <a:pt x="5" y="22"/>
                      <a:pt x="4" y="23"/>
                      <a:pt x="4" y="23"/>
                    </a:cubicBezTo>
                    <a:cubicBezTo>
                      <a:pt x="4" y="23"/>
                      <a:pt x="4" y="23"/>
                      <a:pt x="3" y="23"/>
                    </a:cubicBezTo>
                    <a:cubicBezTo>
                      <a:pt x="3" y="23"/>
                      <a:pt x="3" y="23"/>
                      <a:pt x="3" y="23"/>
                    </a:cubicBezTo>
                    <a:cubicBezTo>
                      <a:pt x="3" y="23"/>
                      <a:pt x="2" y="22"/>
                      <a:pt x="2" y="22"/>
                    </a:cubicBezTo>
                    <a:cubicBezTo>
                      <a:pt x="1" y="18"/>
                      <a:pt x="1" y="15"/>
                      <a:pt x="1" y="12"/>
                    </a:cubicBezTo>
                    <a:cubicBezTo>
                      <a:pt x="1" y="10"/>
                      <a:pt x="1" y="8"/>
                      <a:pt x="0" y="6"/>
                    </a:cubicBezTo>
                    <a:cubicBezTo>
                      <a:pt x="0" y="6"/>
                      <a:pt x="0" y="6"/>
                      <a:pt x="0" y="5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5"/>
                      <a:pt x="0" y="5"/>
                      <a:pt x="0" y="6"/>
                    </a:cubicBezTo>
                    <a:cubicBezTo>
                      <a:pt x="0" y="6"/>
                      <a:pt x="0" y="5"/>
                      <a:pt x="0" y="5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5"/>
                      <a:pt x="0" y="5"/>
                      <a:pt x="0" y="4"/>
                    </a:cubicBezTo>
                    <a:cubicBezTo>
                      <a:pt x="0" y="4"/>
                      <a:pt x="0" y="3"/>
                      <a:pt x="0" y="3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ubicBezTo>
                      <a:pt x="0" y="0"/>
                      <a:pt x="1" y="0"/>
                      <a:pt x="2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222" name="Freeform 519"/>
              <p:cNvSpPr>
                <a:spLocks/>
              </p:cNvSpPr>
              <p:nvPr/>
            </p:nvSpPr>
            <p:spPr bwMode="auto">
              <a:xfrm>
                <a:off x="1446" y="1224"/>
                <a:ext cx="59" cy="43"/>
              </a:xfrm>
              <a:custGeom>
                <a:avLst/>
                <a:gdLst>
                  <a:gd name="T0" fmla="*/ 20 w 22"/>
                  <a:gd name="T1" fmla="*/ 5 h 16"/>
                  <a:gd name="T2" fmla="*/ 20 w 22"/>
                  <a:gd name="T3" fmla="*/ 15 h 16"/>
                  <a:gd name="T4" fmla="*/ 19 w 22"/>
                  <a:gd name="T5" fmla="*/ 14 h 16"/>
                  <a:gd name="T6" fmla="*/ 19 w 22"/>
                  <a:gd name="T7" fmla="*/ 9 h 16"/>
                  <a:gd name="T8" fmla="*/ 22 w 22"/>
                  <a:gd name="T9" fmla="*/ 15 h 16"/>
                  <a:gd name="T10" fmla="*/ 19 w 22"/>
                  <a:gd name="T11" fmla="*/ 15 h 16"/>
                  <a:gd name="T12" fmla="*/ 18 w 22"/>
                  <a:gd name="T13" fmla="*/ 13 h 16"/>
                  <a:gd name="T14" fmla="*/ 20 w 22"/>
                  <a:gd name="T15" fmla="*/ 13 h 16"/>
                  <a:gd name="T16" fmla="*/ 21 w 22"/>
                  <a:gd name="T17" fmla="*/ 14 h 16"/>
                  <a:gd name="T18" fmla="*/ 19 w 22"/>
                  <a:gd name="T19" fmla="*/ 15 h 16"/>
                  <a:gd name="T20" fmla="*/ 17 w 22"/>
                  <a:gd name="T21" fmla="*/ 12 h 16"/>
                  <a:gd name="T22" fmla="*/ 21 w 22"/>
                  <a:gd name="T23" fmla="*/ 14 h 16"/>
                  <a:gd name="T24" fmla="*/ 20 w 22"/>
                  <a:gd name="T25" fmla="*/ 16 h 16"/>
                  <a:gd name="T26" fmla="*/ 18 w 22"/>
                  <a:gd name="T27" fmla="*/ 14 h 16"/>
                  <a:gd name="T28" fmla="*/ 20 w 22"/>
                  <a:gd name="T29" fmla="*/ 13 h 16"/>
                  <a:gd name="T30" fmla="*/ 19 w 22"/>
                  <a:gd name="T31" fmla="*/ 15 h 16"/>
                  <a:gd name="T32" fmla="*/ 3 w 22"/>
                  <a:gd name="T33" fmla="*/ 10 h 16"/>
                  <a:gd name="T34" fmla="*/ 4 w 22"/>
                  <a:gd name="T35" fmla="*/ 8 h 16"/>
                  <a:gd name="T36" fmla="*/ 5 w 22"/>
                  <a:gd name="T37" fmla="*/ 10 h 16"/>
                  <a:gd name="T38" fmla="*/ 3 w 22"/>
                  <a:gd name="T39" fmla="*/ 11 h 16"/>
                  <a:gd name="T40" fmla="*/ 0 w 22"/>
                  <a:gd name="T41" fmla="*/ 9 h 16"/>
                  <a:gd name="T42" fmla="*/ 2 w 22"/>
                  <a:gd name="T43" fmla="*/ 7 h 16"/>
                  <a:gd name="T44" fmla="*/ 4 w 22"/>
                  <a:gd name="T45" fmla="*/ 8 h 16"/>
                  <a:gd name="T46" fmla="*/ 2 w 22"/>
                  <a:gd name="T47" fmla="*/ 11 h 16"/>
                  <a:gd name="T48" fmla="*/ 1 w 22"/>
                  <a:gd name="T49" fmla="*/ 7 h 16"/>
                  <a:gd name="T50" fmla="*/ 2 w 22"/>
                  <a:gd name="T51" fmla="*/ 9 h 16"/>
                  <a:gd name="T52" fmla="*/ 2 w 22"/>
                  <a:gd name="T53" fmla="*/ 9 h 16"/>
                  <a:gd name="T54" fmla="*/ 3 w 22"/>
                  <a:gd name="T55" fmla="*/ 10 h 16"/>
                  <a:gd name="T56" fmla="*/ 3 w 22"/>
                  <a:gd name="T57" fmla="*/ 8 h 16"/>
                  <a:gd name="T58" fmla="*/ 2 w 22"/>
                  <a:gd name="T59" fmla="*/ 9 h 16"/>
                  <a:gd name="T60" fmla="*/ 1 w 22"/>
                  <a:gd name="T61" fmla="*/ 9 h 16"/>
                  <a:gd name="T62" fmla="*/ 0 w 22"/>
                  <a:gd name="T63" fmla="*/ 7 h 16"/>
                  <a:gd name="T64" fmla="*/ 4 w 22"/>
                  <a:gd name="T65" fmla="*/ 8 h 16"/>
                  <a:gd name="T66" fmla="*/ 4 w 22"/>
                  <a:gd name="T67" fmla="*/ 8 h 16"/>
                  <a:gd name="T68" fmla="*/ 3 w 22"/>
                  <a:gd name="T69" fmla="*/ 10 h 16"/>
                  <a:gd name="T70" fmla="*/ 3 w 22"/>
                  <a:gd name="T71" fmla="*/ 10 h 16"/>
                  <a:gd name="T72" fmla="*/ 4 w 22"/>
                  <a:gd name="T73" fmla="*/ 8 h 16"/>
                  <a:gd name="T74" fmla="*/ 10 w 22"/>
                  <a:gd name="T75" fmla="*/ 10 h 16"/>
                  <a:gd name="T76" fmla="*/ 18 w 22"/>
                  <a:gd name="T77" fmla="*/ 14 h 16"/>
                  <a:gd name="T78" fmla="*/ 18 w 22"/>
                  <a:gd name="T79" fmla="*/ 15 h 16"/>
                  <a:gd name="T80" fmla="*/ 19 w 22"/>
                  <a:gd name="T81" fmla="*/ 13 h 16"/>
                  <a:gd name="T82" fmla="*/ 19 w 22"/>
                  <a:gd name="T83" fmla="*/ 14 h 16"/>
                  <a:gd name="T84" fmla="*/ 18 w 22"/>
                  <a:gd name="T85" fmla="*/ 14 h 16"/>
                  <a:gd name="T86" fmla="*/ 19 w 22"/>
                  <a:gd name="T87" fmla="*/ 12 h 16"/>
                  <a:gd name="T88" fmla="*/ 19 w 22"/>
                  <a:gd name="T89" fmla="*/ 13 h 16"/>
                  <a:gd name="T90" fmla="*/ 18 w 22"/>
                  <a:gd name="T91" fmla="*/ 13 h 16"/>
                  <a:gd name="T92" fmla="*/ 20 w 22"/>
                  <a:gd name="T93" fmla="*/ 12 h 16"/>
                  <a:gd name="T94" fmla="*/ 22 w 22"/>
                  <a:gd name="T95" fmla="*/ 14 h 16"/>
                  <a:gd name="T96" fmla="*/ 19 w 22"/>
                  <a:gd name="T97" fmla="*/ 15 h 16"/>
                  <a:gd name="T98" fmla="*/ 20 w 22"/>
                  <a:gd name="T99" fmla="*/ 12 h 16"/>
                  <a:gd name="T100" fmla="*/ 21 w 22"/>
                  <a:gd name="T101" fmla="*/ 13 h 16"/>
                  <a:gd name="T102" fmla="*/ 20 w 22"/>
                  <a:gd name="T103" fmla="*/ 13 h 16"/>
                  <a:gd name="T104" fmla="*/ 18 w 22"/>
                  <a:gd name="T105" fmla="*/ 5 h 16"/>
                  <a:gd name="T106" fmla="*/ 18 w 22"/>
                  <a:gd name="T107" fmla="*/ 0 h 16"/>
                  <a:gd name="T108" fmla="*/ 18 w 22"/>
                  <a:gd name="T109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22" h="16">
                    <a:moveTo>
                      <a:pt x="19" y="0"/>
                    </a:moveTo>
                    <a:cubicBezTo>
                      <a:pt x="19" y="1"/>
                      <a:pt x="20" y="3"/>
                      <a:pt x="20" y="5"/>
                    </a:cubicBezTo>
                    <a:cubicBezTo>
                      <a:pt x="21" y="8"/>
                      <a:pt x="21" y="11"/>
                      <a:pt x="21" y="14"/>
                    </a:cubicBezTo>
                    <a:cubicBezTo>
                      <a:pt x="21" y="15"/>
                      <a:pt x="21" y="15"/>
                      <a:pt x="20" y="15"/>
                    </a:cubicBezTo>
                    <a:cubicBezTo>
                      <a:pt x="20" y="15"/>
                      <a:pt x="19" y="15"/>
                      <a:pt x="19" y="14"/>
                    </a:cubicBezTo>
                    <a:cubicBezTo>
                      <a:pt x="19" y="14"/>
                      <a:pt x="19" y="14"/>
                      <a:pt x="19" y="14"/>
                    </a:cubicBezTo>
                    <a:cubicBezTo>
                      <a:pt x="18" y="13"/>
                      <a:pt x="18" y="12"/>
                      <a:pt x="18" y="11"/>
                    </a:cubicBezTo>
                    <a:cubicBezTo>
                      <a:pt x="18" y="10"/>
                      <a:pt x="18" y="9"/>
                      <a:pt x="19" y="9"/>
                    </a:cubicBezTo>
                    <a:cubicBezTo>
                      <a:pt x="19" y="9"/>
                      <a:pt x="20" y="9"/>
                      <a:pt x="20" y="10"/>
                    </a:cubicBezTo>
                    <a:cubicBezTo>
                      <a:pt x="21" y="11"/>
                      <a:pt x="21" y="13"/>
                      <a:pt x="22" y="15"/>
                    </a:cubicBezTo>
                    <a:cubicBezTo>
                      <a:pt x="22" y="15"/>
                      <a:pt x="21" y="16"/>
                      <a:pt x="21" y="16"/>
                    </a:cubicBezTo>
                    <a:cubicBezTo>
                      <a:pt x="20" y="16"/>
                      <a:pt x="20" y="16"/>
                      <a:pt x="19" y="15"/>
                    </a:cubicBezTo>
                    <a:cubicBezTo>
                      <a:pt x="19" y="15"/>
                      <a:pt x="19" y="15"/>
                      <a:pt x="19" y="14"/>
                    </a:cubicBezTo>
                    <a:cubicBezTo>
                      <a:pt x="18" y="14"/>
                      <a:pt x="18" y="14"/>
                      <a:pt x="18" y="13"/>
                    </a:cubicBezTo>
                    <a:cubicBezTo>
                      <a:pt x="18" y="14"/>
                      <a:pt x="19" y="14"/>
                      <a:pt x="19" y="14"/>
                    </a:cubicBezTo>
                    <a:cubicBezTo>
                      <a:pt x="20" y="14"/>
                      <a:pt x="20" y="13"/>
                      <a:pt x="20" y="13"/>
                    </a:cubicBezTo>
                    <a:cubicBezTo>
                      <a:pt x="20" y="12"/>
                      <a:pt x="20" y="13"/>
                      <a:pt x="20" y="12"/>
                    </a:cubicBezTo>
                    <a:cubicBezTo>
                      <a:pt x="20" y="13"/>
                      <a:pt x="21" y="14"/>
                      <a:pt x="21" y="14"/>
                    </a:cubicBezTo>
                    <a:cubicBezTo>
                      <a:pt x="21" y="14"/>
                      <a:pt x="21" y="15"/>
                      <a:pt x="21" y="15"/>
                    </a:cubicBezTo>
                    <a:cubicBezTo>
                      <a:pt x="20" y="16"/>
                      <a:pt x="19" y="16"/>
                      <a:pt x="19" y="15"/>
                    </a:cubicBezTo>
                    <a:cubicBezTo>
                      <a:pt x="18" y="15"/>
                      <a:pt x="18" y="14"/>
                      <a:pt x="18" y="14"/>
                    </a:cubicBezTo>
                    <a:cubicBezTo>
                      <a:pt x="17" y="13"/>
                      <a:pt x="17" y="13"/>
                      <a:pt x="17" y="12"/>
                    </a:cubicBezTo>
                    <a:cubicBezTo>
                      <a:pt x="18" y="12"/>
                      <a:pt x="19" y="12"/>
                      <a:pt x="19" y="12"/>
                    </a:cubicBezTo>
                    <a:cubicBezTo>
                      <a:pt x="20" y="13"/>
                      <a:pt x="21" y="13"/>
                      <a:pt x="21" y="14"/>
                    </a:cubicBezTo>
                    <a:cubicBezTo>
                      <a:pt x="22" y="15"/>
                      <a:pt x="22" y="15"/>
                      <a:pt x="21" y="16"/>
                    </a:cubicBezTo>
                    <a:cubicBezTo>
                      <a:pt x="21" y="16"/>
                      <a:pt x="20" y="16"/>
                      <a:pt x="20" y="16"/>
                    </a:cubicBezTo>
                    <a:cubicBezTo>
                      <a:pt x="19" y="16"/>
                      <a:pt x="19" y="15"/>
                      <a:pt x="18" y="15"/>
                    </a:cubicBezTo>
                    <a:cubicBezTo>
                      <a:pt x="18" y="15"/>
                      <a:pt x="17" y="14"/>
                      <a:pt x="18" y="14"/>
                    </a:cubicBezTo>
                    <a:cubicBezTo>
                      <a:pt x="18" y="13"/>
                      <a:pt x="18" y="13"/>
                      <a:pt x="19" y="13"/>
                    </a:cubicBezTo>
                    <a:cubicBezTo>
                      <a:pt x="19" y="13"/>
                      <a:pt x="19" y="13"/>
                      <a:pt x="20" y="13"/>
                    </a:cubicBezTo>
                    <a:cubicBezTo>
                      <a:pt x="20" y="13"/>
                      <a:pt x="21" y="14"/>
                      <a:pt x="21" y="14"/>
                    </a:cubicBezTo>
                    <a:cubicBezTo>
                      <a:pt x="21" y="15"/>
                      <a:pt x="20" y="15"/>
                      <a:pt x="19" y="15"/>
                    </a:cubicBezTo>
                    <a:cubicBezTo>
                      <a:pt x="16" y="15"/>
                      <a:pt x="12" y="14"/>
                      <a:pt x="9" y="12"/>
                    </a:cubicBezTo>
                    <a:cubicBezTo>
                      <a:pt x="7" y="12"/>
                      <a:pt x="5" y="11"/>
                      <a:pt x="3" y="10"/>
                    </a:cubicBezTo>
                    <a:cubicBezTo>
                      <a:pt x="2" y="10"/>
                      <a:pt x="2" y="9"/>
                      <a:pt x="2" y="9"/>
                    </a:cubicBezTo>
                    <a:cubicBezTo>
                      <a:pt x="2" y="8"/>
                      <a:pt x="2" y="8"/>
                      <a:pt x="4" y="8"/>
                    </a:cubicBezTo>
                    <a:cubicBezTo>
                      <a:pt x="4" y="8"/>
                      <a:pt x="5" y="8"/>
                      <a:pt x="5" y="9"/>
                    </a:cubicBezTo>
                    <a:cubicBezTo>
                      <a:pt x="5" y="9"/>
                      <a:pt x="5" y="10"/>
                      <a:pt x="5" y="10"/>
                    </a:cubicBezTo>
                    <a:cubicBezTo>
                      <a:pt x="5" y="11"/>
                      <a:pt x="4" y="11"/>
                      <a:pt x="4" y="11"/>
                    </a:cubicBezTo>
                    <a:cubicBezTo>
                      <a:pt x="4" y="11"/>
                      <a:pt x="3" y="11"/>
                      <a:pt x="3" y="11"/>
                    </a:cubicBezTo>
                    <a:cubicBezTo>
                      <a:pt x="3" y="11"/>
                      <a:pt x="3" y="10"/>
                      <a:pt x="2" y="10"/>
                    </a:cubicBezTo>
                    <a:cubicBezTo>
                      <a:pt x="2" y="10"/>
                      <a:pt x="1" y="9"/>
                      <a:pt x="0" y="9"/>
                    </a:cubicBezTo>
                    <a:cubicBezTo>
                      <a:pt x="1" y="9"/>
                      <a:pt x="2" y="9"/>
                      <a:pt x="2" y="9"/>
                    </a:cubicBezTo>
                    <a:cubicBezTo>
                      <a:pt x="3" y="8"/>
                      <a:pt x="3" y="8"/>
                      <a:pt x="2" y="7"/>
                    </a:cubicBezTo>
                    <a:cubicBezTo>
                      <a:pt x="2" y="7"/>
                      <a:pt x="2" y="7"/>
                      <a:pt x="2" y="7"/>
                    </a:cubicBezTo>
                    <a:cubicBezTo>
                      <a:pt x="3" y="8"/>
                      <a:pt x="3" y="8"/>
                      <a:pt x="4" y="8"/>
                    </a:cubicBezTo>
                    <a:cubicBezTo>
                      <a:pt x="4" y="9"/>
                      <a:pt x="4" y="9"/>
                      <a:pt x="4" y="10"/>
                    </a:cubicBezTo>
                    <a:cubicBezTo>
                      <a:pt x="3" y="10"/>
                      <a:pt x="3" y="11"/>
                      <a:pt x="2" y="11"/>
                    </a:cubicBezTo>
                    <a:cubicBezTo>
                      <a:pt x="1" y="10"/>
                      <a:pt x="1" y="9"/>
                      <a:pt x="1" y="9"/>
                    </a:cubicBezTo>
                    <a:cubicBezTo>
                      <a:pt x="1" y="8"/>
                      <a:pt x="1" y="8"/>
                      <a:pt x="1" y="7"/>
                    </a:cubicBezTo>
                    <a:cubicBezTo>
                      <a:pt x="2" y="7"/>
                      <a:pt x="3" y="7"/>
                      <a:pt x="3" y="8"/>
                    </a:cubicBezTo>
                    <a:cubicBezTo>
                      <a:pt x="2" y="9"/>
                      <a:pt x="2" y="9"/>
                      <a:pt x="2" y="9"/>
                    </a:cubicBezTo>
                    <a:cubicBezTo>
                      <a:pt x="2" y="9"/>
                      <a:pt x="2" y="9"/>
                      <a:pt x="2" y="9"/>
                    </a:cubicBezTo>
                    <a:cubicBezTo>
                      <a:pt x="2" y="9"/>
                      <a:pt x="2" y="9"/>
                      <a:pt x="2" y="9"/>
                    </a:cubicBezTo>
                    <a:cubicBezTo>
                      <a:pt x="1" y="10"/>
                      <a:pt x="1" y="10"/>
                      <a:pt x="1" y="10"/>
                    </a:cubicBezTo>
                    <a:cubicBezTo>
                      <a:pt x="1" y="10"/>
                      <a:pt x="2" y="10"/>
                      <a:pt x="3" y="10"/>
                    </a:cubicBezTo>
                    <a:cubicBezTo>
                      <a:pt x="3" y="9"/>
                      <a:pt x="3" y="8"/>
                      <a:pt x="3" y="8"/>
                    </a:cubicBezTo>
                    <a:cubicBezTo>
                      <a:pt x="3" y="8"/>
                      <a:pt x="3" y="8"/>
                      <a:pt x="3" y="8"/>
                    </a:cubicBezTo>
                    <a:cubicBezTo>
                      <a:pt x="3" y="8"/>
                      <a:pt x="3" y="8"/>
                      <a:pt x="3" y="8"/>
                    </a:cubicBezTo>
                    <a:cubicBezTo>
                      <a:pt x="2" y="8"/>
                      <a:pt x="2" y="8"/>
                      <a:pt x="2" y="9"/>
                    </a:cubicBezTo>
                    <a:cubicBezTo>
                      <a:pt x="1" y="9"/>
                      <a:pt x="1" y="10"/>
                      <a:pt x="2" y="10"/>
                    </a:cubicBezTo>
                    <a:cubicBezTo>
                      <a:pt x="2" y="10"/>
                      <a:pt x="1" y="10"/>
                      <a:pt x="1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8"/>
                      <a:pt x="0" y="7"/>
                      <a:pt x="0" y="7"/>
                    </a:cubicBezTo>
                    <a:cubicBezTo>
                      <a:pt x="1" y="7"/>
                      <a:pt x="2" y="7"/>
                      <a:pt x="2" y="7"/>
                    </a:cubicBezTo>
                    <a:cubicBezTo>
                      <a:pt x="3" y="7"/>
                      <a:pt x="3" y="8"/>
                      <a:pt x="4" y="8"/>
                    </a:cubicBezTo>
                    <a:cubicBezTo>
                      <a:pt x="4" y="8"/>
                      <a:pt x="4" y="8"/>
                      <a:pt x="5" y="9"/>
                    </a:cubicBezTo>
                    <a:cubicBezTo>
                      <a:pt x="4" y="8"/>
                      <a:pt x="4" y="8"/>
                      <a:pt x="4" y="8"/>
                    </a:cubicBezTo>
                    <a:cubicBezTo>
                      <a:pt x="3" y="9"/>
                      <a:pt x="3" y="9"/>
                      <a:pt x="3" y="9"/>
                    </a:cubicBezTo>
                    <a:cubicBezTo>
                      <a:pt x="3" y="9"/>
                      <a:pt x="3" y="10"/>
                      <a:pt x="3" y="10"/>
                    </a:cubicBezTo>
                    <a:cubicBezTo>
                      <a:pt x="3" y="10"/>
                      <a:pt x="3" y="10"/>
                      <a:pt x="3" y="10"/>
                    </a:cubicBezTo>
                    <a:cubicBezTo>
                      <a:pt x="3" y="10"/>
                      <a:pt x="3" y="10"/>
                      <a:pt x="3" y="10"/>
                    </a:cubicBezTo>
                    <a:cubicBezTo>
                      <a:pt x="4" y="10"/>
                      <a:pt x="4" y="10"/>
                      <a:pt x="4" y="9"/>
                    </a:cubicBezTo>
                    <a:cubicBezTo>
                      <a:pt x="5" y="9"/>
                      <a:pt x="4" y="8"/>
                      <a:pt x="4" y="8"/>
                    </a:cubicBezTo>
                    <a:cubicBezTo>
                      <a:pt x="4" y="8"/>
                      <a:pt x="4" y="8"/>
                      <a:pt x="4" y="8"/>
                    </a:cubicBezTo>
                    <a:cubicBezTo>
                      <a:pt x="6" y="8"/>
                      <a:pt x="8" y="9"/>
                      <a:pt x="10" y="10"/>
                    </a:cubicBezTo>
                    <a:cubicBezTo>
                      <a:pt x="13" y="11"/>
                      <a:pt x="17" y="13"/>
                      <a:pt x="19" y="13"/>
                    </a:cubicBezTo>
                    <a:cubicBezTo>
                      <a:pt x="19" y="13"/>
                      <a:pt x="18" y="13"/>
                      <a:pt x="18" y="14"/>
                    </a:cubicBezTo>
                    <a:cubicBezTo>
                      <a:pt x="18" y="15"/>
                      <a:pt x="18" y="15"/>
                      <a:pt x="19" y="15"/>
                    </a:cubicBezTo>
                    <a:cubicBezTo>
                      <a:pt x="19" y="15"/>
                      <a:pt x="19" y="15"/>
                      <a:pt x="18" y="15"/>
                    </a:cubicBezTo>
                    <a:cubicBezTo>
                      <a:pt x="19" y="15"/>
                      <a:pt x="20" y="15"/>
                      <a:pt x="20" y="14"/>
                    </a:cubicBezTo>
                    <a:cubicBezTo>
                      <a:pt x="20" y="14"/>
                      <a:pt x="20" y="13"/>
                      <a:pt x="19" y="13"/>
                    </a:cubicBezTo>
                    <a:cubicBezTo>
                      <a:pt x="20" y="13"/>
                      <a:pt x="21" y="14"/>
                      <a:pt x="21" y="14"/>
                    </a:cubicBezTo>
                    <a:cubicBezTo>
                      <a:pt x="21" y="14"/>
                      <a:pt x="20" y="14"/>
                      <a:pt x="19" y="14"/>
                    </a:cubicBezTo>
                    <a:cubicBezTo>
                      <a:pt x="19" y="15"/>
                      <a:pt x="19" y="15"/>
                      <a:pt x="19" y="16"/>
                    </a:cubicBezTo>
                    <a:cubicBezTo>
                      <a:pt x="19" y="15"/>
                      <a:pt x="18" y="14"/>
                      <a:pt x="18" y="14"/>
                    </a:cubicBezTo>
                    <a:cubicBezTo>
                      <a:pt x="17" y="14"/>
                      <a:pt x="17" y="13"/>
                      <a:pt x="17" y="12"/>
                    </a:cubicBezTo>
                    <a:cubicBezTo>
                      <a:pt x="18" y="12"/>
                      <a:pt x="18" y="12"/>
                      <a:pt x="19" y="12"/>
                    </a:cubicBezTo>
                    <a:cubicBezTo>
                      <a:pt x="19" y="12"/>
                      <a:pt x="19" y="12"/>
                      <a:pt x="21" y="14"/>
                    </a:cubicBezTo>
                    <a:cubicBezTo>
                      <a:pt x="20" y="13"/>
                      <a:pt x="20" y="13"/>
                      <a:pt x="19" y="13"/>
                    </a:cubicBezTo>
                    <a:cubicBezTo>
                      <a:pt x="19" y="14"/>
                      <a:pt x="18" y="14"/>
                      <a:pt x="19" y="15"/>
                    </a:cubicBezTo>
                    <a:cubicBezTo>
                      <a:pt x="19" y="15"/>
                      <a:pt x="18" y="13"/>
                      <a:pt x="18" y="13"/>
                    </a:cubicBezTo>
                    <a:cubicBezTo>
                      <a:pt x="18" y="12"/>
                      <a:pt x="18" y="11"/>
                      <a:pt x="19" y="11"/>
                    </a:cubicBezTo>
                    <a:cubicBezTo>
                      <a:pt x="19" y="11"/>
                      <a:pt x="20" y="12"/>
                      <a:pt x="20" y="12"/>
                    </a:cubicBezTo>
                    <a:cubicBezTo>
                      <a:pt x="20" y="12"/>
                      <a:pt x="21" y="13"/>
                      <a:pt x="21" y="13"/>
                    </a:cubicBezTo>
                    <a:cubicBezTo>
                      <a:pt x="21" y="14"/>
                      <a:pt x="21" y="14"/>
                      <a:pt x="22" y="14"/>
                    </a:cubicBezTo>
                    <a:cubicBezTo>
                      <a:pt x="21" y="14"/>
                      <a:pt x="21" y="13"/>
                      <a:pt x="20" y="14"/>
                    </a:cubicBezTo>
                    <a:cubicBezTo>
                      <a:pt x="19" y="14"/>
                      <a:pt x="19" y="14"/>
                      <a:pt x="19" y="15"/>
                    </a:cubicBezTo>
                    <a:cubicBezTo>
                      <a:pt x="19" y="14"/>
                      <a:pt x="19" y="12"/>
                      <a:pt x="18" y="11"/>
                    </a:cubicBezTo>
                    <a:cubicBezTo>
                      <a:pt x="18" y="12"/>
                      <a:pt x="19" y="12"/>
                      <a:pt x="20" y="12"/>
                    </a:cubicBezTo>
                    <a:cubicBezTo>
                      <a:pt x="20" y="11"/>
                      <a:pt x="21" y="11"/>
                      <a:pt x="21" y="10"/>
                    </a:cubicBezTo>
                    <a:cubicBezTo>
                      <a:pt x="21" y="11"/>
                      <a:pt x="21" y="12"/>
                      <a:pt x="21" y="13"/>
                    </a:cubicBezTo>
                    <a:cubicBezTo>
                      <a:pt x="21" y="14"/>
                      <a:pt x="21" y="14"/>
                      <a:pt x="21" y="14"/>
                    </a:cubicBezTo>
                    <a:cubicBezTo>
                      <a:pt x="21" y="13"/>
                      <a:pt x="21" y="13"/>
                      <a:pt x="20" y="13"/>
                    </a:cubicBezTo>
                    <a:cubicBezTo>
                      <a:pt x="19" y="13"/>
                      <a:pt x="19" y="14"/>
                      <a:pt x="19" y="14"/>
                    </a:cubicBezTo>
                    <a:cubicBezTo>
                      <a:pt x="19" y="11"/>
                      <a:pt x="18" y="8"/>
                      <a:pt x="18" y="5"/>
                    </a:cubicBezTo>
                    <a:cubicBezTo>
                      <a:pt x="17" y="4"/>
                      <a:pt x="17" y="2"/>
                      <a:pt x="17" y="0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18" y="0"/>
                      <a:pt x="18" y="0"/>
                      <a:pt x="18" y="0"/>
                    </a:cubicBezTo>
                    <a:lnTo>
                      <a:pt x="19" y="0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223" name="Freeform 520"/>
              <p:cNvSpPr>
                <a:spLocks/>
              </p:cNvSpPr>
              <p:nvPr/>
            </p:nvSpPr>
            <p:spPr bwMode="auto">
              <a:xfrm>
                <a:off x="1380" y="3210"/>
                <a:ext cx="0" cy="3"/>
              </a:xfrm>
              <a:custGeom>
                <a:avLst/>
                <a:gdLst>
                  <a:gd name="T0" fmla="*/ 0 h 3"/>
                  <a:gd name="T1" fmla="*/ 0 h 3"/>
                  <a:gd name="T2" fmla="*/ 3 h 3"/>
                  <a:gd name="T3" fmla="*/ 0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3">
                    <a:moveTo>
                      <a:pt x="0" y="0"/>
                    </a:moveTo>
                    <a:lnTo>
                      <a:pt x="0" y="0"/>
                    </a:lnTo>
                    <a:lnTo>
                      <a:pt x="0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224" name="Freeform 521"/>
              <p:cNvSpPr>
                <a:spLocks/>
              </p:cNvSpPr>
              <p:nvPr/>
            </p:nvSpPr>
            <p:spPr bwMode="auto">
              <a:xfrm>
                <a:off x="1380" y="3199"/>
                <a:ext cx="0" cy="14"/>
              </a:xfrm>
              <a:custGeom>
                <a:avLst/>
                <a:gdLst>
                  <a:gd name="T0" fmla="*/ 0 h 5"/>
                  <a:gd name="T1" fmla="*/ 0 h 5"/>
                  <a:gd name="T2" fmla="*/ 5 h 5"/>
                  <a:gd name="T3" fmla="*/ 2 h 5"/>
                  <a:gd name="T4" fmla="*/ 3 h 5"/>
                  <a:gd name="T5" fmla="*/ 1 h 5"/>
                  <a:gd name="T6" fmla="*/ 1 h 5"/>
                  <a:gd name="T7" fmla="*/ 0 h 5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  <a:cxn ang="0">
                    <a:pos x="0" y="T6"/>
                  </a:cxn>
                  <a:cxn ang="0">
                    <a:pos x="0" y="T7"/>
                  </a:cxn>
                </a:cxnLst>
                <a:rect l="0" t="0" r="r" b="b"/>
                <a:pathLst>
                  <a:path h="5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4"/>
                      <a:pt x="0" y="3"/>
                      <a:pt x="0" y="5"/>
                    </a:cubicBezTo>
                    <a:cubicBezTo>
                      <a:pt x="0" y="5"/>
                      <a:pt x="0" y="3"/>
                      <a:pt x="0" y="2"/>
                    </a:cubicBezTo>
                    <a:cubicBezTo>
                      <a:pt x="0" y="2"/>
                      <a:pt x="0" y="4"/>
                      <a:pt x="0" y="3"/>
                    </a:cubicBezTo>
                    <a:cubicBezTo>
                      <a:pt x="0" y="2"/>
                      <a:pt x="0" y="2"/>
                      <a:pt x="0" y="1"/>
                    </a:cubicBezTo>
                    <a:cubicBezTo>
                      <a:pt x="0" y="0"/>
                      <a:pt x="0" y="2"/>
                      <a:pt x="0" y="1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225" name="Freeform 522"/>
              <p:cNvSpPr>
                <a:spLocks/>
              </p:cNvSpPr>
              <p:nvPr/>
            </p:nvSpPr>
            <p:spPr bwMode="auto">
              <a:xfrm>
                <a:off x="1378" y="3202"/>
                <a:ext cx="2" cy="5"/>
              </a:xfrm>
              <a:custGeom>
                <a:avLst/>
                <a:gdLst>
                  <a:gd name="T0" fmla="*/ 1 w 1"/>
                  <a:gd name="T1" fmla="*/ 2 h 2"/>
                  <a:gd name="T2" fmla="*/ 1 w 1"/>
                  <a:gd name="T3" fmla="*/ 0 h 2"/>
                  <a:gd name="T4" fmla="*/ 1 w 1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1" y="2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1"/>
                      <a:pt x="0" y="2"/>
                      <a:pt x="1" y="2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226" name="Freeform 523"/>
              <p:cNvSpPr>
                <a:spLocks/>
              </p:cNvSpPr>
              <p:nvPr/>
            </p:nvSpPr>
            <p:spPr bwMode="auto">
              <a:xfrm>
                <a:off x="1378" y="3204"/>
                <a:ext cx="0" cy="6"/>
              </a:xfrm>
              <a:custGeom>
                <a:avLst/>
                <a:gdLst>
                  <a:gd name="T0" fmla="*/ 1 h 2"/>
                  <a:gd name="T1" fmla="*/ 0 h 2"/>
                  <a:gd name="T2" fmla="*/ 2 h 2"/>
                  <a:gd name="T3" fmla="*/ 1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1"/>
                    </a:moveTo>
                    <a:cubicBezTo>
                      <a:pt x="0" y="1"/>
                      <a:pt x="0" y="0"/>
                      <a:pt x="0" y="0"/>
                    </a:cubicBezTo>
                    <a:cubicBezTo>
                      <a:pt x="0" y="2"/>
                      <a:pt x="0" y="2"/>
                      <a:pt x="0" y="2"/>
                    </a:cubicBez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227" name="Freeform 524"/>
              <p:cNvSpPr>
                <a:spLocks/>
              </p:cNvSpPr>
              <p:nvPr/>
            </p:nvSpPr>
            <p:spPr bwMode="auto">
              <a:xfrm>
                <a:off x="1378" y="3207"/>
                <a:ext cx="0" cy="3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228" name="Freeform 525"/>
              <p:cNvSpPr>
                <a:spLocks/>
              </p:cNvSpPr>
              <p:nvPr/>
            </p:nvSpPr>
            <p:spPr bwMode="auto">
              <a:xfrm>
                <a:off x="1375" y="3202"/>
                <a:ext cx="3" cy="8"/>
              </a:xfrm>
              <a:custGeom>
                <a:avLst/>
                <a:gdLst>
                  <a:gd name="T0" fmla="*/ 0 w 1"/>
                  <a:gd name="T1" fmla="*/ 3 h 3"/>
                  <a:gd name="T2" fmla="*/ 1 w 1"/>
                  <a:gd name="T3" fmla="*/ 3 h 3"/>
                  <a:gd name="T4" fmla="*/ 1 w 1"/>
                  <a:gd name="T5" fmla="*/ 2 h 3"/>
                  <a:gd name="T6" fmla="*/ 1 w 1"/>
                  <a:gd name="T7" fmla="*/ 1 h 3"/>
                  <a:gd name="T8" fmla="*/ 1 w 1"/>
                  <a:gd name="T9" fmla="*/ 1 h 3"/>
                  <a:gd name="T10" fmla="*/ 1 w 1"/>
                  <a:gd name="T11" fmla="*/ 0 h 3"/>
                  <a:gd name="T12" fmla="*/ 0 w 1"/>
                  <a:gd name="T13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" h="3">
                    <a:moveTo>
                      <a:pt x="0" y="3"/>
                    </a:moveTo>
                    <a:cubicBezTo>
                      <a:pt x="0" y="3"/>
                      <a:pt x="1" y="3"/>
                      <a:pt x="1" y="3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0"/>
                      <a:pt x="1" y="1"/>
                    </a:cubicBezTo>
                    <a:cubicBezTo>
                      <a:pt x="1" y="0"/>
                      <a:pt x="1" y="2"/>
                      <a:pt x="1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2"/>
                      <a:pt x="0" y="3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229" name="Freeform 526"/>
              <p:cNvSpPr>
                <a:spLocks/>
              </p:cNvSpPr>
              <p:nvPr/>
            </p:nvSpPr>
            <p:spPr bwMode="auto">
              <a:xfrm>
                <a:off x="1378" y="3207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230" name="Rectangle 527"/>
              <p:cNvSpPr>
                <a:spLocks noChangeArrowheads="1"/>
              </p:cNvSpPr>
              <p:nvPr/>
            </p:nvSpPr>
            <p:spPr bwMode="auto">
              <a:xfrm>
                <a:off x="1378" y="3207"/>
                <a:ext cx="1" cy="3"/>
              </a:xfrm>
              <a:prstGeom prst="rect">
                <a:avLst/>
              </a:pr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231" name="Freeform 528"/>
              <p:cNvSpPr>
                <a:spLocks/>
              </p:cNvSpPr>
              <p:nvPr/>
            </p:nvSpPr>
            <p:spPr bwMode="auto">
              <a:xfrm>
                <a:off x="1375" y="3199"/>
                <a:ext cx="0" cy="11"/>
              </a:xfrm>
              <a:custGeom>
                <a:avLst/>
                <a:gdLst>
                  <a:gd name="T0" fmla="*/ 4 h 4"/>
                  <a:gd name="T1" fmla="*/ 2 h 4"/>
                  <a:gd name="T2" fmla="*/ 0 h 4"/>
                  <a:gd name="T3" fmla="*/ 0 h 4"/>
                  <a:gd name="T4" fmla="*/ 4 h 4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</a:cxnLst>
                <a:rect l="0" t="0" r="r" b="b"/>
                <a:pathLst>
                  <a:path h="4">
                    <a:moveTo>
                      <a:pt x="0" y="4"/>
                    </a:moveTo>
                    <a:cubicBezTo>
                      <a:pt x="0" y="2"/>
                      <a:pt x="0" y="4"/>
                      <a:pt x="0" y="2"/>
                    </a:cubicBezTo>
                    <a:cubicBezTo>
                      <a:pt x="0" y="2"/>
                      <a:pt x="0" y="1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3"/>
                      <a:pt x="0" y="4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232" name="Freeform 529"/>
              <p:cNvSpPr>
                <a:spLocks/>
              </p:cNvSpPr>
              <p:nvPr/>
            </p:nvSpPr>
            <p:spPr bwMode="auto">
              <a:xfrm>
                <a:off x="1372" y="3193"/>
                <a:ext cx="0" cy="3"/>
              </a:xfrm>
              <a:custGeom>
                <a:avLst/>
                <a:gdLst>
                  <a:gd name="T0" fmla="*/ 0 h 3"/>
                  <a:gd name="T1" fmla="*/ 3 h 3"/>
                  <a:gd name="T2" fmla="*/ 0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3">
                    <a:moveTo>
                      <a:pt x="0" y="0"/>
                    </a:moveTo>
                    <a:lnTo>
                      <a:pt x="0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233" name="Freeform 530"/>
              <p:cNvSpPr>
                <a:spLocks/>
              </p:cNvSpPr>
              <p:nvPr/>
            </p:nvSpPr>
            <p:spPr bwMode="auto">
              <a:xfrm>
                <a:off x="1369" y="3191"/>
                <a:ext cx="6" cy="16"/>
              </a:xfrm>
              <a:custGeom>
                <a:avLst/>
                <a:gdLst>
                  <a:gd name="T0" fmla="*/ 0 w 2"/>
                  <a:gd name="T1" fmla="*/ 5 h 6"/>
                  <a:gd name="T2" fmla="*/ 1 w 2"/>
                  <a:gd name="T3" fmla="*/ 3 h 6"/>
                  <a:gd name="T4" fmla="*/ 1 w 2"/>
                  <a:gd name="T5" fmla="*/ 4 h 6"/>
                  <a:gd name="T6" fmla="*/ 1 w 2"/>
                  <a:gd name="T7" fmla="*/ 4 h 6"/>
                  <a:gd name="T8" fmla="*/ 1 w 2"/>
                  <a:gd name="T9" fmla="*/ 5 h 6"/>
                  <a:gd name="T10" fmla="*/ 1 w 2"/>
                  <a:gd name="T11" fmla="*/ 4 h 6"/>
                  <a:gd name="T12" fmla="*/ 2 w 2"/>
                  <a:gd name="T13" fmla="*/ 5 h 6"/>
                  <a:gd name="T14" fmla="*/ 2 w 2"/>
                  <a:gd name="T15" fmla="*/ 3 h 6"/>
                  <a:gd name="T16" fmla="*/ 1 w 2"/>
                  <a:gd name="T17" fmla="*/ 3 h 6"/>
                  <a:gd name="T18" fmla="*/ 1 w 2"/>
                  <a:gd name="T19" fmla="*/ 2 h 6"/>
                  <a:gd name="T20" fmla="*/ 1 w 2"/>
                  <a:gd name="T21" fmla="*/ 0 h 6"/>
                  <a:gd name="T22" fmla="*/ 0 w 2"/>
                  <a:gd name="T23" fmla="*/ 5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" h="6">
                    <a:moveTo>
                      <a:pt x="0" y="5"/>
                    </a:move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1" y="4"/>
                      <a:pt x="1" y="4"/>
                    </a:cubicBezTo>
                    <a:cubicBezTo>
                      <a:pt x="1" y="5"/>
                      <a:pt x="1" y="3"/>
                      <a:pt x="1" y="4"/>
                    </a:cubicBezTo>
                    <a:cubicBezTo>
                      <a:pt x="1" y="6"/>
                      <a:pt x="1" y="4"/>
                      <a:pt x="1" y="5"/>
                    </a:cubicBezTo>
                    <a:cubicBezTo>
                      <a:pt x="1" y="5"/>
                      <a:pt x="1" y="5"/>
                      <a:pt x="1" y="4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1" y="2"/>
                      <a:pt x="1" y="4"/>
                      <a:pt x="1" y="3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0"/>
                      <a:pt x="1" y="0"/>
                    </a:cubicBezTo>
                    <a:cubicBezTo>
                      <a:pt x="0" y="0"/>
                      <a:pt x="1" y="4"/>
                      <a:pt x="0" y="5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234" name="Freeform 531"/>
              <p:cNvSpPr>
                <a:spLocks/>
              </p:cNvSpPr>
              <p:nvPr/>
            </p:nvSpPr>
            <p:spPr bwMode="auto">
              <a:xfrm>
                <a:off x="1369" y="3196"/>
                <a:ext cx="0" cy="3"/>
              </a:xfrm>
              <a:custGeom>
                <a:avLst/>
                <a:gdLst>
                  <a:gd name="T0" fmla="*/ 0 h 3"/>
                  <a:gd name="T1" fmla="*/ 0 h 3"/>
                  <a:gd name="T2" fmla="*/ 3 h 3"/>
                  <a:gd name="T3" fmla="*/ 0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3">
                    <a:moveTo>
                      <a:pt x="0" y="0"/>
                    </a:moveTo>
                    <a:lnTo>
                      <a:pt x="0" y="0"/>
                    </a:lnTo>
                    <a:lnTo>
                      <a:pt x="0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235" name="Freeform 532"/>
              <p:cNvSpPr>
                <a:spLocks/>
              </p:cNvSpPr>
              <p:nvPr/>
            </p:nvSpPr>
            <p:spPr bwMode="auto">
              <a:xfrm>
                <a:off x="1367" y="3191"/>
                <a:ext cx="2" cy="16"/>
              </a:xfrm>
              <a:custGeom>
                <a:avLst/>
                <a:gdLst>
                  <a:gd name="T0" fmla="*/ 1 w 1"/>
                  <a:gd name="T1" fmla="*/ 5 h 6"/>
                  <a:gd name="T2" fmla="*/ 1 w 1"/>
                  <a:gd name="T3" fmla="*/ 4 h 6"/>
                  <a:gd name="T4" fmla="*/ 1 w 1"/>
                  <a:gd name="T5" fmla="*/ 5 h 6"/>
                  <a:gd name="T6" fmla="*/ 1 w 1"/>
                  <a:gd name="T7" fmla="*/ 3 h 6"/>
                  <a:gd name="T8" fmla="*/ 1 w 1"/>
                  <a:gd name="T9" fmla="*/ 4 h 6"/>
                  <a:gd name="T10" fmla="*/ 1 w 1"/>
                  <a:gd name="T11" fmla="*/ 1 h 6"/>
                  <a:gd name="T12" fmla="*/ 1 w 1"/>
                  <a:gd name="T13" fmla="*/ 2 h 6"/>
                  <a:gd name="T14" fmla="*/ 0 w 1"/>
                  <a:gd name="T15" fmla="*/ 2 h 6"/>
                  <a:gd name="T16" fmla="*/ 0 w 1"/>
                  <a:gd name="T17" fmla="*/ 3 h 6"/>
                  <a:gd name="T18" fmla="*/ 0 w 1"/>
                  <a:gd name="T19" fmla="*/ 4 h 6"/>
                  <a:gd name="T20" fmla="*/ 1 w 1"/>
                  <a:gd name="T21" fmla="*/ 5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" h="6">
                    <a:moveTo>
                      <a:pt x="1" y="5"/>
                    </a:moveTo>
                    <a:cubicBezTo>
                      <a:pt x="1" y="4"/>
                      <a:pt x="1" y="4"/>
                      <a:pt x="1" y="4"/>
                    </a:cubicBezTo>
                    <a:cubicBezTo>
                      <a:pt x="1" y="4"/>
                      <a:pt x="1" y="5"/>
                      <a:pt x="1" y="5"/>
                    </a:cubicBezTo>
                    <a:cubicBezTo>
                      <a:pt x="1" y="5"/>
                      <a:pt x="1" y="4"/>
                      <a:pt x="1" y="3"/>
                    </a:cubicBezTo>
                    <a:cubicBezTo>
                      <a:pt x="1" y="1"/>
                      <a:pt x="1" y="4"/>
                      <a:pt x="1" y="4"/>
                    </a:cubicBezTo>
                    <a:cubicBezTo>
                      <a:pt x="0" y="3"/>
                      <a:pt x="1" y="3"/>
                      <a:pt x="1" y="1"/>
                    </a:cubicBezTo>
                    <a:cubicBezTo>
                      <a:pt x="1" y="1"/>
                      <a:pt x="1" y="2"/>
                      <a:pt x="1" y="2"/>
                    </a:cubicBezTo>
                    <a:cubicBezTo>
                      <a:pt x="1" y="0"/>
                      <a:pt x="0" y="2"/>
                      <a:pt x="0" y="2"/>
                    </a:cubicBezTo>
                    <a:cubicBezTo>
                      <a:pt x="0" y="2"/>
                      <a:pt x="0" y="3"/>
                      <a:pt x="0" y="3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5"/>
                      <a:pt x="0" y="6"/>
                      <a:pt x="1" y="5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236" name="Freeform 533"/>
              <p:cNvSpPr>
                <a:spLocks/>
              </p:cNvSpPr>
              <p:nvPr/>
            </p:nvSpPr>
            <p:spPr bwMode="auto">
              <a:xfrm>
                <a:off x="1369" y="3204"/>
                <a:ext cx="0" cy="3"/>
              </a:xfrm>
              <a:custGeom>
                <a:avLst/>
                <a:gdLst>
                  <a:gd name="T0" fmla="*/ 0 h 1"/>
                  <a:gd name="T1" fmla="*/ 0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237" name="Freeform 534"/>
              <p:cNvSpPr>
                <a:spLocks/>
              </p:cNvSpPr>
              <p:nvPr/>
            </p:nvSpPr>
            <p:spPr bwMode="auto">
              <a:xfrm>
                <a:off x="1367" y="3196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238" name="Freeform 535"/>
              <p:cNvSpPr>
                <a:spLocks/>
              </p:cNvSpPr>
              <p:nvPr/>
            </p:nvSpPr>
            <p:spPr bwMode="auto">
              <a:xfrm>
                <a:off x="1367" y="3202"/>
                <a:ext cx="0" cy="2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  <a:gd name="T3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239" name="Freeform 536"/>
              <p:cNvSpPr>
                <a:spLocks/>
              </p:cNvSpPr>
              <p:nvPr/>
            </p:nvSpPr>
            <p:spPr bwMode="auto">
              <a:xfrm>
                <a:off x="1348" y="3193"/>
                <a:ext cx="19" cy="17"/>
              </a:xfrm>
              <a:custGeom>
                <a:avLst/>
                <a:gdLst>
                  <a:gd name="T0" fmla="*/ 0 w 7"/>
                  <a:gd name="T1" fmla="*/ 0 h 6"/>
                  <a:gd name="T2" fmla="*/ 0 w 7"/>
                  <a:gd name="T3" fmla="*/ 1 h 6"/>
                  <a:gd name="T4" fmla="*/ 0 w 7"/>
                  <a:gd name="T5" fmla="*/ 3 h 6"/>
                  <a:gd name="T6" fmla="*/ 0 w 7"/>
                  <a:gd name="T7" fmla="*/ 5 h 6"/>
                  <a:gd name="T8" fmla="*/ 0 w 7"/>
                  <a:gd name="T9" fmla="*/ 4 h 6"/>
                  <a:gd name="T10" fmla="*/ 0 w 7"/>
                  <a:gd name="T11" fmla="*/ 5 h 6"/>
                  <a:gd name="T12" fmla="*/ 1 w 7"/>
                  <a:gd name="T13" fmla="*/ 5 h 6"/>
                  <a:gd name="T14" fmla="*/ 2 w 7"/>
                  <a:gd name="T15" fmla="*/ 4 h 6"/>
                  <a:gd name="T16" fmla="*/ 5 w 7"/>
                  <a:gd name="T17" fmla="*/ 5 h 6"/>
                  <a:gd name="T18" fmla="*/ 5 w 7"/>
                  <a:gd name="T19" fmla="*/ 3 h 6"/>
                  <a:gd name="T20" fmla="*/ 5 w 7"/>
                  <a:gd name="T21" fmla="*/ 4 h 6"/>
                  <a:gd name="T22" fmla="*/ 5 w 7"/>
                  <a:gd name="T23" fmla="*/ 4 h 6"/>
                  <a:gd name="T24" fmla="*/ 6 w 7"/>
                  <a:gd name="T25" fmla="*/ 4 h 6"/>
                  <a:gd name="T26" fmla="*/ 6 w 7"/>
                  <a:gd name="T27" fmla="*/ 2 h 6"/>
                  <a:gd name="T28" fmla="*/ 6 w 7"/>
                  <a:gd name="T29" fmla="*/ 5 h 6"/>
                  <a:gd name="T30" fmla="*/ 7 w 7"/>
                  <a:gd name="T31" fmla="*/ 3 h 6"/>
                  <a:gd name="T32" fmla="*/ 7 w 7"/>
                  <a:gd name="T33" fmla="*/ 1 h 6"/>
                  <a:gd name="T34" fmla="*/ 7 w 7"/>
                  <a:gd name="T35" fmla="*/ 0 h 6"/>
                  <a:gd name="T36" fmla="*/ 5 w 7"/>
                  <a:gd name="T37" fmla="*/ 3 h 6"/>
                  <a:gd name="T38" fmla="*/ 5 w 7"/>
                  <a:gd name="T39" fmla="*/ 2 h 6"/>
                  <a:gd name="T40" fmla="*/ 4 w 7"/>
                  <a:gd name="T41" fmla="*/ 1 h 6"/>
                  <a:gd name="T42" fmla="*/ 3 w 7"/>
                  <a:gd name="T43" fmla="*/ 3 h 6"/>
                  <a:gd name="T44" fmla="*/ 3 w 7"/>
                  <a:gd name="T45" fmla="*/ 2 h 6"/>
                  <a:gd name="T46" fmla="*/ 3 w 7"/>
                  <a:gd name="T47" fmla="*/ 3 h 6"/>
                  <a:gd name="T48" fmla="*/ 3 w 7"/>
                  <a:gd name="T49" fmla="*/ 2 h 6"/>
                  <a:gd name="T50" fmla="*/ 2 w 7"/>
                  <a:gd name="T51" fmla="*/ 4 h 6"/>
                  <a:gd name="T52" fmla="*/ 2 w 7"/>
                  <a:gd name="T53" fmla="*/ 1 h 6"/>
                  <a:gd name="T54" fmla="*/ 2 w 7"/>
                  <a:gd name="T55" fmla="*/ 2 h 6"/>
                  <a:gd name="T56" fmla="*/ 2 w 7"/>
                  <a:gd name="T57" fmla="*/ 3 h 6"/>
                  <a:gd name="T58" fmla="*/ 2 w 7"/>
                  <a:gd name="T59" fmla="*/ 1 h 6"/>
                  <a:gd name="T60" fmla="*/ 1 w 7"/>
                  <a:gd name="T61" fmla="*/ 2 h 6"/>
                  <a:gd name="T62" fmla="*/ 1 w 7"/>
                  <a:gd name="T63" fmla="*/ 3 h 6"/>
                  <a:gd name="T64" fmla="*/ 0 w 7"/>
                  <a:gd name="T65" fmla="*/ 3 h 6"/>
                  <a:gd name="T66" fmla="*/ 1 w 7"/>
                  <a:gd name="T67" fmla="*/ 1 h 6"/>
                  <a:gd name="T68" fmla="*/ 1 w 7"/>
                  <a:gd name="T69" fmla="*/ 0 h 6"/>
                  <a:gd name="T70" fmla="*/ 0 w 7"/>
                  <a:gd name="T71" fmla="*/ 2 h 6"/>
                  <a:gd name="T72" fmla="*/ 0 w 7"/>
                  <a:gd name="T73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7" h="6">
                    <a:moveTo>
                      <a:pt x="0" y="0"/>
                    </a:moveTo>
                    <a:cubicBezTo>
                      <a:pt x="0" y="1"/>
                      <a:pt x="0" y="2"/>
                      <a:pt x="0" y="1"/>
                    </a:cubicBezTo>
                    <a:cubicBezTo>
                      <a:pt x="0" y="3"/>
                      <a:pt x="0" y="2"/>
                      <a:pt x="0" y="3"/>
                    </a:cubicBezTo>
                    <a:cubicBezTo>
                      <a:pt x="0" y="4"/>
                      <a:pt x="0" y="4"/>
                      <a:pt x="0" y="5"/>
                    </a:cubicBezTo>
                    <a:cubicBezTo>
                      <a:pt x="0" y="5"/>
                      <a:pt x="0" y="4"/>
                      <a:pt x="0" y="4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5"/>
                      <a:pt x="1" y="4"/>
                      <a:pt x="1" y="5"/>
                    </a:cubicBezTo>
                    <a:cubicBezTo>
                      <a:pt x="2" y="5"/>
                      <a:pt x="2" y="5"/>
                      <a:pt x="2" y="4"/>
                    </a:cubicBezTo>
                    <a:cubicBezTo>
                      <a:pt x="3" y="5"/>
                      <a:pt x="4" y="4"/>
                      <a:pt x="5" y="5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5" y="4"/>
                      <a:pt x="5" y="3"/>
                      <a:pt x="5" y="4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5" y="6"/>
                      <a:pt x="6" y="4"/>
                      <a:pt x="6" y="4"/>
                    </a:cubicBezTo>
                    <a:cubicBezTo>
                      <a:pt x="6" y="4"/>
                      <a:pt x="6" y="2"/>
                      <a:pt x="6" y="2"/>
                    </a:cubicBezTo>
                    <a:cubicBezTo>
                      <a:pt x="6" y="4"/>
                      <a:pt x="6" y="2"/>
                      <a:pt x="6" y="5"/>
                    </a:cubicBezTo>
                    <a:cubicBezTo>
                      <a:pt x="7" y="5"/>
                      <a:pt x="7" y="3"/>
                      <a:pt x="7" y="3"/>
                    </a:cubicBezTo>
                    <a:cubicBezTo>
                      <a:pt x="7" y="2"/>
                      <a:pt x="7" y="2"/>
                      <a:pt x="7" y="1"/>
                    </a:cubicBezTo>
                    <a:cubicBezTo>
                      <a:pt x="7" y="0"/>
                      <a:pt x="7" y="2"/>
                      <a:pt x="7" y="0"/>
                    </a:cubicBezTo>
                    <a:cubicBezTo>
                      <a:pt x="6" y="0"/>
                      <a:pt x="5" y="2"/>
                      <a:pt x="5" y="3"/>
                    </a:cubicBezTo>
                    <a:cubicBezTo>
                      <a:pt x="5" y="2"/>
                      <a:pt x="5" y="2"/>
                      <a:pt x="5" y="2"/>
                    </a:cubicBezTo>
                    <a:cubicBezTo>
                      <a:pt x="5" y="3"/>
                      <a:pt x="4" y="3"/>
                      <a:pt x="4" y="1"/>
                    </a:cubicBezTo>
                    <a:cubicBezTo>
                      <a:pt x="4" y="2"/>
                      <a:pt x="3" y="0"/>
                      <a:pt x="3" y="3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3" y="3"/>
                      <a:pt x="3" y="2"/>
                      <a:pt x="3" y="2"/>
                    </a:cubicBezTo>
                    <a:cubicBezTo>
                      <a:pt x="3" y="3"/>
                      <a:pt x="3" y="3"/>
                      <a:pt x="2" y="4"/>
                    </a:cubicBezTo>
                    <a:cubicBezTo>
                      <a:pt x="2" y="3"/>
                      <a:pt x="2" y="2"/>
                      <a:pt x="2" y="1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1"/>
                      <a:pt x="2" y="3"/>
                      <a:pt x="2" y="3"/>
                    </a:cubicBezTo>
                    <a:cubicBezTo>
                      <a:pt x="2" y="3"/>
                      <a:pt x="2" y="2"/>
                      <a:pt x="2" y="1"/>
                    </a:cubicBezTo>
                    <a:cubicBezTo>
                      <a:pt x="1" y="0"/>
                      <a:pt x="1" y="3"/>
                      <a:pt x="1" y="2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4"/>
                      <a:pt x="1" y="2"/>
                      <a:pt x="0" y="3"/>
                    </a:cubicBezTo>
                    <a:cubicBezTo>
                      <a:pt x="0" y="1"/>
                      <a:pt x="1" y="1"/>
                      <a:pt x="1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2"/>
                      <a:pt x="0" y="2"/>
                    </a:cubicBezTo>
                    <a:cubicBezTo>
                      <a:pt x="0" y="0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240" name="Rectangle 537"/>
              <p:cNvSpPr>
                <a:spLocks noChangeArrowheads="1"/>
              </p:cNvSpPr>
              <p:nvPr/>
            </p:nvSpPr>
            <p:spPr bwMode="auto">
              <a:xfrm>
                <a:off x="1350" y="3191"/>
                <a:ext cx="1" cy="2"/>
              </a:xfrm>
              <a:prstGeom prst="rect">
                <a:avLst/>
              </a:pr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241" name="Freeform 538"/>
              <p:cNvSpPr>
                <a:spLocks/>
              </p:cNvSpPr>
              <p:nvPr/>
            </p:nvSpPr>
            <p:spPr bwMode="auto">
              <a:xfrm>
                <a:off x="1348" y="319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242" name="Rectangle 539"/>
              <p:cNvSpPr>
                <a:spLocks noChangeArrowheads="1"/>
              </p:cNvSpPr>
              <p:nvPr/>
            </p:nvSpPr>
            <p:spPr bwMode="auto">
              <a:xfrm>
                <a:off x="1350" y="3207"/>
                <a:ext cx="1" cy="1"/>
              </a:xfrm>
              <a:prstGeom prst="rect">
                <a:avLst/>
              </a:pr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243" name="Freeform 540"/>
              <p:cNvSpPr>
                <a:spLocks/>
              </p:cNvSpPr>
              <p:nvPr/>
            </p:nvSpPr>
            <p:spPr bwMode="auto">
              <a:xfrm>
                <a:off x="1353" y="3191"/>
                <a:ext cx="0" cy="5"/>
              </a:xfrm>
              <a:custGeom>
                <a:avLst/>
                <a:gdLst>
                  <a:gd name="T0" fmla="*/ 0 h 5"/>
                  <a:gd name="T1" fmla="*/ 5 h 5"/>
                  <a:gd name="T2" fmla="*/ 0 h 5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5">
                    <a:moveTo>
                      <a:pt x="0" y="0"/>
                    </a:moveTo>
                    <a:lnTo>
                      <a:pt x="0" y="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244" name="Freeform 541"/>
              <p:cNvSpPr>
                <a:spLocks/>
              </p:cNvSpPr>
              <p:nvPr/>
            </p:nvSpPr>
            <p:spPr bwMode="auto">
              <a:xfrm>
                <a:off x="1356" y="3193"/>
                <a:ext cx="0" cy="3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1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245" name="Rectangle 542"/>
              <p:cNvSpPr>
                <a:spLocks noChangeArrowheads="1"/>
              </p:cNvSpPr>
              <p:nvPr/>
            </p:nvSpPr>
            <p:spPr bwMode="auto">
              <a:xfrm>
                <a:off x="1348" y="3191"/>
                <a:ext cx="1" cy="2"/>
              </a:xfrm>
              <a:prstGeom prst="rect">
                <a:avLst/>
              </a:pr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246" name="Freeform 543"/>
              <p:cNvSpPr>
                <a:spLocks/>
              </p:cNvSpPr>
              <p:nvPr/>
            </p:nvSpPr>
            <p:spPr bwMode="auto">
              <a:xfrm>
                <a:off x="1334" y="3191"/>
                <a:ext cx="14" cy="22"/>
              </a:xfrm>
              <a:custGeom>
                <a:avLst/>
                <a:gdLst>
                  <a:gd name="T0" fmla="*/ 1 w 5"/>
                  <a:gd name="T1" fmla="*/ 7 h 8"/>
                  <a:gd name="T2" fmla="*/ 1 w 5"/>
                  <a:gd name="T3" fmla="*/ 7 h 8"/>
                  <a:gd name="T4" fmla="*/ 2 w 5"/>
                  <a:gd name="T5" fmla="*/ 4 h 8"/>
                  <a:gd name="T6" fmla="*/ 2 w 5"/>
                  <a:gd name="T7" fmla="*/ 7 h 8"/>
                  <a:gd name="T8" fmla="*/ 3 w 5"/>
                  <a:gd name="T9" fmla="*/ 5 h 8"/>
                  <a:gd name="T10" fmla="*/ 3 w 5"/>
                  <a:gd name="T11" fmla="*/ 6 h 8"/>
                  <a:gd name="T12" fmla="*/ 4 w 5"/>
                  <a:gd name="T13" fmla="*/ 3 h 8"/>
                  <a:gd name="T14" fmla="*/ 4 w 5"/>
                  <a:gd name="T15" fmla="*/ 7 h 8"/>
                  <a:gd name="T16" fmla="*/ 4 w 5"/>
                  <a:gd name="T17" fmla="*/ 7 h 8"/>
                  <a:gd name="T18" fmla="*/ 4 w 5"/>
                  <a:gd name="T19" fmla="*/ 6 h 8"/>
                  <a:gd name="T20" fmla="*/ 4 w 5"/>
                  <a:gd name="T21" fmla="*/ 4 h 8"/>
                  <a:gd name="T22" fmla="*/ 5 w 5"/>
                  <a:gd name="T23" fmla="*/ 2 h 8"/>
                  <a:gd name="T24" fmla="*/ 4 w 5"/>
                  <a:gd name="T25" fmla="*/ 3 h 8"/>
                  <a:gd name="T26" fmla="*/ 4 w 5"/>
                  <a:gd name="T27" fmla="*/ 2 h 8"/>
                  <a:gd name="T28" fmla="*/ 4 w 5"/>
                  <a:gd name="T29" fmla="*/ 3 h 8"/>
                  <a:gd name="T30" fmla="*/ 4 w 5"/>
                  <a:gd name="T31" fmla="*/ 2 h 8"/>
                  <a:gd name="T32" fmla="*/ 3 w 5"/>
                  <a:gd name="T33" fmla="*/ 3 h 8"/>
                  <a:gd name="T34" fmla="*/ 3 w 5"/>
                  <a:gd name="T35" fmla="*/ 2 h 8"/>
                  <a:gd name="T36" fmla="*/ 3 w 5"/>
                  <a:gd name="T37" fmla="*/ 4 h 8"/>
                  <a:gd name="T38" fmla="*/ 3 w 5"/>
                  <a:gd name="T39" fmla="*/ 2 h 8"/>
                  <a:gd name="T40" fmla="*/ 3 w 5"/>
                  <a:gd name="T41" fmla="*/ 3 h 8"/>
                  <a:gd name="T42" fmla="*/ 2 w 5"/>
                  <a:gd name="T43" fmla="*/ 2 h 8"/>
                  <a:gd name="T44" fmla="*/ 2 w 5"/>
                  <a:gd name="T45" fmla="*/ 3 h 8"/>
                  <a:gd name="T46" fmla="*/ 3 w 5"/>
                  <a:gd name="T47" fmla="*/ 2 h 8"/>
                  <a:gd name="T48" fmla="*/ 2 w 5"/>
                  <a:gd name="T49" fmla="*/ 5 h 8"/>
                  <a:gd name="T50" fmla="*/ 2 w 5"/>
                  <a:gd name="T51" fmla="*/ 2 h 8"/>
                  <a:gd name="T52" fmla="*/ 1 w 5"/>
                  <a:gd name="T53" fmla="*/ 3 h 8"/>
                  <a:gd name="T54" fmla="*/ 1 w 5"/>
                  <a:gd name="T55" fmla="*/ 2 h 8"/>
                  <a:gd name="T56" fmla="*/ 1 w 5"/>
                  <a:gd name="T57" fmla="*/ 3 h 8"/>
                  <a:gd name="T58" fmla="*/ 1 w 5"/>
                  <a:gd name="T59" fmla="*/ 4 h 8"/>
                  <a:gd name="T60" fmla="*/ 1 w 5"/>
                  <a:gd name="T61" fmla="*/ 5 h 8"/>
                  <a:gd name="T62" fmla="*/ 1 w 5"/>
                  <a:gd name="T63" fmla="*/ 4 h 8"/>
                  <a:gd name="T64" fmla="*/ 0 w 5"/>
                  <a:gd name="T65" fmla="*/ 6 h 8"/>
                  <a:gd name="T66" fmla="*/ 1 w 5"/>
                  <a:gd name="T67" fmla="*/ 5 h 8"/>
                  <a:gd name="T68" fmla="*/ 1 w 5"/>
                  <a:gd name="T69" fmla="*/ 7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5" h="8">
                    <a:moveTo>
                      <a:pt x="1" y="7"/>
                    </a:moveTo>
                    <a:cubicBezTo>
                      <a:pt x="1" y="8"/>
                      <a:pt x="1" y="7"/>
                      <a:pt x="1" y="7"/>
                    </a:cubicBezTo>
                    <a:cubicBezTo>
                      <a:pt x="2" y="7"/>
                      <a:pt x="2" y="4"/>
                      <a:pt x="2" y="4"/>
                    </a:cubicBezTo>
                    <a:cubicBezTo>
                      <a:pt x="2" y="7"/>
                      <a:pt x="2" y="7"/>
                      <a:pt x="2" y="7"/>
                    </a:cubicBezTo>
                    <a:cubicBezTo>
                      <a:pt x="2" y="7"/>
                      <a:pt x="3" y="8"/>
                      <a:pt x="3" y="5"/>
                    </a:cubicBezTo>
                    <a:cubicBezTo>
                      <a:pt x="3" y="6"/>
                      <a:pt x="3" y="6"/>
                      <a:pt x="3" y="6"/>
                    </a:cubicBezTo>
                    <a:cubicBezTo>
                      <a:pt x="3" y="6"/>
                      <a:pt x="3" y="2"/>
                      <a:pt x="4" y="3"/>
                    </a:cubicBezTo>
                    <a:cubicBezTo>
                      <a:pt x="3" y="5"/>
                      <a:pt x="4" y="5"/>
                      <a:pt x="4" y="7"/>
                    </a:cubicBezTo>
                    <a:cubicBezTo>
                      <a:pt x="4" y="7"/>
                      <a:pt x="4" y="7"/>
                      <a:pt x="4" y="7"/>
                    </a:cubicBezTo>
                    <a:cubicBezTo>
                      <a:pt x="4" y="7"/>
                      <a:pt x="4" y="6"/>
                      <a:pt x="4" y="6"/>
                    </a:cubicBezTo>
                    <a:cubicBezTo>
                      <a:pt x="4" y="5"/>
                      <a:pt x="4" y="4"/>
                      <a:pt x="4" y="4"/>
                    </a:cubicBezTo>
                    <a:cubicBezTo>
                      <a:pt x="4" y="3"/>
                      <a:pt x="4" y="3"/>
                      <a:pt x="5" y="2"/>
                    </a:cubicBezTo>
                    <a:cubicBezTo>
                      <a:pt x="4" y="3"/>
                      <a:pt x="4" y="2"/>
                      <a:pt x="4" y="3"/>
                    </a:cubicBezTo>
                    <a:cubicBezTo>
                      <a:pt x="4" y="2"/>
                      <a:pt x="4" y="3"/>
                      <a:pt x="4" y="2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4" y="3"/>
                      <a:pt x="4" y="2"/>
                      <a:pt x="4" y="2"/>
                    </a:cubicBezTo>
                    <a:cubicBezTo>
                      <a:pt x="4" y="2"/>
                      <a:pt x="4" y="3"/>
                      <a:pt x="3" y="3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3"/>
                      <a:pt x="3" y="2"/>
                      <a:pt x="3" y="4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3" y="3"/>
                      <a:pt x="3" y="0"/>
                      <a:pt x="2" y="2"/>
                    </a:cubicBezTo>
                    <a:cubicBezTo>
                      <a:pt x="2" y="2"/>
                      <a:pt x="2" y="2"/>
                      <a:pt x="2" y="3"/>
                    </a:cubicBezTo>
                    <a:cubicBezTo>
                      <a:pt x="2" y="3"/>
                      <a:pt x="2" y="2"/>
                      <a:pt x="3" y="2"/>
                    </a:cubicBezTo>
                    <a:cubicBezTo>
                      <a:pt x="3" y="3"/>
                      <a:pt x="2" y="4"/>
                      <a:pt x="2" y="5"/>
                    </a:cubicBezTo>
                    <a:cubicBezTo>
                      <a:pt x="2" y="4"/>
                      <a:pt x="2" y="5"/>
                      <a:pt x="2" y="2"/>
                    </a:cubicBezTo>
                    <a:cubicBezTo>
                      <a:pt x="2" y="2"/>
                      <a:pt x="2" y="3"/>
                      <a:pt x="1" y="3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4"/>
                      <a:pt x="1" y="1"/>
                      <a:pt x="1" y="3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1" y="5"/>
                      <a:pt x="0" y="6"/>
                      <a:pt x="0" y="6"/>
                    </a:cubicBezTo>
                    <a:cubicBezTo>
                      <a:pt x="1" y="6"/>
                      <a:pt x="1" y="5"/>
                      <a:pt x="1" y="5"/>
                    </a:cubicBezTo>
                    <a:cubicBezTo>
                      <a:pt x="1" y="6"/>
                      <a:pt x="1" y="7"/>
                      <a:pt x="1" y="7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247" name="Freeform 544"/>
              <p:cNvSpPr>
                <a:spLocks/>
              </p:cNvSpPr>
              <p:nvPr/>
            </p:nvSpPr>
            <p:spPr bwMode="auto">
              <a:xfrm>
                <a:off x="1342" y="3196"/>
                <a:ext cx="3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248" name="Freeform 545"/>
              <p:cNvSpPr>
                <a:spLocks/>
              </p:cNvSpPr>
              <p:nvPr/>
            </p:nvSpPr>
            <p:spPr bwMode="auto">
              <a:xfrm>
                <a:off x="1326" y="3188"/>
                <a:ext cx="11" cy="27"/>
              </a:xfrm>
              <a:custGeom>
                <a:avLst/>
                <a:gdLst>
                  <a:gd name="T0" fmla="*/ 3 w 4"/>
                  <a:gd name="T1" fmla="*/ 5 h 10"/>
                  <a:gd name="T2" fmla="*/ 3 w 4"/>
                  <a:gd name="T3" fmla="*/ 3 h 10"/>
                  <a:gd name="T4" fmla="*/ 2 w 4"/>
                  <a:gd name="T5" fmla="*/ 7 h 10"/>
                  <a:gd name="T6" fmla="*/ 2 w 4"/>
                  <a:gd name="T7" fmla="*/ 7 h 10"/>
                  <a:gd name="T8" fmla="*/ 2 w 4"/>
                  <a:gd name="T9" fmla="*/ 4 h 10"/>
                  <a:gd name="T10" fmla="*/ 2 w 4"/>
                  <a:gd name="T11" fmla="*/ 4 h 10"/>
                  <a:gd name="T12" fmla="*/ 2 w 4"/>
                  <a:gd name="T13" fmla="*/ 6 h 10"/>
                  <a:gd name="T14" fmla="*/ 1 w 4"/>
                  <a:gd name="T15" fmla="*/ 7 h 10"/>
                  <a:gd name="T16" fmla="*/ 2 w 4"/>
                  <a:gd name="T17" fmla="*/ 6 h 10"/>
                  <a:gd name="T18" fmla="*/ 1 w 4"/>
                  <a:gd name="T19" fmla="*/ 4 h 10"/>
                  <a:gd name="T20" fmla="*/ 0 w 4"/>
                  <a:gd name="T21" fmla="*/ 9 h 10"/>
                  <a:gd name="T22" fmla="*/ 1 w 4"/>
                  <a:gd name="T23" fmla="*/ 9 h 10"/>
                  <a:gd name="T24" fmla="*/ 1 w 4"/>
                  <a:gd name="T25" fmla="*/ 7 h 10"/>
                  <a:gd name="T26" fmla="*/ 1 w 4"/>
                  <a:gd name="T27" fmla="*/ 7 h 10"/>
                  <a:gd name="T28" fmla="*/ 1 w 4"/>
                  <a:gd name="T29" fmla="*/ 8 h 10"/>
                  <a:gd name="T30" fmla="*/ 3 w 4"/>
                  <a:gd name="T31" fmla="*/ 8 h 10"/>
                  <a:gd name="T32" fmla="*/ 3 w 4"/>
                  <a:gd name="T33" fmla="*/ 8 h 10"/>
                  <a:gd name="T34" fmla="*/ 3 w 4"/>
                  <a:gd name="T35" fmla="*/ 7 h 10"/>
                  <a:gd name="T36" fmla="*/ 3 w 4"/>
                  <a:gd name="T37" fmla="*/ 5 h 10"/>
                  <a:gd name="T38" fmla="*/ 3 w 4"/>
                  <a:gd name="T39" fmla="*/ 5 h 10"/>
                  <a:gd name="T40" fmla="*/ 3 w 4"/>
                  <a:gd name="T41" fmla="*/ 3 h 10"/>
                  <a:gd name="T42" fmla="*/ 4 w 4"/>
                  <a:gd name="T43" fmla="*/ 2 h 10"/>
                  <a:gd name="T44" fmla="*/ 3 w 4"/>
                  <a:gd name="T45" fmla="*/ 2 h 10"/>
                  <a:gd name="T46" fmla="*/ 3 w 4"/>
                  <a:gd name="T47" fmla="*/ 5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4" h="10">
                    <a:moveTo>
                      <a:pt x="3" y="5"/>
                    </a:moveTo>
                    <a:cubicBezTo>
                      <a:pt x="2" y="5"/>
                      <a:pt x="3" y="4"/>
                      <a:pt x="3" y="3"/>
                    </a:cubicBezTo>
                    <a:cubicBezTo>
                      <a:pt x="2" y="4"/>
                      <a:pt x="3" y="5"/>
                      <a:pt x="2" y="7"/>
                    </a:cubicBezTo>
                    <a:cubicBezTo>
                      <a:pt x="2" y="6"/>
                      <a:pt x="2" y="7"/>
                      <a:pt x="2" y="7"/>
                    </a:cubicBezTo>
                    <a:cubicBezTo>
                      <a:pt x="2" y="6"/>
                      <a:pt x="2" y="5"/>
                      <a:pt x="2" y="4"/>
                    </a:cubicBezTo>
                    <a:cubicBezTo>
                      <a:pt x="2" y="5"/>
                      <a:pt x="2" y="4"/>
                      <a:pt x="2" y="4"/>
                    </a:cubicBezTo>
                    <a:cubicBezTo>
                      <a:pt x="2" y="5"/>
                      <a:pt x="2" y="5"/>
                      <a:pt x="2" y="6"/>
                    </a:cubicBezTo>
                    <a:cubicBezTo>
                      <a:pt x="2" y="7"/>
                      <a:pt x="1" y="8"/>
                      <a:pt x="1" y="7"/>
                    </a:cubicBezTo>
                    <a:cubicBezTo>
                      <a:pt x="1" y="6"/>
                      <a:pt x="1" y="6"/>
                      <a:pt x="2" y="6"/>
                    </a:cubicBezTo>
                    <a:cubicBezTo>
                      <a:pt x="2" y="5"/>
                      <a:pt x="1" y="5"/>
                      <a:pt x="1" y="4"/>
                    </a:cubicBezTo>
                    <a:cubicBezTo>
                      <a:pt x="1" y="6"/>
                      <a:pt x="0" y="6"/>
                      <a:pt x="0" y="9"/>
                    </a:cubicBezTo>
                    <a:cubicBezTo>
                      <a:pt x="0" y="10"/>
                      <a:pt x="0" y="9"/>
                      <a:pt x="1" y="9"/>
                    </a:cubicBezTo>
                    <a:cubicBezTo>
                      <a:pt x="0" y="8"/>
                      <a:pt x="1" y="7"/>
                      <a:pt x="1" y="7"/>
                    </a:cubicBezTo>
                    <a:cubicBezTo>
                      <a:pt x="1" y="7"/>
                      <a:pt x="1" y="6"/>
                      <a:pt x="1" y="7"/>
                    </a:cubicBezTo>
                    <a:cubicBezTo>
                      <a:pt x="1" y="8"/>
                      <a:pt x="1" y="8"/>
                      <a:pt x="1" y="8"/>
                    </a:cubicBezTo>
                    <a:cubicBezTo>
                      <a:pt x="1" y="9"/>
                      <a:pt x="2" y="9"/>
                      <a:pt x="3" y="8"/>
                    </a:cubicBezTo>
                    <a:cubicBezTo>
                      <a:pt x="3" y="8"/>
                      <a:pt x="3" y="8"/>
                      <a:pt x="3" y="8"/>
                    </a:cubicBezTo>
                    <a:cubicBezTo>
                      <a:pt x="3" y="7"/>
                      <a:pt x="3" y="7"/>
                      <a:pt x="3" y="7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3" y="4"/>
                      <a:pt x="3" y="4"/>
                      <a:pt x="3" y="3"/>
                    </a:cubicBezTo>
                    <a:cubicBezTo>
                      <a:pt x="3" y="3"/>
                      <a:pt x="3" y="4"/>
                      <a:pt x="4" y="2"/>
                    </a:cubicBezTo>
                    <a:cubicBezTo>
                      <a:pt x="3" y="0"/>
                      <a:pt x="3" y="4"/>
                      <a:pt x="3" y="2"/>
                    </a:cubicBezTo>
                    <a:lnTo>
                      <a:pt x="3" y="5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249" name="Freeform 546"/>
              <p:cNvSpPr>
                <a:spLocks/>
              </p:cNvSpPr>
              <p:nvPr/>
            </p:nvSpPr>
            <p:spPr bwMode="auto">
              <a:xfrm>
                <a:off x="1334" y="3199"/>
                <a:ext cx="0" cy="3"/>
              </a:xfrm>
              <a:custGeom>
                <a:avLst/>
                <a:gdLst>
                  <a:gd name="T0" fmla="*/ 0 h 3"/>
                  <a:gd name="T1" fmla="*/ 3 h 3"/>
                  <a:gd name="T2" fmla="*/ 0 h 3"/>
                  <a:gd name="T3" fmla="*/ 0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3">
                    <a:moveTo>
                      <a:pt x="0" y="0"/>
                    </a:moveTo>
                    <a:lnTo>
                      <a:pt x="0" y="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250" name="Freeform 547"/>
              <p:cNvSpPr>
                <a:spLocks/>
              </p:cNvSpPr>
              <p:nvPr/>
            </p:nvSpPr>
            <p:spPr bwMode="auto">
              <a:xfrm>
                <a:off x="1334" y="3207"/>
                <a:ext cx="0" cy="6"/>
              </a:xfrm>
              <a:custGeom>
                <a:avLst/>
                <a:gdLst>
                  <a:gd name="T0" fmla="*/ 2 h 2"/>
                  <a:gd name="T1" fmla="*/ 1 h 2"/>
                  <a:gd name="T2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1"/>
                      <a:pt x="0" y="2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251" name="Freeform 548"/>
              <p:cNvSpPr>
                <a:spLocks/>
              </p:cNvSpPr>
              <p:nvPr/>
            </p:nvSpPr>
            <p:spPr bwMode="auto">
              <a:xfrm>
                <a:off x="1328" y="3199"/>
                <a:ext cx="0" cy="3"/>
              </a:xfrm>
              <a:custGeom>
                <a:avLst/>
                <a:gdLst>
                  <a:gd name="T0" fmla="*/ 0 h 1"/>
                  <a:gd name="T1" fmla="*/ 0 h 1"/>
                  <a:gd name="T2" fmla="*/ 1 h 1"/>
                  <a:gd name="T3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252" name="Freeform 549"/>
              <p:cNvSpPr>
                <a:spLocks/>
              </p:cNvSpPr>
              <p:nvPr/>
            </p:nvSpPr>
            <p:spPr bwMode="auto">
              <a:xfrm>
                <a:off x="1323" y="3202"/>
                <a:ext cx="3" cy="11"/>
              </a:xfrm>
              <a:custGeom>
                <a:avLst/>
                <a:gdLst>
                  <a:gd name="T0" fmla="*/ 0 w 1"/>
                  <a:gd name="T1" fmla="*/ 4 h 4"/>
                  <a:gd name="T2" fmla="*/ 1 w 1"/>
                  <a:gd name="T3" fmla="*/ 4 h 4"/>
                  <a:gd name="T4" fmla="*/ 1 w 1"/>
                  <a:gd name="T5" fmla="*/ 0 h 4"/>
                  <a:gd name="T6" fmla="*/ 1 w 1"/>
                  <a:gd name="T7" fmla="*/ 3 h 4"/>
                  <a:gd name="T8" fmla="*/ 0 w 1"/>
                  <a:gd name="T9" fmla="*/ 3 h 4"/>
                  <a:gd name="T10" fmla="*/ 0 w 1"/>
                  <a:gd name="T11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" h="4">
                    <a:moveTo>
                      <a:pt x="0" y="4"/>
                    </a:moveTo>
                    <a:cubicBezTo>
                      <a:pt x="1" y="4"/>
                      <a:pt x="1" y="3"/>
                      <a:pt x="1" y="4"/>
                    </a:cubicBezTo>
                    <a:cubicBezTo>
                      <a:pt x="1" y="3"/>
                      <a:pt x="1" y="2"/>
                      <a:pt x="1" y="0"/>
                    </a:cubicBezTo>
                    <a:cubicBezTo>
                      <a:pt x="1" y="0"/>
                      <a:pt x="1" y="3"/>
                      <a:pt x="1" y="3"/>
                    </a:cubicBezTo>
                    <a:cubicBezTo>
                      <a:pt x="1" y="2"/>
                      <a:pt x="1" y="3"/>
                      <a:pt x="0" y="3"/>
                    </a:cubicBez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253" name="Freeform 550"/>
              <p:cNvSpPr>
                <a:spLocks/>
              </p:cNvSpPr>
              <p:nvPr/>
            </p:nvSpPr>
            <p:spPr bwMode="auto">
              <a:xfrm>
                <a:off x="1312" y="3193"/>
                <a:ext cx="14" cy="30"/>
              </a:xfrm>
              <a:custGeom>
                <a:avLst/>
                <a:gdLst>
                  <a:gd name="T0" fmla="*/ 4 w 5"/>
                  <a:gd name="T1" fmla="*/ 3 h 11"/>
                  <a:gd name="T2" fmla="*/ 3 w 5"/>
                  <a:gd name="T3" fmla="*/ 3 h 11"/>
                  <a:gd name="T4" fmla="*/ 3 w 5"/>
                  <a:gd name="T5" fmla="*/ 2 h 11"/>
                  <a:gd name="T6" fmla="*/ 3 w 5"/>
                  <a:gd name="T7" fmla="*/ 1 h 11"/>
                  <a:gd name="T8" fmla="*/ 3 w 5"/>
                  <a:gd name="T9" fmla="*/ 2 h 11"/>
                  <a:gd name="T10" fmla="*/ 2 w 5"/>
                  <a:gd name="T11" fmla="*/ 3 h 11"/>
                  <a:gd name="T12" fmla="*/ 2 w 5"/>
                  <a:gd name="T13" fmla="*/ 4 h 11"/>
                  <a:gd name="T14" fmla="*/ 2 w 5"/>
                  <a:gd name="T15" fmla="*/ 2 h 11"/>
                  <a:gd name="T16" fmla="*/ 2 w 5"/>
                  <a:gd name="T17" fmla="*/ 5 h 11"/>
                  <a:gd name="T18" fmla="*/ 1 w 5"/>
                  <a:gd name="T19" fmla="*/ 4 h 11"/>
                  <a:gd name="T20" fmla="*/ 1 w 5"/>
                  <a:gd name="T21" fmla="*/ 4 h 11"/>
                  <a:gd name="T22" fmla="*/ 1 w 5"/>
                  <a:gd name="T23" fmla="*/ 6 h 11"/>
                  <a:gd name="T24" fmla="*/ 1 w 5"/>
                  <a:gd name="T25" fmla="*/ 7 h 11"/>
                  <a:gd name="T26" fmla="*/ 2 w 5"/>
                  <a:gd name="T27" fmla="*/ 7 h 11"/>
                  <a:gd name="T28" fmla="*/ 2 w 5"/>
                  <a:gd name="T29" fmla="*/ 8 h 11"/>
                  <a:gd name="T30" fmla="*/ 3 w 5"/>
                  <a:gd name="T31" fmla="*/ 7 h 11"/>
                  <a:gd name="T32" fmla="*/ 3 w 5"/>
                  <a:gd name="T33" fmla="*/ 8 h 11"/>
                  <a:gd name="T34" fmla="*/ 3 w 5"/>
                  <a:gd name="T35" fmla="*/ 4 h 11"/>
                  <a:gd name="T36" fmla="*/ 3 w 5"/>
                  <a:gd name="T37" fmla="*/ 5 h 11"/>
                  <a:gd name="T38" fmla="*/ 3 w 5"/>
                  <a:gd name="T39" fmla="*/ 7 h 11"/>
                  <a:gd name="T40" fmla="*/ 4 w 5"/>
                  <a:gd name="T41" fmla="*/ 6 h 11"/>
                  <a:gd name="T42" fmla="*/ 4 w 5"/>
                  <a:gd name="T43" fmla="*/ 8 h 11"/>
                  <a:gd name="T44" fmla="*/ 4 w 5"/>
                  <a:gd name="T45" fmla="*/ 5 h 11"/>
                  <a:gd name="T46" fmla="*/ 5 w 5"/>
                  <a:gd name="T47" fmla="*/ 5 h 11"/>
                  <a:gd name="T48" fmla="*/ 4 w 5"/>
                  <a:gd name="T49" fmla="*/ 2 h 11"/>
                  <a:gd name="T50" fmla="*/ 2 w 5"/>
                  <a:gd name="T51" fmla="*/ 3 h 11"/>
                  <a:gd name="T52" fmla="*/ 2 w 5"/>
                  <a:gd name="T53" fmla="*/ 5 h 11"/>
                  <a:gd name="T54" fmla="*/ 2 w 5"/>
                  <a:gd name="T55" fmla="*/ 3 h 11"/>
                  <a:gd name="T56" fmla="*/ 2 w 5"/>
                  <a:gd name="T57" fmla="*/ 5 h 11"/>
                  <a:gd name="T58" fmla="*/ 2 w 5"/>
                  <a:gd name="T59" fmla="*/ 3 h 11"/>
                  <a:gd name="T60" fmla="*/ 2 w 5"/>
                  <a:gd name="T61" fmla="*/ 5 h 11"/>
                  <a:gd name="T62" fmla="*/ 1 w 5"/>
                  <a:gd name="T63" fmla="*/ 2 h 11"/>
                  <a:gd name="T64" fmla="*/ 3 w 5"/>
                  <a:gd name="T65" fmla="*/ 6 h 11"/>
                  <a:gd name="T66" fmla="*/ 3 w 5"/>
                  <a:gd name="T67" fmla="*/ 5 h 11"/>
                  <a:gd name="T68" fmla="*/ 4 w 5"/>
                  <a:gd name="T69" fmla="*/ 4 h 11"/>
                  <a:gd name="T70" fmla="*/ 4 w 5"/>
                  <a:gd name="T71" fmla="*/ 3 h 11"/>
                  <a:gd name="T72" fmla="*/ 4 w 5"/>
                  <a:gd name="T73" fmla="*/ 6 h 11"/>
                  <a:gd name="T74" fmla="*/ 4 w 5"/>
                  <a:gd name="T75" fmla="*/ 6 h 11"/>
                  <a:gd name="T76" fmla="*/ 4 w 5"/>
                  <a:gd name="T77" fmla="*/ 5 h 11"/>
                  <a:gd name="T78" fmla="*/ 4 w 5"/>
                  <a:gd name="T79" fmla="*/ 6 h 11"/>
                  <a:gd name="T80" fmla="*/ 5 w 5"/>
                  <a:gd name="T81" fmla="*/ 2 h 11"/>
                  <a:gd name="T82" fmla="*/ 4 w 5"/>
                  <a:gd name="T83" fmla="*/ 1 h 11"/>
                  <a:gd name="T84" fmla="*/ 4 w 5"/>
                  <a:gd name="T85" fmla="*/ 3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5" h="11">
                    <a:moveTo>
                      <a:pt x="4" y="3"/>
                    </a:moveTo>
                    <a:cubicBezTo>
                      <a:pt x="4" y="3"/>
                      <a:pt x="3" y="4"/>
                      <a:pt x="3" y="3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4" y="1"/>
                      <a:pt x="3" y="3"/>
                      <a:pt x="3" y="1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2"/>
                      <a:pt x="3" y="4"/>
                      <a:pt x="2" y="3"/>
                    </a:cubicBezTo>
                    <a:cubicBezTo>
                      <a:pt x="2" y="3"/>
                      <a:pt x="2" y="3"/>
                      <a:pt x="2" y="4"/>
                    </a:cubicBezTo>
                    <a:cubicBezTo>
                      <a:pt x="2" y="3"/>
                      <a:pt x="2" y="3"/>
                      <a:pt x="2" y="2"/>
                    </a:cubicBezTo>
                    <a:cubicBezTo>
                      <a:pt x="2" y="2"/>
                      <a:pt x="2" y="4"/>
                      <a:pt x="2" y="5"/>
                    </a:cubicBezTo>
                    <a:cubicBezTo>
                      <a:pt x="2" y="3"/>
                      <a:pt x="1" y="5"/>
                      <a:pt x="1" y="4"/>
                    </a:cubicBezTo>
                    <a:cubicBezTo>
                      <a:pt x="1" y="4"/>
                      <a:pt x="1" y="3"/>
                      <a:pt x="1" y="4"/>
                    </a:cubicBezTo>
                    <a:cubicBezTo>
                      <a:pt x="2" y="3"/>
                      <a:pt x="1" y="2"/>
                      <a:pt x="1" y="6"/>
                    </a:cubicBezTo>
                    <a:cubicBezTo>
                      <a:pt x="1" y="7"/>
                      <a:pt x="1" y="7"/>
                      <a:pt x="1" y="7"/>
                    </a:cubicBezTo>
                    <a:cubicBezTo>
                      <a:pt x="1" y="7"/>
                      <a:pt x="2" y="6"/>
                      <a:pt x="2" y="7"/>
                    </a:cubicBezTo>
                    <a:cubicBezTo>
                      <a:pt x="2" y="8"/>
                      <a:pt x="2" y="8"/>
                      <a:pt x="2" y="8"/>
                    </a:cubicBezTo>
                    <a:cubicBezTo>
                      <a:pt x="2" y="7"/>
                      <a:pt x="3" y="7"/>
                      <a:pt x="3" y="7"/>
                    </a:cubicBezTo>
                    <a:cubicBezTo>
                      <a:pt x="3" y="8"/>
                      <a:pt x="3" y="8"/>
                      <a:pt x="3" y="8"/>
                    </a:cubicBezTo>
                    <a:cubicBezTo>
                      <a:pt x="4" y="6"/>
                      <a:pt x="3" y="7"/>
                      <a:pt x="3" y="4"/>
                    </a:cubicBezTo>
                    <a:cubicBezTo>
                      <a:pt x="3" y="8"/>
                      <a:pt x="3" y="3"/>
                      <a:pt x="3" y="5"/>
                    </a:cubicBezTo>
                    <a:cubicBezTo>
                      <a:pt x="4" y="6"/>
                      <a:pt x="3" y="5"/>
                      <a:pt x="3" y="7"/>
                    </a:cubicBezTo>
                    <a:cubicBezTo>
                      <a:pt x="3" y="5"/>
                      <a:pt x="4" y="6"/>
                      <a:pt x="4" y="6"/>
                    </a:cubicBezTo>
                    <a:cubicBezTo>
                      <a:pt x="4" y="7"/>
                      <a:pt x="4" y="6"/>
                      <a:pt x="4" y="8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4" y="6"/>
                      <a:pt x="4" y="5"/>
                      <a:pt x="5" y="5"/>
                    </a:cubicBezTo>
                    <a:cubicBezTo>
                      <a:pt x="4" y="5"/>
                      <a:pt x="4" y="3"/>
                      <a:pt x="4" y="2"/>
                    </a:cubicBezTo>
                    <a:cubicBezTo>
                      <a:pt x="4" y="3"/>
                      <a:pt x="3" y="4"/>
                      <a:pt x="2" y="3"/>
                    </a:cubicBezTo>
                    <a:cubicBezTo>
                      <a:pt x="3" y="5"/>
                      <a:pt x="2" y="3"/>
                      <a:pt x="2" y="5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1" y="3"/>
                      <a:pt x="2" y="4"/>
                      <a:pt x="2" y="5"/>
                    </a:cubicBezTo>
                    <a:cubicBezTo>
                      <a:pt x="2" y="5"/>
                      <a:pt x="2" y="4"/>
                      <a:pt x="2" y="3"/>
                    </a:cubicBezTo>
                    <a:cubicBezTo>
                      <a:pt x="1" y="3"/>
                      <a:pt x="2" y="4"/>
                      <a:pt x="2" y="5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0" y="11"/>
                      <a:pt x="3" y="3"/>
                      <a:pt x="3" y="6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3" y="5"/>
                      <a:pt x="4" y="1"/>
                      <a:pt x="4" y="4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4" y="4"/>
                      <a:pt x="4" y="5"/>
                      <a:pt x="4" y="6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4" y="4"/>
                      <a:pt x="5" y="5"/>
                      <a:pt x="4" y="6"/>
                    </a:cubicBezTo>
                    <a:cubicBezTo>
                      <a:pt x="5" y="4"/>
                      <a:pt x="4" y="3"/>
                      <a:pt x="5" y="2"/>
                    </a:cubicBezTo>
                    <a:cubicBezTo>
                      <a:pt x="4" y="5"/>
                      <a:pt x="4" y="0"/>
                      <a:pt x="4" y="1"/>
                    </a:cubicBezTo>
                    <a:cubicBezTo>
                      <a:pt x="3" y="1"/>
                      <a:pt x="4" y="2"/>
                      <a:pt x="4" y="3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254" name="Freeform 551"/>
              <p:cNvSpPr>
                <a:spLocks/>
              </p:cNvSpPr>
              <p:nvPr/>
            </p:nvSpPr>
            <p:spPr bwMode="auto">
              <a:xfrm>
                <a:off x="1323" y="3210"/>
                <a:ext cx="0" cy="3"/>
              </a:xfrm>
              <a:custGeom>
                <a:avLst/>
                <a:gdLst>
                  <a:gd name="T0" fmla="*/ 3 h 3"/>
                  <a:gd name="T1" fmla="*/ 0 h 3"/>
                  <a:gd name="T2" fmla="*/ 3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3">
                    <a:moveTo>
                      <a:pt x="0" y="3"/>
                    </a:moveTo>
                    <a:lnTo>
                      <a:pt x="0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255" name="Freeform 552"/>
              <p:cNvSpPr>
                <a:spLocks/>
              </p:cNvSpPr>
              <p:nvPr/>
            </p:nvSpPr>
            <p:spPr bwMode="auto">
              <a:xfrm>
                <a:off x="1326" y="3207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256" name="Rectangle 553"/>
              <p:cNvSpPr>
                <a:spLocks noChangeArrowheads="1"/>
              </p:cNvSpPr>
              <p:nvPr/>
            </p:nvSpPr>
            <p:spPr bwMode="auto">
              <a:xfrm>
                <a:off x="1323" y="3210"/>
                <a:ext cx="1" cy="1"/>
              </a:xfrm>
              <a:prstGeom prst="rect">
                <a:avLst/>
              </a:pr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257" name="Freeform 554"/>
              <p:cNvSpPr>
                <a:spLocks/>
              </p:cNvSpPr>
              <p:nvPr/>
            </p:nvSpPr>
            <p:spPr bwMode="auto">
              <a:xfrm>
                <a:off x="1326" y="3199"/>
                <a:ext cx="0" cy="3"/>
              </a:xfrm>
              <a:custGeom>
                <a:avLst/>
                <a:gdLst>
                  <a:gd name="T0" fmla="*/ 0 h 3"/>
                  <a:gd name="T1" fmla="*/ 0 h 3"/>
                  <a:gd name="T2" fmla="*/ 3 h 3"/>
                  <a:gd name="T3" fmla="*/ 0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3">
                    <a:moveTo>
                      <a:pt x="0" y="0"/>
                    </a:moveTo>
                    <a:lnTo>
                      <a:pt x="0" y="0"/>
                    </a:lnTo>
                    <a:lnTo>
                      <a:pt x="0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258" name="Freeform 555"/>
              <p:cNvSpPr>
                <a:spLocks/>
              </p:cNvSpPr>
              <p:nvPr/>
            </p:nvSpPr>
            <p:spPr bwMode="auto">
              <a:xfrm>
                <a:off x="1328" y="3210"/>
                <a:ext cx="0" cy="3"/>
              </a:xfrm>
              <a:custGeom>
                <a:avLst/>
                <a:gdLst>
                  <a:gd name="T0" fmla="*/ 3 h 3"/>
                  <a:gd name="T1" fmla="*/ 0 h 3"/>
                  <a:gd name="T2" fmla="*/ 3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3">
                    <a:moveTo>
                      <a:pt x="0" y="3"/>
                    </a:moveTo>
                    <a:lnTo>
                      <a:pt x="0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259" name="Freeform 556"/>
              <p:cNvSpPr>
                <a:spLocks/>
              </p:cNvSpPr>
              <p:nvPr/>
            </p:nvSpPr>
            <p:spPr bwMode="auto">
              <a:xfrm>
                <a:off x="1337" y="321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260" name="Freeform 557"/>
              <p:cNvSpPr>
                <a:spLocks/>
              </p:cNvSpPr>
              <p:nvPr/>
            </p:nvSpPr>
            <p:spPr bwMode="auto">
              <a:xfrm>
                <a:off x="1326" y="3185"/>
                <a:ext cx="27" cy="33"/>
              </a:xfrm>
              <a:custGeom>
                <a:avLst/>
                <a:gdLst>
                  <a:gd name="T0" fmla="*/ 7 w 10"/>
                  <a:gd name="T1" fmla="*/ 6 h 12"/>
                  <a:gd name="T2" fmla="*/ 7 w 10"/>
                  <a:gd name="T3" fmla="*/ 9 h 12"/>
                  <a:gd name="T4" fmla="*/ 7 w 10"/>
                  <a:gd name="T5" fmla="*/ 10 h 12"/>
                  <a:gd name="T6" fmla="*/ 8 w 10"/>
                  <a:gd name="T7" fmla="*/ 8 h 12"/>
                  <a:gd name="T8" fmla="*/ 10 w 10"/>
                  <a:gd name="T9" fmla="*/ 8 h 12"/>
                  <a:gd name="T10" fmla="*/ 9 w 10"/>
                  <a:gd name="T11" fmla="*/ 3 h 12"/>
                  <a:gd name="T12" fmla="*/ 7 w 10"/>
                  <a:gd name="T13" fmla="*/ 5 h 12"/>
                  <a:gd name="T14" fmla="*/ 7 w 10"/>
                  <a:gd name="T15" fmla="*/ 5 h 12"/>
                  <a:gd name="T16" fmla="*/ 6 w 10"/>
                  <a:gd name="T17" fmla="*/ 4 h 12"/>
                  <a:gd name="T18" fmla="*/ 6 w 10"/>
                  <a:gd name="T19" fmla="*/ 8 h 12"/>
                  <a:gd name="T20" fmla="*/ 6 w 10"/>
                  <a:gd name="T21" fmla="*/ 8 h 12"/>
                  <a:gd name="T22" fmla="*/ 5 w 10"/>
                  <a:gd name="T23" fmla="*/ 6 h 12"/>
                  <a:gd name="T24" fmla="*/ 4 w 10"/>
                  <a:gd name="T25" fmla="*/ 6 h 12"/>
                  <a:gd name="T26" fmla="*/ 3 w 10"/>
                  <a:gd name="T27" fmla="*/ 6 h 12"/>
                  <a:gd name="T28" fmla="*/ 3 w 10"/>
                  <a:gd name="T29" fmla="*/ 7 h 12"/>
                  <a:gd name="T30" fmla="*/ 2 w 10"/>
                  <a:gd name="T31" fmla="*/ 8 h 12"/>
                  <a:gd name="T32" fmla="*/ 2 w 10"/>
                  <a:gd name="T33" fmla="*/ 7 h 12"/>
                  <a:gd name="T34" fmla="*/ 1 w 10"/>
                  <a:gd name="T35" fmla="*/ 7 h 12"/>
                  <a:gd name="T36" fmla="*/ 0 w 10"/>
                  <a:gd name="T37" fmla="*/ 7 h 12"/>
                  <a:gd name="T38" fmla="*/ 1 w 10"/>
                  <a:gd name="T39" fmla="*/ 7 h 12"/>
                  <a:gd name="T40" fmla="*/ 1 w 10"/>
                  <a:gd name="T41" fmla="*/ 6 h 12"/>
                  <a:gd name="T42" fmla="*/ 1 w 10"/>
                  <a:gd name="T43" fmla="*/ 10 h 12"/>
                  <a:gd name="T44" fmla="*/ 2 w 10"/>
                  <a:gd name="T45" fmla="*/ 10 h 12"/>
                  <a:gd name="T46" fmla="*/ 2 w 10"/>
                  <a:gd name="T47" fmla="*/ 10 h 12"/>
                  <a:gd name="T48" fmla="*/ 3 w 10"/>
                  <a:gd name="T49" fmla="*/ 10 h 12"/>
                  <a:gd name="T50" fmla="*/ 4 w 10"/>
                  <a:gd name="T51" fmla="*/ 10 h 12"/>
                  <a:gd name="T52" fmla="*/ 4 w 10"/>
                  <a:gd name="T53" fmla="*/ 9 h 12"/>
                  <a:gd name="T54" fmla="*/ 4 w 10"/>
                  <a:gd name="T55" fmla="*/ 10 h 12"/>
                  <a:gd name="T56" fmla="*/ 4 w 10"/>
                  <a:gd name="T57" fmla="*/ 10 h 12"/>
                  <a:gd name="T58" fmla="*/ 5 w 10"/>
                  <a:gd name="T59" fmla="*/ 9 h 12"/>
                  <a:gd name="T60" fmla="*/ 5 w 10"/>
                  <a:gd name="T61" fmla="*/ 8 h 12"/>
                  <a:gd name="T62" fmla="*/ 6 w 10"/>
                  <a:gd name="T63" fmla="*/ 10 h 12"/>
                  <a:gd name="T64" fmla="*/ 6 w 10"/>
                  <a:gd name="T65" fmla="*/ 10 h 12"/>
                  <a:gd name="T66" fmla="*/ 6 w 10"/>
                  <a:gd name="T67" fmla="*/ 8 h 12"/>
                  <a:gd name="T68" fmla="*/ 7 w 10"/>
                  <a:gd name="T69" fmla="*/ 8 h 12"/>
                  <a:gd name="T70" fmla="*/ 8 w 10"/>
                  <a:gd name="T71" fmla="*/ 7 h 12"/>
                  <a:gd name="T72" fmla="*/ 9 w 10"/>
                  <a:gd name="T73" fmla="*/ 7 h 12"/>
                  <a:gd name="T74" fmla="*/ 10 w 10"/>
                  <a:gd name="T75" fmla="*/ 4 h 12"/>
                  <a:gd name="T76" fmla="*/ 9 w 10"/>
                  <a:gd name="T77" fmla="*/ 6 h 12"/>
                  <a:gd name="T78" fmla="*/ 9 w 10"/>
                  <a:gd name="T79" fmla="*/ 7 h 12"/>
                  <a:gd name="T80" fmla="*/ 8 w 10"/>
                  <a:gd name="T81" fmla="*/ 4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0" h="12">
                    <a:moveTo>
                      <a:pt x="8" y="4"/>
                    </a:moveTo>
                    <a:cubicBezTo>
                      <a:pt x="8" y="5"/>
                      <a:pt x="7" y="5"/>
                      <a:pt x="7" y="6"/>
                    </a:cubicBezTo>
                    <a:cubicBezTo>
                      <a:pt x="7" y="6"/>
                      <a:pt x="7" y="6"/>
                      <a:pt x="7" y="6"/>
                    </a:cubicBezTo>
                    <a:cubicBezTo>
                      <a:pt x="7" y="6"/>
                      <a:pt x="7" y="7"/>
                      <a:pt x="7" y="9"/>
                    </a:cubicBezTo>
                    <a:cubicBezTo>
                      <a:pt x="7" y="8"/>
                      <a:pt x="7" y="8"/>
                      <a:pt x="7" y="8"/>
                    </a:cubicBezTo>
                    <a:cubicBezTo>
                      <a:pt x="7" y="7"/>
                      <a:pt x="7" y="9"/>
                      <a:pt x="7" y="10"/>
                    </a:cubicBezTo>
                    <a:cubicBezTo>
                      <a:pt x="8" y="9"/>
                      <a:pt x="8" y="7"/>
                      <a:pt x="8" y="7"/>
                    </a:cubicBezTo>
                    <a:cubicBezTo>
                      <a:pt x="8" y="7"/>
                      <a:pt x="8" y="8"/>
                      <a:pt x="8" y="8"/>
                    </a:cubicBezTo>
                    <a:cubicBezTo>
                      <a:pt x="8" y="9"/>
                      <a:pt x="8" y="6"/>
                      <a:pt x="9" y="6"/>
                    </a:cubicBezTo>
                    <a:cubicBezTo>
                      <a:pt x="9" y="12"/>
                      <a:pt x="9" y="5"/>
                      <a:pt x="10" y="8"/>
                    </a:cubicBezTo>
                    <a:cubicBezTo>
                      <a:pt x="10" y="0"/>
                      <a:pt x="9" y="6"/>
                      <a:pt x="9" y="5"/>
                    </a:cubicBezTo>
                    <a:cubicBezTo>
                      <a:pt x="9" y="3"/>
                      <a:pt x="9" y="5"/>
                      <a:pt x="9" y="3"/>
                    </a:cubicBezTo>
                    <a:cubicBezTo>
                      <a:pt x="9" y="7"/>
                      <a:pt x="8" y="2"/>
                      <a:pt x="8" y="6"/>
                    </a:cubicBezTo>
                    <a:cubicBezTo>
                      <a:pt x="8" y="5"/>
                      <a:pt x="8" y="6"/>
                      <a:pt x="7" y="5"/>
                    </a:cubicBezTo>
                    <a:cubicBezTo>
                      <a:pt x="7" y="5"/>
                      <a:pt x="8" y="5"/>
                      <a:pt x="8" y="5"/>
                    </a:cubicBezTo>
                    <a:cubicBezTo>
                      <a:pt x="7" y="4"/>
                      <a:pt x="7" y="7"/>
                      <a:pt x="7" y="5"/>
                    </a:cubicBezTo>
                    <a:cubicBezTo>
                      <a:pt x="7" y="4"/>
                      <a:pt x="7" y="6"/>
                      <a:pt x="7" y="7"/>
                    </a:cubicBezTo>
                    <a:cubicBezTo>
                      <a:pt x="7" y="6"/>
                      <a:pt x="7" y="6"/>
                      <a:pt x="6" y="4"/>
                    </a:cubicBezTo>
                    <a:cubicBezTo>
                      <a:pt x="6" y="6"/>
                      <a:pt x="6" y="5"/>
                      <a:pt x="6" y="6"/>
                    </a:cubicBezTo>
                    <a:cubicBezTo>
                      <a:pt x="6" y="6"/>
                      <a:pt x="6" y="7"/>
                      <a:pt x="6" y="8"/>
                    </a:cubicBezTo>
                    <a:cubicBezTo>
                      <a:pt x="6" y="7"/>
                      <a:pt x="6" y="9"/>
                      <a:pt x="6" y="9"/>
                    </a:cubicBezTo>
                    <a:cubicBezTo>
                      <a:pt x="5" y="7"/>
                      <a:pt x="6" y="9"/>
                      <a:pt x="6" y="8"/>
                    </a:cubicBezTo>
                    <a:cubicBezTo>
                      <a:pt x="6" y="7"/>
                      <a:pt x="6" y="7"/>
                      <a:pt x="6" y="5"/>
                    </a:cubicBezTo>
                    <a:cubicBezTo>
                      <a:pt x="6" y="5"/>
                      <a:pt x="5" y="5"/>
                      <a:pt x="5" y="6"/>
                    </a:cubicBezTo>
                    <a:cubicBezTo>
                      <a:pt x="5" y="6"/>
                      <a:pt x="5" y="5"/>
                      <a:pt x="5" y="5"/>
                    </a:cubicBezTo>
                    <a:cubicBezTo>
                      <a:pt x="4" y="4"/>
                      <a:pt x="5" y="7"/>
                      <a:pt x="4" y="6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4" y="7"/>
                      <a:pt x="3" y="5"/>
                      <a:pt x="3" y="6"/>
                    </a:cubicBezTo>
                    <a:cubicBezTo>
                      <a:pt x="3" y="7"/>
                      <a:pt x="3" y="7"/>
                      <a:pt x="3" y="7"/>
                    </a:cubicBezTo>
                    <a:cubicBezTo>
                      <a:pt x="3" y="4"/>
                      <a:pt x="3" y="9"/>
                      <a:pt x="3" y="7"/>
                    </a:cubicBezTo>
                    <a:cubicBezTo>
                      <a:pt x="3" y="8"/>
                      <a:pt x="3" y="10"/>
                      <a:pt x="3" y="10"/>
                    </a:cubicBezTo>
                    <a:cubicBezTo>
                      <a:pt x="2" y="8"/>
                      <a:pt x="2" y="8"/>
                      <a:pt x="2" y="8"/>
                    </a:cubicBezTo>
                    <a:cubicBezTo>
                      <a:pt x="3" y="9"/>
                      <a:pt x="2" y="6"/>
                      <a:pt x="2" y="5"/>
                    </a:cubicBezTo>
                    <a:cubicBezTo>
                      <a:pt x="2" y="6"/>
                      <a:pt x="2" y="5"/>
                      <a:pt x="2" y="7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1" y="5"/>
                      <a:pt x="2" y="8"/>
                      <a:pt x="1" y="7"/>
                    </a:cubicBezTo>
                    <a:cubicBezTo>
                      <a:pt x="1" y="6"/>
                      <a:pt x="1" y="6"/>
                      <a:pt x="1" y="6"/>
                    </a:cubicBezTo>
                    <a:cubicBezTo>
                      <a:pt x="1" y="6"/>
                      <a:pt x="0" y="5"/>
                      <a:pt x="0" y="7"/>
                    </a:cubicBezTo>
                    <a:cubicBezTo>
                      <a:pt x="0" y="8"/>
                      <a:pt x="0" y="10"/>
                      <a:pt x="0" y="10"/>
                    </a:cubicBezTo>
                    <a:cubicBezTo>
                      <a:pt x="1" y="10"/>
                      <a:pt x="1" y="8"/>
                      <a:pt x="1" y="7"/>
                    </a:cubicBezTo>
                    <a:cubicBezTo>
                      <a:pt x="1" y="9"/>
                      <a:pt x="1" y="9"/>
                      <a:pt x="1" y="9"/>
                    </a:cubicBezTo>
                    <a:cubicBezTo>
                      <a:pt x="1" y="8"/>
                      <a:pt x="1" y="7"/>
                      <a:pt x="1" y="6"/>
                    </a:cubicBezTo>
                    <a:cubicBezTo>
                      <a:pt x="1" y="5"/>
                      <a:pt x="1" y="8"/>
                      <a:pt x="1" y="7"/>
                    </a:cubicBezTo>
                    <a:cubicBezTo>
                      <a:pt x="1" y="8"/>
                      <a:pt x="1" y="9"/>
                      <a:pt x="1" y="10"/>
                    </a:cubicBezTo>
                    <a:cubicBezTo>
                      <a:pt x="1" y="9"/>
                      <a:pt x="1" y="9"/>
                      <a:pt x="1" y="9"/>
                    </a:cubicBezTo>
                    <a:cubicBezTo>
                      <a:pt x="1" y="10"/>
                      <a:pt x="2" y="10"/>
                      <a:pt x="2" y="10"/>
                    </a:cubicBezTo>
                    <a:cubicBezTo>
                      <a:pt x="2" y="8"/>
                      <a:pt x="2" y="11"/>
                      <a:pt x="2" y="10"/>
                    </a:cubicBezTo>
                    <a:cubicBezTo>
                      <a:pt x="2" y="10"/>
                      <a:pt x="2" y="10"/>
                      <a:pt x="2" y="10"/>
                    </a:cubicBezTo>
                    <a:cubicBezTo>
                      <a:pt x="2" y="9"/>
                      <a:pt x="2" y="9"/>
                      <a:pt x="2" y="9"/>
                    </a:cubicBezTo>
                    <a:cubicBezTo>
                      <a:pt x="3" y="10"/>
                      <a:pt x="3" y="10"/>
                      <a:pt x="3" y="10"/>
                    </a:cubicBezTo>
                    <a:cubicBezTo>
                      <a:pt x="3" y="10"/>
                      <a:pt x="3" y="8"/>
                      <a:pt x="3" y="8"/>
                    </a:cubicBezTo>
                    <a:cubicBezTo>
                      <a:pt x="3" y="10"/>
                      <a:pt x="3" y="9"/>
                      <a:pt x="4" y="10"/>
                    </a:cubicBezTo>
                    <a:cubicBezTo>
                      <a:pt x="3" y="9"/>
                      <a:pt x="4" y="10"/>
                      <a:pt x="4" y="9"/>
                    </a:cubicBezTo>
                    <a:cubicBezTo>
                      <a:pt x="4" y="8"/>
                      <a:pt x="4" y="8"/>
                      <a:pt x="4" y="9"/>
                    </a:cubicBezTo>
                    <a:cubicBezTo>
                      <a:pt x="4" y="10"/>
                      <a:pt x="4" y="10"/>
                      <a:pt x="4" y="10"/>
                    </a:cubicBezTo>
                    <a:cubicBezTo>
                      <a:pt x="4" y="10"/>
                      <a:pt x="4" y="10"/>
                      <a:pt x="4" y="10"/>
                    </a:cubicBezTo>
                    <a:cubicBezTo>
                      <a:pt x="4" y="10"/>
                      <a:pt x="4" y="10"/>
                      <a:pt x="4" y="10"/>
                    </a:cubicBezTo>
                    <a:cubicBezTo>
                      <a:pt x="4" y="10"/>
                      <a:pt x="4" y="9"/>
                      <a:pt x="4" y="10"/>
                    </a:cubicBezTo>
                    <a:cubicBezTo>
                      <a:pt x="4" y="10"/>
                      <a:pt x="4" y="10"/>
                      <a:pt x="4" y="10"/>
                    </a:cubicBezTo>
                    <a:cubicBezTo>
                      <a:pt x="5" y="11"/>
                      <a:pt x="4" y="8"/>
                      <a:pt x="5" y="9"/>
                    </a:cubicBezTo>
                    <a:cubicBezTo>
                      <a:pt x="5" y="8"/>
                      <a:pt x="5" y="8"/>
                      <a:pt x="5" y="6"/>
                    </a:cubicBezTo>
                    <a:cubicBezTo>
                      <a:pt x="5" y="7"/>
                      <a:pt x="5" y="9"/>
                      <a:pt x="5" y="8"/>
                    </a:cubicBezTo>
                    <a:cubicBezTo>
                      <a:pt x="5" y="7"/>
                      <a:pt x="6" y="9"/>
                      <a:pt x="6" y="8"/>
                    </a:cubicBezTo>
                    <a:cubicBezTo>
                      <a:pt x="6" y="10"/>
                      <a:pt x="6" y="8"/>
                      <a:pt x="6" y="10"/>
                    </a:cubicBezTo>
                    <a:cubicBezTo>
                      <a:pt x="6" y="11"/>
                      <a:pt x="6" y="8"/>
                      <a:pt x="6" y="9"/>
                    </a:cubicBezTo>
                    <a:cubicBezTo>
                      <a:pt x="6" y="10"/>
                      <a:pt x="6" y="10"/>
                      <a:pt x="6" y="10"/>
                    </a:cubicBezTo>
                    <a:cubicBezTo>
                      <a:pt x="6" y="9"/>
                      <a:pt x="6" y="8"/>
                      <a:pt x="7" y="9"/>
                    </a:cubicBezTo>
                    <a:cubicBezTo>
                      <a:pt x="6" y="8"/>
                      <a:pt x="6" y="8"/>
                      <a:pt x="6" y="8"/>
                    </a:cubicBezTo>
                    <a:cubicBezTo>
                      <a:pt x="7" y="9"/>
                      <a:pt x="7" y="8"/>
                      <a:pt x="7" y="10"/>
                    </a:cubicBezTo>
                    <a:cubicBezTo>
                      <a:pt x="7" y="8"/>
                      <a:pt x="7" y="8"/>
                      <a:pt x="7" y="8"/>
                    </a:cubicBezTo>
                    <a:cubicBezTo>
                      <a:pt x="8" y="10"/>
                      <a:pt x="8" y="8"/>
                      <a:pt x="8" y="6"/>
                    </a:cubicBezTo>
                    <a:cubicBezTo>
                      <a:pt x="8" y="6"/>
                      <a:pt x="8" y="6"/>
                      <a:pt x="8" y="7"/>
                    </a:cubicBezTo>
                    <a:cubicBezTo>
                      <a:pt x="8" y="7"/>
                      <a:pt x="8" y="7"/>
                      <a:pt x="8" y="7"/>
                    </a:cubicBezTo>
                    <a:cubicBezTo>
                      <a:pt x="8" y="8"/>
                      <a:pt x="9" y="9"/>
                      <a:pt x="9" y="7"/>
                    </a:cubicBezTo>
                    <a:cubicBezTo>
                      <a:pt x="9" y="6"/>
                      <a:pt x="9" y="8"/>
                      <a:pt x="9" y="8"/>
                    </a:cubicBezTo>
                    <a:cubicBezTo>
                      <a:pt x="9" y="5"/>
                      <a:pt x="9" y="11"/>
                      <a:pt x="10" y="4"/>
                    </a:cubicBezTo>
                    <a:cubicBezTo>
                      <a:pt x="9" y="4"/>
                      <a:pt x="9" y="4"/>
                      <a:pt x="9" y="6"/>
                    </a:cubicBezTo>
                    <a:cubicBezTo>
                      <a:pt x="9" y="6"/>
                      <a:pt x="10" y="6"/>
                      <a:pt x="9" y="6"/>
                    </a:cubicBezTo>
                    <a:cubicBezTo>
                      <a:pt x="9" y="5"/>
                      <a:pt x="9" y="5"/>
                      <a:pt x="10" y="4"/>
                    </a:cubicBezTo>
                    <a:cubicBezTo>
                      <a:pt x="10" y="11"/>
                      <a:pt x="9" y="5"/>
                      <a:pt x="9" y="7"/>
                    </a:cubicBezTo>
                    <a:cubicBezTo>
                      <a:pt x="9" y="4"/>
                      <a:pt x="9" y="4"/>
                      <a:pt x="9" y="4"/>
                    </a:cubicBezTo>
                    <a:cubicBezTo>
                      <a:pt x="9" y="2"/>
                      <a:pt x="8" y="8"/>
                      <a:pt x="8" y="4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261" name="Freeform 558"/>
              <p:cNvSpPr>
                <a:spLocks/>
              </p:cNvSpPr>
              <p:nvPr/>
            </p:nvSpPr>
            <p:spPr bwMode="auto">
              <a:xfrm>
                <a:off x="1348" y="3207"/>
                <a:ext cx="0" cy="3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  <a:gd name="T3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262" name="Freeform 559"/>
              <p:cNvSpPr>
                <a:spLocks/>
              </p:cNvSpPr>
              <p:nvPr/>
            </p:nvSpPr>
            <p:spPr bwMode="auto">
              <a:xfrm>
                <a:off x="1348" y="3204"/>
                <a:ext cx="0" cy="3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1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263" name="Freeform 560"/>
              <p:cNvSpPr>
                <a:spLocks/>
              </p:cNvSpPr>
              <p:nvPr/>
            </p:nvSpPr>
            <p:spPr bwMode="auto">
              <a:xfrm>
                <a:off x="1345" y="3196"/>
                <a:ext cx="0" cy="3"/>
              </a:xfrm>
              <a:custGeom>
                <a:avLst/>
                <a:gdLst>
                  <a:gd name="T0" fmla="*/ 1 h 1"/>
                  <a:gd name="T1" fmla="*/ 1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0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264" name="Rectangle 561"/>
              <p:cNvSpPr>
                <a:spLocks noChangeArrowheads="1"/>
              </p:cNvSpPr>
              <p:nvPr/>
            </p:nvSpPr>
            <p:spPr bwMode="auto">
              <a:xfrm>
                <a:off x="1345" y="3202"/>
                <a:ext cx="1" cy="1"/>
              </a:xfrm>
              <a:prstGeom prst="rect">
                <a:avLst/>
              </a:pr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265" name="Freeform 562"/>
              <p:cNvSpPr>
                <a:spLocks/>
              </p:cNvSpPr>
              <p:nvPr/>
            </p:nvSpPr>
            <p:spPr bwMode="auto">
              <a:xfrm>
                <a:off x="1326" y="3196"/>
                <a:ext cx="19" cy="22"/>
              </a:xfrm>
              <a:custGeom>
                <a:avLst/>
                <a:gdLst>
                  <a:gd name="T0" fmla="*/ 1 w 7"/>
                  <a:gd name="T1" fmla="*/ 3 h 8"/>
                  <a:gd name="T2" fmla="*/ 1 w 7"/>
                  <a:gd name="T3" fmla="*/ 5 h 8"/>
                  <a:gd name="T4" fmla="*/ 0 w 7"/>
                  <a:gd name="T5" fmla="*/ 4 h 8"/>
                  <a:gd name="T6" fmla="*/ 0 w 7"/>
                  <a:gd name="T7" fmla="*/ 6 h 8"/>
                  <a:gd name="T8" fmla="*/ 3 w 7"/>
                  <a:gd name="T9" fmla="*/ 5 h 8"/>
                  <a:gd name="T10" fmla="*/ 3 w 7"/>
                  <a:gd name="T11" fmla="*/ 6 h 8"/>
                  <a:gd name="T12" fmla="*/ 4 w 7"/>
                  <a:gd name="T13" fmla="*/ 4 h 8"/>
                  <a:gd name="T14" fmla="*/ 4 w 7"/>
                  <a:gd name="T15" fmla="*/ 6 h 8"/>
                  <a:gd name="T16" fmla="*/ 5 w 7"/>
                  <a:gd name="T17" fmla="*/ 6 h 8"/>
                  <a:gd name="T18" fmla="*/ 5 w 7"/>
                  <a:gd name="T19" fmla="*/ 5 h 8"/>
                  <a:gd name="T20" fmla="*/ 5 w 7"/>
                  <a:gd name="T21" fmla="*/ 5 h 8"/>
                  <a:gd name="T22" fmla="*/ 5 w 7"/>
                  <a:gd name="T23" fmla="*/ 5 h 8"/>
                  <a:gd name="T24" fmla="*/ 6 w 7"/>
                  <a:gd name="T25" fmla="*/ 5 h 8"/>
                  <a:gd name="T26" fmla="*/ 6 w 7"/>
                  <a:gd name="T27" fmla="*/ 5 h 8"/>
                  <a:gd name="T28" fmla="*/ 6 w 7"/>
                  <a:gd name="T29" fmla="*/ 4 h 8"/>
                  <a:gd name="T30" fmla="*/ 6 w 7"/>
                  <a:gd name="T31" fmla="*/ 5 h 8"/>
                  <a:gd name="T32" fmla="*/ 7 w 7"/>
                  <a:gd name="T33" fmla="*/ 4 h 8"/>
                  <a:gd name="T34" fmla="*/ 7 w 7"/>
                  <a:gd name="T35" fmla="*/ 2 h 8"/>
                  <a:gd name="T36" fmla="*/ 6 w 7"/>
                  <a:gd name="T37" fmla="*/ 3 h 8"/>
                  <a:gd name="T38" fmla="*/ 6 w 7"/>
                  <a:gd name="T39" fmla="*/ 3 h 8"/>
                  <a:gd name="T40" fmla="*/ 6 w 7"/>
                  <a:gd name="T41" fmla="*/ 4 h 8"/>
                  <a:gd name="T42" fmla="*/ 6 w 7"/>
                  <a:gd name="T43" fmla="*/ 2 h 8"/>
                  <a:gd name="T44" fmla="*/ 5 w 7"/>
                  <a:gd name="T45" fmla="*/ 1 h 8"/>
                  <a:gd name="T46" fmla="*/ 5 w 7"/>
                  <a:gd name="T47" fmla="*/ 1 h 8"/>
                  <a:gd name="T48" fmla="*/ 5 w 7"/>
                  <a:gd name="T49" fmla="*/ 1 h 8"/>
                  <a:gd name="T50" fmla="*/ 5 w 7"/>
                  <a:gd name="T51" fmla="*/ 2 h 8"/>
                  <a:gd name="T52" fmla="*/ 5 w 7"/>
                  <a:gd name="T53" fmla="*/ 4 h 8"/>
                  <a:gd name="T54" fmla="*/ 5 w 7"/>
                  <a:gd name="T55" fmla="*/ 4 h 8"/>
                  <a:gd name="T56" fmla="*/ 5 w 7"/>
                  <a:gd name="T57" fmla="*/ 3 h 8"/>
                  <a:gd name="T58" fmla="*/ 5 w 7"/>
                  <a:gd name="T59" fmla="*/ 3 h 8"/>
                  <a:gd name="T60" fmla="*/ 4 w 7"/>
                  <a:gd name="T61" fmla="*/ 1 h 8"/>
                  <a:gd name="T62" fmla="*/ 4 w 7"/>
                  <a:gd name="T63" fmla="*/ 3 h 8"/>
                  <a:gd name="T64" fmla="*/ 3 w 7"/>
                  <a:gd name="T65" fmla="*/ 4 h 8"/>
                  <a:gd name="T66" fmla="*/ 3 w 7"/>
                  <a:gd name="T67" fmla="*/ 2 h 8"/>
                  <a:gd name="T68" fmla="*/ 3 w 7"/>
                  <a:gd name="T69" fmla="*/ 4 h 8"/>
                  <a:gd name="T70" fmla="*/ 2 w 7"/>
                  <a:gd name="T71" fmla="*/ 3 h 8"/>
                  <a:gd name="T72" fmla="*/ 2 w 7"/>
                  <a:gd name="T73" fmla="*/ 4 h 8"/>
                  <a:gd name="T74" fmla="*/ 1 w 7"/>
                  <a:gd name="T75" fmla="*/ 4 h 8"/>
                  <a:gd name="T76" fmla="*/ 1 w 7"/>
                  <a:gd name="T77" fmla="*/ 4 h 8"/>
                  <a:gd name="T78" fmla="*/ 1 w 7"/>
                  <a:gd name="T79" fmla="*/ 6 h 8"/>
                  <a:gd name="T80" fmla="*/ 1 w 7"/>
                  <a:gd name="T81" fmla="*/ 3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7" h="8">
                    <a:moveTo>
                      <a:pt x="1" y="3"/>
                    </a:moveTo>
                    <a:cubicBezTo>
                      <a:pt x="1" y="5"/>
                      <a:pt x="1" y="5"/>
                      <a:pt x="1" y="5"/>
                    </a:cubicBezTo>
                    <a:cubicBezTo>
                      <a:pt x="1" y="4"/>
                      <a:pt x="0" y="5"/>
                      <a:pt x="0" y="4"/>
                    </a:cubicBezTo>
                    <a:cubicBezTo>
                      <a:pt x="0" y="5"/>
                      <a:pt x="0" y="4"/>
                      <a:pt x="0" y="6"/>
                    </a:cubicBezTo>
                    <a:cubicBezTo>
                      <a:pt x="1" y="6"/>
                      <a:pt x="2" y="7"/>
                      <a:pt x="3" y="5"/>
                    </a:cubicBezTo>
                    <a:cubicBezTo>
                      <a:pt x="3" y="6"/>
                      <a:pt x="3" y="6"/>
                      <a:pt x="3" y="6"/>
                    </a:cubicBezTo>
                    <a:cubicBezTo>
                      <a:pt x="4" y="4"/>
                      <a:pt x="4" y="8"/>
                      <a:pt x="4" y="4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5" y="7"/>
                      <a:pt x="5" y="3"/>
                      <a:pt x="5" y="6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5" y="4"/>
                      <a:pt x="5" y="4"/>
                      <a:pt x="6" y="5"/>
                    </a:cubicBezTo>
                    <a:cubicBezTo>
                      <a:pt x="6" y="5"/>
                      <a:pt x="6" y="5"/>
                      <a:pt x="6" y="5"/>
                    </a:cubicBezTo>
                    <a:cubicBezTo>
                      <a:pt x="6" y="6"/>
                      <a:pt x="6" y="4"/>
                      <a:pt x="6" y="4"/>
                    </a:cubicBezTo>
                    <a:cubicBezTo>
                      <a:pt x="6" y="5"/>
                      <a:pt x="6" y="5"/>
                      <a:pt x="6" y="5"/>
                    </a:cubicBezTo>
                    <a:cubicBezTo>
                      <a:pt x="6" y="5"/>
                      <a:pt x="6" y="7"/>
                      <a:pt x="7" y="4"/>
                    </a:cubicBezTo>
                    <a:cubicBezTo>
                      <a:pt x="7" y="3"/>
                      <a:pt x="7" y="3"/>
                      <a:pt x="7" y="2"/>
                    </a:cubicBezTo>
                    <a:cubicBezTo>
                      <a:pt x="7" y="1"/>
                      <a:pt x="6" y="3"/>
                      <a:pt x="6" y="3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6" y="6"/>
                      <a:pt x="6" y="3"/>
                      <a:pt x="6" y="4"/>
                    </a:cubicBezTo>
                    <a:cubicBezTo>
                      <a:pt x="6" y="3"/>
                      <a:pt x="6" y="3"/>
                      <a:pt x="6" y="2"/>
                    </a:cubicBezTo>
                    <a:cubicBezTo>
                      <a:pt x="6" y="0"/>
                      <a:pt x="5" y="4"/>
                      <a:pt x="5" y="1"/>
                    </a:cubicBezTo>
                    <a:cubicBezTo>
                      <a:pt x="5" y="1"/>
                      <a:pt x="5" y="1"/>
                      <a:pt x="5" y="1"/>
                    </a:cubicBezTo>
                    <a:cubicBezTo>
                      <a:pt x="5" y="1"/>
                      <a:pt x="5" y="1"/>
                      <a:pt x="5" y="1"/>
                    </a:cubicBezTo>
                    <a:cubicBezTo>
                      <a:pt x="5" y="2"/>
                      <a:pt x="5" y="2"/>
                      <a:pt x="5" y="2"/>
                    </a:cubicBezTo>
                    <a:cubicBezTo>
                      <a:pt x="5" y="3"/>
                      <a:pt x="5" y="4"/>
                      <a:pt x="5" y="4"/>
                    </a:cubicBezTo>
                    <a:cubicBezTo>
                      <a:pt x="5" y="3"/>
                      <a:pt x="5" y="5"/>
                      <a:pt x="5" y="4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5" y="4"/>
                      <a:pt x="5" y="2"/>
                      <a:pt x="4" y="1"/>
                    </a:cubicBezTo>
                    <a:cubicBezTo>
                      <a:pt x="4" y="2"/>
                      <a:pt x="5" y="2"/>
                      <a:pt x="4" y="3"/>
                    </a:cubicBezTo>
                    <a:cubicBezTo>
                      <a:pt x="4" y="2"/>
                      <a:pt x="3" y="2"/>
                      <a:pt x="3" y="4"/>
                    </a:cubicBezTo>
                    <a:cubicBezTo>
                      <a:pt x="3" y="3"/>
                      <a:pt x="3" y="2"/>
                      <a:pt x="3" y="2"/>
                    </a:cubicBezTo>
                    <a:cubicBezTo>
                      <a:pt x="3" y="2"/>
                      <a:pt x="3" y="3"/>
                      <a:pt x="3" y="4"/>
                    </a:cubicBezTo>
                    <a:cubicBezTo>
                      <a:pt x="3" y="5"/>
                      <a:pt x="2" y="4"/>
                      <a:pt x="2" y="3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6"/>
                      <a:pt x="2" y="3"/>
                      <a:pt x="1" y="4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1" y="4"/>
                      <a:pt x="1" y="6"/>
                      <a:pt x="1" y="6"/>
                    </a:cubicBezTo>
                    <a:cubicBezTo>
                      <a:pt x="1" y="5"/>
                      <a:pt x="1" y="5"/>
                      <a:pt x="1" y="3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266" name="Freeform 563"/>
              <p:cNvSpPr>
                <a:spLocks/>
              </p:cNvSpPr>
              <p:nvPr/>
            </p:nvSpPr>
            <p:spPr bwMode="auto">
              <a:xfrm>
                <a:off x="1323" y="3207"/>
                <a:ext cx="3" cy="8"/>
              </a:xfrm>
              <a:custGeom>
                <a:avLst/>
                <a:gdLst>
                  <a:gd name="T0" fmla="*/ 0 w 1"/>
                  <a:gd name="T1" fmla="*/ 1 h 3"/>
                  <a:gd name="T2" fmla="*/ 1 w 1"/>
                  <a:gd name="T3" fmla="*/ 0 h 3"/>
                  <a:gd name="T4" fmla="*/ 0 w 1"/>
                  <a:gd name="T5" fmla="*/ 2 h 3"/>
                  <a:gd name="T6" fmla="*/ 0 w 1"/>
                  <a:gd name="T7" fmla="*/ 2 h 3"/>
                  <a:gd name="T8" fmla="*/ 0 w 1"/>
                  <a:gd name="T9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3">
                    <a:moveTo>
                      <a:pt x="0" y="1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2"/>
                      <a:pt x="0" y="2"/>
                    </a:cubicBezTo>
                    <a:cubicBezTo>
                      <a:pt x="0" y="2"/>
                      <a:pt x="0" y="3"/>
                      <a:pt x="0" y="2"/>
                    </a:cubicBezTo>
                    <a:cubicBezTo>
                      <a:pt x="0" y="2"/>
                      <a:pt x="1" y="1"/>
                      <a:pt x="0" y="1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267" name="Freeform 564"/>
              <p:cNvSpPr>
                <a:spLocks/>
              </p:cNvSpPr>
              <p:nvPr/>
            </p:nvSpPr>
            <p:spPr bwMode="auto">
              <a:xfrm>
                <a:off x="1312" y="3204"/>
                <a:ext cx="11" cy="14"/>
              </a:xfrm>
              <a:custGeom>
                <a:avLst/>
                <a:gdLst>
                  <a:gd name="T0" fmla="*/ 2 w 4"/>
                  <a:gd name="T1" fmla="*/ 2 h 5"/>
                  <a:gd name="T2" fmla="*/ 1 w 4"/>
                  <a:gd name="T3" fmla="*/ 3 h 5"/>
                  <a:gd name="T4" fmla="*/ 3 w 4"/>
                  <a:gd name="T5" fmla="*/ 4 h 5"/>
                  <a:gd name="T6" fmla="*/ 4 w 4"/>
                  <a:gd name="T7" fmla="*/ 2 h 5"/>
                  <a:gd name="T8" fmla="*/ 4 w 4"/>
                  <a:gd name="T9" fmla="*/ 3 h 5"/>
                  <a:gd name="T10" fmla="*/ 4 w 4"/>
                  <a:gd name="T11" fmla="*/ 2 h 5"/>
                  <a:gd name="T12" fmla="*/ 4 w 4"/>
                  <a:gd name="T13" fmla="*/ 2 h 5"/>
                  <a:gd name="T14" fmla="*/ 4 w 4"/>
                  <a:gd name="T15" fmla="*/ 2 h 5"/>
                  <a:gd name="T16" fmla="*/ 4 w 4"/>
                  <a:gd name="T17" fmla="*/ 2 h 5"/>
                  <a:gd name="T18" fmla="*/ 4 w 4"/>
                  <a:gd name="T19" fmla="*/ 1 h 5"/>
                  <a:gd name="T20" fmla="*/ 3 w 4"/>
                  <a:gd name="T21" fmla="*/ 3 h 5"/>
                  <a:gd name="T22" fmla="*/ 3 w 4"/>
                  <a:gd name="T23" fmla="*/ 1 h 5"/>
                  <a:gd name="T24" fmla="*/ 3 w 4"/>
                  <a:gd name="T25" fmla="*/ 0 h 5"/>
                  <a:gd name="T26" fmla="*/ 3 w 4"/>
                  <a:gd name="T27" fmla="*/ 1 h 5"/>
                  <a:gd name="T28" fmla="*/ 3 w 4"/>
                  <a:gd name="T29" fmla="*/ 2 h 5"/>
                  <a:gd name="T30" fmla="*/ 3 w 4"/>
                  <a:gd name="T31" fmla="*/ 0 h 5"/>
                  <a:gd name="T32" fmla="*/ 1 w 4"/>
                  <a:gd name="T33" fmla="*/ 1 h 5"/>
                  <a:gd name="T34" fmla="*/ 0 w 4"/>
                  <a:gd name="T35" fmla="*/ 3 h 5"/>
                  <a:gd name="T36" fmla="*/ 1 w 4"/>
                  <a:gd name="T37" fmla="*/ 2 h 5"/>
                  <a:gd name="T38" fmla="*/ 1 w 4"/>
                  <a:gd name="T39" fmla="*/ 1 h 5"/>
                  <a:gd name="T40" fmla="*/ 0 w 4"/>
                  <a:gd name="T41" fmla="*/ 4 h 5"/>
                  <a:gd name="T42" fmla="*/ 2 w 4"/>
                  <a:gd name="T43" fmla="*/ 2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4" h="5">
                    <a:moveTo>
                      <a:pt x="2" y="2"/>
                    </a:moveTo>
                    <a:cubicBezTo>
                      <a:pt x="1" y="3"/>
                      <a:pt x="1" y="3"/>
                      <a:pt x="1" y="3"/>
                    </a:cubicBezTo>
                    <a:cubicBezTo>
                      <a:pt x="2" y="3"/>
                      <a:pt x="3" y="3"/>
                      <a:pt x="3" y="4"/>
                    </a:cubicBezTo>
                    <a:cubicBezTo>
                      <a:pt x="3" y="4"/>
                      <a:pt x="3" y="2"/>
                      <a:pt x="4" y="2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4" y="3"/>
                      <a:pt x="4" y="4"/>
                      <a:pt x="4" y="2"/>
                    </a:cubicBezTo>
                    <a:cubicBezTo>
                      <a:pt x="4" y="2"/>
                      <a:pt x="4" y="3"/>
                      <a:pt x="4" y="2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4" y="0"/>
                      <a:pt x="3" y="4"/>
                      <a:pt x="3" y="3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1"/>
                      <a:pt x="3" y="1"/>
                      <a:pt x="3" y="0"/>
                    </a:cubicBezTo>
                    <a:cubicBezTo>
                      <a:pt x="3" y="0"/>
                      <a:pt x="3" y="1"/>
                      <a:pt x="3" y="1"/>
                    </a:cubicBezTo>
                    <a:cubicBezTo>
                      <a:pt x="3" y="1"/>
                      <a:pt x="3" y="2"/>
                      <a:pt x="3" y="2"/>
                    </a:cubicBezTo>
                    <a:cubicBezTo>
                      <a:pt x="2" y="4"/>
                      <a:pt x="3" y="1"/>
                      <a:pt x="3" y="0"/>
                    </a:cubicBezTo>
                    <a:cubicBezTo>
                      <a:pt x="2" y="2"/>
                      <a:pt x="1" y="3"/>
                      <a:pt x="1" y="1"/>
                    </a:cubicBezTo>
                    <a:cubicBezTo>
                      <a:pt x="1" y="2"/>
                      <a:pt x="1" y="3"/>
                      <a:pt x="0" y="3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2"/>
                      <a:pt x="0" y="3"/>
                      <a:pt x="0" y="4"/>
                    </a:cubicBezTo>
                    <a:cubicBezTo>
                      <a:pt x="0" y="5"/>
                      <a:pt x="1" y="2"/>
                      <a:pt x="2" y="2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268" name="Rectangle 565"/>
              <p:cNvSpPr>
                <a:spLocks noChangeArrowheads="1"/>
              </p:cNvSpPr>
              <p:nvPr/>
            </p:nvSpPr>
            <p:spPr bwMode="auto">
              <a:xfrm>
                <a:off x="1315" y="3213"/>
                <a:ext cx="1" cy="2"/>
              </a:xfrm>
              <a:prstGeom prst="rect">
                <a:avLst/>
              </a:pr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269" name="Freeform 566"/>
              <p:cNvSpPr>
                <a:spLocks/>
              </p:cNvSpPr>
              <p:nvPr/>
            </p:nvSpPr>
            <p:spPr bwMode="auto">
              <a:xfrm>
                <a:off x="1533" y="3207"/>
                <a:ext cx="2" cy="3"/>
              </a:xfrm>
              <a:custGeom>
                <a:avLst/>
                <a:gdLst>
                  <a:gd name="T0" fmla="*/ 2 w 2"/>
                  <a:gd name="T1" fmla="*/ 0 h 3"/>
                  <a:gd name="T2" fmla="*/ 0 w 2"/>
                  <a:gd name="T3" fmla="*/ 0 h 3"/>
                  <a:gd name="T4" fmla="*/ 0 w 2"/>
                  <a:gd name="T5" fmla="*/ 3 h 3"/>
                  <a:gd name="T6" fmla="*/ 2 w 2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3">
                    <a:moveTo>
                      <a:pt x="2" y="0"/>
                    </a:moveTo>
                    <a:lnTo>
                      <a:pt x="0" y="0"/>
                    </a:lnTo>
                    <a:lnTo>
                      <a:pt x="0" y="3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270" name="Freeform 567"/>
              <p:cNvSpPr>
                <a:spLocks/>
              </p:cNvSpPr>
              <p:nvPr/>
            </p:nvSpPr>
            <p:spPr bwMode="auto">
              <a:xfrm>
                <a:off x="1533" y="3196"/>
                <a:ext cx="0" cy="14"/>
              </a:xfrm>
              <a:custGeom>
                <a:avLst/>
                <a:gdLst>
                  <a:gd name="T0" fmla="*/ 0 h 5"/>
                  <a:gd name="T1" fmla="*/ 0 h 5"/>
                  <a:gd name="T2" fmla="*/ 5 h 5"/>
                  <a:gd name="T3" fmla="*/ 2 h 5"/>
                  <a:gd name="T4" fmla="*/ 3 h 5"/>
                  <a:gd name="T5" fmla="*/ 1 h 5"/>
                  <a:gd name="T6" fmla="*/ 1 h 5"/>
                  <a:gd name="T7" fmla="*/ 0 h 5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  <a:cxn ang="0">
                    <a:pos x="0" y="T6"/>
                  </a:cxn>
                  <a:cxn ang="0">
                    <a:pos x="0" y="T7"/>
                  </a:cxn>
                </a:cxnLst>
                <a:rect l="0" t="0" r="r" b="b"/>
                <a:pathLst>
                  <a:path h="5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4"/>
                      <a:pt x="0" y="3"/>
                      <a:pt x="0" y="5"/>
                    </a:cubicBezTo>
                    <a:cubicBezTo>
                      <a:pt x="0" y="5"/>
                      <a:pt x="0" y="4"/>
                      <a:pt x="0" y="2"/>
                    </a:cubicBezTo>
                    <a:cubicBezTo>
                      <a:pt x="0" y="2"/>
                      <a:pt x="0" y="4"/>
                      <a:pt x="0" y="3"/>
                    </a:cubicBezTo>
                    <a:cubicBezTo>
                      <a:pt x="0" y="2"/>
                      <a:pt x="0" y="2"/>
                      <a:pt x="0" y="1"/>
                    </a:cubicBezTo>
                    <a:cubicBezTo>
                      <a:pt x="0" y="0"/>
                      <a:pt x="0" y="2"/>
                      <a:pt x="0" y="1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271" name="Freeform 568"/>
              <p:cNvSpPr>
                <a:spLocks/>
              </p:cNvSpPr>
              <p:nvPr/>
            </p:nvSpPr>
            <p:spPr bwMode="auto">
              <a:xfrm>
                <a:off x="1530" y="3202"/>
                <a:ext cx="3" cy="2"/>
              </a:xfrm>
              <a:custGeom>
                <a:avLst/>
                <a:gdLst>
                  <a:gd name="T0" fmla="*/ 1 w 1"/>
                  <a:gd name="T1" fmla="*/ 1 h 1"/>
                  <a:gd name="T2" fmla="*/ 1 w 1"/>
                  <a:gd name="T3" fmla="*/ 0 h 1"/>
                  <a:gd name="T4" fmla="*/ 1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1"/>
                      <a:pt x="1" y="1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272" name="Freeform 569"/>
              <p:cNvSpPr>
                <a:spLocks/>
              </p:cNvSpPr>
              <p:nvPr/>
            </p:nvSpPr>
            <p:spPr bwMode="auto">
              <a:xfrm>
                <a:off x="1530" y="3202"/>
                <a:ext cx="0" cy="5"/>
              </a:xfrm>
              <a:custGeom>
                <a:avLst/>
                <a:gdLst>
                  <a:gd name="T0" fmla="*/ 2 h 2"/>
                  <a:gd name="T1" fmla="*/ 0 h 2"/>
                  <a:gd name="T2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cubicBezTo>
                      <a:pt x="0" y="2"/>
                      <a:pt x="0" y="0"/>
                      <a:pt x="0" y="0"/>
                    </a:cubicBezTo>
                    <a:cubicBezTo>
                      <a:pt x="0" y="2"/>
                      <a:pt x="0" y="2"/>
                      <a:pt x="0" y="2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273" name="Freeform 570"/>
              <p:cNvSpPr>
                <a:spLocks/>
              </p:cNvSpPr>
              <p:nvPr/>
            </p:nvSpPr>
            <p:spPr bwMode="auto">
              <a:xfrm>
                <a:off x="1530" y="3204"/>
                <a:ext cx="0" cy="3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274" name="Freeform 571"/>
              <p:cNvSpPr>
                <a:spLocks/>
              </p:cNvSpPr>
              <p:nvPr/>
            </p:nvSpPr>
            <p:spPr bwMode="auto">
              <a:xfrm>
                <a:off x="1527" y="3199"/>
                <a:ext cx="3" cy="11"/>
              </a:xfrm>
              <a:custGeom>
                <a:avLst/>
                <a:gdLst>
                  <a:gd name="T0" fmla="*/ 0 w 1"/>
                  <a:gd name="T1" fmla="*/ 3 h 4"/>
                  <a:gd name="T2" fmla="*/ 1 w 1"/>
                  <a:gd name="T3" fmla="*/ 3 h 4"/>
                  <a:gd name="T4" fmla="*/ 1 w 1"/>
                  <a:gd name="T5" fmla="*/ 3 h 4"/>
                  <a:gd name="T6" fmla="*/ 1 w 1"/>
                  <a:gd name="T7" fmla="*/ 1 h 4"/>
                  <a:gd name="T8" fmla="*/ 1 w 1"/>
                  <a:gd name="T9" fmla="*/ 1 h 4"/>
                  <a:gd name="T10" fmla="*/ 1 w 1"/>
                  <a:gd name="T11" fmla="*/ 0 h 4"/>
                  <a:gd name="T12" fmla="*/ 0 w 1"/>
                  <a:gd name="T13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" h="4">
                    <a:moveTo>
                      <a:pt x="0" y="3"/>
                    </a:moveTo>
                    <a:cubicBezTo>
                      <a:pt x="1" y="4"/>
                      <a:pt x="1" y="3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2"/>
                      <a:pt x="1" y="0"/>
                      <a:pt x="1" y="1"/>
                    </a:cubicBezTo>
                    <a:cubicBezTo>
                      <a:pt x="1" y="0"/>
                      <a:pt x="1" y="2"/>
                      <a:pt x="1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2"/>
                      <a:pt x="0" y="3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275" name="Freeform 572"/>
              <p:cNvSpPr>
                <a:spLocks/>
              </p:cNvSpPr>
              <p:nvPr/>
            </p:nvSpPr>
            <p:spPr bwMode="auto">
              <a:xfrm>
                <a:off x="1530" y="3204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276" name="Rectangle 573"/>
              <p:cNvSpPr>
                <a:spLocks noChangeArrowheads="1"/>
              </p:cNvSpPr>
              <p:nvPr/>
            </p:nvSpPr>
            <p:spPr bwMode="auto">
              <a:xfrm>
                <a:off x="1530" y="3204"/>
                <a:ext cx="1" cy="3"/>
              </a:xfrm>
              <a:prstGeom prst="rect">
                <a:avLst/>
              </a:pr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277" name="Freeform 574"/>
              <p:cNvSpPr>
                <a:spLocks/>
              </p:cNvSpPr>
              <p:nvPr/>
            </p:nvSpPr>
            <p:spPr bwMode="auto">
              <a:xfrm>
                <a:off x="1527" y="3196"/>
                <a:ext cx="0" cy="11"/>
              </a:xfrm>
              <a:custGeom>
                <a:avLst/>
                <a:gdLst>
                  <a:gd name="T0" fmla="*/ 4 h 4"/>
                  <a:gd name="T1" fmla="*/ 2 h 4"/>
                  <a:gd name="T2" fmla="*/ 0 h 4"/>
                  <a:gd name="T3" fmla="*/ 0 h 4"/>
                  <a:gd name="T4" fmla="*/ 4 h 4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</a:cxnLst>
                <a:rect l="0" t="0" r="r" b="b"/>
                <a:pathLst>
                  <a:path h="4">
                    <a:moveTo>
                      <a:pt x="0" y="4"/>
                    </a:moveTo>
                    <a:cubicBezTo>
                      <a:pt x="0" y="2"/>
                      <a:pt x="0" y="4"/>
                      <a:pt x="0" y="2"/>
                    </a:cubicBezTo>
                    <a:cubicBezTo>
                      <a:pt x="0" y="3"/>
                      <a:pt x="0" y="1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3"/>
                      <a:pt x="0" y="4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278" name="Freeform 575"/>
              <p:cNvSpPr>
                <a:spLocks/>
              </p:cNvSpPr>
              <p:nvPr/>
            </p:nvSpPr>
            <p:spPr bwMode="auto">
              <a:xfrm>
                <a:off x="1527" y="3191"/>
                <a:ext cx="0" cy="2"/>
              </a:xfrm>
              <a:custGeom>
                <a:avLst/>
                <a:gdLst>
                  <a:gd name="T0" fmla="*/ 0 h 2"/>
                  <a:gd name="T1" fmla="*/ 2 h 2"/>
                  <a:gd name="T2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279" name="Freeform 576"/>
              <p:cNvSpPr>
                <a:spLocks/>
              </p:cNvSpPr>
              <p:nvPr/>
            </p:nvSpPr>
            <p:spPr bwMode="auto">
              <a:xfrm>
                <a:off x="1522" y="3188"/>
                <a:ext cx="5" cy="16"/>
              </a:xfrm>
              <a:custGeom>
                <a:avLst/>
                <a:gdLst>
                  <a:gd name="T0" fmla="*/ 0 w 2"/>
                  <a:gd name="T1" fmla="*/ 5 h 6"/>
                  <a:gd name="T2" fmla="*/ 1 w 2"/>
                  <a:gd name="T3" fmla="*/ 3 h 6"/>
                  <a:gd name="T4" fmla="*/ 1 w 2"/>
                  <a:gd name="T5" fmla="*/ 5 h 6"/>
                  <a:gd name="T6" fmla="*/ 1 w 2"/>
                  <a:gd name="T7" fmla="*/ 4 h 6"/>
                  <a:gd name="T8" fmla="*/ 1 w 2"/>
                  <a:gd name="T9" fmla="*/ 6 h 6"/>
                  <a:gd name="T10" fmla="*/ 1 w 2"/>
                  <a:gd name="T11" fmla="*/ 4 h 6"/>
                  <a:gd name="T12" fmla="*/ 2 w 2"/>
                  <a:gd name="T13" fmla="*/ 5 h 6"/>
                  <a:gd name="T14" fmla="*/ 2 w 2"/>
                  <a:gd name="T15" fmla="*/ 3 h 6"/>
                  <a:gd name="T16" fmla="*/ 1 w 2"/>
                  <a:gd name="T17" fmla="*/ 3 h 6"/>
                  <a:gd name="T18" fmla="*/ 1 w 2"/>
                  <a:gd name="T19" fmla="*/ 2 h 6"/>
                  <a:gd name="T20" fmla="*/ 1 w 2"/>
                  <a:gd name="T21" fmla="*/ 0 h 6"/>
                  <a:gd name="T22" fmla="*/ 0 w 2"/>
                  <a:gd name="T23" fmla="*/ 5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" h="6">
                    <a:moveTo>
                      <a:pt x="0" y="5"/>
                    </a:moveTo>
                    <a:cubicBezTo>
                      <a:pt x="1" y="3"/>
                      <a:pt x="1" y="3"/>
                      <a:pt x="1" y="3"/>
                    </a:cubicBezTo>
                    <a:cubicBezTo>
                      <a:pt x="1" y="4"/>
                      <a:pt x="1" y="4"/>
                      <a:pt x="1" y="5"/>
                    </a:cubicBezTo>
                    <a:cubicBezTo>
                      <a:pt x="1" y="5"/>
                      <a:pt x="1" y="3"/>
                      <a:pt x="1" y="4"/>
                    </a:cubicBezTo>
                    <a:cubicBezTo>
                      <a:pt x="1" y="6"/>
                      <a:pt x="1" y="4"/>
                      <a:pt x="1" y="6"/>
                    </a:cubicBezTo>
                    <a:cubicBezTo>
                      <a:pt x="1" y="6"/>
                      <a:pt x="1" y="5"/>
                      <a:pt x="1" y="4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2"/>
                      <a:pt x="1" y="5"/>
                      <a:pt x="1" y="3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0"/>
                      <a:pt x="1" y="0"/>
                    </a:cubicBezTo>
                    <a:cubicBezTo>
                      <a:pt x="1" y="1"/>
                      <a:pt x="1" y="4"/>
                      <a:pt x="0" y="5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280" name="Freeform 577"/>
              <p:cNvSpPr>
                <a:spLocks/>
              </p:cNvSpPr>
              <p:nvPr/>
            </p:nvSpPr>
            <p:spPr bwMode="auto">
              <a:xfrm>
                <a:off x="1522" y="3193"/>
                <a:ext cx="0" cy="3"/>
              </a:xfrm>
              <a:custGeom>
                <a:avLst/>
                <a:gdLst>
                  <a:gd name="T0" fmla="*/ 3 h 3"/>
                  <a:gd name="T1" fmla="*/ 0 h 3"/>
                  <a:gd name="T2" fmla="*/ 3 h 3"/>
                  <a:gd name="T3" fmla="*/ 3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3">
                    <a:moveTo>
                      <a:pt x="0" y="3"/>
                    </a:moveTo>
                    <a:lnTo>
                      <a:pt x="0" y="0"/>
                    </a:lnTo>
                    <a:lnTo>
                      <a:pt x="0" y="3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281" name="Freeform 578"/>
              <p:cNvSpPr>
                <a:spLocks/>
              </p:cNvSpPr>
              <p:nvPr/>
            </p:nvSpPr>
            <p:spPr bwMode="auto">
              <a:xfrm>
                <a:off x="1519" y="3188"/>
                <a:ext cx="3" cy="16"/>
              </a:xfrm>
              <a:custGeom>
                <a:avLst/>
                <a:gdLst>
                  <a:gd name="T0" fmla="*/ 1 w 1"/>
                  <a:gd name="T1" fmla="*/ 5 h 6"/>
                  <a:gd name="T2" fmla="*/ 1 w 1"/>
                  <a:gd name="T3" fmla="*/ 4 h 6"/>
                  <a:gd name="T4" fmla="*/ 1 w 1"/>
                  <a:gd name="T5" fmla="*/ 5 h 6"/>
                  <a:gd name="T6" fmla="*/ 1 w 1"/>
                  <a:gd name="T7" fmla="*/ 3 h 6"/>
                  <a:gd name="T8" fmla="*/ 1 w 1"/>
                  <a:gd name="T9" fmla="*/ 4 h 6"/>
                  <a:gd name="T10" fmla="*/ 1 w 1"/>
                  <a:gd name="T11" fmla="*/ 1 h 6"/>
                  <a:gd name="T12" fmla="*/ 1 w 1"/>
                  <a:gd name="T13" fmla="*/ 2 h 6"/>
                  <a:gd name="T14" fmla="*/ 0 w 1"/>
                  <a:gd name="T15" fmla="*/ 2 h 6"/>
                  <a:gd name="T16" fmla="*/ 0 w 1"/>
                  <a:gd name="T17" fmla="*/ 3 h 6"/>
                  <a:gd name="T18" fmla="*/ 0 w 1"/>
                  <a:gd name="T19" fmla="*/ 4 h 6"/>
                  <a:gd name="T20" fmla="*/ 1 w 1"/>
                  <a:gd name="T21" fmla="*/ 5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" h="6">
                    <a:moveTo>
                      <a:pt x="1" y="5"/>
                    </a:moveTo>
                    <a:cubicBezTo>
                      <a:pt x="1" y="4"/>
                      <a:pt x="1" y="4"/>
                      <a:pt x="1" y="4"/>
                    </a:cubicBezTo>
                    <a:cubicBezTo>
                      <a:pt x="1" y="4"/>
                      <a:pt x="1" y="5"/>
                      <a:pt x="1" y="5"/>
                    </a:cubicBezTo>
                    <a:cubicBezTo>
                      <a:pt x="1" y="5"/>
                      <a:pt x="1" y="4"/>
                      <a:pt x="1" y="3"/>
                    </a:cubicBezTo>
                    <a:cubicBezTo>
                      <a:pt x="1" y="1"/>
                      <a:pt x="1" y="4"/>
                      <a:pt x="1" y="4"/>
                    </a:cubicBezTo>
                    <a:cubicBezTo>
                      <a:pt x="0" y="3"/>
                      <a:pt x="1" y="3"/>
                      <a:pt x="1" y="1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0"/>
                      <a:pt x="0" y="2"/>
                      <a:pt x="0" y="2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5"/>
                      <a:pt x="0" y="6"/>
                      <a:pt x="1" y="5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282" name="Freeform 579"/>
              <p:cNvSpPr>
                <a:spLocks/>
              </p:cNvSpPr>
              <p:nvPr/>
            </p:nvSpPr>
            <p:spPr bwMode="auto">
              <a:xfrm>
                <a:off x="1522" y="3202"/>
                <a:ext cx="0" cy="2"/>
              </a:xfrm>
              <a:custGeom>
                <a:avLst/>
                <a:gdLst>
                  <a:gd name="T0" fmla="*/ 0 h 1"/>
                  <a:gd name="T1" fmla="*/ 0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283" name="Freeform 580"/>
              <p:cNvSpPr>
                <a:spLocks/>
              </p:cNvSpPr>
              <p:nvPr/>
            </p:nvSpPr>
            <p:spPr bwMode="auto">
              <a:xfrm>
                <a:off x="1519" y="3193"/>
                <a:ext cx="0" cy="3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1"/>
                      <a:pt x="0" y="0"/>
                    </a:cubicBezTo>
                    <a:cubicBezTo>
                      <a:pt x="0" y="0"/>
                      <a:pt x="0" y="0"/>
                      <a:pt x="0" y="1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284" name="Freeform 581"/>
              <p:cNvSpPr>
                <a:spLocks/>
              </p:cNvSpPr>
              <p:nvPr/>
            </p:nvSpPr>
            <p:spPr bwMode="auto">
              <a:xfrm>
                <a:off x="1519" y="3202"/>
                <a:ext cx="0" cy="2"/>
              </a:xfrm>
              <a:custGeom>
                <a:avLst/>
                <a:gdLst>
                  <a:gd name="T0" fmla="*/ 0 h 1"/>
                  <a:gd name="T1" fmla="*/ 0 h 1"/>
                  <a:gd name="T2" fmla="*/ 1 h 1"/>
                  <a:gd name="T3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285" name="Freeform 582"/>
              <p:cNvSpPr>
                <a:spLocks/>
              </p:cNvSpPr>
              <p:nvPr/>
            </p:nvSpPr>
            <p:spPr bwMode="auto">
              <a:xfrm>
                <a:off x="1500" y="3191"/>
                <a:ext cx="19" cy="16"/>
              </a:xfrm>
              <a:custGeom>
                <a:avLst/>
                <a:gdLst>
                  <a:gd name="T0" fmla="*/ 0 w 7"/>
                  <a:gd name="T1" fmla="*/ 1 h 6"/>
                  <a:gd name="T2" fmla="*/ 0 w 7"/>
                  <a:gd name="T3" fmla="*/ 2 h 6"/>
                  <a:gd name="T4" fmla="*/ 0 w 7"/>
                  <a:gd name="T5" fmla="*/ 3 h 6"/>
                  <a:gd name="T6" fmla="*/ 0 w 7"/>
                  <a:gd name="T7" fmla="*/ 5 h 6"/>
                  <a:gd name="T8" fmla="*/ 0 w 7"/>
                  <a:gd name="T9" fmla="*/ 4 h 6"/>
                  <a:gd name="T10" fmla="*/ 0 w 7"/>
                  <a:gd name="T11" fmla="*/ 6 h 6"/>
                  <a:gd name="T12" fmla="*/ 1 w 7"/>
                  <a:gd name="T13" fmla="*/ 5 h 6"/>
                  <a:gd name="T14" fmla="*/ 2 w 7"/>
                  <a:gd name="T15" fmla="*/ 4 h 6"/>
                  <a:gd name="T16" fmla="*/ 5 w 7"/>
                  <a:gd name="T17" fmla="*/ 5 h 6"/>
                  <a:gd name="T18" fmla="*/ 5 w 7"/>
                  <a:gd name="T19" fmla="*/ 3 h 6"/>
                  <a:gd name="T20" fmla="*/ 5 w 7"/>
                  <a:gd name="T21" fmla="*/ 4 h 6"/>
                  <a:gd name="T22" fmla="*/ 5 w 7"/>
                  <a:gd name="T23" fmla="*/ 4 h 6"/>
                  <a:gd name="T24" fmla="*/ 6 w 7"/>
                  <a:gd name="T25" fmla="*/ 5 h 6"/>
                  <a:gd name="T26" fmla="*/ 6 w 7"/>
                  <a:gd name="T27" fmla="*/ 2 h 6"/>
                  <a:gd name="T28" fmla="*/ 7 w 7"/>
                  <a:gd name="T29" fmla="*/ 5 h 6"/>
                  <a:gd name="T30" fmla="*/ 7 w 7"/>
                  <a:gd name="T31" fmla="*/ 3 h 6"/>
                  <a:gd name="T32" fmla="*/ 7 w 7"/>
                  <a:gd name="T33" fmla="*/ 1 h 6"/>
                  <a:gd name="T34" fmla="*/ 7 w 7"/>
                  <a:gd name="T35" fmla="*/ 0 h 6"/>
                  <a:gd name="T36" fmla="*/ 5 w 7"/>
                  <a:gd name="T37" fmla="*/ 3 h 6"/>
                  <a:gd name="T38" fmla="*/ 5 w 7"/>
                  <a:gd name="T39" fmla="*/ 2 h 6"/>
                  <a:gd name="T40" fmla="*/ 4 w 7"/>
                  <a:gd name="T41" fmla="*/ 1 h 6"/>
                  <a:gd name="T42" fmla="*/ 3 w 7"/>
                  <a:gd name="T43" fmla="*/ 3 h 6"/>
                  <a:gd name="T44" fmla="*/ 3 w 7"/>
                  <a:gd name="T45" fmla="*/ 2 h 6"/>
                  <a:gd name="T46" fmla="*/ 3 w 7"/>
                  <a:gd name="T47" fmla="*/ 3 h 6"/>
                  <a:gd name="T48" fmla="*/ 3 w 7"/>
                  <a:gd name="T49" fmla="*/ 2 h 6"/>
                  <a:gd name="T50" fmla="*/ 3 w 7"/>
                  <a:gd name="T51" fmla="*/ 4 h 6"/>
                  <a:gd name="T52" fmla="*/ 2 w 7"/>
                  <a:gd name="T53" fmla="*/ 1 h 6"/>
                  <a:gd name="T54" fmla="*/ 2 w 7"/>
                  <a:gd name="T55" fmla="*/ 2 h 6"/>
                  <a:gd name="T56" fmla="*/ 2 w 7"/>
                  <a:gd name="T57" fmla="*/ 3 h 6"/>
                  <a:gd name="T58" fmla="*/ 2 w 7"/>
                  <a:gd name="T59" fmla="*/ 1 h 6"/>
                  <a:gd name="T60" fmla="*/ 1 w 7"/>
                  <a:gd name="T61" fmla="*/ 2 h 6"/>
                  <a:gd name="T62" fmla="*/ 1 w 7"/>
                  <a:gd name="T63" fmla="*/ 4 h 6"/>
                  <a:gd name="T64" fmla="*/ 0 w 7"/>
                  <a:gd name="T65" fmla="*/ 3 h 6"/>
                  <a:gd name="T66" fmla="*/ 1 w 7"/>
                  <a:gd name="T67" fmla="*/ 1 h 6"/>
                  <a:gd name="T68" fmla="*/ 1 w 7"/>
                  <a:gd name="T69" fmla="*/ 0 h 6"/>
                  <a:gd name="T70" fmla="*/ 0 w 7"/>
                  <a:gd name="T71" fmla="*/ 3 h 6"/>
                  <a:gd name="T72" fmla="*/ 0 w 7"/>
                  <a:gd name="T73" fmla="*/ 1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7" h="6">
                    <a:moveTo>
                      <a:pt x="0" y="1"/>
                    </a:moveTo>
                    <a:cubicBezTo>
                      <a:pt x="0" y="1"/>
                      <a:pt x="0" y="2"/>
                      <a:pt x="0" y="2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4"/>
                      <a:pt x="0" y="4"/>
                      <a:pt x="0" y="5"/>
                    </a:cubicBezTo>
                    <a:cubicBezTo>
                      <a:pt x="0" y="6"/>
                      <a:pt x="0" y="4"/>
                      <a:pt x="0" y="4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1" y="5"/>
                      <a:pt x="1" y="4"/>
                      <a:pt x="1" y="5"/>
                    </a:cubicBezTo>
                    <a:cubicBezTo>
                      <a:pt x="2" y="5"/>
                      <a:pt x="2" y="5"/>
                      <a:pt x="2" y="4"/>
                    </a:cubicBezTo>
                    <a:cubicBezTo>
                      <a:pt x="3" y="5"/>
                      <a:pt x="4" y="4"/>
                      <a:pt x="5" y="5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5" y="4"/>
                      <a:pt x="6" y="3"/>
                      <a:pt x="5" y="4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5" y="6"/>
                      <a:pt x="6" y="4"/>
                      <a:pt x="6" y="5"/>
                    </a:cubicBezTo>
                    <a:cubicBezTo>
                      <a:pt x="6" y="4"/>
                      <a:pt x="6" y="2"/>
                      <a:pt x="6" y="2"/>
                    </a:cubicBezTo>
                    <a:cubicBezTo>
                      <a:pt x="6" y="4"/>
                      <a:pt x="7" y="2"/>
                      <a:pt x="7" y="5"/>
                    </a:cubicBezTo>
                    <a:cubicBezTo>
                      <a:pt x="7" y="5"/>
                      <a:pt x="7" y="3"/>
                      <a:pt x="7" y="3"/>
                    </a:cubicBezTo>
                    <a:cubicBezTo>
                      <a:pt x="7" y="2"/>
                      <a:pt x="7" y="2"/>
                      <a:pt x="7" y="1"/>
                    </a:cubicBezTo>
                    <a:cubicBezTo>
                      <a:pt x="7" y="0"/>
                      <a:pt x="7" y="2"/>
                      <a:pt x="7" y="0"/>
                    </a:cubicBezTo>
                    <a:cubicBezTo>
                      <a:pt x="6" y="0"/>
                      <a:pt x="6" y="3"/>
                      <a:pt x="5" y="3"/>
                    </a:cubicBezTo>
                    <a:cubicBezTo>
                      <a:pt x="5" y="2"/>
                      <a:pt x="5" y="2"/>
                      <a:pt x="5" y="2"/>
                    </a:cubicBezTo>
                    <a:cubicBezTo>
                      <a:pt x="5" y="3"/>
                      <a:pt x="4" y="3"/>
                      <a:pt x="4" y="1"/>
                    </a:cubicBezTo>
                    <a:cubicBezTo>
                      <a:pt x="4" y="2"/>
                      <a:pt x="3" y="0"/>
                      <a:pt x="3" y="3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3" y="3"/>
                      <a:pt x="3" y="2"/>
                      <a:pt x="3" y="2"/>
                    </a:cubicBezTo>
                    <a:cubicBezTo>
                      <a:pt x="3" y="3"/>
                      <a:pt x="3" y="3"/>
                      <a:pt x="3" y="4"/>
                    </a:cubicBezTo>
                    <a:cubicBezTo>
                      <a:pt x="2" y="3"/>
                      <a:pt x="2" y="2"/>
                      <a:pt x="2" y="1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2"/>
                      <a:pt x="2" y="3"/>
                      <a:pt x="2" y="3"/>
                    </a:cubicBezTo>
                    <a:cubicBezTo>
                      <a:pt x="2" y="3"/>
                      <a:pt x="2" y="2"/>
                      <a:pt x="2" y="1"/>
                    </a:cubicBezTo>
                    <a:cubicBezTo>
                      <a:pt x="2" y="0"/>
                      <a:pt x="1" y="3"/>
                      <a:pt x="1" y="2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1" y="4"/>
                      <a:pt x="1" y="3"/>
                      <a:pt x="0" y="3"/>
                    </a:cubicBezTo>
                    <a:cubicBezTo>
                      <a:pt x="0" y="1"/>
                      <a:pt x="1" y="1"/>
                      <a:pt x="1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1"/>
                      <a:pt x="0" y="2"/>
                      <a:pt x="0" y="3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286" name="Rectangle 583"/>
              <p:cNvSpPr>
                <a:spLocks noChangeArrowheads="1"/>
              </p:cNvSpPr>
              <p:nvPr/>
            </p:nvSpPr>
            <p:spPr bwMode="auto">
              <a:xfrm>
                <a:off x="1503" y="3188"/>
                <a:ext cx="1" cy="3"/>
              </a:xfrm>
              <a:prstGeom prst="rect">
                <a:avLst/>
              </a:pr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287" name="Freeform 584"/>
              <p:cNvSpPr>
                <a:spLocks/>
              </p:cNvSpPr>
              <p:nvPr/>
            </p:nvSpPr>
            <p:spPr bwMode="auto">
              <a:xfrm>
                <a:off x="1500" y="3191"/>
                <a:ext cx="0" cy="2"/>
              </a:xfrm>
              <a:custGeom>
                <a:avLst/>
                <a:gdLst>
                  <a:gd name="T0" fmla="*/ 2 h 2"/>
                  <a:gd name="T1" fmla="*/ 0 h 2"/>
                  <a:gd name="T2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288" name="Rectangle 585"/>
              <p:cNvSpPr>
                <a:spLocks noChangeArrowheads="1"/>
              </p:cNvSpPr>
              <p:nvPr/>
            </p:nvSpPr>
            <p:spPr bwMode="auto">
              <a:xfrm>
                <a:off x="1503" y="3204"/>
                <a:ext cx="1" cy="1"/>
              </a:xfrm>
              <a:prstGeom prst="rect">
                <a:avLst/>
              </a:pr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289" name="Freeform 586"/>
              <p:cNvSpPr>
                <a:spLocks/>
              </p:cNvSpPr>
              <p:nvPr/>
            </p:nvSpPr>
            <p:spPr bwMode="auto">
              <a:xfrm>
                <a:off x="1505" y="3188"/>
                <a:ext cx="0" cy="5"/>
              </a:xfrm>
              <a:custGeom>
                <a:avLst/>
                <a:gdLst>
                  <a:gd name="T0" fmla="*/ 0 h 5"/>
                  <a:gd name="T1" fmla="*/ 5 h 5"/>
                  <a:gd name="T2" fmla="*/ 0 h 5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5">
                    <a:moveTo>
                      <a:pt x="0" y="0"/>
                    </a:moveTo>
                    <a:lnTo>
                      <a:pt x="0" y="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290" name="Freeform 587"/>
              <p:cNvSpPr>
                <a:spLocks/>
              </p:cNvSpPr>
              <p:nvPr/>
            </p:nvSpPr>
            <p:spPr bwMode="auto">
              <a:xfrm>
                <a:off x="1508" y="3191"/>
                <a:ext cx="3" cy="2"/>
              </a:xfrm>
              <a:custGeom>
                <a:avLst/>
                <a:gdLst>
                  <a:gd name="T0" fmla="*/ 0 w 1"/>
                  <a:gd name="T1" fmla="*/ 1 h 1"/>
                  <a:gd name="T2" fmla="*/ 1 w 1"/>
                  <a:gd name="T3" fmla="*/ 0 h 1"/>
                  <a:gd name="T4" fmla="*/ 0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1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291" name="Rectangle 588"/>
              <p:cNvSpPr>
                <a:spLocks noChangeArrowheads="1"/>
              </p:cNvSpPr>
              <p:nvPr/>
            </p:nvSpPr>
            <p:spPr bwMode="auto">
              <a:xfrm>
                <a:off x="1500" y="3188"/>
                <a:ext cx="1" cy="3"/>
              </a:xfrm>
              <a:prstGeom prst="rect">
                <a:avLst/>
              </a:pr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292" name="Freeform 589"/>
              <p:cNvSpPr>
                <a:spLocks/>
              </p:cNvSpPr>
              <p:nvPr/>
            </p:nvSpPr>
            <p:spPr bwMode="auto">
              <a:xfrm>
                <a:off x="1486" y="3188"/>
                <a:ext cx="14" cy="22"/>
              </a:xfrm>
              <a:custGeom>
                <a:avLst/>
                <a:gdLst>
                  <a:gd name="T0" fmla="*/ 1 w 5"/>
                  <a:gd name="T1" fmla="*/ 7 h 8"/>
                  <a:gd name="T2" fmla="*/ 1 w 5"/>
                  <a:gd name="T3" fmla="*/ 8 h 8"/>
                  <a:gd name="T4" fmla="*/ 2 w 5"/>
                  <a:gd name="T5" fmla="*/ 4 h 8"/>
                  <a:gd name="T6" fmla="*/ 2 w 5"/>
                  <a:gd name="T7" fmla="*/ 7 h 8"/>
                  <a:gd name="T8" fmla="*/ 3 w 5"/>
                  <a:gd name="T9" fmla="*/ 5 h 8"/>
                  <a:gd name="T10" fmla="*/ 3 w 5"/>
                  <a:gd name="T11" fmla="*/ 6 h 8"/>
                  <a:gd name="T12" fmla="*/ 4 w 5"/>
                  <a:gd name="T13" fmla="*/ 3 h 8"/>
                  <a:gd name="T14" fmla="*/ 4 w 5"/>
                  <a:gd name="T15" fmla="*/ 7 h 8"/>
                  <a:gd name="T16" fmla="*/ 4 w 5"/>
                  <a:gd name="T17" fmla="*/ 7 h 8"/>
                  <a:gd name="T18" fmla="*/ 4 w 5"/>
                  <a:gd name="T19" fmla="*/ 6 h 8"/>
                  <a:gd name="T20" fmla="*/ 5 w 5"/>
                  <a:gd name="T21" fmla="*/ 4 h 8"/>
                  <a:gd name="T22" fmla="*/ 5 w 5"/>
                  <a:gd name="T23" fmla="*/ 2 h 8"/>
                  <a:gd name="T24" fmla="*/ 4 w 5"/>
                  <a:gd name="T25" fmla="*/ 3 h 8"/>
                  <a:gd name="T26" fmla="*/ 4 w 5"/>
                  <a:gd name="T27" fmla="*/ 2 h 8"/>
                  <a:gd name="T28" fmla="*/ 4 w 5"/>
                  <a:gd name="T29" fmla="*/ 3 h 8"/>
                  <a:gd name="T30" fmla="*/ 4 w 5"/>
                  <a:gd name="T31" fmla="*/ 2 h 8"/>
                  <a:gd name="T32" fmla="*/ 3 w 5"/>
                  <a:gd name="T33" fmla="*/ 3 h 8"/>
                  <a:gd name="T34" fmla="*/ 4 w 5"/>
                  <a:gd name="T35" fmla="*/ 2 h 8"/>
                  <a:gd name="T36" fmla="*/ 3 w 5"/>
                  <a:gd name="T37" fmla="*/ 4 h 8"/>
                  <a:gd name="T38" fmla="*/ 3 w 5"/>
                  <a:gd name="T39" fmla="*/ 2 h 8"/>
                  <a:gd name="T40" fmla="*/ 3 w 5"/>
                  <a:gd name="T41" fmla="*/ 3 h 8"/>
                  <a:gd name="T42" fmla="*/ 2 w 5"/>
                  <a:gd name="T43" fmla="*/ 2 h 8"/>
                  <a:gd name="T44" fmla="*/ 2 w 5"/>
                  <a:gd name="T45" fmla="*/ 3 h 8"/>
                  <a:gd name="T46" fmla="*/ 3 w 5"/>
                  <a:gd name="T47" fmla="*/ 2 h 8"/>
                  <a:gd name="T48" fmla="*/ 3 w 5"/>
                  <a:gd name="T49" fmla="*/ 5 h 8"/>
                  <a:gd name="T50" fmla="*/ 2 w 5"/>
                  <a:gd name="T51" fmla="*/ 2 h 8"/>
                  <a:gd name="T52" fmla="*/ 1 w 5"/>
                  <a:gd name="T53" fmla="*/ 3 h 8"/>
                  <a:gd name="T54" fmla="*/ 2 w 5"/>
                  <a:gd name="T55" fmla="*/ 2 h 8"/>
                  <a:gd name="T56" fmla="*/ 1 w 5"/>
                  <a:gd name="T57" fmla="*/ 4 h 8"/>
                  <a:gd name="T58" fmla="*/ 1 w 5"/>
                  <a:gd name="T59" fmla="*/ 4 h 8"/>
                  <a:gd name="T60" fmla="*/ 1 w 5"/>
                  <a:gd name="T61" fmla="*/ 5 h 8"/>
                  <a:gd name="T62" fmla="*/ 1 w 5"/>
                  <a:gd name="T63" fmla="*/ 4 h 8"/>
                  <a:gd name="T64" fmla="*/ 0 w 5"/>
                  <a:gd name="T65" fmla="*/ 6 h 8"/>
                  <a:gd name="T66" fmla="*/ 1 w 5"/>
                  <a:gd name="T67" fmla="*/ 5 h 8"/>
                  <a:gd name="T68" fmla="*/ 1 w 5"/>
                  <a:gd name="T69" fmla="*/ 7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5" h="8">
                    <a:moveTo>
                      <a:pt x="1" y="7"/>
                    </a:moveTo>
                    <a:cubicBezTo>
                      <a:pt x="1" y="8"/>
                      <a:pt x="1" y="7"/>
                      <a:pt x="1" y="8"/>
                    </a:cubicBezTo>
                    <a:cubicBezTo>
                      <a:pt x="2" y="7"/>
                      <a:pt x="2" y="4"/>
                      <a:pt x="2" y="4"/>
                    </a:cubicBezTo>
                    <a:cubicBezTo>
                      <a:pt x="2" y="7"/>
                      <a:pt x="2" y="7"/>
                      <a:pt x="2" y="7"/>
                    </a:cubicBezTo>
                    <a:cubicBezTo>
                      <a:pt x="2" y="7"/>
                      <a:pt x="3" y="8"/>
                      <a:pt x="3" y="5"/>
                    </a:cubicBezTo>
                    <a:cubicBezTo>
                      <a:pt x="3" y="6"/>
                      <a:pt x="3" y="6"/>
                      <a:pt x="3" y="6"/>
                    </a:cubicBezTo>
                    <a:cubicBezTo>
                      <a:pt x="3" y="6"/>
                      <a:pt x="4" y="2"/>
                      <a:pt x="4" y="3"/>
                    </a:cubicBezTo>
                    <a:cubicBezTo>
                      <a:pt x="3" y="5"/>
                      <a:pt x="4" y="5"/>
                      <a:pt x="4" y="7"/>
                    </a:cubicBezTo>
                    <a:cubicBezTo>
                      <a:pt x="4" y="7"/>
                      <a:pt x="4" y="7"/>
                      <a:pt x="4" y="7"/>
                    </a:cubicBezTo>
                    <a:cubicBezTo>
                      <a:pt x="4" y="7"/>
                      <a:pt x="4" y="6"/>
                      <a:pt x="4" y="6"/>
                    </a:cubicBezTo>
                    <a:cubicBezTo>
                      <a:pt x="4" y="5"/>
                      <a:pt x="4" y="4"/>
                      <a:pt x="5" y="4"/>
                    </a:cubicBezTo>
                    <a:cubicBezTo>
                      <a:pt x="4" y="4"/>
                      <a:pt x="5" y="3"/>
                      <a:pt x="5" y="2"/>
                    </a:cubicBezTo>
                    <a:cubicBezTo>
                      <a:pt x="4" y="3"/>
                      <a:pt x="4" y="2"/>
                      <a:pt x="4" y="3"/>
                    </a:cubicBezTo>
                    <a:cubicBezTo>
                      <a:pt x="4" y="2"/>
                      <a:pt x="4" y="3"/>
                      <a:pt x="4" y="2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4" y="3"/>
                      <a:pt x="4" y="2"/>
                      <a:pt x="4" y="2"/>
                    </a:cubicBezTo>
                    <a:cubicBezTo>
                      <a:pt x="4" y="2"/>
                      <a:pt x="4" y="3"/>
                      <a:pt x="3" y="3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3" y="3"/>
                      <a:pt x="3" y="2"/>
                      <a:pt x="3" y="4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3" y="3"/>
                      <a:pt x="3" y="0"/>
                      <a:pt x="2" y="2"/>
                    </a:cubicBezTo>
                    <a:cubicBezTo>
                      <a:pt x="2" y="2"/>
                      <a:pt x="2" y="3"/>
                      <a:pt x="2" y="3"/>
                    </a:cubicBezTo>
                    <a:cubicBezTo>
                      <a:pt x="2" y="4"/>
                      <a:pt x="3" y="2"/>
                      <a:pt x="3" y="2"/>
                    </a:cubicBezTo>
                    <a:cubicBezTo>
                      <a:pt x="3" y="3"/>
                      <a:pt x="2" y="4"/>
                      <a:pt x="3" y="5"/>
                    </a:cubicBezTo>
                    <a:cubicBezTo>
                      <a:pt x="2" y="4"/>
                      <a:pt x="2" y="5"/>
                      <a:pt x="2" y="2"/>
                    </a:cubicBezTo>
                    <a:cubicBezTo>
                      <a:pt x="2" y="2"/>
                      <a:pt x="2" y="4"/>
                      <a:pt x="1" y="3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1" y="4"/>
                      <a:pt x="1" y="2"/>
                      <a:pt x="1" y="4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1" y="5"/>
                      <a:pt x="1" y="5"/>
                      <a:pt x="1" y="4"/>
                    </a:cubicBezTo>
                    <a:cubicBezTo>
                      <a:pt x="1" y="6"/>
                      <a:pt x="1" y="6"/>
                      <a:pt x="0" y="6"/>
                    </a:cubicBezTo>
                    <a:cubicBezTo>
                      <a:pt x="1" y="6"/>
                      <a:pt x="1" y="5"/>
                      <a:pt x="1" y="5"/>
                    </a:cubicBezTo>
                    <a:cubicBezTo>
                      <a:pt x="1" y="6"/>
                      <a:pt x="1" y="7"/>
                      <a:pt x="1" y="7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293" name="Freeform 590"/>
              <p:cNvSpPr>
                <a:spLocks/>
              </p:cNvSpPr>
              <p:nvPr/>
            </p:nvSpPr>
            <p:spPr bwMode="auto">
              <a:xfrm>
                <a:off x="1497" y="319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294" name="Freeform 591"/>
              <p:cNvSpPr>
                <a:spLocks/>
              </p:cNvSpPr>
              <p:nvPr/>
            </p:nvSpPr>
            <p:spPr bwMode="auto">
              <a:xfrm>
                <a:off x="1478" y="3188"/>
                <a:ext cx="11" cy="25"/>
              </a:xfrm>
              <a:custGeom>
                <a:avLst/>
                <a:gdLst>
                  <a:gd name="T0" fmla="*/ 3 w 4"/>
                  <a:gd name="T1" fmla="*/ 4 h 9"/>
                  <a:gd name="T2" fmla="*/ 3 w 4"/>
                  <a:gd name="T3" fmla="*/ 2 h 9"/>
                  <a:gd name="T4" fmla="*/ 2 w 4"/>
                  <a:gd name="T5" fmla="*/ 6 h 9"/>
                  <a:gd name="T6" fmla="*/ 2 w 4"/>
                  <a:gd name="T7" fmla="*/ 6 h 9"/>
                  <a:gd name="T8" fmla="*/ 2 w 4"/>
                  <a:gd name="T9" fmla="*/ 3 h 9"/>
                  <a:gd name="T10" fmla="*/ 2 w 4"/>
                  <a:gd name="T11" fmla="*/ 3 h 9"/>
                  <a:gd name="T12" fmla="*/ 2 w 4"/>
                  <a:gd name="T13" fmla="*/ 5 h 9"/>
                  <a:gd name="T14" fmla="*/ 1 w 4"/>
                  <a:gd name="T15" fmla="*/ 6 h 9"/>
                  <a:gd name="T16" fmla="*/ 2 w 4"/>
                  <a:gd name="T17" fmla="*/ 5 h 9"/>
                  <a:gd name="T18" fmla="*/ 2 w 4"/>
                  <a:gd name="T19" fmla="*/ 3 h 9"/>
                  <a:gd name="T20" fmla="*/ 0 w 4"/>
                  <a:gd name="T21" fmla="*/ 8 h 9"/>
                  <a:gd name="T22" fmla="*/ 1 w 4"/>
                  <a:gd name="T23" fmla="*/ 8 h 9"/>
                  <a:gd name="T24" fmla="*/ 1 w 4"/>
                  <a:gd name="T25" fmla="*/ 6 h 9"/>
                  <a:gd name="T26" fmla="*/ 1 w 4"/>
                  <a:gd name="T27" fmla="*/ 6 h 9"/>
                  <a:gd name="T28" fmla="*/ 1 w 4"/>
                  <a:gd name="T29" fmla="*/ 8 h 9"/>
                  <a:gd name="T30" fmla="*/ 3 w 4"/>
                  <a:gd name="T31" fmla="*/ 8 h 9"/>
                  <a:gd name="T32" fmla="*/ 3 w 4"/>
                  <a:gd name="T33" fmla="*/ 7 h 9"/>
                  <a:gd name="T34" fmla="*/ 3 w 4"/>
                  <a:gd name="T35" fmla="*/ 6 h 9"/>
                  <a:gd name="T36" fmla="*/ 3 w 4"/>
                  <a:gd name="T37" fmla="*/ 4 h 9"/>
                  <a:gd name="T38" fmla="*/ 3 w 4"/>
                  <a:gd name="T39" fmla="*/ 5 h 9"/>
                  <a:gd name="T40" fmla="*/ 3 w 4"/>
                  <a:gd name="T41" fmla="*/ 2 h 9"/>
                  <a:gd name="T42" fmla="*/ 4 w 4"/>
                  <a:gd name="T43" fmla="*/ 1 h 9"/>
                  <a:gd name="T44" fmla="*/ 3 w 4"/>
                  <a:gd name="T45" fmla="*/ 1 h 9"/>
                  <a:gd name="T46" fmla="*/ 3 w 4"/>
                  <a:gd name="T47" fmla="*/ 4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4" h="9">
                    <a:moveTo>
                      <a:pt x="3" y="4"/>
                    </a:moveTo>
                    <a:cubicBezTo>
                      <a:pt x="2" y="4"/>
                      <a:pt x="3" y="3"/>
                      <a:pt x="3" y="2"/>
                    </a:cubicBezTo>
                    <a:cubicBezTo>
                      <a:pt x="2" y="3"/>
                      <a:pt x="3" y="4"/>
                      <a:pt x="2" y="6"/>
                    </a:cubicBezTo>
                    <a:cubicBezTo>
                      <a:pt x="2" y="5"/>
                      <a:pt x="2" y="6"/>
                      <a:pt x="2" y="6"/>
                    </a:cubicBezTo>
                    <a:cubicBezTo>
                      <a:pt x="2" y="6"/>
                      <a:pt x="2" y="4"/>
                      <a:pt x="2" y="3"/>
                    </a:cubicBezTo>
                    <a:cubicBezTo>
                      <a:pt x="2" y="4"/>
                      <a:pt x="2" y="3"/>
                      <a:pt x="2" y="3"/>
                    </a:cubicBezTo>
                    <a:cubicBezTo>
                      <a:pt x="2" y="4"/>
                      <a:pt x="2" y="4"/>
                      <a:pt x="2" y="5"/>
                    </a:cubicBezTo>
                    <a:cubicBezTo>
                      <a:pt x="2" y="6"/>
                      <a:pt x="1" y="7"/>
                      <a:pt x="1" y="6"/>
                    </a:cubicBezTo>
                    <a:cubicBezTo>
                      <a:pt x="1" y="5"/>
                      <a:pt x="2" y="5"/>
                      <a:pt x="2" y="5"/>
                    </a:cubicBezTo>
                    <a:cubicBezTo>
                      <a:pt x="2" y="4"/>
                      <a:pt x="2" y="5"/>
                      <a:pt x="2" y="3"/>
                    </a:cubicBezTo>
                    <a:cubicBezTo>
                      <a:pt x="1" y="5"/>
                      <a:pt x="0" y="5"/>
                      <a:pt x="0" y="8"/>
                    </a:cubicBezTo>
                    <a:cubicBezTo>
                      <a:pt x="0" y="9"/>
                      <a:pt x="1" y="8"/>
                      <a:pt x="1" y="8"/>
                    </a:cubicBezTo>
                    <a:cubicBezTo>
                      <a:pt x="0" y="7"/>
                      <a:pt x="1" y="6"/>
                      <a:pt x="1" y="6"/>
                    </a:cubicBezTo>
                    <a:cubicBezTo>
                      <a:pt x="1" y="6"/>
                      <a:pt x="1" y="5"/>
                      <a:pt x="1" y="6"/>
                    </a:cubicBezTo>
                    <a:cubicBezTo>
                      <a:pt x="1" y="8"/>
                      <a:pt x="1" y="8"/>
                      <a:pt x="1" y="8"/>
                    </a:cubicBezTo>
                    <a:cubicBezTo>
                      <a:pt x="1" y="8"/>
                      <a:pt x="2" y="8"/>
                      <a:pt x="3" y="8"/>
                    </a:cubicBezTo>
                    <a:cubicBezTo>
                      <a:pt x="3" y="7"/>
                      <a:pt x="3" y="7"/>
                      <a:pt x="3" y="7"/>
                    </a:cubicBezTo>
                    <a:cubicBezTo>
                      <a:pt x="3" y="7"/>
                      <a:pt x="3" y="7"/>
                      <a:pt x="3" y="6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3" y="4"/>
                      <a:pt x="3" y="4"/>
                      <a:pt x="3" y="5"/>
                    </a:cubicBezTo>
                    <a:cubicBezTo>
                      <a:pt x="3" y="4"/>
                      <a:pt x="3" y="3"/>
                      <a:pt x="3" y="2"/>
                    </a:cubicBezTo>
                    <a:cubicBezTo>
                      <a:pt x="3" y="2"/>
                      <a:pt x="3" y="3"/>
                      <a:pt x="4" y="1"/>
                    </a:cubicBezTo>
                    <a:cubicBezTo>
                      <a:pt x="3" y="0"/>
                      <a:pt x="3" y="3"/>
                      <a:pt x="3" y="1"/>
                    </a:cubicBezTo>
                    <a:lnTo>
                      <a:pt x="3" y="4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295" name="Freeform 592"/>
              <p:cNvSpPr>
                <a:spLocks/>
              </p:cNvSpPr>
              <p:nvPr/>
            </p:nvSpPr>
            <p:spPr bwMode="auto">
              <a:xfrm>
                <a:off x="1486" y="3196"/>
                <a:ext cx="3" cy="3"/>
              </a:xfrm>
              <a:custGeom>
                <a:avLst/>
                <a:gdLst>
                  <a:gd name="T0" fmla="*/ 0 w 3"/>
                  <a:gd name="T1" fmla="*/ 0 h 3"/>
                  <a:gd name="T2" fmla="*/ 0 w 3"/>
                  <a:gd name="T3" fmla="*/ 3 h 3"/>
                  <a:gd name="T4" fmla="*/ 3 w 3"/>
                  <a:gd name="T5" fmla="*/ 3 h 3"/>
                  <a:gd name="T6" fmla="*/ 0 w 3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3">
                    <a:moveTo>
                      <a:pt x="0" y="0"/>
                    </a:moveTo>
                    <a:lnTo>
                      <a:pt x="0" y="3"/>
                    </a:lnTo>
                    <a:lnTo>
                      <a:pt x="3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296" name="Freeform 593"/>
              <p:cNvSpPr>
                <a:spLocks/>
              </p:cNvSpPr>
              <p:nvPr/>
            </p:nvSpPr>
            <p:spPr bwMode="auto">
              <a:xfrm>
                <a:off x="1486" y="3204"/>
                <a:ext cx="0" cy="6"/>
              </a:xfrm>
              <a:custGeom>
                <a:avLst/>
                <a:gdLst>
                  <a:gd name="T0" fmla="*/ 2 h 2"/>
                  <a:gd name="T1" fmla="*/ 1 h 2"/>
                  <a:gd name="T2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1"/>
                      <a:pt x="0" y="2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297" name="Freeform 594"/>
              <p:cNvSpPr>
                <a:spLocks/>
              </p:cNvSpPr>
              <p:nvPr/>
            </p:nvSpPr>
            <p:spPr bwMode="auto">
              <a:xfrm>
                <a:off x="1481" y="3196"/>
                <a:ext cx="0" cy="3"/>
              </a:xfrm>
              <a:custGeom>
                <a:avLst/>
                <a:gdLst>
                  <a:gd name="T0" fmla="*/ 0 h 1"/>
                  <a:gd name="T1" fmla="*/ 0 h 1"/>
                  <a:gd name="T2" fmla="*/ 1 h 1"/>
                  <a:gd name="T3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298" name="Freeform 595"/>
              <p:cNvSpPr>
                <a:spLocks/>
              </p:cNvSpPr>
              <p:nvPr/>
            </p:nvSpPr>
            <p:spPr bwMode="auto">
              <a:xfrm>
                <a:off x="1476" y="3199"/>
                <a:ext cx="2" cy="14"/>
              </a:xfrm>
              <a:custGeom>
                <a:avLst/>
                <a:gdLst>
                  <a:gd name="T0" fmla="*/ 0 w 1"/>
                  <a:gd name="T1" fmla="*/ 5 h 5"/>
                  <a:gd name="T2" fmla="*/ 1 w 1"/>
                  <a:gd name="T3" fmla="*/ 5 h 5"/>
                  <a:gd name="T4" fmla="*/ 1 w 1"/>
                  <a:gd name="T5" fmla="*/ 1 h 5"/>
                  <a:gd name="T6" fmla="*/ 1 w 1"/>
                  <a:gd name="T7" fmla="*/ 3 h 5"/>
                  <a:gd name="T8" fmla="*/ 1 w 1"/>
                  <a:gd name="T9" fmla="*/ 3 h 5"/>
                  <a:gd name="T10" fmla="*/ 0 w 1"/>
                  <a:gd name="T11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" h="5">
                    <a:moveTo>
                      <a:pt x="0" y="5"/>
                    </a:moveTo>
                    <a:cubicBezTo>
                      <a:pt x="1" y="4"/>
                      <a:pt x="1" y="3"/>
                      <a:pt x="1" y="5"/>
                    </a:cubicBezTo>
                    <a:cubicBezTo>
                      <a:pt x="1" y="3"/>
                      <a:pt x="1" y="2"/>
                      <a:pt x="1" y="1"/>
                    </a:cubicBezTo>
                    <a:cubicBezTo>
                      <a:pt x="1" y="0"/>
                      <a:pt x="1" y="3"/>
                      <a:pt x="1" y="3"/>
                    </a:cubicBezTo>
                    <a:cubicBezTo>
                      <a:pt x="1" y="2"/>
                      <a:pt x="1" y="3"/>
                      <a:pt x="1" y="3"/>
                    </a:cubicBezTo>
                    <a:lnTo>
                      <a:pt x="0" y="5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299" name="Freeform 596"/>
              <p:cNvSpPr>
                <a:spLocks/>
              </p:cNvSpPr>
              <p:nvPr/>
            </p:nvSpPr>
            <p:spPr bwMode="auto">
              <a:xfrm>
                <a:off x="1465" y="3191"/>
                <a:ext cx="13" cy="30"/>
              </a:xfrm>
              <a:custGeom>
                <a:avLst/>
                <a:gdLst>
                  <a:gd name="T0" fmla="*/ 4 w 5"/>
                  <a:gd name="T1" fmla="*/ 3 h 11"/>
                  <a:gd name="T2" fmla="*/ 3 w 5"/>
                  <a:gd name="T3" fmla="*/ 3 h 11"/>
                  <a:gd name="T4" fmla="*/ 4 w 5"/>
                  <a:gd name="T5" fmla="*/ 2 h 11"/>
                  <a:gd name="T6" fmla="*/ 3 w 5"/>
                  <a:gd name="T7" fmla="*/ 2 h 11"/>
                  <a:gd name="T8" fmla="*/ 3 w 5"/>
                  <a:gd name="T9" fmla="*/ 2 h 11"/>
                  <a:gd name="T10" fmla="*/ 3 w 5"/>
                  <a:gd name="T11" fmla="*/ 3 h 11"/>
                  <a:gd name="T12" fmla="*/ 2 w 5"/>
                  <a:gd name="T13" fmla="*/ 4 h 11"/>
                  <a:gd name="T14" fmla="*/ 2 w 5"/>
                  <a:gd name="T15" fmla="*/ 2 h 11"/>
                  <a:gd name="T16" fmla="*/ 2 w 5"/>
                  <a:gd name="T17" fmla="*/ 5 h 11"/>
                  <a:gd name="T18" fmla="*/ 1 w 5"/>
                  <a:gd name="T19" fmla="*/ 4 h 11"/>
                  <a:gd name="T20" fmla="*/ 1 w 5"/>
                  <a:gd name="T21" fmla="*/ 4 h 11"/>
                  <a:gd name="T22" fmla="*/ 1 w 5"/>
                  <a:gd name="T23" fmla="*/ 6 h 11"/>
                  <a:gd name="T24" fmla="*/ 1 w 5"/>
                  <a:gd name="T25" fmla="*/ 8 h 11"/>
                  <a:gd name="T26" fmla="*/ 2 w 5"/>
                  <a:gd name="T27" fmla="*/ 7 h 11"/>
                  <a:gd name="T28" fmla="*/ 2 w 5"/>
                  <a:gd name="T29" fmla="*/ 8 h 11"/>
                  <a:gd name="T30" fmla="*/ 3 w 5"/>
                  <a:gd name="T31" fmla="*/ 7 h 11"/>
                  <a:gd name="T32" fmla="*/ 3 w 5"/>
                  <a:gd name="T33" fmla="*/ 8 h 11"/>
                  <a:gd name="T34" fmla="*/ 3 w 5"/>
                  <a:gd name="T35" fmla="*/ 5 h 11"/>
                  <a:gd name="T36" fmla="*/ 3 w 5"/>
                  <a:gd name="T37" fmla="*/ 5 h 11"/>
                  <a:gd name="T38" fmla="*/ 4 w 5"/>
                  <a:gd name="T39" fmla="*/ 7 h 11"/>
                  <a:gd name="T40" fmla="*/ 4 w 5"/>
                  <a:gd name="T41" fmla="*/ 6 h 11"/>
                  <a:gd name="T42" fmla="*/ 4 w 5"/>
                  <a:gd name="T43" fmla="*/ 8 h 11"/>
                  <a:gd name="T44" fmla="*/ 4 w 5"/>
                  <a:gd name="T45" fmla="*/ 5 h 11"/>
                  <a:gd name="T46" fmla="*/ 5 w 5"/>
                  <a:gd name="T47" fmla="*/ 5 h 11"/>
                  <a:gd name="T48" fmla="*/ 4 w 5"/>
                  <a:gd name="T49" fmla="*/ 2 h 11"/>
                  <a:gd name="T50" fmla="*/ 2 w 5"/>
                  <a:gd name="T51" fmla="*/ 3 h 11"/>
                  <a:gd name="T52" fmla="*/ 2 w 5"/>
                  <a:gd name="T53" fmla="*/ 5 h 11"/>
                  <a:gd name="T54" fmla="*/ 2 w 5"/>
                  <a:gd name="T55" fmla="*/ 3 h 11"/>
                  <a:gd name="T56" fmla="*/ 2 w 5"/>
                  <a:gd name="T57" fmla="*/ 5 h 11"/>
                  <a:gd name="T58" fmla="*/ 2 w 5"/>
                  <a:gd name="T59" fmla="*/ 3 h 11"/>
                  <a:gd name="T60" fmla="*/ 2 w 5"/>
                  <a:gd name="T61" fmla="*/ 5 h 11"/>
                  <a:gd name="T62" fmla="*/ 1 w 5"/>
                  <a:gd name="T63" fmla="*/ 3 h 11"/>
                  <a:gd name="T64" fmla="*/ 3 w 5"/>
                  <a:gd name="T65" fmla="*/ 6 h 11"/>
                  <a:gd name="T66" fmla="*/ 3 w 5"/>
                  <a:gd name="T67" fmla="*/ 5 h 11"/>
                  <a:gd name="T68" fmla="*/ 4 w 5"/>
                  <a:gd name="T69" fmla="*/ 5 h 11"/>
                  <a:gd name="T70" fmla="*/ 4 w 5"/>
                  <a:gd name="T71" fmla="*/ 3 h 11"/>
                  <a:gd name="T72" fmla="*/ 4 w 5"/>
                  <a:gd name="T73" fmla="*/ 7 h 11"/>
                  <a:gd name="T74" fmla="*/ 4 w 5"/>
                  <a:gd name="T75" fmla="*/ 6 h 11"/>
                  <a:gd name="T76" fmla="*/ 4 w 5"/>
                  <a:gd name="T77" fmla="*/ 5 h 11"/>
                  <a:gd name="T78" fmla="*/ 5 w 5"/>
                  <a:gd name="T79" fmla="*/ 6 h 11"/>
                  <a:gd name="T80" fmla="*/ 5 w 5"/>
                  <a:gd name="T81" fmla="*/ 2 h 11"/>
                  <a:gd name="T82" fmla="*/ 4 w 5"/>
                  <a:gd name="T83" fmla="*/ 1 h 11"/>
                  <a:gd name="T84" fmla="*/ 4 w 5"/>
                  <a:gd name="T85" fmla="*/ 3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5" h="11">
                    <a:moveTo>
                      <a:pt x="4" y="3"/>
                    </a:moveTo>
                    <a:cubicBezTo>
                      <a:pt x="4" y="3"/>
                      <a:pt x="3" y="4"/>
                      <a:pt x="3" y="3"/>
                    </a:cubicBezTo>
                    <a:cubicBezTo>
                      <a:pt x="3" y="3"/>
                      <a:pt x="3" y="2"/>
                      <a:pt x="4" y="2"/>
                    </a:cubicBezTo>
                    <a:cubicBezTo>
                      <a:pt x="4" y="1"/>
                      <a:pt x="3" y="3"/>
                      <a:pt x="3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2"/>
                      <a:pt x="3" y="4"/>
                      <a:pt x="3" y="3"/>
                    </a:cubicBezTo>
                    <a:cubicBezTo>
                      <a:pt x="2" y="3"/>
                      <a:pt x="2" y="3"/>
                      <a:pt x="2" y="4"/>
                    </a:cubicBezTo>
                    <a:cubicBezTo>
                      <a:pt x="2" y="3"/>
                      <a:pt x="2" y="3"/>
                      <a:pt x="2" y="2"/>
                    </a:cubicBezTo>
                    <a:cubicBezTo>
                      <a:pt x="2" y="2"/>
                      <a:pt x="2" y="4"/>
                      <a:pt x="2" y="5"/>
                    </a:cubicBezTo>
                    <a:cubicBezTo>
                      <a:pt x="2" y="3"/>
                      <a:pt x="1" y="6"/>
                      <a:pt x="1" y="4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2" y="3"/>
                      <a:pt x="1" y="2"/>
                      <a:pt x="1" y="6"/>
                    </a:cubicBezTo>
                    <a:cubicBezTo>
                      <a:pt x="1" y="8"/>
                      <a:pt x="1" y="8"/>
                      <a:pt x="1" y="8"/>
                    </a:cubicBezTo>
                    <a:cubicBezTo>
                      <a:pt x="2" y="7"/>
                      <a:pt x="2" y="6"/>
                      <a:pt x="2" y="7"/>
                    </a:cubicBezTo>
                    <a:cubicBezTo>
                      <a:pt x="2" y="8"/>
                      <a:pt x="2" y="8"/>
                      <a:pt x="2" y="8"/>
                    </a:cubicBezTo>
                    <a:cubicBezTo>
                      <a:pt x="2" y="7"/>
                      <a:pt x="3" y="7"/>
                      <a:pt x="3" y="7"/>
                    </a:cubicBezTo>
                    <a:cubicBezTo>
                      <a:pt x="3" y="8"/>
                      <a:pt x="3" y="8"/>
                      <a:pt x="3" y="8"/>
                    </a:cubicBezTo>
                    <a:cubicBezTo>
                      <a:pt x="4" y="6"/>
                      <a:pt x="3" y="7"/>
                      <a:pt x="3" y="5"/>
                    </a:cubicBezTo>
                    <a:cubicBezTo>
                      <a:pt x="3" y="8"/>
                      <a:pt x="3" y="4"/>
                      <a:pt x="3" y="5"/>
                    </a:cubicBezTo>
                    <a:cubicBezTo>
                      <a:pt x="4" y="6"/>
                      <a:pt x="3" y="5"/>
                      <a:pt x="4" y="7"/>
                    </a:cubicBezTo>
                    <a:cubicBezTo>
                      <a:pt x="3" y="5"/>
                      <a:pt x="4" y="6"/>
                      <a:pt x="4" y="6"/>
                    </a:cubicBezTo>
                    <a:cubicBezTo>
                      <a:pt x="4" y="7"/>
                      <a:pt x="4" y="6"/>
                      <a:pt x="4" y="8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4" y="6"/>
                      <a:pt x="5" y="6"/>
                      <a:pt x="5" y="5"/>
                    </a:cubicBezTo>
                    <a:cubicBezTo>
                      <a:pt x="4" y="5"/>
                      <a:pt x="4" y="3"/>
                      <a:pt x="4" y="2"/>
                    </a:cubicBezTo>
                    <a:cubicBezTo>
                      <a:pt x="4" y="3"/>
                      <a:pt x="3" y="4"/>
                      <a:pt x="2" y="3"/>
                    </a:cubicBezTo>
                    <a:cubicBezTo>
                      <a:pt x="3" y="5"/>
                      <a:pt x="2" y="3"/>
                      <a:pt x="2" y="5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3"/>
                      <a:pt x="2" y="4"/>
                      <a:pt x="2" y="5"/>
                    </a:cubicBezTo>
                    <a:cubicBezTo>
                      <a:pt x="2" y="5"/>
                      <a:pt x="2" y="4"/>
                      <a:pt x="2" y="3"/>
                    </a:cubicBezTo>
                    <a:cubicBezTo>
                      <a:pt x="1" y="3"/>
                      <a:pt x="2" y="4"/>
                      <a:pt x="2" y="5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0" y="11"/>
                      <a:pt x="3" y="3"/>
                      <a:pt x="3" y="6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3" y="6"/>
                      <a:pt x="4" y="2"/>
                      <a:pt x="4" y="5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4" y="4"/>
                      <a:pt x="4" y="6"/>
                      <a:pt x="4" y="7"/>
                    </a:cubicBezTo>
                    <a:cubicBezTo>
                      <a:pt x="4" y="6"/>
                      <a:pt x="4" y="7"/>
                      <a:pt x="4" y="6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4" y="4"/>
                      <a:pt x="5" y="5"/>
                      <a:pt x="5" y="6"/>
                    </a:cubicBezTo>
                    <a:cubicBezTo>
                      <a:pt x="5" y="5"/>
                      <a:pt x="5" y="4"/>
                      <a:pt x="5" y="2"/>
                    </a:cubicBezTo>
                    <a:cubicBezTo>
                      <a:pt x="4" y="5"/>
                      <a:pt x="4" y="0"/>
                      <a:pt x="4" y="1"/>
                    </a:cubicBezTo>
                    <a:cubicBezTo>
                      <a:pt x="4" y="2"/>
                      <a:pt x="4" y="2"/>
                      <a:pt x="4" y="3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300" name="Freeform 597"/>
              <p:cNvSpPr>
                <a:spLocks/>
              </p:cNvSpPr>
              <p:nvPr/>
            </p:nvSpPr>
            <p:spPr bwMode="auto">
              <a:xfrm>
                <a:off x="1476" y="3210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301" name="Freeform 598"/>
              <p:cNvSpPr>
                <a:spLocks/>
              </p:cNvSpPr>
              <p:nvPr/>
            </p:nvSpPr>
            <p:spPr bwMode="auto">
              <a:xfrm>
                <a:off x="1478" y="3204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302" name="Rectangle 599"/>
              <p:cNvSpPr>
                <a:spLocks noChangeArrowheads="1"/>
              </p:cNvSpPr>
              <p:nvPr/>
            </p:nvSpPr>
            <p:spPr bwMode="auto">
              <a:xfrm>
                <a:off x="1478" y="3207"/>
                <a:ext cx="1" cy="1"/>
              </a:xfrm>
              <a:prstGeom prst="rect">
                <a:avLst/>
              </a:pr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303" name="Rectangle 600"/>
              <p:cNvSpPr>
                <a:spLocks noChangeArrowheads="1"/>
              </p:cNvSpPr>
              <p:nvPr/>
            </p:nvSpPr>
            <p:spPr bwMode="auto">
              <a:xfrm>
                <a:off x="1478" y="3199"/>
                <a:ext cx="1" cy="1"/>
              </a:xfrm>
              <a:prstGeom prst="rect">
                <a:avLst/>
              </a:pr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304" name="Freeform 601"/>
              <p:cNvSpPr>
                <a:spLocks/>
              </p:cNvSpPr>
              <p:nvPr/>
            </p:nvSpPr>
            <p:spPr bwMode="auto">
              <a:xfrm>
                <a:off x="1481" y="3207"/>
                <a:ext cx="0" cy="3"/>
              </a:xfrm>
              <a:custGeom>
                <a:avLst/>
                <a:gdLst>
                  <a:gd name="T0" fmla="*/ 3 h 3"/>
                  <a:gd name="T1" fmla="*/ 0 h 3"/>
                  <a:gd name="T2" fmla="*/ 3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3">
                    <a:moveTo>
                      <a:pt x="0" y="3"/>
                    </a:moveTo>
                    <a:lnTo>
                      <a:pt x="0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305" name="Freeform 602"/>
              <p:cNvSpPr>
                <a:spLocks/>
              </p:cNvSpPr>
              <p:nvPr/>
            </p:nvSpPr>
            <p:spPr bwMode="auto">
              <a:xfrm>
                <a:off x="1489" y="3210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306" name="Freeform 603"/>
              <p:cNvSpPr>
                <a:spLocks/>
              </p:cNvSpPr>
              <p:nvPr/>
            </p:nvSpPr>
            <p:spPr bwMode="auto">
              <a:xfrm>
                <a:off x="1478" y="3183"/>
                <a:ext cx="27" cy="32"/>
              </a:xfrm>
              <a:custGeom>
                <a:avLst/>
                <a:gdLst>
                  <a:gd name="T0" fmla="*/ 7 w 10"/>
                  <a:gd name="T1" fmla="*/ 7 h 12"/>
                  <a:gd name="T2" fmla="*/ 7 w 10"/>
                  <a:gd name="T3" fmla="*/ 9 h 12"/>
                  <a:gd name="T4" fmla="*/ 7 w 10"/>
                  <a:gd name="T5" fmla="*/ 10 h 12"/>
                  <a:gd name="T6" fmla="*/ 8 w 10"/>
                  <a:gd name="T7" fmla="*/ 9 h 12"/>
                  <a:gd name="T8" fmla="*/ 10 w 10"/>
                  <a:gd name="T9" fmla="*/ 8 h 12"/>
                  <a:gd name="T10" fmla="*/ 9 w 10"/>
                  <a:gd name="T11" fmla="*/ 3 h 12"/>
                  <a:gd name="T12" fmla="*/ 8 w 10"/>
                  <a:gd name="T13" fmla="*/ 5 h 12"/>
                  <a:gd name="T14" fmla="*/ 7 w 10"/>
                  <a:gd name="T15" fmla="*/ 5 h 12"/>
                  <a:gd name="T16" fmla="*/ 6 w 10"/>
                  <a:gd name="T17" fmla="*/ 4 h 12"/>
                  <a:gd name="T18" fmla="*/ 6 w 10"/>
                  <a:gd name="T19" fmla="*/ 8 h 12"/>
                  <a:gd name="T20" fmla="*/ 6 w 10"/>
                  <a:gd name="T21" fmla="*/ 8 h 12"/>
                  <a:gd name="T22" fmla="*/ 5 w 10"/>
                  <a:gd name="T23" fmla="*/ 6 h 12"/>
                  <a:gd name="T24" fmla="*/ 4 w 10"/>
                  <a:gd name="T25" fmla="*/ 7 h 12"/>
                  <a:gd name="T26" fmla="*/ 3 w 10"/>
                  <a:gd name="T27" fmla="*/ 6 h 12"/>
                  <a:gd name="T28" fmla="*/ 3 w 10"/>
                  <a:gd name="T29" fmla="*/ 7 h 12"/>
                  <a:gd name="T30" fmla="*/ 2 w 10"/>
                  <a:gd name="T31" fmla="*/ 8 h 12"/>
                  <a:gd name="T32" fmla="*/ 2 w 10"/>
                  <a:gd name="T33" fmla="*/ 7 h 12"/>
                  <a:gd name="T34" fmla="*/ 2 w 10"/>
                  <a:gd name="T35" fmla="*/ 7 h 12"/>
                  <a:gd name="T36" fmla="*/ 0 w 10"/>
                  <a:gd name="T37" fmla="*/ 7 h 12"/>
                  <a:gd name="T38" fmla="*/ 1 w 10"/>
                  <a:gd name="T39" fmla="*/ 8 h 12"/>
                  <a:gd name="T40" fmla="*/ 1 w 10"/>
                  <a:gd name="T41" fmla="*/ 6 h 12"/>
                  <a:gd name="T42" fmla="*/ 1 w 10"/>
                  <a:gd name="T43" fmla="*/ 10 h 12"/>
                  <a:gd name="T44" fmla="*/ 2 w 10"/>
                  <a:gd name="T45" fmla="*/ 11 h 12"/>
                  <a:gd name="T46" fmla="*/ 2 w 10"/>
                  <a:gd name="T47" fmla="*/ 10 h 12"/>
                  <a:gd name="T48" fmla="*/ 3 w 10"/>
                  <a:gd name="T49" fmla="*/ 11 h 12"/>
                  <a:gd name="T50" fmla="*/ 4 w 10"/>
                  <a:gd name="T51" fmla="*/ 11 h 12"/>
                  <a:gd name="T52" fmla="*/ 4 w 10"/>
                  <a:gd name="T53" fmla="*/ 10 h 12"/>
                  <a:gd name="T54" fmla="*/ 4 w 10"/>
                  <a:gd name="T55" fmla="*/ 10 h 12"/>
                  <a:gd name="T56" fmla="*/ 4 w 10"/>
                  <a:gd name="T57" fmla="*/ 10 h 12"/>
                  <a:gd name="T58" fmla="*/ 5 w 10"/>
                  <a:gd name="T59" fmla="*/ 10 h 12"/>
                  <a:gd name="T60" fmla="*/ 5 w 10"/>
                  <a:gd name="T61" fmla="*/ 9 h 12"/>
                  <a:gd name="T62" fmla="*/ 6 w 10"/>
                  <a:gd name="T63" fmla="*/ 10 h 12"/>
                  <a:gd name="T64" fmla="*/ 6 w 10"/>
                  <a:gd name="T65" fmla="*/ 10 h 12"/>
                  <a:gd name="T66" fmla="*/ 7 w 10"/>
                  <a:gd name="T67" fmla="*/ 8 h 12"/>
                  <a:gd name="T68" fmla="*/ 7 w 10"/>
                  <a:gd name="T69" fmla="*/ 8 h 12"/>
                  <a:gd name="T70" fmla="*/ 8 w 10"/>
                  <a:gd name="T71" fmla="*/ 7 h 12"/>
                  <a:gd name="T72" fmla="*/ 9 w 10"/>
                  <a:gd name="T73" fmla="*/ 7 h 12"/>
                  <a:gd name="T74" fmla="*/ 10 w 10"/>
                  <a:gd name="T75" fmla="*/ 4 h 12"/>
                  <a:gd name="T76" fmla="*/ 9 w 10"/>
                  <a:gd name="T77" fmla="*/ 6 h 12"/>
                  <a:gd name="T78" fmla="*/ 9 w 10"/>
                  <a:gd name="T79" fmla="*/ 7 h 12"/>
                  <a:gd name="T80" fmla="*/ 8 w 10"/>
                  <a:gd name="T81" fmla="*/ 4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0" h="12">
                    <a:moveTo>
                      <a:pt x="8" y="4"/>
                    </a:moveTo>
                    <a:cubicBezTo>
                      <a:pt x="8" y="5"/>
                      <a:pt x="7" y="5"/>
                      <a:pt x="7" y="7"/>
                    </a:cubicBezTo>
                    <a:cubicBezTo>
                      <a:pt x="7" y="6"/>
                      <a:pt x="7" y="6"/>
                      <a:pt x="7" y="6"/>
                    </a:cubicBezTo>
                    <a:cubicBezTo>
                      <a:pt x="7" y="6"/>
                      <a:pt x="7" y="7"/>
                      <a:pt x="7" y="9"/>
                    </a:cubicBezTo>
                    <a:cubicBezTo>
                      <a:pt x="7" y="8"/>
                      <a:pt x="7" y="8"/>
                      <a:pt x="7" y="8"/>
                    </a:cubicBezTo>
                    <a:cubicBezTo>
                      <a:pt x="7" y="7"/>
                      <a:pt x="7" y="9"/>
                      <a:pt x="7" y="10"/>
                    </a:cubicBezTo>
                    <a:cubicBezTo>
                      <a:pt x="8" y="10"/>
                      <a:pt x="8" y="7"/>
                      <a:pt x="8" y="7"/>
                    </a:cubicBezTo>
                    <a:cubicBezTo>
                      <a:pt x="8" y="7"/>
                      <a:pt x="8" y="8"/>
                      <a:pt x="8" y="9"/>
                    </a:cubicBezTo>
                    <a:cubicBezTo>
                      <a:pt x="8" y="9"/>
                      <a:pt x="8" y="7"/>
                      <a:pt x="9" y="6"/>
                    </a:cubicBezTo>
                    <a:cubicBezTo>
                      <a:pt x="9" y="12"/>
                      <a:pt x="9" y="5"/>
                      <a:pt x="10" y="8"/>
                    </a:cubicBezTo>
                    <a:cubicBezTo>
                      <a:pt x="10" y="0"/>
                      <a:pt x="9" y="6"/>
                      <a:pt x="9" y="5"/>
                    </a:cubicBezTo>
                    <a:cubicBezTo>
                      <a:pt x="9" y="4"/>
                      <a:pt x="9" y="5"/>
                      <a:pt x="9" y="3"/>
                    </a:cubicBezTo>
                    <a:cubicBezTo>
                      <a:pt x="9" y="7"/>
                      <a:pt x="8" y="2"/>
                      <a:pt x="8" y="6"/>
                    </a:cubicBezTo>
                    <a:cubicBezTo>
                      <a:pt x="8" y="5"/>
                      <a:pt x="8" y="6"/>
                      <a:pt x="8" y="5"/>
                    </a:cubicBezTo>
                    <a:cubicBezTo>
                      <a:pt x="7" y="5"/>
                      <a:pt x="8" y="5"/>
                      <a:pt x="8" y="5"/>
                    </a:cubicBezTo>
                    <a:cubicBezTo>
                      <a:pt x="7" y="4"/>
                      <a:pt x="7" y="7"/>
                      <a:pt x="7" y="5"/>
                    </a:cubicBezTo>
                    <a:cubicBezTo>
                      <a:pt x="7" y="5"/>
                      <a:pt x="7" y="6"/>
                      <a:pt x="7" y="7"/>
                    </a:cubicBezTo>
                    <a:cubicBezTo>
                      <a:pt x="7" y="7"/>
                      <a:pt x="7" y="6"/>
                      <a:pt x="6" y="4"/>
                    </a:cubicBezTo>
                    <a:cubicBezTo>
                      <a:pt x="7" y="6"/>
                      <a:pt x="6" y="5"/>
                      <a:pt x="6" y="6"/>
                    </a:cubicBezTo>
                    <a:cubicBezTo>
                      <a:pt x="6" y="7"/>
                      <a:pt x="6" y="7"/>
                      <a:pt x="6" y="8"/>
                    </a:cubicBezTo>
                    <a:cubicBezTo>
                      <a:pt x="6" y="7"/>
                      <a:pt x="6" y="9"/>
                      <a:pt x="6" y="10"/>
                    </a:cubicBezTo>
                    <a:cubicBezTo>
                      <a:pt x="5" y="7"/>
                      <a:pt x="6" y="10"/>
                      <a:pt x="6" y="8"/>
                    </a:cubicBezTo>
                    <a:cubicBezTo>
                      <a:pt x="6" y="7"/>
                      <a:pt x="6" y="7"/>
                      <a:pt x="6" y="5"/>
                    </a:cubicBezTo>
                    <a:cubicBezTo>
                      <a:pt x="6" y="5"/>
                      <a:pt x="5" y="5"/>
                      <a:pt x="5" y="6"/>
                    </a:cubicBezTo>
                    <a:cubicBezTo>
                      <a:pt x="5" y="6"/>
                      <a:pt x="5" y="5"/>
                      <a:pt x="5" y="5"/>
                    </a:cubicBezTo>
                    <a:cubicBezTo>
                      <a:pt x="4" y="4"/>
                      <a:pt x="5" y="8"/>
                      <a:pt x="4" y="7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4" y="7"/>
                      <a:pt x="4" y="5"/>
                      <a:pt x="3" y="6"/>
                    </a:cubicBezTo>
                    <a:cubicBezTo>
                      <a:pt x="4" y="7"/>
                      <a:pt x="4" y="7"/>
                      <a:pt x="4" y="7"/>
                    </a:cubicBezTo>
                    <a:cubicBezTo>
                      <a:pt x="3" y="4"/>
                      <a:pt x="3" y="9"/>
                      <a:pt x="3" y="7"/>
                    </a:cubicBezTo>
                    <a:cubicBezTo>
                      <a:pt x="3" y="9"/>
                      <a:pt x="3" y="10"/>
                      <a:pt x="3" y="10"/>
                    </a:cubicBezTo>
                    <a:cubicBezTo>
                      <a:pt x="2" y="8"/>
                      <a:pt x="2" y="8"/>
                      <a:pt x="2" y="8"/>
                    </a:cubicBezTo>
                    <a:cubicBezTo>
                      <a:pt x="3" y="9"/>
                      <a:pt x="2" y="6"/>
                      <a:pt x="2" y="5"/>
                    </a:cubicBezTo>
                    <a:cubicBezTo>
                      <a:pt x="2" y="6"/>
                      <a:pt x="2" y="5"/>
                      <a:pt x="2" y="7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1" y="5"/>
                      <a:pt x="2" y="9"/>
                      <a:pt x="2" y="7"/>
                    </a:cubicBezTo>
                    <a:cubicBezTo>
                      <a:pt x="1" y="6"/>
                      <a:pt x="1" y="6"/>
                      <a:pt x="1" y="6"/>
                    </a:cubicBezTo>
                    <a:cubicBezTo>
                      <a:pt x="1" y="6"/>
                      <a:pt x="0" y="5"/>
                      <a:pt x="0" y="7"/>
                    </a:cubicBezTo>
                    <a:cubicBezTo>
                      <a:pt x="0" y="8"/>
                      <a:pt x="0" y="10"/>
                      <a:pt x="0" y="11"/>
                    </a:cubicBezTo>
                    <a:cubicBezTo>
                      <a:pt x="1" y="10"/>
                      <a:pt x="1" y="8"/>
                      <a:pt x="1" y="8"/>
                    </a:cubicBezTo>
                    <a:cubicBezTo>
                      <a:pt x="1" y="9"/>
                      <a:pt x="1" y="9"/>
                      <a:pt x="1" y="9"/>
                    </a:cubicBezTo>
                    <a:cubicBezTo>
                      <a:pt x="1" y="8"/>
                      <a:pt x="1" y="7"/>
                      <a:pt x="1" y="6"/>
                    </a:cubicBezTo>
                    <a:cubicBezTo>
                      <a:pt x="1" y="6"/>
                      <a:pt x="1" y="8"/>
                      <a:pt x="1" y="7"/>
                    </a:cubicBezTo>
                    <a:cubicBezTo>
                      <a:pt x="1" y="9"/>
                      <a:pt x="1" y="9"/>
                      <a:pt x="1" y="10"/>
                    </a:cubicBezTo>
                    <a:cubicBezTo>
                      <a:pt x="2" y="9"/>
                      <a:pt x="2" y="9"/>
                      <a:pt x="2" y="9"/>
                    </a:cubicBezTo>
                    <a:cubicBezTo>
                      <a:pt x="2" y="10"/>
                      <a:pt x="2" y="10"/>
                      <a:pt x="2" y="11"/>
                    </a:cubicBezTo>
                    <a:cubicBezTo>
                      <a:pt x="2" y="8"/>
                      <a:pt x="2" y="11"/>
                      <a:pt x="3" y="10"/>
                    </a:cubicBezTo>
                    <a:cubicBezTo>
                      <a:pt x="2" y="10"/>
                      <a:pt x="2" y="10"/>
                      <a:pt x="2" y="10"/>
                    </a:cubicBezTo>
                    <a:cubicBezTo>
                      <a:pt x="2" y="9"/>
                      <a:pt x="2" y="9"/>
                      <a:pt x="2" y="9"/>
                    </a:cubicBezTo>
                    <a:cubicBezTo>
                      <a:pt x="3" y="10"/>
                      <a:pt x="3" y="10"/>
                      <a:pt x="3" y="11"/>
                    </a:cubicBezTo>
                    <a:cubicBezTo>
                      <a:pt x="3" y="10"/>
                      <a:pt x="3" y="8"/>
                      <a:pt x="3" y="8"/>
                    </a:cubicBezTo>
                    <a:cubicBezTo>
                      <a:pt x="3" y="10"/>
                      <a:pt x="3" y="9"/>
                      <a:pt x="4" y="11"/>
                    </a:cubicBezTo>
                    <a:cubicBezTo>
                      <a:pt x="4" y="9"/>
                      <a:pt x="4" y="10"/>
                      <a:pt x="4" y="9"/>
                    </a:cubicBezTo>
                    <a:cubicBezTo>
                      <a:pt x="4" y="8"/>
                      <a:pt x="4" y="9"/>
                      <a:pt x="4" y="10"/>
                    </a:cubicBezTo>
                    <a:cubicBezTo>
                      <a:pt x="4" y="10"/>
                      <a:pt x="4" y="10"/>
                      <a:pt x="4" y="10"/>
                    </a:cubicBezTo>
                    <a:cubicBezTo>
                      <a:pt x="4" y="10"/>
                      <a:pt x="4" y="10"/>
                      <a:pt x="4" y="10"/>
                    </a:cubicBezTo>
                    <a:cubicBezTo>
                      <a:pt x="4" y="10"/>
                      <a:pt x="4" y="10"/>
                      <a:pt x="4" y="10"/>
                    </a:cubicBezTo>
                    <a:cubicBezTo>
                      <a:pt x="4" y="10"/>
                      <a:pt x="4" y="9"/>
                      <a:pt x="4" y="10"/>
                    </a:cubicBezTo>
                    <a:cubicBezTo>
                      <a:pt x="5" y="10"/>
                      <a:pt x="4" y="10"/>
                      <a:pt x="4" y="11"/>
                    </a:cubicBezTo>
                    <a:cubicBezTo>
                      <a:pt x="5" y="11"/>
                      <a:pt x="5" y="8"/>
                      <a:pt x="5" y="10"/>
                    </a:cubicBezTo>
                    <a:cubicBezTo>
                      <a:pt x="5" y="9"/>
                      <a:pt x="5" y="9"/>
                      <a:pt x="5" y="7"/>
                    </a:cubicBezTo>
                    <a:cubicBezTo>
                      <a:pt x="5" y="7"/>
                      <a:pt x="5" y="9"/>
                      <a:pt x="5" y="9"/>
                    </a:cubicBezTo>
                    <a:cubicBezTo>
                      <a:pt x="5" y="7"/>
                      <a:pt x="6" y="9"/>
                      <a:pt x="6" y="8"/>
                    </a:cubicBezTo>
                    <a:cubicBezTo>
                      <a:pt x="6" y="10"/>
                      <a:pt x="6" y="9"/>
                      <a:pt x="6" y="10"/>
                    </a:cubicBezTo>
                    <a:cubicBezTo>
                      <a:pt x="6" y="11"/>
                      <a:pt x="6" y="9"/>
                      <a:pt x="6" y="9"/>
                    </a:cubicBezTo>
                    <a:cubicBezTo>
                      <a:pt x="6" y="10"/>
                      <a:pt x="6" y="10"/>
                      <a:pt x="6" y="10"/>
                    </a:cubicBezTo>
                    <a:cubicBezTo>
                      <a:pt x="6" y="10"/>
                      <a:pt x="6" y="8"/>
                      <a:pt x="7" y="10"/>
                    </a:cubicBezTo>
                    <a:cubicBezTo>
                      <a:pt x="7" y="8"/>
                      <a:pt x="7" y="8"/>
                      <a:pt x="7" y="8"/>
                    </a:cubicBezTo>
                    <a:cubicBezTo>
                      <a:pt x="7" y="9"/>
                      <a:pt x="7" y="9"/>
                      <a:pt x="7" y="10"/>
                    </a:cubicBezTo>
                    <a:cubicBezTo>
                      <a:pt x="7" y="8"/>
                      <a:pt x="7" y="8"/>
                      <a:pt x="7" y="8"/>
                    </a:cubicBezTo>
                    <a:cubicBezTo>
                      <a:pt x="8" y="10"/>
                      <a:pt x="8" y="8"/>
                      <a:pt x="8" y="6"/>
                    </a:cubicBezTo>
                    <a:cubicBezTo>
                      <a:pt x="8" y="6"/>
                      <a:pt x="8" y="6"/>
                      <a:pt x="8" y="7"/>
                    </a:cubicBezTo>
                    <a:cubicBezTo>
                      <a:pt x="8" y="8"/>
                      <a:pt x="8" y="8"/>
                      <a:pt x="8" y="8"/>
                    </a:cubicBezTo>
                    <a:cubicBezTo>
                      <a:pt x="9" y="8"/>
                      <a:pt x="9" y="9"/>
                      <a:pt x="9" y="7"/>
                    </a:cubicBezTo>
                    <a:cubicBezTo>
                      <a:pt x="9" y="7"/>
                      <a:pt x="9" y="8"/>
                      <a:pt x="9" y="9"/>
                    </a:cubicBezTo>
                    <a:cubicBezTo>
                      <a:pt x="9" y="6"/>
                      <a:pt x="9" y="12"/>
                      <a:pt x="10" y="4"/>
                    </a:cubicBezTo>
                    <a:cubicBezTo>
                      <a:pt x="9" y="4"/>
                      <a:pt x="9" y="4"/>
                      <a:pt x="9" y="6"/>
                    </a:cubicBezTo>
                    <a:cubicBezTo>
                      <a:pt x="9" y="6"/>
                      <a:pt x="10" y="6"/>
                      <a:pt x="9" y="6"/>
                    </a:cubicBezTo>
                    <a:cubicBezTo>
                      <a:pt x="10" y="5"/>
                      <a:pt x="10" y="5"/>
                      <a:pt x="10" y="5"/>
                    </a:cubicBezTo>
                    <a:cubicBezTo>
                      <a:pt x="10" y="11"/>
                      <a:pt x="9" y="5"/>
                      <a:pt x="9" y="7"/>
                    </a:cubicBezTo>
                    <a:cubicBezTo>
                      <a:pt x="9" y="5"/>
                      <a:pt x="9" y="5"/>
                      <a:pt x="9" y="5"/>
                    </a:cubicBezTo>
                    <a:cubicBezTo>
                      <a:pt x="9" y="2"/>
                      <a:pt x="8" y="8"/>
                      <a:pt x="8" y="4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307" name="Freeform 604"/>
              <p:cNvSpPr>
                <a:spLocks/>
              </p:cNvSpPr>
              <p:nvPr/>
            </p:nvSpPr>
            <p:spPr bwMode="auto">
              <a:xfrm>
                <a:off x="1500" y="3204"/>
                <a:ext cx="0" cy="3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  <a:gd name="T3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308" name="Freeform 605"/>
              <p:cNvSpPr>
                <a:spLocks/>
              </p:cNvSpPr>
              <p:nvPr/>
            </p:nvSpPr>
            <p:spPr bwMode="auto">
              <a:xfrm>
                <a:off x="1500" y="3204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309" name="Freeform 606"/>
              <p:cNvSpPr>
                <a:spLocks/>
              </p:cNvSpPr>
              <p:nvPr/>
            </p:nvSpPr>
            <p:spPr bwMode="auto">
              <a:xfrm>
                <a:off x="1497" y="3196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</p:grpSp>
        <p:grpSp>
          <p:nvGrpSpPr>
            <p:cNvPr id="9" name="Group 808"/>
            <p:cNvGrpSpPr>
              <a:grpSpLocks/>
            </p:cNvGrpSpPr>
            <p:nvPr/>
          </p:nvGrpSpPr>
          <p:grpSpPr bwMode="auto">
            <a:xfrm>
              <a:off x="1465" y="2987"/>
              <a:ext cx="550" cy="247"/>
              <a:chOff x="1465" y="2987"/>
              <a:chExt cx="550" cy="247"/>
            </a:xfrm>
          </p:grpSpPr>
          <p:sp>
            <p:nvSpPr>
              <p:cNvPr id="910" name="Rectangle 608"/>
              <p:cNvSpPr>
                <a:spLocks noChangeArrowheads="1"/>
              </p:cNvSpPr>
              <p:nvPr/>
            </p:nvSpPr>
            <p:spPr bwMode="auto">
              <a:xfrm>
                <a:off x="1497" y="3199"/>
                <a:ext cx="1" cy="1"/>
              </a:xfrm>
              <a:prstGeom prst="rect">
                <a:avLst/>
              </a:pr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911" name="Freeform 609"/>
              <p:cNvSpPr>
                <a:spLocks/>
              </p:cNvSpPr>
              <p:nvPr/>
            </p:nvSpPr>
            <p:spPr bwMode="auto">
              <a:xfrm>
                <a:off x="1478" y="3193"/>
                <a:ext cx="19" cy="25"/>
              </a:xfrm>
              <a:custGeom>
                <a:avLst/>
                <a:gdLst>
                  <a:gd name="T0" fmla="*/ 1 w 7"/>
                  <a:gd name="T1" fmla="*/ 4 h 9"/>
                  <a:gd name="T2" fmla="*/ 1 w 7"/>
                  <a:gd name="T3" fmla="*/ 5 h 9"/>
                  <a:gd name="T4" fmla="*/ 0 w 7"/>
                  <a:gd name="T5" fmla="*/ 4 h 9"/>
                  <a:gd name="T6" fmla="*/ 0 w 7"/>
                  <a:gd name="T7" fmla="*/ 6 h 9"/>
                  <a:gd name="T8" fmla="*/ 3 w 7"/>
                  <a:gd name="T9" fmla="*/ 5 h 9"/>
                  <a:gd name="T10" fmla="*/ 3 w 7"/>
                  <a:gd name="T11" fmla="*/ 6 h 9"/>
                  <a:gd name="T12" fmla="*/ 4 w 7"/>
                  <a:gd name="T13" fmla="*/ 4 h 9"/>
                  <a:gd name="T14" fmla="*/ 4 w 7"/>
                  <a:gd name="T15" fmla="*/ 7 h 9"/>
                  <a:gd name="T16" fmla="*/ 5 w 7"/>
                  <a:gd name="T17" fmla="*/ 6 h 9"/>
                  <a:gd name="T18" fmla="*/ 5 w 7"/>
                  <a:gd name="T19" fmla="*/ 5 h 9"/>
                  <a:gd name="T20" fmla="*/ 5 w 7"/>
                  <a:gd name="T21" fmla="*/ 5 h 9"/>
                  <a:gd name="T22" fmla="*/ 5 w 7"/>
                  <a:gd name="T23" fmla="*/ 5 h 9"/>
                  <a:gd name="T24" fmla="*/ 6 w 7"/>
                  <a:gd name="T25" fmla="*/ 5 h 9"/>
                  <a:gd name="T26" fmla="*/ 6 w 7"/>
                  <a:gd name="T27" fmla="*/ 5 h 9"/>
                  <a:gd name="T28" fmla="*/ 6 w 7"/>
                  <a:gd name="T29" fmla="*/ 4 h 9"/>
                  <a:gd name="T30" fmla="*/ 6 w 7"/>
                  <a:gd name="T31" fmla="*/ 6 h 9"/>
                  <a:gd name="T32" fmla="*/ 7 w 7"/>
                  <a:gd name="T33" fmla="*/ 4 h 9"/>
                  <a:gd name="T34" fmla="*/ 7 w 7"/>
                  <a:gd name="T35" fmla="*/ 2 h 9"/>
                  <a:gd name="T36" fmla="*/ 6 w 7"/>
                  <a:gd name="T37" fmla="*/ 4 h 9"/>
                  <a:gd name="T38" fmla="*/ 6 w 7"/>
                  <a:gd name="T39" fmla="*/ 4 h 9"/>
                  <a:gd name="T40" fmla="*/ 6 w 7"/>
                  <a:gd name="T41" fmla="*/ 4 h 9"/>
                  <a:gd name="T42" fmla="*/ 6 w 7"/>
                  <a:gd name="T43" fmla="*/ 2 h 9"/>
                  <a:gd name="T44" fmla="*/ 5 w 7"/>
                  <a:gd name="T45" fmla="*/ 1 h 9"/>
                  <a:gd name="T46" fmla="*/ 5 w 7"/>
                  <a:gd name="T47" fmla="*/ 1 h 9"/>
                  <a:gd name="T48" fmla="*/ 5 w 7"/>
                  <a:gd name="T49" fmla="*/ 2 h 9"/>
                  <a:gd name="T50" fmla="*/ 5 w 7"/>
                  <a:gd name="T51" fmla="*/ 2 h 9"/>
                  <a:gd name="T52" fmla="*/ 5 w 7"/>
                  <a:gd name="T53" fmla="*/ 5 h 9"/>
                  <a:gd name="T54" fmla="*/ 5 w 7"/>
                  <a:gd name="T55" fmla="*/ 5 h 9"/>
                  <a:gd name="T56" fmla="*/ 5 w 7"/>
                  <a:gd name="T57" fmla="*/ 3 h 9"/>
                  <a:gd name="T58" fmla="*/ 5 w 7"/>
                  <a:gd name="T59" fmla="*/ 4 h 9"/>
                  <a:gd name="T60" fmla="*/ 5 w 7"/>
                  <a:gd name="T61" fmla="*/ 2 h 9"/>
                  <a:gd name="T62" fmla="*/ 4 w 7"/>
                  <a:gd name="T63" fmla="*/ 4 h 9"/>
                  <a:gd name="T64" fmla="*/ 3 w 7"/>
                  <a:gd name="T65" fmla="*/ 4 h 9"/>
                  <a:gd name="T66" fmla="*/ 3 w 7"/>
                  <a:gd name="T67" fmla="*/ 3 h 9"/>
                  <a:gd name="T68" fmla="*/ 3 w 7"/>
                  <a:gd name="T69" fmla="*/ 4 h 9"/>
                  <a:gd name="T70" fmla="*/ 2 w 7"/>
                  <a:gd name="T71" fmla="*/ 3 h 9"/>
                  <a:gd name="T72" fmla="*/ 2 w 7"/>
                  <a:gd name="T73" fmla="*/ 4 h 9"/>
                  <a:gd name="T74" fmla="*/ 1 w 7"/>
                  <a:gd name="T75" fmla="*/ 4 h 9"/>
                  <a:gd name="T76" fmla="*/ 1 w 7"/>
                  <a:gd name="T77" fmla="*/ 4 h 9"/>
                  <a:gd name="T78" fmla="*/ 1 w 7"/>
                  <a:gd name="T79" fmla="*/ 6 h 9"/>
                  <a:gd name="T80" fmla="*/ 1 w 7"/>
                  <a:gd name="T81" fmla="*/ 4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7" h="9">
                    <a:moveTo>
                      <a:pt x="1" y="4"/>
                    </a:moveTo>
                    <a:cubicBezTo>
                      <a:pt x="1" y="5"/>
                      <a:pt x="1" y="5"/>
                      <a:pt x="1" y="5"/>
                    </a:cubicBezTo>
                    <a:cubicBezTo>
                      <a:pt x="1" y="4"/>
                      <a:pt x="0" y="5"/>
                      <a:pt x="0" y="4"/>
                    </a:cubicBezTo>
                    <a:cubicBezTo>
                      <a:pt x="0" y="6"/>
                      <a:pt x="0" y="4"/>
                      <a:pt x="0" y="6"/>
                    </a:cubicBezTo>
                    <a:cubicBezTo>
                      <a:pt x="1" y="6"/>
                      <a:pt x="2" y="8"/>
                      <a:pt x="3" y="5"/>
                    </a:cubicBezTo>
                    <a:cubicBezTo>
                      <a:pt x="3" y="6"/>
                      <a:pt x="3" y="6"/>
                      <a:pt x="3" y="6"/>
                    </a:cubicBezTo>
                    <a:cubicBezTo>
                      <a:pt x="4" y="4"/>
                      <a:pt x="4" y="9"/>
                      <a:pt x="4" y="4"/>
                    </a:cubicBezTo>
                    <a:cubicBezTo>
                      <a:pt x="4" y="7"/>
                      <a:pt x="4" y="7"/>
                      <a:pt x="4" y="7"/>
                    </a:cubicBezTo>
                    <a:cubicBezTo>
                      <a:pt x="5" y="7"/>
                      <a:pt x="5" y="3"/>
                      <a:pt x="5" y="6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5" y="4"/>
                      <a:pt x="6" y="4"/>
                      <a:pt x="6" y="5"/>
                    </a:cubicBezTo>
                    <a:cubicBezTo>
                      <a:pt x="6" y="5"/>
                      <a:pt x="6" y="5"/>
                      <a:pt x="6" y="5"/>
                    </a:cubicBezTo>
                    <a:cubicBezTo>
                      <a:pt x="6" y="6"/>
                      <a:pt x="6" y="4"/>
                      <a:pt x="6" y="4"/>
                    </a:cubicBezTo>
                    <a:cubicBezTo>
                      <a:pt x="6" y="5"/>
                      <a:pt x="6" y="5"/>
                      <a:pt x="6" y="6"/>
                    </a:cubicBezTo>
                    <a:cubicBezTo>
                      <a:pt x="6" y="5"/>
                      <a:pt x="7" y="7"/>
                      <a:pt x="7" y="4"/>
                    </a:cubicBezTo>
                    <a:cubicBezTo>
                      <a:pt x="7" y="3"/>
                      <a:pt x="7" y="3"/>
                      <a:pt x="7" y="2"/>
                    </a:cubicBezTo>
                    <a:cubicBezTo>
                      <a:pt x="7" y="1"/>
                      <a:pt x="6" y="3"/>
                      <a:pt x="6" y="4"/>
                    </a:cubicBezTo>
                    <a:cubicBezTo>
                      <a:pt x="6" y="4"/>
                      <a:pt x="6" y="4"/>
                      <a:pt x="6" y="4"/>
                    </a:cubicBezTo>
                    <a:cubicBezTo>
                      <a:pt x="6" y="7"/>
                      <a:pt x="6" y="3"/>
                      <a:pt x="6" y="4"/>
                    </a:cubicBezTo>
                    <a:cubicBezTo>
                      <a:pt x="6" y="3"/>
                      <a:pt x="6" y="3"/>
                      <a:pt x="6" y="2"/>
                    </a:cubicBezTo>
                    <a:cubicBezTo>
                      <a:pt x="6" y="0"/>
                      <a:pt x="5" y="4"/>
                      <a:pt x="5" y="1"/>
                    </a:cubicBezTo>
                    <a:cubicBezTo>
                      <a:pt x="5" y="1"/>
                      <a:pt x="5" y="1"/>
                      <a:pt x="5" y="1"/>
                    </a:cubicBezTo>
                    <a:cubicBezTo>
                      <a:pt x="5" y="1"/>
                      <a:pt x="5" y="1"/>
                      <a:pt x="5" y="2"/>
                    </a:cubicBezTo>
                    <a:cubicBezTo>
                      <a:pt x="5" y="2"/>
                      <a:pt x="5" y="2"/>
                      <a:pt x="5" y="2"/>
                    </a:cubicBezTo>
                    <a:cubicBezTo>
                      <a:pt x="5" y="3"/>
                      <a:pt x="5" y="4"/>
                      <a:pt x="5" y="5"/>
                    </a:cubicBezTo>
                    <a:cubicBezTo>
                      <a:pt x="5" y="3"/>
                      <a:pt x="5" y="5"/>
                      <a:pt x="5" y="5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5" y="4"/>
                      <a:pt x="5" y="2"/>
                      <a:pt x="5" y="2"/>
                    </a:cubicBezTo>
                    <a:cubicBezTo>
                      <a:pt x="4" y="3"/>
                      <a:pt x="5" y="2"/>
                      <a:pt x="4" y="4"/>
                    </a:cubicBezTo>
                    <a:cubicBezTo>
                      <a:pt x="4" y="2"/>
                      <a:pt x="4" y="3"/>
                      <a:pt x="3" y="4"/>
                    </a:cubicBezTo>
                    <a:cubicBezTo>
                      <a:pt x="3" y="4"/>
                      <a:pt x="3" y="2"/>
                      <a:pt x="3" y="3"/>
                    </a:cubicBezTo>
                    <a:cubicBezTo>
                      <a:pt x="3" y="2"/>
                      <a:pt x="3" y="3"/>
                      <a:pt x="3" y="4"/>
                    </a:cubicBezTo>
                    <a:cubicBezTo>
                      <a:pt x="3" y="5"/>
                      <a:pt x="2" y="4"/>
                      <a:pt x="2" y="3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6"/>
                      <a:pt x="2" y="3"/>
                      <a:pt x="1" y="4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1" y="4"/>
                      <a:pt x="1" y="6"/>
                      <a:pt x="1" y="6"/>
                    </a:cubicBezTo>
                    <a:cubicBezTo>
                      <a:pt x="1" y="5"/>
                      <a:pt x="1" y="5"/>
                      <a:pt x="1" y="4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912" name="Freeform 610"/>
              <p:cNvSpPr>
                <a:spLocks/>
              </p:cNvSpPr>
              <p:nvPr/>
            </p:nvSpPr>
            <p:spPr bwMode="auto">
              <a:xfrm>
                <a:off x="1476" y="3204"/>
                <a:ext cx="2" cy="9"/>
              </a:xfrm>
              <a:custGeom>
                <a:avLst/>
                <a:gdLst>
                  <a:gd name="T0" fmla="*/ 1 w 1"/>
                  <a:gd name="T1" fmla="*/ 2 h 3"/>
                  <a:gd name="T2" fmla="*/ 1 w 1"/>
                  <a:gd name="T3" fmla="*/ 0 h 3"/>
                  <a:gd name="T4" fmla="*/ 0 w 1"/>
                  <a:gd name="T5" fmla="*/ 3 h 3"/>
                  <a:gd name="T6" fmla="*/ 1 w 1"/>
                  <a:gd name="T7" fmla="*/ 2 h 3"/>
                  <a:gd name="T8" fmla="*/ 1 w 1"/>
                  <a:gd name="T9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3">
                    <a:moveTo>
                      <a:pt x="1" y="2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2"/>
                      <a:pt x="0" y="3"/>
                    </a:cubicBezTo>
                    <a:cubicBezTo>
                      <a:pt x="0" y="2"/>
                      <a:pt x="0" y="3"/>
                      <a:pt x="1" y="2"/>
                    </a:cubicBezTo>
                    <a:cubicBezTo>
                      <a:pt x="1" y="2"/>
                      <a:pt x="1" y="1"/>
                      <a:pt x="1" y="2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913" name="Freeform 611"/>
              <p:cNvSpPr>
                <a:spLocks/>
              </p:cNvSpPr>
              <p:nvPr/>
            </p:nvSpPr>
            <p:spPr bwMode="auto">
              <a:xfrm>
                <a:off x="1465" y="3202"/>
                <a:ext cx="11" cy="13"/>
              </a:xfrm>
              <a:custGeom>
                <a:avLst/>
                <a:gdLst>
                  <a:gd name="T0" fmla="*/ 2 w 4"/>
                  <a:gd name="T1" fmla="*/ 2 h 5"/>
                  <a:gd name="T2" fmla="*/ 1 w 4"/>
                  <a:gd name="T3" fmla="*/ 4 h 5"/>
                  <a:gd name="T4" fmla="*/ 3 w 4"/>
                  <a:gd name="T5" fmla="*/ 4 h 5"/>
                  <a:gd name="T6" fmla="*/ 4 w 4"/>
                  <a:gd name="T7" fmla="*/ 2 h 5"/>
                  <a:gd name="T8" fmla="*/ 4 w 4"/>
                  <a:gd name="T9" fmla="*/ 4 h 5"/>
                  <a:gd name="T10" fmla="*/ 4 w 4"/>
                  <a:gd name="T11" fmla="*/ 2 h 5"/>
                  <a:gd name="T12" fmla="*/ 4 w 4"/>
                  <a:gd name="T13" fmla="*/ 3 h 5"/>
                  <a:gd name="T14" fmla="*/ 4 w 4"/>
                  <a:gd name="T15" fmla="*/ 2 h 5"/>
                  <a:gd name="T16" fmla="*/ 4 w 4"/>
                  <a:gd name="T17" fmla="*/ 2 h 5"/>
                  <a:gd name="T18" fmla="*/ 4 w 4"/>
                  <a:gd name="T19" fmla="*/ 1 h 5"/>
                  <a:gd name="T20" fmla="*/ 3 w 4"/>
                  <a:gd name="T21" fmla="*/ 3 h 5"/>
                  <a:gd name="T22" fmla="*/ 3 w 4"/>
                  <a:gd name="T23" fmla="*/ 1 h 5"/>
                  <a:gd name="T24" fmla="*/ 3 w 4"/>
                  <a:gd name="T25" fmla="*/ 0 h 5"/>
                  <a:gd name="T26" fmla="*/ 3 w 4"/>
                  <a:gd name="T27" fmla="*/ 1 h 5"/>
                  <a:gd name="T28" fmla="*/ 3 w 4"/>
                  <a:gd name="T29" fmla="*/ 2 h 5"/>
                  <a:gd name="T30" fmla="*/ 3 w 4"/>
                  <a:gd name="T31" fmla="*/ 1 h 5"/>
                  <a:gd name="T32" fmla="*/ 1 w 4"/>
                  <a:gd name="T33" fmla="*/ 1 h 5"/>
                  <a:gd name="T34" fmla="*/ 0 w 4"/>
                  <a:gd name="T35" fmla="*/ 3 h 5"/>
                  <a:gd name="T36" fmla="*/ 1 w 4"/>
                  <a:gd name="T37" fmla="*/ 2 h 5"/>
                  <a:gd name="T38" fmla="*/ 1 w 4"/>
                  <a:gd name="T39" fmla="*/ 1 h 5"/>
                  <a:gd name="T40" fmla="*/ 0 w 4"/>
                  <a:gd name="T41" fmla="*/ 4 h 5"/>
                  <a:gd name="T42" fmla="*/ 2 w 4"/>
                  <a:gd name="T43" fmla="*/ 2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4" h="5">
                    <a:moveTo>
                      <a:pt x="2" y="2"/>
                    </a:moveTo>
                    <a:cubicBezTo>
                      <a:pt x="1" y="4"/>
                      <a:pt x="1" y="4"/>
                      <a:pt x="1" y="4"/>
                    </a:cubicBezTo>
                    <a:cubicBezTo>
                      <a:pt x="2" y="4"/>
                      <a:pt x="3" y="3"/>
                      <a:pt x="3" y="4"/>
                    </a:cubicBezTo>
                    <a:cubicBezTo>
                      <a:pt x="3" y="5"/>
                      <a:pt x="3" y="3"/>
                      <a:pt x="4" y="2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4" y="3"/>
                      <a:pt x="4" y="4"/>
                      <a:pt x="4" y="2"/>
                    </a:cubicBezTo>
                    <a:cubicBezTo>
                      <a:pt x="4" y="2"/>
                      <a:pt x="4" y="3"/>
                      <a:pt x="4" y="3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4" y="0"/>
                      <a:pt x="3" y="4"/>
                      <a:pt x="3" y="3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1"/>
                      <a:pt x="3" y="2"/>
                      <a:pt x="3" y="0"/>
                    </a:cubicBezTo>
                    <a:cubicBezTo>
                      <a:pt x="3" y="0"/>
                      <a:pt x="3" y="1"/>
                      <a:pt x="3" y="1"/>
                    </a:cubicBezTo>
                    <a:cubicBezTo>
                      <a:pt x="3" y="1"/>
                      <a:pt x="3" y="2"/>
                      <a:pt x="3" y="2"/>
                    </a:cubicBezTo>
                    <a:cubicBezTo>
                      <a:pt x="2" y="4"/>
                      <a:pt x="3" y="1"/>
                      <a:pt x="3" y="1"/>
                    </a:cubicBezTo>
                    <a:cubicBezTo>
                      <a:pt x="2" y="2"/>
                      <a:pt x="1" y="3"/>
                      <a:pt x="1" y="1"/>
                    </a:cubicBezTo>
                    <a:cubicBezTo>
                      <a:pt x="1" y="2"/>
                      <a:pt x="1" y="3"/>
                      <a:pt x="0" y="3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2"/>
                      <a:pt x="0" y="4"/>
                      <a:pt x="0" y="4"/>
                    </a:cubicBezTo>
                    <a:cubicBezTo>
                      <a:pt x="0" y="5"/>
                      <a:pt x="1" y="2"/>
                      <a:pt x="2" y="2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914" name="Rectangle 612"/>
              <p:cNvSpPr>
                <a:spLocks noChangeArrowheads="1"/>
              </p:cNvSpPr>
              <p:nvPr/>
            </p:nvSpPr>
            <p:spPr bwMode="auto">
              <a:xfrm>
                <a:off x="1467" y="3213"/>
                <a:ext cx="1" cy="1"/>
              </a:xfrm>
              <a:prstGeom prst="rect">
                <a:avLst/>
              </a:pr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915" name="Freeform 613"/>
              <p:cNvSpPr>
                <a:spLocks/>
              </p:cNvSpPr>
              <p:nvPr/>
            </p:nvSpPr>
            <p:spPr bwMode="auto">
              <a:xfrm>
                <a:off x="1677" y="3213"/>
                <a:ext cx="0" cy="2"/>
              </a:xfrm>
              <a:custGeom>
                <a:avLst/>
                <a:gdLst>
                  <a:gd name="T0" fmla="*/ 2 h 2"/>
                  <a:gd name="T1" fmla="*/ 0 h 2"/>
                  <a:gd name="T2" fmla="*/ 2 h 2"/>
                  <a:gd name="T3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916" name="Freeform 614"/>
              <p:cNvSpPr>
                <a:spLocks/>
              </p:cNvSpPr>
              <p:nvPr/>
            </p:nvSpPr>
            <p:spPr bwMode="auto">
              <a:xfrm>
                <a:off x="1674" y="3202"/>
                <a:ext cx="3" cy="16"/>
              </a:xfrm>
              <a:custGeom>
                <a:avLst/>
                <a:gdLst>
                  <a:gd name="T0" fmla="*/ 1 w 1"/>
                  <a:gd name="T1" fmla="*/ 0 h 6"/>
                  <a:gd name="T2" fmla="*/ 0 w 1"/>
                  <a:gd name="T3" fmla="*/ 1 h 6"/>
                  <a:gd name="T4" fmla="*/ 1 w 1"/>
                  <a:gd name="T5" fmla="*/ 6 h 6"/>
                  <a:gd name="T6" fmla="*/ 1 w 1"/>
                  <a:gd name="T7" fmla="*/ 3 h 6"/>
                  <a:gd name="T8" fmla="*/ 1 w 1"/>
                  <a:gd name="T9" fmla="*/ 4 h 6"/>
                  <a:gd name="T10" fmla="*/ 1 w 1"/>
                  <a:gd name="T11" fmla="*/ 2 h 6"/>
                  <a:gd name="T12" fmla="*/ 1 w 1"/>
                  <a:gd name="T13" fmla="*/ 2 h 6"/>
                  <a:gd name="T14" fmla="*/ 1 w 1"/>
                  <a:gd name="T15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" h="6">
                    <a:moveTo>
                      <a:pt x="1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1" y="4"/>
                      <a:pt x="0" y="3"/>
                      <a:pt x="1" y="6"/>
                    </a:cubicBezTo>
                    <a:cubicBezTo>
                      <a:pt x="1" y="5"/>
                      <a:pt x="1" y="4"/>
                      <a:pt x="1" y="3"/>
                    </a:cubicBezTo>
                    <a:cubicBezTo>
                      <a:pt x="1" y="3"/>
                      <a:pt x="1" y="4"/>
                      <a:pt x="1" y="4"/>
                    </a:cubicBezTo>
                    <a:cubicBezTo>
                      <a:pt x="1" y="3"/>
                      <a:pt x="1" y="3"/>
                      <a:pt x="1" y="2"/>
                    </a:cubicBezTo>
                    <a:cubicBezTo>
                      <a:pt x="1" y="1"/>
                      <a:pt x="1" y="2"/>
                      <a:pt x="1" y="2"/>
                    </a:cubicBez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917" name="Freeform 615"/>
              <p:cNvSpPr>
                <a:spLocks/>
              </p:cNvSpPr>
              <p:nvPr/>
            </p:nvSpPr>
            <p:spPr bwMode="auto">
              <a:xfrm>
                <a:off x="1674" y="3207"/>
                <a:ext cx="0" cy="6"/>
              </a:xfrm>
              <a:custGeom>
                <a:avLst/>
                <a:gdLst>
                  <a:gd name="T0" fmla="*/ 2 h 2"/>
                  <a:gd name="T1" fmla="*/ 0 h 2"/>
                  <a:gd name="T2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2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918" name="Freeform 616"/>
              <p:cNvSpPr>
                <a:spLocks/>
              </p:cNvSpPr>
              <p:nvPr/>
            </p:nvSpPr>
            <p:spPr bwMode="auto">
              <a:xfrm>
                <a:off x="1674" y="3210"/>
                <a:ext cx="0" cy="5"/>
              </a:xfrm>
              <a:custGeom>
                <a:avLst/>
                <a:gdLst>
                  <a:gd name="T0" fmla="*/ 1 h 2"/>
                  <a:gd name="T1" fmla="*/ 0 h 2"/>
                  <a:gd name="T2" fmla="*/ 2 h 2"/>
                  <a:gd name="T3" fmla="*/ 1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1"/>
                    </a:moveTo>
                    <a:cubicBezTo>
                      <a:pt x="0" y="1"/>
                      <a:pt x="0" y="0"/>
                      <a:pt x="0" y="0"/>
                    </a:cubicBezTo>
                    <a:cubicBezTo>
                      <a:pt x="0" y="2"/>
                      <a:pt x="0" y="2"/>
                      <a:pt x="0" y="2"/>
                    </a:cubicBez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919" name="Freeform 617"/>
              <p:cNvSpPr>
                <a:spLocks/>
              </p:cNvSpPr>
              <p:nvPr/>
            </p:nvSpPr>
            <p:spPr bwMode="auto">
              <a:xfrm>
                <a:off x="1672" y="3213"/>
                <a:ext cx="2" cy="2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0 h 1"/>
                  <a:gd name="T4" fmla="*/ 1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1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920" name="Freeform 618"/>
              <p:cNvSpPr>
                <a:spLocks/>
              </p:cNvSpPr>
              <p:nvPr/>
            </p:nvSpPr>
            <p:spPr bwMode="auto">
              <a:xfrm>
                <a:off x="1672" y="3204"/>
                <a:ext cx="2" cy="11"/>
              </a:xfrm>
              <a:custGeom>
                <a:avLst/>
                <a:gdLst>
                  <a:gd name="T0" fmla="*/ 0 w 1"/>
                  <a:gd name="T1" fmla="*/ 3 h 4"/>
                  <a:gd name="T2" fmla="*/ 0 w 1"/>
                  <a:gd name="T3" fmla="*/ 3 h 4"/>
                  <a:gd name="T4" fmla="*/ 0 w 1"/>
                  <a:gd name="T5" fmla="*/ 3 h 4"/>
                  <a:gd name="T6" fmla="*/ 1 w 1"/>
                  <a:gd name="T7" fmla="*/ 1 h 4"/>
                  <a:gd name="T8" fmla="*/ 1 w 1"/>
                  <a:gd name="T9" fmla="*/ 1 h 4"/>
                  <a:gd name="T10" fmla="*/ 1 w 1"/>
                  <a:gd name="T11" fmla="*/ 0 h 4"/>
                  <a:gd name="T12" fmla="*/ 0 w 1"/>
                  <a:gd name="T13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" h="4">
                    <a:moveTo>
                      <a:pt x="0" y="3"/>
                    </a:moveTo>
                    <a:cubicBezTo>
                      <a:pt x="0" y="4"/>
                      <a:pt x="0" y="4"/>
                      <a:pt x="0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2"/>
                      <a:pt x="0" y="1"/>
                      <a:pt x="1" y="1"/>
                    </a:cubicBezTo>
                    <a:cubicBezTo>
                      <a:pt x="1" y="1"/>
                      <a:pt x="1" y="2"/>
                      <a:pt x="1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3"/>
                      <a:pt x="0" y="3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921" name="Freeform 619"/>
              <p:cNvSpPr>
                <a:spLocks/>
              </p:cNvSpPr>
              <p:nvPr/>
            </p:nvSpPr>
            <p:spPr bwMode="auto">
              <a:xfrm>
                <a:off x="1674" y="321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922" name="Freeform 620"/>
              <p:cNvSpPr>
                <a:spLocks/>
              </p:cNvSpPr>
              <p:nvPr/>
            </p:nvSpPr>
            <p:spPr bwMode="auto">
              <a:xfrm>
                <a:off x="1674" y="3210"/>
                <a:ext cx="0" cy="3"/>
              </a:xfrm>
              <a:custGeom>
                <a:avLst/>
                <a:gdLst>
                  <a:gd name="T0" fmla="*/ 3 h 3"/>
                  <a:gd name="T1" fmla="*/ 3 h 3"/>
                  <a:gd name="T2" fmla="*/ 0 h 3"/>
                  <a:gd name="T3" fmla="*/ 3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3">
                    <a:moveTo>
                      <a:pt x="0" y="3"/>
                    </a:moveTo>
                    <a:lnTo>
                      <a:pt x="0" y="3"/>
                    </a:lnTo>
                    <a:lnTo>
                      <a:pt x="0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923" name="Freeform 621"/>
              <p:cNvSpPr>
                <a:spLocks/>
              </p:cNvSpPr>
              <p:nvPr/>
            </p:nvSpPr>
            <p:spPr bwMode="auto">
              <a:xfrm>
                <a:off x="1672" y="3202"/>
                <a:ext cx="0" cy="13"/>
              </a:xfrm>
              <a:custGeom>
                <a:avLst/>
                <a:gdLst>
                  <a:gd name="T0" fmla="*/ 4 h 5"/>
                  <a:gd name="T1" fmla="*/ 3 h 5"/>
                  <a:gd name="T2" fmla="*/ 0 h 5"/>
                  <a:gd name="T3" fmla="*/ 1 h 5"/>
                  <a:gd name="T4" fmla="*/ 4 h 5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</a:cxnLst>
                <a:rect l="0" t="0" r="r" b="b"/>
                <a:pathLst>
                  <a:path h="5">
                    <a:moveTo>
                      <a:pt x="0" y="4"/>
                    </a:moveTo>
                    <a:cubicBezTo>
                      <a:pt x="0" y="2"/>
                      <a:pt x="0" y="5"/>
                      <a:pt x="0" y="3"/>
                    </a:cubicBezTo>
                    <a:cubicBezTo>
                      <a:pt x="0" y="3"/>
                      <a:pt x="0" y="1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2"/>
                      <a:pt x="0" y="3"/>
                      <a:pt x="0" y="4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924" name="Freeform 622"/>
              <p:cNvSpPr>
                <a:spLocks/>
              </p:cNvSpPr>
              <p:nvPr/>
            </p:nvSpPr>
            <p:spPr bwMode="auto">
              <a:xfrm>
                <a:off x="1669" y="3199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925" name="Freeform 623"/>
              <p:cNvSpPr>
                <a:spLocks/>
              </p:cNvSpPr>
              <p:nvPr/>
            </p:nvSpPr>
            <p:spPr bwMode="auto">
              <a:xfrm>
                <a:off x="1666" y="3196"/>
                <a:ext cx="3" cy="14"/>
              </a:xfrm>
              <a:custGeom>
                <a:avLst/>
                <a:gdLst>
                  <a:gd name="T0" fmla="*/ 0 w 1"/>
                  <a:gd name="T1" fmla="*/ 5 h 5"/>
                  <a:gd name="T2" fmla="*/ 1 w 1"/>
                  <a:gd name="T3" fmla="*/ 2 h 5"/>
                  <a:gd name="T4" fmla="*/ 1 w 1"/>
                  <a:gd name="T5" fmla="*/ 4 h 5"/>
                  <a:gd name="T6" fmla="*/ 1 w 1"/>
                  <a:gd name="T7" fmla="*/ 3 h 5"/>
                  <a:gd name="T8" fmla="*/ 1 w 1"/>
                  <a:gd name="T9" fmla="*/ 5 h 5"/>
                  <a:gd name="T10" fmla="*/ 1 w 1"/>
                  <a:gd name="T11" fmla="*/ 3 h 5"/>
                  <a:gd name="T12" fmla="*/ 1 w 1"/>
                  <a:gd name="T13" fmla="*/ 5 h 5"/>
                  <a:gd name="T14" fmla="*/ 1 w 1"/>
                  <a:gd name="T15" fmla="*/ 2 h 5"/>
                  <a:gd name="T16" fmla="*/ 1 w 1"/>
                  <a:gd name="T17" fmla="*/ 3 h 5"/>
                  <a:gd name="T18" fmla="*/ 1 w 1"/>
                  <a:gd name="T19" fmla="*/ 1 h 5"/>
                  <a:gd name="T20" fmla="*/ 1 w 1"/>
                  <a:gd name="T21" fmla="*/ 0 h 5"/>
                  <a:gd name="T22" fmla="*/ 0 w 1"/>
                  <a:gd name="T23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" h="5">
                    <a:moveTo>
                      <a:pt x="0" y="5"/>
                    </a:moveTo>
                    <a:cubicBezTo>
                      <a:pt x="1" y="2"/>
                      <a:pt x="1" y="2"/>
                      <a:pt x="1" y="2"/>
                    </a:cubicBezTo>
                    <a:cubicBezTo>
                      <a:pt x="1" y="3"/>
                      <a:pt x="1" y="4"/>
                      <a:pt x="1" y="4"/>
                    </a:cubicBezTo>
                    <a:cubicBezTo>
                      <a:pt x="1" y="4"/>
                      <a:pt x="1" y="3"/>
                      <a:pt x="1" y="3"/>
                    </a:cubicBezTo>
                    <a:cubicBezTo>
                      <a:pt x="1" y="5"/>
                      <a:pt x="1" y="3"/>
                      <a:pt x="1" y="5"/>
                    </a:cubicBezTo>
                    <a:cubicBezTo>
                      <a:pt x="1" y="5"/>
                      <a:pt x="1" y="5"/>
                      <a:pt x="1" y="3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4"/>
                      <a:pt x="1" y="3"/>
                    </a:cubicBezTo>
                    <a:cubicBezTo>
                      <a:pt x="1" y="2"/>
                      <a:pt x="1" y="2"/>
                      <a:pt x="1" y="1"/>
                    </a:cubicBezTo>
                    <a:cubicBezTo>
                      <a:pt x="1" y="2"/>
                      <a:pt x="1" y="0"/>
                      <a:pt x="1" y="0"/>
                    </a:cubicBezTo>
                    <a:cubicBezTo>
                      <a:pt x="0" y="0"/>
                      <a:pt x="0" y="4"/>
                      <a:pt x="0" y="5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926" name="Freeform 624"/>
              <p:cNvSpPr>
                <a:spLocks/>
              </p:cNvSpPr>
              <p:nvPr/>
            </p:nvSpPr>
            <p:spPr bwMode="auto">
              <a:xfrm>
                <a:off x="1666" y="3199"/>
                <a:ext cx="0" cy="3"/>
              </a:xfrm>
              <a:custGeom>
                <a:avLst/>
                <a:gdLst>
                  <a:gd name="T0" fmla="*/ 3 h 3"/>
                  <a:gd name="T1" fmla="*/ 0 h 3"/>
                  <a:gd name="T2" fmla="*/ 3 h 3"/>
                  <a:gd name="T3" fmla="*/ 3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3">
                    <a:moveTo>
                      <a:pt x="0" y="3"/>
                    </a:moveTo>
                    <a:lnTo>
                      <a:pt x="0" y="0"/>
                    </a:lnTo>
                    <a:lnTo>
                      <a:pt x="0" y="3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927" name="Freeform 625"/>
              <p:cNvSpPr>
                <a:spLocks/>
              </p:cNvSpPr>
              <p:nvPr/>
            </p:nvSpPr>
            <p:spPr bwMode="auto">
              <a:xfrm>
                <a:off x="1663" y="3193"/>
                <a:ext cx="3" cy="17"/>
              </a:xfrm>
              <a:custGeom>
                <a:avLst/>
                <a:gdLst>
                  <a:gd name="T0" fmla="*/ 1 w 1"/>
                  <a:gd name="T1" fmla="*/ 6 h 6"/>
                  <a:gd name="T2" fmla="*/ 1 w 1"/>
                  <a:gd name="T3" fmla="*/ 5 h 6"/>
                  <a:gd name="T4" fmla="*/ 1 w 1"/>
                  <a:gd name="T5" fmla="*/ 6 h 6"/>
                  <a:gd name="T6" fmla="*/ 1 w 1"/>
                  <a:gd name="T7" fmla="*/ 4 h 6"/>
                  <a:gd name="T8" fmla="*/ 0 w 1"/>
                  <a:gd name="T9" fmla="*/ 5 h 6"/>
                  <a:gd name="T10" fmla="*/ 0 w 1"/>
                  <a:gd name="T11" fmla="*/ 2 h 6"/>
                  <a:gd name="T12" fmla="*/ 1 w 1"/>
                  <a:gd name="T13" fmla="*/ 3 h 6"/>
                  <a:gd name="T14" fmla="*/ 0 w 1"/>
                  <a:gd name="T15" fmla="*/ 3 h 6"/>
                  <a:gd name="T16" fmla="*/ 0 w 1"/>
                  <a:gd name="T17" fmla="*/ 4 h 6"/>
                  <a:gd name="T18" fmla="*/ 0 w 1"/>
                  <a:gd name="T19" fmla="*/ 4 h 6"/>
                  <a:gd name="T20" fmla="*/ 1 w 1"/>
                  <a:gd name="T21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" h="6">
                    <a:moveTo>
                      <a:pt x="1" y="6"/>
                    </a:moveTo>
                    <a:cubicBezTo>
                      <a:pt x="1" y="5"/>
                      <a:pt x="1" y="5"/>
                      <a:pt x="1" y="5"/>
                    </a:cubicBezTo>
                    <a:cubicBezTo>
                      <a:pt x="1" y="5"/>
                      <a:pt x="1" y="5"/>
                      <a:pt x="1" y="6"/>
                    </a:cubicBezTo>
                    <a:cubicBezTo>
                      <a:pt x="1" y="5"/>
                      <a:pt x="1" y="4"/>
                      <a:pt x="1" y="4"/>
                    </a:cubicBezTo>
                    <a:cubicBezTo>
                      <a:pt x="1" y="2"/>
                      <a:pt x="1" y="5"/>
                      <a:pt x="0" y="5"/>
                    </a:cubicBezTo>
                    <a:cubicBezTo>
                      <a:pt x="0" y="4"/>
                      <a:pt x="0" y="4"/>
                      <a:pt x="0" y="2"/>
                    </a:cubicBezTo>
                    <a:cubicBezTo>
                      <a:pt x="0" y="2"/>
                      <a:pt x="0" y="2"/>
                      <a:pt x="1" y="3"/>
                    </a:cubicBezTo>
                    <a:cubicBezTo>
                      <a:pt x="0" y="0"/>
                      <a:pt x="0" y="2"/>
                      <a:pt x="0" y="3"/>
                    </a:cubicBezTo>
                    <a:cubicBezTo>
                      <a:pt x="0" y="3"/>
                      <a:pt x="0" y="4"/>
                      <a:pt x="0" y="4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6"/>
                      <a:pt x="0" y="6"/>
                      <a:pt x="1" y="6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928" name="Freeform 626"/>
              <p:cNvSpPr>
                <a:spLocks/>
              </p:cNvSpPr>
              <p:nvPr/>
            </p:nvSpPr>
            <p:spPr bwMode="auto">
              <a:xfrm>
                <a:off x="1666" y="3210"/>
                <a:ext cx="0" cy="3"/>
              </a:xfrm>
              <a:custGeom>
                <a:avLst/>
                <a:gdLst>
                  <a:gd name="T0" fmla="*/ 0 h 1"/>
                  <a:gd name="T1" fmla="*/ 0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929" name="Freeform 627"/>
              <p:cNvSpPr>
                <a:spLocks/>
              </p:cNvSpPr>
              <p:nvPr/>
            </p:nvSpPr>
            <p:spPr bwMode="auto">
              <a:xfrm>
                <a:off x="1663" y="320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930" name="Freeform 628"/>
              <p:cNvSpPr>
                <a:spLocks/>
              </p:cNvSpPr>
              <p:nvPr/>
            </p:nvSpPr>
            <p:spPr bwMode="auto">
              <a:xfrm>
                <a:off x="1663" y="3207"/>
                <a:ext cx="0" cy="3"/>
              </a:xfrm>
              <a:custGeom>
                <a:avLst/>
                <a:gdLst>
                  <a:gd name="T0" fmla="*/ 0 h 1"/>
                  <a:gd name="T1" fmla="*/ 0 h 1"/>
                  <a:gd name="T2" fmla="*/ 1 h 1"/>
                  <a:gd name="T3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931" name="Freeform 629"/>
              <p:cNvSpPr>
                <a:spLocks/>
              </p:cNvSpPr>
              <p:nvPr/>
            </p:nvSpPr>
            <p:spPr bwMode="auto">
              <a:xfrm>
                <a:off x="1642" y="3196"/>
                <a:ext cx="21" cy="17"/>
              </a:xfrm>
              <a:custGeom>
                <a:avLst/>
                <a:gdLst>
                  <a:gd name="T0" fmla="*/ 1 w 8"/>
                  <a:gd name="T1" fmla="*/ 1 h 6"/>
                  <a:gd name="T2" fmla="*/ 1 w 8"/>
                  <a:gd name="T3" fmla="*/ 2 h 6"/>
                  <a:gd name="T4" fmla="*/ 0 w 8"/>
                  <a:gd name="T5" fmla="*/ 4 h 6"/>
                  <a:gd name="T6" fmla="*/ 0 w 8"/>
                  <a:gd name="T7" fmla="*/ 6 h 6"/>
                  <a:gd name="T8" fmla="*/ 1 w 8"/>
                  <a:gd name="T9" fmla="*/ 5 h 6"/>
                  <a:gd name="T10" fmla="*/ 1 w 8"/>
                  <a:gd name="T11" fmla="*/ 6 h 6"/>
                  <a:gd name="T12" fmla="*/ 2 w 8"/>
                  <a:gd name="T13" fmla="*/ 5 h 6"/>
                  <a:gd name="T14" fmla="*/ 3 w 8"/>
                  <a:gd name="T15" fmla="*/ 5 h 6"/>
                  <a:gd name="T16" fmla="*/ 6 w 8"/>
                  <a:gd name="T17" fmla="*/ 5 h 6"/>
                  <a:gd name="T18" fmla="*/ 6 w 8"/>
                  <a:gd name="T19" fmla="*/ 3 h 6"/>
                  <a:gd name="T20" fmla="*/ 6 w 8"/>
                  <a:gd name="T21" fmla="*/ 5 h 6"/>
                  <a:gd name="T22" fmla="*/ 6 w 8"/>
                  <a:gd name="T23" fmla="*/ 5 h 6"/>
                  <a:gd name="T24" fmla="*/ 7 w 8"/>
                  <a:gd name="T25" fmla="*/ 5 h 6"/>
                  <a:gd name="T26" fmla="*/ 7 w 8"/>
                  <a:gd name="T27" fmla="*/ 3 h 6"/>
                  <a:gd name="T28" fmla="*/ 7 w 8"/>
                  <a:gd name="T29" fmla="*/ 5 h 6"/>
                  <a:gd name="T30" fmla="*/ 8 w 8"/>
                  <a:gd name="T31" fmla="*/ 4 h 6"/>
                  <a:gd name="T32" fmla="*/ 7 w 8"/>
                  <a:gd name="T33" fmla="*/ 2 h 6"/>
                  <a:gd name="T34" fmla="*/ 8 w 8"/>
                  <a:gd name="T35" fmla="*/ 1 h 6"/>
                  <a:gd name="T36" fmla="*/ 6 w 8"/>
                  <a:gd name="T37" fmla="*/ 4 h 6"/>
                  <a:gd name="T38" fmla="*/ 6 w 8"/>
                  <a:gd name="T39" fmla="*/ 3 h 6"/>
                  <a:gd name="T40" fmla="*/ 5 w 8"/>
                  <a:gd name="T41" fmla="*/ 1 h 6"/>
                  <a:gd name="T42" fmla="*/ 4 w 8"/>
                  <a:gd name="T43" fmla="*/ 3 h 6"/>
                  <a:gd name="T44" fmla="*/ 4 w 8"/>
                  <a:gd name="T45" fmla="*/ 3 h 6"/>
                  <a:gd name="T46" fmla="*/ 4 w 8"/>
                  <a:gd name="T47" fmla="*/ 4 h 6"/>
                  <a:gd name="T48" fmla="*/ 3 w 8"/>
                  <a:gd name="T49" fmla="*/ 2 h 6"/>
                  <a:gd name="T50" fmla="*/ 3 w 8"/>
                  <a:gd name="T51" fmla="*/ 5 h 6"/>
                  <a:gd name="T52" fmla="*/ 3 w 8"/>
                  <a:gd name="T53" fmla="*/ 1 h 6"/>
                  <a:gd name="T54" fmla="*/ 3 w 8"/>
                  <a:gd name="T55" fmla="*/ 3 h 6"/>
                  <a:gd name="T56" fmla="*/ 3 w 8"/>
                  <a:gd name="T57" fmla="*/ 4 h 6"/>
                  <a:gd name="T58" fmla="*/ 3 w 8"/>
                  <a:gd name="T59" fmla="*/ 1 h 6"/>
                  <a:gd name="T60" fmla="*/ 2 w 8"/>
                  <a:gd name="T61" fmla="*/ 3 h 6"/>
                  <a:gd name="T62" fmla="*/ 2 w 8"/>
                  <a:gd name="T63" fmla="*/ 4 h 6"/>
                  <a:gd name="T64" fmla="*/ 1 w 8"/>
                  <a:gd name="T65" fmla="*/ 3 h 6"/>
                  <a:gd name="T66" fmla="*/ 2 w 8"/>
                  <a:gd name="T67" fmla="*/ 1 h 6"/>
                  <a:gd name="T68" fmla="*/ 1 w 8"/>
                  <a:gd name="T69" fmla="*/ 0 h 6"/>
                  <a:gd name="T70" fmla="*/ 1 w 8"/>
                  <a:gd name="T71" fmla="*/ 3 h 6"/>
                  <a:gd name="T72" fmla="*/ 1 w 8"/>
                  <a:gd name="T73" fmla="*/ 1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8" h="6">
                    <a:moveTo>
                      <a:pt x="1" y="1"/>
                    </a:moveTo>
                    <a:cubicBezTo>
                      <a:pt x="1" y="2"/>
                      <a:pt x="1" y="2"/>
                      <a:pt x="1" y="2"/>
                    </a:cubicBezTo>
                    <a:cubicBezTo>
                      <a:pt x="1" y="3"/>
                      <a:pt x="1" y="3"/>
                      <a:pt x="0" y="4"/>
                    </a:cubicBezTo>
                    <a:cubicBezTo>
                      <a:pt x="1" y="4"/>
                      <a:pt x="0" y="5"/>
                      <a:pt x="0" y="6"/>
                    </a:cubicBezTo>
                    <a:cubicBezTo>
                      <a:pt x="1" y="6"/>
                      <a:pt x="1" y="5"/>
                      <a:pt x="1" y="5"/>
                    </a:cubicBezTo>
                    <a:cubicBezTo>
                      <a:pt x="1" y="6"/>
                      <a:pt x="1" y="6"/>
                      <a:pt x="1" y="6"/>
                    </a:cubicBezTo>
                    <a:cubicBezTo>
                      <a:pt x="1" y="5"/>
                      <a:pt x="2" y="4"/>
                      <a:pt x="2" y="5"/>
                    </a:cubicBezTo>
                    <a:cubicBezTo>
                      <a:pt x="2" y="6"/>
                      <a:pt x="3" y="5"/>
                      <a:pt x="3" y="5"/>
                    </a:cubicBezTo>
                    <a:cubicBezTo>
                      <a:pt x="4" y="5"/>
                      <a:pt x="5" y="4"/>
                      <a:pt x="6" y="5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6" y="4"/>
                      <a:pt x="6" y="3"/>
                      <a:pt x="6" y="5"/>
                    </a:cubicBezTo>
                    <a:cubicBezTo>
                      <a:pt x="6" y="4"/>
                      <a:pt x="6" y="5"/>
                      <a:pt x="6" y="5"/>
                    </a:cubicBezTo>
                    <a:cubicBezTo>
                      <a:pt x="6" y="6"/>
                      <a:pt x="7" y="4"/>
                      <a:pt x="7" y="5"/>
                    </a:cubicBezTo>
                    <a:cubicBezTo>
                      <a:pt x="7" y="5"/>
                      <a:pt x="7" y="3"/>
                      <a:pt x="7" y="3"/>
                    </a:cubicBezTo>
                    <a:cubicBezTo>
                      <a:pt x="7" y="5"/>
                      <a:pt x="7" y="3"/>
                      <a:pt x="7" y="5"/>
                    </a:cubicBezTo>
                    <a:cubicBezTo>
                      <a:pt x="8" y="6"/>
                      <a:pt x="7" y="3"/>
                      <a:pt x="8" y="4"/>
                    </a:cubicBezTo>
                    <a:cubicBezTo>
                      <a:pt x="8" y="2"/>
                      <a:pt x="7" y="3"/>
                      <a:pt x="7" y="2"/>
                    </a:cubicBezTo>
                    <a:cubicBezTo>
                      <a:pt x="7" y="1"/>
                      <a:pt x="8" y="2"/>
                      <a:pt x="8" y="1"/>
                    </a:cubicBezTo>
                    <a:cubicBezTo>
                      <a:pt x="7" y="0"/>
                      <a:pt x="6" y="3"/>
                      <a:pt x="6" y="4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5" y="3"/>
                      <a:pt x="5" y="3"/>
                      <a:pt x="5" y="1"/>
                    </a:cubicBezTo>
                    <a:cubicBezTo>
                      <a:pt x="5" y="3"/>
                      <a:pt x="4" y="1"/>
                      <a:pt x="4" y="3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4" y="4"/>
                      <a:pt x="4" y="2"/>
                      <a:pt x="3" y="2"/>
                    </a:cubicBezTo>
                    <a:cubicBezTo>
                      <a:pt x="4" y="3"/>
                      <a:pt x="3" y="4"/>
                      <a:pt x="3" y="5"/>
                    </a:cubicBezTo>
                    <a:cubicBezTo>
                      <a:pt x="3" y="3"/>
                      <a:pt x="3" y="2"/>
                      <a:pt x="3" y="1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3" y="2"/>
                      <a:pt x="3" y="3"/>
                      <a:pt x="3" y="4"/>
                    </a:cubicBezTo>
                    <a:cubicBezTo>
                      <a:pt x="2" y="4"/>
                      <a:pt x="2" y="2"/>
                      <a:pt x="3" y="1"/>
                    </a:cubicBezTo>
                    <a:cubicBezTo>
                      <a:pt x="2" y="1"/>
                      <a:pt x="2" y="4"/>
                      <a:pt x="2" y="3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4"/>
                      <a:pt x="2" y="3"/>
                      <a:pt x="1" y="3"/>
                    </a:cubicBezTo>
                    <a:cubicBezTo>
                      <a:pt x="1" y="2"/>
                      <a:pt x="1" y="2"/>
                      <a:pt x="2" y="1"/>
                    </a:cubicBezTo>
                    <a:cubicBezTo>
                      <a:pt x="2" y="1"/>
                      <a:pt x="1" y="1"/>
                      <a:pt x="1" y="0"/>
                    </a:cubicBezTo>
                    <a:cubicBezTo>
                      <a:pt x="1" y="1"/>
                      <a:pt x="1" y="2"/>
                      <a:pt x="1" y="3"/>
                    </a:cubicBezTo>
                    <a:cubicBezTo>
                      <a:pt x="1" y="1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932" name="Freeform 630"/>
              <p:cNvSpPr>
                <a:spLocks/>
              </p:cNvSpPr>
              <p:nvPr/>
            </p:nvSpPr>
            <p:spPr bwMode="auto">
              <a:xfrm>
                <a:off x="1644" y="3196"/>
                <a:ext cx="3" cy="0"/>
              </a:xfrm>
              <a:custGeom>
                <a:avLst/>
                <a:gdLst>
                  <a:gd name="T0" fmla="*/ 0 w 3"/>
                  <a:gd name="T1" fmla="*/ 3 w 3"/>
                  <a:gd name="T2" fmla="*/ 0 w 3"/>
                  <a:gd name="T3" fmla="*/ 0 w 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3">
                    <a:moveTo>
                      <a:pt x="0" y="0"/>
                    </a:moveTo>
                    <a:lnTo>
                      <a:pt x="3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933" name="Freeform 631"/>
              <p:cNvSpPr>
                <a:spLocks/>
              </p:cNvSpPr>
              <p:nvPr/>
            </p:nvSpPr>
            <p:spPr bwMode="auto">
              <a:xfrm>
                <a:off x="1644" y="3199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934" name="Rectangle 632"/>
              <p:cNvSpPr>
                <a:spLocks noChangeArrowheads="1"/>
              </p:cNvSpPr>
              <p:nvPr/>
            </p:nvSpPr>
            <p:spPr bwMode="auto">
              <a:xfrm>
                <a:off x="1647" y="3210"/>
                <a:ext cx="1" cy="1"/>
              </a:xfrm>
              <a:prstGeom prst="rect">
                <a:avLst/>
              </a:pr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935" name="Freeform 633"/>
              <p:cNvSpPr>
                <a:spLocks/>
              </p:cNvSpPr>
              <p:nvPr/>
            </p:nvSpPr>
            <p:spPr bwMode="auto">
              <a:xfrm>
                <a:off x="1650" y="3196"/>
                <a:ext cx="0" cy="3"/>
              </a:xfrm>
              <a:custGeom>
                <a:avLst/>
                <a:gdLst>
                  <a:gd name="T0" fmla="*/ 0 h 3"/>
                  <a:gd name="T1" fmla="*/ 3 h 3"/>
                  <a:gd name="T2" fmla="*/ 0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3">
                    <a:moveTo>
                      <a:pt x="0" y="0"/>
                    </a:moveTo>
                    <a:lnTo>
                      <a:pt x="0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936" name="Freeform 634"/>
              <p:cNvSpPr>
                <a:spLocks/>
              </p:cNvSpPr>
              <p:nvPr/>
            </p:nvSpPr>
            <p:spPr bwMode="auto">
              <a:xfrm>
                <a:off x="1652" y="3196"/>
                <a:ext cx="0" cy="3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937" name="Freeform 635"/>
              <p:cNvSpPr>
                <a:spLocks/>
              </p:cNvSpPr>
              <p:nvPr/>
            </p:nvSpPr>
            <p:spPr bwMode="auto">
              <a:xfrm>
                <a:off x="1644" y="3196"/>
                <a:ext cx="0" cy="3"/>
              </a:xfrm>
              <a:custGeom>
                <a:avLst/>
                <a:gdLst>
                  <a:gd name="T0" fmla="*/ 0 h 3"/>
                  <a:gd name="T1" fmla="*/ 0 h 3"/>
                  <a:gd name="T2" fmla="*/ 3 h 3"/>
                  <a:gd name="T3" fmla="*/ 0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3">
                    <a:moveTo>
                      <a:pt x="0" y="0"/>
                    </a:moveTo>
                    <a:lnTo>
                      <a:pt x="0" y="0"/>
                    </a:lnTo>
                    <a:lnTo>
                      <a:pt x="0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938" name="Freeform 636"/>
              <p:cNvSpPr>
                <a:spLocks/>
              </p:cNvSpPr>
              <p:nvPr/>
            </p:nvSpPr>
            <p:spPr bwMode="auto">
              <a:xfrm>
                <a:off x="1631" y="3196"/>
                <a:ext cx="11" cy="22"/>
              </a:xfrm>
              <a:custGeom>
                <a:avLst/>
                <a:gdLst>
                  <a:gd name="T0" fmla="*/ 0 w 4"/>
                  <a:gd name="T1" fmla="*/ 6 h 8"/>
                  <a:gd name="T2" fmla="*/ 1 w 4"/>
                  <a:gd name="T3" fmla="*/ 7 h 8"/>
                  <a:gd name="T4" fmla="*/ 2 w 4"/>
                  <a:gd name="T5" fmla="*/ 4 h 8"/>
                  <a:gd name="T6" fmla="*/ 2 w 4"/>
                  <a:gd name="T7" fmla="*/ 7 h 8"/>
                  <a:gd name="T8" fmla="*/ 3 w 4"/>
                  <a:gd name="T9" fmla="*/ 5 h 8"/>
                  <a:gd name="T10" fmla="*/ 3 w 4"/>
                  <a:gd name="T11" fmla="*/ 6 h 8"/>
                  <a:gd name="T12" fmla="*/ 4 w 4"/>
                  <a:gd name="T13" fmla="*/ 3 h 8"/>
                  <a:gd name="T14" fmla="*/ 3 w 4"/>
                  <a:gd name="T15" fmla="*/ 6 h 8"/>
                  <a:gd name="T16" fmla="*/ 3 w 4"/>
                  <a:gd name="T17" fmla="*/ 6 h 8"/>
                  <a:gd name="T18" fmla="*/ 4 w 4"/>
                  <a:gd name="T19" fmla="*/ 5 h 8"/>
                  <a:gd name="T20" fmla="*/ 4 w 4"/>
                  <a:gd name="T21" fmla="*/ 3 h 8"/>
                  <a:gd name="T22" fmla="*/ 4 w 4"/>
                  <a:gd name="T23" fmla="*/ 1 h 8"/>
                  <a:gd name="T24" fmla="*/ 4 w 4"/>
                  <a:gd name="T25" fmla="*/ 3 h 8"/>
                  <a:gd name="T26" fmla="*/ 4 w 4"/>
                  <a:gd name="T27" fmla="*/ 1 h 8"/>
                  <a:gd name="T28" fmla="*/ 4 w 4"/>
                  <a:gd name="T29" fmla="*/ 2 h 8"/>
                  <a:gd name="T30" fmla="*/ 4 w 4"/>
                  <a:gd name="T31" fmla="*/ 1 h 8"/>
                  <a:gd name="T32" fmla="*/ 3 w 4"/>
                  <a:gd name="T33" fmla="*/ 2 h 8"/>
                  <a:gd name="T34" fmla="*/ 3 w 4"/>
                  <a:gd name="T35" fmla="*/ 2 h 8"/>
                  <a:gd name="T36" fmla="*/ 3 w 4"/>
                  <a:gd name="T37" fmla="*/ 3 h 8"/>
                  <a:gd name="T38" fmla="*/ 3 w 4"/>
                  <a:gd name="T39" fmla="*/ 2 h 8"/>
                  <a:gd name="T40" fmla="*/ 3 w 4"/>
                  <a:gd name="T41" fmla="*/ 3 h 8"/>
                  <a:gd name="T42" fmla="*/ 2 w 4"/>
                  <a:gd name="T43" fmla="*/ 1 h 8"/>
                  <a:gd name="T44" fmla="*/ 2 w 4"/>
                  <a:gd name="T45" fmla="*/ 2 h 8"/>
                  <a:gd name="T46" fmla="*/ 2 w 4"/>
                  <a:gd name="T47" fmla="*/ 1 h 8"/>
                  <a:gd name="T48" fmla="*/ 2 w 4"/>
                  <a:gd name="T49" fmla="*/ 5 h 8"/>
                  <a:gd name="T50" fmla="*/ 2 w 4"/>
                  <a:gd name="T51" fmla="*/ 2 h 8"/>
                  <a:gd name="T52" fmla="*/ 1 w 4"/>
                  <a:gd name="T53" fmla="*/ 2 h 8"/>
                  <a:gd name="T54" fmla="*/ 1 w 4"/>
                  <a:gd name="T55" fmla="*/ 2 h 8"/>
                  <a:gd name="T56" fmla="*/ 1 w 4"/>
                  <a:gd name="T57" fmla="*/ 3 h 8"/>
                  <a:gd name="T58" fmla="*/ 1 w 4"/>
                  <a:gd name="T59" fmla="*/ 3 h 8"/>
                  <a:gd name="T60" fmla="*/ 1 w 4"/>
                  <a:gd name="T61" fmla="*/ 4 h 8"/>
                  <a:gd name="T62" fmla="*/ 1 w 4"/>
                  <a:gd name="T63" fmla="*/ 4 h 8"/>
                  <a:gd name="T64" fmla="*/ 0 w 4"/>
                  <a:gd name="T65" fmla="*/ 6 h 8"/>
                  <a:gd name="T66" fmla="*/ 1 w 4"/>
                  <a:gd name="T67" fmla="*/ 4 h 8"/>
                  <a:gd name="T68" fmla="*/ 0 w 4"/>
                  <a:gd name="T69" fmla="*/ 6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4" h="8">
                    <a:moveTo>
                      <a:pt x="0" y="6"/>
                    </a:moveTo>
                    <a:cubicBezTo>
                      <a:pt x="1" y="8"/>
                      <a:pt x="1" y="7"/>
                      <a:pt x="1" y="7"/>
                    </a:cubicBezTo>
                    <a:cubicBezTo>
                      <a:pt x="2" y="6"/>
                      <a:pt x="1" y="4"/>
                      <a:pt x="2" y="4"/>
                    </a:cubicBezTo>
                    <a:cubicBezTo>
                      <a:pt x="2" y="7"/>
                      <a:pt x="2" y="7"/>
                      <a:pt x="2" y="7"/>
                    </a:cubicBezTo>
                    <a:cubicBezTo>
                      <a:pt x="2" y="7"/>
                      <a:pt x="3" y="7"/>
                      <a:pt x="3" y="5"/>
                    </a:cubicBezTo>
                    <a:cubicBezTo>
                      <a:pt x="3" y="6"/>
                      <a:pt x="3" y="6"/>
                      <a:pt x="3" y="6"/>
                    </a:cubicBezTo>
                    <a:cubicBezTo>
                      <a:pt x="3" y="6"/>
                      <a:pt x="3" y="1"/>
                      <a:pt x="4" y="3"/>
                    </a:cubicBezTo>
                    <a:cubicBezTo>
                      <a:pt x="3" y="4"/>
                      <a:pt x="4" y="4"/>
                      <a:pt x="3" y="6"/>
                    </a:cubicBezTo>
                    <a:cubicBezTo>
                      <a:pt x="3" y="6"/>
                      <a:pt x="3" y="6"/>
                      <a:pt x="3" y="6"/>
                    </a:cubicBezTo>
                    <a:cubicBezTo>
                      <a:pt x="4" y="6"/>
                      <a:pt x="4" y="5"/>
                      <a:pt x="4" y="5"/>
                    </a:cubicBezTo>
                    <a:cubicBezTo>
                      <a:pt x="4" y="5"/>
                      <a:pt x="4" y="3"/>
                      <a:pt x="4" y="3"/>
                    </a:cubicBezTo>
                    <a:cubicBezTo>
                      <a:pt x="4" y="3"/>
                      <a:pt x="4" y="2"/>
                      <a:pt x="4" y="1"/>
                    </a:cubicBezTo>
                    <a:cubicBezTo>
                      <a:pt x="4" y="2"/>
                      <a:pt x="4" y="2"/>
                      <a:pt x="4" y="3"/>
                    </a:cubicBezTo>
                    <a:cubicBezTo>
                      <a:pt x="4" y="2"/>
                      <a:pt x="4" y="2"/>
                      <a:pt x="4" y="1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4" y="2"/>
                      <a:pt x="4" y="1"/>
                      <a:pt x="4" y="1"/>
                    </a:cubicBezTo>
                    <a:cubicBezTo>
                      <a:pt x="4" y="2"/>
                      <a:pt x="3" y="2"/>
                      <a:pt x="3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2"/>
                      <a:pt x="3" y="2"/>
                      <a:pt x="3" y="3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3" y="3"/>
                      <a:pt x="3" y="0"/>
                      <a:pt x="2" y="1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3"/>
                      <a:pt x="2" y="1"/>
                      <a:pt x="2" y="1"/>
                    </a:cubicBezTo>
                    <a:cubicBezTo>
                      <a:pt x="2" y="2"/>
                      <a:pt x="2" y="4"/>
                      <a:pt x="2" y="5"/>
                    </a:cubicBezTo>
                    <a:cubicBezTo>
                      <a:pt x="2" y="3"/>
                      <a:pt x="2" y="5"/>
                      <a:pt x="2" y="2"/>
                    </a:cubicBezTo>
                    <a:cubicBezTo>
                      <a:pt x="2" y="2"/>
                      <a:pt x="1" y="3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4"/>
                      <a:pt x="1" y="1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1" y="5"/>
                      <a:pt x="0" y="5"/>
                      <a:pt x="0" y="6"/>
                    </a:cubicBezTo>
                    <a:cubicBezTo>
                      <a:pt x="0" y="6"/>
                      <a:pt x="1" y="5"/>
                      <a:pt x="1" y="4"/>
                    </a:cubicBezTo>
                    <a:cubicBezTo>
                      <a:pt x="1" y="5"/>
                      <a:pt x="1" y="6"/>
                      <a:pt x="0" y="6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939" name="Freeform 637"/>
              <p:cNvSpPr>
                <a:spLocks/>
              </p:cNvSpPr>
              <p:nvPr/>
            </p:nvSpPr>
            <p:spPr bwMode="auto">
              <a:xfrm>
                <a:off x="1639" y="3199"/>
                <a:ext cx="0" cy="3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940" name="Freeform 638"/>
              <p:cNvSpPr>
                <a:spLocks/>
              </p:cNvSpPr>
              <p:nvPr/>
            </p:nvSpPr>
            <p:spPr bwMode="auto">
              <a:xfrm>
                <a:off x="1623" y="3193"/>
                <a:ext cx="8" cy="25"/>
              </a:xfrm>
              <a:custGeom>
                <a:avLst/>
                <a:gdLst>
                  <a:gd name="T0" fmla="*/ 2 w 3"/>
                  <a:gd name="T1" fmla="*/ 5 h 9"/>
                  <a:gd name="T2" fmla="*/ 2 w 3"/>
                  <a:gd name="T3" fmla="*/ 3 h 9"/>
                  <a:gd name="T4" fmla="*/ 2 w 3"/>
                  <a:gd name="T5" fmla="*/ 6 h 9"/>
                  <a:gd name="T6" fmla="*/ 2 w 3"/>
                  <a:gd name="T7" fmla="*/ 7 h 9"/>
                  <a:gd name="T8" fmla="*/ 2 w 3"/>
                  <a:gd name="T9" fmla="*/ 4 h 9"/>
                  <a:gd name="T10" fmla="*/ 2 w 3"/>
                  <a:gd name="T11" fmla="*/ 3 h 9"/>
                  <a:gd name="T12" fmla="*/ 2 w 3"/>
                  <a:gd name="T13" fmla="*/ 5 h 9"/>
                  <a:gd name="T14" fmla="*/ 1 w 3"/>
                  <a:gd name="T15" fmla="*/ 6 h 9"/>
                  <a:gd name="T16" fmla="*/ 1 w 3"/>
                  <a:gd name="T17" fmla="*/ 6 h 9"/>
                  <a:gd name="T18" fmla="*/ 1 w 3"/>
                  <a:gd name="T19" fmla="*/ 4 h 9"/>
                  <a:gd name="T20" fmla="*/ 0 w 3"/>
                  <a:gd name="T21" fmla="*/ 9 h 9"/>
                  <a:gd name="T22" fmla="*/ 0 w 3"/>
                  <a:gd name="T23" fmla="*/ 8 h 9"/>
                  <a:gd name="T24" fmla="*/ 1 w 3"/>
                  <a:gd name="T25" fmla="*/ 6 h 9"/>
                  <a:gd name="T26" fmla="*/ 1 w 3"/>
                  <a:gd name="T27" fmla="*/ 7 h 9"/>
                  <a:gd name="T28" fmla="*/ 1 w 3"/>
                  <a:gd name="T29" fmla="*/ 8 h 9"/>
                  <a:gd name="T30" fmla="*/ 3 w 3"/>
                  <a:gd name="T31" fmla="*/ 8 h 9"/>
                  <a:gd name="T32" fmla="*/ 2 w 3"/>
                  <a:gd name="T33" fmla="*/ 8 h 9"/>
                  <a:gd name="T34" fmla="*/ 3 w 3"/>
                  <a:gd name="T35" fmla="*/ 7 h 9"/>
                  <a:gd name="T36" fmla="*/ 3 w 3"/>
                  <a:gd name="T37" fmla="*/ 4 h 9"/>
                  <a:gd name="T38" fmla="*/ 3 w 3"/>
                  <a:gd name="T39" fmla="*/ 5 h 9"/>
                  <a:gd name="T40" fmla="*/ 3 w 3"/>
                  <a:gd name="T41" fmla="*/ 3 h 9"/>
                  <a:gd name="T42" fmla="*/ 3 w 3"/>
                  <a:gd name="T43" fmla="*/ 2 h 9"/>
                  <a:gd name="T44" fmla="*/ 3 w 3"/>
                  <a:gd name="T45" fmla="*/ 2 h 9"/>
                  <a:gd name="T46" fmla="*/ 2 w 3"/>
                  <a:gd name="T47" fmla="*/ 5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3" h="9">
                    <a:moveTo>
                      <a:pt x="2" y="5"/>
                    </a:moveTo>
                    <a:cubicBezTo>
                      <a:pt x="2" y="4"/>
                      <a:pt x="3" y="4"/>
                      <a:pt x="2" y="3"/>
                    </a:cubicBezTo>
                    <a:cubicBezTo>
                      <a:pt x="2" y="4"/>
                      <a:pt x="2" y="5"/>
                      <a:pt x="2" y="6"/>
                    </a:cubicBezTo>
                    <a:cubicBezTo>
                      <a:pt x="2" y="5"/>
                      <a:pt x="2" y="7"/>
                      <a:pt x="2" y="7"/>
                    </a:cubicBezTo>
                    <a:cubicBezTo>
                      <a:pt x="2" y="6"/>
                      <a:pt x="2" y="4"/>
                      <a:pt x="2" y="4"/>
                    </a:cubicBezTo>
                    <a:cubicBezTo>
                      <a:pt x="2" y="4"/>
                      <a:pt x="2" y="4"/>
                      <a:pt x="2" y="3"/>
                    </a:cubicBezTo>
                    <a:cubicBezTo>
                      <a:pt x="2" y="5"/>
                      <a:pt x="1" y="4"/>
                      <a:pt x="2" y="5"/>
                    </a:cubicBezTo>
                    <a:cubicBezTo>
                      <a:pt x="2" y="6"/>
                      <a:pt x="1" y="7"/>
                      <a:pt x="1" y="6"/>
                    </a:cubicBezTo>
                    <a:cubicBezTo>
                      <a:pt x="1" y="6"/>
                      <a:pt x="1" y="6"/>
                      <a:pt x="1" y="6"/>
                    </a:cubicBezTo>
                    <a:cubicBezTo>
                      <a:pt x="2" y="4"/>
                      <a:pt x="1" y="5"/>
                      <a:pt x="1" y="4"/>
                    </a:cubicBezTo>
                    <a:cubicBezTo>
                      <a:pt x="1" y="6"/>
                      <a:pt x="0" y="5"/>
                      <a:pt x="0" y="9"/>
                    </a:cubicBezTo>
                    <a:cubicBezTo>
                      <a:pt x="0" y="9"/>
                      <a:pt x="0" y="9"/>
                      <a:pt x="0" y="8"/>
                    </a:cubicBezTo>
                    <a:cubicBezTo>
                      <a:pt x="0" y="8"/>
                      <a:pt x="1" y="7"/>
                      <a:pt x="1" y="6"/>
                    </a:cubicBezTo>
                    <a:cubicBezTo>
                      <a:pt x="1" y="7"/>
                      <a:pt x="1" y="6"/>
                      <a:pt x="1" y="7"/>
                    </a:cubicBezTo>
                    <a:cubicBezTo>
                      <a:pt x="1" y="8"/>
                      <a:pt x="1" y="8"/>
                      <a:pt x="1" y="8"/>
                    </a:cubicBezTo>
                    <a:cubicBezTo>
                      <a:pt x="1" y="9"/>
                      <a:pt x="2" y="8"/>
                      <a:pt x="3" y="8"/>
                    </a:cubicBezTo>
                    <a:cubicBezTo>
                      <a:pt x="2" y="8"/>
                      <a:pt x="2" y="8"/>
                      <a:pt x="2" y="8"/>
                    </a:cubicBezTo>
                    <a:cubicBezTo>
                      <a:pt x="2" y="7"/>
                      <a:pt x="3" y="7"/>
                      <a:pt x="3" y="7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3" y="5"/>
                      <a:pt x="3" y="4"/>
                      <a:pt x="3" y="5"/>
                    </a:cubicBezTo>
                    <a:cubicBezTo>
                      <a:pt x="3" y="4"/>
                      <a:pt x="3" y="4"/>
                      <a:pt x="3" y="3"/>
                    </a:cubicBezTo>
                    <a:cubicBezTo>
                      <a:pt x="3" y="2"/>
                      <a:pt x="3" y="3"/>
                      <a:pt x="3" y="2"/>
                    </a:cubicBezTo>
                    <a:cubicBezTo>
                      <a:pt x="3" y="0"/>
                      <a:pt x="3" y="3"/>
                      <a:pt x="3" y="2"/>
                    </a:cubicBezTo>
                    <a:lnTo>
                      <a:pt x="2" y="5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941" name="Freeform 639"/>
              <p:cNvSpPr>
                <a:spLocks/>
              </p:cNvSpPr>
              <p:nvPr/>
            </p:nvSpPr>
            <p:spPr bwMode="auto">
              <a:xfrm>
                <a:off x="1631" y="3204"/>
                <a:ext cx="0" cy="3"/>
              </a:xfrm>
              <a:custGeom>
                <a:avLst/>
                <a:gdLst>
                  <a:gd name="T0" fmla="*/ 0 h 3"/>
                  <a:gd name="T1" fmla="*/ 3 h 3"/>
                  <a:gd name="T2" fmla="*/ 0 h 3"/>
                  <a:gd name="T3" fmla="*/ 0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3">
                    <a:moveTo>
                      <a:pt x="0" y="0"/>
                    </a:moveTo>
                    <a:lnTo>
                      <a:pt x="0" y="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942" name="Freeform 640"/>
              <p:cNvSpPr>
                <a:spLocks/>
              </p:cNvSpPr>
              <p:nvPr/>
            </p:nvSpPr>
            <p:spPr bwMode="auto">
              <a:xfrm>
                <a:off x="1631" y="3213"/>
                <a:ext cx="0" cy="2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1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943" name="Freeform 641"/>
              <p:cNvSpPr>
                <a:spLocks/>
              </p:cNvSpPr>
              <p:nvPr/>
            </p:nvSpPr>
            <p:spPr bwMode="auto">
              <a:xfrm>
                <a:off x="1625" y="3204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944" name="Freeform 642"/>
              <p:cNvSpPr>
                <a:spLocks/>
              </p:cNvSpPr>
              <p:nvPr/>
            </p:nvSpPr>
            <p:spPr bwMode="auto">
              <a:xfrm>
                <a:off x="1620" y="3207"/>
                <a:ext cx="3" cy="11"/>
              </a:xfrm>
              <a:custGeom>
                <a:avLst/>
                <a:gdLst>
                  <a:gd name="T0" fmla="*/ 0 w 1"/>
                  <a:gd name="T1" fmla="*/ 4 h 4"/>
                  <a:gd name="T2" fmla="*/ 1 w 1"/>
                  <a:gd name="T3" fmla="*/ 4 h 4"/>
                  <a:gd name="T4" fmla="*/ 1 w 1"/>
                  <a:gd name="T5" fmla="*/ 0 h 4"/>
                  <a:gd name="T6" fmla="*/ 1 w 1"/>
                  <a:gd name="T7" fmla="*/ 3 h 4"/>
                  <a:gd name="T8" fmla="*/ 0 w 1"/>
                  <a:gd name="T9" fmla="*/ 3 h 4"/>
                  <a:gd name="T10" fmla="*/ 0 w 1"/>
                  <a:gd name="T11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" h="4">
                    <a:moveTo>
                      <a:pt x="0" y="4"/>
                    </a:moveTo>
                    <a:cubicBezTo>
                      <a:pt x="1" y="4"/>
                      <a:pt x="1" y="3"/>
                      <a:pt x="1" y="4"/>
                    </a:cubicBezTo>
                    <a:cubicBezTo>
                      <a:pt x="1" y="3"/>
                      <a:pt x="1" y="1"/>
                      <a:pt x="1" y="0"/>
                    </a:cubicBezTo>
                    <a:cubicBezTo>
                      <a:pt x="1" y="0"/>
                      <a:pt x="1" y="2"/>
                      <a:pt x="1" y="3"/>
                    </a:cubicBezTo>
                    <a:cubicBezTo>
                      <a:pt x="1" y="1"/>
                      <a:pt x="0" y="3"/>
                      <a:pt x="0" y="3"/>
                    </a:cubicBez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945" name="Freeform 643"/>
              <p:cNvSpPr>
                <a:spLocks/>
              </p:cNvSpPr>
              <p:nvPr/>
            </p:nvSpPr>
            <p:spPr bwMode="auto">
              <a:xfrm>
                <a:off x="1609" y="3196"/>
                <a:ext cx="14" cy="30"/>
              </a:xfrm>
              <a:custGeom>
                <a:avLst/>
                <a:gdLst>
                  <a:gd name="T0" fmla="*/ 3 w 5"/>
                  <a:gd name="T1" fmla="*/ 3 h 11"/>
                  <a:gd name="T2" fmla="*/ 3 w 5"/>
                  <a:gd name="T3" fmla="*/ 4 h 11"/>
                  <a:gd name="T4" fmla="*/ 3 w 5"/>
                  <a:gd name="T5" fmla="*/ 3 h 11"/>
                  <a:gd name="T6" fmla="*/ 3 w 5"/>
                  <a:gd name="T7" fmla="*/ 2 h 11"/>
                  <a:gd name="T8" fmla="*/ 3 w 5"/>
                  <a:gd name="T9" fmla="*/ 3 h 11"/>
                  <a:gd name="T10" fmla="*/ 2 w 5"/>
                  <a:gd name="T11" fmla="*/ 3 h 11"/>
                  <a:gd name="T12" fmla="*/ 2 w 5"/>
                  <a:gd name="T13" fmla="*/ 5 h 11"/>
                  <a:gd name="T14" fmla="*/ 2 w 5"/>
                  <a:gd name="T15" fmla="*/ 2 h 11"/>
                  <a:gd name="T16" fmla="*/ 2 w 5"/>
                  <a:gd name="T17" fmla="*/ 6 h 11"/>
                  <a:gd name="T18" fmla="*/ 1 w 5"/>
                  <a:gd name="T19" fmla="*/ 5 h 11"/>
                  <a:gd name="T20" fmla="*/ 1 w 5"/>
                  <a:gd name="T21" fmla="*/ 4 h 11"/>
                  <a:gd name="T22" fmla="*/ 1 w 5"/>
                  <a:gd name="T23" fmla="*/ 6 h 11"/>
                  <a:gd name="T24" fmla="*/ 1 w 5"/>
                  <a:gd name="T25" fmla="*/ 8 h 11"/>
                  <a:gd name="T26" fmla="*/ 2 w 5"/>
                  <a:gd name="T27" fmla="*/ 8 h 11"/>
                  <a:gd name="T28" fmla="*/ 2 w 5"/>
                  <a:gd name="T29" fmla="*/ 9 h 11"/>
                  <a:gd name="T30" fmla="*/ 3 w 5"/>
                  <a:gd name="T31" fmla="*/ 7 h 11"/>
                  <a:gd name="T32" fmla="*/ 3 w 5"/>
                  <a:gd name="T33" fmla="*/ 8 h 11"/>
                  <a:gd name="T34" fmla="*/ 3 w 5"/>
                  <a:gd name="T35" fmla="*/ 5 h 11"/>
                  <a:gd name="T36" fmla="*/ 3 w 5"/>
                  <a:gd name="T37" fmla="*/ 5 h 11"/>
                  <a:gd name="T38" fmla="*/ 3 w 5"/>
                  <a:gd name="T39" fmla="*/ 7 h 11"/>
                  <a:gd name="T40" fmla="*/ 3 w 5"/>
                  <a:gd name="T41" fmla="*/ 6 h 11"/>
                  <a:gd name="T42" fmla="*/ 4 w 5"/>
                  <a:gd name="T43" fmla="*/ 8 h 11"/>
                  <a:gd name="T44" fmla="*/ 4 w 5"/>
                  <a:gd name="T45" fmla="*/ 5 h 11"/>
                  <a:gd name="T46" fmla="*/ 4 w 5"/>
                  <a:gd name="T47" fmla="*/ 6 h 11"/>
                  <a:gd name="T48" fmla="*/ 4 w 5"/>
                  <a:gd name="T49" fmla="*/ 3 h 11"/>
                  <a:gd name="T50" fmla="*/ 2 w 5"/>
                  <a:gd name="T51" fmla="*/ 4 h 11"/>
                  <a:gd name="T52" fmla="*/ 2 w 5"/>
                  <a:gd name="T53" fmla="*/ 5 h 11"/>
                  <a:gd name="T54" fmla="*/ 2 w 5"/>
                  <a:gd name="T55" fmla="*/ 3 h 11"/>
                  <a:gd name="T56" fmla="*/ 2 w 5"/>
                  <a:gd name="T57" fmla="*/ 5 h 11"/>
                  <a:gd name="T58" fmla="*/ 1 w 5"/>
                  <a:gd name="T59" fmla="*/ 4 h 11"/>
                  <a:gd name="T60" fmla="*/ 1 w 5"/>
                  <a:gd name="T61" fmla="*/ 5 h 11"/>
                  <a:gd name="T62" fmla="*/ 1 w 5"/>
                  <a:gd name="T63" fmla="*/ 3 h 11"/>
                  <a:gd name="T64" fmla="*/ 3 w 5"/>
                  <a:gd name="T65" fmla="*/ 7 h 11"/>
                  <a:gd name="T66" fmla="*/ 3 w 5"/>
                  <a:gd name="T67" fmla="*/ 5 h 11"/>
                  <a:gd name="T68" fmla="*/ 4 w 5"/>
                  <a:gd name="T69" fmla="*/ 5 h 11"/>
                  <a:gd name="T70" fmla="*/ 4 w 5"/>
                  <a:gd name="T71" fmla="*/ 4 h 11"/>
                  <a:gd name="T72" fmla="*/ 4 w 5"/>
                  <a:gd name="T73" fmla="*/ 7 h 11"/>
                  <a:gd name="T74" fmla="*/ 4 w 5"/>
                  <a:gd name="T75" fmla="*/ 7 h 11"/>
                  <a:gd name="T76" fmla="*/ 4 w 5"/>
                  <a:gd name="T77" fmla="*/ 6 h 11"/>
                  <a:gd name="T78" fmla="*/ 4 w 5"/>
                  <a:gd name="T79" fmla="*/ 7 h 11"/>
                  <a:gd name="T80" fmla="*/ 4 w 5"/>
                  <a:gd name="T81" fmla="*/ 3 h 11"/>
                  <a:gd name="T82" fmla="*/ 4 w 5"/>
                  <a:gd name="T83" fmla="*/ 1 h 11"/>
                  <a:gd name="T84" fmla="*/ 3 w 5"/>
                  <a:gd name="T85" fmla="*/ 3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5" h="11">
                    <a:moveTo>
                      <a:pt x="3" y="3"/>
                    </a:moveTo>
                    <a:cubicBezTo>
                      <a:pt x="3" y="3"/>
                      <a:pt x="3" y="4"/>
                      <a:pt x="3" y="4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3" y="1"/>
                      <a:pt x="3" y="3"/>
                      <a:pt x="3" y="2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3" y="2"/>
                      <a:pt x="3" y="4"/>
                      <a:pt x="2" y="3"/>
                    </a:cubicBezTo>
                    <a:cubicBezTo>
                      <a:pt x="2" y="4"/>
                      <a:pt x="2" y="4"/>
                      <a:pt x="2" y="5"/>
                    </a:cubicBezTo>
                    <a:cubicBezTo>
                      <a:pt x="2" y="3"/>
                      <a:pt x="2" y="3"/>
                      <a:pt x="2" y="2"/>
                    </a:cubicBezTo>
                    <a:cubicBezTo>
                      <a:pt x="2" y="3"/>
                      <a:pt x="2" y="4"/>
                      <a:pt x="2" y="6"/>
                    </a:cubicBezTo>
                    <a:cubicBezTo>
                      <a:pt x="1" y="4"/>
                      <a:pt x="1" y="6"/>
                      <a:pt x="1" y="5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1" y="3"/>
                      <a:pt x="1" y="3"/>
                      <a:pt x="1" y="6"/>
                    </a:cubicBezTo>
                    <a:cubicBezTo>
                      <a:pt x="1" y="8"/>
                      <a:pt x="1" y="8"/>
                      <a:pt x="1" y="8"/>
                    </a:cubicBezTo>
                    <a:cubicBezTo>
                      <a:pt x="1" y="8"/>
                      <a:pt x="1" y="7"/>
                      <a:pt x="2" y="8"/>
                    </a:cubicBezTo>
                    <a:cubicBezTo>
                      <a:pt x="2" y="9"/>
                      <a:pt x="2" y="9"/>
                      <a:pt x="2" y="9"/>
                    </a:cubicBezTo>
                    <a:cubicBezTo>
                      <a:pt x="2" y="7"/>
                      <a:pt x="3" y="8"/>
                      <a:pt x="3" y="7"/>
                    </a:cubicBezTo>
                    <a:cubicBezTo>
                      <a:pt x="3" y="8"/>
                      <a:pt x="3" y="8"/>
                      <a:pt x="3" y="8"/>
                    </a:cubicBezTo>
                    <a:cubicBezTo>
                      <a:pt x="3" y="7"/>
                      <a:pt x="3" y="8"/>
                      <a:pt x="3" y="5"/>
                    </a:cubicBezTo>
                    <a:cubicBezTo>
                      <a:pt x="3" y="8"/>
                      <a:pt x="3" y="4"/>
                      <a:pt x="3" y="5"/>
                    </a:cubicBezTo>
                    <a:cubicBezTo>
                      <a:pt x="3" y="6"/>
                      <a:pt x="3" y="6"/>
                      <a:pt x="3" y="7"/>
                    </a:cubicBezTo>
                    <a:cubicBezTo>
                      <a:pt x="3" y="6"/>
                      <a:pt x="3" y="7"/>
                      <a:pt x="3" y="6"/>
                    </a:cubicBezTo>
                    <a:cubicBezTo>
                      <a:pt x="4" y="8"/>
                      <a:pt x="4" y="6"/>
                      <a:pt x="4" y="8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4" y="6"/>
                      <a:pt x="4" y="3"/>
                      <a:pt x="4" y="3"/>
                    </a:cubicBezTo>
                    <a:cubicBezTo>
                      <a:pt x="3" y="4"/>
                      <a:pt x="3" y="4"/>
                      <a:pt x="2" y="4"/>
                    </a:cubicBezTo>
                    <a:cubicBezTo>
                      <a:pt x="2" y="6"/>
                      <a:pt x="2" y="4"/>
                      <a:pt x="2" y="5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1" y="4"/>
                      <a:pt x="2" y="5"/>
                      <a:pt x="2" y="5"/>
                    </a:cubicBezTo>
                    <a:cubicBezTo>
                      <a:pt x="2" y="6"/>
                      <a:pt x="1" y="4"/>
                      <a:pt x="1" y="4"/>
                    </a:cubicBezTo>
                    <a:cubicBezTo>
                      <a:pt x="1" y="4"/>
                      <a:pt x="1" y="4"/>
                      <a:pt x="1" y="5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0" y="11"/>
                      <a:pt x="2" y="3"/>
                      <a:pt x="3" y="7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3" y="6"/>
                      <a:pt x="4" y="2"/>
                      <a:pt x="4" y="5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4" y="5"/>
                      <a:pt x="4" y="6"/>
                      <a:pt x="4" y="7"/>
                    </a:cubicBezTo>
                    <a:cubicBezTo>
                      <a:pt x="4" y="7"/>
                      <a:pt x="4" y="7"/>
                      <a:pt x="4" y="7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4" y="5"/>
                      <a:pt x="4" y="5"/>
                      <a:pt x="4" y="7"/>
                    </a:cubicBezTo>
                    <a:cubicBezTo>
                      <a:pt x="5" y="5"/>
                      <a:pt x="4" y="4"/>
                      <a:pt x="4" y="3"/>
                    </a:cubicBezTo>
                    <a:cubicBezTo>
                      <a:pt x="4" y="5"/>
                      <a:pt x="4" y="0"/>
                      <a:pt x="4" y="1"/>
                    </a:cubicBezTo>
                    <a:cubicBezTo>
                      <a:pt x="3" y="2"/>
                      <a:pt x="4" y="3"/>
                      <a:pt x="3" y="3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946" name="Freeform 644"/>
              <p:cNvSpPr>
                <a:spLocks/>
              </p:cNvSpPr>
              <p:nvPr/>
            </p:nvSpPr>
            <p:spPr bwMode="auto">
              <a:xfrm>
                <a:off x="1620" y="321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947" name="Freeform 645"/>
              <p:cNvSpPr>
                <a:spLocks/>
              </p:cNvSpPr>
              <p:nvPr/>
            </p:nvSpPr>
            <p:spPr bwMode="auto">
              <a:xfrm>
                <a:off x="1620" y="3210"/>
                <a:ext cx="0" cy="3"/>
              </a:xfrm>
              <a:custGeom>
                <a:avLst/>
                <a:gdLst>
                  <a:gd name="T0" fmla="*/ 1 h 1"/>
                  <a:gd name="T1" fmla="*/ 1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948" name="Rectangle 646"/>
              <p:cNvSpPr>
                <a:spLocks noChangeArrowheads="1"/>
              </p:cNvSpPr>
              <p:nvPr/>
            </p:nvSpPr>
            <p:spPr bwMode="auto">
              <a:xfrm>
                <a:off x="1620" y="3215"/>
                <a:ext cx="1" cy="1"/>
              </a:xfrm>
              <a:prstGeom prst="rect">
                <a:avLst/>
              </a:pr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949" name="Freeform 647"/>
              <p:cNvSpPr>
                <a:spLocks/>
              </p:cNvSpPr>
              <p:nvPr/>
            </p:nvSpPr>
            <p:spPr bwMode="auto">
              <a:xfrm>
                <a:off x="1623" y="3204"/>
                <a:ext cx="0" cy="3"/>
              </a:xfrm>
              <a:custGeom>
                <a:avLst/>
                <a:gdLst>
                  <a:gd name="T0" fmla="*/ 0 h 3"/>
                  <a:gd name="T1" fmla="*/ 0 h 3"/>
                  <a:gd name="T2" fmla="*/ 3 h 3"/>
                  <a:gd name="T3" fmla="*/ 0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3">
                    <a:moveTo>
                      <a:pt x="0" y="0"/>
                    </a:moveTo>
                    <a:lnTo>
                      <a:pt x="0" y="0"/>
                    </a:lnTo>
                    <a:lnTo>
                      <a:pt x="0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950" name="Freeform 648"/>
              <p:cNvSpPr>
                <a:spLocks/>
              </p:cNvSpPr>
              <p:nvPr/>
            </p:nvSpPr>
            <p:spPr bwMode="auto">
              <a:xfrm>
                <a:off x="1625" y="321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951" name="Freeform 649"/>
              <p:cNvSpPr>
                <a:spLocks/>
              </p:cNvSpPr>
              <p:nvPr/>
            </p:nvSpPr>
            <p:spPr bwMode="auto">
              <a:xfrm>
                <a:off x="1633" y="321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952" name="Freeform 650"/>
              <p:cNvSpPr>
                <a:spLocks/>
              </p:cNvSpPr>
              <p:nvPr/>
            </p:nvSpPr>
            <p:spPr bwMode="auto">
              <a:xfrm>
                <a:off x="1620" y="3188"/>
                <a:ext cx="30" cy="35"/>
              </a:xfrm>
              <a:custGeom>
                <a:avLst/>
                <a:gdLst>
                  <a:gd name="T0" fmla="*/ 8 w 11"/>
                  <a:gd name="T1" fmla="*/ 7 h 13"/>
                  <a:gd name="T2" fmla="*/ 8 w 11"/>
                  <a:gd name="T3" fmla="*/ 9 h 13"/>
                  <a:gd name="T4" fmla="*/ 8 w 11"/>
                  <a:gd name="T5" fmla="*/ 10 h 13"/>
                  <a:gd name="T6" fmla="*/ 9 w 11"/>
                  <a:gd name="T7" fmla="*/ 9 h 13"/>
                  <a:gd name="T8" fmla="*/ 10 w 11"/>
                  <a:gd name="T9" fmla="*/ 9 h 13"/>
                  <a:gd name="T10" fmla="*/ 10 w 11"/>
                  <a:gd name="T11" fmla="*/ 4 h 13"/>
                  <a:gd name="T12" fmla="*/ 8 w 11"/>
                  <a:gd name="T13" fmla="*/ 6 h 13"/>
                  <a:gd name="T14" fmla="*/ 8 w 11"/>
                  <a:gd name="T15" fmla="*/ 5 h 13"/>
                  <a:gd name="T16" fmla="*/ 7 w 11"/>
                  <a:gd name="T17" fmla="*/ 5 h 13"/>
                  <a:gd name="T18" fmla="*/ 7 w 11"/>
                  <a:gd name="T19" fmla="*/ 8 h 13"/>
                  <a:gd name="T20" fmla="*/ 6 w 11"/>
                  <a:gd name="T21" fmla="*/ 8 h 13"/>
                  <a:gd name="T22" fmla="*/ 6 w 11"/>
                  <a:gd name="T23" fmla="*/ 7 h 13"/>
                  <a:gd name="T24" fmla="*/ 5 w 11"/>
                  <a:gd name="T25" fmla="*/ 7 h 13"/>
                  <a:gd name="T26" fmla="*/ 4 w 11"/>
                  <a:gd name="T27" fmla="*/ 6 h 13"/>
                  <a:gd name="T28" fmla="*/ 3 w 11"/>
                  <a:gd name="T29" fmla="*/ 7 h 13"/>
                  <a:gd name="T30" fmla="*/ 3 w 11"/>
                  <a:gd name="T31" fmla="*/ 9 h 13"/>
                  <a:gd name="T32" fmla="*/ 3 w 11"/>
                  <a:gd name="T33" fmla="*/ 7 h 13"/>
                  <a:gd name="T34" fmla="*/ 2 w 11"/>
                  <a:gd name="T35" fmla="*/ 8 h 13"/>
                  <a:gd name="T36" fmla="*/ 0 w 11"/>
                  <a:gd name="T37" fmla="*/ 8 h 13"/>
                  <a:gd name="T38" fmla="*/ 1 w 11"/>
                  <a:gd name="T39" fmla="*/ 8 h 13"/>
                  <a:gd name="T40" fmla="*/ 1 w 11"/>
                  <a:gd name="T41" fmla="*/ 7 h 13"/>
                  <a:gd name="T42" fmla="*/ 2 w 11"/>
                  <a:gd name="T43" fmla="*/ 11 h 13"/>
                  <a:gd name="T44" fmla="*/ 3 w 11"/>
                  <a:gd name="T45" fmla="*/ 11 h 13"/>
                  <a:gd name="T46" fmla="*/ 3 w 11"/>
                  <a:gd name="T47" fmla="*/ 11 h 13"/>
                  <a:gd name="T48" fmla="*/ 4 w 11"/>
                  <a:gd name="T49" fmla="*/ 11 h 13"/>
                  <a:gd name="T50" fmla="*/ 4 w 11"/>
                  <a:gd name="T51" fmla="*/ 11 h 13"/>
                  <a:gd name="T52" fmla="*/ 5 w 11"/>
                  <a:gd name="T53" fmla="*/ 10 h 13"/>
                  <a:gd name="T54" fmla="*/ 5 w 11"/>
                  <a:gd name="T55" fmla="*/ 10 h 13"/>
                  <a:gd name="T56" fmla="*/ 5 w 11"/>
                  <a:gd name="T57" fmla="*/ 10 h 13"/>
                  <a:gd name="T58" fmla="*/ 6 w 11"/>
                  <a:gd name="T59" fmla="*/ 10 h 13"/>
                  <a:gd name="T60" fmla="*/ 6 w 11"/>
                  <a:gd name="T61" fmla="*/ 9 h 13"/>
                  <a:gd name="T62" fmla="*/ 6 w 11"/>
                  <a:gd name="T63" fmla="*/ 11 h 13"/>
                  <a:gd name="T64" fmla="*/ 7 w 11"/>
                  <a:gd name="T65" fmla="*/ 11 h 13"/>
                  <a:gd name="T66" fmla="*/ 7 w 11"/>
                  <a:gd name="T67" fmla="*/ 9 h 13"/>
                  <a:gd name="T68" fmla="*/ 8 w 11"/>
                  <a:gd name="T69" fmla="*/ 8 h 13"/>
                  <a:gd name="T70" fmla="*/ 9 w 11"/>
                  <a:gd name="T71" fmla="*/ 7 h 13"/>
                  <a:gd name="T72" fmla="*/ 10 w 11"/>
                  <a:gd name="T73" fmla="*/ 8 h 13"/>
                  <a:gd name="T74" fmla="*/ 10 w 11"/>
                  <a:gd name="T75" fmla="*/ 5 h 13"/>
                  <a:gd name="T76" fmla="*/ 10 w 11"/>
                  <a:gd name="T77" fmla="*/ 6 h 13"/>
                  <a:gd name="T78" fmla="*/ 10 w 11"/>
                  <a:gd name="T79" fmla="*/ 8 h 13"/>
                  <a:gd name="T80" fmla="*/ 9 w 11"/>
                  <a:gd name="T81" fmla="*/ 5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1" h="13">
                    <a:moveTo>
                      <a:pt x="9" y="5"/>
                    </a:moveTo>
                    <a:cubicBezTo>
                      <a:pt x="8" y="5"/>
                      <a:pt x="8" y="6"/>
                      <a:pt x="8" y="7"/>
                    </a:cubicBezTo>
                    <a:cubicBezTo>
                      <a:pt x="8" y="6"/>
                      <a:pt x="8" y="6"/>
                      <a:pt x="8" y="6"/>
                    </a:cubicBezTo>
                    <a:cubicBezTo>
                      <a:pt x="8" y="7"/>
                      <a:pt x="8" y="8"/>
                      <a:pt x="8" y="9"/>
                    </a:cubicBezTo>
                    <a:cubicBezTo>
                      <a:pt x="8" y="9"/>
                      <a:pt x="8" y="9"/>
                      <a:pt x="8" y="9"/>
                    </a:cubicBezTo>
                    <a:cubicBezTo>
                      <a:pt x="8" y="8"/>
                      <a:pt x="8" y="10"/>
                      <a:pt x="8" y="10"/>
                    </a:cubicBezTo>
                    <a:cubicBezTo>
                      <a:pt x="8" y="10"/>
                      <a:pt x="9" y="7"/>
                      <a:pt x="9" y="8"/>
                    </a:cubicBezTo>
                    <a:cubicBezTo>
                      <a:pt x="9" y="8"/>
                      <a:pt x="9" y="9"/>
                      <a:pt x="9" y="9"/>
                    </a:cubicBezTo>
                    <a:cubicBezTo>
                      <a:pt x="9" y="9"/>
                      <a:pt x="9" y="7"/>
                      <a:pt x="9" y="7"/>
                    </a:cubicBezTo>
                    <a:cubicBezTo>
                      <a:pt x="9" y="13"/>
                      <a:pt x="10" y="5"/>
                      <a:pt x="10" y="9"/>
                    </a:cubicBezTo>
                    <a:cubicBezTo>
                      <a:pt x="10" y="0"/>
                      <a:pt x="10" y="6"/>
                      <a:pt x="10" y="6"/>
                    </a:cubicBezTo>
                    <a:cubicBezTo>
                      <a:pt x="10" y="4"/>
                      <a:pt x="9" y="5"/>
                      <a:pt x="10" y="4"/>
                    </a:cubicBezTo>
                    <a:cubicBezTo>
                      <a:pt x="9" y="7"/>
                      <a:pt x="9" y="2"/>
                      <a:pt x="9" y="7"/>
                    </a:cubicBezTo>
                    <a:cubicBezTo>
                      <a:pt x="8" y="5"/>
                      <a:pt x="9" y="7"/>
                      <a:pt x="8" y="6"/>
                    </a:cubicBezTo>
                    <a:cubicBezTo>
                      <a:pt x="8" y="5"/>
                      <a:pt x="8" y="5"/>
                      <a:pt x="8" y="5"/>
                    </a:cubicBezTo>
                    <a:cubicBezTo>
                      <a:pt x="8" y="5"/>
                      <a:pt x="8" y="7"/>
                      <a:pt x="8" y="5"/>
                    </a:cubicBezTo>
                    <a:cubicBezTo>
                      <a:pt x="8" y="5"/>
                      <a:pt x="8" y="6"/>
                      <a:pt x="8" y="8"/>
                    </a:cubicBezTo>
                    <a:cubicBezTo>
                      <a:pt x="7" y="7"/>
                      <a:pt x="7" y="7"/>
                      <a:pt x="7" y="5"/>
                    </a:cubicBezTo>
                    <a:cubicBezTo>
                      <a:pt x="7" y="7"/>
                      <a:pt x="7" y="6"/>
                      <a:pt x="7" y="7"/>
                    </a:cubicBezTo>
                    <a:cubicBezTo>
                      <a:pt x="7" y="7"/>
                      <a:pt x="7" y="7"/>
                      <a:pt x="7" y="8"/>
                    </a:cubicBezTo>
                    <a:cubicBezTo>
                      <a:pt x="7" y="8"/>
                      <a:pt x="7" y="10"/>
                      <a:pt x="7" y="10"/>
                    </a:cubicBezTo>
                    <a:cubicBezTo>
                      <a:pt x="6" y="8"/>
                      <a:pt x="7" y="10"/>
                      <a:pt x="6" y="8"/>
                    </a:cubicBezTo>
                    <a:cubicBezTo>
                      <a:pt x="7" y="7"/>
                      <a:pt x="7" y="7"/>
                      <a:pt x="7" y="6"/>
                    </a:cubicBezTo>
                    <a:cubicBezTo>
                      <a:pt x="7" y="6"/>
                      <a:pt x="6" y="6"/>
                      <a:pt x="6" y="7"/>
                    </a:cubicBezTo>
                    <a:cubicBezTo>
                      <a:pt x="6" y="7"/>
                      <a:pt x="6" y="6"/>
                      <a:pt x="6" y="6"/>
                    </a:cubicBezTo>
                    <a:cubicBezTo>
                      <a:pt x="5" y="5"/>
                      <a:pt x="5" y="8"/>
                      <a:pt x="5" y="7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5" y="7"/>
                      <a:pt x="4" y="6"/>
                      <a:pt x="4" y="6"/>
                    </a:cubicBezTo>
                    <a:cubicBezTo>
                      <a:pt x="4" y="8"/>
                      <a:pt x="4" y="8"/>
                      <a:pt x="4" y="8"/>
                    </a:cubicBezTo>
                    <a:cubicBezTo>
                      <a:pt x="4" y="5"/>
                      <a:pt x="4" y="9"/>
                      <a:pt x="3" y="7"/>
                    </a:cubicBezTo>
                    <a:cubicBezTo>
                      <a:pt x="4" y="9"/>
                      <a:pt x="4" y="10"/>
                      <a:pt x="3" y="10"/>
                    </a:cubicBezTo>
                    <a:cubicBezTo>
                      <a:pt x="3" y="9"/>
                      <a:pt x="3" y="9"/>
                      <a:pt x="3" y="9"/>
                    </a:cubicBezTo>
                    <a:cubicBezTo>
                      <a:pt x="4" y="10"/>
                      <a:pt x="3" y="7"/>
                      <a:pt x="3" y="6"/>
                    </a:cubicBezTo>
                    <a:cubicBezTo>
                      <a:pt x="3" y="7"/>
                      <a:pt x="3" y="6"/>
                      <a:pt x="3" y="7"/>
                    </a:cubicBezTo>
                    <a:cubicBezTo>
                      <a:pt x="3" y="6"/>
                      <a:pt x="3" y="6"/>
                      <a:pt x="3" y="6"/>
                    </a:cubicBezTo>
                    <a:cubicBezTo>
                      <a:pt x="2" y="6"/>
                      <a:pt x="3" y="9"/>
                      <a:pt x="2" y="8"/>
                    </a:cubicBezTo>
                    <a:cubicBezTo>
                      <a:pt x="2" y="7"/>
                      <a:pt x="2" y="7"/>
                      <a:pt x="2" y="7"/>
                    </a:cubicBezTo>
                    <a:cubicBezTo>
                      <a:pt x="2" y="7"/>
                      <a:pt x="1" y="5"/>
                      <a:pt x="0" y="8"/>
                    </a:cubicBezTo>
                    <a:cubicBezTo>
                      <a:pt x="1" y="8"/>
                      <a:pt x="1" y="10"/>
                      <a:pt x="1" y="11"/>
                    </a:cubicBezTo>
                    <a:cubicBezTo>
                      <a:pt x="1" y="10"/>
                      <a:pt x="1" y="9"/>
                      <a:pt x="1" y="8"/>
                    </a:cubicBezTo>
                    <a:cubicBezTo>
                      <a:pt x="2" y="10"/>
                      <a:pt x="2" y="10"/>
                      <a:pt x="2" y="10"/>
                    </a:cubicBezTo>
                    <a:cubicBezTo>
                      <a:pt x="2" y="8"/>
                      <a:pt x="2" y="8"/>
                      <a:pt x="1" y="7"/>
                    </a:cubicBezTo>
                    <a:cubicBezTo>
                      <a:pt x="2" y="6"/>
                      <a:pt x="2" y="8"/>
                      <a:pt x="2" y="7"/>
                    </a:cubicBezTo>
                    <a:cubicBezTo>
                      <a:pt x="2" y="9"/>
                      <a:pt x="2" y="9"/>
                      <a:pt x="2" y="11"/>
                    </a:cubicBezTo>
                    <a:cubicBezTo>
                      <a:pt x="2" y="10"/>
                      <a:pt x="2" y="10"/>
                      <a:pt x="2" y="10"/>
                    </a:cubicBezTo>
                    <a:cubicBezTo>
                      <a:pt x="2" y="11"/>
                      <a:pt x="2" y="10"/>
                      <a:pt x="3" y="11"/>
                    </a:cubicBezTo>
                    <a:cubicBezTo>
                      <a:pt x="3" y="9"/>
                      <a:pt x="3" y="12"/>
                      <a:pt x="3" y="11"/>
                    </a:cubicBezTo>
                    <a:cubicBezTo>
                      <a:pt x="3" y="11"/>
                      <a:pt x="3" y="11"/>
                      <a:pt x="3" y="11"/>
                    </a:cubicBezTo>
                    <a:cubicBezTo>
                      <a:pt x="3" y="10"/>
                      <a:pt x="3" y="10"/>
                      <a:pt x="3" y="9"/>
                    </a:cubicBezTo>
                    <a:cubicBezTo>
                      <a:pt x="3" y="11"/>
                      <a:pt x="3" y="11"/>
                      <a:pt x="4" y="11"/>
                    </a:cubicBezTo>
                    <a:cubicBezTo>
                      <a:pt x="4" y="10"/>
                      <a:pt x="4" y="9"/>
                      <a:pt x="4" y="9"/>
                    </a:cubicBezTo>
                    <a:cubicBezTo>
                      <a:pt x="4" y="10"/>
                      <a:pt x="4" y="10"/>
                      <a:pt x="4" y="11"/>
                    </a:cubicBezTo>
                    <a:cubicBezTo>
                      <a:pt x="4" y="9"/>
                      <a:pt x="5" y="10"/>
                      <a:pt x="5" y="9"/>
                    </a:cubicBezTo>
                    <a:cubicBezTo>
                      <a:pt x="5" y="9"/>
                      <a:pt x="5" y="9"/>
                      <a:pt x="5" y="10"/>
                    </a:cubicBezTo>
                    <a:cubicBezTo>
                      <a:pt x="5" y="10"/>
                      <a:pt x="5" y="10"/>
                      <a:pt x="5" y="10"/>
                    </a:cubicBezTo>
                    <a:cubicBezTo>
                      <a:pt x="5" y="10"/>
                      <a:pt x="5" y="10"/>
                      <a:pt x="5" y="10"/>
                    </a:cubicBezTo>
                    <a:cubicBezTo>
                      <a:pt x="5" y="11"/>
                      <a:pt x="5" y="11"/>
                      <a:pt x="5" y="11"/>
                    </a:cubicBezTo>
                    <a:cubicBezTo>
                      <a:pt x="5" y="11"/>
                      <a:pt x="5" y="10"/>
                      <a:pt x="5" y="10"/>
                    </a:cubicBezTo>
                    <a:cubicBezTo>
                      <a:pt x="5" y="11"/>
                      <a:pt x="5" y="11"/>
                      <a:pt x="5" y="11"/>
                    </a:cubicBezTo>
                    <a:cubicBezTo>
                      <a:pt x="5" y="11"/>
                      <a:pt x="5" y="8"/>
                      <a:pt x="6" y="10"/>
                    </a:cubicBezTo>
                    <a:cubicBezTo>
                      <a:pt x="6" y="9"/>
                      <a:pt x="6" y="9"/>
                      <a:pt x="6" y="7"/>
                    </a:cubicBezTo>
                    <a:cubicBezTo>
                      <a:pt x="6" y="8"/>
                      <a:pt x="6" y="9"/>
                      <a:pt x="6" y="9"/>
                    </a:cubicBezTo>
                    <a:cubicBezTo>
                      <a:pt x="6" y="7"/>
                      <a:pt x="6" y="10"/>
                      <a:pt x="7" y="9"/>
                    </a:cubicBezTo>
                    <a:cubicBezTo>
                      <a:pt x="6" y="10"/>
                      <a:pt x="7" y="9"/>
                      <a:pt x="6" y="11"/>
                    </a:cubicBezTo>
                    <a:cubicBezTo>
                      <a:pt x="7" y="11"/>
                      <a:pt x="7" y="9"/>
                      <a:pt x="7" y="9"/>
                    </a:cubicBezTo>
                    <a:cubicBezTo>
                      <a:pt x="7" y="11"/>
                      <a:pt x="7" y="11"/>
                      <a:pt x="7" y="11"/>
                    </a:cubicBezTo>
                    <a:cubicBezTo>
                      <a:pt x="7" y="10"/>
                      <a:pt x="7" y="9"/>
                      <a:pt x="7" y="10"/>
                    </a:cubicBezTo>
                    <a:cubicBezTo>
                      <a:pt x="7" y="9"/>
                      <a:pt x="7" y="9"/>
                      <a:pt x="7" y="9"/>
                    </a:cubicBezTo>
                    <a:cubicBezTo>
                      <a:pt x="7" y="10"/>
                      <a:pt x="8" y="9"/>
                      <a:pt x="8" y="10"/>
                    </a:cubicBezTo>
                    <a:cubicBezTo>
                      <a:pt x="8" y="8"/>
                      <a:pt x="8" y="8"/>
                      <a:pt x="8" y="8"/>
                    </a:cubicBezTo>
                    <a:cubicBezTo>
                      <a:pt x="8" y="10"/>
                      <a:pt x="9" y="8"/>
                      <a:pt x="9" y="6"/>
                    </a:cubicBezTo>
                    <a:cubicBezTo>
                      <a:pt x="9" y="6"/>
                      <a:pt x="9" y="7"/>
                      <a:pt x="9" y="7"/>
                    </a:cubicBezTo>
                    <a:cubicBezTo>
                      <a:pt x="9" y="8"/>
                      <a:pt x="9" y="8"/>
                      <a:pt x="9" y="8"/>
                    </a:cubicBezTo>
                    <a:cubicBezTo>
                      <a:pt x="9" y="8"/>
                      <a:pt x="9" y="9"/>
                      <a:pt x="10" y="8"/>
                    </a:cubicBezTo>
                    <a:cubicBezTo>
                      <a:pt x="10" y="7"/>
                      <a:pt x="10" y="9"/>
                      <a:pt x="10" y="9"/>
                    </a:cubicBezTo>
                    <a:cubicBezTo>
                      <a:pt x="10" y="6"/>
                      <a:pt x="10" y="12"/>
                      <a:pt x="10" y="5"/>
                    </a:cubicBezTo>
                    <a:cubicBezTo>
                      <a:pt x="10" y="4"/>
                      <a:pt x="10" y="4"/>
                      <a:pt x="10" y="6"/>
                    </a:cubicBezTo>
                    <a:cubicBezTo>
                      <a:pt x="10" y="7"/>
                      <a:pt x="11" y="7"/>
                      <a:pt x="10" y="6"/>
                    </a:cubicBezTo>
                    <a:cubicBezTo>
                      <a:pt x="10" y="6"/>
                      <a:pt x="10" y="5"/>
                      <a:pt x="10" y="5"/>
                    </a:cubicBezTo>
                    <a:cubicBezTo>
                      <a:pt x="10" y="12"/>
                      <a:pt x="10" y="6"/>
                      <a:pt x="10" y="8"/>
                    </a:cubicBezTo>
                    <a:cubicBezTo>
                      <a:pt x="10" y="5"/>
                      <a:pt x="10" y="5"/>
                      <a:pt x="10" y="5"/>
                    </a:cubicBezTo>
                    <a:cubicBezTo>
                      <a:pt x="9" y="3"/>
                      <a:pt x="9" y="9"/>
                      <a:pt x="9" y="5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953" name="Freeform 651"/>
              <p:cNvSpPr>
                <a:spLocks/>
              </p:cNvSpPr>
              <p:nvPr/>
            </p:nvSpPr>
            <p:spPr bwMode="auto">
              <a:xfrm>
                <a:off x="1644" y="3210"/>
                <a:ext cx="0" cy="5"/>
              </a:xfrm>
              <a:custGeom>
                <a:avLst/>
                <a:gdLst>
                  <a:gd name="T0" fmla="*/ 0 h 2"/>
                  <a:gd name="T1" fmla="*/ 2 h 2"/>
                  <a:gd name="T2" fmla="*/ 1 h 2"/>
                  <a:gd name="T3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954" name="Freeform 652"/>
              <p:cNvSpPr>
                <a:spLocks/>
              </p:cNvSpPr>
              <p:nvPr/>
            </p:nvSpPr>
            <p:spPr bwMode="auto">
              <a:xfrm>
                <a:off x="1644" y="3210"/>
                <a:ext cx="0" cy="3"/>
              </a:xfrm>
              <a:custGeom>
                <a:avLst/>
                <a:gdLst>
                  <a:gd name="T0" fmla="*/ 1 h 1"/>
                  <a:gd name="T1" fmla="*/ 0 h 1"/>
                  <a:gd name="T2" fmla="*/ 0 h 1"/>
                  <a:gd name="T3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955" name="Freeform 653"/>
              <p:cNvSpPr>
                <a:spLocks/>
              </p:cNvSpPr>
              <p:nvPr/>
            </p:nvSpPr>
            <p:spPr bwMode="auto">
              <a:xfrm>
                <a:off x="1642" y="3202"/>
                <a:ext cx="0" cy="2"/>
              </a:xfrm>
              <a:custGeom>
                <a:avLst/>
                <a:gdLst>
                  <a:gd name="T0" fmla="*/ 0 h 1"/>
                  <a:gd name="T1" fmla="*/ 0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956" name="Freeform 654"/>
              <p:cNvSpPr>
                <a:spLocks/>
              </p:cNvSpPr>
              <p:nvPr/>
            </p:nvSpPr>
            <p:spPr bwMode="auto">
              <a:xfrm>
                <a:off x="1642" y="3204"/>
                <a:ext cx="0" cy="3"/>
              </a:xfrm>
              <a:custGeom>
                <a:avLst/>
                <a:gdLst>
                  <a:gd name="T0" fmla="*/ 0 h 3"/>
                  <a:gd name="T1" fmla="*/ 3 h 3"/>
                  <a:gd name="T2" fmla="*/ 0 h 3"/>
                  <a:gd name="T3" fmla="*/ 0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3">
                    <a:moveTo>
                      <a:pt x="0" y="0"/>
                    </a:moveTo>
                    <a:lnTo>
                      <a:pt x="0" y="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957" name="Freeform 655"/>
              <p:cNvSpPr>
                <a:spLocks/>
              </p:cNvSpPr>
              <p:nvPr/>
            </p:nvSpPr>
            <p:spPr bwMode="auto">
              <a:xfrm>
                <a:off x="1620" y="3199"/>
                <a:ext cx="22" cy="24"/>
              </a:xfrm>
              <a:custGeom>
                <a:avLst/>
                <a:gdLst>
                  <a:gd name="T0" fmla="*/ 2 w 8"/>
                  <a:gd name="T1" fmla="*/ 4 h 9"/>
                  <a:gd name="T2" fmla="*/ 1 w 8"/>
                  <a:gd name="T3" fmla="*/ 6 h 9"/>
                  <a:gd name="T4" fmla="*/ 1 w 8"/>
                  <a:gd name="T5" fmla="*/ 4 h 9"/>
                  <a:gd name="T6" fmla="*/ 0 w 8"/>
                  <a:gd name="T7" fmla="*/ 7 h 9"/>
                  <a:gd name="T8" fmla="*/ 4 w 8"/>
                  <a:gd name="T9" fmla="*/ 6 h 9"/>
                  <a:gd name="T10" fmla="*/ 4 w 8"/>
                  <a:gd name="T11" fmla="*/ 7 h 9"/>
                  <a:gd name="T12" fmla="*/ 5 w 8"/>
                  <a:gd name="T13" fmla="*/ 5 h 9"/>
                  <a:gd name="T14" fmla="*/ 5 w 8"/>
                  <a:gd name="T15" fmla="*/ 7 h 9"/>
                  <a:gd name="T16" fmla="*/ 6 w 8"/>
                  <a:gd name="T17" fmla="*/ 6 h 9"/>
                  <a:gd name="T18" fmla="*/ 6 w 8"/>
                  <a:gd name="T19" fmla="*/ 5 h 9"/>
                  <a:gd name="T20" fmla="*/ 6 w 8"/>
                  <a:gd name="T21" fmla="*/ 6 h 9"/>
                  <a:gd name="T22" fmla="*/ 6 w 8"/>
                  <a:gd name="T23" fmla="*/ 5 h 9"/>
                  <a:gd name="T24" fmla="*/ 6 w 8"/>
                  <a:gd name="T25" fmla="*/ 5 h 9"/>
                  <a:gd name="T26" fmla="*/ 6 w 8"/>
                  <a:gd name="T27" fmla="*/ 6 h 9"/>
                  <a:gd name="T28" fmla="*/ 7 w 8"/>
                  <a:gd name="T29" fmla="*/ 5 h 9"/>
                  <a:gd name="T30" fmla="*/ 7 w 8"/>
                  <a:gd name="T31" fmla="*/ 6 h 9"/>
                  <a:gd name="T32" fmla="*/ 8 w 8"/>
                  <a:gd name="T33" fmla="*/ 4 h 9"/>
                  <a:gd name="T34" fmla="*/ 8 w 8"/>
                  <a:gd name="T35" fmla="*/ 3 h 9"/>
                  <a:gd name="T36" fmla="*/ 7 w 8"/>
                  <a:gd name="T37" fmla="*/ 4 h 9"/>
                  <a:gd name="T38" fmla="*/ 7 w 8"/>
                  <a:gd name="T39" fmla="*/ 4 h 9"/>
                  <a:gd name="T40" fmla="*/ 6 w 8"/>
                  <a:gd name="T41" fmla="*/ 5 h 9"/>
                  <a:gd name="T42" fmla="*/ 7 w 8"/>
                  <a:gd name="T43" fmla="*/ 3 h 9"/>
                  <a:gd name="T44" fmla="*/ 6 w 8"/>
                  <a:gd name="T45" fmla="*/ 2 h 9"/>
                  <a:gd name="T46" fmla="*/ 6 w 8"/>
                  <a:gd name="T47" fmla="*/ 1 h 9"/>
                  <a:gd name="T48" fmla="*/ 6 w 8"/>
                  <a:gd name="T49" fmla="*/ 2 h 9"/>
                  <a:gd name="T50" fmla="*/ 6 w 8"/>
                  <a:gd name="T51" fmla="*/ 3 h 9"/>
                  <a:gd name="T52" fmla="*/ 6 w 8"/>
                  <a:gd name="T53" fmla="*/ 5 h 9"/>
                  <a:gd name="T54" fmla="*/ 6 w 8"/>
                  <a:gd name="T55" fmla="*/ 5 h 9"/>
                  <a:gd name="T56" fmla="*/ 6 w 8"/>
                  <a:gd name="T57" fmla="*/ 3 h 9"/>
                  <a:gd name="T58" fmla="*/ 6 w 8"/>
                  <a:gd name="T59" fmla="*/ 4 h 9"/>
                  <a:gd name="T60" fmla="*/ 5 w 8"/>
                  <a:gd name="T61" fmla="*/ 2 h 9"/>
                  <a:gd name="T62" fmla="*/ 5 w 8"/>
                  <a:gd name="T63" fmla="*/ 4 h 9"/>
                  <a:gd name="T64" fmla="*/ 4 w 8"/>
                  <a:gd name="T65" fmla="*/ 4 h 9"/>
                  <a:gd name="T66" fmla="*/ 4 w 8"/>
                  <a:gd name="T67" fmla="*/ 3 h 9"/>
                  <a:gd name="T68" fmla="*/ 4 w 8"/>
                  <a:gd name="T69" fmla="*/ 4 h 9"/>
                  <a:gd name="T70" fmla="*/ 3 w 8"/>
                  <a:gd name="T71" fmla="*/ 4 h 9"/>
                  <a:gd name="T72" fmla="*/ 3 w 8"/>
                  <a:gd name="T73" fmla="*/ 5 h 9"/>
                  <a:gd name="T74" fmla="*/ 2 w 8"/>
                  <a:gd name="T75" fmla="*/ 4 h 9"/>
                  <a:gd name="T76" fmla="*/ 2 w 8"/>
                  <a:gd name="T77" fmla="*/ 4 h 9"/>
                  <a:gd name="T78" fmla="*/ 2 w 8"/>
                  <a:gd name="T79" fmla="*/ 6 h 9"/>
                  <a:gd name="T80" fmla="*/ 2 w 8"/>
                  <a:gd name="T81" fmla="*/ 4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8" h="9">
                    <a:moveTo>
                      <a:pt x="2" y="4"/>
                    </a:moveTo>
                    <a:cubicBezTo>
                      <a:pt x="1" y="6"/>
                      <a:pt x="1" y="6"/>
                      <a:pt x="1" y="6"/>
                    </a:cubicBezTo>
                    <a:cubicBezTo>
                      <a:pt x="1" y="5"/>
                      <a:pt x="1" y="6"/>
                      <a:pt x="1" y="4"/>
                    </a:cubicBezTo>
                    <a:cubicBezTo>
                      <a:pt x="1" y="6"/>
                      <a:pt x="1" y="4"/>
                      <a:pt x="0" y="7"/>
                    </a:cubicBezTo>
                    <a:cubicBezTo>
                      <a:pt x="2" y="6"/>
                      <a:pt x="3" y="8"/>
                      <a:pt x="4" y="6"/>
                    </a:cubicBezTo>
                    <a:cubicBezTo>
                      <a:pt x="4" y="7"/>
                      <a:pt x="4" y="7"/>
                      <a:pt x="4" y="7"/>
                    </a:cubicBezTo>
                    <a:cubicBezTo>
                      <a:pt x="5" y="5"/>
                      <a:pt x="5" y="9"/>
                      <a:pt x="5" y="5"/>
                    </a:cubicBezTo>
                    <a:cubicBezTo>
                      <a:pt x="5" y="7"/>
                      <a:pt x="5" y="7"/>
                      <a:pt x="5" y="7"/>
                    </a:cubicBezTo>
                    <a:cubicBezTo>
                      <a:pt x="5" y="8"/>
                      <a:pt x="6" y="4"/>
                      <a:pt x="6" y="6"/>
                    </a:cubicBezTo>
                    <a:cubicBezTo>
                      <a:pt x="6" y="5"/>
                      <a:pt x="6" y="5"/>
                      <a:pt x="6" y="5"/>
                    </a:cubicBezTo>
                    <a:cubicBezTo>
                      <a:pt x="6" y="5"/>
                      <a:pt x="6" y="6"/>
                      <a:pt x="6" y="6"/>
                    </a:cubicBezTo>
                    <a:cubicBezTo>
                      <a:pt x="6" y="5"/>
                      <a:pt x="6" y="5"/>
                      <a:pt x="6" y="5"/>
                    </a:cubicBezTo>
                    <a:cubicBezTo>
                      <a:pt x="6" y="4"/>
                      <a:pt x="6" y="5"/>
                      <a:pt x="6" y="5"/>
                    </a:cubicBezTo>
                    <a:cubicBezTo>
                      <a:pt x="6" y="6"/>
                      <a:pt x="6" y="5"/>
                      <a:pt x="6" y="6"/>
                    </a:cubicBezTo>
                    <a:cubicBezTo>
                      <a:pt x="6" y="6"/>
                      <a:pt x="7" y="5"/>
                      <a:pt x="7" y="5"/>
                    </a:cubicBezTo>
                    <a:cubicBezTo>
                      <a:pt x="7" y="5"/>
                      <a:pt x="7" y="6"/>
                      <a:pt x="7" y="6"/>
                    </a:cubicBezTo>
                    <a:cubicBezTo>
                      <a:pt x="7" y="5"/>
                      <a:pt x="7" y="7"/>
                      <a:pt x="8" y="4"/>
                    </a:cubicBezTo>
                    <a:cubicBezTo>
                      <a:pt x="8" y="4"/>
                      <a:pt x="8" y="3"/>
                      <a:pt x="8" y="3"/>
                    </a:cubicBezTo>
                    <a:cubicBezTo>
                      <a:pt x="7" y="2"/>
                      <a:pt x="7" y="3"/>
                      <a:pt x="7" y="4"/>
                    </a:cubicBezTo>
                    <a:cubicBezTo>
                      <a:pt x="7" y="4"/>
                      <a:pt x="7" y="4"/>
                      <a:pt x="7" y="4"/>
                    </a:cubicBezTo>
                    <a:cubicBezTo>
                      <a:pt x="7" y="7"/>
                      <a:pt x="7" y="3"/>
                      <a:pt x="6" y="5"/>
                    </a:cubicBezTo>
                    <a:cubicBezTo>
                      <a:pt x="7" y="3"/>
                      <a:pt x="7" y="3"/>
                      <a:pt x="7" y="3"/>
                    </a:cubicBezTo>
                    <a:cubicBezTo>
                      <a:pt x="6" y="0"/>
                      <a:pt x="6" y="5"/>
                      <a:pt x="6" y="2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6" y="1"/>
                      <a:pt x="6" y="2"/>
                      <a:pt x="6" y="2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6" y="3"/>
                      <a:pt x="6" y="5"/>
                      <a:pt x="6" y="5"/>
                    </a:cubicBezTo>
                    <a:cubicBezTo>
                      <a:pt x="6" y="4"/>
                      <a:pt x="6" y="6"/>
                      <a:pt x="6" y="5"/>
                    </a:cubicBezTo>
                    <a:cubicBezTo>
                      <a:pt x="5" y="4"/>
                      <a:pt x="6" y="4"/>
                      <a:pt x="6" y="3"/>
                    </a:cubicBezTo>
                    <a:cubicBezTo>
                      <a:pt x="6" y="4"/>
                      <a:pt x="6" y="4"/>
                      <a:pt x="6" y="4"/>
                    </a:cubicBezTo>
                    <a:cubicBezTo>
                      <a:pt x="5" y="4"/>
                      <a:pt x="5" y="3"/>
                      <a:pt x="5" y="2"/>
                    </a:cubicBezTo>
                    <a:cubicBezTo>
                      <a:pt x="5" y="3"/>
                      <a:pt x="5" y="3"/>
                      <a:pt x="5" y="4"/>
                    </a:cubicBezTo>
                    <a:cubicBezTo>
                      <a:pt x="5" y="3"/>
                      <a:pt x="4" y="3"/>
                      <a:pt x="4" y="4"/>
                    </a:cubicBezTo>
                    <a:cubicBezTo>
                      <a:pt x="4" y="4"/>
                      <a:pt x="4" y="3"/>
                      <a:pt x="4" y="3"/>
                    </a:cubicBezTo>
                    <a:cubicBezTo>
                      <a:pt x="4" y="3"/>
                      <a:pt x="4" y="3"/>
                      <a:pt x="4" y="4"/>
                    </a:cubicBezTo>
                    <a:cubicBezTo>
                      <a:pt x="4" y="5"/>
                      <a:pt x="3" y="5"/>
                      <a:pt x="3" y="4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3" y="6"/>
                      <a:pt x="3" y="3"/>
                      <a:pt x="2" y="4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4"/>
                      <a:pt x="2" y="7"/>
                      <a:pt x="2" y="6"/>
                    </a:cubicBezTo>
                    <a:cubicBezTo>
                      <a:pt x="2" y="5"/>
                      <a:pt x="2" y="5"/>
                      <a:pt x="2" y="4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958" name="Freeform 656"/>
              <p:cNvSpPr>
                <a:spLocks/>
              </p:cNvSpPr>
              <p:nvPr/>
            </p:nvSpPr>
            <p:spPr bwMode="auto">
              <a:xfrm>
                <a:off x="1620" y="3213"/>
                <a:ext cx="3" cy="5"/>
              </a:xfrm>
              <a:custGeom>
                <a:avLst/>
                <a:gdLst>
                  <a:gd name="T0" fmla="*/ 0 w 1"/>
                  <a:gd name="T1" fmla="*/ 1 h 2"/>
                  <a:gd name="T2" fmla="*/ 1 w 1"/>
                  <a:gd name="T3" fmla="*/ 0 h 2"/>
                  <a:gd name="T4" fmla="*/ 0 w 1"/>
                  <a:gd name="T5" fmla="*/ 2 h 2"/>
                  <a:gd name="T6" fmla="*/ 0 w 1"/>
                  <a:gd name="T7" fmla="*/ 2 h 2"/>
                  <a:gd name="T8" fmla="*/ 0 w 1"/>
                  <a:gd name="T9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2">
                    <a:moveTo>
                      <a:pt x="0" y="1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1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959" name="Freeform 657"/>
              <p:cNvSpPr>
                <a:spLocks/>
              </p:cNvSpPr>
              <p:nvPr/>
            </p:nvSpPr>
            <p:spPr bwMode="auto">
              <a:xfrm>
                <a:off x="1606" y="3207"/>
                <a:ext cx="14" cy="16"/>
              </a:xfrm>
              <a:custGeom>
                <a:avLst/>
                <a:gdLst>
                  <a:gd name="T0" fmla="*/ 3 w 5"/>
                  <a:gd name="T1" fmla="*/ 3 h 6"/>
                  <a:gd name="T2" fmla="*/ 2 w 5"/>
                  <a:gd name="T3" fmla="*/ 4 h 6"/>
                  <a:gd name="T4" fmla="*/ 4 w 5"/>
                  <a:gd name="T5" fmla="*/ 5 h 6"/>
                  <a:gd name="T6" fmla="*/ 5 w 5"/>
                  <a:gd name="T7" fmla="*/ 3 h 6"/>
                  <a:gd name="T8" fmla="*/ 4 w 5"/>
                  <a:gd name="T9" fmla="*/ 4 h 6"/>
                  <a:gd name="T10" fmla="*/ 5 w 5"/>
                  <a:gd name="T11" fmla="*/ 3 h 6"/>
                  <a:gd name="T12" fmla="*/ 5 w 5"/>
                  <a:gd name="T13" fmla="*/ 3 h 6"/>
                  <a:gd name="T14" fmla="*/ 5 w 5"/>
                  <a:gd name="T15" fmla="*/ 2 h 6"/>
                  <a:gd name="T16" fmla="*/ 5 w 5"/>
                  <a:gd name="T17" fmla="*/ 3 h 6"/>
                  <a:gd name="T18" fmla="*/ 5 w 5"/>
                  <a:gd name="T19" fmla="*/ 2 h 6"/>
                  <a:gd name="T20" fmla="*/ 4 w 5"/>
                  <a:gd name="T21" fmla="*/ 4 h 6"/>
                  <a:gd name="T22" fmla="*/ 4 w 5"/>
                  <a:gd name="T23" fmla="*/ 2 h 6"/>
                  <a:gd name="T24" fmla="*/ 4 w 5"/>
                  <a:gd name="T25" fmla="*/ 1 h 6"/>
                  <a:gd name="T26" fmla="*/ 4 w 5"/>
                  <a:gd name="T27" fmla="*/ 1 h 6"/>
                  <a:gd name="T28" fmla="*/ 3 w 5"/>
                  <a:gd name="T29" fmla="*/ 3 h 6"/>
                  <a:gd name="T30" fmla="*/ 4 w 5"/>
                  <a:gd name="T31" fmla="*/ 1 h 6"/>
                  <a:gd name="T32" fmla="*/ 2 w 5"/>
                  <a:gd name="T33" fmla="*/ 2 h 6"/>
                  <a:gd name="T34" fmla="*/ 1 w 5"/>
                  <a:gd name="T35" fmla="*/ 4 h 6"/>
                  <a:gd name="T36" fmla="*/ 2 w 5"/>
                  <a:gd name="T37" fmla="*/ 2 h 6"/>
                  <a:gd name="T38" fmla="*/ 2 w 5"/>
                  <a:gd name="T39" fmla="*/ 2 h 6"/>
                  <a:gd name="T40" fmla="*/ 0 w 5"/>
                  <a:gd name="T41" fmla="*/ 5 h 6"/>
                  <a:gd name="T42" fmla="*/ 3 w 5"/>
                  <a:gd name="T43" fmla="*/ 3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5" h="6">
                    <a:moveTo>
                      <a:pt x="3" y="3"/>
                    </a:moveTo>
                    <a:cubicBezTo>
                      <a:pt x="2" y="4"/>
                      <a:pt x="2" y="4"/>
                      <a:pt x="2" y="4"/>
                    </a:cubicBezTo>
                    <a:cubicBezTo>
                      <a:pt x="3" y="4"/>
                      <a:pt x="4" y="4"/>
                      <a:pt x="4" y="5"/>
                    </a:cubicBezTo>
                    <a:cubicBezTo>
                      <a:pt x="4" y="5"/>
                      <a:pt x="4" y="3"/>
                      <a:pt x="5" y="3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5" y="3"/>
                      <a:pt x="5" y="5"/>
                      <a:pt x="5" y="3"/>
                    </a:cubicBezTo>
                    <a:cubicBezTo>
                      <a:pt x="5" y="2"/>
                      <a:pt x="5" y="4"/>
                      <a:pt x="5" y="3"/>
                    </a:cubicBezTo>
                    <a:cubicBezTo>
                      <a:pt x="5" y="2"/>
                      <a:pt x="5" y="2"/>
                      <a:pt x="5" y="2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5" y="2"/>
                      <a:pt x="5" y="2"/>
                      <a:pt x="5" y="2"/>
                    </a:cubicBezTo>
                    <a:cubicBezTo>
                      <a:pt x="5" y="0"/>
                      <a:pt x="4" y="4"/>
                      <a:pt x="4" y="4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4" y="1"/>
                      <a:pt x="4" y="2"/>
                      <a:pt x="4" y="1"/>
                    </a:cubicBezTo>
                    <a:cubicBezTo>
                      <a:pt x="4" y="1"/>
                      <a:pt x="3" y="2"/>
                      <a:pt x="4" y="1"/>
                    </a:cubicBezTo>
                    <a:cubicBezTo>
                      <a:pt x="4" y="2"/>
                      <a:pt x="4" y="2"/>
                      <a:pt x="3" y="3"/>
                    </a:cubicBezTo>
                    <a:cubicBezTo>
                      <a:pt x="3" y="4"/>
                      <a:pt x="4" y="2"/>
                      <a:pt x="4" y="1"/>
                    </a:cubicBezTo>
                    <a:cubicBezTo>
                      <a:pt x="3" y="2"/>
                      <a:pt x="2" y="3"/>
                      <a:pt x="2" y="2"/>
                    </a:cubicBezTo>
                    <a:cubicBezTo>
                      <a:pt x="2" y="3"/>
                      <a:pt x="1" y="4"/>
                      <a:pt x="1" y="4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2"/>
                      <a:pt x="2" y="1"/>
                      <a:pt x="2" y="2"/>
                    </a:cubicBezTo>
                    <a:cubicBezTo>
                      <a:pt x="1" y="3"/>
                      <a:pt x="1" y="4"/>
                      <a:pt x="0" y="5"/>
                    </a:cubicBezTo>
                    <a:cubicBezTo>
                      <a:pt x="1" y="6"/>
                      <a:pt x="2" y="3"/>
                      <a:pt x="3" y="3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960" name="Rectangle 658"/>
              <p:cNvSpPr>
                <a:spLocks noChangeArrowheads="1"/>
              </p:cNvSpPr>
              <p:nvPr/>
            </p:nvSpPr>
            <p:spPr bwMode="auto">
              <a:xfrm>
                <a:off x="1612" y="3218"/>
                <a:ext cx="1" cy="1"/>
              </a:xfrm>
              <a:prstGeom prst="rect">
                <a:avLst/>
              </a:pr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961" name="Freeform 659"/>
              <p:cNvSpPr>
                <a:spLocks/>
              </p:cNvSpPr>
              <p:nvPr/>
            </p:nvSpPr>
            <p:spPr bwMode="auto">
              <a:xfrm>
                <a:off x="1832" y="3223"/>
                <a:ext cx="0" cy="3"/>
              </a:xfrm>
              <a:custGeom>
                <a:avLst/>
                <a:gdLst>
                  <a:gd name="T0" fmla="*/ 0 h 3"/>
                  <a:gd name="T1" fmla="*/ 0 h 3"/>
                  <a:gd name="T2" fmla="*/ 3 h 3"/>
                  <a:gd name="T3" fmla="*/ 0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3">
                    <a:moveTo>
                      <a:pt x="0" y="0"/>
                    </a:moveTo>
                    <a:lnTo>
                      <a:pt x="0" y="0"/>
                    </a:lnTo>
                    <a:lnTo>
                      <a:pt x="0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962" name="Freeform 660"/>
              <p:cNvSpPr>
                <a:spLocks/>
              </p:cNvSpPr>
              <p:nvPr/>
            </p:nvSpPr>
            <p:spPr bwMode="auto">
              <a:xfrm>
                <a:off x="1829" y="3213"/>
                <a:ext cx="3" cy="13"/>
              </a:xfrm>
              <a:custGeom>
                <a:avLst/>
                <a:gdLst>
                  <a:gd name="T0" fmla="*/ 1 w 1"/>
                  <a:gd name="T1" fmla="*/ 0 h 5"/>
                  <a:gd name="T2" fmla="*/ 0 w 1"/>
                  <a:gd name="T3" fmla="*/ 0 h 5"/>
                  <a:gd name="T4" fmla="*/ 1 w 1"/>
                  <a:gd name="T5" fmla="*/ 5 h 5"/>
                  <a:gd name="T6" fmla="*/ 1 w 1"/>
                  <a:gd name="T7" fmla="*/ 2 h 5"/>
                  <a:gd name="T8" fmla="*/ 1 w 1"/>
                  <a:gd name="T9" fmla="*/ 3 h 5"/>
                  <a:gd name="T10" fmla="*/ 1 w 1"/>
                  <a:gd name="T11" fmla="*/ 1 h 5"/>
                  <a:gd name="T12" fmla="*/ 1 w 1"/>
                  <a:gd name="T13" fmla="*/ 1 h 5"/>
                  <a:gd name="T14" fmla="*/ 1 w 1"/>
                  <a:gd name="T15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" h="5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4"/>
                      <a:pt x="0" y="3"/>
                      <a:pt x="1" y="5"/>
                    </a:cubicBezTo>
                    <a:cubicBezTo>
                      <a:pt x="1" y="5"/>
                      <a:pt x="1" y="3"/>
                      <a:pt x="1" y="2"/>
                    </a:cubicBezTo>
                    <a:cubicBezTo>
                      <a:pt x="1" y="2"/>
                      <a:pt x="1" y="3"/>
                      <a:pt x="1" y="3"/>
                    </a:cubicBezTo>
                    <a:cubicBezTo>
                      <a:pt x="1" y="2"/>
                      <a:pt x="1" y="2"/>
                      <a:pt x="1" y="1"/>
                    </a:cubicBezTo>
                    <a:cubicBezTo>
                      <a:pt x="1" y="0"/>
                      <a:pt x="1" y="2"/>
                      <a:pt x="1" y="1"/>
                    </a:cubicBez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963" name="Freeform 661"/>
              <p:cNvSpPr>
                <a:spLocks/>
              </p:cNvSpPr>
              <p:nvPr/>
            </p:nvSpPr>
            <p:spPr bwMode="auto">
              <a:xfrm>
                <a:off x="1829" y="3215"/>
                <a:ext cx="0" cy="6"/>
              </a:xfrm>
              <a:custGeom>
                <a:avLst/>
                <a:gdLst>
                  <a:gd name="T0" fmla="*/ 2 h 2"/>
                  <a:gd name="T1" fmla="*/ 0 h 2"/>
                  <a:gd name="T2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2"/>
                      <a:pt x="0" y="2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964" name="Freeform 662"/>
              <p:cNvSpPr>
                <a:spLocks/>
              </p:cNvSpPr>
              <p:nvPr/>
            </p:nvSpPr>
            <p:spPr bwMode="auto">
              <a:xfrm>
                <a:off x="1829" y="3218"/>
                <a:ext cx="0" cy="5"/>
              </a:xfrm>
              <a:custGeom>
                <a:avLst/>
                <a:gdLst>
                  <a:gd name="T0" fmla="*/ 1 h 2"/>
                  <a:gd name="T1" fmla="*/ 0 h 2"/>
                  <a:gd name="T2" fmla="*/ 2 h 2"/>
                  <a:gd name="T3" fmla="*/ 1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1"/>
                    </a:moveTo>
                    <a:cubicBezTo>
                      <a:pt x="0" y="1"/>
                      <a:pt x="0" y="0"/>
                      <a:pt x="0" y="0"/>
                    </a:cubicBezTo>
                    <a:cubicBezTo>
                      <a:pt x="0" y="2"/>
                      <a:pt x="0" y="2"/>
                      <a:pt x="0" y="2"/>
                    </a:cubicBez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965" name="Freeform 663"/>
              <p:cNvSpPr>
                <a:spLocks/>
              </p:cNvSpPr>
              <p:nvPr/>
            </p:nvSpPr>
            <p:spPr bwMode="auto">
              <a:xfrm>
                <a:off x="1827" y="3221"/>
                <a:ext cx="0" cy="2"/>
              </a:xfrm>
              <a:custGeom>
                <a:avLst/>
                <a:gdLst>
                  <a:gd name="T0" fmla="*/ 0 h 1"/>
                  <a:gd name="T1" fmla="*/ 0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966" name="Freeform 664"/>
              <p:cNvSpPr>
                <a:spLocks/>
              </p:cNvSpPr>
              <p:nvPr/>
            </p:nvSpPr>
            <p:spPr bwMode="auto">
              <a:xfrm>
                <a:off x="1827" y="3213"/>
                <a:ext cx="2" cy="10"/>
              </a:xfrm>
              <a:custGeom>
                <a:avLst/>
                <a:gdLst>
                  <a:gd name="T0" fmla="*/ 0 w 1"/>
                  <a:gd name="T1" fmla="*/ 4 h 4"/>
                  <a:gd name="T2" fmla="*/ 0 w 1"/>
                  <a:gd name="T3" fmla="*/ 3 h 4"/>
                  <a:gd name="T4" fmla="*/ 0 w 1"/>
                  <a:gd name="T5" fmla="*/ 3 h 4"/>
                  <a:gd name="T6" fmla="*/ 1 w 1"/>
                  <a:gd name="T7" fmla="*/ 2 h 4"/>
                  <a:gd name="T8" fmla="*/ 1 w 1"/>
                  <a:gd name="T9" fmla="*/ 2 h 4"/>
                  <a:gd name="T10" fmla="*/ 1 w 1"/>
                  <a:gd name="T11" fmla="*/ 0 h 4"/>
                  <a:gd name="T12" fmla="*/ 0 w 1"/>
                  <a:gd name="T13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" h="4">
                    <a:moveTo>
                      <a:pt x="0" y="4"/>
                    </a:moveTo>
                    <a:cubicBezTo>
                      <a:pt x="0" y="4"/>
                      <a:pt x="0" y="4"/>
                      <a:pt x="0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0" y="1"/>
                      <a:pt x="1" y="2"/>
                    </a:cubicBezTo>
                    <a:cubicBezTo>
                      <a:pt x="1" y="1"/>
                      <a:pt x="1" y="3"/>
                      <a:pt x="1" y="2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1"/>
                      <a:pt x="0" y="3"/>
                      <a:pt x="0" y="4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967" name="Freeform 665"/>
              <p:cNvSpPr>
                <a:spLocks/>
              </p:cNvSpPr>
              <p:nvPr/>
            </p:nvSpPr>
            <p:spPr bwMode="auto">
              <a:xfrm>
                <a:off x="1827" y="3221"/>
                <a:ext cx="2" cy="0"/>
              </a:xfrm>
              <a:custGeom>
                <a:avLst/>
                <a:gdLst>
                  <a:gd name="T0" fmla="*/ 0 w 1"/>
                  <a:gd name="T1" fmla="*/ 1 w 1"/>
                  <a:gd name="T2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968" name="Freeform 666"/>
              <p:cNvSpPr>
                <a:spLocks/>
              </p:cNvSpPr>
              <p:nvPr/>
            </p:nvSpPr>
            <p:spPr bwMode="auto">
              <a:xfrm>
                <a:off x="1829" y="3218"/>
                <a:ext cx="0" cy="3"/>
              </a:xfrm>
              <a:custGeom>
                <a:avLst/>
                <a:gdLst>
                  <a:gd name="T0" fmla="*/ 3 h 3"/>
                  <a:gd name="T1" fmla="*/ 3 h 3"/>
                  <a:gd name="T2" fmla="*/ 0 h 3"/>
                  <a:gd name="T3" fmla="*/ 3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3">
                    <a:moveTo>
                      <a:pt x="0" y="3"/>
                    </a:moveTo>
                    <a:lnTo>
                      <a:pt x="0" y="3"/>
                    </a:lnTo>
                    <a:lnTo>
                      <a:pt x="0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969" name="Freeform 667"/>
              <p:cNvSpPr>
                <a:spLocks/>
              </p:cNvSpPr>
              <p:nvPr/>
            </p:nvSpPr>
            <p:spPr bwMode="auto">
              <a:xfrm>
                <a:off x="1824" y="3213"/>
                <a:ext cx="3" cy="10"/>
              </a:xfrm>
              <a:custGeom>
                <a:avLst/>
                <a:gdLst>
                  <a:gd name="T0" fmla="*/ 1 w 1"/>
                  <a:gd name="T1" fmla="*/ 4 h 4"/>
                  <a:gd name="T2" fmla="*/ 1 w 1"/>
                  <a:gd name="T3" fmla="*/ 2 h 4"/>
                  <a:gd name="T4" fmla="*/ 1 w 1"/>
                  <a:gd name="T5" fmla="*/ 0 h 4"/>
                  <a:gd name="T6" fmla="*/ 1 w 1"/>
                  <a:gd name="T7" fmla="*/ 0 h 4"/>
                  <a:gd name="T8" fmla="*/ 1 w 1"/>
                  <a:gd name="T9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4">
                    <a:moveTo>
                      <a:pt x="1" y="4"/>
                    </a:moveTo>
                    <a:cubicBezTo>
                      <a:pt x="1" y="1"/>
                      <a:pt x="1" y="4"/>
                      <a:pt x="1" y="2"/>
                    </a:cubicBezTo>
                    <a:cubicBezTo>
                      <a:pt x="1" y="2"/>
                      <a:pt x="1" y="1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1"/>
                      <a:pt x="1" y="3"/>
                      <a:pt x="1" y="4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970" name="Freeform 668"/>
              <p:cNvSpPr>
                <a:spLocks/>
              </p:cNvSpPr>
              <p:nvPr/>
            </p:nvSpPr>
            <p:spPr bwMode="auto">
              <a:xfrm>
                <a:off x="1824" y="3207"/>
                <a:ext cx="0" cy="3"/>
              </a:xfrm>
              <a:custGeom>
                <a:avLst/>
                <a:gdLst>
                  <a:gd name="T0" fmla="*/ 0 h 3"/>
                  <a:gd name="T1" fmla="*/ 3 h 3"/>
                  <a:gd name="T2" fmla="*/ 0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3">
                    <a:moveTo>
                      <a:pt x="0" y="0"/>
                    </a:moveTo>
                    <a:lnTo>
                      <a:pt x="0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971" name="Freeform 669"/>
              <p:cNvSpPr>
                <a:spLocks/>
              </p:cNvSpPr>
              <p:nvPr/>
            </p:nvSpPr>
            <p:spPr bwMode="auto">
              <a:xfrm>
                <a:off x="1821" y="3204"/>
                <a:ext cx="3" cy="14"/>
              </a:xfrm>
              <a:custGeom>
                <a:avLst/>
                <a:gdLst>
                  <a:gd name="T0" fmla="*/ 0 w 1"/>
                  <a:gd name="T1" fmla="*/ 5 h 5"/>
                  <a:gd name="T2" fmla="*/ 1 w 1"/>
                  <a:gd name="T3" fmla="*/ 3 h 5"/>
                  <a:gd name="T4" fmla="*/ 0 w 1"/>
                  <a:gd name="T5" fmla="*/ 4 h 5"/>
                  <a:gd name="T6" fmla="*/ 1 w 1"/>
                  <a:gd name="T7" fmla="*/ 3 h 5"/>
                  <a:gd name="T8" fmla="*/ 1 w 1"/>
                  <a:gd name="T9" fmla="*/ 5 h 5"/>
                  <a:gd name="T10" fmla="*/ 1 w 1"/>
                  <a:gd name="T11" fmla="*/ 4 h 5"/>
                  <a:gd name="T12" fmla="*/ 1 w 1"/>
                  <a:gd name="T13" fmla="*/ 5 h 5"/>
                  <a:gd name="T14" fmla="*/ 1 w 1"/>
                  <a:gd name="T15" fmla="*/ 3 h 5"/>
                  <a:gd name="T16" fmla="*/ 1 w 1"/>
                  <a:gd name="T17" fmla="*/ 3 h 5"/>
                  <a:gd name="T18" fmla="*/ 1 w 1"/>
                  <a:gd name="T19" fmla="*/ 2 h 5"/>
                  <a:gd name="T20" fmla="*/ 1 w 1"/>
                  <a:gd name="T21" fmla="*/ 0 h 5"/>
                  <a:gd name="T22" fmla="*/ 0 w 1"/>
                  <a:gd name="T23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" h="5">
                    <a:moveTo>
                      <a:pt x="0" y="5"/>
                    </a:move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1" y="4"/>
                      <a:pt x="0" y="4"/>
                    </a:cubicBezTo>
                    <a:cubicBezTo>
                      <a:pt x="1" y="5"/>
                      <a:pt x="1" y="3"/>
                      <a:pt x="1" y="3"/>
                    </a:cubicBezTo>
                    <a:cubicBezTo>
                      <a:pt x="1" y="5"/>
                      <a:pt x="1" y="4"/>
                      <a:pt x="1" y="5"/>
                    </a:cubicBezTo>
                    <a:cubicBezTo>
                      <a:pt x="1" y="5"/>
                      <a:pt x="1" y="5"/>
                      <a:pt x="1" y="4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2"/>
                      <a:pt x="1" y="4"/>
                      <a:pt x="1" y="3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0"/>
                      <a:pt x="1" y="0"/>
                    </a:cubicBezTo>
                    <a:cubicBezTo>
                      <a:pt x="0" y="0"/>
                      <a:pt x="0" y="4"/>
                      <a:pt x="0" y="5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972" name="Freeform 670"/>
              <p:cNvSpPr>
                <a:spLocks/>
              </p:cNvSpPr>
              <p:nvPr/>
            </p:nvSpPr>
            <p:spPr bwMode="auto">
              <a:xfrm>
                <a:off x="1821" y="3210"/>
                <a:ext cx="0" cy="3"/>
              </a:xfrm>
              <a:custGeom>
                <a:avLst/>
                <a:gdLst>
                  <a:gd name="T0" fmla="*/ 0 h 3"/>
                  <a:gd name="T1" fmla="*/ 0 h 3"/>
                  <a:gd name="T2" fmla="*/ 3 h 3"/>
                  <a:gd name="T3" fmla="*/ 0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3">
                    <a:moveTo>
                      <a:pt x="0" y="0"/>
                    </a:moveTo>
                    <a:lnTo>
                      <a:pt x="0" y="0"/>
                    </a:lnTo>
                    <a:lnTo>
                      <a:pt x="0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973" name="Freeform 671"/>
              <p:cNvSpPr>
                <a:spLocks/>
              </p:cNvSpPr>
              <p:nvPr/>
            </p:nvSpPr>
            <p:spPr bwMode="auto">
              <a:xfrm>
                <a:off x="1819" y="3204"/>
                <a:ext cx="2" cy="17"/>
              </a:xfrm>
              <a:custGeom>
                <a:avLst/>
                <a:gdLst>
                  <a:gd name="T0" fmla="*/ 0 w 1"/>
                  <a:gd name="T1" fmla="*/ 5 h 6"/>
                  <a:gd name="T2" fmla="*/ 1 w 1"/>
                  <a:gd name="T3" fmla="*/ 4 h 6"/>
                  <a:gd name="T4" fmla="*/ 1 w 1"/>
                  <a:gd name="T5" fmla="*/ 5 h 6"/>
                  <a:gd name="T6" fmla="*/ 1 w 1"/>
                  <a:gd name="T7" fmla="*/ 3 h 6"/>
                  <a:gd name="T8" fmla="*/ 0 w 1"/>
                  <a:gd name="T9" fmla="*/ 4 h 6"/>
                  <a:gd name="T10" fmla="*/ 0 w 1"/>
                  <a:gd name="T11" fmla="*/ 1 h 6"/>
                  <a:gd name="T12" fmla="*/ 1 w 1"/>
                  <a:gd name="T13" fmla="*/ 2 h 6"/>
                  <a:gd name="T14" fmla="*/ 0 w 1"/>
                  <a:gd name="T15" fmla="*/ 2 h 6"/>
                  <a:gd name="T16" fmla="*/ 0 w 1"/>
                  <a:gd name="T17" fmla="*/ 3 h 6"/>
                  <a:gd name="T18" fmla="*/ 0 w 1"/>
                  <a:gd name="T19" fmla="*/ 4 h 6"/>
                  <a:gd name="T20" fmla="*/ 0 w 1"/>
                  <a:gd name="T21" fmla="*/ 5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" h="6">
                    <a:moveTo>
                      <a:pt x="0" y="5"/>
                    </a:moveTo>
                    <a:cubicBezTo>
                      <a:pt x="1" y="4"/>
                      <a:pt x="1" y="4"/>
                      <a:pt x="1" y="4"/>
                    </a:cubicBezTo>
                    <a:cubicBezTo>
                      <a:pt x="1" y="4"/>
                      <a:pt x="1" y="5"/>
                      <a:pt x="1" y="5"/>
                    </a:cubicBezTo>
                    <a:cubicBezTo>
                      <a:pt x="1" y="4"/>
                      <a:pt x="1" y="4"/>
                      <a:pt x="1" y="3"/>
                    </a:cubicBezTo>
                    <a:cubicBezTo>
                      <a:pt x="1" y="1"/>
                      <a:pt x="1" y="4"/>
                      <a:pt x="0" y="4"/>
                    </a:cubicBezTo>
                    <a:cubicBezTo>
                      <a:pt x="0" y="3"/>
                      <a:pt x="0" y="3"/>
                      <a:pt x="0" y="1"/>
                    </a:cubicBezTo>
                    <a:cubicBezTo>
                      <a:pt x="0" y="1"/>
                      <a:pt x="0" y="2"/>
                      <a:pt x="1" y="2"/>
                    </a:cubicBezTo>
                    <a:cubicBezTo>
                      <a:pt x="0" y="0"/>
                      <a:pt x="0" y="2"/>
                      <a:pt x="0" y="2"/>
                    </a:cubicBezTo>
                    <a:cubicBezTo>
                      <a:pt x="0" y="2"/>
                      <a:pt x="0" y="3"/>
                      <a:pt x="0" y="3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5"/>
                      <a:pt x="0" y="6"/>
                      <a:pt x="0" y="5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974" name="Freeform 672"/>
              <p:cNvSpPr>
                <a:spLocks/>
              </p:cNvSpPr>
              <p:nvPr/>
            </p:nvSpPr>
            <p:spPr bwMode="auto">
              <a:xfrm>
                <a:off x="1821" y="3218"/>
                <a:ext cx="0" cy="3"/>
              </a:xfrm>
              <a:custGeom>
                <a:avLst/>
                <a:gdLst>
                  <a:gd name="T0" fmla="*/ 0 h 1"/>
                  <a:gd name="T1" fmla="*/ 0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975" name="Freeform 673"/>
              <p:cNvSpPr>
                <a:spLocks/>
              </p:cNvSpPr>
              <p:nvPr/>
            </p:nvSpPr>
            <p:spPr bwMode="auto">
              <a:xfrm>
                <a:off x="1819" y="3210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976" name="Freeform 674"/>
              <p:cNvSpPr>
                <a:spLocks/>
              </p:cNvSpPr>
              <p:nvPr/>
            </p:nvSpPr>
            <p:spPr bwMode="auto">
              <a:xfrm>
                <a:off x="1819" y="3215"/>
                <a:ext cx="0" cy="3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  <a:gd name="T3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977" name="Freeform 675"/>
              <p:cNvSpPr>
                <a:spLocks/>
              </p:cNvSpPr>
              <p:nvPr/>
            </p:nvSpPr>
            <p:spPr bwMode="auto">
              <a:xfrm>
                <a:off x="1797" y="3207"/>
                <a:ext cx="22" cy="16"/>
              </a:xfrm>
              <a:custGeom>
                <a:avLst/>
                <a:gdLst>
                  <a:gd name="T0" fmla="*/ 1 w 8"/>
                  <a:gd name="T1" fmla="*/ 0 h 6"/>
                  <a:gd name="T2" fmla="*/ 1 w 8"/>
                  <a:gd name="T3" fmla="*/ 1 h 6"/>
                  <a:gd name="T4" fmla="*/ 0 w 8"/>
                  <a:gd name="T5" fmla="*/ 3 h 6"/>
                  <a:gd name="T6" fmla="*/ 0 w 8"/>
                  <a:gd name="T7" fmla="*/ 5 h 6"/>
                  <a:gd name="T8" fmla="*/ 1 w 8"/>
                  <a:gd name="T9" fmla="*/ 4 h 6"/>
                  <a:gd name="T10" fmla="*/ 1 w 8"/>
                  <a:gd name="T11" fmla="*/ 5 h 6"/>
                  <a:gd name="T12" fmla="*/ 2 w 8"/>
                  <a:gd name="T13" fmla="*/ 5 h 6"/>
                  <a:gd name="T14" fmla="*/ 3 w 8"/>
                  <a:gd name="T15" fmla="*/ 4 h 6"/>
                  <a:gd name="T16" fmla="*/ 6 w 8"/>
                  <a:gd name="T17" fmla="*/ 5 h 6"/>
                  <a:gd name="T18" fmla="*/ 6 w 8"/>
                  <a:gd name="T19" fmla="*/ 3 h 6"/>
                  <a:gd name="T20" fmla="*/ 6 w 8"/>
                  <a:gd name="T21" fmla="*/ 4 h 6"/>
                  <a:gd name="T22" fmla="*/ 6 w 8"/>
                  <a:gd name="T23" fmla="*/ 4 h 6"/>
                  <a:gd name="T24" fmla="*/ 7 w 8"/>
                  <a:gd name="T25" fmla="*/ 4 h 6"/>
                  <a:gd name="T26" fmla="*/ 7 w 8"/>
                  <a:gd name="T27" fmla="*/ 2 h 6"/>
                  <a:gd name="T28" fmla="*/ 7 w 8"/>
                  <a:gd name="T29" fmla="*/ 5 h 6"/>
                  <a:gd name="T30" fmla="*/ 8 w 8"/>
                  <a:gd name="T31" fmla="*/ 3 h 6"/>
                  <a:gd name="T32" fmla="*/ 7 w 8"/>
                  <a:gd name="T33" fmla="*/ 1 h 6"/>
                  <a:gd name="T34" fmla="*/ 8 w 8"/>
                  <a:gd name="T35" fmla="*/ 0 h 6"/>
                  <a:gd name="T36" fmla="*/ 6 w 8"/>
                  <a:gd name="T37" fmla="*/ 3 h 6"/>
                  <a:gd name="T38" fmla="*/ 6 w 8"/>
                  <a:gd name="T39" fmla="*/ 2 h 6"/>
                  <a:gd name="T40" fmla="*/ 4 w 8"/>
                  <a:gd name="T41" fmla="*/ 1 h 6"/>
                  <a:gd name="T42" fmla="*/ 4 w 8"/>
                  <a:gd name="T43" fmla="*/ 3 h 6"/>
                  <a:gd name="T44" fmla="*/ 4 w 8"/>
                  <a:gd name="T45" fmla="*/ 2 h 6"/>
                  <a:gd name="T46" fmla="*/ 4 w 8"/>
                  <a:gd name="T47" fmla="*/ 3 h 6"/>
                  <a:gd name="T48" fmla="*/ 3 w 8"/>
                  <a:gd name="T49" fmla="*/ 2 h 6"/>
                  <a:gd name="T50" fmla="*/ 3 w 8"/>
                  <a:gd name="T51" fmla="*/ 4 h 6"/>
                  <a:gd name="T52" fmla="*/ 3 w 8"/>
                  <a:gd name="T53" fmla="*/ 0 h 6"/>
                  <a:gd name="T54" fmla="*/ 3 w 8"/>
                  <a:gd name="T55" fmla="*/ 2 h 6"/>
                  <a:gd name="T56" fmla="*/ 2 w 8"/>
                  <a:gd name="T57" fmla="*/ 3 h 6"/>
                  <a:gd name="T58" fmla="*/ 2 w 8"/>
                  <a:gd name="T59" fmla="*/ 1 h 6"/>
                  <a:gd name="T60" fmla="*/ 2 w 8"/>
                  <a:gd name="T61" fmla="*/ 2 h 6"/>
                  <a:gd name="T62" fmla="*/ 2 w 8"/>
                  <a:gd name="T63" fmla="*/ 3 h 6"/>
                  <a:gd name="T64" fmla="*/ 1 w 8"/>
                  <a:gd name="T65" fmla="*/ 3 h 6"/>
                  <a:gd name="T66" fmla="*/ 2 w 8"/>
                  <a:gd name="T67" fmla="*/ 1 h 6"/>
                  <a:gd name="T68" fmla="*/ 1 w 8"/>
                  <a:gd name="T69" fmla="*/ 0 h 6"/>
                  <a:gd name="T70" fmla="*/ 1 w 8"/>
                  <a:gd name="T71" fmla="*/ 2 h 6"/>
                  <a:gd name="T72" fmla="*/ 1 w 8"/>
                  <a:gd name="T73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8" h="6">
                    <a:moveTo>
                      <a:pt x="1" y="0"/>
                    </a:moveTo>
                    <a:cubicBezTo>
                      <a:pt x="1" y="1"/>
                      <a:pt x="1" y="2"/>
                      <a:pt x="1" y="1"/>
                    </a:cubicBezTo>
                    <a:cubicBezTo>
                      <a:pt x="1" y="2"/>
                      <a:pt x="0" y="2"/>
                      <a:pt x="0" y="3"/>
                    </a:cubicBezTo>
                    <a:cubicBezTo>
                      <a:pt x="1" y="4"/>
                      <a:pt x="0" y="4"/>
                      <a:pt x="0" y="5"/>
                    </a:cubicBezTo>
                    <a:cubicBezTo>
                      <a:pt x="1" y="5"/>
                      <a:pt x="1" y="4"/>
                      <a:pt x="1" y="4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1" y="5"/>
                      <a:pt x="2" y="4"/>
                      <a:pt x="2" y="5"/>
                    </a:cubicBezTo>
                    <a:cubicBezTo>
                      <a:pt x="2" y="5"/>
                      <a:pt x="2" y="5"/>
                      <a:pt x="3" y="4"/>
                    </a:cubicBezTo>
                    <a:cubicBezTo>
                      <a:pt x="4" y="5"/>
                      <a:pt x="5" y="4"/>
                      <a:pt x="6" y="5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6" y="4"/>
                      <a:pt x="6" y="3"/>
                      <a:pt x="6" y="4"/>
                    </a:cubicBezTo>
                    <a:cubicBezTo>
                      <a:pt x="6" y="4"/>
                      <a:pt x="6" y="4"/>
                      <a:pt x="6" y="4"/>
                    </a:cubicBezTo>
                    <a:cubicBezTo>
                      <a:pt x="6" y="6"/>
                      <a:pt x="7" y="4"/>
                      <a:pt x="7" y="4"/>
                    </a:cubicBezTo>
                    <a:cubicBezTo>
                      <a:pt x="7" y="4"/>
                      <a:pt x="7" y="2"/>
                      <a:pt x="7" y="2"/>
                    </a:cubicBezTo>
                    <a:cubicBezTo>
                      <a:pt x="7" y="4"/>
                      <a:pt x="7" y="2"/>
                      <a:pt x="7" y="5"/>
                    </a:cubicBezTo>
                    <a:cubicBezTo>
                      <a:pt x="7" y="5"/>
                      <a:pt x="7" y="3"/>
                      <a:pt x="8" y="3"/>
                    </a:cubicBezTo>
                    <a:cubicBezTo>
                      <a:pt x="8" y="2"/>
                      <a:pt x="7" y="2"/>
                      <a:pt x="7" y="1"/>
                    </a:cubicBezTo>
                    <a:cubicBezTo>
                      <a:pt x="7" y="0"/>
                      <a:pt x="8" y="2"/>
                      <a:pt x="8" y="0"/>
                    </a:cubicBezTo>
                    <a:cubicBezTo>
                      <a:pt x="7" y="0"/>
                      <a:pt x="6" y="2"/>
                      <a:pt x="6" y="3"/>
                    </a:cubicBezTo>
                    <a:cubicBezTo>
                      <a:pt x="6" y="2"/>
                      <a:pt x="6" y="2"/>
                      <a:pt x="6" y="2"/>
                    </a:cubicBezTo>
                    <a:cubicBezTo>
                      <a:pt x="5" y="3"/>
                      <a:pt x="5" y="3"/>
                      <a:pt x="4" y="1"/>
                    </a:cubicBezTo>
                    <a:cubicBezTo>
                      <a:pt x="4" y="2"/>
                      <a:pt x="4" y="0"/>
                      <a:pt x="4" y="3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3" y="3"/>
                      <a:pt x="4" y="1"/>
                      <a:pt x="3" y="2"/>
                    </a:cubicBezTo>
                    <a:cubicBezTo>
                      <a:pt x="3" y="3"/>
                      <a:pt x="3" y="3"/>
                      <a:pt x="3" y="4"/>
                    </a:cubicBezTo>
                    <a:cubicBezTo>
                      <a:pt x="3" y="3"/>
                      <a:pt x="3" y="2"/>
                      <a:pt x="3" y="0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1"/>
                      <a:pt x="3" y="3"/>
                      <a:pt x="2" y="3"/>
                    </a:cubicBezTo>
                    <a:cubicBezTo>
                      <a:pt x="2" y="3"/>
                      <a:pt x="2" y="1"/>
                      <a:pt x="2" y="1"/>
                    </a:cubicBezTo>
                    <a:cubicBezTo>
                      <a:pt x="2" y="0"/>
                      <a:pt x="2" y="3"/>
                      <a:pt x="2" y="2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4"/>
                      <a:pt x="1" y="2"/>
                      <a:pt x="1" y="3"/>
                    </a:cubicBezTo>
                    <a:cubicBezTo>
                      <a:pt x="1" y="1"/>
                      <a:pt x="1" y="1"/>
                      <a:pt x="2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2"/>
                      <a:pt x="1" y="2"/>
                    </a:cubicBezTo>
                    <a:cubicBezTo>
                      <a:pt x="1" y="0"/>
                      <a:pt x="1" y="1"/>
                      <a:pt x="1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978" name="Rectangle 676"/>
              <p:cNvSpPr>
                <a:spLocks noChangeArrowheads="1"/>
              </p:cNvSpPr>
              <p:nvPr/>
            </p:nvSpPr>
            <p:spPr bwMode="auto">
              <a:xfrm>
                <a:off x="1800" y="3204"/>
                <a:ext cx="1" cy="3"/>
              </a:xfrm>
              <a:prstGeom prst="rect">
                <a:avLst/>
              </a:pr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979" name="Freeform 677"/>
              <p:cNvSpPr>
                <a:spLocks/>
              </p:cNvSpPr>
              <p:nvPr/>
            </p:nvSpPr>
            <p:spPr bwMode="auto">
              <a:xfrm>
                <a:off x="1800" y="3207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980" name="Rectangle 678"/>
              <p:cNvSpPr>
                <a:spLocks noChangeArrowheads="1"/>
              </p:cNvSpPr>
              <p:nvPr/>
            </p:nvSpPr>
            <p:spPr bwMode="auto">
              <a:xfrm>
                <a:off x="1802" y="3221"/>
                <a:ext cx="1" cy="1"/>
              </a:xfrm>
              <a:prstGeom prst="rect">
                <a:avLst/>
              </a:pr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981" name="Freeform 679"/>
              <p:cNvSpPr>
                <a:spLocks/>
              </p:cNvSpPr>
              <p:nvPr/>
            </p:nvSpPr>
            <p:spPr bwMode="auto">
              <a:xfrm>
                <a:off x="1802" y="3204"/>
                <a:ext cx="3" cy="3"/>
              </a:xfrm>
              <a:custGeom>
                <a:avLst/>
                <a:gdLst>
                  <a:gd name="T0" fmla="*/ 0 w 3"/>
                  <a:gd name="T1" fmla="*/ 0 h 3"/>
                  <a:gd name="T2" fmla="*/ 3 w 3"/>
                  <a:gd name="T3" fmla="*/ 3 h 3"/>
                  <a:gd name="T4" fmla="*/ 0 w 3"/>
                  <a:gd name="T5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3">
                    <a:moveTo>
                      <a:pt x="0" y="0"/>
                    </a:moveTo>
                    <a:lnTo>
                      <a:pt x="3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982" name="Freeform 680"/>
              <p:cNvSpPr>
                <a:spLocks/>
              </p:cNvSpPr>
              <p:nvPr/>
            </p:nvSpPr>
            <p:spPr bwMode="auto">
              <a:xfrm>
                <a:off x="1808" y="3207"/>
                <a:ext cx="0" cy="3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1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983" name="Rectangle 681"/>
              <p:cNvSpPr>
                <a:spLocks noChangeArrowheads="1"/>
              </p:cNvSpPr>
              <p:nvPr/>
            </p:nvSpPr>
            <p:spPr bwMode="auto">
              <a:xfrm>
                <a:off x="1800" y="3204"/>
                <a:ext cx="1" cy="3"/>
              </a:xfrm>
              <a:prstGeom prst="rect">
                <a:avLst/>
              </a:pr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984" name="Freeform 682"/>
              <p:cNvSpPr>
                <a:spLocks/>
              </p:cNvSpPr>
              <p:nvPr/>
            </p:nvSpPr>
            <p:spPr bwMode="auto">
              <a:xfrm>
                <a:off x="1786" y="3204"/>
                <a:ext cx="11" cy="22"/>
              </a:xfrm>
              <a:custGeom>
                <a:avLst/>
                <a:gdLst>
                  <a:gd name="T0" fmla="*/ 0 w 4"/>
                  <a:gd name="T1" fmla="*/ 6 h 8"/>
                  <a:gd name="T2" fmla="*/ 1 w 4"/>
                  <a:gd name="T3" fmla="*/ 7 h 8"/>
                  <a:gd name="T4" fmla="*/ 2 w 4"/>
                  <a:gd name="T5" fmla="*/ 4 h 8"/>
                  <a:gd name="T6" fmla="*/ 1 w 4"/>
                  <a:gd name="T7" fmla="*/ 7 h 8"/>
                  <a:gd name="T8" fmla="*/ 3 w 4"/>
                  <a:gd name="T9" fmla="*/ 5 h 8"/>
                  <a:gd name="T10" fmla="*/ 3 w 4"/>
                  <a:gd name="T11" fmla="*/ 6 h 8"/>
                  <a:gd name="T12" fmla="*/ 4 w 4"/>
                  <a:gd name="T13" fmla="*/ 3 h 8"/>
                  <a:gd name="T14" fmla="*/ 3 w 4"/>
                  <a:gd name="T15" fmla="*/ 6 h 8"/>
                  <a:gd name="T16" fmla="*/ 3 w 4"/>
                  <a:gd name="T17" fmla="*/ 7 h 8"/>
                  <a:gd name="T18" fmla="*/ 4 w 4"/>
                  <a:gd name="T19" fmla="*/ 6 h 8"/>
                  <a:gd name="T20" fmla="*/ 4 w 4"/>
                  <a:gd name="T21" fmla="*/ 4 h 8"/>
                  <a:gd name="T22" fmla="*/ 4 w 4"/>
                  <a:gd name="T23" fmla="*/ 2 h 8"/>
                  <a:gd name="T24" fmla="*/ 4 w 4"/>
                  <a:gd name="T25" fmla="*/ 3 h 8"/>
                  <a:gd name="T26" fmla="*/ 4 w 4"/>
                  <a:gd name="T27" fmla="*/ 2 h 8"/>
                  <a:gd name="T28" fmla="*/ 4 w 4"/>
                  <a:gd name="T29" fmla="*/ 3 h 8"/>
                  <a:gd name="T30" fmla="*/ 4 w 4"/>
                  <a:gd name="T31" fmla="*/ 1 h 8"/>
                  <a:gd name="T32" fmla="*/ 3 w 4"/>
                  <a:gd name="T33" fmla="*/ 3 h 8"/>
                  <a:gd name="T34" fmla="*/ 3 w 4"/>
                  <a:gd name="T35" fmla="*/ 2 h 8"/>
                  <a:gd name="T36" fmla="*/ 3 w 4"/>
                  <a:gd name="T37" fmla="*/ 4 h 8"/>
                  <a:gd name="T38" fmla="*/ 3 w 4"/>
                  <a:gd name="T39" fmla="*/ 2 h 8"/>
                  <a:gd name="T40" fmla="*/ 3 w 4"/>
                  <a:gd name="T41" fmla="*/ 3 h 8"/>
                  <a:gd name="T42" fmla="*/ 2 w 4"/>
                  <a:gd name="T43" fmla="*/ 1 h 8"/>
                  <a:gd name="T44" fmla="*/ 2 w 4"/>
                  <a:gd name="T45" fmla="*/ 3 h 8"/>
                  <a:gd name="T46" fmla="*/ 2 w 4"/>
                  <a:gd name="T47" fmla="*/ 2 h 8"/>
                  <a:gd name="T48" fmla="*/ 2 w 4"/>
                  <a:gd name="T49" fmla="*/ 5 h 8"/>
                  <a:gd name="T50" fmla="*/ 2 w 4"/>
                  <a:gd name="T51" fmla="*/ 2 h 8"/>
                  <a:gd name="T52" fmla="*/ 1 w 4"/>
                  <a:gd name="T53" fmla="*/ 3 h 8"/>
                  <a:gd name="T54" fmla="*/ 1 w 4"/>
                  <a:gd name="T55" fmla="*/ 2 h 8"/>
                  <a:gd name="T56" fmla="*/ 1 w 4"/>
                  <a:gd name="T57" fmla="*/ 3 h 8"/>
                  <a:gd name="T58" fmla="*/ 1 w 4"/>
                  <a:gd name="T59" fmla="*/ 4 h 8"/>
                  <a:gd name="T60" fmla="*/ 1 w 4"/>
                  <a:gd name="T61" fmla="*/ 5 h 8"/>
                  <a:gd name="T62" fmla="*/ 1 w 4"/>
                  <a:gd name="T63" fmla="*/ 4 h 8"/>
                  <a:gd name="T64" fmla="*/ 0 w 4"/>
                  <a:gd name="T65" fmla="*/ 6 h 8"/>
                  <a:gd name="T66" fmla="*/ 1 w 4"/>
                  <a:gd name="T67" fmla="*/ 5 h 8"/>
                  <a:gd name="T68" fmla="*/ 0 w 4"/>
                  <a:gd name="T69" fmla="*/ 6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4" h="8">
                    <a:moveTo>
                      <a:pt x="0" y="6"/>
                    </a:moveTo>
                    <a:cubicBezTo>
                      <a:pt x="0" y="8"/>
                      <a:pt x="1" y="7"/>
                      <a:pt x="1" y="7"/>
                    </a:cubicBezTo>
                    <a:cubicBezTo>
                      <a:pt x="2" y="7"/>
                      <a:pt x="1" y="4"/>
                      <a:pt x="2" y="4"/>
                    </a:cubicBezTo>
                    <a:cubicBezTo>
                      <a:pt x="1" y="7"/>
                      <a:pt x="1" y="7"/>
                      <a:pt x="1" y="7"/>
                    </a:cubicBezTo>
                    <a:cubicBezTo>
                      <a:pt x="2" y="7"/>
                      <a:pt x="2" y="7"/>
                      <a:pt x="3" y="5"/>
                    </a:cubicBezTo>
                    <a:cubicBezTo>
                      <a:pt x="3" y="6"/>
                      <a:pt x="3" y="6"/>
                      <a:pt x="3" y="6"/>
                    </a:cubicBezTo>
                    <a:cubicBezTo>
                      <a:pt x="3" y="6"/>
                      <a:pt x="3" y="2"/>
                      <a:pt x="4" y="3"/>
                    </a:cubicBezTo>
                    <a:cubicBezTo>
                      <a:pt x="3" y="5"/>
                      <a:pt x="4" y="5"/>
                      <a:pt x="3" y="6"/>
                    </a:cubicBezTo>
                    <a:cubicBezTo>
                      <a:pt x="3" y="7"/>
                      <a:pt x="3" y="7"/>
                      <a:pt x="3" y="7"/>
                    </a:cubicBezTo>
                    <a:cubicBezTo>
                      <a:pt x="4" y="6"/>
                      <a:pt x="4" y="5"/>
                      <a:pt x="4" y="6"/>
                    </a:cubicBezTo>
                    <a:cubicBezTo>
                      <a:pt x="4" y="5"/>
                      <a:pt x="4" y="4"/>
                      <a:pt x="4" y="4"/>
                    </a:cubicBezTo>
                    <a:cubicBezTo>
                      <a:pt x="4" y="3"/>
                      <a:pt x="4" y="3"/>
                      <a:pt x="4" y="2"/>
                    </a:cubicBezTo>
                    <a:cubicBezTo>
                      <a:pt x="4" y="3"/>
                      <a:pt x="4" y="2"/>
                      <a:pt x="4" y="3"/>
                    </a:cubicBezTo>
                    <a:cubicBezTo>
                      <a:pt x="4" y="2"/>
                      <a:pt x="4" y="3"/>
                      <a:pt x="4" y="2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3" y="2"/>
                      <a:pt x="4" y="2"/>
                      <a:pt x="4" y="1"/>
                    </a:cubicBezTo>
                    <a:cubicBezTo>
                      <a:pt x="3" y="2"/>
                      <a:pt x="3" y="3"/>
                      <a:pt x="3" y="3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3"/>
                      <a:pt x="3" y="2"/>
                      <a:pt x="3" y="4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3" y="3"/>
                      <a:pt x="3" y="0"/>
                      <a:pt x="2" y="1"/>
                    </a:cubicBezTo>
                    <a:cubicBezTo>
                      <a:pt x="2" y="2"/>
                      <a:pt x="2" y="2"/>
                      <a:pt x="2" y="3"/>
                    </a:cubicBezTo>
                    <a:cubicBezTo>
                      <a:pt x="2" y="3"/>
                      <a:pt x="2" y="2"/>
                      <a:pt x="2" y="2"/>
                    </a:cubicBezTo>
                    <a:cubicBezTo>
                      <a:pt x="2" y="3"/>
                      <a:pt x="2" y="4"/>
                      <a:pt x="2" y="5"/>
                    </a:cubicBezTo>
                    <a:cubicBezTo>
                      <a:pt x="2" y="3"/>
                      <a:pt x="2" y="5"/>
                      <a:pt x="2" y="2"/>
                    </a:cubicBezTo>
                    <a:cubicBezTo>
                      <a:pt x="2" y="2"/>
                      <a:pt x="1" y="3"/>
                      <a:pt x="1" y="3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4"/>
                      <a:pt x="1" y="1"/>
                      <a:pt x="1" y="3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1" y="5"/>
                      <a:pt x="0" y="6"/>
                      <a:pt x="0" y="6"/>
                    </a:cubicBezTo>
                    <a:cubicBezTo>
                      <a:pt x="0" y="6"/>
                      <a:pt x="0" y="5"/>
                      <a:pt x="1" y="5"/>
                    </a:cubicBezTo>
                    <a:cubicBezTo>
                      <a:pt x="1" y="6"/>
                      <a:pt x="0" y="7"/>
                      <a:pt x="0" y="6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985" name="Freeform 683"/>
              <p:cNvSpPr>
                <a:spLocks/>
              </p:cNvSpPr>
              <p:nvPr/>
            </p:nvSpPr>
            <p:spPr bwMode="auto">
              <a:xfrm>
                <a:off x="1794" y="3210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986" name="Freeform 684"/>
              <p:cNvSpPr>
                <a:spLocks/>
              </p:cNvSpPr>
              <p:nvPr/>
            </p:nvSpPr>
            <p:spPr bwMode="auto">
              <a:xfrm>
                <a:off x="1778" y="3202"/>
                <a:ext cx="8" cy="27"/>
              </a:xfrm>
              <a:custGeom>
                <a:avLst/>
                <a:gdLst>
                  <a:gd name="T0" fmla="*/ 2 w 3"/>
                  <a:gd name="T1" fmla="*/ 5 h 10"/>
                  <a:gd name="T2" fmla="*/ 2 w 3"/>
                  <a:gd name="T3" fmla="*/ 3 h 10"/>
                  <a:gd name="T4" fmla="*/ 2 w 3"/>
                  <a:gd name="T5" fmla="*/ 7 h 10"/>
                  <a:gd name="T6" fmla="*/ 2 w 3"/>
                  <a:gd name="T7" fmla="*/ 7 h 10"/>
                  <a:gd name="T8" fmla="*/ 2 w 3"/>
                  <a:gd name="T9" fmla="*/ 4 h 10"/>
                  <a:gd name="T10" fmla="*/ 2 w 3"/>
                  <a:gd name="T11" fmla="*/ 4 h 10"/>
                  <a:gd name="T12" fmla="*/ 2 w 3"/>
                  <a:gd name="T13" fmla="*/ 6 h 10"/>
                  <a:gd name="T14" fmla="*/ 1 w 3"/>
                  <a:gd name="T15" fmla="*/ 7 h 10"/>
                  <a:gd name="T16" fmla="*/ 1 w 3"/>
                  <a:gd name="T17" fmla="*/ 6 h 10"/>
                  <a:gd name="T18" fmla="*/ 1 w 3"/>
                  <a:gd name="T19" fmla="*/ 4 h 10"/>
                  <a:gd name="T20" fmla="*/ 0 w 3"/>
                  <a:gd name="T21" fmla="*/ 9 h 10"/>
                  <a:gd name="T22" fmla="*/ 0 w 3"/>
                  <a:gd name="T23" fmla="*/ 9 h 10"/>
                  <a:gd name="T24" fmla="*/ 0 w 3"/>
                  <a:gd name="T25" fmla="*/ 6 h 10"/>
                  <a:gd name="T26" fmla="*/ 1 w 3"/>
                  <a:gd name="T27" fmla="*/ 7 h 10"/>
                  <a:gd name="T28" fmla="*/ 0 w 3"/>
                  <a:gd name="T29" fmla="*/ 8 h 10"/>
                  <a:gd name="T30" fmla="*/ 3 w 3"/>
                  <a:gd name="T31" fmla="*/ 8 h 10"/>
                  <a:gd name="T32" fmla="*/ 2 w 3"/>
                  <a:gd name="T33" fmla="*/ 8 h 10"/>
                  <a:gd name="T34" fmla="*/ 3 w 3"/>
                  <a:gd name="T35" fmla="*/ 7 h 10"/>
                  <a:gd name="T36" fmla="*/ 3 w 3"/>
                  <a:gd name="T37" fmla="*/ 5 h 10"/>
                  <a:gd name="T38" fmla="*/ 3 w 3"/>
                  <a:gd name="T39" fmla="*/ 5 h 10"/>
                  <a:gd name="T40" fmla="*/ 3 w 3"/>
                  <a:gd name="T41" fmla="*/ 3 h 10"/>
                  <a:gd name="T42" fmla="*/ 3 w 3"/>
                  <a:gd name="T43" fmla="*/ 2 h 10"/>
                  <a:gd name="T44" fmla="*/ 3 w 3"/>
                  <a:gd name="T45" fmla="*/ 2 h 10"/>
                  <a:gd name="T46" fmla="*/ 2 w 3"/>
                  <a:gd name="T47" fmla="*/ 5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3" h="10">
                    <a:moveTo>
                      <a:pt x="2" y="5"/>
                    </a:moveTo>
                    <a:cubicBezTo>
                      <a:pt x="2" y="5"/>
                      <a:pt x="2" y="4"/>
                      <a:pt x="2" y="3"/>
                    </a:cubicBezTo>
                    <a:cubicBezTo>
                      <a:pt x="2" y="4"/>
                      <a:pt x="2" y="5"/>
                      <a:pt x="2" y="7"/>
                    </a:cubicBezTo>
                    <a:cubicBezTo>
                      <a:pt x="2" y="6"/>
                      <a:pt x="2" y="7"/>
                      <a:pt x="2" y="7"/>
                    </a:cubicBezTo>
                    <a:cubicBezTo>
                      <a:pt x="2" y="6"/>
                      <a:pt x="2" y="5"/>
                      <a:pt x="2" y="4"/>
                    </a:cubicBezTo>
                    <a:cubicBezTo>
                      <a:pt x="2" y="5"/>
                      <a:pt x="2" y="4"/>
                      <a:pt x="2" y="4"/>
                    </a:cubicBezTo>
                    <a:cubicBezTo>
                      <a:pt x="2" y="5"/>
                      <a:pt x="1" y="4"/>
                      <a:pt x="2" y="6"/>
                    </a:cubicBezTo>
                    <a:cubicBezTo>
                      <a:pt x="1" y="7"/>
                      <a:pt x="1" y="8"/>
                      <a:pt x="1" y="7"/>
                    </a:cubicBezTo>
                    <a:cubicBezTo>
                      <a:pt x="1" y="6"/>
                      <a:pt x="1" y="6"/>
                      <a:pt x="1" y="6"/>
                    </a:cubicBezTo>
                    <a:cubicBezTo>
                      <a:pt x="1" y="5"/>
                      <a:pt x="1" y="5"/>
                      <a:pt x="1" y="4"/>
                    </a:cubicBezTo>
                    <a:cubicBezTo>
                      <a:pt x="1" y="6"/>
                      <a:pt x="0" y="6"/>
                      <a:pt x="0" y="9"/>
                    </a:cubicBezTo>
                    <a:cubicBezTo>
                      <a:pt x="0" y="10"/>
                      <a:pt x="0" y="9"/>
                      <a:pt x="0" y="9"/>
                    </a:cubicBezTo>
                    <a:cubicBezTo>
                      <a:pt x="0" y="8"/>
                      <a:pt x="0" y="7"/>
                      <a:pt x="0" y="6"/>
                    </a:cubicBezTo>
                    <a:cubicBezTo>
                      <a:pt x="1" y="7"/>
                      <a:pt x="1" y="6"/>
                      <a:pt x="1" y="7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1" y="9"/>
                      <a:pt x="2" y="9"/>
                      <a:pt x="3" y="8"/>
                    </a:cubicBezTo>
                    <a:cubicBezTo>
                      <a:pt x="2" y="8"/>
                      <a:pt x="2" y="8"/>
                      <a:pt x="2" y="8"/>
                    </a:cubicBezTo>
                    <a:cubicBezTo>
                      <a:pt x="2" y="7"/>
                      <a:pt x="2" y="7"/>
                      <a:pt x="3" y="7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3" y="4"/>
                      <a:pt x="3" y="4"/>
                      <a:pt x="3" y="3"/>
                    </a:cubicBezTo>
                    <a:cubicBezTo>
                      <a:pt x="3" y="3"/>
                      <a:pt x="3" y="4"/>
                      <a:pt x="3" y="2"/>
                    </a:cubicBezTo>
                    <a:cubicBezTo>
                      <a:pt x="3" y="0"/>
                      <a:pt x="3" y="4"/>
                      <a:pt x="3" y="2"/>
                    </a:cubicBezTo>
                    <a:lnTo>
                      <a:pt x="2" y="5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987" name="Freeform 685"/>
              <p:cNvSpPr>
                <a:spLocks/>
              </p:cNvSpPr>
              <p:nvPr/>
            </p:nvSpPr>
            <p:spPr bwMode="auto">
              <a:xfrm>
                <a:off x="1786" y="3213"/>
                <a:ext cx="0" cy="2"/>
              </a:xfrm>
              <a:custGeom>
                <a:avLst/>
                <a:gdLst>
                  <a:gd name="T0" fmla="*/ 0 h 2"/>
                  <a:gd name="T1" fmla="*/ 2 h 2"/>
                  <a:gd name="T2" fmla="*/ 0 h 2"/>
                  <a:gd name="T3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988" name="Freeform 686"/>
              <p:cNvSpPr>
                <a:spLocks/>
              </p:cNvSpPr>
              <p:nvPr/>
            </p:nvSpPr>
            <p:spPr bwMode="auto">
              <a:xfrm>
                <a:off x="1786" y="3221"/>
                <a:ext cx="0" cy="5"/>
              </a:xfrm>
              <a:custGeom>
                <a:avLst/>
                <a:gdLst>
                  <a:gd name="T0" fmla="*/ 2 h 2"/>
                  <a:gd name="T1" fmla="*/ 0 h 2"/>
                  <a:gd name="T2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2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989" name="Freeform 687"/>
              <p:cNvSpPr>
                <a:spLocks/>
              </p:cNvSpPr>
              <p:nvPr/>
            </p:nvSpPr>
            <p:spPr bwMode="auto">
              <a:xfrm>
                <a:off x="1780" y="3213"/>
                <a:ext cx="0" cy="2"/>
              </a:xfrm>
              <a:custGeom>
                <a:avLst/>
                <a:gdLst>
                  <a:gd name="T0" fmla="*/ 0 h 1"/>
                  <a:gd name="T1" fmla="*/ 0 h 1"/>
                  <a:gd name="T2" fmla="*/ 1 h 1"/>
                  <a:gd name="T3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990" name="Freeform 688"/>
              <p:cNvSpPr>
                <a:spLocks/>
              </p:cNvSpPr>
              <p:nvPr/>
            </p:nvSpPr>
            <p:spPr bwMode="auto">
              <a:xfrm>
                <a:off x="1775" y="3215"/>
                <a:ext cx="3" cy="11"/>
              </a:xfrm>
              <a:custGeom>
                <a:avLst/>
                <a:gdLst>
                  <a:gd name="T0" fmla="*/ 0 w 1"/>
                  <a:gd name="T1" fmla="*/ 4 h 4"/>
                  <a:gd name="T2" fmla="*/ 1 w 1"/>
                  <a:gd name="T3" fmla="*/ 4 h 4"/>
                  <a:gd name="T4" fmla="*/ 1 w 1"/>
                  <a:gd name="T5" fmla="*/ 0 h 4"/>
                  <a:gd name="T6" fmla="*/ 1 w 1"/>
                  <a:gd name="T7" fmla="*/ 3 h 4"/>
                  <a:gd name="T8" fmla="*/ 0 w 1"/>
                  <a:gd name="T9" fmla="*/ 3 h 4"/>
                  <a:gd name="T10" fmla="*/ 0 w 1"/>
                  <a:gd name="T11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" h="4">
                    <a:moveTo>
                      <a:pt x="0" y="4"/>
                    </a:moveTo>
                    <a:cubicBezTo>
                      <a:pt x="0" y="4"/>
                      <a:pt x="1" y="3"/>
                      <a:pt x="1" y="4"/>
                    </a:cubicBezTo>
                    <a:cubicBezTo>
                      <a:pt x="1" y="3"/>
                      <a:pt x="1" y="2"/>
                      <a:pt x="1" y="0"/>
                    </a:cubicBezTo>
                    <a:cubicBezTo>
                      <a:pt x="1" y="0"/>
                      <a:pt x="1" y="2"/>
                      <a:pt x="1" y="3"/>
                    </a:cubicBezTo>
                    <a:cubicBezTo>
                      <a:pt x="1" y="2"/>
                      <a:pt x="0" y="3"/>
                      <a:pt x="0" y="3"/>
                    </a:cubicBez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991" name="Freeform 689"/>
              <p:cNvSpPr>
                <a:spLocks/>
              </p:cNvSpPr>
              <p:nvPr/>
            </p:nvSpPr>
            <p:spPr bwMode="auto">
              <a:xfrm>
                <a:off x="1764" y="3204"/>
                <a:ext cx="14" cy="30"/>
              </a:xfrm>
              <a:custGeom>
                <a:avLst/>
                <a:gdLst>
                  <a:gd name="T0" fmla="*/ 3 w 5"/>
                  <a:gd name="T1" fmla="*/ 4 h 11"/>
                  <a:gd name="T2" fmla="*/ 3 w 5"/>
                  <a:gd name="T3" fmla="*/ 4 h 11"/>
                  <a:gd name="T4" fmla="*/ 3 w 5"/>
                  <a:gd name="T5" fmla="*/ 3 h 11"/>
                  <a:gd name="T6" fmla="*/ 3 w 5"/>
                  <a:gd name="T7" fmla="*/ 2 h 11"/>
                  <a:gd name="T8" fmla="*/ 3 w 5"/>
                  <a:gd name="T9" fmla="*/ 3 h 11"/>
                  <a:gd name="T10" fmla="*/ 2 w 5"/>
                  <a:gd name="T11" fmla="*/ 4 h 11"/>
                  <a:gd name="T12" fmla="*/ 2 w 5"/>
                  <a:gd name="T13" fmla="*/ 5 h 11"/>
                  <a:gd name="T14" fmla="*/ 2 w 5"/>
                  <a:gd name="T15" fmla="*/ 2 h 11"/>
                  <a:gd name="T16" fmla="*/ 2 w 5"/>
                  <a:gd name="T17" fmla="*/ 6 h 11"/>
                  <a:gd name="T18" fmla="*/ 1 w 5"/>
                  <a:gd name="T19" fmla="*/ 5 h 11"/>
                  <a:gd name="T20" fmla="*/ 1 w 5"/>
                  <a:gd name="T21" fmla="*/ 5 h 11"/>
                  <a:gd name="T22" fmla="*/ 1 w 5"/>
                  <a:gd name="T23" fmla="*/ 7 h 11"/>
                  <a:gd name="T24" fmla="*/ 1 w 5"/>
                  <a:gd name="T25" fmla="*/ 8 h 11"/>
                  <a:gd name="T26" fmla="*/ 2 w 5"/>
                  <a:gd name="T27" fmla="*/ 8 h 11"/>
                  <a:gd name="T28" fmla="*/ 2 w 5"/>
                  <a:gd name="T29" fmla="*/ 9 h 11"/>
                  <a:gd name="T30" fmla="*/ 3 w 5"/>
                  <a:gd name="T31" fmla="*/ 7 h 11"/>
                  <a:gd name="T32" fmla="*/ 3 w 5"/>
                  <a:gd name="T33" fmla="*/ 8 h 11"/>
                  <a:gd name="T34" fmla="*/ 2 w 5"/>
                  <a:gd name="T35" fmla="*/ 5 h 11"/>
                  <a:gd name="T36" fmla="*/ 3 w 5"/>
                  <a:gd name="T37" fmla="*/ 6 h 11"/>
                  <a:gd name="T38" fmla="*/ 3 w 5"/>
                  <a:gd name="T39" fmla="*/ 8 h 11"/>
                  <a:gd name="T40" fmla="*/ 3 w 5"/>
                  <a:gd name="T41" fmla="*/ 7 h 11"/>
                  <a:gd name="T42" fmla="*/ 4 w 5"/>
                  <a:gd name="T43" fmla="*/ 9 h 11"/>
                  <a:gd name="T44" fmla="*/ 4 w 5"/>
                  <a:gd name="T45" fmla="*/ 6 h 11"/>
                  <a:gd name="T46" fmla="*/ 4 w 5"/>
                  <a:gd name="T47" fmla="*/ 6 h 11"/>
                  <a:gd name="T48" fmla="*/ 4 w 5"/>
                  <a:gd name="T49" fmla="*/ 3 h 11"/>
                  <a:gd name="T50" fmla="*/ 2 w 5"/>
                  <a:gd name="T51" fmla="*/ 4 h 11"/>
                  <a:gd name="T52" fmla="*/ 2 w 5"/>
                  <a:gd name="T53" fmla="*/ 6 h 11"/>
                  <a:gd name="T54" fmla="*/ 1 w 5"/>
                  <a:gd name="T55" fmla="*/ 4 h 11"/>
                  <a:gd name="T56" fmla="*/ 2 w 5"/>
                  <a:gd name="T57" fmla="*/ 6 h 11"/>
                  <a:gd name="T58" fmla="*/ 1 w 5"/>
                  <a:gd name="T59" fmla="*/ 4 h 11"/>
                  <a:gd name="T60" fmla="*/ 1 w 5"/>
                  <a:gd name="T61" fmla="*/ 6 h 11"/>
                  <a:gd name="T62" fmla="*/ 1 w 5"/>
                  <a:gd name="T63" fmla="*/ 3 h 11"/>
                  <a:gd name="T64" fmla="*/ 3 w 5"/>
                  <a:gd name="T65" fmla="*/ 7 h 11"/>
                  <a:gd name="T66" fmla="*/ 3 w 5"/>
                  <a:gd name="T67" fmla="*/ 5 h 11"/>
                  <a:gd name="T68" fmla="*/ 4 w 5"/>
                  <a:gd name="T69" fmla="*/ 5 h 11"/>
                  <a:gd name="T70" fmla="*/ 4 w 5"/>
                  <a:gd name="T71" fmla="*/ 4 h 11"/>
                  <a:gd name="T72" fmla="*/ 4 w 5"/>
                  <a:gd name="T73" fmla="*/ 7 h 11"/>
                  <a:gd name="T74" fmla="*/ 4 w 5"/>
                  <a:gd name="T75" fmla="*/ 7 h 11"/>
                  <a:gd name="T76" fmla="*/ 4 w 5"/>
                  <a:gd name="T77" fmla="*/ 6 h 11"/>
                  <a:gd name="T78" fmla="*/ 4 w 5"/>
                  <a:gd name="T79" fmla="*/ 7 h 11"/>
                  <a:gd name="T80" fmla="*/ 4 w 5"/>
                  <a:gd name="T81" fmla="*/ 3 h 11"/>
                  <a:gd name="T82" fmla="*/ 4 w 5"/>
                  <a:gd name="T83" fmla="*/ 2 h 11"/>
                  <a:gd name="T84" fmla="*/ 3 w 5"/>
                  <a:gd name="T85" fmla="*/ 4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5" h="11">
                    <a:moveTo>
                      <a:pt x="3" y="4"/>
                    </a:moveTo>
                    <a:cubicBezTo>
                      <a:pt x="3" y="4"/>
                      <a:pt x="3" y="5"/>
                      <a:pt x="3" y="4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3" y="1"/>
                      <a:pt x="3" y="3"/>
                      <a:pt x="3" y="2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3" y="3"/>
                      <a:pt x="3" y="5"/>
                      <a:pt x="2" y="4"/>
                    </a:cubicBezTo>
                    <a:cubicBezTo>
                      <a:pt x="2" y="4"/>
                      <a:pt x="2" y="4"/>
                      <a:pt x="2" y="5"/>
                    </a:cubicBezTo>
                    <a:cubicBezTo>
                      <a:pt x="2" y="4"/>
                      <a:pt x="2" y="4"/>
                      <a:pt x="2" y="2"/>
                    </a:cubicBezTo>
                    <a:cubicBezTo>
                      <a:pt x="2" y="3"/>
                      <a:pt x="2" y="5"/>
                      <a:pt x="2" y="6"/>
                    </a:cubicBezTo>
                    <a:cubicBezTo>
                      <a:pt x="1" y="4"/>
                      <a:pt x="1" y="6"/>
                      <a:pt x="1" y="5"/>
                    </a:cubicBezTo>
                    <a:cubicBezTo>
                      <a:pt x="1" y="5"/>
                      <a:pt x="1" y="4"/>
                      <a:pt x="1" y="5"/>
                    </a:cubicBezTo>
                    <a:cubicBezTo>
                      <a:pt x="1" y="4"/>
                      <a:pt x="1" y="3"/>
                      <a:pt x="1" y="7"/>
                    </a:cubicBezTo>
                    <a:cubicBezTo>
                      <a:pt x="1" y="8"/>
                      <a:pt x="1" y="8"/>
                      <a:pt x="1" y="8"/>
                    </a:cubicBezTo>
                    <a:cubicBezTo>
                      <a:pt x="1" y="8"/>
                      <a:pt x="1" y="7"/>
                      <a:pt x="2" y="8"/>
                    </a:cubicBezTo>
                    <a:cubicBezTo>
                      <a:pt x="2" y="9"/>
                      <a:pt x="2" y="9"/>
                      <a:pt x="2" y="9"/>
                    </a:cubicBezTo>
                    <a:cubicBezTo>
                      <a:pt x="2" y="8"/>
                      <a:pt x="2" y="8"/>
                      <a:pt x="3" y="7"/>
                    </a:cubicBezTo>
                    <a:cubicBezTo>
                      <a:pt x="3" y="8"/>
                      <a:pt x="3" y="8"/>
                      <a:pt x="3" y="8"/>
                    </a:cubicBezTo>
                    <a:cubicBezTo>
                      <a:pt x="3" y="7"/>
                      <a:pt x="3" y="8"/>
                      <a:pt x="2" y="5"/>
                    </a:cubicBezTo>
                    <a:cubicBezTo>
                      <a:pt x="3" y="8"/>
                      <a:pt x="3" y="4"/>
                      <a:pt x="3" y="6"/>
                    </a:cubicBezTo>
                    <a:cubicBezTo>
                      <a:pt x="3" y="7"/>
                      <a:pt x="3" y="6"/>
                      <a:pt x="3" y="8"/>
                    </a:cubicBezTo>
                    <a:cubicBezTo>
                      <a:pt x="3" y="6"/>
                      <a:pt x="3" y="7"/>
                      <a:pt x="3" y="7"/>
                    </a:cubicBezTo>
                    <a:cubicBezTo>
                      <a:pt x="4" y="8"/>
                      <a:pt x="4" y="7"/>
                      <a:pt x="4" y="9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4" y="6"/>
                      <a:pt x="4" y="4"/>
                      <a:pt x="4" y="3"/>
                    </a:cubicBezTo>
                    <a:cubicBezTo>
                      <a:pt x="3" y="4"/>
                      <a:pt x="3" y="5"/>
                      <a:pt x="2" y="4"/>
                    </a:cubicBezTo>
                    <a:cubicBezTo>
                      <a:pt x="2" y="6"/>
                      <a:pt x="2" y="4"/>
                      <a:pt x="2" y="6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1" y="4"/>
                      <a:pt x="2" y="5"/>
                      <a:pt x="2" y="6"/>
                    </a:cubicBezTo>
                    <a:cubicBezTo>
                      <a:pt x="2" y="6"/>
                      <a:pt x="1" y="5"/>
                      <a:pt x="1" y="4"/>
                    </a:cubicBezTo>
                    <a:cubicBezTo>
                      <a:pt x="1" y="4"/>
                      <a:pt x="1" y="5"/>
                      <a:pt x="1" y="6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0" y="11"/>
                      <a:pt x="2" y="4"/>
                      <a:pt x="3" y="7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3" y="6"/>
                      <a:pt x="4" y="2"/>
                      <a:pt x="4" y="5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4" y="5"/>
                      <a:pt x="4" y="6"/>
                      <a:pt x="4" y="7"/>
                    </a:cubicBezTo>
                    <a:cubicBezTo>
                      <a:pt x="4" y="7"/>
                      <a:pt x="4" y="7"/>
                      <a:pt x="4" y="7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4" y="5"/>
                      <a:pt x="4" y="6"/>
                      <a:pt x="4" y="7"/>
                    </a:cubicBezTo>
                    <a:cubicBezTo>
                      <a:pt x="5" y="5"/>
                      <a:pt x="4" y="4"/>
                      <a:pt x="4" y="3"/>
                    </a:cubicBezTo>
                    <a:cubicBezTo>
                      <a:pt x="4" y="6"/>
                      <a:pt x="4" y="0"/>
                      <a:pt x="4" y="2"/>
                    </a:cubicBezTo>
                    <a:cubicBezTo>
                      <a:pt x="3" y="2"/>
                      <a:pt x="3" y="3"/>
                      <a:pt x="3" y="4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992" name="Freeform 690"/>
              <p:cNvSpPr>
                <a:spLocks/>
              </p:cNvSpPr>
              <p:nvPr/>
            </p:nvSpPr>
            <p:spPr bwMode="auto">
              <a:xfrm>
                <a:off x="1775" y="3223"/>
                <a:ext cx="0" cy="3"/>
              </a:xfrm>
              <a:custGeom>
                <a:avLst/>
                <a:gdLst>
                  <a:gd name="T0" fmla="*/ 3 h 3"/>
                  <a:gd name="T1" fmla="*/ 0 h 3"/>
                  <a:gd name="T2" fmla="*/ 3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3">
                    <a:moveTo>
                      <a:pt x="0" y="3"/>
                    </a:moveTo>
                    <a:lnTo>
                      <a:pt x="0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993" name="Freeform 691"/>
              <p:cNvSpPr>
                <a:spLocks/>
              </p:cNvSpPr>
              <p:nvPr/>
            </p:nvSpPr>
            <p:spPr bwMode="auto">
              <a:xfrm>
                <a:off x="1775" y="3221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994" name="Rectangle 692"/>
              <p:cNvSpPr>
                <a:spLocks noChangeArrowheads="1"/>
              </p:cNvSpPr>
              <p:nvPr/>
            </p:nvSpPr>
            <p:spPr bwMode="auto">
              <a:xfrm>
                <a:off x="1775" y="3223"/>
                <a:ext cx="1" cy="1"/>
              </a:xfrm>
              <a:prstGeom prst="rect">
                <a:avLst/>
              </a:pr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995" name="Freeform 693"/>
              <p:cNvSpPr>
                <a:spLocks/>
              </p:cNvSpPr>
              <p:nvPr/>
            </p:nvSpPr>
            <p:spPr bwMode="auto">
              <a:xfrm>
                <a:off x="1778" y="3213"/>
                <a:ext cx="0" cy="2"/>
              </a:xfrm>
              <a:custGeom>
                <a:avLst/>
                <a:gdLst>
                  <a:gd name="T0" fmla="*/ 0 h 2"/>
                  <a:gd name="T1" fmla="*/ 0 h 2"/>
                  <a:gd name="T2" fmla="*/ 2 h 2"/>
                  <a:gd name="T3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996" name="Freeform 694"/>
              <p:cNvSpPr>
                <a:spLocks/>
              </p:cNvSpPr>
              <p:nvPr/>
            </p:nvSpPr>
            <p:spPr bwMode="auto">
              <a:xfrm>
                <a:off x="1780" y="3223"/>
                <a:ext cx="0" cy="3"/>
              </a:xfrm>
              <a:custGeom>
                <a:avLst/>
                <a:gdLst>
                  <a:gd name="T0" fmla="*/ 3 h 3"/>
                  <a:gd name="T1" fmla="*/ 0 h 3"/>
                  <a:gd name="T2" fmla="*/ 3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3">
                    <a:moveTo>
                      <a:pt x="0" y="3"/>
                    </a:moveTo>
                    <a:lnTo>
                      <a:pt x="0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997" name="Freeform 695"/>
              <p:cNvSpPr>
                <a:spLocks/>
              </p:cNvSpPr>
              <p:nvPr/>
            </p:nvSpPr>
            <p:spPr bwMode="auto">
              <a:xfrm>
                <a:off x="1789" y="3226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998" name="Freeform 696"/>
              <p:cNvSpPr>
                <a:spLocks/>
              </p:cNvSpPr>
              <p:nvPr/>
            </p:nvSpPr>
            <p:spPr bwMode="auto">
              <a:xfrm>
                <a:off x="1775" y="3199"/>
                <a:ext cx="30" cy="33"/>
              </a:xfrm>
              <a:custGeom>
                <a:avLst/>
                <a:gdLst>
                  <a:gd name="T0" fmla="*/ 8 w 11"/>
                  <a:gd name="T1" fmla="*/ 6 h 12"/>
                  <a:gd name="T2" fmla="*/ 8 w 11"/>
                  <a:gd name="T3" fmla="*/ 9 h 12"/>
                  <a:gd name="T4" fmla="*/ 8 w 11"/>
                  <a:gd name="T5" fmla="*/ 10 h 12"/>
                  <a:gd name="T6" fmla="*/ 9 w 11"/>
                  <a:gd name="T7" fmla="*/ 8 h 12"/>
                  <a:gd name="T8" fmla="*/ 10 w 11"/>
                  <a:gd name="T9" fmla="*/ 8 h 12"/>
                  <a:gd name="T10" fmla="*/ 9 w 11"/>
                  <a:gd name="T11" fmla="*/ 3 h 12"/>
                  <a:gd name="T12" fmla="*/ 8 w 11"/>
                  <a:gd name="T13" fmla="*/ 5 h 12"/>
                  <a:gd name="T14" fmla="*/ 8 w 11"/>
                  <a:gd name="T15" fmla="*/ 5 h 12"/>
                  <a:gd name="T16" fmla="*/ 7 w 11"/>
                  <a:gd name="T17" fmla="*/ 4 h 12"/>
                  <a:gd name="T18" fmla="*/ 7 w 11"/>
                  <a:gd name="T19" fmla="*/ 7 h 12"/>
                  <a:gd name="T20" fmla="*/ 6 w 11"/>
                  <a:gd name="T21" fmla="*/ 8 h 12"/>
                  <a:gd name="T22" fmla="*/ 6 w 11"/>
                  <a:gd name="T23" fmla="*/ 6 h 12"/>
                  <a:gd name="T24" fmla="*/ 5 w 11"/>
                  <a:gd name="T25" fmla="*/ 6 h 12"/>
                  <a:gd name="T26" fmla="*/ 4 w 11"/>
                  <a:gd name="T27" fmla="*/ 6 h 12"/>
                  <a:gd name="T28" fmla="*/ 3 w 11"/>
                  <a:gd name="T29" fmla="*/ 7 h 12"/>
                  <a:gd name="T30" fmla="*/ 3 w 11"/>
                  <a:gd name="T31" fmla="*/ 8 h 12"/>
                  <a:gd name="T32" fmla="*/ 3 w 11"/>
                  <a:gd name="T33" fmla="*/ 6 h 12"/>
                  <a:gd name="T34" fmla="*/ 2 w 11"/>
                  <a:gd name="T35" fmla="*/ 7 h 12"/>
                  <a:gd name="T36" fmla="*/ 0 w 11"/>
                  <a:gd name="T37" fmla="*/ 7 h 12"/>
                  <a:gd name="T38" fmla="*/ 1 w 11"/>
                  <a:gd name="T39" fmla="*/ 7 h 12"/>
                  <a:gd name="T40" fmla="*/ 1 w 11"/>
                  <a:gd name="T41" fmla="*/ 6 h 12"/>
                  <a:gd name="T42" fmla="*/ 2 w 11"/>
                  <a:gd name="T43" fmla="*/ 10 h 12"/>
                  <a:gd name="T44" fmla="*/ 2 w 11"/>
                  <a:gd name="T45" fmla="*/ 10 h 12"/>
                  <a:gd name="T46" fmla="*/ 3 w 11"/>
                  <a:gd name="T47" fmla="*/ 10 h 12"/>
                  <a:gd name="T48" fmla="*/ 4 w 11"/>
                  <a:gd name="T49" fmla="*/ 10 h 12"/>
                  <a:gd name="T50" fmla="*/ 4 w 11"/>
                  <a:gd name="T51" fmla="*/ 10 h 12"/>
                  <a:gd name="T52" fmla="*/ 5 w 11"/>
                  <a:gd name="T53" fmla="*/ 9 h 12"/>
                  <a:gd name="T54" fmla="*/ 5 w 11"/>
                  <a:gd name="T55" fmla="*/ 10 h 12"/>
                  <a:gd name="T56" fmla="*/ 5 w 11"/>
                  <a:gd name="T57" fmla="*/ 10 h 12"/>
                  <a:gd name="T58" fmla="*/ 6 w 11"/>
                  <a:gd name="T59" fmla="*/ 9 h 12"/>
                  <a:gd name="T60" fmla="*/ 6 w 11"/>
                  <a:gd name="T61" fmla="*/ 8 h 12"/>
                  <a:gd name="T62" fmla="*/ 6 w 11"/>
                  <a:gd name="T63" fmla="*/ 10 h 12"/>
                  <a:gd name="T64" fmla="*/ 7 w 11"/>
                  <a:gd name="T65" fmla="*/ 10 h 12"/>
                  <a:gd name="T66" fmla="*/ 7 w 11"/>
                  <a:gd name="T67" fmla="*/ 8 h 12"/>
                  <a:gd name="T68" fmla="*/ 8 w 11"/>
                  <a:gd name="T69" fmla="*/ 7 h 12"/>
                  <a:gd name="T70" fmla="*/ 9 w 11"/>
                  <a:gd name="T71" fmla="*/ 7 h 12"/>
                  <a:gd name="T72" fmla="*/ 9 w 11"/>
                  <a:gd name="T73" fmla="*/ 7 h 12"/>
                  <a:gd name="T74" fmla="*/ 10 w 11"/>
                  <a:gd name="T75" fmla="*/ 4 h 12"/>
                  <a:gd name="T76" fmla="*/ 10 w 11"/>
                  <a:gd name="T77" fmla="*/ 6 h 12"/>
                  <a:gd name="T78" fmla="*/ 10 w 11"/>
                  <a:gd name="T79" fmla="*/ 7 h 12"/>
                  <a:gd name="T80" fmla="*/ 9 w 11"/>
                  <a:gd name="T81" fmla="*/ 4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1" h="12">
                    <a:moveTo>
                      <a:pt x="9" y="4"/>
                    </a:moveTo>
                    <a:cubicBezTo>
                      <a:pt x="8" y="5"/>
                      <a:pt x="8" y="5"/>
                      <a:pt x="8" y="6"/>
                    </a:cubicBezTo>
                    <a:cubicBezTo>
                      <a:pt x="8" y="6"/>
                      <a:pt x="8" y="6"/>
                      <a:pt x="8" y="6"/>
                    </a:cubicBezTo>
                    <a:cubicBezTo>
                      <a:pt x="8" y="6"/>
                      <a:pt x="7" y="7"/>
                      <a:pt x="8" y="9"/>
                    </a:cubicBezTo>
                    <a:cubicBezTo>
                      <a:pt x="8" y="8"/>
                      <a:pt x="8" y="8"/>
                      <a:pt x="8" y="8"/>
                    </a:cubicBezTo>
                    <a:cubicBezTo>
                      <a:pt x="8" y="7"/>
                      <a:pt x="8" y="9"/>
                      <a:pt x="8" y="10"/>
                    </a:cubicBezTo>
                    <a:cubicBezTo>
                      <a:pt x="8" y="9"/>
                      <a:pt x="9" y="6"/>
                      <a:pt x="9" y="7"/>
                    </a:cubicBezTo>
                    <a:cubicBezTo>
                      <a:pt x="9" y="7"/>
                      <a:pt x="9" y="8"/>
                      <a:pt x="9" y="8"/>
                    </a:cubicBezTo>
                    <a:cubicBezTo>
                      <a:pt x="9" y="9"/>
                      <a:pt x="9" y="6"/>
                      <a:pt x="9" y="6"/>
                    </a:cubicBezTo>
                    <a:cubicBezTo>
                      <a:pt x="9" y="12"/>
                      <a:pt x="10" y="5"/>
                      <a:pt x="10" y="8"/>
                    </a:cubicBezTo>
                    <a:cubicBezTo>
                      <a:pt x="10" y="0"/>
                      <a:pt x="10" y="6"/>
                      <a:pt x="10" y="5"/>
                    </a:cubicBezTo>
                    <a:cubicBezTo>
                      <a:pt x="10" y="3"/>
                      <a:pt x="9" y="5"/>
                      <a:pt x="9" y="3"/>
                    </a:cubicBezTo>
                    <a:cubicBezTo>
                      <a:pt x="9" y="6"/>
                      <a:pt x="9" y="2"/>
                      <a:pt x="9" y="6"/>
                    </a:cubicBezTo>
                    <a:cubicBezTo>
                      <a:pt x="8" y="5"/>
                      <a:pt x="9" y="6"/>
                      <a:pt x="8" y="5"/>
                    </a:cubicBezTo>
                    <a:cubicBezTo>
                      <a:pt x="8" y="5"/>
                      <a:pt x="8" y="5"/>
                      <a:pt x="8" y="5"/>
                    </a:cubicBezTo>
                    <a:cubicBezTo>
                      <a:pt x="8" y="4"/>
                      <a:pt x="8" y="6"/>
                      <a:pt x="8" y="5"/>
                    </a:cubicBezTo>
                    <a:cubicBezTo>
                      <a:pt x="7" y="4"/>
                      <a:pt x="8" y="6"/>
                      <a:pt x="8" y="7"/>
                    </a:cubicBezTo>
                    <a:cubicBezTo>
                      <a:pt x="7" y="6"/>
                      <a:pt x="7" y="6"/>
                      <a:pt x="7" y="4"/>
                    </a:cubicBezTo>
                    <a:cubicBezTo>
                      <a:pt x="7" y="6"/>
                      <a:pt x="7" y="5"/>
                      <a:pt x="7" y="6"/>
                    </a:cubicBezTo>
                    <a:cubicBezTo>
                      <a:pt x="7" y="6"/>
                      <a:pt x="7" y="7"/>
                      <a:pt x="7" y="7"/>
                    </a:cubicBezTo>
                    <a:cubicBezTo>
                      <a:pt x="7" y="7"/>
                      <a:pt x="7" y="9"/>
                      <a:pt x="6" y="9"/>
                    </a:cubicBezTo>
                    <a:cubicBezTo>
                      <a:pt x="6" y="7"/>
                      <a:pt x="7" y="9"/>
                      <a:pt x="6" y="8"/>
                    </a:cubicBezTo>
                    <a:cubicBezTo>
                      <a:pt x="7" y="7"/>
                      <a:pt x="7" y="7"/>
                      <a:pt x="7" y="5"/>
                    </a:cubicBezTo>
                    <a:cubicBezTo>
                      <a:pt x="6" y="5"/>
                      <a:pt x="6" y="5"/>
                      <a:pt x="6" y="6"/>
                    </a:cubicBezTo>
                    <a:cubicBezTo>
                      <a:pt x="6" y="6"/>
                      <a:pt x="6" y="5"/>
                      <a:pt x="6" y="5"/>
                    </a:cubicBezTo>
                    <a:cubicBezTo>
                      <a:pt x="5" y="4"/>
                      <a:pt x="5" y="7"/>
                      <a:pt x="5" y="6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5" y="7"/>
                      <a:pt x="4" y="5"/>
                      <a:pt x="4" y="6"/>
                    </a:cubicBezTo>
                    <a:cubicBezTo>
                      <a:pt x="4" y="7"/>
                      <a:pt x="4" y="7"/>
                      <a:pt x="4" y="7"/>
                    </a:cubicBezTo>
                    <a:cubicBezTo>
                      <a:pt x="4" y="4"/>
                      <a:pt x="4" y="9"/>
                      <a:pt x="3" y="7"/>
                    </a:cubicBezTo>
                    <a:cubicBezTo>
                      <a:pt x="4" y="8"/>
                      <a:pt x="4" y="9"/>
                      <a:pt x="3" y="10"/>
                    </a:cubicBezTo>
                    <a:cubicBezTo>
                      <a:pt x="3" y="8"/>
                      <a:pt x="3" y="8"/>
                      <a:pt x="3" y="8"/>
                    </a:cubicBezTo>
                    <a:cubicBezTo>
                      <a:pt x="3" y="9"/>
                      <a:pt x="3" y="6"/>
                      <a:pt x="3" y="5"/>
                    </a:cubicBezTo>
                    <a:cubicBezTo>
                      <a:pt x="3" y="6"/>
                      <a:pt x="3" y="5"/>
                      <a:pt x="3" y="6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2" y="5"/>
                      <a:pt x="3" y="8"/>
                      <a:pt x="2" y="7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1" y="6"/>
                      <a:pt x="0" y="4"/>
                      <a:pt x="0" y="7"/>
                    </a:cubicBezTo>
                    <a:cubicBezTo>
                      <a:pt x="0" y="8"/>
                      <a:pt x="1" y="10"/>
                      <a:pt x="1" y="10"/>
                    </a:cubicBezTo>
                    <a:cubicBezTo>
                      <a:pt x="1" y="10"/>
                      <a:pt x="1" y="8"/>
                      <a:pt x="1" y="7"/>
                    </a:cubicBezTo>
                    <a:cubicBezTo>
                      <a:pt x="2" y="9"/>
                      <a:pt x="2" y="9"/>
                      <a:pt x="2" y="9"/>
                    </a:cubicBezTo>
                    <a:cubicBezTo>
                      <a:pt x="1" y="8"/>
                      <a:pt x="2" y="7"/>
                      <a:pt x="1" y="6"/>
                    </a:cubicBezTo>
                    <a:cubicBezTo>
                      <a:pt x="1" y="5"/>
                      <a:pt x="2" y="8"/>
                      <a:pt x="2" y="7"/>
                    </a:cubicBezTo>
                    <a:cubicBezTo>
                      <a:pt x="2" y="8"/>
                      <a:pt x="2" y="9"/>
                      <a:pt x="2" y="10"/>
                    </a:cubicBezTo>
                    <a:cubicBezTo>
                      <a:pt x="2" y="9"/>
                      <a:pt x="2" y="9"/>
                      <a:pt x="2" y="9"/>
                    </a:cubicBezTo>
                    <a:cubicBezTo>
                      <a:pt x="2" y="10"/>
                      <a:pt x="2" y="10"/>
                      <a:pt x="2" y="10"/>
                    </a:cubicBezTo>
                    <a:cubicBezTo>
                      <a:pt x="2" y="8"/>
                      <a:pt x="3" y="11"/>
                      <a:pt x="3" y="10"/>
                    </a:cubicBezTo>
                    <a:cubicBezTo>
                      <a:pt x="3" y="10"/>
                      <a:pt x="3" y="10"/>
                      <a:pt x="3" y="10"/>
                    </a:cubicBezTo>
                    <a:cubicBezTo>
                      <a:pt x="3" y="9"/>
                      <a:pt x="3" y="9"/>
                      <a:pt x="3" y="9"/>
                    </a:cubicBezTo>
                    <a:cubicBezTo>
                      <a:pt x="3" y="10"/>
                      <a:pt x="3" y="10"/>
                      <a:pt x="4" y="10"/>
                    </a:cubicBezTo>
                    <a:cubicBezTo>
                      <a:pt x="4" y="10"/>
                      <a:pt x="3" y="8"/>
                      <a:pt x="4" y="8"/>
                    </a:cubicBezTo>
                    <a:cubicBezTo>
                      <a:pt x="4" y="10"/>
                      <a:pt x="4" y="9"/>
                      <a:pt x="4" y="10"/>
                    </a:cubicBezTo>
                    <a:cubicBezTo>
                      <a:pt x="4" y="9"/>
                      <a:pt x="5" y="10"/>
                      <a:pt x="5" y="9"/>
                    </a:cubicBezTo>
                    <a:cubicBezTo>
                      <a:pt x="5" y="8"/>
                      <a:pt x="5" y="8"/>
                      <a:pt x="5" y="9"/>
                    </a:cubicBezTo>
                    <a:cubicBezTo>
                      <a:pt x="5" y="10"/>
                      <a:pt x="5" y="10"/>
                      <a:pt x="5" y="10"/>
                    </a:cubicBezTo>
                    <a:cubicBezTo>
                      <a:pt x="5" y="10"/>
                      <a:pt x="5" y="10"/>
                      <a:pt x="5" y="10"/>
                    </a:cubicBezTo>
                    <a:cubicBezTo>
                      <a:pt x="5" y="10"/>
                      <a:pt x="5" y="10"/>
                      <a:pt x="5" y="10"/>
                    </a:cubicBezTo>
                    <a:cubicBezTo>
                      <a:pt x="5" y="10"/>
                      <a:pt x="5" y="9"/>
                      <a:pt x="5" y="10"/>
                    </a:cubicBezTo>
                    <a:cubicBezTo>
                      <a:pt x="5" y="10"/>
                      <a:pt x="5" y="10"/>
                      <a:pt x="5" y="10"/>
                    </a:cubicBezTo>
                    <a:cubicBezTo>
                      <a:pt x="5" y="11"/>
                      <a:pt x="5" y="8"/>
                      <a:pt x="6" y="9"/>
                    </a:cubicBezTo>
                    <a:cubicBezTo>
                      <a:pt x="6" y="8"/>
                      <a:pt x="6" y="8"/>
                      <a:pt x="6" y="6"/>
                    </a:cubicBezTo>
                    <a:cubicBezTo>
                      <a:pt x="6" y="7"/>
                      <a:pt x="6" y="9"/>
                      <a:pt x="6" y="8"/>
                    </a:cubicBezTo>
                    <a:cubicBezTo>
                      <a:pt x="6" y="7"/>
                      <a:pt x="6" y="9"/>
                      <a:pt x="6" y="8"/>
                    </a:cubicBezTo>
                    <a:cubicBezTo>
                      <a:pt x="6" y="10"/>
                      <a:pt x="6" y="8"/>
                      <a:pt x="6" y="10"/>
                    </a:cubicBezTo>
                    <a:cubicBezTo>
                      <a:pt x="7" y="11"/>
                      <a:pt x="7" y="8"/>
                      <a:pt x="7" y="9"/>
                    </a:cubicBezTo>
                    <a:cubicBezTo>
                      <a:pt x="7" y="10"/>
                      <a:pt x="7" y="10"/>
                      <a:pt x="7" y="10"/>
                    </a:cubicBezTo>
                    <a:cubicBezTo>
                      <a:pt x="7" y="9"/>
                      <a:pt x="7" y="8"/>
                      <a:pt x="7" y="9"/>
                    </a:cubicBezTo>
                    <a:cubicBezTo>
                      <a:pt x="7" y="8"/>
                      <a:pt x="7" y="8"/>
                      <a:pt x="7" y="8"/>
                    </a:cubicBezTo>
                    <a:cubicBezTo>
                      <a:pt x="7" y="9"/>
                      <a:pt x="8" y="8"/>
                      <a:pt x="8" y="10"/>
                    </a:cubicBezTo>
                    <a:cubicBezTo>
                      <a:pt x="8" y="7"/>
                      <a:pt x="8" y="7"/>
                      <a:pt x="8" y="7"/>
                    </a:cubicBezTo>
                    <a:cubicBezTo>
                      <a:pt x="8" y="10"/>
                      <a:pt x="9" y="8"/>
                      <a:pt x="9" y="6"/>
                    </a:cubicBezTo>
                    <a:cubicBezTo>
                      <a:pt x="9" y="6"/>
                      <a:pt x="9" y="6"/>
                      <a:pt x="9" y="7"/>
                    </a:cubicBezTo>
                    <a:cubicBezTo>
                      <a:pt x="9" y="7"/>
                      <a:pt x="9" y="7"/>
                      <a:pt x="9" y="7"/>
                    </a:cubicBezTo>
                    <a:cubicBezTo>
                      <a:pt x="9" y="7"/>
                      <a:pt x="9" y="9"/>
                      <a:pt x="9" y="7"/>
                    </a:cubicBezTo>
                    <a:cubicBezTo>
                      <a:pt x="10" y="6"/>
                      <a:pt x="10" y="8"/>
                      <a:pt x="10" y="8"/>
                    </a:cubicBezTo>
                    <a:cubicBezTo>
                      <a:pt x="10" y="5"/>
                      <a:pt x="10" y="11"/>
                      <a:pt x="10" y="4"/>
                    </a:cubicBezTo>
                    <a:cubicBezTo>
                      <a:pt x="10" y="4"/>
                      <a:pt x="10" y="4"/>
                      <a:pt x="10" y="6"/>
                    </a:cubicBezTo>
                    <a:cubicBezTo>
                      <a:pt x="10" y="6"/>
                      <a:pt x="11" y="6"/>
                      <a:pt x="10" y="6"/>
                    </a:cubicBezTo>
                    <a:cubicBezTo>
                      <a:pt x="10" y="5"/>
                      <a:pt x="10" y="4"/>
                      <a:pt x="10" y="4"/>
                    </a:cubicBezTo>
                    <a:cubicBezTo>
                      <a:pt x="10" y="11"/>
                      <a:pt x="10" y="5"/>
                      <a:pt x="10" y="7"/>
                    </a:cubicBezTo>
                    <a:cubicBezTo>
                      <a:pt x="10" y="4"/>
                      <a:pt x="10" y="4"/>
                      <a:pt x="10" y="4"/>
                    </a:cubicBezTo>
                    <a:cubicBezTo>
                      <a:pt x="9" y="2"/>
                      <a:pt x="9" y="8"/>
                      <a:pt x="9" y="4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999" name="Freeform 697"/>
              <p:cNvSpPr>
                <a:spLocks/>
              </p:cNvSpPr>
              <p:nvPr/>
            </p:nvSpPr>
            <p:spPr bwMode="auto">
              <a:xfrm>
                <a:off x="1800" y="3221"/>
                <a:ext cx="0" cy="2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  <a:gd name="T3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000" name="Freeform 698"/>
              <p:cNvSpPr>
                <a:spLocks/>
              </p:cNvSpPr>
              <p:nvPr/>
            </p:nvSpPr>
            <p:spPr bwMode="auto">
              <a:xfrm>
                <a:off x="1800" y="3218"/>
                <a:ext cx="0" cy="3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1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001" name="Freeform 699"/>
              <p:cNvSpPr>
                <a:spLocks/>
              </p:cNvSpPr>
              <p:nvPr/>
            </p:nvSpPr>
            <p:spPr bwMode="auto">
              <a:xfrm>
                <a:off x="1797" y="3210"/>
                <a:ext cx="0" cy="3"/>
              </a:xfrm>
              <a:custGeom>
                <a:avLst/>
                <a:gdLst>
                  <a:gd name="T0" fmla="*/ 1 h 1"/>
                  <a:gd name="T1" fmla="*/ 1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0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002" name="Rectangle 700"/>
              <p:cNvSpPr>
                <a:spLocks noChangeArrowheads="1"/>
              </p:cNvSpPr>
              <p:nvPr/>
            </p:nvSpPr>
            <p:spPr bwMode="auto">
              <a:xfrm>
                <a:off x="1797" y="3213"/>
                <a:ext cx="1" cy="2"/>
              </a:xfrm>
              <a:prstGeom prst="rect">
                <a:avLst/>
              </a:pr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003" name="Freeform 701"/>
              <p:cNvSpPr>
                <a:spLocks/>
              </p:cNvSpPr>
              <p:nvPr/>
            </p:nvSpPr>
            <p:spPr bwMode="auto">
              <a:xfrm>
                <a:off x="1775" y="3210"/>
                <a:ext cx="22" cy="22"/>
              </a:xfrm>
              <a:custGeom>
                <a:avLst/>
                <a:gdLst>
                  <a:gd name="T0" fmla="*/ 2 w 8"/>
                  <a:gd name="T1" fmla="*/ 3 h 8"/>
                  <a:gd name="T2" fmla="*/ 1 w 8"/>
                  <a:gd name="T3" fmla="*/ 5 h 8"/>
                  <a:gd name="T4" fmla="*/ 1 w 8"/>
                  <a:gd name="T5" fmla="*/ 4 h 8"/>
                  <a:gd name="T6" fmla="*/ 0 w 8"/>
                  <a:gd name="T7" fmla="*/ 6 h 8"/>
                  <a:gd name="T8" fmla="*/ 4 w 8"/>
                  <a:gd name="T9" fmla="*/ 5 h 8"/>
                  <a:gd name="T10" fmla="*/ 4 w 8"/>
                  <a:gd name="T11" fmla="*/ 6 h 8"/>
                  <a:gd name="T12" fmla="*/ 5 w 8"/>
                  <a:gd name="T13" fmla="*/ 4 h 8"/>
                  <a:gd name="T14" fmla="*/ 5 w 8"/>
                  <a:gd name="T15" fmla="*/ 6 h 8"/>
                  <a:gd name="T16" fmla="*/ 6 w 8"/>
                  <a:gd name="T17" fmla="*/ 5 h 8"/>
                  <a:gd name="T18" fmla="*/ 6 w 8"/>
                  <a:gd name="T19" fmla="*/ 5 h 8"/>
                  <a:gd name="T20" fmla="*/ 6 w 8"/>
                  <a:gd name="T21" fmla="*/ 5 h 8"/>
                  <a:gd name="T22" fmla="*/ 6 w 8"/>
                  <a:gd name="T23" fmla="*/ 5 h 8"/>
                  <a:gd name="T24" fmla="*/ 6 w 8"/>
                  <a:gd name="T25" fmla="*/ 4 h 8"/>
                  <a:gd name="T26" fmla="*/ 6 w 8"/>
                  <a:gd name="T27" fmla="*/ 5 h 8"/>
                  <a:gd name="T28" fmla="*/ 7 w 8"/>
                  <a:gd name="T29" fmla="*/ 4 h 8"/>
                  <a:gd name="T30" fmla="*/ 7 w 8"/>
                  <a:gd name="T31" fmla="*/ 5 h 8"/>
                  <a:gd name="T32" fmla="*/ 8 w 8"/>
                  <a:gd name="T33" fmla="*/ 4 h 8"/>
                  <a:gd name="T34" fmla="*/ 8 w 8"/>
                  <a:gd name="T35" fmla="*/ 2 h 8"/>
                  <a:gd name="T36" fmla="*/ 7 w 8"/>
                  <a:gd name="T37" fmla="*/ 3 h 8"/>
                  <a:gd name="T38" fmla="*/ 7 w 8"/>
                  <a:gd name="T39" fmla="*/ 3 h 8"/>
                  <a:gd name="T40" fmla="*/ 6 w 8"/>
                  <a:gd name="T41" fmla="*/ 4 h 8"/>
                  <a:gd name="T42" fmla="*/ 7 w 8"/>
                  <a:gd name="T43" fmla="*/ 2 h 8"/>
                  <a:gd name="T44" fmla="*/ 6 w 8"/>
                  <a:gd name="T45" fmla="*/ 1 h 8"/>
                  <a:gd name="T46" fmla="*/ 6 w 8"/>
                  <a:gd name="T47" fmla="*/ 1 h 8"/>
                  <a:gd name="T48" fmla="*/ 6 w 8"/>
                  <a:gd name="T49" fmla="*/ 1 h 8"/>
                  <a:gd name="T50" fmla="*/ 6 w 8"/>
                  <a:gd name="T51" fmla="*/ 2 h 8"/>
                  <a:gd name="T52" fmla="*/ 6 w 8"/>
                  <a:gd name="T53" fmla="*/ 4 h 8"/>
                  <a:gd name="T54" fmla="*/ 5 w 8"/>
                  <a:gd name="T55" fmla="*/ 4 h 8"/>
                  <a:gd name="T56" fmla="*/ 6 w 8"/>
                  <a:gd name="T57" fmla="*/ 3 h 8"/>
                  <a:gd name="T58" fmla="*/ 5 w 8"/>
                  <a:gd name="T59" fmla="*/ 3 h 8"/>
                  <a:gd name="T60" fmla="*/ 5 w 8"/>
                  <a:gd name="T61" fmla="*/ 1 h 8"/>
                  <a:gd name="T62" fmla="*/ 5 w 8"/>
                  <a:gd name="T63" fmla="*/ 3 h 8"/>
                  <a:gd name="T64" fmla="*/ 4 w 8"/>
                  <a:gd name="T65" fmla="*/ 4 h 8"/>
                  <a:gd name="T66" fmla="*/ 4 w 8"/>
                  <a:gd name="T67" fmla="*/ 2 h 8"/>
                  <a:gd name="T68" fmla="*/ 4 w 8"/>
                  <a:gd name="T69" fmla="*/ 4 h 8"/>
                  <a:gd name="T70" fmla="*/ 3 w 8"/>
                  <a:gd name="T71" fmla="*/ 3 h 8"/>
                  <a:gd name="T72" fmla="*/ 3 w 8"/>
                  <a:gd name="T73" fmla="*/ 4 h 8"/>
                  <a:gd name="T74" fmla="*/ 2 w 8"/>
                  <a:gd name="T75" fmla="*/ 4 h 8"/>
                  <a:gd name="T76" fmla="*/ 2 w 8"/>
                  <a:gd name="T77" fmla="*/ 4 h 8"/>
                  <a:gd name="T78" fmla="*/ 1 w 8"/>
                  <a:gd name="T79" fmla="*/ 6 h 8"/>
                  <a:gd name="T80" fmla="*/ 2 w 8"/>
                  <a:gd name="T81" fmla="*/ 3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8" h="8">
                    <a:moveTo>
                      <a:pt x="2" y="3"/>
                    </a:moveTo>
                    <a:cubicBezTo>
                      <a:pt x="1" y="5"/>
                      <a:pt x="1" y="5"/>
                      <a:pt x="1" y="5"/>
                    </a:cubicBezTo>
                    <a:cubicBezTo>
                      <a:pt x="1" y="4"/>
                      <a:pt x="1" y="5"/>
                      <a:pt x="1" y="4"/>
                    </a:cubicBezTo>
                    <a:cubicBezTo>
                      <a:pt x="1" y="5"/>
                      <a:pt x="1" y="4"/>
                      <a:pt x="0" y="6"/>
                    </a:cubicBezTo>
                    <a:cubicBezTo>
                      <a:pt x="1" y="5"/>
                      <a:pt x="3" y="7"/>
                      <a:pt x="4" y="5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4" y="4"/>
                      <a:pt x="5" y="8"/>
                      <a:pt x="5" y="4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5" y="7"/>
                      <a:pt x="6" y="3"/>
                      <a:pt x="6" y="5"/>
                    </a:cubicBezTo>
                    <a:cubicBezTo>
                      <a:pt x="6" y="5"/>
                      <a:pt x="6" y="5"/>
                      <a:pt x="6" y="5"/>
                    </a:cubicBezTo>
                    <a:cubicBezTo>
                      <a:pt x="6" y="5"/>
                      <a:pt x="6" y="5"/>
                      <a:pt x="6" y="5"/>
                    </a:cubicBezTo>
                    <a:cubicBezTo>
                      <a:pt x="6" y="5"/>
                      <a:pt x="6" y="5"/>
                      <a:pt x="6" y="5"/>
                    </a:cubicBezTo>
                    <a:cubicBezTo>
                      <a:pt x="6" y="4"/>
                      <a:pt x="6" y="4"/>
                      <a:pt x="6" y="4"/>
                    </a:cubicBezTo>
                    <a:cubicBezTo>
                      <a:pt x="6" y="5"/>
                      <a:pt x="6" y="5"/>
                      <a:pt x="6" y="5"/>
                    </a:cubicBezTo>
                    <a:cubicBezTo>
                      <a:pt x="6" y="6"/>
                      <a:pt x="6" y="4"/>
                      <a:pt x="7" y="4"/>
                    </a:cubicBezTo>
                    <a:cubicBezTo>
                      <a:pt x="7" y="5"/>
                      <a:pt x="7" y="5"/>
                      <a:pt x="7" y="5"/>
                    </a:cubicBezTo>
                    <a:cubicBezTo>
                      <a:pt x="7" y="4"/>
                      <a:pt x="7" y="7"/>
                      <a:pt x="8" y="4"/>
                    </a:cubicBezTo>
                    <a:cubicBezTo>
                      <a:pt x="8" y="3"/>
                      <a:pt x="7" y="2"/>
                      <a:pt x="8" y="2"/>
                    </a:cubicBezTo>
                    <a:cubicBezTo>
                      <a:pt x="7" y="1"/>
                      <a:pt x="7" y="2"/>
                      <a:pt x="7" y="3"/>
                    </a:cubicBezTo>
                    <a:cubicBezTo>
                      <a:pt x="7" y="3"/>
                      <a:pt x="7" y="3"/>
                      <a:pt x="7" y="3"/>
                    </a:cubicBezTo>
                    <a:cubicBezTo>
                      <a:pt x="7" y="6"/>
                      <a:pt x="7" y="3"/>
                      <a:pt x="6" y="4"/>
                    </a:cubicBezTo>
                    <a:cubicBezTo>
                      <a:pt x="6" y="3"/>
                      <a:pt x="7" y="3"/>
                      <a:pt x="7" y="2"/>
                    </a:cubicBezTo>
                    <a:cubicBezTo>
                      <a:pt x="6" y="0"/>
                      <a:pt x="6" y="4"/>
                      <a:pt x="6" y="1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6" y="0"/>
                      <a:pt x="6" y="1"/>
                      <a:pt x="6" y="1"/>
                    </a:cubicBezTo>
                    <a:cubicBezTo>
                      <a:pt x="6" y="2"/>
                      <a:pt x="6" y="2"/>
                      <a:pt x="6" y="2"/>
                    </a:cubicBezTo>
                    <a:cubicBezTo>
                      <a:pt x="6" y="2"/>
                      <a:pt x="6" y="4"/>
                      <a:pt x="6" y="4"/>
                    </a:cubicBezTo>
                    <a:cubicBezTo>
                      <a:pt x="6" y="3"/>
                      <a:pt x="6" y="5"/>
                      <a:pt x="5" y="4"/>
                    </a:cubicBezTo>
                    <a:cubicBezTo>
                      <a:pt x="5" y="3"/>
                      <a:pt x="6" y="3"/>
                      <a:pt x="6" y="3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5" y="4"/>
                      <a:pt x="5" y="2"/>
                      <a:pt x="5" y="1"/>
                    </a:cubicBezTo>
                    <a:cubicBezTo>
                      <a:pt x="5" y="2"/>
                      <a:pt x="5" y="2"/>
                      <a:pt x="5" y="3"/>
                    </a:cubicBezTo>
                    <a:cubicBezTo>
                      <a:pt x="5" y="2"/>
                      <a:pt x="4" y="2"/>
                      <a:pt x="4" y="4"/>
                    </a:cubicBezTo>
                    <a:cubicBezTo>
                      <a:pt x="4" y="3"/>
                      <a:pt x="4" y="2"/>
                      <a:pt x="4" y="2"/>
                    </a:cubicBezTo>
                    <a:cubicBezTo>
                      <a:pt x="4" y="2"/>
                      <a:pt x="4" y="3"/>
                      <a:pt x="4" y="4"/>
                    </a:cubicBezTo>
                    <a:cubicBezTo>
                      <a:pt x="4" y="5"/>
                      <a:pt x="3" y="4"/>
                      <a:pt x="3" y="3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3" y="6"/>
                      <a:pt x="3" y="3"/>
                      <a:pt x="2" y="4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4"/>
                      <a:pt x="2" y="6"/>
                      <a:pt x="1" y="6"/>
                    </a:cubicBezTo>
                    <a:cubicBezTo>
                      <a:pt x="2" y="4"/>
                      <a:pt x="2" y="5"/>
                      <a:pt x="2" y="3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004" name="Freeform 702"/>
              <p:cNvSpPr>
                <a:spLocks/>
              </p:cNvSpPr>
              <p:nvPr/>
            </p:nvSpPr>
            <p:spPr bwMode="auto">
              <a:xfrm>
                <a:off x="1775" y="3221"/>
                <a:ext cx="3" cy="8"/>
              </a:xfrm>
              <a:custGeom>
                <a:avLst/>
                <a:gdLst>
                  <a:gd name="T0" fmla="*/ 0 w 1"/>
                  <a:gd name="T1" fmla="*/ 1 h 3"/>
                  <a:gd name="T2" fmla="*/ 1 w 1"/>
                  <a:gd name="T3" fmla="*/ 0 h 3"/>
                  <a:gd name="T4" fmla="*/ 0 w 1"/>
                  <a:gd name="T5" fmla="*/ 2 h 3"/>
                  <a:gd name="T6" fmla="*/ 0 w 1"/>
                  <a:gd name="T7" fmla="*/ 2 h 3"/>
                  <a:gd name="T8" fmla="*/ 0 w 1"/>
                  <a:gd name="T9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3">
                    <a:moveTo>
                      <a:pt x="0" y="1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1"/>
                      <a:pt x="0" y="2"/>
                    </a:cubicBezTo>
                    <a:cubicBezTo>
                      <a:pt x="0" y="2"/>
                      <a:pt x="0" y="3"/>
                      <a:pt x="0" y="2"/>
                    </a:cubicBezTo>
                    <a:cubicBezTo>
                      <a:pt x="0" y="2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005" name="Freeform 703"/>
              <p:cNvSpPr>
                <a:spLocks/>
              </p:cNvSpPr>
              <p:nvPr/>
            </p:nvSpPr>
            <p:spPr bwMode="auto">
              <a:xfrm>
                <a:off x="1761" y="3218"/>
                <a:ext cx="14" cy="14"/>
              </a:xfrm>
              <a:custGeom>
                <a:avLst/>
                <a:gdLst>
                  <a:gd name="T0" fmla="*/ 2 w 5"/>
                  <a:gd name="T1" fmla="*/ 2 h 5"/>
                  <a:gd name="T2" fmla="*/ 2 w 5"/>
                  <a:gd name="T3" fmla="*/ 3 h 5"/>
                  <a:gd name="T4" fmla="*/ 4 w 5"/>
                  <a:gd name="T5" fmla="*/ 4 h 5"/>
                  <a:gd name="T6" fmla="*/ 4 w 5"/>
                  <a:gd name="T7" fmla="*/ 2 h 5"/>
                  <a:gd name="T8" fmla="*/ 4 w 5"/>
                  <a:gd name="T9" fmla="*/ 3 h 5"/>
                  <a:gd name="T10" fmla="*/ 5 w 5"/>
                  <a:gd name="T11" fmla="*/ 2 h 5"/>
                  <a:gd name="T12" fmla="*/ 5 w 5"/>
                  <a:gd name="T13" fmla="*/ 2 h 5"/>
                  <a:gd name="T14" fmla="*/ 5 w 5"/>
                  <a:gd name="T15" fmla="*/ 2 h 5"/>
                  <a:gd name="T16" fmla="*/ 5 w 5"/>
                  <a:gd name="T17" fmla="*/ 2 h 5"/>
                  <a:gd name="T18" fmla="*/ 5 w 5"/>
                  <a:gd name="T19" fmla="*/ 1 h 5"/>
                  <a:gd name="T20" fmla="*/ 4 w 5"/>
                  <a:gd name="T21" fmla="*/ 3 h 5"/>
                  <a:gd name="T22" fmla="*/ 4 w 5"/>
                  <a:gd name="T23" fmla="*/ 1 h 5"/>
                  <a:gd name="T24" fmla="*/ 4 w 5"/>
                  <a:gd name="T25" fmla="*/ 0 h 5"/>
                  <a:gd name="T26" fmla="*/ 4 w 5"/>
                  <a:gd name="T27" fmla="*/ 1 h 5"/>
                  <a:gd name="T28" fmla="*/ 3 w 5"/>
                  <a:gd name="T29" fmla="*/ 2 h 5"/>
                  <a:gd name="T30" fmla="*/ 3 w 5"/>
                  <a:gd name="T31" fmla="*/ 0 h 5"/>
                  <a:gd name="T32" fmla="*/ 2 w 5"/>
                  <a:gd name="T33" fmla="*/ 1 h 5"/>
                  <a:gd name="T34" fmla="*/ 1 w 5"/>
                  <a:gd name="T35" fmla="*/ 3 h 5"/>
                  <a:gd name="T36" fmla="*/ 2 w 5"/>
                  <a:gd name="T37" fmla="*/ 1 h 5"/>
                  <a:gd name="T38" fmla="*/ 2 w 5"/>
                  <a:gd name="T39" fmla="*/ 1 h 5"/>
                  <a:gd name="T40" fmla="*/ 0 w 5"/>
                  <a:gd name="T41" fmla="*/ 4 h 5"/>
                  <a:gd name="T42" fmla="*/ 2 w 5"/>
                  <a:gd name="T43" fmla="*/ 2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5" h="5">
                    <a:moveTo>
                      <a:pt x="2" y="2"/>
                    </a:moveTo>
                    <a:cubicBezTo>
                      <a:pt x="2" y="3"/>
                      <a:pt x="2" y="3"/>
                      <a:pt x="2" y="3"/>
                    </a:cubicBezTo>
                    <a:cubicBezTo>
                      <a:pt x="3" y="3"/>
                      <a:pt x="4" y="3"/>
                      <a:pt x="4" y="4"/>
                    </a:cubicBezTo>
                    <a:cubicBezTo>
                      <a:pt x="4" y="4"/>
                      <a:pt x="4" y="2"/>
                      <a:pt x="4" y="2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5" y="3"/>
                      <a:pt x="5" y="4"/>
                      <a:pt x="5" y="2"/>
                    </a:cubicBezTo>
                    <a:cubicBezTo>
                      <a:pt x="5" y="2"/>
                      <a:pt x="5" y="3"/>
                      <a:pt x="5" y="2"/>
                    </a:cubicBezTo>
                    <a:cubicBezTo>
                      <a:pt x="5" y="2"/>
                      <a:pt x="5" y="2"/>
                      <a:pt x="5" y="2"/>
                    </a:cubicBezTo>
                    <a:cubicBezTo>
                      <a:pt x="5" y="2"/>
                      <a:pt x="5" y="2"/>
                      <a:pt x="5" y="2"/>
                    </a:cubicBezTo>
                    <a:cubicBezTo>
                      <a:pt x="5" y="1"/>
                      <a:pt x="5" y="1"/>
                      <a:pt x="5" y="1"/>
                    </a:cubicBezTo>
                    <a:cubicBezTo>
                      <a:pt x="5" y="0"/>
                      <a:pt x="4" y="4"/>
                      <a:pt x="4" y="3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4" y="1"/>
                      <a:pt x="4" y="1"/>
                      <a:pt x="4" y="0"/>
                    </a:cubicBezTo>
                    <a:cubicBezTo>
                      <a:pt x="4" y="0"/>
                      <a:pt x="3" y="1"/>
                      <a:pt x="4" y="1"/>
                    </a:cubicBezTo>
                    <a:cubicBezTo>
                      <a:pt x="4" y="1"/>
                      <a:pt x="3" y="2"/>
                      <a:pt x="3" y="2"/>
                    </a:cubicBezTo>
                    <a:cubicBezTo>
                      <a:pt x="2" y="4"/>
                      <a:pt x="4" y="1"/>
                      <a:pt x="3" y="0"/>
                    </a:cubicBezTo>
                    <a:cubicBezTo>
                      <a:pt x="3" y="2"/>
                      <a:pt x="2" y="2"/>
                      <a:pt x="2" y="1"/>
                    </a:cubicBezTo>
                    <a:cubicBezTo>
                      <a:pt x="2" y="2"/>
                      <a:pt x="1" y="3"/>
                      <a:pt x="1" y="3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1" y="2"/>
                      <a:pt x="1" y="3"/>
                      <a:pt x="0" y="4"/>
                    </a:cubicBezTo>
                    <a:cubicBezTo>
                      <a:pt x="1" y="5"/>
                      <a:pt x="2" y="2"/>
                      <a:pt x="2" y="2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006" name="Rectangle 704"/>
              <p:cNvSpPr>
                <a:spLocks noChangeArrowheads="1"/>
              </p:cNvSpPr>
              <p:nvPr/>
            </p:nvSpPr>
            <p:spPr bwMode="auto">
              <a:xfrm>
                <a:off x="1767" y="3226"/>
                <a:ext cx="1" cy="3"/>
              </a:xfrm>
              <a:prstGeom prst="rect">
                <a:avLst/>
              </a:pr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007" name="Freeform 705"/>
              <p:cNvSpPr>
                <a:spLocks/>
              </p:cNvSpPr>
              <p:nvPr/>
            </p:nvSpPr>
            <p:spPr bwMode="auto">
              <a:xfrm>
                <a:off x="2015" y="3215"/>
                <a:ext cx="0" cy="3"/>
              </a:xfrm>
              <a:custGeom>
                <a:avLst/>
                <a:gdLst>
                  <a:gd name="T0" fmla="*/ 0 h 3"/>
                  <a:gd name="T1" fmla="*/ 0 h 3"/>
                  <a:gd name="T2" fmla="*/ 3 h 3"/>
                  <a:gd name="T3" fmla="*/ 0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3">
                    <a:moveTo>
                      <a:pt x="0" y="0"/>
                    </a:moveTo>
                    <a:lnTo>
                      <a:pt x="0" y="0"/>
                    </a:lnTo>
                    <a:lnTo>
                      <a:pt x="0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008" name="Freeform 706"/>
              <p:cNvSpPr>
                <a:spLocks/>
              </p:cNvSpPr>
              <p:nvPr/>
            </p:nvSpPr>
            <p:spPr bwMode="auto">
              <a:xfrm>
                <a:off x="2012" y="3204"/>
                <a:ext cx="3" cy="17"/>
              </a:xfrm>
              <a:custGeom>
                <a:avLst/>
                <a:gdLst>
                  <a:gd name="T0" fmla="*/ 0 w 1"/>
                  <a:gd name="T1" fmla="*/ 0 h 6"/>
                  <a:gd name="T2" fmla="*/ 0 w 1"/>
                  <a:gd name="T3" fmla="*/ 1 h 6"/>
                  <a:gd name="T4" fmla="*/ 0 w 1"/>
                  <a:gd name="T5" fmla="*/ 6 h 6"/>
                  <a:gd name="T6" fmla="*/ 1 w 1"/>
                  <a:gd name="T7" fmla="*/ 3 h 6"/>
                  <a:gd name="T8" fmla="*/ 0 w 1"/>
                  <a:gd name="T9" fmla="*/ 4 h 6"/>
                  <a:gd name="T10" fmla="*/ 1 w 1"/>
                  <a:gd name="T11" fmla="*/ 1 h 6"/>
                  <a:gd name="T12" fmla="*/ 0 w 1"/>
                  <a:gd name="T13" fmla="*/ 2 h 6"/>
                  <a:gd name="T14" fmla="*/ 0 w 1"/>
                  <a:gd name="T15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" h="6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4"/>
                      <a:pt x="0" y="3"/>
                      <a:pt x="0" y="6"/>
                    </a:cubicBezTo>
                    <a:cubicBezTo>
                      <a:pt x="1" y="5"/>
                      <a:pt x="1" y="4"/>
                      <a:pt x="1" y="3"/>
                    </a:cubicBezTo>
                    <a:cubicBezTo>
                      <a:pt x="1" y="3"/>
                      <a:pt x="1" y="4"/>
                      <a:pt x="0" y="4"/>
                    </a:cubicBezTo>
                    <a:cubicBezTo>
                      <a:pt x="0" y="3"/>
                      <a:pt x="1" y="3"/>
                      <a:pt x="1" y="1"/>
                    </a:cubicBezTo>
                    <a:cubicBezTo>
                      <a:pt x="0" y="0"/>
                      <a:pt x="1" y="2"/>
                      <a:pt x="0" y="2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009" name="Freeform 707"/>
              <p:cNvSpPr>
                <a:spLocks/>
              </p:cNvSpPr>
              <p:nvPr/>
            </p:nvSpPr>
            <p:spPr bwMode="auto">
              <a:xfrm>
                <a:off x="2012" y="3210"/>
                <a:ext cx="0" cy="5"/>
              </a:xfrm>
              <a:custGeom>
                <a:avLst/>
                <a:gdLst>
                  <a:gd name="T0" fmla="*/ 2 h 2"/>
                  <a:gd name="T1" fmla="*/ 0 h 2"/>
                  <a:gd name="T2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2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010" name="Freeform 708"/>
              <p:cNvSpPr>
                <a:spLocks/>
              </p:cNvSpPr>
              <p:nvPr/>
            </p:nvSpPr>
            <p:spPr bwMode="auto">
              <a:xfrm>
                <a:off x="2012" y="3213"/>
                <a:ext cx="0" cy="5"/>
              </a:xfrm>
              <a:custGeom>
                <a:avLst/>
                <a:gdLst>
                  <a:gd name="T0" fmla="*/ 1 h 2"/>
                  <a:gd name="T1" fmla="*/ 0 h 2"/>
                  <a:gd name="T2" fmla="*/ 2 h 2"/>
                  <a:gd name="T3" fmla="*/ 1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1"/>
                    </a:moveTo>
                    <a:cubicBezTo>
                      <a:pt x="0" y="1"/>
                      <a:pt x="0" y="0"/>
                      <a:pt x="0" y="0"/>
                    </a:cubicBezTo>
                    <a:cubicBezTo>
                      <a:pt x="0" y="2"/>
                      <a:pt x="0" y="2"/>
                      <a:pt x="0" y="2"/>
                    </a:cubicBez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011" name="Freeform 709"/>
              <p:cNvSpPr>
                <a:spLocks/>
              </p:cNvSpPr>
              <p:nvPr/>
            </p:nvSpPr>
            <p:spPr bwMode="auto">
              <a:xfrm>
                <a:off x="2009" y="321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012" name="Freeform 710"/>
              <p:cNvSpPr>
                <a:spLocks/>
              </p:cNvSpPr>
              <p:nvPr/>
            </p:nvSpPr>
            <p:spPr bwMode="auto">
              <a:xfrm>
                <a:off x="2009" y="3207"/>
                <a:ext cx="3" cy="11"/>
              </a:xfrm>
              <a:custGeom>
                <a:avLst/>
                <a:gdLst>
                  <a:gd name="T0" fmla="*/ 0 w 1"/>
                  <a:gd name="T1" fmla="*/ 3 h 4"/>
                  <a:gd name="T2" fmla="*/ 0 w 1"/>
                  <a:gd name="T3" fmla="*/ 3 h 4"/>
                  <a:gd name="T4" fmla="*/ 0 w 1"/>
                  <a:gd name="T5" fmla="*/ 3 h 4"/>
                  <a:gd name="T6" fmla="*/ 0 w 1"/>
                  <a:gd name="T7" fmla="*/ 1 h 4"/>
                  <a:gd name="T8" fmla="*/ 1 w 1"/>
                  <a:gd name="T9" fmla="*/ 1 h 4"/>
                  <a:gd name="T10" fmla="*/ 0 w 1"/>
                  <a:gd name="T11" fmla="*/ 0 h 4"/>
                  <a:gd name="T12" fmla="*/ 0 w 1"/>
                  <a:gd name="T13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" h="4">
                    <a:moveTo>
                      <a:pt x="0" y="3"/>
                    </a:moveTo>
                    <a:cubicBezTo>
                      <a:pt x="0" y="4"/>
                      <a:pt x="0" y="3"/>
                      <a:pt x="0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2"/>
                      <a:pt x="0" y="1"/>
                      <a:pt x="0" y="1"/>
                    </a:cubicBezTo>
                    <a:cubicBezTo>
                      <a:pt x="0" y="1"/>
                      <a:pt x="0" y="2"/>
                      <a:pt x="1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2"/>
                      <a:pt x="0" y="3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013" name="Freeform 711"/>
              <p:cNvSpPr>
                <a:spLocks/>
              </p:cNvSpPr>
              <p:nvPr/>
            </p:nvSpPr>
            <p:spPr bwMode="auto">
              <a:xfrm>
                <a:off x="2009" y="3213"/>
                <a:ext cx="0" cy="2"/>
              </a:xfrm>
              <a:custGeom>
                <a:avLst/>
                <a:gdLst>
                  <a:gd name="T0" fmla="*/ 1 h 1"/>
                  <a:gd name="T1" fmla="*/ 1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014" name="Freeform 712"/>
              <p:cNvSpPr>
                <a:spLocks/>
              </p:cNvSpPr>
              <p:nvPr/>
            </p:nvSpPr>
            <p:spPr bwMode="auto">
              <a:xfrm>
                <a:off x="2012" y="3213"/>
                <a:ext cx="0" cy="2"/>
              </a:xfrm>
              <a:custGeom>
                <a:avLst/>
                <a:gdLst>
                  <a:gd name="T0" fmla="*/ 2 h 2"/>
                  <a:gd name="T1" fmla="*/ 2 h 2"/>
                  <a:gd name="T2" fmla="*/ 0 h 2"/>
                  <a:gd name="T3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015" name="Freeform 713"/>
              <p:cNvSpPr>
                <a:spLocks/>
              </p:cNvSpPr>
              <p:nvPr/>
            </p:nvSpPr>
            <p:spPr bwMode="auto">
              <a:xfrm>
                <a:off x="2006" y="3204"/>
                <a:ext cx="3" cy="11"/>
              </a:xfrm>
              <a:custGeom>
                <a:avLst/>
                <a:gdLst>
                  <a:gd name="T0" fmla="*/ 0 w 1"/>
                  <a:gd name="T1" fmla="*/ 4 h 4"/>
                  <a:gd name="T2" fmla="*/ 1 w 1"/>
                  <a:gd name="T3" fmla="*/ 3 h 4"/>
                  <a:gd name="T4" fmla="*/ 1 w 1"/>
                  <a:gd name="T5" fmla="*/ 0 h 4"/>
                  <a:gd name="T6" fmla="*/ 0 w 1"/>
                  <a:gd name="T7" fmla="*/ 1 h 4"/>
                  <a:gd name="T8" fmla="*/ 0 w 1"/>
                  <a:gd name="T9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4">
                    <a:moveTo>
                      <a:pt x="0" y="4"/>
                    </a:moveTo>
                    <a:cubicBezTo>
                      <a:pt x="0" y="2"/>
                      <a:pt x="1" y="4"/>
                      <a:pt x="1" y="3"/>
                    </a:cubicBezTo>
                    <a:cubicBezTo>
                      <a:pt x="1" y="3"/>
                      <a:pt x="0" y="1"/>
                      <a:pt x="1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2"/>
                      <a:pt x="0" y="3"/>
                      <a:pt x="0" y="4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016" name="Freeform 714"/>
              <p:cNvSpPr>
                <a:spLocks/>
              </p:cNvSpPr>
              <p:nvPr/>
            </p:nvSpPr>
            <p:spPr bwMode="auto">
              <a:xfrm>
                <a:off x="2006" y="320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017" name="Freeform 715"/>
              <p:cNvSpPr>
                <a:spLocks/>
              </p:cNvSpPr>
              <p:nvPr/>
            </p:nvSpPr>
            <p:spPr bwMode="auto">
              <a:xfrm>
                <a:off x="2004" y="3196"/>
                <a:ext cx="2" cy="17"/>
              </a:xfrm>
              <a:custGeom>
                <a:avLst/>
                <a:gdLst>
                  <a:gd name="T0" fmla="*/ 0 w 1"/>
                  <a:gd name="T1" fmla="*/ 5 h 6"/>
                  <a:gd name="T2" fmla="*/ 0 w 1"/>
                  <a:gd name="T3" fmla="*/ 3 h 6"/>
                  <a:gd name="T4" fmla="*/ 0 w 1"/>
                  <a:gd name="T5" fmla="*/ 5 h 6"/>
                  <a:gd name="T6" fmla="*/ 1 w 1"/>
                  <a:gd name="T7" fmla="*/ 4 h 6"/>
                  <a:gd name="T8" fmla="*/ 0 w 1"/>
                  <a:gd name="T9" fmla="*/ 6 h 6"/>
                  <a:gd name="T10" fmla="*/ 1 w 1"/>
                  <a:gd name="T11" fmla="*/ 4 h 6"/>
                  <a:gd name="T12" fmla="*/ 1 w 1"/>
                  <a:gd name="T13" fmla="*/ 5 h 6"/>
                  <a:gd name="T14" fmla="*/ 1 w 1"/>
                  <a:gd name="T15" fmla="*/ 3 h 6"/>
                  <a:gd name="T16" fmla="*/ 1 w 1"/>
                  <a:gd name="T17" fmla="*/ 3 h 6"/>
                  <a:gd name="T18" fmla="*/ 1 w 1"/>
                  <a:gd name="T19" fmla="*/ 2 h 6"/>
                  <a:gd name="T20" fmla="*/ 0 w 1"/>
                  <a:gd name="T21" fmla="*/ 1 h 6"/>
                  <a:gd name="T22" fmla="*/ 0 w 1"/>
                  <a:gd name="T23" fmla="*/ 5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" h="6">
                    <a:moveTo>
                      <a:pt x="0" y="5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0" y="4"/>
                      <a:pt x="0" y="5"/>
                      <a:pt x="0" y="5"/>
                    </a:cubicBezTo>
                    <a:cubicBezTo>
                      <a:pt x="0" y="5"/>
                      <a:pt x="0" y="4"/>
                      <a:pt x="1" y="4"/>
                    </a:cubicBezTo>
                    <a:cubicBezTo>
                      <a:pt x="1" y="6"/>
                      <a:pt x="0" y="4"/>
                      <a:pt x="0" y="6"/>
                    </a:cubicBezTo>
                    <a:cubicBezTo>
                      <a:pt x="1" y="6"/>
                      <a:pt x="1" y="6"/>
                      <a:pt x="1" y="4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1" y="5"/>
                      <a:pt x="1" y="3"/>
                    </a:cubicBezTo>
                    <a:cubicBezTo>
                      <a:pt x="1" y="3"/>
                      <a:pt x="1" y="2"/>
                      <a:pt x="1" y="2"/>
                    </a:cubicBezTo>
                    <a:cubicBezTo>
                      <a:pt x="1" y="3"/>
                      <a:pt x="1" y="0"/>
                      <a:pt x="0" y="1"/>
                    </a:cubicBezTo>
                    <a:cubicBezTo>
                      <a:pt x="0" y="1"/>
                      <a:pt x="0" y="4"/>
                      <a:pt x="0" y="5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018" name="Freeform 716"/>
              <p:cNvSpPr>
                <a:spLocks/>
              </p:cNvSpPr>
              <p:nvPr/>
            </p:nvSpPr>
            <p:spPr bwMode="auto">
              <a:xfrm>
                <a:off x="2004" y="3202"/>
                <a:ext cx="0" cy="2"/>
              </a:xfrm>
              <a:custGeom>
                <a:avLst/>
                <a:gdLst>
                  <a:gd name="T0" fmla="*/ 2 h 2"/>
                  <a:gd name="T1" fmla="*/ 0 h 2"/>
                  <a:gd name="T2" fmla="*/ 2 h 2"/>
                  <a:gd name="T3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019" name="Freeform 717"/>
              <p:cNvSpPr>
                <a:spLocks/>
              </p:cNvSpPr>
              <p:nvPr/>
            </p:nvSpPr>
            <p:spPr bwMode="auto">
              <a:xfrm>
                <a:off x="2001" y="3196"/>
                <a:ext cx="3" cy="17"/>
              </a:xfrm>
              <a:custGeom>
                <a:avLst/>
                <a:gdLst>
                  <a:gd name="T0" fmla="*/ 0 w 1"/>
                  <a:gd name="T1" fmla="*/ 6 h 6"/>
                  <a:gd name="T2" fmla="*/ 1 w 1"/>
                  <a:gd name="T3" fmla="*/ 4 h 6"/>
                  <a:gd name="T4" fmla="*/ 1 w 1"/>
                  <a:gd name="T5" fmla="*/ 5 h 6"/>
                  <a:gd name="T6" fmla="*/ 1 w 1"/>
                  <a:gd name="T7" fmla="*/ 4 h 6"/>
                  <a:gd name="T8" fmla="*/ 0 w 1"/>
                  <a:gd name="T9" fmla="*/ 5 h 6"/>
                  <a:gd name="T10" fmla="*/ 0 w 1"/>
                  <a:gd name="T11" fmla="*/ 2 h 6"/>
                  <a:gd name="T12" fmla="*/ 0 w 1"/>
                  <a:gd name="T13" fmla="*/ 2 h 6"/>
                  <a:gd name="T14" fmla="*/ 0 w 1"/>
                  <a:gd name="T15" fmla="*/ 3 h 6"/>
                  <a:gd name="T16" fmla="*/ 0 w 1"/>
                  <a:gd name="T17" fmla="*/ 3 h 6"/>
                  <a:gd name="T18" fmla="*/ 0 w 1"/>
                  <a:gd name="T19" fmla="*/ 4 h 6"/>
                  <a:gd name="T20" fmla="*/ 0 w 1"/>
                  <a:gd name="T21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" h="6">
                    <a:moveTo>
                      <a:pt x="0" y="6"/>
                    </a:moveTo>
                    <a:cubicBezTo>
                      <a:pt x="1" y="4"/>
                      <a:pt x="1" y="4"/>
                      <a:pt x="1" y="4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1" y="5"/>
                      <a:pt x="1" y="4"/>
                      <a:pt x="1" y="4"/>
                    </a:cubicBezTo>
                    <a:cubicBezTo>
                      <a:pt x="1" y="2"/>
                      <a:pt x="0" y="4"/>
                      <a:pt x="0" y="5"/>
                    </a:cubicBezTo>
                    <a:cubicBezTo>
                      <a:pt x="0" y="4"/>
                      <a:pt x="0" y="4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0"/>
                      <a:pt x="0" y="2"/>
                      <a:pt x="0" y="3"/>
                    </a:cubicBezTo>
                    <a:cubicBezTo>
                      <a:pt x="0" y="3"/>
                      <a:pt x="0" y="4"/>
                      <a:pt x="0" y="3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6"/>
                      <a:pt x="0" y="6"/>
                      <a:pt x="0" y="6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020" name="Freeform 718"/>
              <p:cNvSpPr>
                <a:spLocks/>
              </p:cNvSpPr>
              <p:nvPr/>
            </p:nvSpPr>
            <p:spPr bwMode="auto">
              <a:xfrm>
                <a:off x="2004" y="321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021" name="Freeform 719"/>
              <p:cNvSpPr>
                <a:spLocks/>
              </p:cNvSpPr>
              <p:nvPr/>
            </p:nvSpPr>
            <p:spPr bwMode="auto">
              <a:xfrm>
                <a:off x="2001" y="3204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022" name="Freeform 720"/>
              <p:cNvSpPr>
                <a:spLocks/>
              </p:cNvSpPr>
              <p:nvPr/>
            </p:nvSpPr>
            <p:spPr bwMode="auto">
              <a:xfrm>
                <a:off x="1998" y="3210"/>
                <a:ext cx="3" cy="3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0 h 1"/>
                  <a:gd name="T4" fmla="*/ 1 w 1"/>
                  <a:gd name="T5" fmla="*/ 1 h 1"/>
                  <a:gd name="T6" fmla="*/ 1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023" name="Freeform 721"/>
              <p:cNvSpPr>
                <a:spLocks/>
              </p:cNvSpPr>
              <p:nvPr/>
            </p:nvSpPr>
            <p:spPr bwMode="auto">
              <a:xfrm>
                <a:off x="1979" y="3199"/>
                <a:ext cx="19" cy="16"/>
              </a:xfrm>
              <a:custGeom>
                <a:avLst/>
                <a:gdLst>
                  <a:gd name="T0" fmla="*/ 0 w 7"/>
                  <a:gd name="T1" fmla="*/ 1 h 6"/>
                  <a:gd name="T2" fmla="*/ 1 w 7"/>
                  <a:gd name="T3" fmla="*/ 2 h 6"/>
                  <a:gd name="T4" fmla="*/ 0 w 7"/>
                  <a:gd name="T5" fmla="*/ 3 h 6"/>
                  <a:gd name="T6" fmla="*/ 0 w 7"/>
                  <a:gd name="T7" fmla="*/ 6 h 6"/>
                  <a:gd name="T8" fmla="*/ 1 w 7"/>
                  <a:gd name="T9" fmla="*/ 5 h 6"/>
                  <a:gd name="T10" fmla="*/ 1 w 7"/>
                  <a:gd name="T11" fmla="*/ 6 h 6"/>
                  <a:gd name="T12" fmla="*/ 2 w 7"/>
                  <a:gd name="T13" fmla="*/ 5 h 6"/>
                  <a:gd name="T14" fmla="*/ 3 w 7"/>
                  <a:gd name="T15" fmla="*/ 5 h 6"/>
                  <a:gd name="T16" fmla="*/ 6 w 7"/>
                  <a:gd name="T17" fmla="*/ 5 h 6"/>
                  <a:gd name="T18" fmla="*/ 6 w 7"/>
                  <a:gd name="T19" fmla="*/ 3 h 6"/>
                  <a:gd name="T20" fmla="*/ 6 w 7"/>
                  <a:gd name="T21" fmla="*/ 4 h 6"/>
                  <a:gd name="T22" fmla="*/ 6 w 7"/>
                  <a:gd name="T23" fmla="*/ 4 h 6"/>
                  <a:gd name="T24" fmla="*/ 7 w 7"/>
                  <a:gd name="T25" fmla="*/ 5 h 6"/>
                  <a:gd name="T26" fmla="*/ 7 w 7"/>
                  <a:gd name="T27" fmla="*/ 2 h 6"/>
                  <a:gd name="T28" fmla="*/ 7 w 7"/>
                  <a:gd name="T29" fmla="*/ 5 h 6"/>
                  <a:gd name="T30" fmla="*/ 7 w 7"/>
                  <a:gd name="T31" fmla="*/ 3 h 6"/>
                  <a:gd name="T32" fmla="*/ 7 w 7"/>
                  <a:gd name="T33" fmla="*/ 2 h 6"/>
                  <a:gd name="T34" fmla="*/ 7 w 7"/>
                  <a:gd name="T35" fmla="*/ 1 h 6"/>
                  <a:gd name="T36" fmla="*/ 5 w 7"/>
                  <a:gd name="T37" fmla="*/ 4 h 6"/>
                  <a:gd name="T38" fmla="*/ 5 w 7"/>
                  <a:gd name="T39" fmla="*/ 2 h 6"/>
                  <a:gd name="T40" fmla="*/ 4 w 7"/>
                  <a:gd name="T41" fmla="*/ 1 h 6"/>
                  <a:gd name="T42" fmla="*/ 4 w 7"/>
                  <a:gd name="T43" fmla="*/ 3 h 6"/>
                  <a:gd name="T44" fmla="*/ 4 w 7"/>
                  <a:gd name="T45" fmla="*/ 3 h 6"/>
                  <a:gd name="T46" fmla="*/ 3 w 7"/>
                  <a:gd name="T47" fmla="*/ 3 h 6"/>
                  <a:gd name="T48" fmla="*/ 3 w 7"/>
                  <a:gd name="T49" fmla="*/ 2 h 6"/>
                  <a:gd name="T50" fmla="*/ 3 w 7"/>
                  <a:gd name="T51" fmla="*/ 5 h 6"/>
                  <a:gd name="T52" fmla="*/ 2 w 7"/>
                  <a:gd name="T53" fmla="*/ 1 h 6"/>
                  <a:gd name="T54" fmla="*/ 2 w 7"/>
                  <a:gd name="T55" fmla="*/ 2 h 6"/>
                  <a:gd name="T56" fmla="*/ 2 w 7"/>
                  <a:gd name="T57" fmla="*/ 3 h 6"/>
                  <a:gd name="T58" fmla="*/ 2 w 7"/>
                  <a:gd name="T59" fmla="*/ 1 h 6"/>
                  <a:gd name="T60" fmla="*/ 2 w 7"/>
                  <a:gd name="T61" fmla="*/ 3 h 6"/>
                  <a:gd name="T62" fmla="*/ 2 w 7"/>
                  <a:gd name="T63" fmla="*/ 4 h 6"/>
                  <a:gd name="T64" fmla="*/ 1 w 7"/>
                  <a:gd name="T65" fmla="*/ 3 h 6"/>
                  <a:gd name="T66" fmla="*/ 1 w 7"/>
                  <a:gd name="T67" fmla="*/ 1 h 6"/>
                  <a:gd name="T68" fmla="*/ 1 w 7"/>
                  <a:gd name="T69" fmla="*/ 0 h 6"/>
                  <a:gd name="T70" fmla="*/ 1 w 7"/>
                  <a:gd name="T71" fmla="*/ 3 h 6"/>
                  <a:gd name="T72" fmla="*/ 0 w 7"/>
                  <a:gd name="T73" fmla="*/ 1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7" h="6">
                    <a:moveTo>
                      <a:pt x="0" y="1"/>
                    </a:moveTo>
                    <a:cubicBezTo>
                      <a:pt x="0" y="2"/>
                      <a:pt x="0" y="2"/>
                      <a:pt x="1" y="2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4"/>
                      <a:pt x="0" y="5"/>
                      <a:pt x="0" y="6"/>
                    </a:cubicBezTo>
                    <a:cubicBezTo>
                      <a:pt x="0" y="6"/>
                      <a:pt x="0" y="4"/>
                      <a:pt x="1" y="5"/>
                    </a:cubicBezTo>
                    <a:cubicBezTo>
                      <a:pt x="1" y="6"/>
                      <a:pt x="1" y="6"/>
                      <a:pt x="1" y="6"/>
                    </a:cubicBezTo>
                    <a:cubicBezTo>
                      <a:pt x="1" y="5"/>
                      <a:pt x="2" y="4"/>
                      <a:pt x="2" y="5"/>
                    </a:cubicBezTo>
                    <a:cubicBezTo>
                      <a:pt x="2" y="6"/>
                      <a:pt x="2" y="5"/>
                      <a:pt x="3" y="5"/>
                    </a:cubicBezTo>
                    <a:cubicBezTo>
                      <a:pt x="4" y="5"/>
                      <a:pt x="5" y="4"/>
                      <a:pt x="6" y="5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6" y="4"/>
                      <a:pt x="6" y="3"/>
                      <a:pt x="6" y="4"/>
                    </a:cubicBezTo>
                    <a:cubicBezTo>
                      <a:pt x="6" y="4"/>
                      <a:pt x="6" y="4"/>
                      <a:pt x="6" y="4"/>
                    </a:cubicBezTo>
                    <a:cubicBezTo>
                      <a:pt x="6" y="6"/>
                      <a:pt x="6" y="4"/>
                      <a:pt x="7" y="5"/>
                    </a:cubicBezTo>
                    <a:cubicBezTo>
                      <a:pt x="7" y="5"/>
                      <a:pt x="7" y="3"/>
                      <a:pt x="7" y="2"/>
                    </a:cubicBezTo>
                    <a:cubicBezTo>
                      <a:pt x="7" y="5"/>
                      <a:pt x="7" y="2"/>
                      <a:pt x="7" y="5"/>
                    </a:cubicBezTo>
                    <a:cubicBezTo>
                      <a:pt x="7" y="6"/>
                      <a:pt x="7" y="3"/>
                      <a:pt x="7" y="3"/>
                    </a:cubicBezTo>
                    <a:cubicBezTo>
                      <a:pt x="7" y="2"/>
                      <a:pt x="7" y="3"/>
                      <a:pt x="7" y="2"/>
                    </a:cubicBezTo>
                    <a:cubicBezTo>
                      <a:pt x="7" y="1"/>
                      <a:pt x="7" y="2"/>
                      <a:pt x="7" y="1"/>
                    </a:cubicBezTo>
                    <a:cubicBezTo>
                      <a:pt x="7" y="0"/>
                      <a:pt x="6" y="3"/>
                      <a:pt x="5" y="4"/>
                    </a:cubicBezTo>
                    <a:cubicBezTo>
                      <a:pt x="5" y="2"/>
                      <a:pt x="5" y="2"/>
                      <a:pt x="5" y="2"/>
                    </a:cubicBezTo>
                    <a:cubicBezTo>
                      <a:pt x="5" y="3"/>
                      <a:pt x="4" y="3"/>
                      <a:pt x="4" y="1"/>
                    </a:cubicBezTo>
                    <a:cubicBezTo>
                      <a:pt x="4" y="2"/>
                      <a:pt x="4" y="1"/>
                      <a:pt x="4" y="3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3" y="3"/>
                      <a:pt x="3" y="2"/>
                      <a:pt x="3" y="2"/>
                    </a:cubicBezTo>
                    <a:cubicBezTo>
                      <a:pt x="3" y="3"/>
                      <a:pt x="3" y="4"/>
                      <a:pt x="3" y="5"/>
                    </a:cubicBezTo>
                    <a:cubicBezTo>
                      <a:pt x="3" y="3"/>
                      <a:pt x="3" y="2"/>
                      <a:pt x="2" y="1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2"/>
                      <a:pt x="2" y="3"/>
                      <a:pt x="2" y="3"/>
                    </a:cubicBezTo>
                    <a:cubicBezTo>
                      <a:pt x="2" y="4"/>
                      <a:pt x="2" y="2"/>
                      <a:pt x="2" y="1"/>
                    </a:cubicBezTo>
                    <a:cubicBezTo>
                      <a:pt x="2" y="1"/>
                      <a:pt x="2" y="4"/>
                      <a:pt x="2" y="3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1" y="4"/>
                      <a:pt x="1" y="3"/>
                      <a:pt x="1" y="3"/>
                    </a:cubicBezTo>
                    <a:cubicBezTo>
                      <a:pt x="1" y="2"/>
                      <a:pt x="1" y="2"/>
                      <a:pt x="1" y="1"/>
                    </a:cubicBezTo>
                    <a:cubicBezTo>
                      <a:pt x="1" y="1"/>
                      <a:pt x="1" y="1"/>
                      <a:pt x="1" y="0"/>
                    </a:cubicBezTo>
                    <a:cubicBezTo>
                      <a:pt x="1" y="1"/>
                      <a:pt x="1" y="2"/>
                      <a:pt x="1" y="3"/>
                    </a:cubicBezTo>
                    <a:cubicBezTo>
                      <a:pt x="1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024" name="Freeform 722"/>
              <p:cNvSpPr>
                <a:spLocks/>
              </p:cNvSpPr>
              <p:nvPr/>
            </p:nvSpPr>
            <p:spPr bwMode="auto">
              <a:xfrm>
                <a:off x="1982" y="3196"/>
                <a:ext cx="0" cy="3"/>
              </a:xfrm>
              <a:custGeom>
                <a:avLst/>
                <a:gdLst>
                  <a:gd name="T0" fmla="*/ 3 h 3"/>
                  <a:gd name="T1" fmla="*/ 0 h 3"/>
                  <a:gd name="T2" fmla="*/ 3 h 3"/>
                  <a:gd name="T3" fmla="*/ 3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3">
                    <a:moveTo>
                      <a:pt x="0" y="3"/>
                    </a:moveTo>
                    <a:lnTo>
                      <a:pt x="0" y="0"/>
                    </a:lnTo>
                    <a:lnTo>
                      <a:pt x="0" y="3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025" name="Freeform 723"/>
              <p:cNvSpPr>
                <a:spLocks/>
              </p:cNvSpPr>
              <p:nvPr/>
            </p:nvSpPr>
            <p:spPr bwMode="auto">
              <a:xfrm>
                <a:off x="1979" y="320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026" name="Rectangle 724"/>
              <p:cNvSpPr>
                <a:spLocks noChangeArrowheads="1"/>
              </p:cNvSpPr>
              <p:nvPr/>
            </p:nvSpPr>
            <p:spPr bwMode="auto">
              <a:xfrm>
                <a:off x="1985" y="3213"/>
                <a:ext cx="1" cy="1"/>
              </a:xfrm>
              <a:prstGeom prst="rect">
                <a:avLst/>
              </a:pr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027" name="Freeform 725"/>
              <p:cNvSpPr>
                <a:spLocks/>
              </p:cNvSpPr>
              <p:nvPr/>
            </p:nvSpPr>
            <p:spPr bwMode="auto">
              <a:xfrm>
                <a:off x="1985" y="3199"/>
                <a:ext cx="0" cy="3"/>
              </a:xfrm>
              <a:custGeom>
                <a:avLst/>
                <a:gdLst>
                  <a:gd name="T0" fmla="*/ 0 h 3"/>
                  <a:gd name="T1" fmla="*/ 3 h 3"/>
                  <a:gd name="T2" fmla="*/ 0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3">
                    <a:moveTo>
                      <a:pt x="0" y="0"/>
                    </a:moveTo>
                    <a:lnTo>
                      <a:pt x="0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028" name="Freeform 726"/>
              <p:cNvSpPr>
                <a:spLocks/>
              </p:cNvSpPr>
              <p:nvPr/>
            </p:nvSpPr>
            <p:spPr bwMode="auto">
              <a:xfrm>
                <a:off x="1990" y="3199"/>
                <a:ext cx="0" cy="3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1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029" name="Rectangle 727"/>
              <p:cNvSpPr>
                <a:spLocks noChangeArrowheads="1"/>
              </p:cNvSpPr>
              <p:nvPr/>
            </p:nvSpPr>
            <p:spPr bwMode="auto">
              <a:xfrm>
                <a:off x="1982" y="3199"/>
                <a:ext cx="1" cy="1"/>
              </a:xfrm>
              <a:prstGeom prst="rect">
                <a:avLst/>
              </a:pr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030" name="Freeform 728"/>
              <p:cNvSpPr>
                <a:spLocks/>
              </p:cNvSpPr>
              <p:nvPr/>
            </p:nvSpPr>
            <p:spPr bwMode="auto">
              <a:xfrm>
                <a:off x="1968" y="3199"/>
                <a:ext cx="11" cy="19"/>
              </a:xfrm>
              <a:custGeom>
                <a:avLst/>
                <a:gdLst>
                  <a:gd name="T0" fmla="*/ 0 w 4"/>
                  <a:gd name="T1" fmla="*/ 6 h 7"/>
                  <a:gd name="T2" fmla="*/ 1 w 4"/>
                  <a:gd name="T3" fmla="*/ 7 h 7"/>
                  <a:gd name="T4" fmla="*/ 1 w 4"/>
                  <a:gd name="T5" fmla="*/ 3 h 7"/>
                  <a:gd name="T6" fmla="*/ 1 w 4"/>
                  <a:gd name="T7" fmla="*/ 7 h 7"/>
                  <a:gd name="T8" fmla="*/ 3 w 4"/>
                  <a:gd name="T9" fmla="*/ 4 h 7"/>
                  <a:gd name="T10" fmla="*/ 3 w 4"/>
                  <a:gd name="T11" fmla="*/ 6 h 7"/>
                  <a:gd name="T12" fmla="*/ 3 w 4"/>
                  <a:gd name="T13" fmla="*/ 2 h 7"/>
                  <a:gd name="T14" fmla="*/ 3 w 4"/>
                  <a:gd name="T15" fmla="*/ 6 h 7"/>
                  <a:gd name="T16" fmla="*/ 3 w 4"/>
                  <a:gd name="T17" fmla="*/ 6 h 7"/>
                  <a:gd name="T18" fmla="*/ 4 w 4"/>
                  <a:gd name="T19" fmla="*/ 5 h 7"/>
                  <a:gd name="T20" fmla="*/ 4 w 4"/>
                  <a:gd name="T21" fmla="*/ 3 h 7"/>
                  <a:gd name="T22" fmla="*/ 4 w 4"/>
                  <a:gd name="T23" fmla="*/ 1 h 7"/>
                  <a:gd name="T24" fmla="*/ 4 w 4"/>
                  <a:gd name="T25" fmla="*/ 3 h 7"/>
                  <a:gd name="T26" fmla="*/ 4 w 4"/>
                  <a:gd name="T27" fmla="*/ 1 h 7"/>
                  <a:gd name="T28" fmla="*/ 3 w 4"/>
                  <a:gd name="T29" fmla="*/ 2 h 7"/>
                  <a:gd name="T30" fmla="*/ 3 w 4"/>
                  <a:gd name="T31" fmla="*/ 1 h 7"/>
                  <a:gd name="T32" fmla="*/ 3 w 4"/>
                  <a:gd name="T33" fmla="*/ 2 h 7"/>
                  <a:gd name="T34" fmla="*/ 3 w 4"/>
                  <a:gd name="T35" fmla="*/ 2 h 7"/>
                  <a:gd name="T36" fmla="*/ 3 w 4"/>
                  <a:gd name="T37" fmla="*/ 3 h 7"/>
                  <a:gd name="T38" fmla="*/ 3 w 4"/>
                  <a:gd name="T39" fmla="*/ 2 h 7"/>
                  <a:gd name="T40" fmla="*/ 3 w 4"/>
                  <a:gd name="T41" fmla="*/ 3 h 7"/>
                  <a:gd name="T42" fmla="*/ 2 w 4"/>
                  <a:gd name="T43" fmla="*/ 1 h 7"/>
                  <a:gd name="T44" fmla="*/ 2 w 4"/>
                  <a:gd name="T45" fmla="*/ 2 h 7"/>
                  <a:gd name="T46" fmla="*/ 2 w 4"/>
                  <a:gd name="T47" fmla="*/ 1 h 7"/>
                  <a:gd name="T48" fmla="*/ 2 w 4"/>
                  <a:gd name="T49" fmla="*/ 4 h 7"/>
                  <a:gd name="T50" fmla="*/ 2 w 4"/>
                  <a:gd name="T51" fmla="*/ 2 h 7"/>
                  <a:gd name="T52" fmla="*/ 1 w 4"/>
                  <a:gd name="T53" fmla="*/ 2 h 7"/>
                  <a:gd name="T54" fmla="*/ 1 w 4"/>
                  <a:gd name="T55" fmla="*/ 2 h 7"/>
                  <a:gd name="T56" fmla="*/ 0 w 4"/>
                  <a:gd name="T57" fmla="*/ 3 h 7"/>
                  <a:gd name="T58" fmla="*/ 1 w 4"/>
                  <a:gd name="T59" fmla="*/ 3 h 7"/>
                  <a:gd name="T60" fmla="*/ 0 w 4"/>
                  <a:gd name="T61" fmla="*/ 4 h 7"/>
                  <a:gd name="T62" fmla="*/ 0 w 4"/>
                  <a:gd name="T63" fmla="*/ 4 h 7"/>
                  <a:gd name="T64" fmla="*/ 0 w 4"/>
                  <a:gd name="T65" fmla="*/ 5 h 7"/>
                  <a:gd name="T66" fmla="*/ 0 w 4"/>
                  <a:gd name="T67" fmla="*/ 4 h 7"/>
                  <a:gd name="T68" fmla="*/ 0 w 4"/>
                  <a:gd name="T69" fmla="*/ 6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4" h="7">
                    <a:moveTo>
                      <a:pt x="0" y="6"/>
                    </a:moveTo>
                    <a:cubicBezTo>
                      <a:pt x="0" y="7"/>
                      <a:pt x="1" y="7"/>
                      <a:pt x="1" y="7"/>
                    </a:cubicBezTo>
                    <a:cubicBezTo>
                      <a:pt x="1" y="6"/>
                      <a:pt x="1" y="4"/>
                      <a:pt x="1" y="3"/>
                    </a:cubicBezTo>
                    <a:cubicBezTo>
                      <a:pt x="1" y="7"/>
                      <a:pt x="1" y="7"/>
                      <a:pt x="1" y="7"/>
                    </a:cubicBezTo>
                    <a:cubicBezTo>
                      <a:pt x="2" y="6"/>
                      <a:pt x="2" y="7"/>
                      <a:pt x="3" y="4"/>
                    </a:cubicBezTo>
                    <a:cubicBezTo>
                      <a:pt x="3" y="6"/>
                      <a:pt x="3" y="6"/>
                      <a:pt x="3" y="6"/>
                    </a:cubicBezTo>
                    <a:cubicBezTo>
                      <a:pt x="3" y="5"/>
                      <a:pt x="3" y="1"/>
                      <a:pt x="3" y="2"/>
                    </a:cubicBezTo>
                    <a:cubicBezTo>
                      <a:pt x="3" y="4"/>
                      <a:pt x="3" y="4"/>
                      <a:pt x="3" y="6"/>
                    </a:cubicBezTo>
                    <a:cubicBezTo>
                      <a:pt x="3" y="6"/>
                      <a:pt x="3" y="6"/>
                      <a:pt x="3" y="6"/>
                    </a:cubicBezTo>
                    <a:cubicBezTo>
                      <a:pt x="3" y="6"/>
                      <a:pt x="4" y="5"/>
                      <a:pt x="4" y="5"/>
                    </a:cubicBezTo>
                    <a:cubicBezTo>
                      <a:pt x="4" y="4"/>
                      <a:pt x="4" y="3"/>
                      <a:pt x="4" y="3"/>
                    </a:cubicBezTo>
                    <a:cubicBezTo>
                      <a:pt x="4" y="3"/>
                      <a:pt x="4" y="2"/>
                      <a:pt x="4" y="1"/>
                    </a:cubicBezTo>
                    <a:cubicBezTo>
                      <a:pt x="4" y="2"/>
                      <a:pt x="4" y="2"/>
                      <a:pt x="4" y="3"/>
                    </a:cubicBezTo>
                    <a:cubicBezTo>
                      <a:pt x="3" y="2"/>
                      <a:pt x="4" y="2"/>
                      <a:pt x="4" y="1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2"/>
                      <a:pt x="3" y="1"/>
                      <a:pt x="3" y="1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2"/>
                      <a:pt x="3" y="2"/>
                      <a:pt x="3" y="3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2" y="2"/>
                      <a:pt x="2" y="0"/>
                      <a:pt x="2" y="1"/>
                    </a:cubicBezTo>
                    <a:cubicBezTo>
                      <a:pt x="2" y="1"/>
                      <a:pt x="2" y="2"/>
                      <a:pt x="2" y="2"/>
                    </a:cubicBezTo>
                    <a:cubicBezTo>
                      <a:pt x="2" y="3"/>
                      <a:pt x="2" y="1"/>
                      <a:pt x="2" y="1"/>
                    </a:cubicBezTo>
                    <a:cubicBezTo>
                      <a:pt x="2" y="2"/>
                      <a:pt x="2" y="4"/>
                      <a:pt x="2" y="4"/>
                    </a:cubicBezTo>
                    <a:cubicBezTo>
                      <a:pt x="2" y="3"/>
                      <a:pt x="2" y="5"/>
                      <a:pt x="2" y="2"/>
                    </a:cubicBezTo>
                    <a:cubicBezTo>
                      <a:pt x="1" y="1"/>
                      <a:pt x="1" y="3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4"/>
                      <a:pt x="1" y="1"/>
                      <a:pt x="0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4"/>
                      <a:pt x="0" y="4"/>
                      <a:pt x="0" y="4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6"/>
                      <a:pt x="0" y="5"/>
                      <a:pt x="0" y="4"/>
                    </a:cubicBezTo>
                    <a:cubicBezTo>
                      <a:pt x="0" y="5"/>
                      <a:pt x="0" y="6"/>
                      <a:pt x="0" y="6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031" name="Freeform 729"/>
              <p:cNvSpPr>
                <a:spLocks/>
              </p:cNvSpPr>
              <p:nvPr/>
            </p:nvSpPr>
            <p:spPr bwMode="auto">
              <a:xfrm>
                <a:off x="1976" y="3202"/>
                <a:ext cx="0" cy="2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032" name="Freeform 730"/>
              <p:cNvSpPr>
                <a:spLocks/>
              </p:cNvSpPr>
              <p:nvPr/>
            </p:nvSpPr>
            <p:spPr bwMode="auto">
              <a:xfrm>
                <a:off x="1960" y="3196"/>
                <a:ext cx="8" cy="25"/>
              </a:xfrm>
              <a:custGeom>
                <a:avLst/>
                <a:gdLst>
                  <a:gd name="T0" fmla="*/ 2 w 3"/>
                  <a:gd name="T1" fmla="*/ 5 h 9"/>
                  <a:gd name="T2" fmla="*/ 2 w 3"/>
                  <a:gd name="T3" fmla="*/ 3 h 9"/>
                  <a:gd name="T4" fmla="*/ 2 w 3"/>
                  <a:gd name="T5" fmla="*/ 6 h 9"/>
                  <a:gd name="T6" fmla="*/ 2 w 3"/>
                  <a:gd name="T7" fmla="*/ 7 h 9"/>
                  <a:gd name="T8" fmla="*/ 2 w 3"/>
                  <a:gd name="T9" fmla="*/ 4 h 9"/>
                  <a:gd name="T10" fmla="*/ 1 w 3"/>
                  <a:gd name="T11" fmla="*/ 3 h 9"/>
                  <a:gd name="T12" fmla="*/ 1 w 3"/>
                  <a:gd name="T13" fmla="*/ 5 h 9"/>
                  <a:gd name="T14" fmla="*/ 1 w 3"/>
                  <a:gd name="T15" fmla="*/ 6 h 9"/>
                  <a:gd name="T16" fmla="*/ 1 w 3"/>
                  <a:gd name="T17" fmla="*/ 6 h 9"/>
                  <a:gd name="T18" fmla="*/ 1 w 3"/>
                  <a:gd name="T19" fmla="*/ 3 h 9"/>
                  <a:gd name="T20" fmla="*/ 0 w 3"/>
                  <a:gd name="T21" fmla="*/ 9 h 9"/>
                  <a:gd name="T22" fmla="*/ 0 w 3"/>
                  <a:gd name="T23" fmla="*/ 8 h 9"/>
                  <a:gd name="T24" fmla="*/ 0 w 3"/>
                  <a:gd name="T25" fmla="*/ 6 h 9"/>
                  <a:gd name="T26" fmla="*/ 0 w 3"/>
                  <a:gd name="T27" fmla="*/ 7 h 9"/>
                  <a:gd name="T28" fmla="*/ 0 w 3"/>
                  <a:gd name="T29" fmla="*/ 8 h 9"/>
                  <a:gd name="T30" fmla="*/ 2 w 3"/>
                  <a:gd name="T31" fmla="*/ 8 h 9"/>
                  <a:gd name="T32" fmla="*/ 2 w 3"/>
                  <a:gd name="T33" fmla="*/ 8 h 9"/>
                  <a:gd name="T34" fmla="*/ 2 w 3"/>
                  <a:gd name="T35" fmla="*/ 6 h 9"/>
                  <a:gd name="T36" fmla="*/ 2 w 3"/>
                  <a:gd name="T37" fmla="*/ 4 h 9"/>
                  <a:gd name="T38" fmla="*/ 2 w 3"/>
                  <a:gd name="T39" fmla="*/ 5 h 9"/>
                  <a:gd name="T40" fmla="*/ 3 w 3"/>
                  <a:gd name="T41" fmla="*/ 3 h 9"/>
                  <a:gd name="T42" fmla="*/ 3 w 3"/>
                  <a:gd name="T43" fmla="*/ 2 h 9"/>
                  <a:gd name="T44" fmla="*/ 2 w 3"/>
                  <a:gd name="T45" fmla="*/ 2 h 9"/>
                  <a:gd name="T46" fmla="*/ 2 w 3"/>
                  <a:gd name="T47" fmla="*/ 5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3" h="9">
                    <a:moveTo>
                      <a:pt x="2" y="5"/>
                    </a:moveTo>
                    <a:cubicBezTo>
                      <a:pt x="2" y="4"/>
                      <a:pt x="2" y="3"/>
                      <a:pt x="2" y="3"/>
                    </a:cubicBezTo>
                    <a:cubicBezTo>
                      <a:pt x="2" y="4"/>
                      <a:pt x="2" y="5"/>
                      <a:pt x="2" y="6"/>
                    </a:cubicBezTo>
                    <a:cubicBezTo>
                      <a:pt x="2" y="5"/>
                      <a:pt x="2" y="7"/>
                      <a:pt x="2" y="7"/>
                    </a:cubicBezTo>
                    <a:cubicBezTo>
                      <a:pt x="2" y="6"/>
                      <a:pt x="2" y="4"/>
                      <a:pt x="2" y="4"/>
                    </a:cubicBezTo>
                    <a:cubicBezTo>
                      <a:pt x="2" y="4"/>
                      <a:pt x="2" y="3"/>
                      <a:pt x="1" y="3"/>
                    </a:cubicBezTo>
                    <a:cubicBezTo>
                      <a:pt x="2" y="4"/>
                      <a:pt x="1" y="4"/>
                      <a:pt x="1" y="5"/>
                    </a:cubicBezTo>
                    <a:cubicBezTo>
                      <a:pt x="1" y="6"/>
                      <a:pt x="1" y="7"/>
                      <a:pt x="1" y="6"/>
                    </a:cubicBezTo>
                    <a:cubicBezTo>
                      <a:pt x="1" y="5"/>
                      <a:pt x="1" y="6"/>
                      <a:pt x="1" y="6"/>
                    </a:cubicBezTo>
                    <a:cubicBezTo>
                      <a:pt x="1" y="4"/>
                      <a:pt x="1" y="5"/>
                      <a:pt x="1" y="3"/>
                    </a:cubicBezTo>
                    <a:cubicBezTo>
                      <a:pt x="1" y="5"/>
                      <a:pt x="0" y="5"/>
                      <a:pt x="0" y="9"/>
                    </a:cubicBezTo>
                    <a:cubicBezTo>
                      <a:pt x="0" y="9"/>
                      <a:pt x="0" y="8"/>
                      <a:pt x="0" y="8"/>
                    </a:cubicBezTo>
                    <a:cubicBezTo>
                      <a:pt x="0" y="8"/>
                      <a:pt x="0" y="7"/>
                      <a:pt x="0" y="6"/>
                    </a:cubicBezTo>
                    <a:cubicBezTo>
                      <a:pt x="0" y="7"/>
                      <a:pt x="1" y="5"/>
                      <a:pt x="0" y="7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1" y="9"/>
                      <a:pt x="2" y="8"/>
                      <a:pt x="2" y="8"/>
                    </a:cubicBezTo>
                    <a:cubicBezTo>
                      <a:pt x="2" y="8"/>
                      <a:pt x="2" y="8"/>
                      <a:pt x="2" y="8"/>
                    </a:cubicBezTo>
                    <a:cubicBezTo>
                      <a:pt x="2" y="7"/>
                      <a:pt x="2" y="7"/>
                      <a:pt x="2" y="6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4"/>
                      <a:pt x="3" y="4"/>
                      <a:pt x="2" y="5"/>
                    </a:cubicBezTo>
                    <a:cubicBezTo>
                      <a:pt x="3" y="4"/>
                      <a:pt x="3" y="3"/>
                      <a:pt x="3" y="3"/>
                    </a:cubicBezTo>
                    <a:cubicBezTo>
                      <a:pt x="3" y="2"/>
                      <a:pt x="3" y="3"/>
                      <a:pt x="3" y="2"/>
                    </a:cubicBezTo>
                    <a:cubicBezTo>
                      <a:pt x="3" y="0"/>
                      <a:pt x="3" y="3"/>
                      <a:pt x="2" y="2"/>
                    </a:cubicBezTo>
                    <a:lnTo>
                      <a:pt x="2" y="5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033" name="Rectangle 731"/>
              <p:cNvSpPr>
                <a:spLocks noChangeArrowheads="1"/>
              </p:cNvSpPr>
              <p:nvPr/>
            </p:nvSpPr>
            <p:spPr bwMode="auto">
              <a:xfrm>
                <a:off x="1968" y="3204"/>
                <a:ext cx="1" cy="3"/>
              </a:xfrm>
              <a:prstGeom prst="rect">
                <a:avLst/>
              </a:pr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034" name="Freeform 732"/>
              <p:cNvSpPr>
                <a:spLocks/>
              </p:cNvSpPr>
              <p:nvPr/>
            </p:nvSpPr>
            <p:spPr bwMode="auto">
              <a:xfrm>
                <a:off x="1966" y="3215"/>
                <a:ext cx="2" cy="3"/>
              </a:xfrm>
              <a:custGeom>
                <a:avLst/>
                <a:gdLst>
                  <a:gd name="T0" fmla="*/ 1 w 1"/>
                  <a:gd name="T1" fmla="*/ 1 h 1"/>
                  <a:gd name="T2" fmla="*/ 1 w 1"/>
                  <a:gd name="T3" fmla="*/ 0 h 1"/>
                  <a:gd name="T4" fmla="*/ 1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1" y="1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035" name="Freeform 733"/>
              <p:cNvSpPr>
                <a:spLocks/>
              </p:cNvSpPr>
              <p:nvPr/>
            </p:nvSpPr>
            <p:spPr bwMode="auto">
              <a:xfrm>
                <a:off x="1963" y="3204"/>
                <a:ext cx="0" cy="3"/>
              </a:xfrm>
              <a:custGeom>
                <a:avLst/>
                <a:gdLst>
                  <a:gd name="T0" fmla="*/ 0 h 1"/>
                  <a:gd name="T1" fmla="*/ 1 h 1"/>
                  <a:gd name="T2" fmla="*/ 1 h 1"/>
                  <a:gd name="T3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036" name="Freeform 734"/>
              <p:cNvSpPr>
                <a:spLocks/>
              </p:cNvSpPr>
              <p:nvPr/>
            </p:nvSpPr>
            <p:spPr bwMode="auto">
              <a:xfrm>
                <a:off x="1957" y="3210"/>
                <a:ext cx="3" cy="11"/>
              </a:xfrm>
              <a:custGeom>
                <a:avLst/>
                <a:gdLst>
                  <a:gd name="T0" fmla="*/ 0 w 1"/>
                  <a:gd name="T1" fmla="*/ 4 h 4"/>
                  <a:gd name="T2" fmla="*/ 1 w 1"/>
                  <a:gd name="T3" fmla="*/ 4 h 4"/>
                  <a:gd name="T4" fmla="*/ 1 w 1"/>
                  <a:gd name="T5" fmla="*/ 0 h 4"/>
                  <a:gd name="T6" fmla="*/ 0 w 1"/>
                  <a:gd name="T7" fmla="*/ 2 h 4"/>
                  <a:gd name="T8" fmla="*/ 0 w 1"/>
                  <a:gd name="T9" fmla="*/ 2 h 4"/>
                  <a:gd name="T10" fmla="*/ 0 w 1"/>
                  <a:gd name="T11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" h="4">
                    <a:moveTo>
                      <a:pt x="0" y="4"/>
                    </a:moveTo>
                    <a:cubicBezTo>
                      <a:pt x="0" y="4"/>
                      <a:pt x="0" y="3"/>
                      <a:pt x="1" y="4"/>
                    </a:cubicBezTo>
                    <a:cubicBezTo>
                      <a:pt x="1" y="2"/>
                      <a:pt x="1" y="1"/>
                      <a:pt x="1" y="0"/>
                    </a:cubicBezTo>
                    <a:cubicBezTo>
                      <a:pt x="1" y="0"/>
                      <a:pt x="1" y="2"/>
                      <a:pt x="0" y="2"/>
                    </a:cubicBezTo>
                    <a:cubicBezTo>
                      <a:pt x="0" y="1"/>
                      <a:pt x="0" y="3"/>
                      <a:pt x="0" y="2"/>
                    </a:cubicBez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037" name="Freeform 735"/>
              <p:cNvSpPr>
                <a:spLocks/>
              </p:cNvSpPr>
              <p:nvPr/>
            </p:nvSpPr>
            <p:spPr bwMode="auto">
              <a:xfrm>
                <a:off x="1947" y="3199"/>
                <a:ext cx="10" cy="30"/>
              </a:xfrm>
              <a:custGeom>
                <a:avLst/>
                <a:gdLst>
                  <a:gd name="T0" fmla="*/ 3 w 4"/>
                  <a:gd name="T1" fmla="*/ 3 h 11"/>
                  <a:gd name="T2" fmla="*/ 3 w 4"/>
                  <a:gd name="T3" fmla="*/ 4 h 11"/>
                  <a:gd name="T4" fmla="*/ 3 w 4"/>
                  <a:gd name="T5" fmla="*/ 3 h 11"/>
                  <a:gd name="T6" fmla="*/ 3 w 4"/>
                  <a:gd name="T7" fmla="*/ 2 h 11"/>
                  <a:gd name="T8" fmla="*/ 3 w 4"/>
                  <a:gd name="T9" fmla="*/ 3 h 11"/>
                  <a:gd name="T10" fmla="*/ 2 w 4"/>
                  <a:gd name="T11" fmla="*/ 3 h 11"/>
                  <a:gd name="T12" fmla="*/ 2 w 4"/>
                  <a:gd name="T13" fmla="*/ 5 h 11"/>
                  <a:gd name="T14" fmla="*/ 2 w 4"/>
                  <a:gd name="T15" fmla="*/ 2 h 11"/>
                  <a:gd name="T16" fmla="*/ 1 w 4"/>
                  <a:gd name="T17" fmla="*/ 6 h 11"/>
                  <a:gd name="T18" fmla="*/ 1 w 4"/>
                  <a:gd name="T19" fmla="*/ 4 h 11"/>
                  <a:gd name="T20" fmla="*/ 1 w 4"/>
                  <a:gd name="T21" fmla="*/ 4 h 11"/>
                  <a:gd name="T22" fmla="*/ 1 w 4"/>
                  <a:gd name="T23" fmla="*/ 6 h 11"/>
                  <a:gd name="T24" fmla="*/ 1 w 4"/>
                  <a:gd name="T25" fmla="*/ 8 h 11"/>
                  <a:gd name="T26" fmla="*/ 1 w 4"/>
                  <a:gd name="T27" fmla="*/ 8 h 11"/>
                  <a:gd name="T28" fmla="*/ 2 w 4"/>
                  <a:gd name="T29" fmla="*/ 9 h 11"/>
                  <a:gd name="T30" fmla="*/ 3 w 4"/>
                  <a:gd name="T31" fmla="*/ 7 h 11"/>
                  <a:gd name="T32" fmla="*/ 3 w 4"/>
                  <a:gd name="T33" fmla="*/ 8 h 11"/>
                  <a:gd name="T34" fmla="*/ 2 w 4"/>
                  <a:gd name="T35" fmla="*/ 5 h 11"/>
                  <a:gd name="T36" fmla="*/ 3 w 4"/>
                  <a:gd name="T37" fmla="*/ 5 h 11"/>
                  <a:gd name="T38" fmla="*/ 3 w 4"/>
                  <a:gd name="T39" fmla="*/ 7 h 11"/>
                  <a:gd name="T40" fmla="*/ 3 w 4"/>
                  <a:gd name="T41" fmla="*/ 6 h 11"/>
                  <a:gd name="T42" fmla="*/ 4 w 4"/>
                  <a:gd name="T43" fmla="*/ 8 h 11"/>
                  <a:gd name="T44" fmla="*/ 4 w 4"/>
                  <a:gd name="T45" fmla="*/ 5 h 11"/>
                  <a:gd name="T46" fmla="*/ 4 w 4"/>
                  <a:gd name="T47" fmla="*/ 6 h 11"/>
                  <a:gd name="T48" fmla="*/ 3 w 4"/>
                  <a:gd name="T49" fmla="*/ 3 h 11"/>
                  <a:gd name="T50" fmla="*/ 2 w 4"/>
                  <a:gd name="T51" fmla="*/ 3 h 11"/>
                  <a:gd name="T52" fmla="*/ 2 w 4"/>
                  <a:gd name="T53" fmla="*/ 5 h 11"/>
                  <a:gd name="T54" fmla="*/ 1 w 4"/>
                  <a:gd name="T55" fmla="*/ 3 h 11"/>
                  <a:gd name="T56" fmla="*/ 2 w 4"/>
                  <a:gd name="T57" fmla="*/ 5 h 11"/>
                  <a:gd name="T58" fmla="*/ 1 w 4"/>
                  <a:gd name="T59" fmla="*/ 3 h 11"/>
                  <a:gd name="T60" fmla="*/ 1 w 4"/>
                  <a:gd name="T61" fmla="*/ 5 h 11"/>
                  <a:gd name="T62" fmla="*/ 1 w 4"/>
                  <a:gd name="T63" fmla="*/ 3 h 11"/>
                  <a:gd name="T64" fmla="*/ 2 w 4"/>
                  <a:gd name="T65" fmla="*/ 6 h 11"/>
                  <a:gd name="T66" fmla="*/ 3 w 4"/>
                  <a:gd name="T67" fmla="*/ 5 h 11"/>
                  <a:gd name="T68" fmla="*/ 4 w 4"/>
                  <a:gd name="T69" fmla="*/ 5 h 11"/>
                  <a:gd name="T70" fmla="*/ 4 w 4"/>
                  <a:gd name="T71" fmla="*/ 4 h 11"/>
                  <a:gd name="T72" fmla="*/ 3 w 4"/>
                  <a:gd name="T73" fmla="*/ 7 h 11"/>
                  <a:gd name="T74" fmla="*/ 4 w 4"/>
                  <a:gd name="T75" fmla="*/ 6 h 11"/>
                  <a:gd name="T76" fmla="*/ 4 w 4"/>
                  <a:gd name="T77" fmla="*/ 6 h 11"/>
                  <a:gd name="T78" fmla="*/ 4 w 4"/>
                  <a:gd name="T79" fmla="*/ 6 h 11"/>
                  <a:gd name="T80" fmla="*/ 4 w 4"/>
                  <a:gd name="T81" fmla="*/ 3 h 11"/>
                  <a:gd name="T82" fmla="*/ 3 w 4"/>
                  <a:gd name="T83" fmla="*/ 1 h 11"/>
                  <a:gd name="T84" fmla="*/ 3 w 4"/>
                  <a:gd name="T85" fmla="*/ 3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4" h="11">
                    <a:moveTo>
                      <a:pt x="3" y="3"/>
                    </a:moveTo>
                    <a:cubicBezTo>
                      <a:pt x="3" y="3"/>
                      <a:pt x="3" y="4"/>
                      <a:pt x="3" y="4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3" y="1"/>
                      <a:pt x="3" y="3"/>
                      <a:pt x="3" y="2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2" y="2"/>
                      <a:pt x="2" y="4"/>
                      <a:pt x="2" y="3"/>
                    </a:cubicBezTo>
                    <a:cubicBezTo>
                      <a:pt x="2" y="4"/>
                      <a:pt x="2" y="4"/>
                      <a:pt x="2" y="5"/>
                    </a:cubicBezTo>
                    <a:cubicBezTo>
                      <a:pt x="2" y="3"/>
                      <a:pt x="2" y="3"/>
                      <a:pt x="2" y="2"/>
                    </a:cubicBezTo>
                    <a:cubicBezTo>
                      <a:pt x="1" y="3"/>
                      <a:pt x="1" y="4"/>
                      <a:pt x="1" y="6"/>
                    </a:cubicBezTo>
                    <a:cubicBezTo>
                      <a:pt x="1" y="4"/>
                      <a:pt x="1" y="6"/>
                      <a:pt x="1" y="4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1" y="3"/>
                      <a:pt x="0" y="2"/>
                      <a:pt x="1" y="6"/>
                    </a:cubicBezTo>
                    <a:cubicBezTo>
                      <a:pt x="1" y="8"/>
                      <a:pt x="1" y="8"/>
                      <a:pt x="1" y="8"/>
                    </a:cubicBezTo>
                    <a:cubicBezTo>
                      <a:pt x="1" y="8"/>
                      <a:pt x="1" y="6"/>
                      <a:pt x="1" y="8"/>
                    </a:cubicBezTo>
                    <a:cubicBezTo>
                      <a:pt x="2" y="9"/>
                      <a:pt x="2" y="9"/>
                      <a:pt x="2" y="9"/>
                    </a:cubicBezTo>
                    <a:cubicBezTo>
                      <a:pt x="2" y="7"/>
                      <a:pt x="2" y="8"/>
                      <a:pt x="3" y="7"/>
                    </a:cubicBezTo>
                    <a:cubicBezTo>
                      <a:pt x="3" y="8"/>
                      <a:pt x="3" y="8"/>
                      <a:pt x="3" y="8"/>
                    </a:cubicBezTo>
                    <a:cubicBezTo>
                      <a:pt x="3" y="7"/>
                      <a:pt x="2" y="7"/>
                      <a:pt x="2" y="5"/>
                    </a:cubicBezTo>
                    <a:cubicBezTo>
                      <a:pt x="3" y="8"/>
                      <a:pt x="2" y="4"/>
                      <a:pt x="3" y="5"/>
                    </a:cubicBezTo>
                    <a:cubicBezTo>
                      <a:pt x="3" y="6"/>
                      <a:pt x="3" y="6"/>
                      <a:pt x="3" y="7"/>
                    </a:cubicBezTo>
                    <a:cubicBezTo>
                      <a:pt x="3" y="6"/>
                      <a:pt x="3" y="7"/>
                      <a:pt x="3" y="6"/>
                    </a:cubicBezTo>
                    <a:cubicBezTo>
                      <a:pt x="3" y="8"/>
                      <a:pt x="3" y="6"/>
                      <a:pt x="4" y="8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4" y="6"/>
                      <a:pt x="4" y="3"/>
                      <a:pt x="3" y="3"/>
                    </a:cubicBezTo>
                    <a:cubicBezTo>
                      <a:pt x="3" y="3"/>
                      <a:pt x="2" y="4"/>
                      <a:pt x="2" y="3"/>
                    </a:cubicBezTo>
                    <a:cubicBezTo>
                      <a:pt x="2" y="5"/>
                      <a:pt x="1" y="3"/>
                      <a:pt x="2" y="5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4"/>
                      <a:pt x="2" y="4"/>
                      <a:pt x="2" y="5"/>
                    </a:cubicBezTo>
                    <a:cubicBezTo>
                      <a:pt x="1" y="5"/>
                      <a:pt x="1" y="4"/>
                      <a:pt x="1" y="3"/>
                    </a:cubicBezTo>
                    <a:cubicBezTo>
                      <a:pt x="1" y="3"/>
                      <a:pt x="1" y="4"/>
                      <a:pt x="1" y="5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0" y="11"/>
                      <a:pt x="2" y="3"/>
                      <a:pt x="2" y="6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3" y="6"/>
                      <a:pt x="3" y="2"/>
                      <a:pt x="4" y="5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4" y="4"/>
                      <a:pt x="4" y="6"/>
                      <a:pt x="3" y="7"/>
                    </a:cubicBezTo>
                    <a:cubicBezTo>
                      <a:pt x="4" y="6"/>
                      <a:pt x="4" y="7"/>
                      <a:pt x="4" y="6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4" y="5"/>
                      <a:pt x="4" y="5"/>
                      <a:pt x="4" y="6"/>
                    </a:cubicBezTo>
                    <a:cubicBezTo>
                      <a:pt x="4" y="5"/>
                      <a:pt x="4" y="4"/>
                      <a:pt x="4" y="3"/>
                    </a:cubicBezTo>
                    <a:cubicBezTo>
                      <a:pt x="3" y="5"/>
                      <a:pt x="4" y="0"/>
                      <a:pt x="3" y="1"/>
                    </a:cubicBezTo>
                    <a:cubicBezTo>
                      <a:pt x="3" y="2"/>
                      <a:pt x="3" y="2"/>
                      <a:pt x="3" y="3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038" name="Freeform 736"/>
              <p:cNvSpPr>
                <a:spLocks/>
              </p:cNvSpPr>
              <p:nvPr/>
            </p:nvSpPr>
            <p:spPr bwMode="auto">
              <a:xfrm>
                <a:off x="1955" y="321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039" name="Freeform 737"/>
              <p:cNvSpPr>
                <a:spLocks/>
              </p:cNvSpPr>
              <p:nvPr/>
            </p:nvSpPr>
            <p:spPr bwMode="auto">
              <a:xfrm>
                <a:off x="1957" y="3213"/>
                <a:ext cx="0" cy="2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1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040" name="Rectangle 738"/>
              <p:cNvSpPr>
                <a:spLocks noChangeArrowheads="1"/>
              </p:cNvSpPr>
              <p:nvPr/>
            </p:nvSpPr>
            <p:spPr bwMode="auto">
              <a:xfrm>
                <a:off x="1957" y="3215"/>
                <a:ext cx="1" cy="1"/>
              </a:xfrm>
              <a:prstGeom prst="rect">
                <a:avLst/>
              </a:pr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041" name="Rectangle 739"/>
              <p:cNvSpPr>
                <a:spLocks noChangeArrowheads="1"/>
              </p:cNvSpPr>
              <p:nvPr/>
            </p:nvSpPr>
            <p:spPr bwMode="auto">
              <a:xfrm>
                <a:off x="1957" y="3207"/>
                <a:ext cx="1" cy="1"/>
              </a:xfrm>
              <a:prstGeom prst="rect">
                <a:avLst/>
              </a:pr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042" name="Freeform 740"/>
              <p:cNvSpPr>
                <a:spLocks/>
              </p:cNvSpPr>
              <p:nvPr/>
            </p:nvSpPr>
            <p:spPr bwMode="auto">
              <a:xfrm>
                <a:off x="1960" y="3215"/>
                <a:ext cx="0" cy="3"/>
              </a:xfrm>
              <a:custGeom>
                <a:avLst/>
                <a:gdLst>
                  <a:gd name="T0" fmla="*/ 3 h 3"/>
                  <a:gd name="T1" fmla="*/ 0 h 3"/>
                  <a:gd name="T2" fmla="*/ 3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3">
                    <a:moveTo>
                      <a:pt x="0" y="3"/>
                    </a:moveTo>
                    <a:lnTo>
                      <a:pt x="0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043" name="Freeform 741"/>
              <p:cNvSpPr>
                <a:spLocks/>
              </p:cNvSpPr>
              <p:nvPr/>
            </p:nvSpPr>
            <p:spPr bwMode="auto">
              <a:xfrm>
                <a:off x="1971" y="321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044" name="Freeform 742"/>
              <p:cNvSpPr>
                <a:spLocks/>
              </p:cNvSpPr>
              <p:nvPr/>
            </p:nvSpPr>
            <p:spPr bwMode="auto">
              <a:xfrm>
                <a:off x="1957" y="3191"/>
                <a:ext cx="28" cy="32"/>
              </a:xfrm>
              <a:custGeom>
                <a:avLst/>
                <a:gdLst>
                  <a:gd name="T0" fmla="*/ 8 w 10"/>
                  <a:gd name="T1" fmla="*/ 7 h 12"/>
                  <a:gd name="T2" fmla="*/ 7 w 10"/>
                  <a:gd name="T3" fmla="*/ 9 h 12"/>
                  <a:gd name="T4" fmla="*/ 8 w 10"/>
                  <a:gd name="T5" fmla="*/ 10 h 12"/>
                  <a:gd name="T6" fmla="*/ 9 w 10"/>
                  <a:gd name="T7" fmla="*/ 9 h 12"/>
                  <a:gd name="T8" fmla="*/ 10 w 10"/>
                  <a:gd name="T9" fmla="*/ 9 h 12"/>
                  <a:gd name="T10" fmla="*/ 9 w 10"/>
                  <a:gd name="T11" fmla="*/ 4 h 12"/>
                  <a:gd name="T12" fmla="*/ 8 w 10"/>
                  <a:gd name="T13" fmla="*/ 6 h 12"/>
                  <a:gd name="T14" fmla="*/ 8 w 10"/>
                  <a:gd name="T15" fmla="*/ 5 h 12"/>
                  <a:gd name="T16" fmla="*/ 7 w 10"/>
                  <a:gd name="T17" fmla="*/ 5 h 12"/>
                  <a:gd name="T18" fmla="*/ 7 w 10"/>
                  <a:gd name="T19" fmla="*/ 8 h 12"/>
                  <a:gd name="T20" fmla="*/ 6 w 10"/>
                  <a:gd name="T21" fmla="*/ 8 h 12"/>
                  <a:gd name="T22" fmla="*/ 6 w 10"/>
                  <a:gd name="T23" fmla="*/ 7 h 12"/>
                  <a:gd name="T24" fmla="*/ 5 w 10"/>
                  <a:gd name="T25" fmla="*/ 7 h 12"/>
                  <a:gd name="T26" fmla="*/ 4 w 10"/>
                  <a:gd name="T27" fmla="*/ 6 h 12"/>
                  <a:gd name="T28" fmla="*/ 3 w 10"/>
                  <a:gd name="T29" fmla="*/ 7 h 12"/>
                  <a:gd name="T30" fmla="*/ 3 w 10"/>
                  <a:gd name="T31" fmla="*/ 9 h 12"/>
                  <a:gd name="T32" fmla="*/ 2 w 10"/>
                  <a:gd name="T33" fmla="*/ 7 h 12"/>
                  <a:gd name="T34" fmla="*/ 2 w 10"/>
                  <a:gd name="T35" fmla="*/ 8 h 12"/>
                  <a:gd name="T36" fmla="*/ 0 w 10"/>
                  <a:gd name="T37" fmla="*/ 7 h 12"/>
                  <a:gd name="T38" fmla="*/ 1 w 10"/>
                  <a:gd name="T39" fmla="*/ 8 h 12"/>
                  <a:gd name="T40" fmla="*/ 1 w 10"/>
                  <a:gd name="T41" fmla="*/ 7 h 12"/>
                  <a:gd name="T42" fmla="*/ 2 w 10"/>
                  <a:gd name="T43" fmla="*/ 11 h 12"/>
                  <a:gd name="T44" fmla="*/ 2 w 10"/>
                  <a:gd name="T45" fmla="*/ 11 h 12"/>
                  <a:gd name="T46" fmla="*/ 3 w 10"/>
                  <a:gd name="T47" fmla="*/ 10 h 12"/>
                  <a:gd name="T48" fmla="*/ 3 w 10"/>
                  <a:gd name="T49" fmla="*/ 11 h 12"/>
                  <a:gd name="T50" fmla="*/ 4 w 10"/>
                  <a:gd name="T51" fmla="*/ 11 h 12"/>
                  <a:gd name="T52" fmla="*/ 5 w 10"/>
                  <a:gd name="T53" fmla="*/ 10 h 12"/>
                  <a:gd name="T54" fmla="*/ 5 w 10"/>
                  <a:gd name="T55" fmla="*/ 10 h 12"/>
                  <a:gd name="T56" fmla="*/ 5 w 10"/>
                  <a:gd name="T57" fmla="*/ 10 h 12"/>
                  <a:gd name="T58" fmla="*/ 5 w 10"/>
                  <a:gd name="T59" fmla="*/ 10 h 12"/>
                  <a:gd name="T60" fmla="*/ 6 w 10"/>
                  <a:gd name="T61" fmla="*/ 9 h 12"/>
                  <a:gd name="T62" fmla="*/ 6 w 10"/>
                  <a:gd name="T63" fmla="*/ 10 h 12"/>
                  <a:gd name="T64" fmla="*/ 7 w 10"/>
                  <a:gd name="T65" fmla="*/ 10 h 12"/>
                  <a:gd name="T66" fmla="*/ 7 w 10"/>
                  <a:gd name="T67" fmla="*/ 9 h 12"/>
                  <a:gd name="T68" fmla="*/ 8 w 10"/>
                  <a:gd name="T69" fmla="*/ 8 h 12"/>
                  <a:gd name="T70" fmla="*/ 9 w 10"/>
                  <a:gd name="T71" fmla="*/ 7 h 12"/>
                  <a:gd name="T72" fmla="*/ 9 w 10"/>
                  <a:gd name="T73" fmla="*/ 7 h 12"/>
                  <a:gd name="T74" fmla="*/ 10 w 10"/>
                  <a:gd name="T75" fmla="*/ 5 h 12"/>
                  <a:gd name="T76" fmla="*/ 10 w 10"/>
                  <a:gd name="T77" fmla="*/ 6 h 12"/>
                  <a:gd name="T78" fmla="*/ 10 w 10"/>
                  <a:gd name="T79" fmla="*/ 7 h 12"/>
                  <a:gd name="T80" fmla="*/ 8 w 10"/>
                  <a:gd name="T81" fmla="*/ 5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0" h="12">
                    <a:moveTo>
                      <a:pt x="8" y="5"/>
                    </a:moveTo>
                    <a:cubicBezTo>
                      <a:pt x="8" y="5"/>
                      <a:pt x="8" y="6"/>
                      <a:pt x="8" y="7"/>
                    </a:cubicBezTo>
                    <a:cubicBezTo>
                      <a:pt x="8" y="6"/>
                      <a:pt x="8" y="6"/>
                      <a:pt x="8" y="6"/>
                    </a:cubicBezTo>
                    <a:cubicBezTo>
                      <a:pt x="8" y="7"/>
                      <a:pt x="7" y="8"/>
                      <a:pt x="7" y="9"/>
                    </a:cubicBezTo>
                    <a:cubicBezTo>
                      <a:pt x="8" y="8"/>
                      <a:pt x="8" y="8"/>
                      <a:pt x="8" y="8"/>
                    </a:cubicBezTo>
                    <a:cubicBezTo>
                      <a:pt x="8" y="7"/>
                      <a:pt x="8" y="10"/>
                      <a:pt x="8" y="10"/>
                    </a:cubicBezTo>
                    <a:cubicBezTo>
                      <a:pt x="8" y="10"/>
                      <a:pt x="8" y="7"/>
                      <a:pt x="9" y="8"/>
                    </a:cubicBezTo>
                    <a:cubicBezTo>
                      <a:pt x="9" y="8"/>
                      <a:pt x="9" y="8"/>
                      <a:pt x="9" y="9"/>
                    </a:cubicBezTo>
                    <a:cubicBezTo>
                      <a:pt x="9" y="9"/>
                      <a:pt x="9" y="7"/>
                      <a:pt x="9" y="7"/>
                    </a:cubicBezTo>
                    <a:cubicBezTo>
                      <a:pt x="9" y="12"/>
                      <a:pt x="10" y="5"/>
                      <a:pt x="10" y="9"/>
                    </a:cubicBezTo>
                    <a:cubicBezTo>
                      <a:pt x="10" y="0"/>
                      <a:pt x="10" y="6"/>
                      <a:pt x="9" y="5"/>
                    </a:cubicBezTo>
                    <a:cubicBezTo>
                      <a:pt x="10" y="4"/>
                      <a:pt x="9" y="5"/>
                      <a:pt x="9" y="4"/>
                    </a:cubicBezTo>
                    <a:cubicBezTo>
                      <a:pt x="9" y="7"/>
                      <a:pt x="8" y="2"/>
                      <a:pt x="8" y="6"/>
                    </a:cubicBezTo>
                    <a:cubicBezTo>
                      <a:pt x="8" y="5"/>
                      <a:pt x="8" y="7"/>
                      <a:pt x="8" y="6"/>
                    </a:cubicBezTo>
                    <a:cubicBezTo>
                      <a:pt x="8" y="5"/>
                      <a:pt x="8" y="5"/>
                      <a:pt x="8" y="5"/>
                    </a:cubicBezTo>
                    <a:cubicBezTo>
                      <a:pt x="8" y="4"/>
                      <a:pt x="8" y="7"/>
                      <a:pt x="8" y="5"/>
                    </a:cubicBezTo>
                    <a:cubicBezTo>
                      <a:pt x="7" y="5"/>
                      <a:pt x="8" y="6"/>
                      <a:pt x="7" y="7"/>
                    </a:cubicBezTo>
                    <a:cubicBezTo>
                      <a:pt x="7" y="7"/>
                      <a:pt x="7" y="6"/>
                      <a:pt x="7" y="5"/>
                    </a:cubicBezTo>
                    <a:cubicBezTo>
                      <a:pt x="7" y="7"/>
                      <a:pt x="7" y="6"/>
                      <a:pt x="7" y="7"/>
                    </a:cubicBezTo>
                    <a:cubicBezTo>
                      <a:pt x="7" y="7"/>
                      <a:pt x="7" y="7"/>
                      <a:pt x="7" y="8"/>
                    </a:cubicBezTo>
                    <a:cubicBezTo>
                      <a:pt x="6" y="8"/>
                      <a:pt x="7" y="9"/>
                      <a:pt x="6" y="10"/>
                    </a:cubicBezTo>
                    <a:cubicBezTo>
                      <a:pt x="6" y="8"/>
                      <a:pt x="7" y="10"/>
                      <a:pt x="6" y="8"/>
                    </a:cubicBezTo>
                    <a:cubicBezTo>
                      <a:pt x="6" y="7"/>
                      <a:pt x="7" y="7"/>
                      <a:pt x="7" y="5"/>
                    </a:cubicBezTo>
                    <a:cubicBezTo>
                      <a:pt x="6" y="5"/>
                      <a:pt x="6" y="6"/>
                      <a:pt x="6" y="7"/>
                    </a:cubicBezTo>
                    <a:cubicBezTo>
                      <a:pt x="5" y="6"/>
                      <a:pt x="6" y="6"/>
                      <a:pt x="5" y="5"/>
                    </a:cubicBezTo>
                    <a:cubicBezTo>
                      <a:pt x="5" y="5"/>
                      <a:pt x="5" y="8"/>
                      <a:pt x="5" y="7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5" y="7"/>
                      <a:pt x="4" y="5"/>
                      <a:pt x="4" y="6"/>
                    </a:cubicBezTo>
                    <a:cubicBezTo>
                      <a:pt x="4" y="8"/>
                      <a:pt x="4" y="8"/>
                      <a:pt x="4" y="8"/>
                    </a:cubicBezTo>
                    <a:cubicBezTo>
                      <a:pt x="4" y="5"/>
                      <a:pt x="4" y="9"/>
                      <a:pt x="3" y="7"/>
                    </a:cubicBezTo>
                    <a:cubicBezTo>
                      <a:pt x="3" y="9"/>
                      <a:pt x="3" y="10"/>
                      <a:pt x="3" y="10"/>
                    </a:cubicBezTo>
                    <a:cubicBezTo>
                      <a:pt x="3" y="9"/>
                      <a:pt x="3" y="9"/>
                      <a:pt x="3" y="9"/>
                    </a:cubicBezTo>
                    <a:cubicBezTo>
                      <a:pt x="3" y="10"/>
                      <a:pt x="3" y="7"/>
                      <a:pt x="3" y="6"/>
                    </a:cubicBezTo>
                    <a:cubicBezTo>
                      <a:pt x="3" y="7"/>
                      <a:pt x="2" y="6"/>
                      <a:pt x="2" y="7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2" y="5"/>
                      <a:pt x="2" y="9"/>
                      <a:pt x="2" y="8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1" y="7"/>
                      <a:pt x="0" y="5"/>
                      <a:pt x="0" y="7"/>
                    </a:cubicBezTo>
                    <a:cubicBezTo>
                      <a:pt x="0" y="8"/>
                      <a:pt x="1" y="10"/>
                      <a:pt x="1" y="11"/>
                    </a:cubicBezTo>
                    <a:cubicBezTo>
                      <a:pt x="1" y="10"/>
                      <a:pt x="1" y="9"/>
                      <a:pt x="1" y="8"/>
                    </a:cubicBezTo>
                    <a:cubicBezTo>
                      <a:pt x="1" y="9"/>
                      <a:pt x="1" y="9"/>
                      <a:pt x="1" y="9"/>
                    </a:cubicBezTo>
                    <a:cubicBezTo>
                      <a:pt x="1" y="8"/>
                      <a:pt x="1" y="8"/>
                      <a:pt x="1" y="7"/>
                    </a:cubicBezTo>
                    <a:cubicBezTo>
                      <a:pt x="1" y="6"/>
                      <a:pt x="1" y="8"/>
                      <a:pt x="2" y="7"/>
                    </a:cubicBezTo>
                    <a:cubicBezTo>
                      <a:pt x="2" y="9"/>
                      <a:pt x="2" y="9"/>
                      <a:pt x="2" y="11"/>
                    </a:cubicBezTo>
                    <a:cubicBezTo>
                      <a:pt x="2" y="10"/>
                      <a:pt x="2" y="10"/>
                      <a:pt x="2" y="10"/>
                    </a:cubicBezTo>
                    <a:cubicBezTo>
                      <a:pt x="2" y="10"/>
                      <a:pt x="2" y="10"/>
                      <a:pt x="2" y="11"/>
                    </a:cubicBezTo>
                    <a:cubicBezTo>
                      <a:pt x="2" y="9"/>
                      <a:pt x="3" y="12"/>
                      <a:pt x="3" y="11"/>
                    </a:cubicBezTo>
                    <a:cubicBezTo>
                      <a:pt x="3" y="10"/>
                      <a:pt x="3" y="10"/>
                      <a:pt x="3" y="10"/>
                    </a:cubicBezTo>
                    <a:cubicBezTo>
                      <a:pt x="3" y="9"/>
                      <a:pt x="3" y="9"/>
                      <a:pt x="3" y="9"/>
                    </a:cubicBezTo>
                    <a:cubicBezTo>
                      <a:pt x="3" y="11"/>
                      <a:pt x="3" y="10"/>
                      <a:pt x="3" y="11"/>
                    </a:cubicBezTo>
                    <a:cubicBezTo>
                      <a:pt x="3" y="10"/>
                      <a:pt x="3" y="8"/>
                      <a:pt x="3" y="8"/>
                    </a:cubicBezTo>
                    <a:cubicBezTo>
                      <a:pt x="4" y="10"/>
                      <a:pt x="4" y="9"/>
                      <a:pt x="4" y="11"/>
                    </a:cubicBezTo>
                    <a:cubicBezTo>
                      <a:pt x="4" y="9"/>
                      <a:pt x="4" y="10"/>
                      <a:pt x="4" y="9"/>
                    </a:cubicBezTo>
                    <a:cubicBezTo>
                      <a:pt x="4" y="9"/>
                      <a:pt x="5" y="9"/>
                      <a:pt x="5" y="10"/>
                    </a:cubicBezTo>
                    <a:cubicBezTo>
                      <a:pt x="5" y="10"/>
                      <a:pt x="5" y="10"/>
                      <a:pt x="5" y="10"/>
                    </a:cubicBezTo>
                    <a:cubicBezTo>
                      <a:pt x="5" y="10"/>
                      <a:pt x="5" y="10"/>
                      <a:pt x="5" y="10"/>
                    </a:cubicBezTo>
                    <a:cubicBezTo>
                      <a:pt x="5" y="11"/>
                      <a:pt x="5" y="11"/>
                      <a:pt x="5" y="11"/>
                    </a:cubicBezTo>
                    <a:cubicBezTo>
                      <a:pt x="5" y="11"/>
                      <a:pt x="5" y="9"/>
                      <a:pt x="5" y="10"/>
                    </a:cubicBezTo>
                    <a:cubicBezTo>
                      <a:pt x="5" y="11"/>
                      <a:pt x="5" y="11"/>
                      <a:pt x="5" y="11"/>
                    </a:cubicBezTo>
                    <a:cubicBezTo>
                      <a:pt x="5" y="11"/>
                      <a:pt x="5" y="8"/>
                      <a:pt x="5" y="10"/>
                    </a:cubicBezTo>
                    <a:cubicBezTo>
                      <a:pt x="5" y="9"/>
                      <a:pt x="6" y="9"/>
                      <a:pt x="5" y="7"/>
                    </a:cubicBezTo>
                    <a:cubicBezTo>
                      <a:pt x="6" y="8"/>
                      <a:pt x="6" y="9"/>
                      <a:pt x="6" y="9"/>
                    </a:cubicBezTo>
                    <a:cubicBezTo>
                      <a:pt x="6" y="7"/>
                      <a:pt x="6" y="9"/>
                      <a:pt x="6" y="8"/>
                    </a:cubicBezTo>
                    <a:cubicBezTo>
                      <a:pt x="6" y="10"/>
                      <a:pt x="6" y="9"/>
                      <a:pt x="6" y="10"/>
                    </a:cubicBezTo>
                    <a:cubicBezTo>
                      <a:pt x="6" y="11"/>
                      <a:pt x="6" y="9"/>
                      <a:pt x="7" y="9"/>
                    </a:cubicBezTo>
                    <a:cubicBezTo>
                      <a:pt x="7" y="10"/>
                      <a:pt x="7" y="10"/>
                      <a:pt x="7" y="10"/>
                    </a:cubicBezTo>
                    <a:cubicBezTo>
                      <a:pt x="7" y="10"/>
                      <a:pt x="7" y="9"/>
                      <a:pt x="7" y="10"/>
                    </a:cubicBezTo>
                    <a:cubicBezTo>
                      <a:pt x="7" y="9"/>
                      <a:pt x="7" y="9"/>
                      <a:pt x="7" y="9"/>
                    </a:cubicBezTo>
                    <a:cubicBezTo>
                      <a:pt x="7" y="9"/>
                      <a:pt x="7" y="9"/>
                      <a:pt x="8" y="10"/>
                    </a:cubicBezTo>
                    <a:cubicBezTo>
                      <a:pt x="8" y="8"/>
                      <a:pt x="8" y="8"/>
                      <a:pt x="8" y="8"/>
                    </a:cubicBezTo>
                    <a:cubicBezTo>
                      <a:pt x="8" y="10"/>
                      <a:pt x="8" y="8"/>
                      <a:pt x="9" y="6"/>
                    </a:cubicBezTo>
                    <a:cubicBezTo>
                      <a:pt x="9" y="6"/>
                      <a:pt x="9" y="7"/>
                      <a:pt x="9" y="7"/>
                    </a:cubicBezTo>
                    <a:cubicBezTo>
                      <a:pt x="9" y="8"/>
                      <a:pt x="9" y="8"/>
                      <a:pt x="9" y="8"/>
                    </a:cubicBezTo>
                    <a:cubicBezTo>
                      <a:pt x="9" y="8"/>
                      <a:pt x="9" y="9"/>
                      <a:pt x="9" y="7"/>
                    </a:cubicBezTo>
                    <a:cubicBezTo>
                      <a:pt x="9" y="7"/>
                      <a:pt x="9" y="9"/>
                      <a:pt x="9" y="9"/>
                    </a:cubicBezTo>
                    <a:cubicBezTo>
                      <a:pt x="10" y="6"/>
                      <a:pt x="10" y="12"/>
                      <a:pt x="10" y="5"/>
                    </a:cubicBezTo>
                    <a:cubicBezTo>
                      <a:pt x="10" y="4"/>
                      <a:pt x="10" y="4"/>
                      <a:pt x="10" y="6"/>
                    </a:cubicBezTo>
                    <a:cubicBezTo>
                      <a:pt x="10" y="7"/>
                      <a:pt x="10" y="6"/>
                      <a:pt x="10" y="6"/>
                    </a:cubicBezTo>
                    <a:cubicBezTo>
                      <a:pt x="10" y="6"/>
                      <a:pt x="10" y="5"/>
                      <a:pt x="10" y="5"/>
                    </a:cubicBezTo>
                    <a:cubicBezTo>
                      <a:pt x="10" y="11"/>
                      <a:pt x="10" y="5"/>
                      <a:pt x="10" y="7"/>
                    </a:cubicBezTo>
                    <a:cubicBezTo>
                      <a:pt x="10" y="5"/>
                      <a:pt x="10" y="5"/>
                      <a:pt x="10" y="5"/>
                    </a:cubicBezTo>
                    <a:cubicBezTo>
                      <a:pt x="9" y="2"/>
                      <a:pt x="9" y="8"/>
                      <a:pt x="8" y="5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045" name="Freeform 743"/>
              <p:cNvSpPr>
                <a:spLocks/>
              </p:cNvSpPr>
              <p:nvPr/>
            </p:nvSpPr>
            <p:spPr bwMode="auto">
              <a:xfrm>
                <a:off x="1982" y="3213"/>
                <a:ext cx="0" cy="5"/>
              </a:xfrm>
              <a:custGeom>
                <a:avLst/>
                <a:gdLst>
                  <a:gd name="T0" fmla="*/ 0 h 2"/>
                  <a:gd name="T1" fmla="*/ 2 h 2"/>
                  <a:gd name="T2" fmla="*/ 0 h 2"/>
                  <a:gd name="T3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046" name="Freeform 744"/>
              <p:cNvSpPr>
                <a:spLocks/>
              </p:cNvSpPr>
              <p:nvPr/>
            </p:nvSpPr>
            <p:spPr bwMode="auto">
              <a:xfrm>
                <a:off x="1982" y="321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047" name="Freeform 745"/>
              <p:cNvSpPr>
                <a:spLocks/>
              </p:cNvSpPr>
              <p:nvPr/>
            </p:nvSpPr>
            <p:spPr bwMode="auto">
              <a:xfrm>
                <a:off x="1976" y="3204"/>
                <a:ext cx="3" cy="3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0 h 1"/>
                  <a:gd name="T4" fmla="*/ 1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1" y="0"/>
                      <a:pt x="0" y="0"/>
                      <a:pt x="0" y="0"/>
                    </a:cubicBezTo>
                    <a:cubicBezTo>
                      <a:pt x="0" y="0"/>
                      <a:pt x="1" y="1"/>
                      <a:pt x="1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048" name="Rectangle 746"/>
              <p:cNvSpPr>
                <a:spLocks noChangeArrowheads="1"/>
              </p:cNvSpPr>
              <p:nvPr/>
            </p:nvSpPr>
            <p:spPr bwMode="auto">
              <a:xfrm>
                <a:off x="1976" y="3207"/>
                <a:ext cx="1" cy="1"/>
              </a:xfrm>
              <a:prstGeom prst="rect">
                <a:avLst/>
              </a:pr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049" name="Freeform 747"/>
              <p:cNvSpPr>
                <a:spLocks/>
              </p:cNvSpPr>
              <p:nvPr/>
            </p:nvSpPr>
            <p:spPr bwMode="auto">
              <a:xfrm>
                <a:off x="1957" y="3202"/>
                <a:ext cx="19" cy="24"/>
              </a:xfrm>
              <a:custGeom>
                <a:avLst/>
                <a:gdLst>
                  <a:gd name="T0" fmla="*/ 2 w 7"/>
                  <a:gd name="T1" fmla="*/ 4 h 9"/>
                  <a:gd name="T2" fmla="*/ 1 w 7"/>
                  <a:gd name="T3" fmla="*/ 5 h 9"/>
                  <a:gd name="T4" fmla="*/ 1 w 7"/>
                  <a:gd name="T5" fmla="*/ 4 h 9"/>
                  <a:gd name="T6" fmla="*/ 0 w 7"/>
                  <a:gd name="T7" fmla="*/ 7 h 9"/>
                  <a:gd name="T8" fmla="*/ 4 w 7"/>
                  <a:gd name="T9" fmla="*/ 6 h 9"/>
                  <a:gd name="T10" fmla="*/ 4 w 7"/>
                  <a:gd name="T11" fmla="*/ 7 h 9"/>
                  <a:gd name="T12" fmla="*/ 5 w 7"/>
                  <a:gd name="T13" fmla="*/ 5 h 9"/>
                  <a:gd name="T14" fmla="*/ 5 w 7"/>
                  <a:gd name="T15" fmla="*/ 7 h 9"/>
                  <a:gd name="T16" fmla="*/ 6 w 7"/>
                  <a:gd name="T17" fmla="*/ 6 h 9"/>
                  <a:gd name="T18" fmla="*/ 6 w 7"/>
                  <a:gd name="T19" fmla="*/ 5 h 9"/>
                  <a:gd name="T20" fmla="*/ 6 w 7"/>
                  <a:gd name="T21" fmla="*/ 6 h 9"/>
                  <a:gd name="T22" fmla="*/ 6 w 7"/>
                  <a:gd name="T23" fmla="*/ 5 h 9"/>
                  <a:gd name="T24" fmla="*/ 6 w 7"/>
                  <a:gd name="T25" fmla="*/ 5 h 9"/>
                  <a:gd name="T26" fmla="*/ 6 w 7"/>
                  <a:gd name="T27" fmla="*/ 5 h 9"/>
                  <a:gd name="T28" fmla="*/ 6 w 7"/>
                  <a:gd name="T29" fmla="*/ 5 h 9"/>
                  <a:gd name="T30" fmla="*/ 6 w 7"/>
                  <a:gd name="T31" fmla="*/ 6 h 9"/>
                  <a:gd name="T32" fmla="*/ 7 w 7"/>
                  <a:gd name="T33" fmla="*/ 4 h 9"/>
                  <a:gd name="T34" fmla="*/ 7 w 7"/>
                  <a:gd name="T35" fmla="*/ 3 h 9"/>
                  <a:gd name="T36" fmla="*/ 7 w 7"/>
                  <a:gd name="T37" fmla="*/ 4 h 9"/>
                  <a:gd name="T38" fmla="*/ 7 w 7"/>
                  <a:gd name="T39" fmla="*/ 4 h 9"/>
                  <a:gd name="T40" fmla="*/ 6 w 7"/>
                  <a:gd name="T41" fmla="*/ 4 h 9"/>
                  <a:gd name="T42" fmla="*/ 6 w 7"/>
                  <a:gd name="T43" fmla="*/ 3 h 9"/>
                  <a:gd name="T44" fmla="*/ 6 w 7"/>
                  <a:gd name="T45" fmla="*/ 1 h 9"/>
                  <a:gd name="T46" fmla="*/ 6 w 7"/>
                  <a:gd name="T47" fmla="*/ 1 h 9"/>
                  <a:gd name="T48" fmla="*/ 6 w 7"/>
                  <a:gd name="T49" fmla="*/ 2 h 9"/>
                  <a:gd name="T50" fmla="*/ 6 w 7"/>
                  <a:gd name="T51" fmla="*/ 3 h 9"/>
                  <a:gd name="T52" fmla="*/ 5 w 7"/>
                  <a:gd name="T53" fmla="*/ 5 h 9"/>
                  <a:gd name="T54" fmla="*/ 5 w 7"/>
                  <a:gd name="T55" fmla="*/ 5 h 9"/>
                  <a:gd name="T56" fmla="*/ 5 w 7"/>
                  <a:gd name="T57" fmla="*/ 3 h 9"/>
                  <a:gd name="T58" fmla="*/ 5 w 7"/>
                  <a:gd name="T59" fmla="*/ 4 h 9"/>
                  <a:gd name="T60" fmla="*/ 5 w 7"/>
                  <a:gd name="T61" fmla="*/ 2 h 9"/>
                  <a:gd name="T62" fmla="*/ 5 w 7"/>
                  <a:gd name="T63" fmla="*/ 4 h 9"/>
                  <a:gd name="T64" fmla="*/ 4 w 7"/>
                  <a:gd name="T65" fmla="*/ 4 h 9"/>
                  <a:gd name="T66" fmla="*/ 4 w 7"/>
                  <a:gd name="T67" fmla="*/ 3 h 9"/>
                  <a:gd name="T68" fmla="*/ 4 w 7"/>
                  <a:gd name="T69" fmla="*/ 4 h 9"/>
                  <a:gd name="T70" fmla="*/ 3 w 7"/>
                  <a:gd name="T71" fmla="*/ 4 h 9"/>
                  <a:gd name="T72" fmla="*/ 3 w 7"/>
                  <a:gd name="T73" fmla="*/ 4 h 9"/>
                  <a:gd name="T74" fmla="*/ 2 w 7"/>
                  <a:gd name="T75" fmla="*/ 4 h 9"/>
                  <a:gd name="T76" fmla="*/ 2 w 7"/>
                  <a:gd name="T77" fmla="*/ 4 h 9"/>
                  <a:gd name="T78" fmla="*/ 1 w 7"/>
                  <a:gd name="T79" fmla="*/ 6 h 9"/>
                  <a:gd name="T80" fmla="*/ 2 w 7"/>
                  <a:gd name="T81" fmla="*/ 4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7" h="9">
                    <a:moveTo>
                      <a:pt x="2" y="4"/>
                    </a:moveTo>
                    <a:cubicBezTo>
                      <a:pt x="1" y="5"/>
                      <a:pt x="1" y="5"/>
                      <a:pt x="1" y="5"/>
                    </a:cubicBezTo>
                    <a:cubicBezTo>
                      <a:pt x="1" y="5"/>
                      <a:pt x="1" y="6"/>
                      <a:pt x="1" y="4"/>
                    </a:cubicBezTo>
                    <a:cubicBezTo>
                      <a:pt x="1" y="6"/>
                      <a:pt x="0" y="4"/>
                      <a:pt x="0" y="7"/>
                    </a:cubicBezTo>
                    <a:cubicBezTo>
                      <a:pt x="1" y="6"/>
                      <a:pt x="3" y="8"/>
                      <a:pt x="4" y="6"/>
                    </a:cubicBezTo>
                    <a:cubicBezTo>
                      <a:pt x="4" y="7"/>
                      <a:pt x="4" y="7"/>
                      <a:pt x="4" y="7"/>
                    </a:cubicBezTo>
                    <a:cubicBezTo>
                      <a:pt x="4" y="4"/>
                      <a:pt x="4" y="9"/>
                      <a:pt x="5" y="5"/>
                    </a:cubicBezTo>
                    <a:cubicBezTo>
                      <a:pt x="5" y="7"/>
                      <a:pt x="5" y="7"/>
                      <a:pt x="5" y="7"/>
                    </a:cubicBezTo>
                    <a:cubicBezTo>
                      <a:pt x="5" y="7"/>
                      <a:pt x="5" y="4"/>
                      <a:pt x="6" y="6"/>
                    </a:cubicBezTo>
                    <a:cubicBezTo>
                      <a:pt x="6" y="5"/>
                      <a:pt x="6" y="5"/>
                      <a:pt x="6" y="5"/>
                    </a:cubicBezTo>
                    <a:cubicBezTo>
                      <a:pt x="6" y="5"/>
                      <a:pt x="6" y="6"/>
                      <a:pt x="6" y="6"/>
                    </a:cubicBezTo>
                    <a:cubicBezTo>
                      <a:pt x="6" y="5"/>
                      <a:pt x="6" y="5"/>
                      <a:pt x="6" y="5"/>
                    </a:cubicBezTo>
                    <a:cubicBezTo>
                      <a:pt x="6" y="4"/>
                      <a:pt x="6" y="4"/>
                      <a:pt x="6" y="5"/>
                    </a:cubicBezTo>
                    <a:cubicBezTo>
                      <a:pt x="6" y="6"/>
                      <a:pt x="6" y="5"/>
                      <a:pt x="6" y="5"/>
                    </a:cubicBezTo>
                    <a:cubicBezTo>
                      <a:pt x="6" y="6"/>
                      <a:pt x="6" y="5"/>
                      <a:pt x="6" y="5"/>
                    </a:cubicBezTo>
                    <a:cubicBezTo>
                      <a:pt x="6" y="5"/>
                      <a:pt x="6" y="6"/>
                      <a:pt x="6" y="6"/>
                    </a:cubicBezTo>
                    <a:cubicBezTo>
                      <a:pt x="7" y="5"/>
                      <a:pt x="7" y="7"/>
                      <a:pt x="7" y="4"/>
                    </a:cubicBezTo>
                    <a:cubicBezTo>
                      <a:pt x="7" y="4"/>
                      <a:pt x="7" y="3"/>
                      <a:pt x="7" y="3"/>
                    </a:cubicBezTo>
                    <a:cubicBezTo>
                      <a:pt x="7" y="2"/>
                      <a:pt x="7" y="3"/>
                      <a:pt x="7" y="4"/>
                    </a:cubicBezTo>
                    <a:cubicBezTo>
                      <a:pt x="7" y="4"/>
                      <a:pt x="7" y="4"/>
                      <a:pt x="7" y="4"/>
                    </a:cubicBezTo>
                    <a:cubicBezTo>
                      <a:pt x="6" y="7"/>
                      <a:pt x="7" y="3"/>
                      <a:pt x="6" y="4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6" y="0"/>
                      <a:pt x="6" y="4"/>
                      <a:pt x="6" y="1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6" y="1"/>
                      <a:pt x="6" y="2"/>
                      <a:pt x="6" y="2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6" y="3"/>
                      <a:pt x="6" y="4"/>
                      <a:pt x="5" y="5"/>
                    </a:cubicBezTo>
                    <a:cubicBezTo>
                      <a:pt x="5" y="4"/>
                      <a:pt x="5" y="6"/>
                      <a:pt x="5" y="5"/>
                    </a:cubicBezTo>
                    <a:cubicBezTo>
                      <a:pt x="5" y="4"/>
                      <a:pt x="5" y="4"/>
                      <a:pt x="5" y="3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5" y="4"/>
                      <a:pt x="5" y="3"/>
                      <a:pt x="5" y="2"/>
                    </a:cubicBezTo>
                    <a:cubicBezTo>
                      <a:pt x="5" y="3"/>
                      <a:pt x="5" y="3"/>
                      <a:pt x="5" y="4"/>
                    </a:cubicBezTo>
                    <a:cubicBezTo>
                      <a:pt x="5" y="2"/>
                      <a:pt x="4" y="3"/>
                      <a:pt x="4" y="4"/>
                    </a:cubicBezTo>
                    <a:cubicBezTo>
                      <a:pt x="4" y="4"/>
                      <a:pt x="4" y="3"/>
                      <a:pt x="4" y="3"/>
                    </a:cubicBezTo>
                    <a:cubicBezTo>
                      <a:pt x="4" y="3"/>
                      <a:pt x="4" y="3"/>
                      <a:pt x="4" y="4"/>
                    </a:cubicBezTo>
                    <a:cubicBezTo>
                      <a:pt x="3" y="5"/>
                      <a:pt x="3" y="4"/>
                      <a:pt x="3" y="4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2" y="6"/>
                      <a:pt x="2" y="3"/>
                      <a:pt x="2" y="4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4"/>
                      <a:pt x="1" y="7"/>
                      <a:pt x="1" y="6"/>
                    </a:cubicBezTo>
                    <a:cubicBezTo>
                      <a:pt x="1" y="5"/>
                      <a:pt x="2" y="5"/>
                      <a:pt x="2" y="4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050" name="Freeform 748"/>
              <p:cNvSpPr>
                <a:spLocks/>
              </p:cNvSpPr>
              <p:nvPr/>
            </p:nvSpPr>
            <p:spPr bwMode="auto">
              <a:xfrm>
                <a:off x="1957" y="3213"/>
                <a:ext cx="0" cy="8"/>
              </a:xfrm>
              <a:custGeom>
                <a:avLst/>
                <a:gdLst>
                  <a:gd name="T0" fmla="*/ 2 h 3"/>
                  <a:gd name="T1" fmla="*/ 1 h 3"/>
                  <a:gd name="T2" fmla="*/ 3 h 3"/>
                  <a:gd name="T3" fmla="*/ 2 h 3"/>
                  <a:gd name="T4" fmla="*/ 2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</a:cxnLst>
                <a:rect l="0" t="0" r="r" b="b"/>
                <a:pathLst>
                  <a:path h="3">
                    <a:moveTo>
                      <a:pt x="0" y="2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2"/>
                      <a:pt x="0" y="3"/>
                    </a:cubicBezTo>
                    <a:cubicBezTo>
                      <a:pt x="0" y="3"/>
                      <a:pt x="0" y="3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051" name="Freeform 749"/>
              <p:cNvSpPr>
                <a:spLocks/>
              </p:cNvSpPr>
              <p:nvPr/>
            </p:nvSpPr>
            <p:spPr bwMode="auto">
              <a:xfrm>
                <a:off x="1944" y="3210"/>
                <a:ext cx="13" cy="16"/>
              </a:xfrm>
              <a:custGeom>
                <a:avLst/>
                <a:gdLst>
                  <a:gd name="T0" fmla="*/ 2 w 5"/>
                  <a:gd name="T1" fmla="*/ 3 h 6"/>
                  <a:gd name="T2" fmla="*/ 2 w 5"/>
                  <a:gd name="T3" fmla="*/ 4 h 6"/>
                  <a:gd name="T4" fmla="*/ 3 w 5"/>
                  <a:gd name="T5" fmla="*/ 4 h 6"/>
                  <a:gd name="T6" fmla="*/ 4 w 5"/>
                  <a:gd name="T7" fmla="*/ 3 h 6"/>
                  <a:gd name="T8" fmla="*/ 4 w 5"/>
                  <a:gd name="T9" fmla="*/ 4 h 6"/>
                  <a:gd name="T10" fmla="*/ 5 w 5"/>
                  <a:gd name="T11" fmla="*/ 2 h 6"/>
                  <a:gd name="T12" fmla="*/ 4 w 5"/>
                  <a:gd name="T13" fmla="*/ 3 h 6"/>
                  <a:gd name="T14" fmla="*/ 5 w 5"/>
                  <a:gd name="T15" fmla="*/ 2 h 6"/>
                  <a:gd name="T16" fmla="*/ 4 w 5"/>
                  <a:gd name="T17" fmla="*/ 2 h 6"/>
                  <a:gd name="T18" fmla="*/ 5 w 5"/>
                  <a:gd name="T19" fmla="*/ 1 h 6"/>
                  <a:gd name="T20" fmla="*/ 3 w 5"/>
                  <a:gd name="T21" fmla="*/ 3 h 6"/>
                  <a:gd name="T22" fmla="*/ 4 w 5"/>
                  <a:gd name="T23" fmla="*/ 1 h 6"/>
                  <a:gd name="T24" fmla="*/ 3 w 5"/>
                  <a:gd name="T25" fmla="*/ 1 h 6"/>
                  <a:gd name="T26" fmla="*/ 3 w 5"/>
                  <a:gd name="T27" fmla="*/ 1 h 6"/>
                  <a:gd name="T28" fmla="*/ 3 w 5"/>
                  <a:gd name="T29" fmla="*/ 3 h 6"/>
                  <a:gd name="T30" fmla="*/ 3 w 5"/>
                  <a:gd name="T31" fmla="*/ 1 h 6"/>
                  <a:gd name="T32" fmla="*/ 2 w 5"/>
                  <a:gd name="T33" fmla="*/ 1 h 6"/>
                  <a:gd name="T34" fmla="*/ 1 w 5"/>
                  <a:gd name="T35" fmla="*/ 4 h 6"/>
                  <a:gd name="T36" fmla="*/ 1 w 5"/>
                  <a:gd name="T37" fmla="*/ 2 h 6"/>
                  <a:gd name="T38" fmla="*/ 1 w 5"/>
                  <a:gd name="T39" fmla="*/ 2 h 6"/>
                  <a:gd name="T40" fmla="*/ 0 w 5"/>
                  <a:gd name="T41" fmla="*/ 5 h 6"/>
                  <a:gd name="T42" fmla="*/ 2 w 5"/>
                  <a:gd name="T43" fmla="*/ 3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5" h="6">
                    <a:moveTo>
                      <a:pt x="2" y="3"/>
                    </a:moveTo>
                    <a:cubicBezTo>
                      <a:pt x="2" y="4"/>
                      <a:pt x="2" y="4"/>
                      <a:pt x="2" y="4"/>
                    </a:cubicBezTo>
                    <a:cubicBezTo>
                      <a:pt x="2" y="4"/>
                      <a:pt x="3" y="3"/>
                      <a:pt x="3" y="4"/>
                    </a:cubicBezTo>
                    <a:cubicBezTo>
                      <a:pt x="3" y="5"/>
                      <a:pt x="4" y="3"/>
                      <a:pt x="4" y="3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4" y="3"/>
                      <a:pt x="5" y="5"/>
                      <a:pt x="5" y="2"/>
                    </a:cubicBezTo>
                    <a:cubicBezTo>
                      <a:pt x="5" y="2"/>
                      <a:pt x="5" y="3"/>
                      <a:pt x="4" y="3"/>
                    </a:cubicBezTo>
                    <a:cubicBezTo>
                      <a:pt x="5" y="2"/>
                      <a:pt x="5" y="2"/>
                      <a:pt x="5" y="2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5" y="1"/>
                      <a:pt x="5" y="1"/>
                      <a:pt x="5" y="1"/>
                    </a:cubicBezTo>
                    <a:cubicBezTo>
                      <a:pt x="4" y="0"/>
                      <a:pt x="4" y="4"/>
                      <a:pt x="3" y="3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4" y="1"/>
                      <a:pt x="3" y="2"/>
                      <a:pt x="3" y="1"/>
                    </a:cubicBezTo>
                    <a:cubicBezTo>
                      <a:pt x="3" y="1"/>
                      <a:pt x="3" y="2"/>
                      <a:pt x="3" y="1"/>
                    </a:cubicBezTo>
                    <a:cubicBezTo>
                      <a:pt x="3" y="1"/>
                      <a:pt x="3" y="2"/>
                      <a:pt x="3" y="3"/>
                    </a:cubicBezTo>
                    <a:cubicBezTo>
                      <a:pt x="2" y="4"/>
                      <a:pt x="3" y="2"/>
                      <a:pt x="3" y="1"/>
                    </a:cubicBezTo>
                    <a:cubicBezTo>
                      <a:pt x="3" y="2"/>
                      <a:pt x="2" y="3"/>
                      <a:pt x="2" y="1"/>
                    </a:cubicBezTo>
                    <a:cubicBezTo>
                      <a:pt x="2" y="3"/>
                      <a:pt x="1" y="4"/>
                      <a:pt x="1" y="4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1"/>
                      <a:pt x="1" y="2"/>
                    </a:cubicBezTo>
                    <a:cubicBezTo>
                      <a:pt x="1" y="3"/>
                      <a:pt x="1" y="4"/>
                      <a:pt x="0" y="5"/>
                    </a:cubicBezTo>
                    <a:cubicBezTo>
                      <a:pt x="0" y="6"/>
                      <a:pt x="2" y="2"/>
                      <a:pt x="2" y="3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052" name="Rectangle 750"/>
              <p:cNvSpPr>
                <a:spLocks noChangeArrowheads="1"/>
              </p:cNvSpPr>
              <p:nvPr/>
            </p:nvSpPr>
            <p:spPr bwMode="auto">
              <a:xfrm>
                <a:off x="1949" y="3221"/>
                <a:ext cx="1" cy="1"/>
              </a:xfrm>
              <a:prstGeom prst="rect">
                <a:avLst/>
              </a:pr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053" name="Freeform 751"/>
              <p:cNvSpPr>
                <a:spLocks/>
              </p:cNvSpPr>
              <p:nvPr/>
            </p:nvSpPr>
            <p:spPr bwMode="auto">
              <a:xfrm>
                <a:off x="1963" y="3017"/>
                <a:ext cx="3" cy="0"/>
              </a:xfrm>
              <a:custGeom>
                <a:avLst/>
                <a:gdLst>
                  <a:gd name="T0" fmla="*/ 0 w 3"/>
                  <a:gd name="T1" fmla="*/ 0 w 3"/>
                  <a:gd name="T2" fmla="*/ 3 w 3"/>
                  <a:gd name="T3" fmla="*/ 0 w 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3">
                    <a:moveTo>
                      <a:pt x="0" y="0"/>
                    </a:moveTo>
                    <a:lnTo>
                      <a:pt x="0" y="0"/>
                    </a:lnTo>
                    <a:lnTo>
                      <a:pt x="3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054" name="Freeform 752"/>
              <p:cNvSpPr>
                <a:spLocks/>
              </p:cNvSpPr>
              <p:nvPr/>
            </p:nvSpPr>
            <p:spPr bwMode="auto">
              <a:xfrm>
                <a:off x="1955" y="3017"/>
                <a:ext cx="13" cy="8"/>
              </a:xfrm>
              <a:custGeom>
                <a:avLst/>
                <a:gdLst>
                  <a:gd name="T0" fmla="*/ 0 w 5"/>
                  <a:gd name="T1" fmla="*/ 3 h 3"/>
                  <a:gd name="T2" fmla="*/ 0 w 5"/>
                  <a:gd name="T3" fmla="*/ 3 h 3"/>
                  <a:gd name="T4" fmla="*/ 5 w 5"/>
                  <a:gd name="T5" fmla="*/ 1 h 3"/>
                  <a:gd name="T6" fmla="*/ 2 w 5"/>
                  <a:gd name="T7" fmla="*/ 1 h 3"/>
                  <a:gd name="T8" fmla="*/ 3 w 5"/>
                  <a:gd name="T9" fmla="*/ 2 h 3"/>
                  <a:gd name="T10" fmla="*/ 1 w 5"/>
                  <a:gd name="T11" fmla="*/ 1 h 3"/>
                  <a:gd name="T12" fmla="*/ 1 w 5"/>
                  <a:gd name="T13" fmla="*/ 2 h 3"/>
                  <a:gd name="T14" fmla="*/ 0 w 5"/>
                  <a:gd name="T15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" h="3">
                    <a:moveTo>
                      <a:pt x="0" y="3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3" y="2"/>
                      <a:pt x="3" y="3"/>
                      <a:pt x="5" y="1"/>
                    </a:cubicBezTo>
                    <a:cubicBezTo>
                      <a:pt x="4" y="1"/>
                      <a:pt x="3" y="0"/>
                      <a:pt x="2" y="1"/>
                    </a:cubicBezTo>
                    <a:cubicBezTo>
                      <a:pt x="2" y="1"/>
                      <a:pt x="3" y="1"/>
                      <a:pt x="3" y="2"/>
                    </a:cubicBezTo>
                    <a:cubicBezTo>
                      <a:pt x="2" y="2"/>
                      <a:pt x="2" y="1"/>
                      <a:pt x="1" y="1"/>
                    </a:cubicBezTo>
                    <a:cubicBezTo>
                      <a:pt x="0" y="2"/>
                      <a:pt x="1" y="2"/>
                      <a:pt x="1" y="2"/>
                    </a:cubicBez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055" name="Freeform 753"/>
              <p:cNvSpPr>
                <a:spLocks/>
              </p:cNvSpPr>
              <p:nvPr/>
            </p:nvSpPr>
            <p:spPr bwMode="auto">
              <a:xfrm>
                <a:off x="1957" y="3025"/>
                <a:ext cx="6" cy="0"/>
              </a:xfrm>
              <a:custGeom>
                <a:avLst/>
                <a:gdLst>
                  <a:gd name="T0" fmla="*/ 2 w 2"/>
                  <a:gd name="T1" fmla="*/ 0 w 2"/>
                  <a:gd name="T2" fmla="*/ 2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2" y="0"/>
                      <a:pt x="2" y="0"/>
                    </a:cubicBez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056" name="Freeform 754"/>
              <p:cNvSpPr>
                <a:spLocks/>
              </p:cNvSpPr>
              <p:nvPr/>
            </p:nvSpPr>
            <p:spPr bwMode="auto">
              <a:xfrm>
                <a:off x="1960" y="3025"/>
                <a:ext cx="6" cy="3"/>
              </a:xfrm>
              <a:custGeom>
                <a:avLst/>
                <a:gdLst>
                  <a:gd name="T0" fmla="*/ 2 w 2"/>
                  <a:gd name="T1" fmla="*/ 0 h 1"/>
                  <a:gd name="T2" fmla="*/ 0 w 2"/>
                  <a:gd name="T3" fmla="*/ 1 h 1"/>
                  <a:gd name="T4" fmla="*/ 2 w 2"/>
                  <a:gd name="T5" fmla="*/ 1 h 1"/>
                  <a:gd name="T6" fmla="*/ 2 w 2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1">
                    <a:moveTo>
                      <a:pt x="2" y="0"/>
                    </a:moveTo>
                    <a:cubicBezTo>
                      <a:pt x="1" y="1"/>
                      <a:pt x="0" y="1"/>
                      <a:pt x="0" y="1"/>
                    </a:cubicBezTo>
                    <a:cubicBezTo>
                      <a:pt x="2" y="1"/>
                      <a:pt x="2" y="1"/>
                      <a:pt x="2" y="1"/>
                    </a:cubicBez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057" name="Freeform 755"/>
              <p:cNvSpPr>
                <a:spLocks/>
              </p:cNvSpPr>
              <p:nvPr/>
            </p:nvSpPr>
            <p:spPr bwMode="auto">
              <a:xfrm>
                <a:off x="1966" y="303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058" name="Freeform 756"/>
              <p:cNvSpPr>
                <a:spLocks/>
              </p:cNvSpPr>
              <p:nvPr/>
            </p:nvSpPr>
            <p:spPr bwMode="auto">
              <a:xfrm>
                <a:off x="1957" y="3030"/>
                <a:ext cx="11" cy="6"/>
              </a:xfrm>
              <a:custGeom>
                <a:avLst/>
                <a:gdLst>
                  <a:gd name="T0" fmla="*/ 3 w 4"/>
                  <a:gd name="T1" fmla="*/ 2 h 2"/>
                  <a:gd name="T2" fmla="*/ 3 w 4"/>
                  <a:gd name="T3" fmla="*/ 1 h 2"/>
                  <a:gd name="T4" fmla="*/ 3 w 4"/>
                  <a:gd name="T5" fmla="*/ 1 h 2"/>
                  <a:gd name="T6" fmla="*/ 1 w 4"/>
                  <a:gd name="T7" fmla="*/ 1 h 2"/>
                  <a:gd name="T8" fmla="*/ 1 w 4"/>
                  <a:gd name="T9" fmla="*/ 0 h 2"/>
                  <a:gd name="T10" fmla="*/ 0 w 4"/>
                  <a:gd name="T11" fmla="*/ 1 h 2"/>
                  <a:gd name="T12" fmla="*/ 3 w 4"/>
                  <a:gd name="T13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" h="2">
                    <a:moveTo>
                      <a:pt x="3" y="2"/>
                    </a:moveTo>
                    <a:cubicBezTo>
                      <a:pt x="4" y="1"/>
                      <a:pt x="3" y="1"/>
                      <a:pt x="3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2" y="1"/>
                      <a:pt x="1" y="1"/>
                      <a:pt x="1" y="1"/>
                    </a:cubicBezTo>
                    <a:cubicBezTo>
                      <a:pt x="1" y="0"/>
                      <a:pt x="2" y="0"/>
                      <a:pt x="1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2" y="1"/>
                      <a:pt x="3" y="2"/>
                    </a:cubicBez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059" name="Freeform 757"/>
              <p:cNvSpPr>
                <a:spLocks/>
              </p:cNvSpPr>
              <p:nvPr/>
            </p:nvSpPr>
            <p:spPr bwMode="auto">
              <a:xfrm>
                <a:off x="1963" y="3030"/>
                <a:ext cx="3" cy="3"/>
              </a:xfrm>
              <a:custGeom>
                <a:avLst/>
                <a:gdLst>
                  <a:gd name="T0" fmla="*/ 1 w 1"/>
                  <a:gd name="T1" fmla="*/ 1 h 1"/>
                  <a:gd name="T2" fmla="*/ 1 w 1"/>
                  <a:gd name="T3" fmla="*/ 0 h 1"/>
                  <a:gd name="T4" fmla="*/ 1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1"/>
                      <a:pt x="0" y="1"/>
                      <a:pt x="1" y="1"/>
                    </a:cubicBez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060" name="Freeform 758"/>
              <p:cNvSpPr>
                <a:spLocks/>
              </p:cNvSpPr>
              <p:nvPr/>
            </p:nvSpPr>
            <p:spPr bwMode="auto">
              <a:xfrm>
                <a:off x="1963" y="3028"/>
                <a:ext cx="3" cy="2"/>
              </a:xfrm>
              <a:custGeom>
                <a:avLst/>
                <a:gdLst>
                  <a:gd name="T0" fmla="*/ 3 w 3"/>
                  <a:gd name="T1" fmla="*/ 2 h 2"/>
                  <a:gd name="T2" fmla="*/ 0 w 3"/>
                  <a:gd name="T3" fmla="*/ 0 h 2"/>
                  <a:gd name="T4" fmla="*/ 0 w 3"/>
                  <a:gd name="T5" fmla="*/ 0 h 2"/>
                  <a:gd name="T6" fmla="*/ 3 w 3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2">
                    <a:moveTo>
                      <a:pt x="3" y="2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3" y="2"/>
                    </a:ln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061" name="Freeform 759"/>
              <p:cNvSpPr>
                <a:spLocks/>
              </p:cNvSpPr>
              <p:nvPr/>
            </p:nvSpPr>
            <p:spPr bwMode="auto">
              <a:xfrm>
                <a:off x="1955" y="3036"/>
                <a:ext cx="13" cy="5"/>
              </a:xfrm>
              <a:custGeom>
                <a:avLst/>
                <a:gdLst>
                  <a:gd name="T0" fmla="*/ 5 w 5"/>
                  <a:gd name="T1" fmla="*/ 1 h 2"/>
                  <a:gd name="T2" fmla="*/ 3 w 5"/>
                  <a:gd name="T3" fmla="*/ 0 h 2"/>
                  <a:gd name="T4" fmla="*/ 0 w 5"/>
                  <a:gd name="T5" fmla="*/ 2 h 2"/>
                  <a:gd name="T6" fmla="*/ 1 w 5"/>
                  <a:gd name="T7" fmla="*/ 2 h 2"/>
                  <a:gd name="T8" fmla="*/ 5 w 5"/>
                  <a:gd name="T9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2">
                    <a:moveTo>
                      <a:pt x="5" y="1"/>
                    </a:moveTo>
                    <a:cubicBezTo>
                      <a:pt x="2" y="2"/>
                      <a:pt x="5" y="0"/>
                      <a:pt x="3" y="0"/>
                    </a:cubicBezTo>
                    <a:cubicBezTo>
                      <a:pt x="3" y="1"/>
                      <a:pt x="2" y="2"/>
                      <a:pt x="0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2" y="2"/>
                      <a:pt x="4" y="2"/>
                      <a:pt x="5" y="1"/>
                    </a:cubicBez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062" name="Freeform 760"/>
              <p:cNvSpPr>
                <a:spLocks/>
              </p:cNvSpPr>
              <p:nvPr/>
            </p:nvSpPr>
            <p:spPr bwMode="auto">
              <a:xfrm>
                <a:off x="1952" y="3044"/>
                <a:ext cx="3" cy="3"/>
              </a:xfrm>
              <a:custGeom>
                <a:avLst/>
                <a:gdLst>
                  <a:gd name="T0" fmla="*/ 0 w 3"/>
                  <a:gd name="T1" fmla="*/ 0 h 3"/>
                  <a:gd name="T2" fmla="*/ 3 w 3"/>
                  <a:gd name="T3" fmla="*/ 3 h 3"/>
                  <a:gd name="T4" fmla="*/ 0 w 3"/>
                  <a:gd name="T5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3">
                    <a:moveTo>
                      <a:pt x="0" y="0"/>
                    </a:moveTo>
                    <a:lnTo>
                      <a:pt x="3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063" name="Freeform 761"/>
              <p:cNvSpPr>
                <a:spLocks/>
              </p:cNvSpPr>
              <p:nvPr/>
            </p:nvSpPr>
            <p:spPr bwMode="auto">
              <a:xfrm>
                <a:off x="1949" y="3044"/>
                <a:ext cx="17" cy="11"/>
              </a:xfrm>
              <a:custGeom>
                <a:avLst/>
                <a:gdLst>
                  <a:gd name="T0" fmla="*/ 5 w 6"/>
                  <a:gd name="T1" fmla="*/ 4 h 4"/>
                  <a:gd name="T2" fmla="*/ 3 w 6"/>
                  <a:gd name="T3" fmla="*/ 2 h 4"/>
                  <a:gd name="T4" fmla="*/ 5 w 6"/>
                  <a:gd name="T5" fmla="*/ 3 h 4"/>
                  <a:gd name="T6" fmla="*/ 4 w 6"/>
                  <a:gd name="T7" fmla="*/ 1 h 4"/>
                  <a:gd name="T8" fmla="*/ 6 w 6"/>
                  <a:gd name="T9" fmla="*/ 2 h 4"/>
                  <a:gd name="T10" fmla="*/ 4 w 6"/>
                  <a:gd name="T11" fmla="*/ 1 h 4"/>
                  <a:gd name="T12" fmla="*/ 5 w 6"/>
                  <a:gd name="T13" fmla="*/ 0 h 4"/>
                  <a:gd name="T14" fmla="*/ 3 w 6"/>
                  <a:gd name="T15" fmla="*/ 0 h 4"/>
                  <a:gd name="T16" fmla="*/ 3 w 6"/>
                  <a:gd name="T17" fmla="*/ 1 h 4"/>
                  <a:gd name="T18" fmla="*/ 2 w 6"/>
                  <a:gd name="T19" fmla="*/ 1 h 4"/>
                  <a:gd name="T20" fmla="*/ 0 w 6"/>
                  <a:gd name="T21" fmla="*/ 3 h 4"/>
                  <a:gd name="T22" fmla="*/ 5 w 6"/>
                  <a:gd name="T23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6" h="4">
                    <a:moveTo>
                      <a:pt x="5" y="4"/>
                    </a:moveTo>
                    <a:cubicBezTo>
                      <a:pt x="3" y="2"/>
                      <a:pt x="3" y="2"/>
                      <a:pt x="3" y="2"/>
                    </a:cubicBezTo>
                    <a:cubicBezTo>
                      <a:pt x="4" y="2"/>
                      <a:pt x="4" y="2"/>
                      <a:pt x="5" y="3"/>
                    </a:cubicBezTo>
                    <a:cubicBezTo>
                      <a:pt x="5" y="2"/>
                      <a:pt x="3" y="2"/>
                      <a:pt x="4" y="1"/>
                    </a:cubicBezTo>
                    <a:cubicBezTo>
                      <a:pt x="6" y="1"/>
                      <a:pt x="4" y="2"/>
                      <a:pt x="6" y="2"/>
                    </a:cubicBezTo>
                    <a:cubicBezTo>
                      <a:pt x="6" y="1"/>
                      <a:pt x="6" y="1"/>
                      <a:pt x="4" y="1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2" y="0"/>
                      <a:pt x="5" y="1"/>
                      <a:pt x="3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0" y="2"/>
                      <a:pt x="0" y="3"/>
                    </a:cubicBezTo>
                    <a:cubicBezTo>
                      <a:pt x="1" y="4"/>
                      <a:pt x="4" y="3"/>
                      <a:pt x="5" y="4"/>
                    </a:cubicBez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064" name="Freeform 762"/>
              <p:cNvSpPr>
                <a:spLocks/>
              </p:cNvSpPr>
              <p:nvPr/>
            </p:nvSpPr>
            <p:spPr bwMode="auto">
              <a:xfrm>
                <a:off x="1955" y="3055"/>
                <a:ext cx="2" cy="0"/>
              </a:xfrm>
              <a:custGeom>
                <a:avLst/>
                <a:gdLst>
                  <a:gd name="T0" fmla="*/ 2 w 2"/>
                  <a:gd name="T1" fmla="*/ 0 w 2"/>
                  <a:gd name="T2" fmla="*/ 2 w 2"/>
                  <a:gd name="T3" fmla="*/ 2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065" name="Freeform 763"/>
              <p:cNvSpPr>
                <a:spLocks/>
              </p:cNvSpPr>
              <p:nvPr/>
            </p:nvSpPr>
            <p:spPr bwMode="auto">
              <a:xfrm>
                <a:off x="1949" y="3057"/>
                <a:ext cx="17" cy="9"/>
              </a:xfrm>
              <a:custGeom>
                <a:avLst/>
                <a:gdLst>
                  <a:gd name="T0" fmla="*/ 5 w 6"/>
                  <a:gd name="T1" fmla="*/ 1 h 3"/>
                  <a:gd name="T2" fmla="*/ 4 w 6"/>
                  <a:gd name="T3" fmla="*/ 0 h 3"/>
                  <a:gd name="T4" fmla="*/ 5 w 6"/>
                  <a:gd name="T5" fmla="*/ 0 h 3"/>
                  <a:gd name="T6" fmla="*/ 3 w 6"/>
                  <a:gd name="T7" fmla="*/ 0 h 3"/>
                  <a:gd name="T8" fmla="*/ 4 w 6"/>
                  <a:gd name="T9" fmla="*/ 1 h 3"/>
                  <a:gd name="T10" fmla="*/ 1 w 6"/>
                  <a:gd name="T11" fmla="*/ 2 h 3"/>
                  <a:gd name="T12" fmla="*/ 2 w 6"/>
                  <a:gd name="T13" fmla="*/ 1 h 3"/>
                  <a:gd name="T14" fmla="*/ 2 w 6"/>
                  <a:gd name="T15" fmla="*/ 3 h 3"/>
                  <a:gd name="T16" fmla="*/ 3 w 6"/>
                  <a:gd name="T17" fmla="*/ 3 h 3"/>
                  <a:gd name="T18" fmla="*/ 4 w 6"/>
                  <a:gd name="T19" fmla="*/ 3 h 3"/>
                  <a:gd name="T20" fmla="*/ 5 w 6"/>
                  <a:gd name="T21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6" h="3">
                    <a:moveTo>
                      <a:pt x="5" y="1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4" y="0"/>
                      <a:pt x="5" y="0"/>
                      <a:pt x="5" y="0"/>
                    </a:cubicBezTo>
                    <a:cubicBezTo>
                      <a:pt x="5" y="0"/>
                      <a:pt x="4" y="0"/>
                      <a:pt x="3" y="0"/>
                    </a:cubicBezTo>
                    <a:cubicBezTo>
                      <a:pt x="1" y="0"/>
                      <a:pt x="4" y="1"/>
                      <a:pt x="4" y="1"/>
                    </a:cubicBezTo>
                    <a:cubicBezTo>
                      <a:pt x="3" y="3"/>
                      <a:pt x="3" y="1"/>
                      <a:pt x="1" y="2"/>
                    </a:cubicBezTo>
                    <a:cubicBezTo>
                      <a:pt x="1" y="1"/>
                      <a:pt x="2" y="1"/>
                      <a:pt x="2" y="1"/>
                    </a:cubicBezTo>
                    <a:cubicBezTo>
                      <a:pt x="0" y="1"/>
                      <a:pt x="2" y="2"/>
                      <a:pt x="2" y="3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5" y="3"/>
                      <a:pt x="6" y="2"/>
                      <a:pt x="5" y="1"/>
                    </a:cubicBez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066" name="Freeform 764"/>
              <p:cNvSpPr>
                <a:spLocks/>
              </p:cNvSpPr>
              <p:nvPr/>
            </p:nvSpPr>
            <p:spPr bwMode="auto">
              <a:xfrm>
                <a:off x="1963" y="3055"/>
                <a:ext cx="3" cy="2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1 h 1"/>
                  <a:gd name="T4" fmla="*/ 0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1" y="1"/>
                      <a:pt x="0" y="1"/>
                      <a:pt x="0" y="1"/>
                    </a:cubicBezTo>
                    <a:cubicBezTo>
                      <a:pt x="1" y="1"/>
                      <a:pt x="1" y="1"/>
                      <a:pt x="0" y="0"/>
                    </a:cubicBez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067" name="Freeform 765"/>
              <p:cNvSpPr>
                <a:spLocks/>
              </p:cNvSpPr>
              <p:nvPr/>
            </p:nvSpPr>
            <p:spPr bwMode="auto">
              <a:xfrm>
                <a:off x="1955" y="3066"/>
                <a:ext cx="2" cy="0"/>
              </a:xfrm>
              <a:custGeom>
                <a:avLst/>
                <a:gdLst>
                  <a:gd name="T0" fmla="*/ 0 w 1"/>
                  <a:gd name="T1" fmla="*/ 0 w 1"/>
                  <a:gd name="T2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1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068" name="Freeform 766"/>
              <p:cNvSpPr>
                <a:spLocks/>
              </p:cNvSpPr>
              <p:nvPr/>
            </p:nvSpPr>
            <p:spPr bwMode="auto">
              <a:xfrm>
                <a:off x="1963" y="3066"/>
                <a:ext cx="0" cy="2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  <a:gd name="T3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069" name="Freeform 767"/>
              <p:cNvSpPr>
                <a:spLocks/>
              </p:cNvSpPr>
              <p:nvPr/>
            </p:nvSpPr>
            <p:spPr bwMode="auto">
              <a:xfrm>
                <a:off x="1927" y="3068"/>
                <a:ext cx="39" cy="57"/>
              </a:xfrm>
              <a:custGeom>
                <a:avLst/>
                <a:gdLst>
                  <a:gd name="T0" fmla="*/ 0 w 14"/>
                  <a:gd name="T1" fmla="*/ 17 h 21"/>
                  <a:gd name="T2" fmla="*/ 1 w 14"/>
                  <a:gd name="T3" fmla="*/ 18 h 21"/>
                  <a:gd name="T4" fmla="*/ 1 w 14"/>
                  <a:gd name="T5" fmla="*/ 19 h 21"/>
                  <a:gd name="T6" fmla="*/ 3 w 14"/>
                  <a:gd name="T7" fmla="*/ 21 h 21"/>
                  <a:gd name="T8" fmla="*/ 4 w 14"/>
                  <a:gd name="T9" fmla="*/ 19 h 21"/>
                  <a:gd name="T10" fmla="*/ 4 w 14"/>
                  <a:gd name="T11" fmla="*/ 20 h 21"/>
                  <a:gd name="T12" fmla="*/ 6 w 14"/>
                  <a:gd name="T13" fmla="*/ 17 h 21"/>
                  <a:gd name="T14" fmla="*/ 8 w 14"/>
                  <a:gd name="T15" fmla="*/ 15 h 21"/>
                  <a:gd name="T16" fmla="*/ 12 w 14"/>
                  <a:gd name="T17" fmla="*/ 6 h 21"/>
                  <a:gd name="T18" fmla="*/ 11 w 14"/>
                  <a:gd name="T19" fmla="*/ 5 h 21"/>
                  <a:gd name="T20" fmla="*/ 12 w 14"/>
                  <a:gd name="T21" fmla="*/ 4 h 21"/>
                  <a:gd name="T22" fmla="*/ 12 w 14"/>
                  <a:gd name="T23" fmla="*/ 5 h 21"/>
                  <a:gd name="T24" fmla="*/ 13 w 14"/>
                  <a:gd name="T25" fmla="*/ 2 h 21"/>
                  <a:gd name="T26" fmla="*/ 11 w 14"/>
                  <a:gd name="T27" fmla="*/ 2 h 21"/>
                  <a:gd name="T28" fmla="*/ 14 w 14"/>
                  <a:gd name="T29" fmla="*/ 1 h 21"/>
                  <a:gd name="T30" fmla="*/ 12 w 14"/>
                  <a:gd name="T31" fmla="*/ 0 h 21"/>
                  <a:gd name="T32" fmla="*/ 10 w 14"/>
                  <a:gd name="T33" fmla="*/ 1 h 21"/>
                  <a:gd name="T34" fmla="*/ 9 w 14"/>
                  <a:gd name="T35" fmla="*/ 0 h 21"/>
                  <a:gd name="T36" fmla="*/ 11 w 14"/>
                  <a:gd name="T37" fmla="*/ 6 h 21"/>
                  <a:gd name="T38" fmla="*/ 10 w 14"/>
                  <a:gd name="T39" fmla="*/ 6 h 21"/>
                  <a:gd name="T40" fmla="*/ 7 w 14"/>
                  <a:gd name="T41" fmla="*/ 9 h 21"/>
                  <a:gd name="T42" fmla="*/ 8 w 14"/>
                  <a:gd name="T43" fmla="*/ 11 h 21"/>
                  <a:gd name="T44" fmla="*/ 7 w 14"/>
                  <a:gd name="T45" fmla="*/ 11 h 21"/>
                  <a:gd name="T46" fmla="*/ 8 w 14"/>
                  <a:gd name="T47" fmla="*/ 12 h 21"/>
                  <a:gd name="T48" fmla="*/ 6 w 14"/>
                  <a:gd name="T49" fmla="*/ 12 h 21"/>
                  <a:gd name="T50" fmla="*/ 8 w 14"/>
                  <a:gd name="T51" fmla="*/ 14 h 21"/>
                  <a:gd name="T52" fmla="*/ 4 w 14"/>
                  <a:gd name="T53" fmla="*/ 13 h 21"/>
                  <a:gd name="T54" fmla="*/ 5 w 14"/>
                  <a:gd name="T55" fmla="*/ 14 h 21"/>
                  <a:gd name="T56" fmla="*/ 6 w 14"/>
                  <a:gd name="T57" fmla="*/ 15 h 21"/>
                  <a:gd name="T58" fmla="*/ 4 w 14"/>
                  <a:gd name="T59" fmla="*/ 14 h 21"/>
                  <a:gd name="T60" fmla="*/ 4 w 14"/>
                  <a:gd name="T61" fmla="*/ 16 h 21"/>
                  <a:gd name="T62" fmla="*/ 5 w 14"/>
                  <a:gd name="T63" fmla="*/ 17 h 21"/>
                  <a:gd name="T64" fmla="*/ 3 w 14"/>
                  <a:gd name="T65" fmla="*/ 18 h 21"/>
                  <a:gd name="T66" fmla="*/ 2 w 14"/>
                  <a:gd name="T67" fmla="*/ 16 h 21"/>
                  <a:gd name="T68" fmla="*/ 1 w 14"/>
                  <a:gd name="T69" fmla="*/ 15 h 21"/>
                  <a:gd name="T70" fmla="*/ 2 w 14"/>
                  <a:gd name="T71" fmla="*/ 18 h 21"/>
                  <a:gd name="T72" fmla="*/ 0 w 14"/>
                  <a:gd name="T73" fmla="*/ 17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4" h="21">
                    <a:moveTo>
                      <a:pt x="0" y="17"/>
                    </a:moveTo>
                    <a:cubicBezTo>
                      <a:pt x="0" y="18"/>
                      <a:pt x="1" y="18"/>
                      <a:pt x="1" y="18"/>
                    </a:cubicBezTo>
                    <a:cubicBezTo>
                      <a:pt x="2" y="19"/>
                      <a:pt x="1" y="19"/>
                      <a:pt x="1" y="19"/>
                    </a:cubicBezTo>
                    <a:cubicBezTo>
                      <a:pt x="2" y="20"/>
                      <a:pt x="2" y="20"/>
                      <a:pt x="3" y="21"/>
                    </a:cubicBezTo>
                    <a:cubicBezTo>
                      <a:pt x="3" y="21"/>
                      <a:pt x="3" y="20"/>
                      <a:pt x="4" y="19"/>
                    </a:cubicBezTo>
                    <a:cubicBezTo>
                      <a:pt x="4" y="20"/>
                      <a:pt x="4" y="20"/>
                      <a:pt x="4" y="20"/>
                    </a:cubicBezTo>
                    <a:cubicBezTo>
                      <a:pt x="5" y="19"/>
                      <a:pt x="5" y="17"/>
                      <a:pt x="6" y="17"/>
                    </a:cubicBezTo>
                    <a:cubicBezTo>
                      <a:pt x="7" y="17"/>
                      <a:pt x="7" y="16"/>
                      <a:pt x="8" y="15"/>
                    </a:cubicBezTo>
                    <a:cubicBezTo>
                      <a:pt x="10" y="12"/>
                      <a:pt x="11" y="9"/>
                      <a:pt x="12" y="6"/>
                    </a:cubicBezTo>
                    <a:cubicBezTo>
                      <a:pt x="11" y="5"/>
                      <a:pt x="11" y="5"/>
                      <a:pt x="11" y="5"/>
                    </a:cubicBezTo>
                    <a:cubicBezTo>
                      <a:pt x="12" y="5"/>
                      <a:pt x="11" y="4"/>
                      <a:pt x="12" y="4"/>
                    </a:cubicBezTo>
                    <a:cubicBezTo>
                      <a:pt x="12" y="5"/>
                      <a:pt x="12" y="5"/>
                      <a:pt x="12" y="5"/>
                    </a:cubicBezTo>
                    <a:cubicBezTo>
                      <a:pt x="14" y="5"/>
                      <a:pt x="12" y="3"/>
                      <a:pt x="13" y="2"/>
                    </a:cubicBezTo>
                    <a:cubicBezTo>
                      <a:pt x="13" y="2"/>
                      <a:pt x="11" y="2"/>
                      <a:pt x="11" y="2"/>
                    </a:cubicBezTo>
                    <a:cubicBezTo>
                      <a:pt x="13" y="2"/>
                      <a:pt x="11" y="1"/>
                      <a:pt x="14" y="1"/>
                    </a:cubicBezTo>
                    <a:cubicBezTo>
                      <a:pt x="14" y="0"/>
                      <a:pt x="12" y="1"/>
                      <a:pt x="12" y="0"/>
                    </a:cubicBezTo>
                    <a:cubicBezTo>
                      <a:pt x="11" y="0"/>
                      <a:pt x="11" y="1"/>
                      <a:pt x="10" y="1"/>
                    </a:cubicBezTo>
                    <a:cubicBezTo>
                      <a:pt x="9" y="0"/>
                      <a:pt x="11" y="0"/>
                      <a:pt x="9" y="0"/>
                    </a:cubicBezTo>
                    <a:cubicBezTo>
                      <a:pt x="8" y="1"/>
                      <a:pt x="11" y="4"/>
                      <a:pt x="11" y="6"/>
                    </a:cubicBezTo>
                    <a:cubicBezTo>
                      <a:pt x="10" y="6"/>
                      <a:pt x="10" y="6"/>
                      <a:pt x="10" y="6"/>
                    </a:cubicBezTo>
                    <a:cubicBezTo>
                      <a:pt x="10" y="7"/>
                      <a:pt x="10" y="9"/>
                      <a:pt x="7" y="9"/>
                    </a:cubicBezTo>
                    <a:cubicBezTo>
                      <a:pt x="8" y="9"/>
                      <a:pt x="6" y="10"/>
                      <a:pt x="8" y="11"/>
                    </a:cubicBezTo>
                    <a:cubicBezTo>
                      <a:pt x="8" y="11"/>
                      <a:pt x="8" y="11"/>
                      <a:pt x="7" y="11"/>
                    </a:cubicBezTo>
                    <a:cubicBezTo>
                      <a:pt x="8" y="12"/>
                      <a:pt x="8" y="12"/>
                      <a:pt x="8" y="12"/>
                    </a:cubicBezTo>
                    <a:cubicBezTo>
                      <a:pt x="8" y="12"/>
                      <a:pt x="7" y="11"/>
                      <a:pt x="6" y="12"/>
                    </a:cubicBezTo>
                    <a:cubicBezTo>
                      <a:pt x="8" y="12"/>
                      <a:pt x="8" y="13"/>
                      <a:pt x="8" y="14"/>
                    </a:cubicBezTo>
                    <a:cubicBezTo>
                      <a:pt x="7" y="14"/>
                      <a:pt x="6" y="14"/>
                      <a:pt x="4" y="13"/>
                    </a:cubicBezTo>
                    <a:cubicBezTo>
                      <a:pt x="5" y="13"/>
                      <a:pt x="5" y="14"/>
                      <a:pt x="5" y="14"/>
                    </a:cubicBezTo>
                    <a:cubicBezTo>
                      <a:pt x="5" y="14"/>
                      <a:pt x="6" y="15"/>
                      <a:pt x="6" y="15"/>
                    </a:cubicBezTo>
                    <a:cubicBezTo>
                      <a:pt x="6" y="15"/>
                      <a:pt x="5" y="14"/>
                      <a:pt x="4" y="14"/>
                    </a:cubicBezTo>
                    <a:cubicBezTo>
                      <a:pt x="3" y="14"/>
                      <a:pt x="5" y="16"/>
                      <a:pt x="4" y="16"/>
                    </a:cubicBezTo>
                    <a:cubicBezTo>
                      <a:pt x="5" y="17"/>
                      <a:pt x="5" y="17"/>
                      <a:pt x="5" y="17"/>
                    </a:cubicBezTo>
                    <a:cubicBezTo>
                      <a:pt x="5" y="17"/>
                      <a:pt x="3" y="17"/>
                      <a:pt x="3" y="18"/>
                    </a:cubicBezTo>
                    <a:cubicBezTo>
                      <a:pt x="2" y="17"/>
                      <a:pt x="2" y="16"/>
                      <a:pt x="2" y="16"/>
                    </a:cubicBezTo>
                    <a:cubicBezTo>
                      <a:pt x="2" y="15"/>
                      <a:pt x="2" y="16"/>
                      <a:pt x="1" y="15"/>
                    </a:cubicBezTo>
                    <a:cubicBezTo>
                      <a:pt x="1" y="16"/>
                      <a:pt x="2" y="18"/>
                      <a:pt x="2" y="18"/>
                    </a:cubicBezTo>
                    <a:cubicBezTo>
                      <a:pt x="1" y="17"/>
                      <a:pt x="0" y="17"/>
                      <a:pt x="0" y="17"/>
                    </a:cubicBez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070" name="Rectangle 768"/>
              <p:cNvSpPr>
                <a:spLocks noChangeArrowheads="1"/>
              </p:cNvSpPr>
              <p:nvPr/>
            </p:nvSpPr>
            <p:spPr bwMode="auto">
              <a:xfrm>
                <a:off x="1930" y="3109"/>
                <a:ext cx="1" cy="1"/>
              </a:xfrm>
              <a:prstGeom prst="rect">
                <a:avLst/>
              </a:pr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071" name="Freeform 769"/>
              <p:cNvSpPr>
                <a:spLocks/>
              </p:cNvSpPr>
              <p:nvPr/>
            </p:nvSpPr>
            <p:spPr bwMode="auto">
              <a:xfrm>
                <a:off x="1927" y="311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072" name="Rectangle 770"/>
              <p:cNvSpPr>
                <a:spLocks noChangeArrowheads="1"/>
              </p:cNvSpPr>
              <p:nvPr/>
            </p:nvSpPr>
            <p:spPr bwMode="auto">
              <a:xfrm>
                <a:off x="1944" y="3115"/>
                <a:ext cx="3" cy="1"/>
              </a:xfrm>
              <a:prstGeom prst="rect">
                <a:avLst/>
              </a:pr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073" name="Freeform 771"/>
              <p:cNvSpPr>
                <a:spLocks/>
              </p:cNvSpPr>
              <p:nvPr/>
            </p:nvSpPr>
            <p:spPr bwMode="auto">
              <a:xfrm>
                <a:off x="1936" y="3104"/>
                <a:ext cx="2" cy="0"/>
              </a:xfrm>
              <a:custGeom>
                <a:avLst/>
                <a:gdLst>
                  <a:gd name="T0" fmla="*/ 0 w 1"/>
                  <a:gd name="T1" fmla="*/ 1 w 1"/>
                  <a:gd name="T2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074" name="Freeform 772"/>
              <p:cNvSpPr>
                <a:spLocks/>
              </p:cNvSpPr>
              <p:nvPr/>
            </p:nvSpPr>
            <p:spPr bwMode="auto">
              <a:xfrm>
                <a:off x="1944" y="3093"/>
                <a:ext cx="3" cy="3"/>
              </a:xfrm>
              <a:custGeom>
                <a:avLst/>
                <a:gdLst>
                  <a:gd name="T0" fmla="*/ 1 w 1"/>
                  <a:gd name="T1" fmla="*/ 1 h 1"/>
                  <a:gd name="T2" fmla="*/ 0 w 1"/>
                  <a:gd name="T3" fmla="*/ 0 h 1"/>
                  <a:gd name="T4" fmla="*/ 1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1" y="1"/>
                    </a:cubicBez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075" name="Freeform 773"/>
              <p:cNvSpPr>
                <a:spLocks/>
              </p:cNvSpPr>
              <p:nvPr/>
            </p:nvSpPr>
            <p:spPr bwMode="auto">
              <a:xfrm>
                <a:off x="1927" y="3112"/>
                <a:ext cx="0" cy="3"/>
              </a:xfrm>
              <a:custGeom>
                <a:avLst/>
                <a:gdLst>
                  <a:gd name="T0" fmla="*/ 0 h 3"/>
                  <a:gd name="T1" fmla="*/ 0 h 3"/>
                  <a:gd name="T2" fmla="*/ 3 h 3"/>
                  <a:gd name="T3" fmla="*/ 0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3">
                    <a:moveTo>
                      <a:pt x="0" y="0"/>
                    </a:moveTo>
                    <a:lnTo>
                      <a:pt x="0" y="0"/>
                    </a:lnTo>
                    <a:lnTo>
                      <a:pt x="0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076" name="Freeform 774"/>
              <p:cNvSpPr>
                <a:spLocks/>
              </p:cNvSpPr>
              <p:nvPr/>
            </p:nvSpPr>
            <p:spPr bwMode="auto">
              <a:xfrm>
                <a:off x="1898" y="3117"/>
                <a:ext cx="32" cy="28"/>
              </a:xfrm>
              <a:custGeom>
                <a:avLst/>
                <a:gdLst>
                  <a:gd name="T0" fmla="*/ 1 w 12"/>
                  <a:gd name="T1" fmla="*/ 8 h 10"/>
                  <a:gd name="T2" fmla="*/ 4 w 12"/>
                  <a:gd name="T3" fmla="*/ 9 h 10"/>
                  <a:gd name="T4" fmla="*/ 4 w 12"/>
                  <a:gd name="T5" fmla="*/ 5 h 10"/>
                  <a:gd name="T6" fmla="*/ 5 w 12"/>
                  <a:gd name="T7" fmla="*/ 8 h 10"/>
                  <a:gd name="T8" fmla="*/ 9 w 12"/>
                  <a:gd name="T9" fmla="*/ 5 h 10"/>
                  <a:gd name="T10" fmla="*/ 9 w 12"/>
                  <a:gd name="T11" fmla="*/ 6 h 10"/>
                  <a:gd name="T12" fmla="*/ 9 w 12"/>
                  <a:gd name="T13" fmla="*/ 2 h 10"/>
                  <a:gd name="T14" fmla="*/ 11 w 12"/>
                  <a:gd name="T15" fmla="*/ 5 h 10"/>
                  <a:gd name="T16" fmla="*/ 11 w 12"/>
                  <a:gd name="T17" fmla="*/ 6 h 10"/>
                  <a:gd name="T18" fmla="*/ 12 w 12"/>
                  <a:gd name="T19" fmla="*/ 3 h 10"/>
                  <a:gd name="T20" fmla="*/ 12 w 12"/>
                  <a:gd name="T21" fmla="*/ 1 h 10"/>
                  <a:gd name="T22" fmla="*/ 10 w 12"/>
                  <a:gd name="T23" fmla="*/ 0 h 10"/>
                  <a:gd name="T24" fmla="*/ 10 w 12"/>
                  <a:gd name="T25" fmla="*/ 2 h 10"/>
                  <a:gd name="T26" fmla="*/ 9 w 12"/>
                  <a:gd name="T27" fmla="*/ 1 h 10"/>
                  <a:gd name="T28" fmla="*/ 9 w 12"/>
                  <a:gd name="T29" fmla="*/ 2 h 10"/>
                  <a:gd name="T30" fmla="*/ 9 w 12"/>
                  <a:gd name="T31" fmla="*/ 1 h 10"/>
                  <a:gd name="T32" fmla="*/ 8 w 12"/>
                  <a:gd name="T33" fmla="*/ 2 h 10"/>
                  <a:gd name="T34" fmla="*/ 8 w 12"/>
                  <a:gd name="T35" fmla="*/ 2 h 10"/>
                  <a:gd name="T36" fmla="*/ 8 w 12"/>
                  <a:gd name="T37" fmla="*/ 4 h 10"/>
                  <a:gd name="T38" fmla="*/ 7 w 12"/>
                  <a:gd name="T39" fmla="*/ 2 h 10"/>
                  <a:gd name="T40" fmla="*/ 8 w 12"/>
                  <a:gd name="T41" fmla="*/ 3 h 10"/>
                  <a:gd name="T42" fmla="*/ 5 w 12"/>
                  <a:gd name="T43" fmla="*/ 3 h 10"/>
                  <a:gd name="T44" fmla="*/ 5 w 12"/>
                  <a:gd name="T45" fmla="*/ 4 h 10"/>
                  <a:gd name="T46" fmla="*/ 5 w 12"/>
                  <a:gd name="T47" fmla="*/ 2 h 10"/>
                  <a:gd name="T48" fmla="*/ 6 w 12"/>
                  <a:gd name="T49" fmla="*/ 5 h 10"/>
                  <a:gd name="T50" fmla="*/ 4 w 12"/>
                  <a:gd name="T51" fmla="*/ 3 h 10"/>
                  <a:gd name="T52" fmla="*/ 2 w 12"/>
                  <a:gd name="T53" fmla="*/ 4 h 10"/>
                  <a:gd name="T54" fmla="*/ 2 w 12"/>
                  <a:gd name="T55" fmla="*/ 4 h 10"/>
                  <a:gd name="T56" fmla="*/ 1 w 12"/>
                  <a:gd name="T57" fmla="*/ 5 h 10"/>
                  <a:gd name="T58" fmla="*/ 2 w 12"/>
                  <a:gd name="T59" fmla="*/ 6 h 10"/>
                  <a:gd name="T60" fmla="*/ 1 w 12"/>
                  <a:gd name="T61" fmla="*/ 7 h 10"/>
                  <a:gd name="T62" fmla="*/ 1 w 12"/>
                  <a:gd name="T63" fmla="*/ 6 h 10"/>
                  <a:gd name="T64" fmla="*/ 0 w 12"/>
                  <a:gd name="T65" fmla="*/ 8 h 10"/>
                  <a:gd name="T66" fmla="*/ 1 w 12"/>
                  <a:gd name="T67" fmla="*/ 7 h 10"/>
                  <a:gd name="T68" fmla="*/ 1 w 12"/>
                  <a:gd name="T69" fmla="*/ 8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2" h="10">
                    <a:moveTo>
                      <a:pt x="1" y="8"/>
                    </a:moveTo>
                    <a:cubicBezTo>
                      <a:pt x="2" y="10"/>
                      <a:pt x="3" y="9"/>
                      <a:pt x="4" y="9"/>
                    </a:cubicBezTo>
                    <a:cubicBezTo>
                      <a:pt x="5" y="8"/>
                      <a:pt x="3" y="6"/>
                      <a:pt x="4" y="5"/>
                    </a:cubicBezTo>
                    <a:cubicBezTo>
                      <a:pt x="5" y="8"/>
                      <a:pt x="5" y="8"/>
                      <a:pt x="5" y="8"/>
                    </a:cubicBezTo>
                    <a:cubicBezTo>
                      <a:pt x="6" y="8"/>
                      <a:pt x="9" y="7"/>
                      <a:pt x="9" y="5"/>
                    </a:cubicBezTo>
                    <a:cubicBezTo>
                      <a:pt x="9" y="5"/>
                      <a:pt x="9" y="5"/>
                      <a:pt x="9" y="6"/>
                    </a:cubicBezTo>
                    <a:cubicBezTo>
                      <a:pt x="10" y="5"/>
                      <a:pt x="8" y="2"/>
                      <a:pt x="9" y="2"/>
                    </a:cubicBezTo>
                    <a:cubicBezTo>
                      <a:pt x="9" y="4"/>
                      <a:pt x="10" y="3"/>
                      <a:pt x="11" y="5"/>
                    </a:cubicBezTo>
                    <a:cubicBezTo>
                      <a:pt x="11" y="6"/>
                      <a:pt x="11" y="6"/>
                      <a:pt x="11" y="6"/>
                    </a:cubicBezTo>
                    <a:cubicBezTo>
                      <a:pt x="12" y="5"/>
                      <a:pt x="12" y="3"/>
                      <a:pt x="12" y="3"/>
                    </a:cubicBezTo>
                    <a:cubicBezTo>
                      <a:pt x="12" y="3"/>
                      <a:pt x="11" y="2"/>
                      <a:pt x="12" y="1"/>
                    </a:cubicBezTo>
                    <a:cubicBezTo>
                      <a:pt x="11" y="1"/>
                      <a:pt x="11" y="1"/>
                      <a:pt x="10" y="0"/>
                    </a:cubicBezTo>
                    <a:cubicBezTo>
                      <a:pt x="10" y="1"/>
                      <a:pt x="10" y="1"/>
                      <a:pt x="10" y="2"/>
                    </a:cubicBezTo>
                    <a:cubicBezTo>
                      <a:pt x="9" y="1"/>
                      <a:pt x="10" y="1"/>
                      <a:pt x="9" y="1"/>
                    </a:cubicBezTo>
                    <a:cubicBezTo>
                      <a:pt x="9" y="2"/>
                      <a:pt x="9" y="2"/>
                      <a:pt x="9" y="2"/>
                    </a:cubicBezTo>
                    <a:cubicBezTo>
                      <a:pt x="9" y="2"/>
                      <a:pt x="9" y="1"/>
                      <a:pt x="9" y="1"/>
                    </a:cubicBezTo>
                    <a:cubicBezTo>
                      <a:pt x="9" y="1"/>
                      <a:pt x="9" y="2"/>
                      <a:pt x="8" y="2"/>
                    </a:cubicBezTo>
                    <a:cubicBezTo>
                      <a:pt x="8" y="2"/>
                      <a:pt x="8" y="2"/>
                      <a:pt x="8" y="2"/>
                    </a:cubicBezTo>
                    <a:cubicBezTo>
                      <a:pt x="8" y="3"/>
                      <a:pt x="7" y="2"/>
                      <a:pt x="8" y="4"/>
                    </a:cubicBezTo>
                    <a:cubicBezTo>
                      <a:pt x="7" y="2"/>
                      <a:pt x="7" y="2"/>
                      <a:pt x="7" y="2"/>
                    </a:cubicBezTo>
                    <a:cubicBezTo>
                      <a:pt x="8" y="3"/>
                      <a:pt x="8" y="3"/>
                      <a:pt x="8" y="3"/>
                    </a:cubicBezTo>
                    <a:cubicBezTo>
                      <a:pt x="6" y="3"/>
                      <a:pt x="5" y="1"/>
                      <a:pt x="5" y="3"/>
                    </a:cubicBezTo>
                    <a:cubicBezTo>
                      <a:pt x="5" y="3"/>
                      <a:pt x="5" y="3"/>
                      <a:pt x="5" y="4"/>
                    </a:cubicBezTo>
                    <a:cubicBezTo>
                      <a:pt x="5" y="4"/>
                      <a:pt x="5" y="3"/>
                      <a:pt x="5" y="2"/>
                    </a:cubicBezTo>
                    <a:cubicBezTo>
                      <a:pt x="6" y="3"/>
                      <a:pt x="6" y="5"/>
                      <a:pt x="6" y="5"/>
                    </a:cubicBezTo>
                    <a:cubicBezTo>
                      <a:pt x="5" y="4"/>
                      <a:pt x="5" y="6"/>
                      <a:pt x="4" y="3"/>
                    </a:cubicBezTo>
                    <a:cubicBezTo>
                      <a:pt x="3" y="3"/>
                      <a:pt x="3" y="5"/>
                      <a:pt x="2" y="4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6"/>
                      <a:pt x="2" y="3"/>
                      <a:pt x="1" y="5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2" y="6"/>
                      <a:pt x="2" y="6"/>
                      <a:pt x="1" y="7"/>
                    </a:cubicBezTo>
                    <a:cubicBezTo>
                      <a:pt x="1" y="6"/>
                      <a:pt x="1" y="6"/>
                      <a:pt x="1" y="6"/>
                    </a:cubicBezTo>
                    <a:cubicBezTo>
                      <a:pt x="1" y="7"/>
                      <a:pt x="0" y="8"/>
                      <a:pt x="0" y="8"/>
                    </a:cubicBezTo>
                    <a:cubicBezTo>
                      <a:pt x="1" y="8"/>
                      <a:pt x="1" y="7"/>
                      <a:pt x="1" y="7"/>
                    </a:cubicBezTo>
                    <a:cubicBezTo>
                      <a:pt x="1" y="7"/>
                      <a:pt x="2" y="9"/>
                      <a:pt x="1" y="8"/>
                    </a:cubicBez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077" name="Freeform 775"/>
              <p:cNvSpPr>
                <a:spLocks/>
              </p:cNvSpPr>
              <p:nvPr/>
            </p:nvSpPr>
            <p:spPr bwMode="auto">
              <a:xfrm>
                <a:off x="1919" y="3120"/>
                <a:ext cx="0" cy="3"/>
              </a:xfrm>
              <a:custGeom>
                <a:avLst/>
                <a:gdLst>
                  <a:gd name="T0" fmla="*/ 0 h 3"/>
                  <a:gd name="T1" fmla="*/ 3 h 3"/>
                  <a:gd name="T2" fmla="*/ 0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3">
                    <a:moveTo>
                      <a:pt x="0" y="0"/>
                    </a:moveTo>
                    <a:lnTo>
                      <a:pt x="0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078" name="Freeform 776"/>
              <p:cNvSpPr>
                <a:spLocks/>
              </p:cNvSpPr>
              <p:nvPr/>
            </p:nvSpPr>
            <p:spPr bwMode="auto">
              <a:xfrm>
                <a:off x="1868" y="3123"/>
                <a:ext cx="27" cy="22"/>
              </a:xfrm>
              <a:custGeom>
                <a:avLst/>
                <a:gdLst>
                  <a:gd name="T0" fmla="*/ 8 w 10"/>
                  <a:gd name="T1" fmla="*/ 4 h 8"/>
                  <a:gd name="T2" fmla="*/ 8 w 10"/>
                  <a:gd name="T3" fmla="*/ 3 h 8"/>
                  <a:gd name="T4" fmla="*/ 8 w 10"/>
                  <a:gd name="T5" fmla="*/ 6 h 8"/>
                  <a:gd name="T6" fmla="*/ 6 w 10"/>
                  <a:gd name="T7" fmla="*/ 6 h 8"/>
                  <a:gd name="T8" fmla="*/ 7 w 10"/>
                  <a:gd name="T9" fmla="*/ 3 h 8"/>
                  <a:gd name="T10" fmla="*/ 6 w 10"/>
                  <a:gd name="T11" fmla="*/ 3 h 8"/>
                  <a:gd name="T12" fmla="*/ 5 w 10"/>
                  <a:gd name="T13" fmla="*/ 5 h 8"/>
                  <a:gd name="T14" fmla="*/ 4 w 10"/>
                  <a:gd name="T15" fmla="*/ 6 h 8"/>
                  <a:gd name="T16" fmla="*/ 5 w 10"/>
                  <a:gd name="T17" fmla="*/ 5 h 8"/>
                  <a:gd name="T18" fmla="*/ 4 w 10"/>
                  <a:gd name="T19" fmla="*/ 3 h 8"/>
                  <a:gd name="T20" fmla="*/ 0 w 10"/>
                  <a:gd name="T21" fmla="*/ 7 h 8"/>
                  <a:gd name="T22" fmla="*/ 1 w 10"/>
                  <a:gd name="T23" fmla="*/ 7 h 8"/>
                  <a:gd name="T24" fmla="*/ 2 w 10"/>
                  <a:gd name="T25" fmla="*/ 5 h 8"/>
                  <a:gd name="T26" fmla="*/ 3 w 10"/>
                  <a:gd name="T27" fmla="*/ 6 h 8"/>
                  <a:gd name="T28" fmla="*/ 2 w 10"/>
                  <a:gd name="T29" fmla="*/ 7 h 8"/>
                  <a:gd name="T30" fmla="*/ 9 w 10"/>
                  <a:gd name="T31" fmla="*/ 8 h 8"/>
                  <a:gd name="T32" fmla="*/ 8 w 10"/>
                  <a:gd name="T33" fmla="*/ 8 h 8"/>
                  <a:gd name="T34" fmla="*/ 9 w 10"/>
                  <a:gd name="T35" fmla="*/ 6 h 8"/>
                  <a:gd name="T36" fmla="*/ 9 w 10"/>
                  <a:gd name="T37" fmla="*/ 4 h 8"/>
                  <a:gd name="T38" fmla="*/ 9 w 10"/>
                  <a:gd name="T39" fmla="*/ 5 h 8"/>
                  <a:gd name="T40" fmla="*/ 9 w 10"/>
                  <a:gd name="T41" fmla="*/ 2 h 8"/>
                  <a:gd name="T42" fmla="*/ 10 w 10"/>
                  <a:gd name="T43" fmla="*/ 1 h 8"/>
                  <a:gd name="T44" fmla="*/ 8 w 10"/>
                  <a:gd name="T45" fmla="*/ 1 h 8"/>
                  <a:gd name="T46" fmla="*/ 8 w 10"/>
                  <a:gd name="T47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0" h="8">
                    <a:moveTo>
                      <a:pt x="8" y="4"/>
                    </a:moveTo>
                    <a:cubicBezTo>
                      <a:pt x="7" y="4"/>
                      <a:pt x="8" y="3"/>
                      <a:pt x="8" y="3"/>
                    </a:cubicBezTo>
                    <a:cubicBezTo>
                      <a:pt x="7" y="3"/>
                      <a:pt x="8" y="5"/>
                      <a:pt x="8" y="6"/>
                    </a:cubicBezTo>
                    <a:cubicBezTo>
                      <a:pt x="7" y="5"/>
                      <a:pt x="7" y="6"/>
                      <a:pt x="6" y="6"/>
                    </a:cubicBezTo>
                    <a:cubicBezTo>
                      <a:pt x="7" y="6"/>
                      <a:pt x="7" y="4"/>
                      <a:pt x="7" y="3"/>
                    </a:cubicBezTo>
                    <a:cubicBezTo>
                      <a:pt x="6" y="4"/>
                      <a:pt x="6" y="3"/>
                      <a:pt x="6" y="3"/>
                    </a:cubicBezTo>
                    <a:cubicBezTo>
                      <a:pt x="6" y="4"/>
                      <a:pt x="5" y="3"/>
                      <a:pt x="5" y="5"/>
                    </a:cubicBezTo>
                    <a:cubicBezTo>
                      <a:pt x="5" y="6"/>
                      <a:pt x="4" y="6"/>
                      <a:pt x="4" y="6"/>
                    </a:cubicBezTo>
                    <a:cubicBezTo>
                      <a:pt x="4" y="5"/>
                      <a:pt x="4" y="5"/>
                      <a:pt x="5" y="5"/>
                    </a:cubicBezTo>
                    <a:cubicBezTo>
                      <a:pt x="5" y="4"/>
                      <a:pt x="4" y="4"/>
                      <a:pt x="4" y="3"/>
                    </a:cubicBezTo>
                    <a:cubicBezTo>
                      <a:pt x="3" y="5"/>
                      <a:pt x="0" y="4"/>
                      <a:pt x="0" y="7"/>
                    </a:cubicBezTo>
                    <a:cubicBezTo>
                      <a:pt x="1" y="8"/>
                      <a:pt x="1" y="8"/>
                      <a:pt x="1" y="7"/>
                    </a:cubicBezTo>
                    <a:cubicBezTo>
                      <a:pt x="1" y="7"/>
                      <a:pt x="2" y="6"/>
                      <a:pt x="2" y="5"/>
                    </a:cubicBezTo>
                    <a:cubicBezTo>
                      <a:pt x="2" y="6"/>
                      <a:pt x="3" y="5"/>
                      <a:pt x="3" y="6"/>
                    </a:cubicBezTo>
                    <a:cubicBezTo>
                      <a:pt x="2" y="7"/>
                      <a:pt x="2" y="7"/>
                      <a:pt x="2" y="7"/>
                    </a:cubicBezTo>
                    <a:cubicBezTo>
                      <a:pt x="4" y="8"/>
                      <a:pt x="7" y="8"/>
                      <a:pt x="9" y="8"/>
                    </a:cubicBezTo>
                    <a:cubicBezTo>
                      <a:pt x="8" y="8"/>
                      <a:pt x="8" y="8"/>
                      <a:pt x="8" y="8"/>
                    </a:cubicBezTo>
                    <a:cubicBezTo>
                      <a:pt x="8" y="7"/>
                      <a:pt x="9" y="7"/>
                      <a:pt x="9" y="6"/>
                    </a:cubicBezTo>
                    <a:cubicBezTo>
                      <a:pt x="9" y="4"/>
                      <a:pt x="9" y="4"/>
                      <a:pt x="9" y="4"/>
                    </a:cubicBezTo>
                    <a:cubicBezTo>
                      <a:pt x="9" y="4"/>
                      <a:pt x="9" y="4"/>
                      <a:pt x="9" y="5"/>
                    </a:cubicBezTo>
                    <a:cubicBezTo>
                      <a:pt x="10" y="4"/>
                      <a:pt x="9" y="3"/>
                      <a:pt x="9" y="2"/>
                    </a:cubicBezTo>
                    <a:cubicBezTo>
                      <a:pt x="10" y="2"/>
                      <a:pt x="10" y="3"/>
                      <a:pt x="10" y="1"/>
                    </a:cubicBezTo>
                    <a:cubicBezTo>
                      <a:pt x="9" y="0"/>
                      <a:pt x="10" y="3"/>
                      <a:pt x="8" y="1"/>
                    </a:cubicBezTo>
                    <a:lnTo>
                      <a:pt x="8" y="4"/>
                    </a:ln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079" name="Freeform 777"/>
              <p:cNvSpPr>
                <a:spLocks/>
              </p:cNvSpPr>
              <p:nvPr/>
            </p:nvSpPr>
            <p:spPr bwMode="auto">
              <a:xfrm>
                <a:off x="1895" y="3131"/>
                <a:ext cx="3" cy="3"/>
              </a:xfrm>
              <a:custGeom>
                <a:avLst/>
                <a:gdLst>
                  <a:gd name="T0" fmla="*/ 0 w 3"/>
                  <a:gd name="T1" fmla="*/ 0 h 3"/>
                  <a:gd name="T2" fmla="*/ 0 w 3"/>
                  <a:gd name="T3" fmla="*/ 3 h 3"/>
                  <a:gd name="T4" fmla="*/ 3 w 3"/>
                  <a:gd name="T5" fmla="*/ 0 h 3"/>
                  <a:gd name="T6" fmla="*/ 0 w 3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3">
                    <a:moveTo>
                      <a:pt x="0" y="0"/>
                    </a:moveTo>
                    <a:lnTo>
                      <a:pt x="0" y="3"/>
                    </a:lnTo>
                    <a:lnTo>
                      <a:pt x="3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080" name="Freeform 778"/>
              <p:cNvSpPr>
                <a:spLocks/>
              </p:cNvSpPr>
              <p:nvPr/>
            </p:nvSpPr>
            <p:spPr bwMode="auto">
              <a:xfrm>
                <a:off x="1895" y="3139"/>
                <a:ext cx="0" cy="6"/>
              </a:xfrm>
              <a:custGeom>
                <a:avLst/>
                <a:gdLst>
                  <a:gd name="T0" fmla="*/ 2 h 2"/>
                  <a:gd name="T1" fmla="*/ 1 h 2"/>
                  <a:gd name="T2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1"/>
                      <a:pt x="0" y="2"/>
                    </a:cubicBez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081" name="Freeform 779"/>
              <p:cNvSpPr>
                <a:spLocks/>
              </p:cNvSpPr>
              <p:nvPr/>
            </p:nvSpPr>
            <p:spPr bwMode="auto">
              <a:xfrm>
                <a:off x="1876" y="3131"/>
                <a:ext cx="2" cy="0"/>
              </a:xfrm>
              <a:custGeom>
                <a:avLst/>
                <a:gdLst>
                  <a:gd name="T0" fmla="*/ 1 w 1"/>
                  <a:gd name="T1" fmla="*/ 0 w 1"/>
                  <a:gd name="T2" fmla="*/ 0 w 1"/>
                  <a:gd name="T3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082" name="Freeform 780"/>
              <p:cNvSpPr>
                <a:spLocks/>
              </p:cNvSpPr>
              <p:nvPr/>
            </p:nvSpPr>
            <p:spPr bwMode="auto">
              <a:xfrm>
                <a:off x="1859" y="3131"/>
                <a:ext cx="11" cy="14"/>
              </a:xfrm>
              <a:custGeom>
                <a:avLst/>
                <a:gdLst>
                  <a:gd name="T0" fmla="*/ 0 w 4"/>
                  <a:gd name="T1" fmla="*/ 4 h 5"/>
                  <a:gd name="T2" fmla="*/ 3 w 4"/>
                  <a:gd name="T3" fmla="*/ 5 h 5"/>
                  <a:gd name="T4" fmla="*/ 4 w 4"/>
                  <a:gd name="T5" fmla="*/ 1 h 5"/>
                  <a:gd name="T6" fmla="*/ 2 w 4"/>
                  <a:gd name="T7" fmla="*/ 3 h 5"/>
                  <a:gd name="T8" fmla="*/ 1 w 4"/>
                  <a:gd name="T9" fmla="*/ 2 h 5"/>
                  <a:gd name="T10" fmla="*/ 0 w 4"/>
                  <a:gd name="T11" fmla="*/ 4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5">
                    <a:moveTo>
                      <a:pt x="0" y="4"/>
                    </a:moveTo>
                    <a:cubicBezTo>
                      <a:pt x="1" y="4"/>
                      <a:pt x="2" y="3"/>
                      <a:pt x="3" y="5"/>
                    </a:cubicBezTo>
                    <a:cubicBezTo>
                      <a:pt x="4" y="3"/>
                      <a:pt x="3" y="2"/>
                      <a:pt x="4" y="1"/>
                    </a:cubicBezTo>
                    <a:cubicBezTo>
                      <a:pt x="4" y="0"/>
                      <a:pt x="3" y="3"/>
                      <a:pt x="2" y="3"/>
                    </a:cubicBezTo>
                    <a:cubicBezTo>
                      <a:pt x="2" y="2"/>
                      <a:pt x="1" y="3"/>
                      <a:pt x="1" y="2"/>
                    </a:cubicBez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083" name="Freeform 781"/>
              <p:cNvSpPr>
                <a:spLocks/>
              </p:cNvSpPr>
              <p:nvPr/>
            </p:nvSpPr>
            <p:spPr bwMode="auto">
              <a:xfrm>
                <a:off x="1810" y="3087"/>
                <a:ext cx="55" cy="49"/>
              </a:xfrm>
              <a:custGeom>
                <a:avLst/>
                <a:gdLst>
                  <a:gd name="T0" fmla="*/ 17 w 20"/>
                  <a:gd name="T1" fmla="*/ 14 h 18"/>
                  <a:gd name="T2" fmla="*/ 15 w 20"/>
                  <a:gd name="T3" fmla="*/ 14 h 18"/>
                  <a:gd name="T4" fmla="*/ 16 w 20"/>
                  <a:gd name="T5" fmla="*/ 13 h 18"/>
                  <a:gd name="T6" fmla="*/ 16 w 20"/>
                  <a:gd name="T7" fmla="*/ 12 h 18"/>
                  <a:gd name="T8" fmla="*/ 16 w 20"/>
                  <a:gd name="T9" fmla="*/ 13 h 18"/>
                  <a:gd name="T10" fmla="*/ 13 w 20"/>
                  <a:gd name="T11" fmla="*/ 12 h 18"/>
                  <a:gd name="T12" fmla="*/ 12 w 20"/>
                  <a:gd name="T13" fmla="*/ 13 h 18"/>
                  <a:gd name="T14" fmla="*/ 13 w 20"/>
                  <a:gd name="T15" fmla="*/ 10 h 18"/>
                  <a:gd name="T16" fmla="*/ 11 w 20"/>
                  <a:gd name="T17" fmla="*/ 13 h 18"/>
                  <a:gd name="T18" fmla="*/ 9 w 20"/>
                  <a:gd name="T19" fmla="*/ 11 h 18"/>
                  <a:gd name="T20" fmla="*/ 10 w 20"/>
                  <a:gd name="T21" fmla="*/ 11 h 18"/>
                  <a:gd name="T22" fmla="*/ 9 w 20"/>
                  <a:gd name="T23" fmla="*/ 10 h 18"/>
                  <a:gd name="T24" fmla="*/ 10 w 20"/>
                  <a:gd name="T25" fmla="*/ 9 h 18"/>
                  <a:gd name="T26" fmla="*/ 9 w 20"/>
                  <a:gd name="T27" fmla="*/ 7 h 18"/>
                  <a:gd name="T28" fmla="*/ 10 w 20"/>
                  <a:gd name="T29" fmla="*/ 7 h 18"/>
                  <a:gd name="T30" fmla="*/ 6 w 20"/>
                  <a:gd name="T31" fmla="*/ 5 h 18"/>
                  <a:gd name="T32" fmla="*/ 7 w 20"/>
                  <a:gd name="T33" fmla="*/ 4 h 18"/>
                  <a:gd name="T34" fmla="*/ 4 w 20"/>
                  <a:gd name="T35" fmla="*/ 6 h 18"/>
                  <a:gd name="T36" fmla="*/ 4 w 20"/>
                  <a:gd name="T37" fmla="*/ 4 h 18"/>
                  <a:gd name="T38" fmla="*/ 6 w 20"/>
                  <a:gd name="T39" fmla="*/ 3 h 18"/>
                  <a:gd name="T40" fmla="*/ 4 w 20"/>
                  <a:gd name="T41" fmla="*/ 3 h 18"/>
                  <a:gd name="T42" fmla="*/ 6 w 20"/>
                  <a:gd name="T43" fmla="*/ 2 h 18"/>
                  <a:gd name="T44" fmla="*/ 2 w 20"/>
                  <a:gd name="T45" fmla="*/ 2 h 18"/>
                  <a:gd name="T46" fmla="*/ 2 w 20"/>
                  <a:gd name="T47" fmla="*/ 0 h 18"/>
                  <a:gd name="T48" fmla="*/ 0 w 20"/>
                  <a:gd name="T49" fmla="*/ 2 h 18"/>
                  <a:gd name="T50" fmla="*/ 4 w 20"/>
                  <a:gd name="T51" fmla="*/ 7 h 18"/>
                  <a:gd name="T52" fmla="*/ 6 w 20"/>
                  <a:gd name="T53" fmla="*/ 8 h 18"/>
                  <a:gd name="T54" fmla="*/ 4 w 20"/>
                  <a:gd name="T55" fmla="*/ 9 h 18"/>
                  <a:gd name="T56" fmla="*/ 6 w 20"/>
                  <a:gd name="T57" fmla="*/ 8 h 18"/>
                  <a:gd name="T58" fmla="*/ 5 w 20"/>
                  <a:gd name="T59" fmla="*/ 10 h 18"/>
                  <a:gd name="T60" fmla="*/ 7 w 20"/>
                  <a:gd name="T61" fmla="*/ 9 h 18"/>
                  <a:gd name="T62" fmla="*/ 6 w 20"/>
                  <a:gd name="T63" fmla="*/ 11 h 18"/>
                  <a:gd name="T64" fmla="*/ 14 w 20"/>
                  <a:gd name="T65" fmla="*/ 16 h 18"/>
                  <a:gd name="T66" fmla="*/ 14 w 20"/>
                  <a:gd name="T67" fmla="*/ 15 h 18"/>
                  <a:gd name="T68" fmla="*/ 17 w 20"/>
                  <a:gd name="T69" fmla="*/ 16 h 18"/>
                  <a:gd name="T70" fmla="*/ 18 w 20"/>
                  <a:gd name="T71" fmla="*/ 15 h 18"/>
                  <a:gd name="T72" fmla="*/ 17 w 20"/>
                  <a:gd name="T73" fmla="*/ 18 h 18"/>
                  <a:gd name="T74" fmla="*/ 18 w 20"/>
                  <a:gd name="T75" fmla="*/ 18 h 18"/>
                  <a:gd name="T76" fmla="*/ 18 w 20"/>
                  <a:gd name="T77" fmla="*/ 17 h 18"/>
                  <a:gd name="T78" fmla="*/ 19 w 20"/>
                  <a:gd name="T79" fmla="*/ 18 h 18"/>
                  <a:gd name="T80" fmla="*/ 19 w 20"/>
                  <a:gd name="T81" fmla="*/ 15 h 18"/>
                  <a:gd name="T82" fmla="*/ 18 w 20"/>
                  <a:gd name="T83" fmla="*/ 12 h 18"/>
                  <a:gd name="T84" fmla="*/ 17 w 20"/>
                  <a:gd name="T85" fmla="*/ 14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20" h="18">
                    <a:moveTo>
                      <a:pt x="17" y="14"/>
                    </a:moveTo>
                    <a:cubicBezTo>
                      <a:pt x="16" y="14"/>
                      <a:pt x="15" y="14"/>
                      <a:pt x="15" y="14"/>
                    </a:cubicBezTo>
                    <a:cubicBezTo>
                      <a:pt x="16" y="13"/>
                      <a:pt x="16" y="13"/>
                      <a:pt x="16" y="13"/>
                    </a:cubicBezTo>
                    <a:cubicBezTo>
                      <a:pt x="17" y="12"/>
                      <a:pt x="16" y="13"/>
                      <a:pt x="16" y="12"/>
                    </a:cubicBezTo>
                    <a:cubicBezTo>
                      <a:pt x="16" y="12"/>
                      <a:pt x="16" y="13"/>
                      <a:pt x="16" y="13"/>
                    </a:cubicBezTo>
                    <a:cubicBezTo>
                      <a:pt x="15" y="12"/>
                      <a:pt x="14" y="14"/>
                      <a:pt x="13" y="12"/>
                    </a:cubicBezTo>
                    <a:cubicBezTo>
                      <a:pt x="13" y="12"/>
                      <a:pt x="13" y="12"/>
                      <a:pt x="12" y="13"/>
                    </a:cubicBezTo>
                    <a:cubicBezTo>
                      <a:pt x="12" y="11"/>
                      <a:pt x="13" y="12"/>
                      <a:pt x="13" y="10"/>
                    </a:cubicBezTo>
                    <a:cubicBezTo>
                      <a:pt x="12" y="11"/>
                      <a:pt x="12" y="12"/>
                      <a:pt x="11" y="13"/>
                    </a:cubicBezTo>
                    <a:cubicBezTo>
                      <a:pt x="11" y="11"/>
                      <a:pt x="9" y="12"/>
                      <a:pt x="9" y="11"/>
                    </a:cubicBezTo>
                    <a:cubicBezTo>
                      <a:pt x="10" y="11"/>
                      <a:pt x="10" y="10"/>
                      <a:pt x="10" y="11"/>
                    </a:cubicBezTo>
                    <a:cubicBezTo>
                      <a:pt x="11" y="9"/>
                      <a:pt x="9" y="10"/>
                      <a:pt x="9" y="10"/>
                    </a:cubicBezTo>
                    <a:cubicBezTo>
                      <a:pt x="10" y="9"/>
                      <a:pt x="10" y="9"/>
                      <a:pt x="10" y="9"/>
                    </a:cubicBezTo>
                    <a:cubicBezTo>
                      <a:pt x="10" y="8"/>
                      <a:pt x="8" y="9"/>
                      <a:pt x="9" y="7"/>
                    </a:cubicBezTo>
                    <a:cubicBezTo>
                      <a:pt x="10" y="7"/>
                      <a:pt x="10" y="7"/>
                      <a:pt x="10" y="7"/>
                    </a:cubicBezTo>
                    <a:cubicBezTo>
                      <a:pt x="8" y="7"/>
                      <a:pt x="7" y="5"/>
                      <a:pt x="6" y="5"/>
                    </a:cubicBezTo>
                    <a:cubicBezTo>
                      <a:pt x="7" y="4"/>
                      <a:pt x="7" y="4"/>
                      <a:pt x="7" y="4"/>
                    </a:cubicBezTo>
                    <a:cubicBezTo>
                      <a:pt x="5" y="3"/>
                      <a:pt x="7" y="5"/>
                      <a:pt x="4" y="6"/>
                    </a:cubicBezTo>
                    <a:cubicBezTo>
                      <a:pt x="7" y="4"/>
                      <a:pt x="3" y="6"/>
                      <a:pt x="4" y="4"/>
                    </a:cubicBezTo>
                    <a:cubicBezTo>
                      <a:pt x="5" y="3"/>
                      <a:pt x="5" y="5"/>
                      <a:pt x="6" y="3"/>
                    </a:cubicBezTo>
                    <a:cubicBezTo>
                      <a:pt x="4" y="4"/>
                      <a:pt x="5" y="3"/>
                      <a:pt x="4" y="3"/>
                    </a:cubicBezTo>
                    <a:cubicBezTo>
                      <a:pt x="6" y="2"/>
                      <a:pt x="4" y="2"/>
                      <a:pt x="6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3" y="1"/>
                      <a:pt x="3" y="1"/>
                      <a:pt x="2" y="0"/>
                    </a:cubicBezTo>
                    <a:cubicBezTo>
                      <a:pt x="3" y="1"/>
                      <a:pt x="0" y="1"/>
                      <a:pt x="0" y="2"/>
                    </a:cubicBezTo>
                    <a:cubicBezTo>
                      <a:pt x="1" y="3"/>
                      <a:pt x="3" y="5"/>
                      <a:pt x="4" y="7"/>
                    </a:cubicBezTo>
                    <a:cubicBezTo>
                      <a:pt x="5" y="6"/>
                      <a:pt x="4" y="9"/>
                      <a:pt x="6" y="8"/>
                    </a:cubicBezTo>
                    <a:cubicBezTo>
                      <a:pt x="4" y="9"/>
                      <a:pt x="4" y="9"/>
                      <a:pt x="4" y="9"/>
                    </a:cubicBezTo>
                    <a:cubicBezTo>
                      <a:pt x="6" y="10"/>
                      <a:pt x="5" y="8"/>
                      <a:pt x="6" y="8"/>
                    </a:cubicBezTo>
                    <a:cubicBezTo>
                      <a:pt x="7" y="8"/>
                      <a:pt x="6" y="9"/>
                      <a:pt x="5" y="10"/>
                    </a:cubicBezTo>
                    <a:cubicBezTo>
                      <a:pt x="6" y="10"/>
                      <a:pt x="6" y="9"/>
                      <a:pt x="7" y="9"/>
                    </a:cubicBezTo>
                    <a:cubicBezTo>
                      <a:pt x="6" y="11"/>
                      <a:pt x="6" y="11"/>
                      <a:pt x="6" y="11"/>
                    </a:cubicBezTo>
                    <a:cubicBezTo>
                      <a:pt x="8" y="13"/>
                      <a:pt x="12" y="14"/>
                      <a:pt x="14" y="16"/>
                    </a:cubicBezTo>
                    <a:cubicBezTo>
                      <a:pt x="14" y="15"/>
                      <a:pt x="14" y="15"/>
                      <a:pt x="14" y="15"/>
                    </a:cubicBezTo>
                    <a:cubicBezTo>
                      <a:pt x="15" y="16"/>
                      <a:pt x="18" y="13"/>
                      <a:pt x="17" y="16"/>
                    </a:cubicBezTo>
                    <a:cubicBezTo>
                      <a:pt x="18" y="15"/>
                      <a:pt x="18" y="15"/>
                      <a:pt x="18" y="15"/>
                    </a:cubicBezTo>
                    <a:cubicBezTo>
                      <a:pt x="18" y="16"/>
                      <a:pt x="18" y="17"/>
                      <a:pt x="17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7"/>
                      <a:pt x="18" y="17"/>
                      <a:pt x="18" y="17"/>
                    </a:cubicBezTo>
                    <a:cubicBezTo>
                      <a:pt x="19" y="16"/>
                      <a:pt x="19" y="17"/>
                      <a:pt x="19" y="18"/>
                    </a:cubicBezTo>
                    <a:cubicBezTo>
                      <a:pt x="20" y="17"/>
                      <a:pt x="19" y="16"/>
                      <a:pt x="19" y="15"/>
                    </a:cubicBezTo>
                    <a:cubicBezTo>
                      <a:pt x="17" y="16"/>
                      <a:pt x="19" y="12"/>
                      <a:pt x="18" y="12"/>
                    </a:cubicBezTo>
                    <a:cubicBezTo>
                      <a:pt x="17" y="13"/>
                      <a:pt x="17" y="13"/>
                      <a:pt x="17" y="14"/>
                    </a:cubicBez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084" name="Freeform 782"/>
              <p:cNvSpPr>
                <a:spLocks/>
              </p:cNvSpPr>
              <p:nvPr/>
            </p:nvSpPr>
            <p:spPr bwMode="auto">
              <a:xfrm>
                <a:off x="1857" y="3136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085" name="Freeform 783"/>
              <p:cNvSpPr>
                <a:spLocks/>
              </p:cNvSpPr>
              <p:nvPr/>
            </p:nvSpPr>
            <p:spPr bwMode="auto">
              <a:xfrm>
                <a:off x="1816" y="3087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086" name="Rectangle 784"/>
              <p:cNvSpPr>
                <a:spLocks noChangeArrowheads="1"/>
              </p:cNvSpPr>
              <p:nvPr/>
            </p:nvSpPr>
            <p:spPr bwMode="auto">
              <a:xfrm>
                <a:off x="1862" y="3136"/>
                <a:ext cx="1" cy="1"/>
              </a:xfrm>
              <a:prstGeom prst="rect">
                <a:avLst/>
              </a:pr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087" name="Freeform 785"/>
              <p:cNvSpPr>
                <a:spLocks/>
              </p:cNvSpPr>
              <p:nvPr/>
            </p:nvSpPr>
            <p:spPr bwMode="auto">
              <a:xfrm>
                <a:off x="1865" y="3128"/>
                <a:ext cx="3" cy="3"/>
              </a:xfrm>
              <a:custGeom>
                <a:avLst/>
                <a:gdLst>
                  <a:gd name="T0" fmla="*/ 3 w 3"/>
                  <a:gd name="T1" fmla="*/ 0 h 3"/>
                  <a:gd name="T2" fmla="*/ 0 w 3"/>
                  <a:gd name="T3" fmla="*/ 0 h 3"/>
                  <a:gd name="T4" fmla="*/ 0 w 3"/>
                  <a:gd name="T5" fmla="*/ 3 h 3"/>
                  <a:gd name="T6" fmla="*/ 3 w 3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3">
                    <a:moveTo>
                      <a:pt x="3" y="0"/>
                    </a:moveTo>
                    <a:lnTo>
                      <a:pt x="0" y="0"/>
                    </a:lnTo>
                    <a:lnTo>
                      <a:pt x="0" y="3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088" name="Freeform 786"/>
              <p:cNvSpPr>
                <a:spLocks/>
              </p:cNvSpPr>
              <p:nvPr/>
            </p:nvSpPr>
            <p:spPr bwMode="auto">
              <a:xfrm>
                <a:off x="1816" y="3076"/>
                <a:ext cx="3" cy="0"/>
              </a:xfrm>
              <a:custGeom>
                <a:avLst/>
                <a:gdLst>
                  <a:gd name="T0" fmla="*/ 3 w 3"/>
                  <a:gd name="T1" fmla="*/ 0 w 3"/>
                  <a:gd name="T2" fmla="*/ 3 w 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3">
                    <a:moveTo>
                      <a:pt x="3" y="0"/>
                    </a:moveTo>
                    <a:lnTo>
                      <a:pt x="0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089" name="Freeform 787"/>
              <p:cNvSpPr>
                <a:spLocks/>
              </p:cNvSpPr>
              <p:nvPr/>
            </p:nvSpPr>
            <p:spPr bwMode="auto">
              <a:xfrm>
                <a:off x="1816" y="3049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090" name="Freeform 788"/>
              <p:cNvSpPr>
                <a:spLocks/>
              </p:cNvSpPr>
              <p:nvPr/>
            </p:nvSpPr>
            <p:spPr bwMode="auto">
              <a:xfrm>
                <a:off x="1800" y="2995"/>
                <a:ext cx="57" cy="92"/>
              </a:xfrm>
              <a:custGeom>
                <a:avLst/>
                <a:gdLst>
                  <a:gd name="T0" fmla="*/ 20 w 21"/>
                  <a:gd name="T1" fmla="*/ 5 h 34"/>
                  <a:gd name="T2" fmla="*/ 20 w 21"/>
                  <a:gd name="T3" fmla="*/ 3 h 34"/>
                  <a:gd name="T4" fmla="*/ 19 w 21"/>
                  <a:gd name="T5" fmla="*/ 2 h 34"/>
                  <a:gd name="T6" fmla="*/ 16 w 21"/>
                  <a:gd name="T7" fmla="*/ 4 h 34"/>
                  <a:gd name="T8" fmla="*/ 11 w 21"/>
                  <a:gd name="T9" fmla="*/ 5 h 34"/>
                  <a:gd name="T10" fmla="*/ 8 w 21"/>
                  <a:gd name="T11" fmla="*/ 5 h 34"/>
                  <a:gd name="T12" fmla="*/ 4 w 21"/>
                  <a:gd name="T13" fmla="*/ 7 h 34"/>
                  <a:gd name="T14" fmla="*/ 2 w 21"/>
                  <a:gd name="T15" fmla="*/ 8 h 34"/>
                  <a:gd name="T16" fmla="*/ 1 w 21"/>
                  <a:gd name="T17" fmla="*/ 10 h 34"/>
                  <a:gd name="T18" fmla="*/ 4 w 21"/>
                  <a:gd name="T19" fmla="*/ 12 h 34"/>
                  <a:gd name="T20" fmla="*/ 4 w 21"/>
                  <a:gd name="T21" fmla="*/ 14 h 34"/>
                  <a:gd name="T22" fmla="*/ 2 w 21"/>
                  <a:gd name="T23" fmla="*/ 16 h 34"/>
                  <a:gd name="T24" fmla="*/ 2 w 21"/>
                  <a:gd name="T25" fmla="*/ 18 h 34"/>
                  <a:gd name="T26" fmla="*/ 2 w 21"/>
                  <a:gd name="T27" fmla="*/ 22 h 34"/>
                  <a:gd name="T28" fmla="*/ 3 w 21"/>
                  <a:gd name="T29" fmla="*/ 24 h 34"/>
                  <a:gd name="T30" fmla="*/ 4 w 21"/>
                  <a:gd name="T31" fmla="*/ 26 h 34"/>
                  <a:gd name="T32" fmla="*/ 3 w 21"/>
                  <a:gd name="T33" fmla="*/ 26 h 34"/>
                  <a:gd name="T34" fmla="*/ 4 w 21"/>
                  <a:gd name="T35" fmla="*/ 28 h 34"/>
                  <a:gd name="T36" fmla="*/ 5 w 21"/>
                  <a:gd name="T37" fmla="*/ 34 h 34"/>
                  <a:gd name="T38" fmla="*/ 5 w 21"/>
                  <a:gd name="T39" fmla="*/ 31 h 34"/>
                  <a:gd name="T40" fmla="*/ 3 w 21"/>
                  <a:gd name="T41" fmla="*/ 31 h 34"/>
                  <a:gd name="T42" fmla="*/ 7 w 21"/>
                  <a:gd name="T43" fmla="*/ 29 h 34"/>
                  <a:gd name="T44" fmla="*/ 7 w 21"/>
                  <a:gd name="T45" fmla="*/ 28 h 34"/>
                  <a:gd name="T46" fmla="*/ 6 w 21"/>
                  <a:gd name="T47" fmla="*/ 26 h 34"/>
                  <a:gd name="T48" fmla="*/ 7 w 21"/>
                  <a:gd name="T49" fmla="*/ 25 h 34"/>
                  <a:gd name="T50" fmla="*/ 6 w 21"/>
                  <a:gd name="T51" fmla="*/ 22 h 34"/>
                  <a:gd name="T52" fmla="*/ 5 w 21"/>
                  <a:gd name="T53" fmla="*/ 20 h 34"/>
                  <a:gd name="T54" fmla="*/ 6 w 21"/>
                  <a:gd name="T55" fmla="*/ 20 h 34"/>
                  <a:gd name="T56" fmla="*/ 6 w 21"/>
                  <a:gd name="T57" fmla="*/ 19 h 34"/>
                  <a:gd name="T58" fmla="*/ 5 w 21"/>
                  <a:gd name="T59" fmla="*/ 17 h 34"/>
                  <a:gd name="T60" fmla="*/ 5 w 21"/>
                  <a:gd name="T61" fmla="*/ 15 h 34"/>
                  <a:gd name="T62" fmla="*/ 6 w 21"/>
                  <a:gd name="T63" fmla="*/ 15 h 34"/>
                  <a:gd name="T64" fmla="*/ 7 w 21"/>
                  <a:gd name="T65" fmla="*/ 13 h 34"/>
                  <a:gd name="T66" fmla="*/ 5 w 21"/>
                  <a:gd name="T67" fmla="*/ 11 h 34"/>
                  <a:gd name="T68" fmla="*/ 5 w 21"/>
                  <a:gd name="T69" fmla="*/ 8 h 34"/>
                  <a:gd name="T70" fmla="*/ 7 w 21"/>
                  <a:gd name="T71" fmla="*/ 8 h 34"/>
                  <a:gd name="T72" fmla="*/ 9 w 21"/>
                  <a:gd name="T73" fmla="*/ 8 h 34"/>
                  <a:gd name="T74" fmla="*/ 13 w 21"/>
                  <a:gd name="T75" fmla="*/ 7 h 34"/>
                  <a:gd name="T76" fmla="*/ 11 w 21"/>
                  <a:gd name="T77" fmla="*/ 5 h 34"/>
                  <a:gd name="T78" fmla="*/ 14 w 21"/>
                  <a:gd name="T79" fmla="*/ 8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21" h="34">
                    <a:moveTo>
                      <a:pt x="18" y="8"/>
                    </a:moveTo>
                    <a:cubicBezTo>
                      <a:pt x="18" y="7"/>
                      <a:pt x="19" y="7"/>
                      <a:pt x="20" y="5"/>
                    </a:cubicBezTo>
                    <a:cubicBezTo>
                      <a:pt x="20" y="6"/>
                      <a:pt x="20" y="6"/>
                      <a:pt x="20" y="6"/>
                    </a:cubicBezTo>
                    <a:cubicBezTo>
                      <a:pt x="20" y="6"/>
                      <a:pt x="21" y="4"/>
                      <a:pt x="20" y="3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19" y="5"/>
                      <a:pt x="19" y="3"/>
                      <a:pt x="19" y="2"/>
                    </a:cubicBezTo>
                    <a:cubicBezTo>
                      <a:pt x="18" y="3"/>
                      <a:pt x="18" y="5"/>
                      <a:pt x="17" y="5"/>
                    </a:cubicBezTo>
                    <a:cubicBezTo>
                      <a:pt x="16" y="5"/>
                      <a:pt x="16" y="4"/>
                      <a:pt x="16" y="4"/>
                    </a:cubicBezTo>
                    <a:cubicBezTo>
                      <a:pt x="16" y="4"/>
                      <a:pt x="16" y="6"/>
                      <a:pt x="15" y="6"/>
                    </a:cubicBezTo>
                    <a:cubicBezTo>
                      <a:pt x="14" y="0"/>
                      <a:pt x="13" y="8"/>
                      <a:pt x="11" y="5"/>
                    </a:cubicBezTo>
                    <a:cubicBezTo>
                      <a:pt x="11" y="5"/>
                      <a:pt x="10" y="5"/>
                      <a:pt x="9" y="6"/>
                    </a:cubicBezTo>
                    <a:cubicBezTo>
                      <a:pt x="9" y="5"/>
                      <a:pt x="8" y="6"/>
                      <a:pt x="8" y="5"/>
                    </a:cubicBezTo>
                    <a:cubicBezTo>
                      <a:pt x="8" y="8"/>
                      <a:pt x="5" y="3"/>
                      <a:pt x="6" y="8"/>
                    </a:cubicBezTo>
                    <a:cubicBezTo>
                      <a:pt x="4" y="7"/>
                      <a:pt x="6" y="8"/>
                      <a:pt x="4" y="7"/>
                    </a:cubicBezTo>
                    <a:cubicBezTo>
                      <a:pt x="4" y="7"/>
                      <a:pt x="4" y="7"/>
                      <a:pt x="4" y="7"/>
                    </a:cubicBezTo>
                    <a:cubicBezTo>
                      <a:pt x="3" y="6"/>
                      <a:pt x="5" y="7"/>
                      <a:pt x="2" y="8"/>
                    </a:cubicBezTo>
                    <a:cubicBezTo>
                      <a:pt x="1" y="9"/>
                      <a:pt x="3" y="8"/>
                      <a:pt x="4" y="9"/>
                    </a:cubicBezTo>
                    <a:cubicBezTo>
                      <a:pt x="3" y="10"/>
                      <a:pt x="3" y="10"/>
                      <a:pt x="1" y="10"/>
                    </a:cubicBezTo>
                    <a:cubicBezTo>
                      <a:pt x="3" y="11"/>
                      <a:pt x="2" y="11"/>
                      <a:pt x="3" y="12"/>
                    </a:cubicBezTo>
                    <a:cubicBezTo>
                      <a:pt x="3" y="12"/>
                      <a:pt x="3" y="11"/>
                      <a:pt x="4" y="12"/>
                    </a:cubicBezTo>
                    <a:cubicBezTo>
                      <a:pt x="4" y="13"/>
                      <a:pt x="5" y="13"/>
                      <a:pt x="6" y="14"/>
                    </a:cubicBezTo>
                    <a:cubicBezTo>
                      <a:pt x="4" y="15"/>
                      <a:pt x="6" y="13"/>
                      <a:pt x="4" y="14"/>
                    </a:cubicBezTo>
                    <a:cubicBezTo>
                      <a:pt x="3" y="13"/>
                      <a:pt x="3" y="12"/>
                      <a:pt x="2" y="12"/>
                    </a:cubicBezTo>
                    <a:cubicBezTo>
                      <a:pt x="1" y="13"/>
                      <a:pt x="2" y="14"/>
                      <a:pt x="2" y="16"/>
                    </a:cubicBezTo>
                    <a:cubicBezTo>
                      <a:pt x="2" y="16"/>
                      <a:pt x="1" y="15"/>
                      <a:pt x="1" y="16"/>
                    </a:cubicBezTo>
                    <a:cubicBezTo>
                      <a:pt x="0" y="17"/>
                      <a:pt x="3" y="18"/>
                      <a:pt x="2" y="18"/>
                    </a:cubicBezTo>
                    <a:cubicBezTo>
                      <a:pt x="1" y="18"/>
                      <a:pt x="1" y="18"/>
                      <a:pt x="1" y="18"/>
                    </a:cubicBezTo>
                    <a:cubicBezTo>
                      <a:pt x="3" y="19"/>
                      <a:pt x="1" y="20"/>
                      <a:pt x="2" y="22"/>
                    </a:cubicBezTo>
                    <a:cubicBezTo>
                      <a:pt x="2" y="21"/>
                      <a:pt x="3" y="21"/>
                      <a:pt x="3" y="21"/>
                    </a:cubicBezTo>
                    <a:cubicBezTo>
                      <a:pt x="0" y="22"/>
                      <a:pt x="5" y="23"/>
                      <a:pt x="3" y="24"/>
                    </a:cubicBezTo>
                    <a:cubicBezTo>
                      <a:pt x="5" y="24"/>
                      <a:pt x="6" y="25"/>
                      <a:pt x="6" y="25"/>
                    </a:cubicBezTo>
                    <a:cubicBezTo>
                      <a:pt x="6" y="25"/>
                      <a:pt x="5" y="26"/>
                      <a:pt x="4" y="26"/>
                    </a:cubicBezTo>
                    <a:cubicBezTo>
                      <a:pt x="5" y="24"/>
                      <a:pt x="2" y="25"/>
                      <a:pt x="1" y="24"/>
                    </a:cubicBezTo>
                    <a:cubicBezTo>
                      <a:pt x="2" y="25"/>
                      <a:pt x="1" y="26"/>
                      <a:pt x="3" y="26"/>
                    </a:cubicBezTo>
                    <a:cubicBezTo>
                      <a:pt x="1" y="26"/>
                      <a:pt x="1" y="26"/>
                      <a:pt x="1" y="26"/>
                    </a:cubicBezTo>
                    <a:cubicBezTo>
                      <a:pt x="1" y="28"/>
                      <a:pt x="5" y="27"/>
                      <a:pt x="4" y="28"/>
                    </a:cubicBezTo>
                    <a:cubicBezTo>
                      <a:pt x="2" y="28"/>
                      <a:pt x="2" y="28"/>
                      <a:pt x="2" y="28"/>
                    </a:cubicBezTo>
                    <a:cubicBezTo>
                      <a:pt x="3" y="30"/>
                      <a:pt x="2" y="33"/>
                      <a:pt x="5" y="34"/>
                    </a:cubicBezTo>
                    <a:cubicBezTo>
                      <a:pt x="6" y="34"/>
                      <a:pt x="8" y="32"/>
                      <a:pt x="8" y="32"/>
                    </a:cubicBezTo>
                    <a:cubicBezTo>
                      <a:pt x="7" y="31"/>
                      <a:pt x="6" y="31"/>
                      <a:pt x="5" y="31"/>
                    </a:cubicBezTo>
                    <a:cubicBezTo>
                      <a:pt x="6" y="30"/>
                      <a:pt x="6" y="30"/>
                      <a:pt x="6" y="30"/>
                    </a:cubicBezTo>
                    <a:cubicBezTo>
                      <a:pt x="5" y="31"/>
                      <a:pt x="4" y="30"/>
                      <a:pt x="3" y="31"/>
                    </a:cubicBezTo>
                    <a:cubicBezTo>
                      <a:pt x="2" y="30"/>
                      <a:pt x="5" y="30"/>
                      <a:pt x="4" y="29"/>
                    </a:cubicBezTo>
                    <a:cubicBezTo>
                      <a:pt x="5" y="29"/>
                      <a:pt x="6" y="29"/>
                      <a:pt x="7" y="29"/>
                    </a:cubicBezTo>
                    <a:cubicBezTo>
                      <a:pt x="6" y="29"/>
                      <a:pt x="6" y="29"/>
                      <a:pt x="6" y="29"/>
                    </a:cubicBezTo>
                    <a:cubicBezTo>
                      <a:pt x="7" y="29"/>
                      <a:pt x="6" y="28"/>
                      <a:pt x="7" y="28"/>
                    </a:cubicBezTo>
                    <a:cubicBezTo>
                      <a:pt x="5" y="28"/>
                      <a:pt x="7" y="27"/>
                      <a:pt x="6" y="26"/>
                    </a:cubicBezTo>
                    <a:cubicBezTo>
                      <a:pt x="6" y="26"/>
                      <a:pt x="6" y="26"/>
                      <a:pt x="6" y="26"/>
                    </a:cubicBezTo>
                    <a:cubicBezTo>
                      <a:pt x="5" y="26"/>
                      <a:pt x="5" y="26"/>
                      <a:pt x="5" y="26"/>
                    </a:cubicBezTo>
                    <a:cubicBezTo>
                      <a:pt x="6" y="25"/>
                      <a:pt x="6" y="25"/>
                      <a:pt x="7" y="25"/>
                    </a:cubicBezTo>
                    <a:cubicBezTo>
                      <a:pt x="6" y="24"/>
                      <a:pt x="4" y="24"/>
                      <a:pt x="4" y="23"/>
                    </a:cubicBezTo>
                    <a:cubicBezTo>
                      <a:pt x="6" y="23"/>
                      <a:pt x="5" y="22"/>
                      <a:pt x="6" y="22"/>
                    </a:cubicBezTo>
                    <a:cubicBezTo>
                      <a:pt x="5" y="22"/>
                      <a:pt x="6" y="21"/>
                      <a:pt x="5" y="21"/>
                    </a:cubicBezTo>
                    <a:cubicBezTo>
                      <a:pt x="4" y="20"/>
                      <a:pt x="4" y="20"/>
                      <a:pt x="5" y="20"/>
                    </a:cubicBezTo>
                    <a:cubicBezTo>
                      <a:pt x="6" y="20"/>
                      <a:pt x="6" y="20"/>
                      <a:pt x="6" y="20"/>
                    </a:cubicBezTo>
                    <a:cubicBezTo>
                      <a:pt x="6" y="20"/>
                      <a:pt x="6" y="20"/>
                      <a:pt x="6" y="20"/>
                    </a:cubicBezTo>
                    <a:cubicBezTo>
                      <a:pt x="6" y="20"/>
                      <a:pt x="6" y="20"/>
                      <a:pt x="6" y="20"/>
                    </a:cubicBezTo>
                    <a:cubicBezTo>
                      <a:pt x="6" y="19"/>
                      <a:pt x="5" y="19"/>
                      <a:pt x="6" y="19"/>
                    </a:cubicBezTo>
                    <a:cubicBezTo>
                      <a:pt x="6" y="19"/>
                      <a:pt x="6" y="19"/>
                      <a:pt x="6" y="19"/>
                    </a:cubicBezTo>
                    <a:cubicBezTo>
                      <a:pt x="7" y="19"/>
                      <a:pt x="4" y="18"/>
                      <a:pt x="5" y="17"/>
                    </a:cubicBezTo>
                    <a:cubicBezTo>
                      <a:pt x="4" y="17"/>
                      <a:pt x="5" y="16"/>
                      <a:pt x="3" y="16"/>
                    </a:cubicBezTo>
                    <a:cubicBezTo>
                      <a:pt x="3" y="16"/>
                      <a:pt x="5" y="16"/>
                      <a:pt x="5" y="15"/>
                    </a:cubicBezTo>
                    <a:cubicBezTo>
                      <a:pt x="3" y="15"/>
                      <a:pt x="5" y="15"/>
                      <a:pt x="4" y="14"/>
                    </a:cubicBezTo>
                    <a:cubicBezTo>
                      <a:pt x="6" y="15"/>
                      <a:pt x="5" y="14"/>
                      <a:pt x="6" y="15"/>
                    </a:cubicBezTo>
                    <a:cubicBezTo>
                      <a:pt x="7" y="14"/>
                      <a:pt x="5" y="13"/>
                      <a:pt x="5" y="13"/>
                    </a:cubicBezTo>
                    <a:cubicBezTo>
                      <a:pt x="7" y="13"/>
                      <a:pt x="7" y="13"/>
                      <a:pt x="7" y="13"/>
                    </a:cubicBezTo>
                    <a:cubicBezTo>
                      <a:pt x="6" y="12"/>
                      <a:pt x="5" y="12"/>
                      <a:pt x="6" y="12"/>
                    </a:cubicBezTo>
                    <a:cubicBezTo>
                      <a:pt x="5" y="11"/>
                      <a:pt x="5" y="11"/>
                      <a:pt x="5" y="11"/>
                    </a:cubicBezTo>
                    <a:cubicBezTo>
                      <a:pt x="6" y="11"/>
                      <a:pt x="5" y="10"/>
                      <a:pt x="7" y="10"/>
                    </a:cubicBezTo>
                    <a:cubicBezTo>
                      <a:pt x="5" y="8"/>
                      <a:pt x="5" y="8"/>
                      <a:pt x="5" y="8"/>
                    </a:cubicBezTo>
                    <a:cubicBezTo>
                      <a:pt x="4" y="13"/>
                      <a:pt x="6" y="9"/>
                      <a:pt x="6" y="7"/>
                    </a:cubicBezTo>
                    <a:cubicBezTo>
                      <a:pt x="7" y="7"/>
                      <a:pt x="7" y="8"/>
                      <a:pt x="7" y="8"/>
                    </a:cubicBezTo>
                    <a:cubicBezTo>
                      <a:pt x="7" y="9"/>
                      <a:pt x="7" y="9"/>
                      <a:pt x="7" y="9"/>
                    </a:cubicBezTo>
                    <a:cubicBezTo>
                      <a:pt x="8" y="9"/>
                      <a:pt x="9" y="10"/>
                      <a:pt x="9" y="8"/>
                    </a:cubicBezTo>
                    <a:cubicBezTo>
                      <a:pt x="9" y="8"/>
                      <a:pt x="9" y="9"/>
                      <a:pt x="10" y="10"/>
                    </a:cubicBezTo>
                    <a:cubicBezTo>
                      <a:pt x="10" y="7"/>
                      <a:pt x="13" y="11"/>
                      <a:pt x="13" y="7"/>
                    </a:cubicBezTo>
                    <a:cubicBezTo>
                      <a:pt x="13" y="7"/>
                      <a:pt x="12" y="6"/>
                      <a:pt x="11" y="7"/>
                    </a:cubicBezTo>
                    <a:cubicBezTo>
                      <a:pt x="11" y="6"/>
                      <a:pt x="11" y="5"/>
                      <a:pt x="11" y="5"/>
                    </a:cubicBezTo>
                    <a:cubicBezTo>
                      <a:pt x="12" y="5"/>
                      <a:pt x="13" y="6"/>
                      <a:pt x="13" y="6"/>
                    </a:cubicBezTo>
                    <a:cubicBezTo>
                      <a:pt x="14" y="8"/>
                      <a:pt x="14" y="8"/>
                      <a:pt x="14" y="8"/>
                    </a:cubicBezTo>
                    <a:cubicBezTo>
                      <a:pt x="15" y="10"/>
                      <a:pt x="16" y="4"/>
                      <a:pt x="18" y="8"/>
                    </a:cubicBez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091" name="Freeform 789"/>
              <p:cNvSpPr>
                <a:spLocks/>
              </p:cNvSpPr>
              <p:nvPr/>
            </p:nvSpPr>
            <p:spPr bwMode="auto">
              <a:xfrm>
                <a:off x="1816" y="3019"/>
                <a:ext cx="3" cy="6"/>
              </a:xfrm>
              <a:custGeom>
                <a:avLst/>
                <a:gdLst>
                  <a:gd name="T0" fmla="*/ 0 w 1"/>
                  <a:gd name="T1" fmla="*/ 0 h 2"/>
                  <a:gd name="T2" fmla="*/ 1 w 1"/>
                  <a:gd name="T3" fmla="*/ 2 h 2"/>
                  <a:gd name="T4" fmla="*/ 1 w 1"/>
                  <a:gd name="T5" fmla="*/ 0 h 2"/>
                  <a:gd name="T6" fmla="*/ 0 w 1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0" y="0"/>
                    </a:moveTo>
                    <a:cubicBezTo>
                      <a:pt x="1" y="2"/>
                      <a:pt x="1" y="2"/>
                      <a:pt x="1" y="2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1"/>
                      <a:pt x="1" y="1"/>
                      <a:pt x="0" y="0"/>
                    </a:cubicBez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092" name="Freeform 790"/>
              <p:cNvSpPr>
                <a:spLocks/>
              </p:cNvSpPr>
              <p:nvPr/>
            </p:nvSpPr>
            <p:spPr bwMode="auto">
              <a:xfrm>
                <a:off x="1819" y="3019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093" name="Freeform 791"/>
              <p:cNvSpPr>
                <a:spLocks/>
              </p:cNvSpPr>
              <p:nvPr/>
            </p:nvSpPr>
            <p:spPr bwMode="auto">
              <a:xfrm>
                <a:off x="1854" y="3014"/>
                <a:ext cx="3" cy="0"/>
              </a:xfrm>
              <a:custGeom>
                <a:avLst/>
                <a:gdLst>
                  <a:gd name="T0" fmla="*/ 0 w 1"/>
                  <a:gd name="T1" fmla="*/ 1 w 1"/>
                  <a:gd name="T2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094" name="Rectangle 792"/>
              <p:cNvSpPr>
                <a:spLocks noChangeArrowheads="1"/>
              </p:cNvSpPr>
              <p:nvPr/>
            </p:nvSpPr>
            <p:spPr bwMode="auto">
              <a:xfrm>
                <a:off x="1857" y="3011"/>
                <a:ext cx="1" cy="1"/>
              </a:xfrm>
              <a:prstGeom prst="rect">
                <a:avLst/>
              </a:pr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095" name="Freeform 793"/>
              <p:cNvSpPr>
                <a:spLocks/>
              </p:cNvSpPr>
              <p:nvPr/>
            </p:nvSpPr>
            <p:spPr bwMode="auto">
              <a:xfrm>
                <a:off x="1857" y="2992"/>
                <a:ext cx="62" cy="25"/>
              </a:xfrm>
              <a:custGeom>
                <a:avLst/>
                <a:gdLst>
                  <a:gd name="T0" fmla="*/ 19 w 23"/>
                  <a:gd name="T1" fmla="*/ 4 h 9"/>
                  <a:gd name="T2" fmla="*/ 20 w 23"/>
                  <a:gd name="T3" fmla="*/ 2 h 9"/>
                  <a:gd name="T4" fmla="*/ 21 w 23"/>
                  <a:gd name="T5" fmla="*/ 4 h 9"/>
                  <a:gd name="T6" fmla="*/ 23 w 23"/>
                  <a:gd name="T7" fmla="*/ 1 h 9"/>
                  <a:gd name="T8" fmla="*/ 12 w 23"/>
                  <a:gd name="T9" fmla="*/ 3 h 9"/>
                  <a:gd name="T10" fmla="*/ 12 w 23"/>
                  <a:gd name="T11" fmla="*/ 2 h 9"/>
                  <a:gd name="T12" fmla="*/ 8 w 23"/>
                  <a:gd name="T13" fmla="*/ 4 h 9"/>
                  <a:gd name="T14" fmla="*/ 8 w 23"/>
                  <a:gd name="T15" fmla="*/ 2 h 9"/>
                  <a:gd name="T16" fmla="*/ 6 w 23"/>
                  <a:gd name="T17" fmla="*/ 3 h 9"/>
                  <a:gd name="T18" fmla="*/ 6 w 23"/>
                  <a:gd name="T19" fmla="*/ 4 h 9"/>
                  <a:gd name="T20" fmla="*/ 5 w 23"/>
                  <a:gd name="T21" fmla="*/ 3 h 9"/>
                  <a:gd name="T22" fmla="*/ 5 w 23"/>
                  <a:gd name="T23" fmla="*/ 4 h 9"/>
                  <a:gd name="T24" fmla="*/ 4 w 23"/>
                  <a:gd name="T25" fmla="*/ 4 h 9"/>
                  <a:gd name="T26" fmla="*/ 4 w 23"/>
                  <a:gd name="T27" fmla="*/ 3 h 9"/>
                  <a:gd name="T28" fmla="*/ 3 w 23"/>
                  <a:gd name="T29" fmla="*/ 4 h 9"/>
                  <a:gd name="T30" fmla="*/ 3 w 23"/>
                  <a:gd name="T31" fmla="*/ 3 h 9"/>
                  <a:gd name="T32" fmla="*/ 0 w 23"/>
                  <a:gd name="T33" fmla="*/ 5 h 9"/>
                  <a:gd name="T34" fmla="*/ 0 w 23"/>
                  <a:gd name="T35" fmla="*/ 6 h 9"/>
                  <a:gd name="T36" fmla="*/ 2 w 23"/>
                  <a:gd name="T37" fmla="*/ 5 h 9"/>
                  <a:gd name="T38" fmla="*/ 2 w 23"/>
                  <a:gd name="T39" fmla="*/ 5 h 9"/>
                  <a:gd name="T40" fmla="*/ 4 w 23"/>
                  <a:gd name="T41" fmla="*/ 4 h 9"/>
                  <a:gd name="T42" fmla="*/ 3 w 23"/>
                  <a:gd name="T43" fmla="*/ 6 h 9"/>
                  <a:gd name="T44" fmla="*/ 6 w 23"/>
                  <a:gd name="T45" fmla="*/ 7 h 9"/>
                  <a:gd name="T46" fmla="*/ 6 w 23"/>
                  <a:gd name="T47" fmla="*/ 7 h 9"/>
                  <a:gd name="T48" fmla="*/ 6 w 23"/>
                  <a:gd name="T49" fmla="*/ 7 h 9"/>
                  <a:gd name="T50" fmla="*/ 6 w 23"/>
                  <a:gd name="T51" fmla="*/ 6 h 9"/>
                  <a:gd name="T52" fmla="*/ 6 w 23"/>
                  <a:gd name="T53" fmla="*/ 4 h 9"/>
                  <a:gd name="T54" fmla="*/ 7 w 23"/>
                  <a:gd name="T55" fmla="*/ 4 h 9"/>
                  <a:gd name="T56" fmla="*/ 7 w 23"/>
                  <a:gd name="T57" fmla="*/ 6 h 9"/>
                  <a:gd name="T58" fmla="*/ 7 w 23"/>
                  <a:gd name="T59" fmla="*/ 5 h 9"/>
                  <a:gd name="T60" fmla="*/ 8 w 23"/>
                  <a:gd name="T61" fmla="*/ 7 h 9"/>
                  <a:gd name="T62" fmla="*/ 8 w 23"/>
                  <a:gd name="T63" fmla="*/ 5 h 9"/>
                  <a:gd name="T64" fmla="*/ 13 w 23"/>
                  <a:gd name="T65" fmla="*/ 4 h 9"/>
                  <a:gd name="T66" fmla="*/ 12 w 23"/>
                  <a:gd name="T67" fmla="*/ 5 h 9"/>
                  <a:gd name="T68" fmla="*/ 13 w 23"/>
                  <a:gd name="T69" fmla="*/ 4 h 9"/>
                  <a:gd name="T70" fmla="*/ 16 w 23"/>
                  <a:gd name="T71" fmla="*/ 5 h 9"/>
                  <a:gd name="T72" fmla="*/ 15 w 23"/>
                  <a:gd name="T73" fmla="*/ 4 h 9"/>
                  <a:gd name="T74" fmla="*/ 18 w 23"/>
                  <a:gd name="T75" fmla="*/ 4 h 9"/>
                  <a:gd name="T76" fmla="*/ 18 w 23"/>
                  <a:gd name="T77" fmla="*/ 4 h 9"/>
                  <a:gd name="T78" fmla="*/ 20 w 23"/>
                  <a:gd name="T79" fmla="*/ 2 h 9"/>
                  <a:gd name="T80" fmla="*/ 19 w 23"/>
                  <a:gd name="T81" fmla="*/ 4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3" h="9">
                    <a:moveTo>
                      <a:pt x="19" y="4"/>
                    </a:moveTo>
                    <a:cubicBezTo>
                      <a:pt x="20" y="2"/>
                      <a:pt x="20" y="2"/>
                      <a:pt x="20" y="2"/>
                    </a:cubicBezTo>
                    <a:cubicBezTo>
                      <a:pt x="20" y="3"/>
                      <a:pt x="22" y="2"/>
                      <a:pt x="21" y="4"/>
                    </a:cubicBezTo>
                    <a:cubicBezTo>
                      <a:pt x="22" y="2"/>
                      <a:pt x="23" y="3"/>
                      <a:pt x="23" y="1"/>
                    </a:cubicBezTo>
                    <a:cubicBezTo>
                      <a:pt x="20" y="2"/>
                      <a:pt x="15" y="0"/>
                      <a:pt x="12" y="3"/>
                    </a:cubicBezTo>
                    <a:cubicBezTo>
                      <a:pt x="12" y="2"/>
                      <a:pt x="12" y="2"/>
                      <a:pt x="12" y="2"/>
                    </a:cubicBezTo>
                    <a:cubicBezTo>
                      <a:pt x="10" y="4"/>
                      <a:pt x="9" y="0"/>
                      <a:pt x="8" y="4"/>
                    </a:cubicBezTo>
                    <a:cubicBezTo>
                      <a:pt x="8" y="2"/>
                      <a:pt x="8" y="2"/>
                      <a:pt x="8" y="2"/>
                    </a:cubicBezTo>
                    <a:cubicBezTo>
                      <a:pt x="7" y="1"/>
                      <a:pt x="7" y="5"/>
                      <a:pt x="6" y="3"/>
                    </a:cubicBezTo>
                    <a:cubicBezTo>
                      <a:pt x="6" y="4"/>
                      <a:pt x="6" y="4"/>
                      <a:pt x="6" y="4"/>
                    </a:cubicBezTo>
                    <a:cubicBezTo>
                      <a:pt x="6" y="4"/>
                      <a:pt x="5" y="3"/>
                      <a:pt x="5" y="3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5" y="5"/>
                      <a:pt x="4" y="4"/>
                      <a:pt x="4" y="4"/>
                    </a:cubicBezTo>
                    <a:cubicBezTo>
                      <a:pt x="4" y="3"/>
                      <a:pt x="4" y="4"/>
                      <a:pt x="4" y="3"/>
                    </a:cubicBezTo>
                    <a:cubicBezTo>
                      <a:pt x="4" y="3"/>
                      <a:pt x="3" y="4"/>
                      <a:pt x="3" y="4"/>
                    </a:cubicBezTo>
                    <a:cubicBezTo>
                      <a:pt x="3" y="4"/>
                      <a:pt x="3" y="3"/>
                      <a:pt x="3" y="3"/>
                    </a:cubicBezTo>
                    <a:cubicBezTo>
                      <a:pt x="2" y="4"/>
                      <a:pt x="1" y="2"/>
                      <a:pt x="0" y="5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1" y="7"/>
                      <a:pt x="2" y="6"/>
                      <a:pt x="2" y="5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3" y="2"/>
                      <a:pt x="3" y="6"/>
                      <a:pt x="4" y="4"/>
                    </a:cubicBezTo>
                    <a:cubicBezTo>
                      <a:pt x="4" y="6"/>
                      <a:pt x="3" y="6"/>
                      <a:pt x="3" y="6"/>
                    </a:cubicBezTo>
                    <a:cubicBezTo>
                      <a:pt x="4" y="9"/>
                      <a:pt x="5" y="4"/>
                      <a:pt x="6" y="7"/>
                    </a:cubicBezTo>
                    <a:cubicBezTo>
                      <a:pt x="6" y="7"/>
                      <a:pt x="6" y="7"/>
                      <a:pt x="6" y="7"/>
                    </a:cubicBezTo>
                    <a:cubicBezTo>
                      <a:pt x="6" y="8"/>
                      <a:pt x="6" y="7"/>
                      <a:pt x="6" y="7"/>
                    </a:cubicBezTo>
                    <a:cubicBezTo>
                      <a:pt x="6" y="6"/>
                      <a:pt x="6" y="6"/>
                      <a:pt x="6" y="6"/>
                    </a:cubicBezTo>
                    <a:cubicBezTo>
                      <a:pt x="6" y="6"/>
                      <a:pt x="6" y="4"/>
                      <a:pt x="6" y="4"/>
                    </a:cubicBezTo>
                    <a:cubicBezTo>
                      <a:pt x="7" y="5"/>
                      <a:pt x="7" y="3"/>
                      <a:pt x="7" y="4"/>
                    </a:cubicBezTo>
                    <a:cubicBezTo>
                      <a:pt x="7" y="5"/>
                      <a:pt x="7" y="5"/>
                      <a:pt x="7" y="6"/>
                    </a:cubicBezTo>
                    <a:cubicBezTo>
                      <a:pt x="7" y="5"/>
                      <a:pt x="7" y="5"/>
                      <a:pt x="7" y="5"/>
                    </a:cubicBezTo>
                    <a:cubicBezTo>
                      <a:pt x="8" y="5"/>
                      <a:pt x="8" y="6"/>
                      <a:pt x="8" y="7"/>
                    </a:cubicBezTo>
                    <a:cubicBezTo>
                      <a:pt x="9" y="6"/>
                      <a:pt x="8" y="6"/>
                      <a:pt x="8" y="5"/>
                    </a:cubicBezTo>
                    <a:cubicBezTo>
                      <a:pt x="9" y="6"/>
                      <a:pt x="11" y="6"/>
                      <a:pt x="13" y="4"/>
                    </a:cubicBezTo>
                    <a:cubicBezTo>
                      <a:pt x="12" y="5"/>
                      <a:pt x="13" y="6"/>
                      <a:pt x="12" y="5"/>
                    </a:cubicBezTo>
                    <a:cubicBezTo>
                      <a:pt x="12" y="6"/>
                      <a:pt x="13" y="5"/>
                      <a:pt x="13" y="4"/>
                    </a:cubicBezTo>
                    <a:cubicBezTo>
                      <a:pt x="14" y="3"/>
                      <a:pt x="15" y="4"/>
                      <a:pt x="16" y="5"/>
                    </a:cubicBezTo>
                    <a:cubicBezTo>
                      <a:pt x="15" y="4"/>
                      <a:pt x="15" y="4"/>
                      <a:pt x="15" y="4"/>
                    </a:cubicBezTo>
                    <a:cubicBezTo>
                      <a:pt x="16" y="2"/>
                      <a:pt x="17" y="5"/>
                      <a:pt x="18" y="4"/>
                    </a:cubicBezTo>
                    <a:cubicBezTo>
                      <a:pt x="18" y="4"/>
                      <a:pt x="18" y="4"/>
                      <a:pt x="18" y="4"/>
                    </a:cubicBezTo>
                    <a:cubicBezTo>
                      <a:pt x="19" y="4"/>
                      <a:pt x="19" y="1"/>
                      <a:pt x="20" y="2"/>
                    </a:cubicBezTo>
                    <a:cubicBezTo>
                      <a:pt x="19" y="3"/>
                      <a:pt x="19" y="3"/>
                      <a:pt x="19" y="4"/>
                    </a:cubicBez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096" name="Freeform 794"/>
              <p:cNvSpPr>
                <a:spLocks/>
              </p:cNvSpPr>
              <p:nvPr/>
            </p:nvSpPr>
            <p:spPr bwMode="auto">
              <a:xfrm>
                <a:off x="1919" y="2992"/>
                <a:ext cx="3" cy="8"/>
              </a:xfrm>
              <a:custGeom>
                <a:avLst/>
                <a:gdLst>
                  <a:gd name="T0" fmla="*/ 0 w 1"/>
                  <a:gd name="T1" fmla="*/ 2 h 3"/>
                  <a:gd name="T2" fmla="*/ 0 w 1"/>
                  <a:gd name="T3" fmla="*/ 3 h 3"/>
                  <a:gd name="T4" fmla="*/ 1 w 1"/>
                  <a:gd name="T5" fmla="*/ 1 h 3"/>
                  <a:gd name="T6" fmla="*/ 0 w 1"/>
                  <a:gd name="T7" fmla="*/ 1 h 3"/>
                  <a:gd name="T8" fmla="*/ 0 w 1"/>
                  <a:gd name="T9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3">
                    <a:moveTo>
                      <a:pt x="0" y="2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1" y="2"/>
                      <a:pt x="1" y="1"/>
                    </a:cubicBezTo>
                    <a:cubicBezTo>
                      <a:pt x="0" y="1"/>
                      <a:pt x="0" y="0"/>
                      <a:pt x="0" y="1"/>
                    </a:cubicBezTo>
                    <a:cubicBezTo>
                      <a:pt x="0" y="1"/>
                      <a:pt x="0" y="2"/>
                      <a:pt x="0" y="2"/>
                    </a:cubicBez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097" name="Freeform 795"/>
              <p:cNvSpPr>
                <a:spLocks/>
              </p:cNvSpPr>
              <p:nvPr/>
            </p:nvSpPr>
            <p:spPr bwMode="auto">
              <a:xfrm>
                <a:off x="1922" y="2987"/>
                <a:ext cx="30" cy="16"/>
              </a:xfrm>
              <a:custGeom>
                <a:avLst/>
                <a:gdLst>
                  <a:gd name="T0" fmla="*/ 7 w 11"/>
                  <a:gd name="T1" fmla="*/ 3 h 6"/>
                  <a:gd name="T2" fmla="*/ 8 w 11"/>
                  <a:gd name="T3" fmla="*/ 2 h 6"/>
                  <a:gd name="T4" fmla="*/ 3 w 11"/>
                  <a:gd name="T5" fmla="*/ 2 h 6"/>
                  <a:gd name="T6" fmla="*/ 2 w 11"/>
                  <a:gd name="T7" fmla="*/ 4 h 6"/>
                  <a:gd name="T8" fmla="*/ 1 w 11"/>
                  <a:gd name="T9" fmla="*/ 3 h 6"/>
                  <a:gd name="T10" fmla="*/ 0 w 11"/>
                  <a:gd name="T11" fmla="*/ 4 h 6"/>
                  <a:gd name="T12" fmla="*/ 1 w 11"/>
                  <a:gd name="T13" fmla="*/ 4 h 6"/>
                  <a:gd name="T14" fmla="*/ 1 w 11"/>
                  <a:gd name="T15" fmla="*/ 4 h 6"/>
                  <a:gd name="T16" fmla="*/ 2 w 11"/>
                  <a:gd name="T17" fmla="*/ 4 h 6"/>
                  <a:gd name="T18" fmla="*/ 1 w 11"/>
                  <a:gd name="T19" fmla="*/ 5 h 6"/>
                  <a:gd name="T20" fmla="*/ 3 w 11"/>
                  <a:gd name="T21" fmla="*/ 3 h 6"/>
                  <a:gd name="T22" fmla="*/ 3 w 11"/>
                  <a:gd name="T23" fmla="*/ 5 h 6"/>
                  <a:gd name="T24" fmla="*/ 5 w 11"/>
                  <a:gd name="T25" fmla="*/ 5 h 6"/>
                  <a:gd name="T26" fmla="*/ 5 w 11"/>
                  <a:gd name="T27" fmla="*/ 5 h 6"/>
                  <a:gd name="T28" fmla="*/ 5 w 11"/>
                  <a:gd name="T29" fmla="*/ 3 h 6"/>
                  <a:gd name="T30" fmla="*/ 6 w 11"/>
                  <a:gd name="T31" fmla="*/ 5 h 6"/>
                  <a:gd name="T32" fmla="*/ 10 w 11"/>
                  <a:gd name="T33" fmla="*/ 4 h 6"/>
                  <a:gd name="T34" fmla="*/ 10 w 11"/>
                  <a:gd name="T35" fmla="*/ 2 h 6"/>
                  <a:gd name="T36" fmla="*/ 10 w 11"/>
                  <a:gd name="T37" fmla="*/ 4 h 6"/>
                  <a:gd name="T38" fmla="*/ 11 w 11"/>
                  <a:gd name="T39" fmla="*/ 4 h 6"/>
                  <a:gd name="T40" fmla="*/ 11 w 11"/>
                  <a:gd name="T41" fmla="*/ 1 h 6"/>
                  <a:gd name="T42" fmla="*/ 7 w 11"/>
                  <a:gd name="T43" fmla="*/ 3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1" h="6">
                    <a:moveTo>
                      <a:pt x="7" y="3"/>
                    </a:moveTo>
                    <a:cubicBezTo>
                      <a:pt x="8" y="2"/>
                      <a:pt x="8" y="2"/>
                      <a:pt x="8" y="2"/>
                    </a:cubicBezTo>
                    <a:cubicBezTo>
                      <a:pt x="6" y="2"/>
                      <a:pt x="4" y="3"/>
                      <a:pt x="3" y="2"/>
                    </a:cubicBezTo>
                    <a:cubicBezTo>
                      <a:pt x="2" y="1"/>
                      <a:pt x="2" y="3"/>
                      <a:pt x="2" y="4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0" y="2"/>
                      <a:pt x="0" y="4"/>
                    </a:cubicBezTo>
                    <a:cubicBezTo>
                      <a:pt x="0" y="4"/>
                      <a:pt x="0" y="3"/>
                      <a:pt x="1" y="4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2" y="6"/>
                      <a:pt x="2" y="2"/>
                      <a:pt x="3" y="3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4" y="5"/>
                      <a:pt x="5" y="4"/>
                      <a:pt x="5" y="5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5" y="5"/>
                      <a:pt x="5" y="4"/>
                      <a:pt x="5" y="3"/>
                    </a:cubicBezTo>
                    <a:cubicBezTo>
                      <a:pt x="6" y="2"/>
                      <a:pt x="5" y="5"/>
                      <a:pt x="6" y="5"/>
                    </a:cubicBezTo>
                    <a:cubicBezTo>
                      <a:pt x="7" y="4"/>
                      <a:pt x="9" y="3"/>
                      <a:pt x="10" y="4"/>
                    </a:cubicBezTo>
                    <a:cubicBezTo>
                      <a:pt x="9" y="3"/>
                      <a:pt x="10" y="2"/>
                      <a:pt x="10" y="2"/>
                    </a:cubicBezTo>
                    <a:cubicBezTo>
                      <a:pt x="11" y="3"/>
                      <a:pt x="10" y="3"/>
                      <a:pt x="10" y="4"/>
                    </a:cubicBezTo>
                    <a:cubicBezTo>
                      <a:pt x="10" y="4"/>
                      <a:pt x="11" y="5"/>
                      <a:pt x="11" y="4"/>
                    </a:cubicBezTo>
                    <a:cubicBezTo>
                      <a:pt x="11" y="3"/>
                      <a:pt x="11" y="2"/>
                      <a:pt x="11" y="1"/>
                    </a:cubicBezTo>
                    <a:cubicBezTo>
                      <a:pt x="10" y="0"/>
                      <a:pt x="9" y="4"/>
                      <a:pt x="7" y="3"/>
                    </a:cubicBez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098" name="Rectangle 796"/>
              <p:cNvSpPr>
                <a:spLocks noChangeArrowheads="1"/>
              </p:cNvSpPr>
              <p:nvPr/>
            </p:nvSpPr>
            <p:spPr bwMode="auto">
              <a:xfrm>
                <a:off x="1944" y="2992"/>
                <a:ext cx="1" cy="1"/>
              </a:xfrm>
              <a:prstGeom prst="rect">
                <a:avLst/>
              </a:pr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099" name="Freeform 797"/>
              <p:cNvSpPr>
                <a:spLocks/>
              </p:cNvSpPr>
              <p:nvPr/>
            </p:nvSpPr>
            <p:spPr bwMode="auto">
              <a:xfrm>
                <a:off x="2006" y="3036"/>
                <a:ext cx="3" cy="2"/>
              </a:xfrm>
              <a:custGeom>
                <a:avLst/>
                <a:gdLst>
                  <a:gd name="T0" fmla="*/ 3 w 3"/>
                  <a:gd name="T1" fmla="*/ 0 h 2"/>
                  <a:gd name="T2" fmla="*/ 0 w 3"/>
                  <a:gd name="T3" fmla="*/ 0 h 2"/>
                  <a:gd name="T4" fmla="*/ 3 w 3"/>
                  <a:gd name="T5" fmla="*/ 2 h 2"/>
                  <a:gd name="T6" fmla="*/ 3 w 3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2">
                    <a:moveTo>
                      <a:pt x="3" y="0"/>
                    </a:moveTo>
                    <a:lnTo>
                      <a:pt x="0" y="0"/>
                    </a:lnTo>
                    <a:lnTo>
                      <a:pt x="3" y="2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100" name="Freeform 798"/>
              <p:cNvSpPr>
                <a:spLocks/>
              </p:cNvSpPr>
              <p:nvPr/>
            </p:nvSpPr>
            <p:spPr bwMode="auto">
              <a:xfrm>
                <a:off x="2004" y="3025"/>
                <a:ext cx="2" cy="13"/>
              </a:xfrm>
              <a:custGeom>
                <a:avLst/>
                <a:gdLst>
                  <a:gd name="T0" fmla="*/ 0 w 1"/>
                  <a:gd name="T1" fmla="*/ 0 h 5"/>
                  <a:gd name="T2" fmla="*/ 0 w 1"/>
                  <a:gd name="T3" fmla="*/ 0 h 5"/>
                  <a:gd name="T4" fmla="*/ 1 w 1"/>
                  <a:gd name="T5" fmla="*/ 5 h 5"/>
                  <a:gd name="T6" fmla="*/ 1 w 1"/>
                  <a:gd name="T7" fmla="*/ 2 h 5"/>
                  <a:gd name="T8" fmla="*/ 1 w 1"/>
                  <a:gd name="T9" fmla="*/ 3 h 5"/>
                  <a:gd name="T10" fmla="*/ 1 w 1"/>
                  <a:gd name="T11" fmla="*/ 1 h 5"/>
                  <a:gd name="T12" fmla="*/ 0 w 1"/>
                  <a:gd name="T13" fmla="*/ 1 h 5"/>
                  <a:gd name="T14" fmla="*/ 0 w 1"/>
                  <a:gd name="T15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" h="5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4"/>
                      <a:pt x="0" y="3"/>
                      <a:pt x="1" y="5"/>
                    </a:cubicBezTo>
                    <a:cubicBezTo>
                      <a:pt x="1" y="5"/>
                      <a:pt x="1" y="3"/>
                      <a:pt x="1" y="2"/>
                    </a:cubicBezTo>
                    <a:cubicBezTo>
                      <a:pt x="1" y="2"/>
                      <a:pt x="1" y="3"/>
                      <a:pt x="1" y="3"/>
                    </a:cubicBezTo>
                    <a:cubicBezTo>
                      <a:pt x="1" y="2"/>
                      <a:pt x="1" y="2"/>
                      <a:pt x="1" y="1"/>
                    </a:cubicBezTo>
                    <a:cubicBezTo>
                      <a:pt x="1" y="0"/>
                      <a:pt x="1" y="2"/>
                      <a:pt x="0" y="1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101" name="Freeform 799"/>
              <p:cNvSpPr>
                <a:spLocks/>
              </p:cNvSpPr>
              <p:nvPr/>
            </p:nvSpPr>
            <p:spPr bwMode="auto">
              <a:xfrm>
                <a:off x="2004" y="3030"/>
                <a:ext cx="0" cy="3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102" name="Freeform 800"/>
              <p:cNvSpPr>
                <a:spLocks/>
              </p:cNvSpPr>
              <p:nvPr/>
            </p:nvSpPr>
            <p:spPr bwMode="auto">
              <a:xfrm>
                <a:off x="2004" y="3030"/>
                <a:ext cx="0" cy="6"/>
              </a:xfrm>
              <a:custGeom>
                <a:avLst/>
                <a:gdLst>
                  <a:gd name="T0" fmla="*/ 2 h 2"/>
                  <a:gd name="T1" fmla="*/ 0 h 2"/>
                  <a:gd name="T2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cubicBezTo>
                      <a:pt x="0" y="1"/>
                      <a:pt x="0" y="0"/>
                      <a:pt x="0" y="0"/>
                    </a:cubicBezTo>
                    <a:cubicBezTo>
                      <a:pt x="0" y="2"/>
                      <a:pt x="0" y="2"/>
                      <a:pt x="0" y="2"/>
                    </a:cubicBez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103" name="Freeform 801"/>
              <p:cNvSpPr>
                <a:spLocks/>
              </p:cNvSpPr>
              <p:nvPr/>
            </p:nvSpPr>
            <p:spPr bwMode="auto">
              <a:xfrm>
                <a:off x="2001" y="3036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104" name="Freeform 802"/>
              <p:cNvSpPr>
                <a:spLocks/>
              </p:cNvSpPr>
              <p:nvPr/>
            </p:nvSpPr>
            <p:spPr bwMode="auto">
              <a:xfrm>
                <a:off x="2001" y="3028"/>
                <a:ext cx="3" cy="10"/>
              </a:xfrm>
              <a:custGeom>
                <a:avLst/>
                <a:gdLst>
                  <a:gd name="T0" fmla="*/ 0 w 1"/>
                  <a:gd name="T1" fmla="*/ 3 h 4"/>
                  <a:gd name="T2" fmla="*/ 0 w 1"/>
                  <a:gd name="T3" fmla="*/ 3 h 4"/>
                  <a:gd name="T4" fmla="*/ 0 w 1"/>
                  <a:gd name="T5" fmla="*/ 3 h 4"/>
                  <a:gd name="T6" fmla="*/ 0 w 1"/>
                  <a:gd name="T7" fmla="*/ 1 h 4"/>
                  <a:gd name="T8" fmla="*/ 1 w 1"/>
                  <a:gd name="T9" fmla="*/ 1 h 4"/>
                  <a:gd name="T10" fmla="*/ 0 w 1"/>
                  <a:gd name="T11" fmla="*/ 0 h 4"/>
                  <a:gd name="T12" fmla="*/ 0 w 1"/>
                  <a:gd name="T13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" h="4">
                    <a:moveTo>
                      <a:pt x="0" y="3"/>
                    </a:moveTo>
                    <a:cubicBezTo>
                      <a:pt x="0" y="4"/>
                      <a:pt x="0" y="3"/>
                      <a:pt x="0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2"/>
                      <a:pt x="0" y="0"/>
                      <a:pt x="0" y="1"/>
                    </a:cubicBezTo>
                    <a:cubicBezTo>
                      <a:pt x="0" y="0"/>
                      <a:pt x="0" y="2"/>
                      <a:pt x="1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2"/>
                      <a:pt x="0" y="3"/>
                    </a:cubicBez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105" name="Freeform 803"/>
              <p:cNvSpPr>
                <a:spLocks/>
              </p:cNvSpPr>
              <p:nvPr/>
            </p:nvSpPr>
            <p:spPr bwMode="auto">
              <a:xfrm>
                <a:off x="2001" y="3033"/>
                <a:ext cx="0" cy="3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1"/>
                    </a:cubicBez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106" name="Rectangle 804"/>
              <p:cNvSpPr>
                <a:spLocks noChangeArrowheads="1"/>
              </p:cNvSpPr>
              <p:nvPr/>
            </p:nvSpPr>
            <p:spPr bwMode="auto">
              <a:xfrm>
                <a:off x="2004" y="3033"/>
                <a:ext cx="1" cy="3"/>
              </a:xfrm>
              <a:prstGeom prst="rect">
                <a:avLst/>
              </a:pr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107" name="Freeform 805"/>
              <p:cNvSpPr>
                <a:spLocks/>
              </p:cNvSpPr>
              <p:nvPr/>
            </p:nvSpPr>
            <p:spPr bwMode="auto">
              <a:xfrm>
                <a:off x="1998" y="3025"/>
                <a:ext cx="3" cy="11"/>
              </a:xfrm>
              <a:custGeom>
                <a:avLst/>
                <a:gdLst>
                  <a:gd name="T0" fmla="*/ 0 w 1"/>
                  <a:gd name="T1" fmla="*/ 4 h 4"/>
                  <a:gd name="T2" fmla="*/ 1 w 1"/>
                  <a:gd name="T3" fmla="*/ 3 h 4"/>
                  <a:gd name="T4" fmla="*/ 0 w 1"/>
                  <a:gd name="T5" fmla="*/ 0 h 4"/>
                  <a:gd name="T6" fmla="*/ 0 w 1"/>
                  <a:gd name="T7" fmla="*/ 1 h 4"/>
                  <a:gd name="T8" fmla="*/ 0 w 1"/>
                  <a:gd name="T9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4">
                    <a:moveTo>
                      <a:pt x="0" y="4"/>
                    </a:moveTo>
                    <a:cubicBezTo>
                      <a:pt x="0" y="2"/>
                      <a:pt x="1" y="4"/>
                      <a:pt x="1" y="3"/>
                    </a:cubicBezTo>
                    <a:cubicBezTo>
                      <a:pt x="0" y="3"/>
                      <a:pt x="0" y="1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3"/>
                      <a:pt x="0" y="4"/>
                    </a:cubicBez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108" name="Freeform 806"/>
              <p:cNvSpPr>
                <a:spLocks/>
              </p:cNvSpPr>
              <p:nvPr/>
            </p:nvSpPr>
            <p:spPr bwMode="auto">
              <a:xfrm>
                <a:off x="1996" y="302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109" name="Freeform 807"/>
              <p:cNvSpPr>
                <a:spLocks/>
              </p:cNvSpPr>
              <p:nvPr/>
            </p:nvSpPr>
            <p:spPr bwMode="auto">
              <a:xfrm>
                <a:off x="1990" y="3017"/>
                <a:ext cx="8" cy="16"/>
              </a:xfrm>
              <a:custGeom>
                <a:avLst/>
                <a:gdLst>
                  <a:gd name="T0" fmla="*/ 1 w 3"/>
                  <a:gd name="T1" fmla="*/ 6 h 6"/>
                  <a:gd name="T2" fmla="*/ 1 w 3"/>
                  <a:gd name="T3" fmla="*/ 3 h 6"/>
                  <a:gd name="T4" fmla="*/ 1 w 3"/>
                  <a:gd name="T5" fmla="*/ 5 h 6"/>
                  <a:gd name="T6" fmla="*/ 2 w 3"/>
                  <a:gd name="T7" fmla="*/ 4 h 6"/>
                  <a:gd name="T8" fmla="*/ 2 w 3"/>
                  <a:gd name="T9" fmla="*/ 6 h 6"/>
                  <a:gd name="T10" fmla="*/ 2 w 3"/>
                  <a:gd name="T11" fmla="*/ 4 h 6"/>
                  <a:gd name="T12" fmla="*/ 3 w 3"/>
                  <a:gd name="T13" fmla="*/ 5 h 6"/>
                  <a:gd name="T14" fmla="*/ 2 w 3"/>
                  <a:gd name="T15" fmla="*/ 3 h 6"/>
                  <a:gd name="T16" fmla="*/ 2 w 3"/>
                  <a:gd name="T17" fmla="*/ 3 h 6"/>
                  <a:gd name="T18" fmla="*/ 2 w 3"/>
                  <a:gd name="T19" fmla="*/ 2 h 6"/>
                  <a:gd name="T20" fmla="*/ 1 w 3"/>
                  <a:gd name="T21" fmla="*/ 1 h 6"/>
                  <a:gd name="T22" fmla="*/ 1 w 3"/>
                  <a:gd name="T23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" h="6">
                    <a:moveTo>
                      <a:pt x="1" y="6"/>
                    </a:moveTo>
                    <a:cubicBezTo>
                      <a:pt x="1" y="3"/>
                      <a:pt x="1" y="3"/>
                      <a:pt x="1" y="3"/>
                    </a:cubicBezTo>
                    <a:cubicBezTo>
                      <a:pt x="1" y="4"/>
                      <a:pt x="1" y="5"/>
                      <a:pt x="1" y="5"/>
                    </a:cubicBezTo>
                    <a:cubicBezTo>
                      <a:pt x="2" y="5"/>
                      <a:pt x="1" y="4"/>
                      <a:pt x="2" y="4"/>
                    </a:cubicBezTo>
                    <a:cubicBezTo>
                      <a:pt x="2" y="6"/>
                      <a:pt x="1" y="4"/>
                      <a:pt x="2" y="6"/>
                    </a:cubicBezTo>
                    <a:cubicBezTo>
                      <a:pt x="2" y="6"/>
                      <a:pt x="2" y="6"/>
                      <a:pt x="2" y="4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3"/>
                      <a:pt x="2" y="5"/>
                      <a:pt x="2" y="3"/>
                    </a:cubicBezTo>
                    <a:cubicBezTo>
                      <a:pt x="2" y="3"/>
                      <a:pt x="2" y="2"/>
                      <a:pt x="2" y="2"/>
                    </a:cubicBezTo>
                    <a:cubicBezTo>
                      <a:pt x="2" y="3"/>
                      <a:pt x="1" y="0"/>
                      <a:pt x="1" y="1"/>
                    </a:cubicBezTo>
                    <a:cubicBezTo>
                      <a:pt x="0" y="1"/>
                      <a:pt x="1" y="4"/>
                      <a:pt x="1" y="6"/>
                    </a:cubicBez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</p:grpSp>
        <p:grpSp>
          <p:nvGrpSpPr>
            <p:cNvPr id="10" name="Group 1009"/>
            <p:cNvGrpSpPr>
              <a:grpSpLocks/>
            </p:cNvGrpSpPr>
            <p:nvPr/>
          </p:nvGrpSpPr>
          <p:grpSpPr bwMode="auto">
            <a:xfrm>
              <a:off x="1462" y="1760"/>
              <a:ext cx="531" cy="1336"/>
              <a:chOff x="1462" y="1760"/>
              <a:chExt cx="531" cy="1336"/>
            </a:xfrm>
          </p:grpSpPr>
          <p:sp>
            <p:nvSpPr>
              <p:cNvPr id="710" name="Freeform 809"/>
              <p:cNvSpPr>
                <a:spLocks/>
              </p:cNvSpPr>
              <p:nvPr/>
            </p:nvSpPr>
            <p:spPr bwMode="auto">
              <a:xfrm>
                <a:off x="1990" y="3022"/>
                <a:ext cx="0" cy="3"/>
              </a:xfrm>
              <a:custGeom>
                <a:avLst/>
                <a:gdLst>
                  <a:gd name="T0" fmla="*/ 3 h 3"/>
                  <a:gd name="T1" fmla="*/ 0 h 3"/>
                  <a:gd name="T2" fmla="*/ 3 h 3"/>
                  <a:gd name="T3" fmla="*/ 3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3">
                    <a:moveTo>
                      <a:pt x="0" y="3"/>
                    </a:moveTo>
                    <a:lnTo>
                      <a:pt x="0" y="0"/>
                    </a:lnTo>
                    <a:lnTo>
                      <a:pt x="0" y="3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711" name="Freeform 810"/>
              <p:cNvSpPr>
                <a:spLocks/>
              </p:cNvSpPr>
              <p:nvPr/>
            </p:nvSpPr>
            <p:spPr bwMode="auto">
              <a:xfrm>
                <a:off x="1987" y="3019"/>
                <a:ext cx="3" cy="14"/>
              </a:xfrm>
              <a:custGeom>
                <a:avLst/>
                <a:gdLst>
                  <a:gd name="T0" fmla="*/ 1 w 1"/>
                  <a:gd name="T1" fmla="*/ 5 h 5"/>
                  <a:gd name="T2" fmla="*/ 1 w 1"/>
                  <a:gd name="T3" fmla="*/ 4 h 5"/>
                  <a:gd name="T4" fmla="*/ 1 w 1"/>
                  <a:gd name="T5" fmla="*/ 5 h 5"/>
                  <a:gd name="T6" fmla="*/ 1 w 1"/>
                  <a:gd name="T7" fmla="*/ 3 h 5"/>
                  <a:gd name="T8" fmla="*/ 1 w 1"/>
                  <a:gd name="T9" fmla="*/ 4 h 5"/>
                  <a:gd name="T10" fmla="*/ 0 w 1"/>
                  <a:gd name="T11" fmla="*/ 1 h 5"/>
                  <a:gd name="T12" fmla="*/ 1 w 1"/>
                  <a:gd name="T13" fmla="*/ 2 h 5"/>
                  <a:gd name="T14" fmla="*/ 0 w 1"/>
                  <a:gd name="T15" fmla="*/ 2 h 5"/>
                  <a:gd name="T16" fmla="*/ 0 w 1"/>
                  <a:gd name="T17" fmla="*/ 3 h 5"/>
                  <a:gd name="T18" fmla="*/ 0 w 1"/>
                  <a:gd name="T19" fmla="*/ 3 h 5"/>
                  <a:gd name="T20" fmla="*/ 1 w 1"/>
                  <a:gd name="T21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" h="5">
                    <a:moveTo>
                      <a:pt x="1" y="5"/>
                    </a:moveTo>
                    <a:cubicBezTo>
                      <a:pt x="1" y="4"/>
                      <a:pt x="1" y="4"/>
                      <a:pt x="1" y="4"/>
                    </a:cubicBezTo>
                    <a:cubicBezTo>
                      <a:pt x="1" y="4"/>
                      <a:pt x="1" y="4"/>
                      <a:pt x="1" y="5"/>
                    </a:cubicBezTo>
                    <a:cubicBezTo>
                      <a:pt x="1" y="4"/>
                      <a:pt x="1" y="3"/>
                      <a:pt x="1" y="3"/>
                    </a:cubicBezTo>
                    <a:cubicBezTo>
                      <a:pt x="1" y="1"/>
                      <a:pt x="1" y="4"/>
                      <a:pt x="1" y="4"/>
                    </a:cubicBezTo>
                    <a:cubicBezTo>
                      <a:pt x="0" y="3"/>
                      <a:pt x="1" y="3"/>
                      <a:pt x="0" y="1"/>
                    </a:cubicBezTo>
                    <a:cubicBezTo>
                      <a:pt x="0" y="1"/>
                      <a:pt x="0" y="2"/>
                      <a:pt x="1" y="2"/>
                    </a:cubicBezTo>
                    <a:cubicBezTo>
                      <a:pt x="0" y="0"/>
                      <a:pt x="0" y="2"/>
                      <a:pt x="0" y="2"/>
                    </a:cubicBezTo>
                    <a:cubicBezTo>
                      <a:pt x="0" y="2"/>
                      <a:pt x="0" y="3"/>
                      <a:pt x="0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5"/>
                      <a:pt x="0" y="5"/>
                      <a:pt x="1" y="5"/>
                    </a:cubicBez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712" name="Freeform 811"/>
              <p:cNvSpPr>
                <a:spLocks/>
              </p:cNvSpPr>
              <p:nvPr/>
            </p:nvSpPr>
            <p:spPr bwMode="auto">
              <a:xfrm>
                <a:off x="1990" y="3033"/>
                <a:ext cx="3" cy="3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0 h 1"/>
                  <a:gd name="T4" fmla="*/ 1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1" y="0"/>
                      <a:pt x="0" y="0"/>
                      <a:pt x="0" y="0"/>
                    </a:cubicBezTo>
                    <a:cubicBezTo>
                      <a:pt x="0" y="0"/>
                      <a:pt x="1" y="1"/>
                      <a:pt x="1" y="0"/>
                    </a:cubicBez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713" name="Freeform 812"/>
              <p:cNvSpPr>
                <a:spLocks/>
              </p:cNvSpPr>
              <p:nvPr/>
            </p:nvSpPr>
            <p:spPr bwMode="auto">
              <a:xfrm>
                <a:off x="1987" y="302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714" name="Freeform 813"/>
              <p:cNvSpPr>
                <a:spLocks/>
              </p:cNvSpPr>
              <p:nvPr/>
            </p:nvSpPr>
            <p:spPr bwMode="auto">
              <a:xfrm>
                <a:off x="1987" y="3030"/>
                <a:ext cx="0" cy="3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  <a:gd name="T3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715" name="Freeform 814"/>
              <p:cNvSpPr>
                <a:spLocks/>
              </p:cNvSpPr>
              <p:nvPr/>
            </p:nvSpPr>
            <p:spPr bwMode="auto">
              <a:xfrm>
                <a:off x="1957" y="3022"/>
                <a:ext cx="30" cy="19"/>
              </a:xfrm>
              <a:custGeom>
                <a:avLst/>
                <a:gdLst>
                  <a:gd name="T0" fmla="*/ 0 w 11"/>
                  <a:gd name="T1" fmla="*/ 2 h 7"/>
                  <a:gd name="T2" fmla="*/ 1 w 11"/>
                  <a:gd name="T3" fmla="*/ 3 h 7"/>
                  <a:gd name="T4" fmla="*/ 1 w 11"/>
                  <a:gd name="T5" fmla="*/ 4 h 7"/>
                  <a:gd name="T6" fmla="*/ 1 w 11"/>
                  <a:gd name="T7" fmla="*/ 7 h 7"/>
                  <a:gd name="T8" fmla="*/ 2 w 11"/>
                  <a:gd name="T9" fmla="*/ 5 h 7"/>
                  <a:gd name="T10" fmla="*/ 2 w 11"/>
                  <a:gd name="T11" fmla="*/ 7 h 7"/>
                  <a:gd name="T12" fmla="*/ 3 w 11"/>
                  <a:gd name="T13" fmla="*/ 6 h 7"/>
                  <a:gd name="T14" fmla="*/ 4 w 11"/>
                  <a:gd name="T15" fmla="*/ 5 h 7"/>
                  <a:gd name="T16" fmla="*/ 8 w 11"/>
                  <a:gd name="T17" fmla="*/ 5 h 7"/>
                  <a:gd name="T18" fmla="*/ 8 w 11"/>
                  <a:gd name="T19" fmla="*/ 3 h 7"/>
                  <a:gd name="T20" fmla="*/ 9 w 11"/>
                  <a:gd name="T21" fmla="*/ 4 h 7"/>
                  <a:gd name="T22" fmla="*/ 9 w 11"/>
                  <a:gd name="T23" fmla="*/ 4 h 7"/>
                  <a:gd name="T24" fmla="*/ 10 w 11"/>
                  <a:gd name="T25" fmla="*/ 5 h 7"/>
                  <a:gd name="T26" fmla="*/ 10 w 11"/>
                  <a:gd name="T27" fmla="*/ 2 h 7"/>
                  <a:gd name="T28" fmla="*/ 10 w 11"/>
                  <a:gd name="T29" fmla="*/ 5 h 7"/>
                  <a:gd name="T30" fmla="*/ 11 w 11"/>
                  <a:gd name="T31" fmla="*/ 3 h 7"/>
                  <a:gd name="T32" fmla="*/ 10 w 11"/>
                  <a:gd name="T33" fmla="*/ 1 h 7"/>
                  <a:gd name="T34" fmla="*/ 10 w 11"/>
                  <a:gd name="T35" fmla="*/ 0 h 7"/>
                  <a:gd name="T36" fmla="*/ 8 w 11"/>
                  <a:gd name="T37" fmla="*/ 3 h 7"/>
                  <a:gd name="T38" fmla="*/ 8 w 11"/>
                  <a:gd name="T39" fmla="*/ 2 h 7"/>
                  <a:gd name="T40" fmla="*/ 6 w 11"/>
                  <a:gd name="T41" fmla="*/ 1 h 7"/>
                  <a:gd name="T42" fmla="*/ 6 w 11"/>
                  <a:gd name="T43" fmla="*/ 3 h 7"/>
                  <a:gd name="T44" fmla="*/ 5 w 11"/>
                  <a:gd name="T45" fmla="*/ 3 h 7"/>
                  <a:gd name="T46" fmla="*/ 5 w 11"/>
                  <a:gd name="T47" fmla="*/ 4 h 7"/>
                  <a:gd name="T48" fmla="*/ 5 w 11"/>
                  <a:gd name="T49" fmla="*/ 2 h 7"/>
                  <a:gd name="T50" fmla="*/ 5 w 11"/>
                  <a:gd name="T51" fmla="*/ 5 h 7"/>
                  <a:gd name="T52" fmla="*/ 3 w 11"/>
                  <a:gd name="T53" fmla="*/ 1 h 7"/>
                  <a:gd name="T54" fmla="*/ 4 w 11"/>
                  <a:gd name="T55" fmla="*/ 3 h 7"/>
                  <a:gd name="T56" fmla="*/ 4 w 11"/>
                  <a:gd name="T57" fmla="*/ 4 h 7"/>
                  <a:gd name="T58" fmla="*/ 3 w 11"/>
                  <a:gd name="T59" fmla="*/ 2 h 7"/>
                  <a:gd name="T60" fmla="*/ 3 w 11"/>
                  <a:gd name="T61" fmla="*/ 3 h 7"/>
                  <a:gd name="T62" fmla="*/ 3 w 11"/>
                  <a:gd name="T63" fmla="*/ 4 h 7"/>
                  <a:gd name="T64" fmla="*/ 2 w 11"/>
                  <a:gd name="T65" fmla="*/ 4 h 7"/>
                  <a:gd name="T66" fmla="*/ 2 w 11"/>
                  <a:gd name="T67" fmla="*/ 2 h 7"/>
                  <a:gd name="T68" fmla="*/ 1 w 11"/>
                  <a:gd name="T69" fmla="*/ 1 h 7"/>
                  <a:gd name="T70" fmla="*/ 1 w 11"/>
                  <a:gd name="T71" fmla="*/ 4 h 7"/>
                  <a:gd name="T72" fmla="*/ 0 w 11"/>
                  <a:gd name="T73" fmla="*/ 2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1" h="7">
                    <a:moveTo>
                      <a:pt x="0" y="2"/>
                    </a:moveTo>
                    <a:cubicBezTo>
                      <a:pt x="1" y="3"/>
                      <a:pt x="1" y="3"/>
                      <a:pt x="1" y="3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1" y="5"/>
                      <a:pt x="1" y="6"/>
                      <a:pt x="1" y="7"/>
                    </a:cubicBezTo>
                    <a:cubicBezTo>
                      <a:pt x="1" y="7"/>
                      <a:pt x="1" y="5"/>
                      <a:pt x="2" y="5"/>
                    </a:cubicBezTo>
                    <a:cubicBezTo>
                      <a:pt x="2" y="7"/>
                      <a:pt x="2" y="7"/>
                      <a:pt x="2" y="7"/>
                    </a:cubicBezTo>
                    <a:cubicBezTo>
                      <a:pt x="2" y="6"/>
                      <a:pt x="3" y="5"/>
                      <a:pt x="3" y="6"/>
                    </a:cubicBezTo>
                    <a:cubicBezTo>
                      <a:pt x="4" y="6"/>
                      <a:pt x="4" y="6"/>
                      <a:pt x="4" y="5"/>
                    </a:cubicBezTo>
                    <a:cubicBezTo>
                      <a:pt x="6" y="5"/>
                      <a:pt x="7" y="4"/>
                      <a:pt x="8" y="5"/>
                    </a:cubicBezTo>
                    <a:cubicBezTo>
                      <a:pt x="8" y="3"/>
                      <a:pt x="8" y="3"/>
                      <a:pt x="8" y="3"/>
                    </a:cubicBezTo>
                    <a:cubicBezTo>
                      <a:pt x="9" y="4"/>
                      <a:pt x="9" y="3"/>
                      <a:pt x="9" y="4"/>
                    </a:cubicBezTo>
                    <a:cubicBezTo>
                      <a:pt x="9" y="4"/>
                      <a:pt x="9" y="4"/>
                      <a:pt x="9" y="4"/>
                    </a:cubicBezTo>
                    <a:cubicBezTo>
                      <a:pt x="9" y="6"/>
                      <a:pt x="9" y="4"/>
                      <a:pt x="10" y="5"/>
                    </a:cubicBezTo>
                    <a:cubicBezTo>
                      <a:pt x="10" y="4"/>
                      <a:pt x="9" y="2"/>
                      <a:pt x="10" y="2"/>
                    </a:cubicBezTo>
                    <a:cubicBezTo>
                      <a:pt x="10" y="4"/>
                      <a:pt x="10" y="2"/>
                      <a:pt x="10" y="5"/>
                    </a:cubicBezTo>
                    <a:cubicBezTo>
                      <a:pt x="11" y="5"/>
                      <a:pt x="10" y="3"/>
                      <a:pt x="11" y="3"/>
                    </a:cubicBezTo>
                    <a:cubicBezTo>
                      <a:pt x="10" y="2"/>
                      <a:pt x="10" y="2"/>
                      <a:pt x="10" y="1"/>
                    </a:cubicBezTo>
                    <a:cubicBezTo>
                      <a:pt x="10" y="0"/>
                      <a:pt x="10" y="2"/>
                      <a:pt x="10" y="0"/>
                    </a:cubicBezTo>
                    <a:cubicBezTo>
                      <a:pt x="9" y="0"/>
                      <a:pt x="9" y="3"/>
                      <a:pt x="8" y="3"/>
                    </a:cubicBezTo>
                    <a:cubicBezTo>
                      <a:pt x="8" y="2"/>
                      <a:pt x="8" y="2"/>
                      <a:pt x="8" y="2"/>
                    </a:cubicBezTo>
                    <a:cubicBezTo>
                      <a:pt x="7" y="3"/>
                      <a:pt x="7" y="3"/>
                      <a:pt x="6" y="1"/>
                    </a:cubicBezTo>
                    <a:cubicBezTo>
                      <a:pt x="6" y="2"/>
                      <a:pt x="5" y="1"/>
                      <a:pt x="6" y="3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5" y="4"/>
                      <a:pt x="5" y="2"/>
                      <a:pt x="5" y="2"/>
                    </a:cubicBezTo>
                    <a:cubicBezTo>
                      <a:pt x="5" y="4"/>
                      <a:pt x="5" y="4"/>
                      <a:pt x="5" y="5"/>
                    </a:cubicBezTo>
                    <a:cubicBezTo>
                      <a:pt x="4" y="4"/>
                      <a:pt x="4" y="3"/>
                      <a:pt x="3" y="1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3" y="2"/>
                      <a:pt x="4" y="4"/>
                      <a:pt x="4" y="4"/>
                    </a:cubicBezTo>
                    <a:cubicBezTo>
                      <a:pt x="3" y="4"/>
                      <a:pt x="3" y="3"/>
                      <a:pt x="3" y="2"/>
                    </a:cubicBezTo>
                    <a:cubicBezTo>
                      <a:pt x="3" y="1"/>
                      <a:pt x="3" y="4"/>
                      <a:pt x="3" y="3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2" y="5"/>
                      <a:pt x="2" y="4"/>
                      <a:pt x="2" y="4"/>
                    </a:cubicBezTo>
                    <a:cubicBezTo>
                      <a:pt x="1" y="2"/>
                      <a:pt x="2" y="3"/>
                      <a:pt x="2" y="2"/>
                    </a:cubicBezTo>
                    <a:cubicBezTo>
                      <a:pt x="2" y="1"/>
                      <a:pt x="2" y="1"/>
                      <a:pt x="1" y="1"/>
                    </a:cubicBezTo>
                    <a:cubicBezTo>
                      <a:pt x="1" y="2"/>
                      <a:pt x="1" y="3"/>
                      <a:pt x="1" y="4"/>
                    </a:cubicBezTo>
                    <a:cubicBezTo>
                      <a:pt x="1" y="2"/>
                      <a:pt x="1" y="2"/>
                      <a:pt x="0" y="2"/>
                    </a:cubicBez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716" name="Rectangle 815"/>
              <p:cNvSpPr>
                <a:spLocks noChangeArrowheads="1"/>
              </p:cNvSpPr>
              <p:nvPr/>
            </p:nvSpPr>
            <p:spPr bwMode="auto">
              <a:xfrm>
                <a:off x="1960" y="3022"/>
                <a:ext cx="1" cy="3"/>
              </a:xfrm>
              <a:prstGeom prst="rect">
                <a:avLst/>
              </a:pr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717" name="Freeform 816"/>
              <p:cNvSpPr>
                <a:spLocks/>
              </p:cNvSpPr>
              <p:nvPr/>
            </p:nvSpPr>
            <p:spPr bwMode="auto">
              <a:xfrm>
                <a:off x="1957" y="302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718" name="Rectangle 817"/>
              <p:cNvSpPr>
                <a:spLocks noChangeArrowheads="1"/>
              </p:cNvSpPr>
              <p:nvPr/>
            </p:nvSpPr>
            <p:spPr bwMode="auto">
              <a:xfrm>
                <a:off x="1966" y="3038"/>
                <a:ext cx="1" cy="1"/>
              </a:xfrm>
              <a:prstGeom prst="rect">
                <a:avLst/>
              </a:pr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719" name="Freeform 818"/>
              <p:cNvSpPr>
                <a:spLocks/>
              </p:cNvSpPr>
              <p:nvPr/>
            </p:nvSpPr>
            <p:spPr bwMode="auto">
              <a:xfrm>
                <a:off x="1966" y="3022"/>
                <a:ext cx="0" cy="3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720" name="Freeform 819"/>
              <p:cNvSpPr>
                <a:spLocks/>
              </p:cNvSpPr>
              <p:nvPr/>
            </p:nvSpPr>
            <p:spPr bwMode="auto">
              <a:xfrm>
                <a:off x="1971" y="3022"/>
                <a:ext cx="0" cy="3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721" name="Rectangle 820"/>
              <p:cNvSpPr>
                <a:spLocks noChangeArrowheads="1"/>
              </p:cNvSpPr>
              <p:nvPr/>
            </p:nvSpPr>
            <p:spPr bwMode="auto">
              <a:xfrm>
                <a:off x="1960" y="3025"/>
                <a:ext cx="1" cy="1"/>
              </a:xfrm>
              <a:prstGeom prst="rect">
                <a:avLst/>
              </a:pr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722" name="Freeform 821"/>
              <p:cNvSpPr>
                <a:spLocks/>
              </p:cNvSpPr>
              <p:nvPr/>
            </p:nvSpPr>
            <p:spPr bwMode="auto">
              <a:xfrm>
                <a:off x="1944" y="3025"/>
                <a:ext cx="16" cy="22"/>
              </a:xfrm>
              <a:custGeom>
                <a:avLst/>
                <a:gdLst>
                  <a:gd name="T0" fmla="*/ 1 w 6"/>
                  <a:gd name="T1" fmla="*/ 7 h 8"/>
                  <a:gd name="T2" fmla="*/ 2 w 6"/>
                  <a:gd name="T3" fmla="*/ 7 h 8"/>
                  <a:gd name="T4" fmla="*/ 2 w 6"/>
                  <a:gd name="T5" fmla="*/ 4 h 8"/>
                  <a:gd name="T6" fmla="*/ 2 w 6"/>
                  <a:gd name="T7" fmla="*/ 7 h 8"/>
                  <a:gd name="T8" fmla="*/ 4 w 6"/>
                  <a:gd name="T9" fmla="*/ 5 h 8"/>
                  <a:gd name="T10" fmla="*/ 4 w 6"/>
                  <a:gd name="T11" fmla="*/ 6 h 8"/>
                  <a:gd name="T12" fmla="*/ 4 w 6"/>
                  <a:gd name="T13" fmla="*/ 2 h 8"/>
                  <a:gd name="T14" fmla="*/ 5 w 6"/>
                  <a:gd name="T15" fmla="*/ 6 h 8"/>
                  <a:gd name="T16" fmla="*/ 5 w 6"/>
                  <a:gd name="T17" fmla="*/ 6 h 8"/>
                  <a:gd name="T18" fmla="*/ 6 w 6"/>
                  <a:gd name="T19" fmla="*/ 5 h 8"/>
                  <a:gd name="T20" fmla="*/ 5 w 6"/>
                  <a:gd name="T21" fmla="*/ 3 h 8"/>
                  <a:gd name="T22" fmla="*/ 5 w 6"/>
                  <a:gd name="T23" fmla="*/ 1 h 8"/>
                  <a:gd name="T24" fmla="*/ 5 w 6"/>
                  <a:gd name="T25" fmla="*/ 3 h 8"/>
                  <a:gd name="T26" fmla="*/ 4 w 6"/>
                  <a:gd name="T27" fmla="*/ 1 h 8"/>
                  <a:gd name="T28" fmla="*/ 4 w 6"/>
                  <a:gd name="T29" fmla="*/ 2 h 8"/>
                  <a:gd name="T30" fmla="*/ 4 w 6"/>
                  <a:gd name="T31" fmla="*/ 1 h 8"/>
                  <a:gd name="T32" fmla="*/ 4 w 6"/>
                  <a:gd name="T33" fmla="*/ 2 h 8"/>
                  <a:gd name="T34" fmla="*/ 4 w 6"/>
                  <a:gd name="T35" fmla="*/ 2 h 8"/>
                  <a:gd name="T36" fmla="*/ 4 w 6"/>
                  <a:gd name="T37" fmla="*/ 4 h 8"/>
                  <a:gd name="T38" fmla="*/ 3 w 6"/>
                  <a:gd name="T39" fmla="*/ 2 h 8"/>
                  <a:gd name="T40" fmla="*/ 3 w 6"/>
                  <a:gd name="T41" fmla="*/ 3 h 8"/>
                  <a:gd name="T42" fmla="*/ 2 w 6"/>
                  <a:gd name="T43" fmla="*/ 1 h 8"/>
                  <a:gd name="T44" fmla="*/ 2 w 6"/>
                  <a:gd name="T45" fmla="*/ 3 h 8"/>
                  <a:gd name="T46" fmla="*/ 3 w 6"/>
                  <a:gd name="T47" fmla="*/ 2 h 8"/>
                  <a:gd name="T48" fmla="*/ 3 w 6"/>
                  <a:gd name="T49" fmla="*/ 5 h 8"/>
                  <a:gd name="T50" fmla="*/ 2 w 6"/>
                  <a:gd name="T51" fmla="*/ 2 h 8"/>
                  <a:gd name="T52" fmla="*/ 1 w 6"/>
                  <a:gd name="T53" fmla="*/ 3 h 8"/>
                  <a:gd name="T54" fmla="*/ 1 w 6"/>
                  <a:gd name="T55" fmla="*/ 2 h 8"/>
                  <a:gd name="T56" fmla="*/ 1 w 6"/>
                  <a:gd name="T57" fmla="*/ 4 h 8"/>
                  <a:gd name="T58" fmla="*/ 1 w 6"/>
                  <a:gd name="T59" fmla="*/ 4 h 8"/>
                  <a:gd name="T60" fmla="*/ 1 w 6"/>
                  <a:gd name="T61" fmla="*/ 5 h 8"/>
                  <a:gd name="T62" fmla="*/ 1 w 6"/>
                  <a:gd name="T63" fmla="*/ 4 h 8"/>
                  <a:gd name="T64" fmla="*/ 0 w 6"/>
                  <a:gd name="T65" fmla="*/ 6 h 8"/>
                  <a:gd name="T66" fmla="*/ 1 w 6"/>
                  <a:gd name="T67" fmla="*/ 5 h 8"/>
                  <a:gd name="T68" fmla="*/ 1 w 6"/>
                  <a:gd name="T69" fmla="*/ 7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6" h="8">
                    <a:moveTo>
                      <a:pt x="1" y="7"/>
                    </a:moveTo>
                    <a:cubicBezTo>
                      <a:pt x="1" y="8"/>
                      <a:pt x="1" y="7"/>
                      <a:pt x="2" y="7"/>
                    </a:cubicBezTo>
                    <a:cubicBezTo>
                      <a:pt x="2" y="7"/>
                      <a:pt x="1" y="4"/>
                      <a:pt x="2" y="4"/>
                    </a:cubicBezTo>
                    <a:cubicBezTo>
                      <a:pt x="2" y="7"/>
                      <a:pt x="2" y="7"/>
                      <a:pt x="2" y="7"/>
                    </a:cubicBezTo>
                    <a:cubicBezTo>
                      <a:pt x="3" y="7"/>
                      <a:pt x="4" y="7"/>
                      <a:pt x="4" y="5"/>
                    </a:cubicBezTo>
                    <a:cubicBezTo>
                      <a:pt x="4" y="5"/>
                      <a:pt x="4" y="5"/>
                      <a:pt x="4" y="6"/>
                    </a:cubicBezTo>
                    <a:cubicBezTo>
                      <a:pt x="4" y="6"/>
                      <a:pt x="4" y="2"/>
                      <a:pt x="4" y="2"/>
                    </a:cubicBezTo>
                    <a:cubicBezTo>
                      <a:pt x="4" y="4"/>
                      <a:pt x="5" y="4"/>
                      <a:pt x="5" y="6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5" y="6"/>
                      <a:pt x="5" y="5"/>
                      <a:pt x="6" y="5"/>
                    </a:cubicBezTo>
                    <a:cubicBezTo>
                      <a:pt x="5" y="4"/>
                      <a:pt x="5" y="3"/>
                      <a:pt x="5" y="3"/>
                    </a:cubicBezTo>
                    <a:cubicBezTo>
                      <a:pt x="5" y="3"/>
                      <a:pt x="5" y="2"/>
                      <a:pt x="5" y="1"/>
                    </a:cubicBezTo>
                    <a:cubicBezTo>
                      <a:pt x="5" y="2"/>
                      <a:pt x="5" y="2"/>
                      <a:pt x="5" y="3"/>
                    </a:cubicBezTo>
                    <a:cubicBezTo>
                      <a:pt x="4" y="2"/>
                      <a:pt x="5" y="2"/>
                      <a:pt x="4" y="1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4" y="2"/>
                      <a:pt x="4" y="1"/>
                      <a:pt x="4" y="1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4" y="2"/>
                      <a:pt x="3" y="2"/>
                      <a:pt x="4" y="4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3" y="3"/>
                      <a:pt x="2" y="0"/>
                      <a:pt x="2" y="1"/>
                    </a:cubicBezTo>
                    <a:cubicBezTo>
                      <a:pt x="2" y="2"/>
                      <a:pt x="2" y="2"/>
                      <a:pt x="2" y="3"/>
                    </a:cubicBezTo>
                    <a:cubicBezTo>
                      <a:pt x="2" y="3"/>
                      <a:pt x="2" y="2"/>
                      <a:pt x="3" y="2"/>
                    </a:cubicBezTo>
                    <a:cubicBezTo>
                      <a:pt x="3" y="3"/>
                      <a:pt x="2" y="4"/>
                      <a:pt x="3" y="5"/>
                    </a:cubicBezTo>
                    <a:cubicBezTo>
                      <a:pt x="2" y="3"/>
                      <a:pt x="2" y="5"/>
                      <a:pt x="2" y="2"/>
                    </a:cubicBezTo>
                    <a:cubicBezTo>
                      <a:pt x="1" y="2"/>
                      <a:pt x="1" y="3"/>
                      <a:pt x="1" y="3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4"/>
                      <a:pt x="1" y="2"/>
                      <a:pt x="1" y="4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1" y="5"/>
                      <a:pt x="1" y="5"/>
                      <a:pt x="1" y="4"/>
                    </a:cubicBezTo>
                    <a:cubicBezTo>
                      <a:pt x="1" y="6"/>
                      <a:pt x="0" y="6"/>
                      <a:pt x="0" y="6"/>
                    </a:cubicBezTo>
                    <a:cubicBezTo>
                      <a:pt x="1" y="6"/>
                      <a:pt x="1" y="5"/>
                      <a:pt x="1" y="5"/>
                    </a:cubicBezTo>
                    <a:cubicBezTo>
                      <a:pt x="1" y="6"/>
                      <a:pt x="1" y="7"/>
                      <a:pt x="1" y="7"/>
                    </a:cubicBez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723" name="Freeform 822"/>
              <p:cNvSpPr>
                <a:spLocks/>
              </p:cNvSpPr>
              <p:nvPr/>
            </p:nvSpPr>
            <p:spPr bwMode="auto">
              <a:xfrm>
                <a:off x="1955" y="3028"/>
                <a:ext cx="0" cy="2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724" name="Freeform 823"/>
              <p:cNvSpPr>
                <a:spLocks/>
              </p:cNvSpPr>
              <p:nvPr/>
            </p:nvSpPr>
            <p:spPr bwMode="auto">
              <a:xfrm>
                <a:off x="1933" y="3025"/>
                <a:ext cx="11" cy="27"/>
              </a:xfrm>
              <a:custGeom>
                <a:avLst/>
                <a:gdLst>
                  <a:gd name="T0" fmla="*/ 3 w 4"/>
                  <a:gd name="T1" fmla="*/ 4 h 10"/>
                  <a:gd name="T2" fmla="*/ 2 w 4"/>
                  <a:gd name="T3" fmla="*/ 3 h 10"/>
                  <a:gd name="T4" fmla="*/ 3 w 4"/>
                  <a:gd name="T5" fmla="*/ 6 h 10"/>
                  <a:gd name="T6" fmla="*/ 2 w 4"/>
                  <a:gd name="T7" fmla="*/ 7 h 10"/>
                  <a:gd name="T8" fmla="*/ 2 w 4"/>
                  <a:gd name="T9" fmla="*/ 4 h 10"/>
                  <a:gd name="T10" fmla="*/ 2 w 4"/>
                  <a:gd name="T11" fmla="*/ 3 h 10"/>
                  <a:gd name="T12" fmla="*/ 2 w 4"/>
                  <a:gd name="T13" fmla="*/ 5 h 10"/>
                  <a:gd name="T14" fmla="*/ 1 w 4"/>
                  <a:gd name="T15" fmla="*/ 6 h 10"/>
                  <a:gd name="T16" fmla="*/ 2 w 4"/>
                  <a:gd name="T17" fmla="*/ 6 h 10"/>
                  <a:gd name="T18" fmla="*/ 1 w 4"/>
                  <a:gd name="T19" fmla="*/ 4 h 10"/>
                  <a:gd name="T20" fmla="*/ 1 w 4"/>
                  <a:gd name="T21" fmla="*/ 9 h 10"/>
                  <a:gd name="T22" fmla="*/ 1 w 4"/>
                  <a:gd name="T23" fmla="*/ 9 h 10"/>
                  <a:gd name="T24" fmla="*/ 1 w 4"/>
                  <a:gd name="T25" fmla="*/ 6 h 10"/>
                  <a:gd name="T26" fmla="*/ 1 w 4"/>
                  <a:gd name="T27" fmla="*/ 7 h 10"/>
                  <a:gd name="T28" fmla="*/ 1 w 4"/>
                  <a:gd name="T29" fmla="*/ 8 h 10"/>
                  <a:gd name="T30" fmla="*/ 4 w 4"/>
                  <a:gd name="T31" fmla="*/ 8 h 10"/>
                  <a:gd name="T32" fmla="*/ 3 w 4"/>
                  <a:gd name="T33" fmla="*/ 8 h 10"/>
                  <a:gd name="T34" fmla="*/ 4 w 4"/>
                  <a:gd name="T35" fmla="*/ 6 h 10"/>
                  <a:gd name="T36" fmla="*/ 3 w 4"/>
                  <a:gd name="T37" fmla="*/ 4 h 10"/>
                  <a:gd name="T38" fmla="*/ 3 w 4"/>
                  <a:gd name="T39" fmla="*/ 5 h 10"/>
                  <a:gd name="T40" fmla="*/ 3 w 4"/>
                  <a:gd name="T41" fmla="*/ 3 h 10"/>
                  <a:gd name="T42" fmla="*/ 4 w 4"/>
                  <a:gd name="T43" fmla="*/ 2 h 10"/>
                  <a:gd name="T44" fmla="*/ 3 w 4"/>
                  <a:gd name="T45" fmla="*/ 2 h 10"/>
                  <a:gd name="T46" fmla="*/ 3 w 4"/>
                  <a:gd name="T47" fmla="*/ 4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4" h="10">
                    <a:moveTo>
                      <a:pt x="3" y="4"/>
                    </a:moveTo>
                    <a:cubicBezTo>
                      <a:pt x="3" y="4"/>
                      <a:pt x="3" y="3"/>
                      <a:pt x="2" y="3"/>
                    </a:cubicBezTo>
                    <a:cubicBezTo>
                      <a:pt x="2" y="4"/>
                      <a:pt x="3" y="5"/>
                      <a:pt x="3" y="6"/>
                    </a:cubicBezTo>
                    <a:cubicBezTo>
                      <a:pt x="3" y="5"/>
                      <a:pt x="3" y="7"/>
                      <a:pt x="2" y="7"/>
                    </a:cubicBezTo>
                    <a:cubicBezTo>
                      <a:pt x="2" y="6"/>
                      <a:pt x="2" y="4"/>
                      <a:pt x="2" y="4"/>
                    </a:cubicBezTo>
                    <a:cubicBezTo>
                      <a:pt x="2" y="4"/>
                      <a:pt x="2" y="3"/>
                      <a:pt x="2" y="3"/>
                    </a:cubicBezTo>
                    <a:cubicBezTo>
                      <a:pt x="2" y="4"/>
                      <a:pt x="1" y="4"/>
                      <a:pt x="2" y="5"/>
                    </a:cubicBezTo>
                    <a:cubicBezTo>
                      <a:pt x="2" y="6"/>
                      <a:pt x="2" y="7"/>
                      <a:pt x="1" y="6"/>
                    </a:cubicBezTo>
                    <a:cubicBezTo>
                      <a:pt x="1" y="6"/>
                      <a:pt x="2" y="6"/>
                      <a:pt x="2" y="6"/>
                    </a:cubicBezTo>
                    <a:cubicBezTo>
                      <a:pt x="2" y="4"/>
                      <a:pt x="1" y="5"/>
                      <a:pt x="1" y="4"/>
                    </a:cubicBezTo>
                    <a:cubicBezTo>
                      <a:pt x="1" y="6"/>
                      <a:pt x="0" y="6"/>
                      <a:pt x="1" y="9"/>
                    </a:cubicBezTo>
                    <a:cubicBezTo>
                      <a:pt x="1" y="10"/>
                      <a:pt x="1" y="9"/>
                      <a:pt x="1" y="9"/>
                    </a:cubicBezTo>
                    <a:cubicBezTo>
                      <a:pt x="0" y="8"/>
                      <a:pt x="1" y="7"/>
                      <a:pt x="1" y="6"/>
                    </a:cubicBezTo>
                    <a:cubicBezTo>
                      <a:pt x="1" y="7"/>
                      <a:pt x="1" y="6"/>
                      <a:pt x="1" y="7"/>
                    </a:cubicBezTo>
                    <a:cubicBezTo>
                      <a:pt x="1" y="8"/>
                      <a:pt x="1" y="8"/>
                      <a:pt x="1" y="8"/>
                    </a:cubicBezTo>
                    <a:cubicBezTo>
                      <a:pt x="2" y="9"/>
                      <a:pt x="3" y="8"/>
                      <a:pt x="4" y="8"/>
                    </a:cubicBezTo>
                    <a:cubicBezTo>
                      <a:pt x="3" y="8"/>
                      <a:pt x="3" y="8"/>
                      <a:pt x="3" y="8"/>
                    </a:cubicBezTo>
                    <a:cubicBezTo>
                      <a:pt x="3" y="7"/>
                      <a:pt x="3" y="7"/>
                      <a:pt x="4" y="6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3" y="4"/>
                      <a:pt x="3" y="4"/>
                      <a:pt x="3" y="5"/>
                    </a:cubicBezTo>
                    <a:cubicBezTo>
                      <a:pt x="3" y="4"/>
                      <a:pt x="3" y="3"/>
                      <a:pt x="3" y="3"/>
                    </a:cubicBezTo>
                    <a:cubicBezTo>
                      <a:pt x="3" y="2"/>
                      <a:pt x="4" y="3"/>
                      <a:pt x="4" y="2"/>
                    </a:cubicBezTo>
                    <a:cubicBezTo>
                      <a:pt x="3" y="0"/>
                      <a:pt x="3" y="3"/>
                      <a:pt x="3" y="2"/>
                    </a:cubicBezTo>
                    <a:lnTo>
                      <a:pt x="3" y="4"/>
                    </a:ln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725" name="Rectangle 824"/>
              <p:cNvSpPr>
                <a:spLocks noChangeArrowheads="1"/>
              </p:cNvSpPr>
              <p:nvPr/>
            </p:nvSpPr>
            <p:spPr bwMode="auto">
              <a:xfrm>
                <a:off x="1944" y="3033"/>
                <a:ext cx="1" cy="3"/>
              </a:xfrm>
              <a:prstGeom prst="rect">
                <a:avLst/>
              </a:pr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726" name="Freeform 825"/>
              <p:cNvSpPr>
                <a:spLocks/>
              </p:cNvSpPr>
              <p:nvPr/>
            </p:nvSpPr>
            <p:spPr bwMode="auto">
              <a:xfrm>
                <a:off x="1944" y="3041"/>
                <a:ext cx="0" cy="6"/>
              </a:xfrm>
              <a:custGeom>
                <a:avLst/>
                <a:gdLst>
                  <a:gd name="T0" fmla="*/ 2 h 2"/>
                  <a:gd name="T1" fmla="*/ 1 h 2"/>
                  <a:gd name="T2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1"/>
                      <a:pt x="0" y="2"/>
                    </a:cubicBez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727" name="Freeform 826"/>
              <p:cNvSpPr>
                <a:spLocks/>
              </p:cNvSpPr>
              <p:nvPr/>
            </p:nvSpPr>
            <p:spPr bwMode="auto">
              <a:xfrm>
                <a:off x="1933" y="3036"/>
                <a:ext cx="3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  <a:gd name="T3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728" name="Freeform 827"/>
              <p:cNvSpPr>
                <a:spLocks/>
              </p:cNvSpPr>
              <p:nvPr/>
            </p:nvSpPr>
            <p:spPr bwMode="auto">
              <a:xfrm>
                <a:off x="1930" y="3038"/>
                <a:ext cx="3" cy="11"/>
              </a:xfrm>
              <a:custGeom>
                <a:avLst/>
                <a:gdLst>
                  <a:gd name="T0" fmla="*/ 0 w 1"/>
                  <a:gd name="T1" fmla="*/ 4 h 4"/>
                  <a:gd name="T2" fmla="*/ 1 w 1"/>
                  <a:gd name="T3" fmla="*/ 4 h 4"/>
                  <a:gd name="T4" fmla="*/ 1 w 1"/>
                  <a:gd name="T5" fmla="*/ 0 h 4"/>
                  <a:gd name="T6" fmla="*/ 1 w 1"/>
                  <a:gd name="T7" fmla="*/ 3 h 4"/>
                  <a:gd name="T8" fmla="*/ 0 w 1"/>
                  <a:gd name="T9" fmla="*/ 3 h 4"/>
                  <a:gd name="T10" fmla="*/ 0 w 1"/>
                  <a:gd name="T11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" h="4">
                    <a:moveTo>
                      <a:pt x="0" y="4"/>
                    </a:moveTo>
                    <a:cubicBezTo>
                      <a:pt x="1" y="4"/>
                      <a:pt x="1" y="3"/>
                      <a:pt x="1" y="4"/>
                    </a:cubicBezTo>
                    <a:cubicBezTo>
                      <a:pt x="1" y="3"/>
                      <a:pt x="1" y="2"/>
                      <a:pt x="1" y="0"/>
                    </a:cubicBezTo>
                    <a:cubicBezTo>
                      <a:pt x="1" y="0"/>
                      <a:pt x="1" y="2"/>
                      <a:pt x="1" y="3"/>
                    </a:cubicBezTo>
                    <a:cubicBezTo>
                      <a:pt x="1" y="2"/>
                      <a:pt x="0" y="3"/>
                      <a:pt x="0" y="3"/>
                    </a:cubicBez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729" name="Freeform 828"/>
              <p:cNvSpPr>
                <a:spLocks/>
              </p:cNvSpPr>
              <p:nvPr/>
            </p:nvSpPr>
            <p:spPr bwMode="auto">
              <a:xfrm>
                <a:off x="1903" y="3030"/>
                <a:ext cx="27" cy="22"/>
              </a:xfrm>
              <a:custGeom>
                <a:avLst/>
                <a:gdLst>
                  <a:gd name="T0" fmla="*/ 8 w 10"/>
                  <a:gd name="T1" fmla="*/ 3 h 8"/>
                  <a:gd name="T2" fmla="*/ 8 w 10"/>
                  <a:gd name="T3" fmla="*/ 3 h 8"/>
                  <a:gd name="T4" fmla="*/ 8 w 10"/>
                  <a:gd name="T5" fmla="*/ 3 h 8"/>
                  <a:gd name="T6" fmla="*/ 7 w 10"/>
                  <a:gd name="T7" fmla="*/ 2 h 8"/>
                  <a:gd name="T8" fmla="*/ 8 w 10"/>
                  <a:gd name="T9" fmla="*/ 3 h 8"/>
                  <a:gd name="T10" fmla="*/ 7 w 10"/>
                  <a:gd name="T11" fmla="*/ 3 h 8"/>
                  <a:gd name="T12" fmla="*/ 7 w 10"/>
                  <a:gd name="T13" fmla="*/ 5 h 8"/>
                  <a:gd name="T14" fmla="*/ 6 w 10"/>
                  <a:gd name="T15" fmla="*/ 2 h 8"/>
                  <a:gd name="T16" fmla="*/ 6 w 10"/>
                  <a:gd name="T17" fmla="*/ 6 h 8"/>
                  <a:gd name="T18" fmla="*/ 5 w 10"/>
                  <a:gd name="T19" fmla="*/ 5 h 8"/>
                  <a:gd name="T20" fmla="*/ 5 w 10"/>
                  <a:gd name="T21" fmla="*/ 4 h 8"/>
                  <a:gd name="T22" fmla="*/ 5 w 10"/>
                  <a:gd name="T23" fmla="*/ 4 h 8"/>
                  <a:gd name="T24" fmla="*/ 5 w 10"/>
                  <a:gd name="T25" fmla="*/ 3 h 8"/>
                  <a:gd name="T26" fmla="*/ 4 w 10"/>
                  <a:gd name="T27" fmla="*/ 3 h 8"/>
                  <a:gd name="T28" fmla="*/ 4 w 10"/>
                  <a:gd name="T29" fmla="*/ 2 h 8"/>
                  <a:gd name="T30" fmla="*/ 2 w 10"/>
                  <a:gd name="T31" fmla="*/ 4 h 8"/>
                  <a:gd name="T32" fmla="*/ 2 w 10"/>
                  <a:gd name="T33" fmla="*/ 3 h 8"/>
                  <a:gd name="T34" fmla="*/ 2 w 10"/>
                  <a:gd name="T35" fmla="*/ 6 h 8"/>
                  <a:gd name="T36" fmla="*/ 2 w 10"/>
                  <a:gd name="T37" fmla="*/ 6 h 8"/>
                  <a:gd name="T38" fmla="*/ 2 w 10"/>
                  <a:gd name="T39" fmla="*/ 3 h 8"/>
                  <a:gd name="T40" fmla="*/ 1 w 10"/>
                  <a:gd name="T41" fmla="*/ 4 h 8"/>
                  <a:gd name="T42" fmla="*/ 1 w 10"/>
                  <a:gd name="T43" fmla="*/ 3 h 8"/>
                  <a:gd name="T44" fmla="*/ 1 w 10"/>
                  <a:gd name="T45" fmla="*/ 5 h 8"/>
                  <a:gd name="T46" fmla="*/ 0 w 10"/>
                  <a:gd name="T47" fmla="*/ 5 h 8"/>
                  <a:gd name="T48" fmla="*/ 1 w 10"/>
                  <a:gd name="T49" fmla="*/ 8 h 8"/>
                  <a:gd name="T50" fmla="*/ 3 w 10"/>
                  <a:gd name="T51" fmla="*/ 7 h 8"/>
                  <a:gd name="T52" fmla="*/ 3 w 10"/>
                  <a:gd name="T53" fmla="*/ 5 h 8"/>
                  <a:gd name="T54" fmla="*/ 4 w 10"/>
                  <a:gd name="T55" fmla="*/ 7 h 8"/>
                  <a:gd name="T56" fmla="*/ 3 w 10"/>
                  <a:gd name="T57" fmla="*/ 5 h 8"/>
                  <a:gd name="T58" fmla="*/ 4 w 10"/>
                  <a:gd name="T59" fmla="*/ 7 h 8"/>
                  <a:gd name="T60" fmla="*/ 4 w 10"/>
                  <a:gd name="T61" fmla="*/ 5 h 8"/>
                  <a:gd name="T62" fmla="*/ 5 w 10"/>
                  <a:gd name="T63" fmla="*/ 8 h 8"/>
                  <a:gd name="T64" fmla="*/ 8 w 10"/>
                  <a:gd name="T65" fmla="*/ 6 h 8"/>
                  <a:gd name="T66" fmla="*/ 8 w 10"/>
                  <a:gd name="T67" fmla="*/ 5 h 8"/>
                  <a:gd name="T68" fmla="*/ 9 w 10"/>
                  <a:gd name="T69" fmla="*/ 5 h 8"/>
                  <a:gd name="T70" fmla="*/ 9 w 10"/>
                  <a:gd name="T71" fmla="*/ 3 h 8"/>
                  <a:gd name="T72" fmla="*/ 10 w 10"/>
                  <a:gd name="T73" fmla="*/ 6 h 8"/>
                  <a:gd name="T74" fmla="*/ 10 w 10"/>
                  <a:gd name="T75" fmla="*/ 6 h 8"/>
                  <a:gd name="T76" fmla="*/ 10 w 10"/>
                  <a:gd name="T77" fmla="*/ 5 h 8"/>
                  <a:gd name="T78" fmla="*/ 10 w 10"/>
                  <a:gd name="T79" fmla="*/ 6 h 8"/>
                  <a:gd name="T80" fmla="*/ 9 w 10"/>
                  <a:gd name="T81" fmla="*/ 2 h 8"/>
                  <a:gd name="T82" fmla="*/ 8 w 10"/>
                  <a:gd name="T83" fmla="*/ 1 h 8"/>
                  <a:gd name="T84" fmla="*/ 8 w 10"/>
                  <a:gd name="T85" fmla="*/ 3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0" h="8">
                    <a:moveTo>
                      <a:pt x="8" y="3"/>
                    </a:moveTo>
                    <a:cubicBezTo>
                      <a:pt x="8" y="3"/>
                      <a:pt x="8" y="4"/>
                      <a:pt x="8" y="3"/>
                    </a:cubicBezTo>
                    <a:cubicBezTo>
                      <a:pt x="8" y="3"/>
                      <a:pt x="8" y="2"/>
                      <a:pt x="8" y="3"/>
                    </a:cubicBezTo>
                    <a:cubicBezTo>
                      <a:pt x="8" y="1"/>
                      <a:pt x="8" y="3"/>
                      <a:pt x="7" y="2"/>
                    </a:cubicBezTo>
                    <a:cubicBezTo>
                      <a:pt x="8" y="3"/>
                      <a:pt x="8" y="3"/>
                      <a:pt x="8" y="3"/>
                    </a:cubicBezTo>
                    <a:cubicBezTo>
                      <a:pt x="7" y="2"/>
                      <a:pt x="8" y="4"/>
                      <a:pt x="7" y="3"/>
                    </a:cubicBezTo>
                    <a:cubicBezTo>
                      <a:pt x="7" y="4"/>
                      <a:pt x="7" y="4"/>
                      <a:pt x="7" y="5"/>
                    </a:cubicBezTo>
                    <a:cubicBezTo>
                      <a:pt x="6" y="3"/>
                      <a:pt x="6" y="3"/>
                      <a:pt x="6" y="2"/>
                    </a:cubicBezTo>
                    <a:cubicBezTo>
                      <a:pt x="6" y="3"/>
                      <a:pt x="6" y="4"/>
                      <a:pt x="6" y="6"/>
                    </a:cubicBezTo>
                    <a:cubicBezTo>
                      <a:pt x="6" y="4"/>
                      <a:pt x="6" y="6"/>
                      <a:pt x="5" y="5"/>
                    </a:cubicBezTo>
                    <a:cubicBezTo>
                      <a:pt x="5" y="5"/>
                      <a:pt x="5" y="4"/>
                      <a:pt x="5" y="4"/>
                    </a:cubicBezTo>
                    <a:cubicBezTo>
                      <a:pt x="5" y="2"/>
                      <a:pt x="5" y="5"/>
                      <a:pt x="5" y="4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4" y="3"/>
                      <a:pt x="4" y="4"/>
                      <a:pt x="4" y="3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3" y="3"/>
                      <a:pt x="3" y="3"/>
                      <a:pt x="2" y="4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1" y="4"/>
                      <a:pt x="3" y="3"/>
                      <a:pt x="2" y="6"/>
                    </a:cubicBezTo>
                    <a:cubicBezTo>
                      <a:pt x="2" y="3"/>
                      <a:pt x="2" y="7"/>
                      <a:pt x="2" y="6"/>
                    </a:cubicBezTo>
                    <a:cubicBezTo>
                      <a:pt x="1" y="4"/>
                      <a:pt x="2" y="5"/>
                      <a:pt x="2" y="3"/>
                    </a:cubicBezTo>
                    <a:cubicBezTo>
                      <a:pt x="2" y="5"/>
                      <a:pt x="2" y="4"/>
                      <a:pt x="1" y="4"/>
                    </a:cubicBezTo>
                    <a:cubicBezTo>
                      <a:pt x="1" y="3"/>
                      <a:pt x="1" y="4"/>
                      <a:pt x="1" y="3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5"/>
                      <a:pt x="0" y="7"/>
                      <a:pt x="1" y="8"/>
                    </a:cubicBezTo>
                    <a:cubicBezTo>
                      <a:pt x="1" y="7"/>
                      <a:pt x="2" y="6"/>
                      <a:pt x="3" y="7"/>
                    </a:cubicBezTo>
                    <a:cubicBezTo>
                      <a:pt x="3" y="5"/>
                      <a:pt x="3" y="7"/>
                      <a:pt x="3" y="5"/>
                    </a:cubicBezTo>
                    <a:cubicBezTo>
                      <a:pt x="4" y="7"/>
                      <a:pt x="4" y="7"/>
                      <a:pt x="4" y="7"/>
                    </a:cubicBezTo>
                    <a:cubicBezTo>
                      <a:pt x="4" y="7"/>
                      <a:pt x="3" y="6"/>
                      <a:pt x="3" y="5"/>
                    </a:cubicBezTo>
                    <a:cubicBezTo>
                      <a:pt x="4" y="5"/>
                      <a:pt x="4" y="6"/>
                      <a:pt x="4" y="7"/>
                    </a:cubicBezTo>
                    <a:cubicBezTo>
                      <a:pt x="4" y="7"/>
                      <a:pt x="4" y="7"/>
                      <a:pt x="4" y="5"/>
                    </a:cubicBezTo>
                    <a:cubicBezTo>
                      <a:pt x="5" y="8"/>
                      <a:pt x="5" y="8"/>
                      <a:pt x="5" y="8"/>
                    </a:cubicBezTo>
                    <a:cubicBezTo>
                      <a:pt x="6" y="7"/>
                      <a:pt x="7" y="5"/>
                      <a:pt x="8" y="6"/>
                    </a:cubicBezTo>
                    <a:cubicBezTo>
                      <a:pt x="8" y="5"/>
                      <a:pt x="8" y="5"/>
                      <a:pt x="8" y="5"/>
                    </a:cubicBezTo>
                    <a:cubicBezTo>
                      <a:pt x="9" y="6"/>
                      <a:pt x="8" y="2"/>
                      <a:pt x="9" y="5"/>
                    </a:cubicBezTo>
                    <a:cubicBezTo>
                      <a:pt x="9" y="3"/>
                      <a:pt x="9" y="3"/>
                      <a:pt x="9" y="3"/>
                    </a:cubicBezTo>
                    <a:cubicBezTo>
                      <a:pt x="9" y="4"/>
                      <a:pt x="10" y="5"/>
                      <a:pt x="10" y="6"/>
                    </a:cubicBezTo>
                    <a:cubicBezTo>
                      <a:pt x="10" y="6"/>
                      <a:pt x="10" y="6"/>
                      <a:pt x="10" y="6"/>
                    </a:cubicBezTo>
                    <a:cubicBezTo>
                      <a:pt x="10" y="5"/>
                      <a:pt x="10" y="5"/>
                      <a:pt x="10" y="5"/>
                    </a:cubicBezTo>
                    <a:cubicBezTo>
                      <a:pt x="10" y="4"/>
                      <a:pt x="10" y="5"/>
                      <a:pt x="10" y="6"/>
                    </a:cubicBezTo>
                    <a:cubicBezTo>
                      <a:pt x="10" y="4"/>
                      <a:pt x="10" y="3"/>
                      <a:pt x="9" y="2"/>
                    </a:cubicBezTo>
                    <a:cubicBezTo>
                      <a:pt x="9" y="5"/>
                      <a:pt x="8" y="0"/>
                      <a:pt x="8" y="1"/>
                    </a:cubicBezTo>
                    <a:cubicBezTo>
                      <a:pt x="8" y="2"/>
                      <a:pt x="8" y="2"/>
                      <a:pt x="8" y="3"/>
                    </a:cubicBez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730" name="Freeform 829"/>
              <p:cNvSpPr>
                <a:spLocks/>
              </p:cNvSpPr>
              <p:nvPr/>
            </p:nvSpPr>
            <p:spPr bwMode="auto">
              <a:xfrm>
                <a:off x="1930" y="3047"/>
                <a:ext cx="0" cy="2"/>
              </a:xfrm>
              <a:custGeom>
                <a:avLst/>
                <a:gdLst>
                  <a:gd name="T0" fmla="*/ 2 h 2"/>
                  <a:gd name="T1" fmla="*/ 0 h 2"/>
                  <a:gd name="T2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731" name="Freeform 830"/>
              <p:cNvSpPr>
                <a:spLocks/>
              </p:cNvSpPr>
              <p:nvPr/>
            </p:nvSpPr>
            <p:spPr bwMode="auto">
              <a:xfrm>
                <a:off x="1903" y="3044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732" name="Rectangle 831"/>
              <p:cNvSpPr>
                <a:spLocks noChangeArrowheads="1"/>
              </p:cNvSpPr>
              <p:nvPr/>
            </p:nvSpPr>
            <p:spPr bwMode="auto">
              <a:xfrm>
                <a:off x="1930" y="3047"/>
                <a:ext cx="1" cy="1"/>
              </a:xfrm>
              <a:prstGeom prst="rect">
                <a:avLst/>
              </a:pr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733" name="Freeform 832"/>
              <p:cNvSpPr>
                <a:spLocks/>
              </p:cNvSpPr>
              <p:nvPr/>
            </p:nvSpPr>
            <p:spPr bwMode="auto">
              <a:xfrm>
                <a:off x="1930" y="3036"/>
                <a:ext cx="0" cy="2"/>
              </a:xfrm>
              <a:custGeom>
                <a:avLst/>
                <a:gdLst>
                  <a:gd name="T0" fmla="*/ 0 h 2"/>
                  <a:gd name="T1" fmla="*/ 0 h 2"/>
                  <a:gd name="T2" fmla="*/ 2 h 2"/>
                  <a:gd name="T3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734" name="Freeform 833"/>
              <p:cNvSpPr>
                <a:spLocks/>
              </p:cNvSpPr>
              <p:nvPr/>
            </p:nvSpPr>
            <p:spPr bwMode="auto">
              <a:xfrm>
                <a:off x="1898" y="3038"/>
                <a:ext cx="0" cy="3"/>
              </a:xfrm>
              <a:custGeom>
                <a:avLst/>
                <a:gdLst>
                  <a:gd name="T0" fmla="*/ 0 h 3"/>
                  <a:gd name="T1" fmla="*/ 3 h 3"/>
                  <a:gd name="T2" fmla="*/ 0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3">
                    <a:moveTo>
                      <a:pt x="0" y="0"/>
                    </a:moveTo>
                    <a:lnTo>
                      <a:pt x="0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735" name="Freeform 834"/>
              <p:cNvSpPr>
                <a:spLocks/>
              </p:cNvSpPr>
              <p:nvPr/>
            </p:nvSpPr>
            <p:spPr bwMode="auto">
              <a:xfrm>
                <a:off x="1887" y="303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736" name="Freeform 835"/>
              <p:cNvSpPr>
                <a:spLocks/>
              </p:cNvSpPr>
              <p:nvPr/>
            </p:nvSpPr>
            <p:spPr bwMode="auto">
              <a:xfrm>
                <a:off x="1854" y="3036"/>
                <a:ext cx="49" cy="30"/>
              </a:xfrm>
              <a:custGeom>
                <a:avLst/>
                <a:gdLst>
                  <a:gd name="T0" fmla="*/ 1 w 18"/>
                  <a:gd name="T1" fmla="*/ 6 h 11"/>
                  <a:gd name="T2" fmla="*/ 1 w 18"/>
                  <a:gd name="T3" fmla="*/ 8 h 11"/>
                  <a:gd name="T4" fmla="*/ 1 w 18"/>
                  <a:gd name="T5" fmla="*/ 9 h 11"/>
                  <a:gd name="T6" fmla="*/ 2 w 18"/>
                  <a:gd name="T7" fmla="*/ 8 h 11"/>
                  <a:gd name="T8" fmla="*/ 4 w 18"/>
                  <a:gd name="T9" fmla="*/ 8 h 11"/>
                  <a:gd name="T10" fmla="*/ 6 w 18"/>
                  <a:gd name="T11" fmla="*/ 8 h 11"/>
                  <a:gd name="T12" fmla="*/ 7 w 18"/>
                  <a:gd name="T13" fmla="*/ 6 h 11"/>
                  <a:gd name="T14" fmla="*/ 8 w 18"/>
                  <a:gd name="T15" fmla="*/ 7 h 11"/>
                  <a:gd name="T16" fmla="*/ 9 w 18"/>
                  <a:gd name="T17" fmla="*/ 7 h 11"/>
                  <a:gd name="T18" fmla="*/ 9 w 18"/>
                  <a:gd name="T19" fmla="*/ 4 h 11"/>
                  <a:gd name="T20" fmla="*/ 10 w 18"/>
                  <a:gd name="T21" fmla="*/ 4 h 11"/>
                  <a:gd name="T22" fmla="*/ 10 w 18"/>
                  <a:gd name="T23" fmla="*/ 5 h 11"/>
                  <a:gd name="T24" fmla="*/ 12 w 18"/>
                  <a:gd name="T25" fmla="*/ 5 h 11"/>
                  <a:gd name="T26" fmla="*/ 13 w 18"/>
                  <a:gd name="T27" fmla="*/ 5 h 11"/>
                  <a:gd name="T28" fmla="*/ 14 w 18"/>
                  <a:gd name="T29" fmla="*/ 4 h 11"/>
                  <a:gd name="T30" fmla="*/ 14 w 18"/>
                  <a:gd name="T31" fmla="*/ 3 h 11"/>
                  <a:gd name="T32" fmla="*/ 15 w 18"/>
                  <a:gd name="T33" fmla="*/ 5 h 11"/>
                  <a:gd name="T34" fmla="*/ 15 w 18"/>
                  <a:gd name="T35" fmla="*/ 4 h 11"/>
                  <a:gd name="T36" fmla="*/ 18 w 18"/>
                  <a:gd name="T37" fmla="*/ 4 h 11"/>
                  <a:gd name="T38" fmla="*/ 17 w 18"/>
                  <a:gd name="T39" fmla="*/ 4 h 11"/>
                  <a:gd name="T40" fmla="*/ 16 w 18"/>
                  <a:gd name="T41" fmla="*/ 5 h 11"/>
                  <a:gd name="T42" fmla="*/ 16 w 18"/>
                  <a:gd name="T43" fmla="*/ 1 h 11"/>
                  <a:gd name="T44" fmla="*/ 15 w 18"/>
                  <a:gd name="T45" fmla="*/ 1 h 11"/>
                  <a:gd name="T46" fmla="*/ 15 w 18"/>
                  <a:gd name="T47" fmla="*/ 1 h 11"/>
                  <a:gd name="T48" fmla="*/ 14 w 18"/>
                  <a:gd name="T49" fmla="*/ 1 h 11"/>
                  <a:gd name="T50" fmla="*/ 13 w 18"/>
                  <a:gd name="T51" fmla="*/ 1 h 11"/>
                  <a:gd name="T52" fmla="*/ 12 w 18"/>
                  <a:gd name="T53" fmla="*/ 2 h 11"/>
                  <a:gd name="T54" fmla="*/ 12 w 18"/>
                  <a:gd name="T55" fmla="*/ 1 h 11"/>
                  <a:gd name="T56" fmla="*/ 11 w 18"/>
                  <a:gd name="T57" fmla="*/ 1 h 11"/>
                  <a:gd name="T58" fmla="*/ 11 w 18"/>
                  <a:gd name="T59" fmla="*/ 2 h 11"/>
                  <a:gd name="T60" fmla="*/ 10 w 18"/>
                  <a:gd name="T61" fmla="*/ 3 h 11"/>
                  <a:gd name="T62" fmla="*/ 10 w 18"/>
                  <a:gd name="T63" fmla="*/ 1 h 11"/>
                  <a:gd name="T64" fmla="*/ 9 w 18"/>
                  <a:gd name="T65" fmla="*/ 1 h 11"/>
                  <a:gd name="T66" fmla="*/ 8 w 18"/>
                  <a:gd name="T67" fmla="*/ 3 h 11"/>
                  <a:gd name="T68" fmla="*/ 7 w 18"/>
                  <a:gd name="T69" fmla="*/ 4 h 11"/>
                  <a:gd name="T70" fmla="*/ 6 w 18"/>
                  <a:gd name="T71" fmla="*/ 5 h 11"/>
                  <a:gd name="T72" fmla="*/ 5 w 18"/>
                  <a:gd name="T73" fmla="*/ 5 h 11"/>
                  <a:gd name="T74" fmla="*/ 3 w 18"/>
                  <a:gd name="T75" fmla="*/ 5 h 11"/>
                  <a:gd name="T76" fmla="*/ 4 w 18"/>
                  <a:gd name="T77" fmla="*/ 7 h 11"/>
                  <a:gd name="T78" fmla="*/ 3 w 18"/>
                  <a:gd name="T79" fmla="*/ 4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8" h="11">
                    <a:moveTo>
                      <a:pt x="2" y="4"/>
                    </a:moveTo>
                    <a:cubicBezTo>
                      <a:pt x="1" y="4"/>
                      <a:pt x="1" y="5"/>
                      <a:pt x="1" y="6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1" y="6"/>
                      <a:pt x="0" y="7"/>
                      <a:pt x="1" y="8"/>
                    </a:cubicBezTo>
                    <a:cubicBezTo>
                      <a:pt x="1" y="8"/>
                      <a:pt x="1" y="8"/>
                      <a:pt x="1" y="8"/>
                    </a:cubicBezTo>
                    <a:cubicBezTo>
                      <a:pt x="1" y="7"/>
                      <a:pt x="1" y="9"/>
                      <a:pt x="1" y="9"/>
                    </a:cubicBezTo>
                    <a:cubicBezTo>
                      <a:pt x="2" y="9"/>
                      <a:pt x="2" y="6"/>
                      <a:pt x="2" y="7"/>
                    </a:cubicBezTo>
                    <a:cubicBezTo>
                      <a:pt x="2" y="7"/>
                      <a:pt x="2" y="7"/>
                      <a:pt x="2" y="8"/>
                    </a:cubicBezTo>
                    <a:cubicBezTo>
                      <a:pt x="3" y="8"/>
                      <a:pt x="3" y="6"/>
                      <a:pt x="3" y="6"/>
                    </a:cubicBezTo>
                    <a:cubicBezTo>
                      <a:pt x="3" y="11"/>
                      <a:pt x="4" y="4"/>
                      <a:pt x="4" y="8"/>
                    </a:cubicBezTo>
                    <a:cubicBezTo>
                      <a:pt x="5" y="7"/>
                      <a:pt x="5" y="8"/>
                      <a:pt x="5" y="7"/>
                    </a:cubicBezTo>
                    <a:cubicBezTo>
                      <a:pt x="5" y="8"/>
                      <a:pt x="6" y="7"/>
                      <a:pt x="6" y="8"/>
                    </a:cubicBezTo>
                    <a:cubicBezTo>
                      <a:pt x="5" y="5"/>
                      <a:pt x="7" y="10"/>
                      <a:pt x="6" y="5"/>
                    </a:cubicBezTo>
                    <a:cubicBezTo>
                      <a:pt x="7" y="7"/>
                      <a:pt x="6" y="5"/>
                      <a:pt x="7" y="6"/>
                    </a:cubicBezTo>
                    <a:cubicBezTo>
                      <a:pt x="7" y="7"/>
                      <a:pt x="7" y="7"/>
                      <a:pt x="7" y="7"/>
                    </a:cubicBezTo>
                    <a:cubicBezTo>
                      <a:pt x="7" y="7"/>
                      <a:pt x="7" y="5"/>
                      <a:pt x="8" y="7"/>
                    </a:cubicBezTo>
                    <a:cubicBezTo>
                      <a:pt x="8" y="7"/>
                      <a:pt x="8" y="6"/>
                      <a:pt x="8" y="4"/>
                    </a:cubicBezTo>
                    <a:cubicBezTo>
                      <a:pt x="8" y="5"/>
                      <a:pt x="8" y="5"/>
                      <a:pt x="9" y="7"/>
                    </a:cubicBezTo>
                    <a:cubicBezTo>
                      <a:pt x="8" y="5"/>
                      <a:pt x="9" y="6"/>
                      <a:pt x="9" y="5"/>
                    </a:cubicBezTo>
                    <a:cubicBezTo>
                      <a:pt x="9" y="5"/>
                      <a:pt x="9" y="5"/>
                      <a:pt x="9" y="4"/>
                    </a:cubicBezTo>
                    <a:cubicBezTo>
                      <a:pt x="9" y="4"/>
                      <a:pt x="9" y="2"/>
                      <a:pt x="9" y="2"/>
                    </a:cubicBezTo>
                    <a:cubicBezTo>
                      <a:pt x="10" y="4"/>
                      <a:pt x="9" y="2"/>
                      <a:pt x="10" y="4"/>
                    </a:cubicBezTo>
                    <a:cubicBezTo>
                      <a:pt x="9" y="5"/>
                      <a:pt x="9" y="5"/>
                      <a:pt x="9" y="6"/>
                    </a:cubicBezTo>
                    <a:cubicBezTo>
                      <a:pt x="10" y="6"/>
                      <a:pt x="10" y="6"/>
                      <a:pt x="10" y="5"/>
                    </a:cubicBezTo>
                    <a:cubicBezTo>
                      <a:pt x="11" y="5"/>
                      <a:pt x="10" y="6"/>
                      <a:pt x="11" y="6"/>
                    </a:cubicBezTo>
                    <a:cubicBezTo>
                      <a:pt x="11" y="7"/>
                      <a:pt x="11" y="4"/>
                      <a:pt x="12" y="5"/>
                    </a:cubicBezTo>
                    <a:cubicBezTo>
                      <a:pt x="12" y="6"/>
                      <a:pt x="12" y="6"/>
                      <a:pt x="12" y="6"/>
                    </a:cubicBezTo>
                    <a:cubicBezTo>
                      <a:pt x="12" y="4"/>
                      <a:pt x="12" y="6"/>
                      <a:pt x="13" y="5"/>
                    </a:cubicBezTo>
                    <a:cubicBezTo>
                      <a:pt x="13" y="4"/>
                      <a:pt x="13" y="4"/>
                      <a:pt x="13" y="4"/>
                    </a:cubicBezTo>
                    <a:cubicBezTo>
                      <a:pt x="13" y="7"/>
                      <a:pt x="13" y="2"/>
                      <a:pt x="14" y="4"/>
                    </a:cubicBezTo>
                    <a:cubicBezTo>
                      <a:pt x="14" y="3"/>
                      <a:pt x="14" y="2"/>
                      <a:pt x="14" y="1"/>
                    </a:cubicBezTo>
                    <a:cubicBezTo>
                      <a:pt x="14" y="3"/>
                      <a:pt x="14" y="3"/>
                      <a:pt x="14" y="3"/>
                    </a:cubicBezTo>
                    <a:cubicBezTo>
                      <a:pt x="14" y="2"/>
                      <a:pt x="14" y="5"/>
                      <a:pt x="14" y="6"/>
                    </a:cubicBezTo>
                    <a:cubicBezTo>
                      <a:pt x="14" y="5"/>
                      <a:pt x="15" y="6"/>
                      <a:pt x="15" y="5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6"/>
                      <a:pt x="15" y="3"/>
                      <a:pt x="15" y="4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6" y="5"/>
                      <a:pt x="17" y="7"/>
                      <a:pt x="18" y="4"/>
                    </a:cubicBezTo>
                    <a:cubicBezTo>
                      <a:pt x="18" y="3"/>
                      <a:pt x="17" y="1"/>
                      <a:pt x="17" y="1"/>
                    </a:cubicBezTo>
                    <a:cubicBezTo>
                      <a:pt x="17" y="1"/>
                      <a:pt x="17" y="3"/>
                      <a:pt x="17" y="4"/>
                    </a:cubicBezTo>
                    <a:cubicBezTo>
                      <a:pt x="16" y="2"/>
                      <a:pt x="16" y="2"/>
                      <a:pt x="16" y="2"/>
                    </a:cubicBezTo>
                    <a:cubicBezTo>
                      <a:pt x="16" y="3"/>
                      <a:pt x="16" y="4"/>
                      <a:pt x="16" y="5"/>
                    </a:cubicBezTo>
                    <a:cubicBezTo>
                      <a:pt x="16" y="6"/>
                      <a:pt x="16" y="3"/>
                      <a:pt x="16" y="4"/>
                    </a:cubicBezTo>
                    <a:cubicBezTo>
                      <a:pt x="16" y="3"/>
                      <a:pt x="16" y="2"/>
                      <a:pt x="16" y="1"/>
                    </a:cubicBezTo>
                    <a:cubicBezTo>
                      <a:pt x="16" y="2"/>
                      <a:pt x="16" y="2"/>
                      <a:pt x="16" y="2"/>
                    </a:cubicBezTo>
                    <a:cubicBezTo>
                      <a:pt x="16" y="1"/>
                      <a:pt x="15" y="1"/>
                      <a:pt x="15" y="1"/>
                    </a:cubicBezTo>
                    <a:cubicBezTo>
                      <a:pt x="15" y="3"/>
                      <a:pt x="15" y="0"/>
                      <a:pt x="14" y="1"/>
                    </a:cubicBezTo>
                    <a:cubicBezTo>
                      <a:pt x="15" y="1"/>
                      <a:pt x="15" y="1"/>
                      <a:pt x="15" y="1"/>
                    </a:cubicBezTo>
                    <a:cubicBezTo>
                      <a:pt x="15" y="2"/>
                      <a:pt x="15" y="2"/>
                      <a:pt x="14" y="2"/>
                    </a:cubicBezTo>
                    <a:cubicBezTo>
                      <a:pt x="14" y="1"/>
                      <a:pt x="14" y="1"/>
                      <a:pt x="14" y="1"/>
                    </a:cubicBezTo>
                    <a:cubicBezTo>
                      <a:pt x="14" y="1"/>
                      <a:pt x="14" y="3"/>
                      <a:pt x="13" y="3"/>
                    </a:cubicBezTo>
                    <a:cubicBezTo>
                      <a:pt x="13" y="1"/>
                      <a:pt x="13" y="2"/>
                      <a:pt x="13" y="1"/>
                    </a:cubicBezTo>
                    <a:cubicBezTo>
                      <a:pt x="13" y="3"/>
                      <a:pt x="12" y="1"/>
                      <a:pt x="12" y="2"/>
                    </a:cubicBezTo>
                    <a:cubicBezTo>
                      <a:pt x="12" y="3"/>
                      <a:pt x="12" y="3"/>
                      <a:pt x="12" y="2"/>
                    </a:cubicBezTo>
                    <a:cubicBezTo>
                      <a:pt x="12" y="1"/>
                      <a:pt x="12" y="1"/>
                      <a:pt x="12" y="1"/>
                    </a:cubicBezTo>
                    <a:cubicBezTo>
                      <a:pt x="12" y="1"/>
                      <a:pt x="12" y="1"/>
                      <a:pt x="12" y="1"/>
                    </a:cubicBezTo>
                    <a:cubicBezTo>
                      <a:pt x="12" y="1"/>
                      <a:pt x="12" y="1"/>
                      <a:pt x="12" y="1"/>
                    </a:cubicBezTo>
                    <a:cubicBezTo>
                      <a:pt x="12" y="1"/>
                      <a:pt x="12" y="2"/>
                      <a:pt x="11" y="1"/>
                    </a:cubicBezTo>
                    <a:cubicBezTo>
                      <a:pt x="11" y="1"/>
                      <a:pt x="11" y="1"/>
                      <a:pt x="12" y="1"/>
                    </a:cubicBezTo>
                    <a:cubicBezTo>
                      <a:pt x="11" y="0"/>
                      <a:pt x="11" y="3"/>
                      <a:pt x="11" y="2"/>
                    </a:cubicBezTo>
                    <a:cubicBezTo>
                      <a:pt x="11" y="3"/>
                      <a:pt x="10" y="3"/>
                      <a:pt x="11" y="5"/>
                    </a:cubicBezTo>
                    <a:cubicBezTo>
                      <a:pt x="10" y="4"/>
                      <a:pt x="10" y="3"/>
                      <a:pt x="10" y="3"/>
                    </a:cubicBezTo>
                    <a:cubicBezTo>
                      <a:pt x="10" y="5"/>
                      <a:pt x="10" y="2"/>
                      <a:pt x="10" y="3"/>
                    </a:cubicBezTo>
                    <a:cubicBezTo>
                      <a:pt x="10" y="2"/>
                      <a:pt x="10" y="3"/>
                      <a:pt x="10" y="1"/>
                    </a:cubicBezTo>
                    <a:cubicBezTo>
                      <a:pt x="9" y="1"/>
                      <a:pt x="9" y="3"/>
                      <a:pt x="9" y="3"/>
                    </a:cubicBezTo>
                    <a:cubicBezTo>
                      <a:pt x="9" y="1"/>
                      <a:pt x="9" y="1"/>
                      <a:pt x="9" y="1"/>
                    </a:cubicBezTo>
                    <a:cubicBezTo>
                      <a:pt x="9" y="2"/>
                      <a:pt x="9" y="3"/>
                      <a:pt x="8" y="2"/>
                    </a:cubicBezTo>
                    <a:cubicBezTo>
                      <a:pt x="8" y="3"/>
                      <a:pt x="8" y="3"/>
                      <a:pt x="8" y="3"/>
                    </a:cubicBezTo>
                    <a:cubicBezTo>
                      <a:pt x="8" y="2"/>
                      <a:pt x="8" y="3"/>
                      <a:pt x="7" y="2"/>
                    </a:cubicBezTo>
                    <a:cubicBezTo>
                      <a:pt x="7" y="4"/>
                      <a:pt x="7" y="4"/>
                      <a:pt x="7" y="4"/>
                    </a:cubicBezTo>
                    <a:cubicBezTo>
                      <a:pt x="7" y="2"/>
                      <a:pt x="6" y="4"/>
                      <a:pt x="6" y="6"/>
                    </a:cubicBezTo>
                    <a:cubicBezTo>
                      <a:pt x="6" y="6"/>
                      <a:pt x="6" y="5"/>
                      <a:pt x="6" y="5"/>
                    </a:cubicBezTo>
                    <a:cubicBezTo>
                      <a:pt x="6" y="4"/>
                      <a:pt x="6" y="4"/>
                      <a:pt x="6" y="4"/>
                    </a:cubicBezTo>
                    <a:cubicBezTo>
                      <a:pt x="6" y="4"/>
                      <a:pt x="5" y="3"/>
                      <a:pt x="5" y="5"/>
                    </a:cubicBezTo>
                    <a:cubicBezTo>
                      <a:pt x="5" y="5"/>
                      <a:pt x="5" y="3"/>
                      <a:pt x="5" y="3"/>
                    </a:cubicBezTo>
                    <a:cubicBezTo>
                      <a:pt x="5" y="6"/>
                      <a:pt x="3" y="1"/>
                      <a:pt x="3" y="5"/>
                    </a:cubicBezTo>
                    <a:cubicBezTo>
                      <a:pt x="4" y="5"/>
                      <a:pt x="4" y="6"/>
                      <a:pt x="4" y="6"/>
                    </a:cubicBezTo>
                    <a:cubicBezTo>
                      <a:pt x="4" y="6"/>
                      <a:pt x="5" y="7"/>
                      <a:pt x="4" y="7"/>
                    </a:cubicBezTo>
                    <a:cubicBezTo>
                      <a:pt x="4" y="7"/>
                      <a:pt x="4" y="6"/>
                      <a:pt x="3" y="6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2" y="2"/>
                      <a:pt x="2" y="7"/>
                      <a:pt x="2" y="4"/>
                    </a:cubicBez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737" name="Freeform 836"/>
              <p:cNvSpPr>
                <a:spLocks/>
              </p:cNvSpPr>
              <p:nvPr/>
            </p:nvSpPr>
            <p:spPr bwMode="auto">
              <a:xfrm>
                <a:off x="1870" y="3041"/>
                <a:ext cx="0" cy="6"/>
              </a:xfrm>
              <a:custGeom>
                <a:avLst/>
                <a:gdLst>
                  <a:gd name="T0" fmla="*/ 2 h 2"/>
                  <a:gd name="T1" fmla="*/ 0 h 2"/>
                  <a:gd name="T2" fmla="*/ 1 h 2"/>
                  <a:gd name="T3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2"/>
                    </a:cubicBez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738" name="Freeform 837"/>
              <p:cNvSpPr>
                <a:spLocks/>
              </p:cNvSpPr>
              <p:nvPr/>
            </p:nvSpPr>
            <p:spPr bwMode="auto">
              <a:xfrm>
                <a:off x="1870" y="3044"/>
                <a:ext cx="0" cy="3"/>
              </a:xfrm>
              <a:custGeom>
                <a:avLst/>
                <a:gdLst>
                  <a:gd name="T0" fmla="*/ 0 h 1"/>
                  <a:gd name="T1" fmla="*/ 1 h 1"/>
                  <a:gd name="T2" fmla="*/ 1 h 1"/>
                  <a:gd name="T3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739" name="Freeform 838"/>
              <p:cNvSpPr>
                <a:spLocks/>
              </p:cNvSpPr>
              <p:nvPr/>
            </p:nvSpPr>
            <p:spPr bwMode="auto">
              <a:xfrm>
                <a:off x="1854" y="3047"/>
                <a:ext cx="3" cy="2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0 h 1"/>
                  <a:gd name="T4" fmla="*/ 1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1" y="0"/>
                      <a:pt x="0" y="0"/>
                      <a:pt x="0" y="0"/>
                    </a:cubicBezTo>
                    <a:cubicBezTo>
                      <a:pt x="0" y="1"/>
                      <a:pt x="1" y="1"/>
                      <a:pt x="1" y="0"/>
                    </a:cubicBez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740" name="Freeform 839"/>
              <p:cNvSpPr>
                <a:spLocks/>
              </p:cNvSpPr>
              <p:nvPr/>
            </p:nvSpPr>
            <p:spPr bwMode="auto">
              <a:xfrm>
                <a:off x="1854" y="3049"/>
                <a:ext cx="0" cy="3"/>
              </a:xfrm>
              <a:custGeom>
                <a:avLst/>
                <a:gdLst>
                  <a:gd name="T0" fmla="*/ 0 h 3"/>
                  <a:gd name="T1" fmla="*/ 3 h 3"/>
                  <a:gd name="T2" fmla="*/ 0 h 3"/>
                  <a:gd name="T3" fmla="*/ 0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3">
                    <a:moveTo>
                      <a:pt x="0" y="0"/>
                    </a:moveTo>
                    <a:lnTo>
                      <a:pt x="0" y="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741" name="Freeform 840"/>
              <p:cNvSpPr>
                <a:spLocks/>
              </p:cNvSpPr>
              <p:nvPr/>
            </p:nvSpPr>
            <p:spPr bwMode="auto">
              <a:xfrm>
                <a:off x="1829" y="3047"/>
                <a:ext cx="25" cy="21"/>
              </a:xfrm>
              <a:custGeom>
                <a:avLst/>
                <a:gdLst>
                  <a:gd name="T0" fmla="*/ 2 w 9"/>
                  <a:gd name="T1" fmla="*/ 4 h 8"/>
                  <a:gd name="T2" fmla="*/ 1 w 9"/>
                  <a:gd name="T3" fmla="*/ 5 h 8"/>
                  <a:gd name="T4" fmla="*/ 1 w 9"/>
                  <a:gd name="T5" fmla="*/ 4 h 8"/>
                  <a:gd name="T6" fmla="*/ 0 w 9"/>
                  <a:gd name="T7" fmla="*/ 7 h 8"/>
                  <a:gd name="T8" fmla="*/ 5 w 9"/>
                  <a:gd name="T9" fmla="*/ 5 h 8"/>
                  <a:gd name="T10" fmla="*/ 5 w 9"/>
                  <a:gd name="T11" fmla="*/ 6 h 8"/>
                  <a:gd name="T12" fmla="*/ 6 w 9"/>
                  <a:gd name="T13" fmla="*/ 4 h 8"/>
                  <a:gd name="T14" fmla="*/ 6 w 9"/>
                  <a:gd name="T15" fmla="*/ 6 h 8"/>
                  <a:gd name="T16" fmla="*/ 7 w 9"/>
                  <a:gd name="T17" fmla="*/ 5 h 8"/>
                  <a:gd name="T18" fmla="*/ 7 w 9"/>
                  <a:gd name="T19" fmla="*/ 4 h 8"/>
                  <a:gd name="T20" fmla="*/ 7 w 9"/>
                  <a:gd name="T21" fmla="*/ 5 h 8"/>
                  <a:gd name="T22" fmla="*/ 7 w 9"/>
                  <a:gd name="T23" fmla="*/ 4 h 8"/>
                  <a:gd name="T24" fmla="*/ 8 w 9"/>
                  <a:gd name="T25" fmla="*/ 4 h 8"/>
                  <a:gd name="T26" fmla="*/ 8 w 9"/>
                  <a:gd name="T27" fmla="*/ 5 h 8"/>
                  <a:gd name="T28" fmla="*/ 8 w 9"/>
                  <a:gd name="T29" fmla="*/ 4 h 8"/>
                  <a:gd name="T30" fmla="*/ 8 w 9"/>
                  <a:gd name="T31" fmla="*/ 5 h 8"/>
                  <a:gd name="T32" fmla="*/ 9 w 9"/>
                  <a:gd name="T33" fmla="*/ 3 h 8"/>
                  <a:gd name="T34" fmla="*/ 9 w 9"/>
                  <a:gd name="T35" fmla="*/ 2 h 8"/>
                  <a:gd name="T36" fmla="*/ 8 w 9"/>
                  <a:gd name="T37" fmla="*/ 3 h 8"/>
                  <a:gd name="T38" fmla="*/ 9 w 9"/>
                  <a:gd name="T39" fmla="*/ 3 h 8"/>
                  <a:gd name="T40" fmla="*/ 8 w 9"/>
                  <a:gd name="T41" fmla="*/ 4 h 8"/>
                  <a:gd name="T42" fmla="*/ 8 w 9"/>
                  <a:gd name="T43" fmla="*/ 2 h 8"/>
                  <a:gd name="T44" fmla="*/ 7 w 9"/>
                  <a:gd name="T45" fmla="*/ 1 h 8"/>
                  <a:gd name="T46" fmla="*/ 7 w 9"/>
                  <a:gd name="T47" fmla="*/ 1 h 8"/>
                  <a:gd name="T48" fmla="*/ 7 w 9"/>
                  <a:gd name="T49" fmla="*/ 1 h 8"/>
                  <a:gd name="T50" fmla="*/ 7 w 9"/>
                  <a:gd name="T51" fmla="*/ 2 h 8"/>
                  <a:gd name="T52" fmla="*/ 7 w 9"/>
                  <a:gd name="T53" fmla="*/ 4 h 8"/>
                  <a:gd name="T54" fmla="*/ 7 w 9"/>
                  <a:gd name="T55" fmla="*/ 4 h 8"/>
                  <a:gd name="T56" fmla="*/ 7 w 9"/>
                  <a:gd name="T57" fmla="*/ 2 h 8"/>
                  <a:gd name="T58" fmla="*/ 7 w 9"/>
                  <a:gd name="T59" fmla="*/ 3 h 8"/>
                  <a:gd name="T60" fmla="*/ 6 w 9"/>
                  <a:gd name="T61" fmla="*/ 1 h 8"/>
                  <a:gd name="T62" fmla="*/ 6 w 9"/>
                  <a:gd name="T63" fmla="*/ 3 h 8"/>
                  <a:gd name="T64" fmla="*/ 4 w 9"/>
                  <a:gd name="T65" fmla="*/ 4 h 8"/>
                  <a:gd name="T66" fmla="*/ 5 w 9"/>
                  <a:gd name="T67" fmla="*/ 2 h 8"/>
                  <a:gd name="T68" fmla="*/ 4 w 9"/>
                  <a:gd name="T69" fmla="*/ 4 h 8"/>
                  <a:gd name="T70" fmla="*/ 3 w 9"/>
                  <a:gd name="T71" fmla="*/ 3 h 8"/>
                  <a:gd name="T72" fmla="*/ 3 w 9"/>
                  <a:gd name="T73" fmla="*/ 4 h 8"/>
                  <a:gd name="T74" fmla="*/ 2 w 9"/>
                  <a:gd name="T75" fmla="*/ 4 h 8"/>
                  <a:gd name="T76" fmla="*/ 2 w 9"/>
                  <a:gd name="T77" fmla="*/ 4 h 8"/>
                  <a:gd name="T78" fmla="*/ 2 w 9"/>
                  <a:gd name="T79" fmla="*/ 6 h 8"/>
                  <a:gd name="T80" fmla="*/ 2 w 9"/>
                  <a:gd name="T81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9" h="8">
                    <a:moveTo>
                      <a:pt x="2" y="4"/>
                    </a:moveTo>
                    <a:cubicBezTo>
                      <a:pt x="1" y="5"/>
                      <a:pt x="1" y="5"/>
                      <a:pt x="1" y="5"/>
                    </a:cubicBezTo>
                    <a:cubicBezTo>
                      <a:pt x="1" y="5"/>
                      <a:pt x="1" y="5"/>
                      <a:pt x="1" y="4"/>
                    </a:cubicBezTo>
                    <a:cubicBezTo>
                      <a:pt x="1" y="6"/>
                      <a:pt x="0" y="4"/>
                      <a:pt x="0" y="7"/>
                    </a:cubicBezTo>
                    <a:cubicBezTo>
                      <a:pt x="2" y="6"/>
                      <a:pt x="3" y="7"/>
                      <a:pt x="5" y="5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5" y="4"/>
                      <a:pt x="6" y="8"/>
                      <a:pt x="6" y="4"/>
                    </a:cubicBezTo>
                    <a:cubicBezTo>
                      <a:pt x="6" y="6"/>
                      <a:pt x="6" y="6"/>
                      <a:pt x="6" y="6"/>
                    </a:cubicBezTo>
                    <a:cubicBezTo>
                      <a:pt x="7" y="7"/>
                      <a:pt x="7" y="3"/>
                      <a:pt x="7" y="5"/>
                    </a:cubicBezTo>
                    <a:cubicBezTo>
                      <a:pt x="7" y="4"/>
                      <a:pt x="7" y="4"/>
                      <a:pt x="7" y="4"/>
                    </a:cubicBezTo>
                    <a:cubicBezTo>
                      <a:pt x="7" y="4"/>
                      <a:pt x="7" y="5"/>
                      <a:pt x="7" y="5"/>
                    </a:cubicBezTo>
                    <a:cubicBezTo>
                      <a:pt x="7" y="4"/>
                      <a:pt x="7" y="4"/>
                      <a:pt x="7" y="4"/>
                    </a:cubicBezTo>
                    <a:cubicBezTo>
                      <a:pt x="7" y="4"/>
                      <a:pt x="8" y="4"/>
                      <a:pt x="8" y="4"/>
                    </a:cubicBezTo>
                    <a:cubicBezTo>
                      <a:pt x="8" y="5"/>
                      <a:pt x="8" y="5"/>
                      <a:pt x="8" y="5"/>
                    </a:cubicBezTo>
                    <a:cubicBezTo>
                      <a:pt x="8" y="5"/>
                      <a:pt x="8" y="4"/>
                      <a:pt x="8" y="4"/>
                    </a:cubicBezTo>
                    <a:cubicBezTo>
                      <a:pt x="8" y="5"/>
                      <a:pt x="8" y="5"/>
                      <a:pt x="8" y="5"/>
                    </a:cubicBezTo>
                    <a:cubicBezTo>
                      <a:pt x="9" y="4"/>
                      <a:pt x="9" y="7"/>
                      <a:pt x="9" y="3"/>
                    </a:cubicBezTo>
                    <a:cubicBezTo>
                      <a:pt x="9" y="3"/>
                      <a:pt x="9" y="2"/>
                      <a:pt x="9" y="2"/>
                    </a:cubicBezTo>
                    <a:cubicBezTo>
                      <a:pt x="9" y="1"/>
                      <a:pt x="9" y="2"/>
                      <a:pt x="8" y="3"/>
                    </a:cubicBezTo>
                    <a:cubicBezTo>
                      <a:pt x="9" y="3"/>
                      <a:pt x="9" y="3"/>
                      <a:pt x="9" y="3"/>
                    </a:cubicBezTo>
                    <a:cubicBezTo>
                      <a:pt x="8" y="6"/>
                      <a:pt x="8" y="2"/>
                      <a:pt x="8" y="4"/>
                    </a:cubicBezTo>
                    <a:cubicBezTo>
                      <a:pt x="8" y="3"/>
                      <a:pt x="8" y="3"/>
                      <a:pt x="8" y="2"/>
                    </a:cubicBezTo>
                    <a:cubicBezTo>
                      <a:pt x="8" y="0"/>
                      <a:pt x="8" y="4"/>
                      <a:pt x="7" y="1"/>
                    </a:cubicBezTo>
                    <a:cubicBezTo>
                      <a:pt x="7" y="1"/>
                      <a:pt x="7" y="1"/>
                      <a:pt x="7" y="1"/>
                    </a:cubicBezTo>
                    <a:cubicBezTo>
                      <a:pt x="7" y="0"/>
                      <a:pt x="7" y="1"/>
                      <a:pt x="7" y="1"/>
                    </a:cubicBezTo>
                    <a:cubicBezTo>
                      <a:pt x="7" y="2"/>
                      <a:pt x="7" y="2"/>
                      <a:pt x="7" y="2"/>
                    </a:cubicBezTo>
                    <a:cubicBezTo>
                      <a:pt x="7" y="2"/>
                      <a:pt x="7" y="4"/>
                      <a:pt x="7" y="4"/>
                    </a:cubicBezTo>
                    <a:cubicBezTo>
                      <a:pt x="7" y="3"/>
                      <a:pt x="7" y="5"/>
                      <a:pt x="7" y="4"/>
                    </a:cubicBezTo>
                    <a:cubicBezTo>
                      <a:pt x="6" y="3"/>
                      <a:pt x="7" y="3"/>
                      <a:pt x="7" y="2"/>
                    </a:cubicBezTo>
                    <a:cubicBezTo>
                      <a:pt x="7" y="3"/>
                      <a:pt x="7" y="3"/>
                      <a:pt x="7" y="3"/>
                    </a:cubicBezTo>
                    <a:cubicBezTo>
                      <a:pt x="6" y="3"/>
                      <a:pt x="6" y="2"/>
                      <a:pt x="6" y="1"/>
                    </a:cubicBezTo>
                    <a:cubicBezTo>
                      <a:pt x="6" y="2"/>
                      <a:pt x="6" y="2"/>
                      <a:pt x="6" y="3"/>
                    </a:cubicBezTo>
                    <a:cubicBezTo>
                      <a:pt x="6" y="2"/>
                      <a:pt x="5" y="2"/>
                      <a:pt x="4" y="4"/>
                    </a:cubicBezTo>
                    <a:cubicBezTo>
                      <a:pt x="4" y="3"/>
                      <a:pt x="4" y="2"/>
                      <a:pt x="5" y="2"/>
                    </a:cubicBezTo>
                    <a:cubicBezTo>
                      <a:pt x="4" y="2"/>
                      <a:pt x="4" y="3"/>
                      <a:pt x="4" y="4"/>
                    </a:cubicBezTo>
                    <a:cubicBezTo>
                      <a:pt x="4" y="5"/>
                      <a:pt x="3" y="4"/>
                      <a:pt x="3" y="3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3" y="6"/>
                      <a:pt x="3" y="3"/>
                      <a:pt x="2" y="4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4"/>
                      <a:pt x="2" y="7"/>
                      <a:pt x="2" y="6"/>
                    </a:cubicBezTo>
                    <a:cubicBezTo>
                      <a:pt x="2" y="5"/>
                      <a:pt x="2" y="5"/>
                      <a:pt x="2" y="4"/>
                    </a:cubicBez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742" name="Freeform 841"/>
              <p:cNvSpPr>
                <a:spLocks/>
              </p:cNvSpPr>
              <p:nvPr/>
            </p:nvSpPr>
            <p:spPr bwMode="auto">
              <a:xfrm>
                <a:off x="1829" y="3057"/>
                <a:ext cx="0" cy="9"/>
              </a:xfrm>
              <a:custGeom>
                <a:avLst/>
                <a:gdLst>
                  <a:gd name="T0" fmla="*/ 2 h 3"/>
                  <a:gd name="T1" fmla="*/ 1 h 3"/>
                  <a:gd name="T2" fmla="*/ 3 h 3"/>
                  <a:gd name="T3" fmla="*/ 2 h 3"/>
                  <a:gd name="T4" fmla="*/ 2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</a:cxnLst>
                <a:rect l="0" t="0" r="r" b="b"/>
                <a:pathLst>
                  <a:path h="3">
                    <a:moveTo>
                      <a:pt x="0" y="2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2"/>
                      <a:pt x="0" y="3"/>
                    </a:cubicBezTo>
                    <a:cubicBezTo>
                      <a:pt x="0" y="3"/>
                      <a:pt x="0" y="3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743" name="Freeform 842"/>
              <p:cNvSpPr>
                <a:spLocks/>
              </p:cNvSpPr>
              <p:nvPr/>
            </p:nvSpPr>
            <p:spPr bwMode="auto">
              <a:xfrm>
                <a:off x="1816" y="3055"/>
                <a:ext cx="13" cy="16"/>
              </a:xfrm>
              <a:custGeom>
                <a:avLst/>
                <a:gdLst>
                  <a:gd name="T0" fmla="*/ 2 w 5"/>
                  <a:gd name="T1" fmla="*/ 3 h 6"/>
                  <a:gd name="T2" fmla="*/ 2 w 5"/>
                  <a:gd name="T3" fmla="*/ 4 h 6"/>
                  <a:gd name="T4" fmla="*/ 3 w 5"/>
                  <a:gd name="T5" fmla="*/ 5 h 6"/>
                  <a:gd name="T6" fmla="*/ 4 w 5"/>
                  <a:gd name="T7" fmla="*/ 3 h 6"/>
                  <a:gd name="T8" fmla="*/ 4 w 5"/>
                  <a:gd name="T9" fmla="*/ 4 h 6"/>
                  <a:gd name="T10" fmla="*/ 5 w 5"/>
                  <a:gd name="T11" fmla="*/ 2 h 6"/>
                  <a:gd name="T12" fmla="*/ 4 w 5"/>
                  <a:gd name="T13" fmla="*/ 3 h 6"/>
                  <a:gd name="T14" fmla="*/ 4 w 5"/>
                  <a:gd name="T15" fmla="*/ 2 h 6"/>
                  <a:gd name="T16" fmla="*/ 4 w 5"/>
                  <a:gd name="T17" fmla="*/ 3 h 6"/>
                  <a:gd name="T18" fmla="*/ 4 w 5"/>
                  <a:gd name="T19" fmla="*/ 2 h 6"/>
                  <a:gd name="T20" fmla="*/ 3 w 5"/>
                  <a:gd name="T21" fmla="*/ 4 h 6"/>
                  <a:gd name="T22" fmla="*/ 3 w 5"/>
                  <a:gd name="T23" fmla="*/ 2 h 6"/>
                  <a:gd name="T24" fmla="*/ 3 w 5"/>
                  <a:gd name="T25" fmla="*/ 1 h 6"/>
                  <a:gd name="T26" fmla="*/ 3 w 5"/>
                  <a:gd name="T27" fmla="*/ 2 h 6"/>
                  <a:gd name="T28" fmla="*/ 3 w 5"/>
                  <a:gd name="T29" fmla="*/ 3 h 6"/>
                  <a:gd name="T30" fmla="*/ 2 w 5"/>
                  <a:gd name="T31" fmla="*/ 1 h 6"/>
                  <a:gd name="T32" fmla="*/ 1 w 5"/>
                  <a:gd name="T33" fmla="*/ 2 h 6"/>
                  <a:gd name="T34" fmla="*/ 0 w 5"/>
                  <a:gd name="T35" fmla="*/ 4 h 6"/>
                  <a:gd name="T36" fmla="*/ 1 w 5"/>
                  <a:gd name="T37" fmla="*/ 3 h 6"/>
                  <a:gd name="T38" fmla="*/ 0 w 5"/>
                  <a:gd name="T39" fmla="*/ 2 h 6"/>
                  <a:gd name="T40" fmla="*/ 0 w 5"/>
                  <a:gd name="T41" fmla="*/ 5 h 6"/>
                  <a:gd name="T42" fmla="*/ 2 w 5"/>
                  <a:gd name="T43" fmla="*/ 3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5" h="6">
                    <a:moveTo>
                      <a:pt x="2" y="3"/>
                    </a:moveTo>
                    <a:cubicBezTo>
                      <a:pt x="2" y="4"/>
                      <a:pt x="2" y="4"/>
                      <a:pt x="2" y="4"/>
                    </a:cubicBezTo>
                    <a:cubicBezTo>
                      <a:pt x="2" y="4"/>
                      <a:pt x="3" y="4"/>
                      <a:pt x="3" y="5"/>
                    </a:cubicBezTo>
                    <a:cubicBezTo>
                      <a:pt x="4" y="5"/>
                      <a:pt x="4" y="3"/>
                      <a:pt x="4" y="3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4" y="3"/>
                      <a:pt x="5" y="5"/>
                      <a:pt x="5" y="2"/>
                    </a:cubicBezTo>
                    <a:cubicBezTo>
                      <a:pt x="5" y="2"/>
                      <a:pt x="5" y="3"/>
                      <a:pt x="4" y="3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4" y="0"/>
                      <a:pt x="4" y="4"/>
                      <a:pt x="3" y="4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2"/>
                      <a:pt x="3" y="2"/>
                      <a:pt x="3" y="1"/>
                    </a:cubicBezTo>
                    <a:cubicBezTo>
                      <a:pt x="3" y="1"/>
                      <a:pt x="2" y="2"/>
                      <a:pt x="3" y="2"/>
                    </a:cubicBezTo>
                    <a:cubicBezTo>
                      <a:pt x="3" y="2"/>
                      <a:pt x="3" y="2"/>
                      <a:pt x="3" y="3"/>
                    </a:cubicBezTo>
                    <a:cubicBezTo>
                      <a:pt x="2" y="5"/>
                      <a:pt x="3" y="2"/>
                      <a:pt x="2" y="1"/>
                    </a:cubicBezTo>
                    <a:cubicBezTo>
                      <a:pt x="2" y="2"/>
                      <a:pt x="1" y="4"/>
                      <a:pt x="1" y="2"/>
                    </a:cubicBezTo>
                    <a:cubicBezTo>
                      <a:pt x="1" y="3"/>
                      <a:pt x="1" y="4"/>
                      <a:pt x="0" y="4"/>
                    </a:cubicBezTo>
                    <a:cubicBezTo>
                      <a:pt x="0" y="4"/>
                      <a:pt x="0" y="3"/>
                      <a:pt x="1" y="3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3"/>
                      <a:pt x="0" y="5"/>
                      <a:pt x="0" y="5"/>
                    </a:cubicBezTo>
                    <a:cubicBezTo>
                      <a:pt x="0" y="6"/>
                      <a:pt x="1" y="3"/>
                      <a:pt x="2" y="3"/>
                    </a:cubicBez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744" name="Freeform 843"/>
              <p:cNvSpPr>
                <a:spLocks/>
              </p:cNvSpPr>
              <p:nvPr/>
            </p:nvSpPr>
            <p:spPr bwMode="auto">
              <a:xfrm>
                <a:off x="1819" y="3066"/>
                <a:ext cx="2" cy="2"/>
              </a:xfrm>
              <a:custGeom>
                <a:avLst/>
                <a:gdLst>
                  <a:gd name="T0" fmla="*/ 0 w 2"/>
                  <a:gd name="T1" fmla="*/ 2 h 2"/>
                  <a:gd name="T2" fmla="*/ 2 w 2"/>
                  <a:gd name="T3" fmla="*/ 0 h 2"/>
                  <a:gd name="T4" fmla="*/ 0 w 2"/>
                  <a:gd name="T5" fmla="*/ 0 h 2"/>
                  <a:gd name="T6" fmla="*/ 0 w 2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0" y="2"/>
                    </a:moveTo>
                    <a:lnTo>
                      <a:pt x="2" y="0"/>
                    </a:ln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745" name="Freeform 844"/>
              <p:cNvSpPr>
                <a:spLocks/>
              </p:cNvSpPr>
              <p:nvPr/>
            </p:nvSpPr>
            <p:spPr bwMode="auto">
              <a:xfrm>
                <a:off x="1587" y="1760"/>
                <a:ext cx="193" cy="204"/>
              </a:xfrm>
              <a:custGeom>
                <a:avLst/>
                <a:gdLst>
                  <a:gd name="T0" fmla="*/ 34 w 71"/>
                  <a:gd name="T1" fmla="*/ 5 h 75"/>
                  <a:gd name="T2" fmla="*/ 38 w 71"/>
                  <a:gd name="T3" fmla="*/ 53 h 75"/>
                  <a:gd name="T4" fmla="*/ 43 w 71"/>
                  <a:gd name="T5" fmla="*/ 1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71" h="75">
                    <a:moveTo>
                      <a:pt x="34" y="5"/>
                    </a:moveTo>
                    <a:cubicBezTo>
                      <a:pt x="0" y="7"/>
                      <a:pt x="9" y="75"/>
                      <a:pt x="38" y="53"/>
                    </a:cubicBezTo>
                    <a:cubicBezTo>
                      <a:pt x="48" y="44"/>
                      <a:pt x="71" y="0"/>
                      <a:pt x="43" y="1"/>
                    </a:cubicBezTo>
                  </a:path>
                </a:pathLst>
              </a:custGeom>
              <a:solidFill>
                <a:srgbClr val="FFF1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746" name="Freeform 845"/>
              <p:cNvSpPr>
                <a:spLocks/>
              </p:cNvSpPr>
              <p:nvPr/>
            </p:nvSpPr>
            <p:spPr bwMode="auto">
              <a:xfrm>
                <a:off x="1533" y="2600"/>
                <a:ext cx="207" cy="19"/>
              </a:xfrm>
              <a:custGeom>
                <a:avLst/>
                <a:gdLst>
                  <a:gd name="T0" fmla="*/ 59 w 76"/>
                  <a:gd name="T1" fmla="*/ 1 h 7"/>
                  <a:gd name="T2" fmla="*/ 54 w 76"/>
                  <a:gd name="T3" fmla="*/ 1 h 7"/>
                  <a:gd name="T4" fmla="*/ 34 w 76"/>
                  <a:gd name="T5" fmla="*/ 2 h 7"/>
                  <a:gd name="T6" fmla="*/ 1 w 76"/>
                  <a:gd name="T7" fmla="*/ 2 h 7"/>
                  <a:gd name="T8" fmla="*/ 0 w 76"/>
                  <a:gd name="T9" fmla="*/ 6 h 7"/>
                  <a:gd name="T10" fmla="*/ 34 w 76"/>
                  <a:gd name="T11" fmla="*/ 6 h 7"/>
                  <a:gd name="T12" fmla="*/ 54 w 76"/>
                  <a:gd name="T13" fmla="*/ 5 h 7"/>
                  <a:gd name="T14" fmla="*/ 58 w 76"/>
                  <a:gd name="T15" fmla="*/ 5 h 7"/>
                  <a:gd name="T16" fmla="*/ 76 w 76"/>
                  <a:gd name="T17" fmla="*/ 4 h 7"/>
                  <a:gd name="T18" fmla="*/ 75 w 76"/>
                  <a:gd name="T19" fmla="*/ 0 h 7"/>
                  <a:gd name="T20" fmla="*/ 59 w 76"/>
                  <a:gd name="T21" fmla="*/ 1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76" h="7">
                    <a:moveTo>
                      <a:pt x="59" y="1"/>
                    </a:moveTo>
                    <a:cubicBezTo>
                      <a:pt x="54" y="1"/>
                      <a:pt x="54" y="1"/>
                      <a:pt x="54" y="1"/>
                    </a:cubicBezTo>
                    <a:cubicBezTo>
                      <a:pt x="48" y="1"/>
                      <a:pt x="41" y="2"/>
                      <a:pt x="34" y="2"/>
                    </a:cubicBezTo>
                    <a:cubicBezTo>
                      <a:pt x="22" y="3"/>
                      <a:pt x="10" y="4"/>
                      <a:pt x="1" y="2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10" y="7"/>
                      <a:pt x="22" y="6"/>
                      <a:pt x="34" y="6"/>
                    </a:cubicBezTo>
                    <a:cubicBezTo>
                      <a:pt x="41" y="5"/>
                      <a:pt x="48" y="5"/>
                      <a:pt x="54" y="5"/>
                    </a:cubicBezTo>
                    <a:cubicBezTo>
                      <a:pt x="58" y="5"/>
                      <a:pt x="58" y="5"/>
                      <a:pt x="58" y="5"/>
                    </a:cubicBezTo>
                    <a:cubicBezTo>
                      <a:pt x="64" y="5"/>
                      <a:pt x="72" y="5"/>
                      <a:pt x="76" y="4"/>
                    </a:cubicBezTo>
                    <a:cubicBezTo>
                      <a:pt x="75" y="0"/>
                      <a:pt x="75" y="0"/>
                      <a:pt x="75" y="0"/>
                    </a:cubicBezTo>
                    <a:cubicBezTo>
                      <a:pt x="71" y="2"/>
                      <a:pt x="64" y="2"/>
                      <a:pt x="59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747" name="Freeform 846"/>
              <p:cNvSpPr>
                <a:spLocks/>
              </p:cNvSpPr>
              <p:nvPr/>
            </p:nvSpPr>
            <p:spPr bwMode="auto">
              <a:xfrm>
                <a:off x="1568" y="2970"/>
                <a:ext cx="6" cy="0"/>
              </a:xfrm>
              <a:custGeom>
                <a:avLst/>
                <a:gdLst>
                  <a:gd name="T0" fmla="*/ 3 w 6"/>
                  <a:gd name="T1" fmla="*/ 0 w 6"/>
                  <a:gd name="T2" fmla="*/ 6 w 6"/>
                  <a:gd name="T3" fmla="*/ 3 w 6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6">
                    <a:moveTo>
                      <a:pt x="3" y="0"/>
                    </a:moveTo>
                    <a:lnTo>
                      <a:pt x="0" y="0"/>
                    </a:lnTo>
                    <a:lnTo>
                      <a:pt x="6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748" name="Freeform 847"/>
              <p:cNvSpPr>
                <a:spLocks/>
              </p:cNvSpPr>
              <p:nvPr/>
            </p:nvSpPr>
            <p:spPr bwMode="auto">
              <a:xfrm>
                <a:off x="1563" y="2962"/>
                <a:ext cx="8" cy="14"/>
              </a:xfrm>
              <a:custGeom>
                <a:avLst/>
                <a:gdLst>
                  <a:gd name="T0" fmla="*/ 1 w 3"/>
                  <a:gd name="T1" fmla="*/ 0 h 5"/>
                  <a:gd name="T2" fmla="*/ 1 w 3"/>
                  <a:gd name="T3" fmla="*/ 0 h 5"/>
                  <a:gd name="T4" fmla="*/ 3 w 3"/>
                  <a:gd name="T5" fmla="*/ 5 h 5"/>
                  <a:gd name="T6" fmla="*/ 1 w 3"/>
                  <a:gd name="T7" fmla="*/ 3 h 5"/>
                  <a:gd name="T8" fmla="*/ 2 w 3"/>
                  <a:gd name="T9" fmla="*/ 3 h 5"/>
                  <a:gd name="T10" fmla="*/ 1 w 3"/>
                  <a:gd name="T11" fmla="*/ 2 h 5"/>
                  <a:gd name="T12" fmla="*/ 1 w 3"/>
                  <a:gd name="T13" fmla="*/ 1 h 5"/>
                  <a:gd name="T14" fmla="*/ 1 w 3"/>
                  <a:gd name="T15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" h="5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2" y="3"/>
                      <a:pt x="1" y="3"/>
                      <a:pt x="3" y="5"/>
                    </a:cubicBezTo>
                    <a:cubicBezTo>
                      <a:pt x="3" y="4"/>
                      <a:pt x="2" y="3"/>
                      <a:pt x="1" y="3"/>
                    </a:cubicBezTo>
                    <a:cubicBezTo>
                      <a:pt x="1" y="2"/>
                      <a:pt x="2" y="3"/>
                      <a:pt x="2" y="3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0" y="0"/>
                      <a:pt x="1" y="2"/>
                      <a:pt x="1" y="1"/>
                    </a:cubicBez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749" name="Freeform 848"/>
              <p:cNvSpPr>
                <a:spLocks/>
              </p:cNvSpPr>
              <p:nvPr/>
            </p:nvSpPr>
            <p:spPr bwMode="auto">
              <a:xfrm>
                <a:off x="1565" y="2965"/>
                <a:ext cx="0" cy="5"/>
              </a:xfrm>
              <a:custGeom>
                <a:avLst/>
                <a:gdLst>
                  <a:gd name="T0" fmla="*/ 2 h 2"/>
                  <a:gd name="T1" fmla="*/ 0 h 2"/>
                  <a:gd name="T2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2"/>
                      <a:pt x="0" y="2"/>
                    </a:cubicBez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750" name="Freeform 849"/>
              <p:cNvSpPr>
                <a:spLocks/>
              </p:cNvSpPr>
              <p:nvPr/>
            </p:nvSpPr>
            <p:spPr bwMode="auto">
              <a:xfrm>
                <a:off x="1565" y="2968"/>
                <a:ext cx="0" cy="5"/>
              </a:xfrm>
              <a:custGeom>
                <a:avLst/>
                <a:gdLst>
                  <a:gd name="T0" fmla="*/ 1 h 2"/>
                  <a:gd name="T1" fmla="*/ 0 h 2"/>
                  <a:gd name="T2" fmla="*/ 2 h 2"/>
                  <a:gd name="T3" fmla="*/ 1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1"/>
                    </a:moveTo>
                    <a:cubicBezTo>
                      <a:pt x="0" y="1"/>
                      <a:pt x="0" y="0"/>
                      <a:pt x="0" y="0"/>
                    </a:cubicBezTo>
                    <a:cubicBezTo>
                      <a:pt x="0" y="2"/>
                      <a:pt x="0" y="2"/>
                      <a:pt x="0" y="2"/>
                    </a:cubicBez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751" name="Freeform 850"/>
              <p:cNvSpPr>
                <a:spLocks/>
              </p:cNvSpPr>
              <p:nvPr/>
            </p:nvSpPr>
            <p:spPr bwMode="auto">
              <a:xfrm>
                <a:off x="1563" y="2970"/>
                <a:ext cx="0" cy="3"/>
              </a:xfrm>
              <a:custGeom>
                <a:avLst/>
                <a:gdLst>
                  <a:gd name="T0" fmla="*/ 0 h 1"/>
                  <a:gd name="T1" fmla="*/ 0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752" name="Freeform 851"/>
              <p:cNvSpPr>
                <a:spLocks/>
              </p:cNvSpPr>
              <p:nvPr/>
            </p:nvSpPr>
            <p:spPr bwMode="auto">
              <a:xfrm>
                <a:off x="1563" y="2962"/>
                <a:ext cx="2" cy="11"/>
              </a:xfrm>
              <a:custGeom>
                <a:avLst/>
                <a:gdLst>
                  <a:gd name="T0" fmla="*/ 0 w 1"/>
                  <a:gd name="T1" fmla="*/ 3 h 4"/>
                  <a:gd name="T2" fmla="*/ 0 w 1"/>
                  <a:gd name="T3" fmla="*/ 3 h 4"/>
                  <a:gd name="T4" fmla="*/ 0 w 1"/>
                  <a:gd name="T5" fmla="*/ 3 h 4"/>
                  <a:gd name="T6" fmla="*/ 0 w 1"/>
                  <a:gd name="T7" fmla="*/ 1 h 4"/>
                  <a:gd name="T8" fmla="*/ 1 w 1"/>
                  <a:gd name="T9" fmla="*/ 2 h 4"/>
                  <a:gd name="T10" fmla="*/ 1 w 1"/>
                  <a:gd name="T11" fmla="*/ 0 h 4"/>
                  <a:gd name="T12" fmla="*/ 0 w 1"/>
                  <a:gd name="T13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" h="4">
                    <a:moveTo>
                      <a:pt x="0" y="3"/>
                    </a:moveTo>
                    <a:cubicBezTo>
                      <a:pt x="0" y="4"/>
                      <a:pt x="0" y="4"/>
                      <a:pt x="0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0" y="1"/>
                      <a:pt x="0" y="1"/>
                    </a:cubicBezTo>
                    <a:cubicBezTo>
                      <a:pt x="1" y="1"/>
                      <a:pt x="0" y="3"/>
                      <a:pt x="1" y="2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1"/>
                      <a:pt x="0" y="3"/>
                      <a:pt x="0" y="3"/>
                    </a:cubicBez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753" name="Freeform 852"/>
              <p:cNvSpPr>
                <a:spLocks/>
              </p:cNvSpPr>
              <p:nvPr/>
            </p:nvSpPr>
            <p:spPr bwMode="auto">
              <a:xfrm>
                <a:off x="1563" y="2970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754" name="Freeform 853"/>
              <p:cNvSpPr>
                <a:spLocks/>
              </p:cNvSpPr>
              <p:nvPr/>
            </p:nvSpPr>
            <p:spPr bwMode="auto">
              <a:xfrm>
                <a:off x="1565" y="2968"/>
                <a:ext cx="0" cy="2"/>
              </a:xfrm>
              <a:custGeom>
                <a:avLst/>
                <a:gdLst>
                  <a:gd name="T0" fmla="*/ 2 h 2"/>
                  <a:gd name="T1" fmla="*/ 2 h 2"/>
                  <a:gd name="T2" fmla="*/ 0 h 2"/>
                  <a:gd name="T3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755" name="Freeform 854"/>
              <p:cNvSpPr>
                <a:spLocks/>
              </p:cNvSpPr>
              <p:nvPr/>
            </p:nvSpPr>
            <p:spPr bwMode="auto">
              <a:xfrm>
                <a:off x="1560" y="2960"/>
                <a:ext cx="3" cy="13"/>
              </a:xfrm>
              <a:custGeom>
                <a:avLst/>
                <a:gdLst>
                  <a:gd name="T0" fmla="*/ 0 w 1"/>
                  <a:gd name="T1" fmla="*/ 4 h 5"/>
                  <a:gd name="T2" fmla="*/ 1 w 1"/>
                  <a:gd name="T3" fmla="*/ 3 h 5"/>
                  <a:gd name="T4" fmla="*/ 1 w 1"/>
                  <a:gd name="T5" fmla="*/ 0 h 5"/>
                  <a:gd name="T6" fmla="*/ 1 w 1"/>
                  <a:gd name="T7" fmla="*/ 1 h 5"/>
                  <a:gd name="T8" fmla="*/ 0 w 1"/>
                  <a:gd name="T9" fmla="*/ 4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5">
                    <a:moveTo>
                      <a:pt x="0" y="4"/>
                    </a:moveTo>
                    <a:cubicBezTo>
                      <a:pt x="1" y="2"/>
                      <a:pt x="0" y="5"/>
                      <a:pt x="1" y="3"/>
                    </a:cubicBezTo>
                    <a:cubicBezTo>
                      <a:pt x="1" y="3"/>
                      <a:pt x="1" y="2"/>
                      <a:pt x="1" y="0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2"/>
                      <a:pt x="0" y="3"/>
                      <a:pt x="0" y="4"/>
                    </a:cubicBez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756" name="Freeform 855"/>
              <p:cNvSpPr>
                <a:spLocks/>
              </p:cNvSpPr>
              <p:nvPr/>
            </p:nvSpPr>
            <p:spPr bwMode="auto">
              <a:xfrm>
                <a:off x="1563" y="2957"/>
                <a:ext cx="2" cy="0"/>
              </a:xfrm>
              <a:custGeom>
                <a:avLst/>
                <a:gdLst>
                  <a:gd name="T0" fmla="*/ 2 w 2"/>
                  <a:gd name="T1" fmla="*/ 0 w 2"/>
                  <a:gd name="T2" fmla="*/ 2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0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757" name="Freeform 856"/>
              <p:cNvSpPr>
                <a:spLocks/>
              </p:cNvSpPr>
              <p:nvPr/>
            </p:nvSpPr>
            <p:spPr bwMode="auto">
              <a:xfrm>
                <a:off x="1557" y="2957"/>
                <a:ext cx="8" cy="11"/>
              </a:xfrm>
              <a:custGeom>
                <a:avLst/>
                <a:gdLst>
                  <a:gd name="T0" fmla="*/ 0 w 3"/>
                  <a:gd name="T1" fmla="*/ 3 h 4"/>
                  <a:gd name="T2" fmla="*/ 2 w 3"/>
                  <a:gd name="T3" fmla="*/ 1 h 4"/>
                  <a:gd name="T4" fmla="*/ 1 w 3"/>
                  <a:gd name="T5" fmla="*/ 3 h 4"/>
                  <a:gd name="T6" fmla="*/ 2 w 3"/>
                  <a:gd name="T7" fmla="*/ 2 h 4"/>
                  <a:gd name="T8" fmla="*/ 0 w 3"/>
                  <a:gd name="T9" fmla="*/ 4 h 4"/>
                  <a:gd name="T10" fmla="*/ 2 w 3"/>
                  <a:gd name="T11" fmla="*/ 2 h 4"/>
                  <a:gd name="T12" fmla="*/ 1 w 3"/>
                  <a:gd name="T13" fmla="*/ 4 h 4"/>
                  <a:gd name="T14" fmla="*/ 2 w 3"/>
                  <a:gd name="T15" fmla="*/ 2 h 4"/>
                  <a:gd name="T16" fmla="*/ 2 w 3"/>
                  <a:gd name="T17" fmla="*/ 2 h 4"/>
                  <a:gd name="T18" fmla="*/ 2 w 3"/>
                  <a:gd name="T19" fmla="*/ 0 h 4"/>
                  <a:gd name="T20" fmla="*/ 2 w 3"/>
                  <a:gd name="T21" fmla="*/ 1 h 4"/>
                  <a:gd name="T22" fmla="*/ 0 w 3"/>
                  <a:gd name="T23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" h="4">
                    <a:moveTo>
                      <a:pt x="0" y="3"/>
                    </a:moveTo>
                    <a:cubicBezTo>
                      <a:pt x="1" y="3"/>
                      <a:pt x="1" y="2"/>
                      <a:pt x="2" y="1"/>
                    </a:cubicBezTo>
                    <a:cubicBezTo>
                      <a:pt x="1" y="2"/>
                      <a:pt x="1" y="3"/>
                      <a:pt x="1" y="3"/>
                    </a:cubicBezTo>
                    <a:cubicBezTo>
                      <a:pt x="1" y="3"/>
                      <a:pt x="2" y="2"/>
                      <a:pt x="2" y="2"/>
                    </a:cubicBezTo>
                    <a:cubicBezTo>
                      <a:pt x="1" y="4"/>
                      <a:pt x="1" y="2"/>
                      <a:pt x="0" y="4"/>
                    </a:cubicBezTo>
                    <a:cubicBezTo>
                      <a:pt x="1" y="4"/>
                      <a:pt x="1" y="4"/>
                      <a:pt x="2" y="2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1"/>
                      <a:pt x="1" y="3"/>
                      <a:pt x="2" y="2"/>
                    </a:cubicBezTo>
                    <a:cubicBezTo>
                      <a:pt x="2" y="1"/>
                      <a:pt x="2" y="1"/>
                      <a:pt x="2" y="0"/>
                    </a:cubicBezTo>
                    <a:cubicBezTo>
                      <a:pt x="3" y="0"/>
                      <a:pt x="2" y="1"/>
                      <a:pt x="2" y="1"/>
                    </a:cubicBezTo>
                    <a:cubicBezTo>
                      <a:pt x="2" y="2"/>
                      <a:pt x="2" y="2"/>
                      <a:pt x="0" y="3"/>
                    </a:cubicBez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758" name="Rectangle 857"/>
              <p:cNvSpPr>
                <a:spLocks noChangeArrowheads="1"/>
              </p:cNvSpPr>
              <p:nvPr/>
            </p:nvSpPr>
            <p:spPr bwMode="auto">
              <a:xfrm>
                <a:off x="1560" y="2962"/>
                <a:ext cx="1" cy="1"/>
              </a:xfrm>
              <a:prstGeom prst="rect">
                <a:avLst/>
              </a:pr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759" name="Freeform 858"/>
              <p:cNvSpPr>
                <a:spLocks/>
              </p:cNvSpPr>
              <p:nvPr/>
            </p:nvSpPr>
            <p:spPr bwMode="auto">
              <a:xfrm>
                <a:off x="1554" y="2960"/>
                <a:ext cx="9" cy="5"/>
              </a:xfrm>
              <a:custGeom>
                <a:avLst/>
                <a:gdLst>
                  <a:gd name="T0" fmla="*/ 1 w 3"/>
                  <a:gd name="T1" fmla="*/ 2 h 2"/>
                  <a:gd name="T2" fmla="*/ 2 w 3"/>
                  <a:gd name="T3" fmla="*/ 1 h 2"/>
                  <a:gd name="T4" fmla="*/ 1 w 3"/>
                  <a:gd name="T5" fmla="*/ 2 h 2"/>
                  <a:gd name="T6" fmla="*/ 2 w 3"/>
                  <a:gd name="T7" fmla="*/ 1 h 2"/>
                  <a:gd name="T8" fmla="*/ 2 w 3"/>
                  <a:gd name="T9" fmla="*/ 1 h 2"/>
                  <a:gd name="T10" fmla="*/ 3 w 3"/>
                  <a:gd name="T11" fmla="*/ 1 h 2"/>
                  <a:gd name="T12" fmla="*/ 3 w 3"/>
                  <a:gd name="T13" fmla="*/ 1 h 2"/>
                  <a:gd name="T14" fmla="*/ 3 w 3"/>
                  <a:gd name="T15" fmla="*/ 1 h 2"/>
                  <a:gd name="T16" fmla="*/ 3 w 3"/>
                  <a:gd name="T17" fmla="*/ 1 h 2"/>
                  <a:gd name="T18" fmla="*/ 2 w 3"/>
                  <a:gd name="T19" fmla="*/ 1 h 2"/>
                  <a:gd name="T20" fmla="*/ 1 w 3"/>
                  <a:gd name="T21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" h="2">
                    <a:moveTo>
                      <a:pt x="1" y="2"/>
                    </a:moveTo>
                    <a:cubicBezTo>
                      <a:pt x="2" y="1"/>
                      <a:pt x="2" y="1"/>
                      <a:pt x="2" y="1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2" y="1"/>
                      <a:pt x="2" y="1"/>
                    </a:cubicBezTo>
                    <a:cubicBezTo>
                      <a:pt x="3" y="0"/>
                      <a:pt x="3" y="1"/>
                      <a:pt x="2" y="1"/>
                    </a:cubicBezTo>
                    <a:cubicBezTo>
                      <a:pt x="2" y="1"/>
                      <a:pt x="3" y="0"/>
                      <a:pt x="3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1" y="1"/>
                      <a:pt x="0" y="2"/>
                      <a:pt x="1" y="2"/>
                    </a:cubicBez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760" name="Freeform 859"/>
              <p:cNvSpPr>
                <a:spLocks/>
              </p:cNvSpPr>
              <p:nvPr/>
            </p:nvSpPr>
            <p:spPr bwMode="auto">
              <a:xfrm>
                <a:off x="1554" y="2965"/>
                <a:ext cx="3" cy="3"/>
              </a:xfrm>
              <a:custGeom>
                <a:avLst/>
                <a:gdLst>
                  <a:gd name="T0" fmla="*/ 1 w 1"/>
                  <a:gd name="T1" fmla="*/ 0 h 1"/>
                  <a:gd name="T2" fmla="*/ 1 w 1"/>
                  <a:gd name="T3" fmla="*/ 0 h 1"/>
                  <a:gd name="T4" fmla="*/ 1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1"/>
                      <a:pt x="1" y="0"/>
                    </a:cubicBez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761" name="Rectangle 860"/>
              <p:cNvSpPr>
                <a:spLocks noChangeArrowheads="1"/>
              </p:cNvSpPr>
              <p:nvPr/>
            </p:nvSpPr>
            <p:spPr bwMode="auto">
              <a:xfrm>
                <a:off x="1563" y="2962"/>
                <a:ext cx="1" cy="1"/>
              </a:xfrm>
              <a:prstGeom prst="rect">
                <a:avLst/>
              </a:pr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762" name="Freeform 861"/>
              <p:cNvSpPr>
                <a:spLocks/>
              </p:cNvSpPr>
              <p:nvPr/>
            </p:nvSpPr>
            <p:spPr bwMode="auto">
              <a:xfrm>
                <a:off x="1554" y="2962"/>
                <a:ext cx="3" cy="0"/>
              </a:xfrm>
              <a:custGeom>
                <a:avLst/>
                <a:gdLst>
                  <a:gd name="T0" fmla="*/ 1 w 1"/>
                  <a:gd name="T1" fmla="*/ 1 w 1"/>
                  <a:gd name="T2" fmla="*/ 0 w 1"/>
                  <a:gd name="T3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763" name="Freeform 862"/>
              <p:cNvSpPr>
                <a:spLocks/>
              </p:cNvSpPr>
              <p:nvPr/>
            </p:nvSpPr>
            <p:spPr bwMode="auto">
              <a:xfrm>
                <a:off x="1552" y="2946"/>
                <a:ext cx="27" cy="41"/>
              </a:xfrm>
              <a:custGeom>
                <a:avLst/>
                <a:gdLst>
                  <a:gd name="T0" fmla="*/ 10 w 10"/>
                  <a:gd name="T1" fmla="*/ 4 h 15"/>
                  <a:gd name="T2" fmla="*/ 9 w 10"/>
                  <a:gd name="T3" fmla="*/ 3 h 15"/>
                  <a:gd name="T4" fmla="*/ 9 w 10"/>
                  <a:gd name="T5" fmla="*/ 2 h 15"/>
                  <a:gd name="T6" fmla="*/ 8 w 10"/>
                  <a:gd name="T7" fmla="*/ 0 h 15"/>
                  <a:gd name="T8" fmla="*/ 8 w 10"/>
                  <a:gd name="T9" fmla="*/ 1 h 15"/>
                  <a:gd name="T10" fmla="*/ 7 w 10"/>
                  <a:gd name="T11" fmla="*/ 0 h 15"/>
                  <a:gd name="T12" fmla="*/ 6 w 10"/>
                  <a:gd name="T13" fmla="*/ 2 h 15"/>
                  <a:gd name="T14" fmla="*/ 6 w 10"/>
                  <a:gd name="T15" fmla="*/ 3 h 15"/>
                  <a:gd name="T16" fmla="*/ 2 w 10"/>
                  <a:gd name="T17" fmla="*/ 5 h 15"/>
                  <a:gd name="T18" fmla="*/ 3 w 10"/>
                  <a:gd name="T19" fmla="*/ 7 h 15"/>
                  <a:gd name="T20" fmla="*/ 2 w 10"/>
                  <a:gd name="T21" fmla="*/ 6 h 15"/>
                  <a:gd name="T22" fmla="*/ 3 w 10"/>
                  <a:gd name="T23" fmla="*/ 6 h 15"/>
                  <a:gd name="T24" fmla="*/ 1 w 10"/>
                  <a:gd name="T25" fmla="*/ 6 h 15"/>
                  <a:gd name="T26" fmla="*/ 2 w 10"/>
                  <a:gd name="T27" fmla="*/ 8 h 15"/>
                  <a:gd name="T28" fmla="*/ 1 w 10"/>
                  <a:gd name="T29" fmla="*/ 6 h 15"/>
                  <a:gd name="T30" fmla="*/ 3 w 10"/>
                  <a:gd name="T31" fmla="*/ 6 h 15"/>
                  <a:gd name="T32" fmla="*/ 2 w 10"/>
                  <a:gd name="T33" fmla="*/ 9 h 15"/>
                  <a:gd name="T34" fmla="*/ 4 w 10"/>
                  <a:gd name="T35" fmla="*/ 6 h 15"/>
                  <a:gd name="T36" fmla="*/ 4 w 10"/>
                  <a:gd name="T37" fmla="*/ 6 h 15"/>
                  <a:gd name="T38" fmla="*/ 4 w 10"/>
                  <a:gd name="T39" fmla="*/ 6 h 15"/>
                  <a:gd name="T40" fmla="*/ 4 w 10"/>
                  <a:gd name="T41" fmla="*/ 6 h 15"/>
                  <a:gd name="T42" fmla="*/ 4 w 10"/>
                  <a:gd name="T43" fmla="*/ 6 h 15"/>
                  <a:gd name="T44" fmla="*/ 4 w 10"/>
                  <a:gd name="T45" fmla="*/ 6 h 15"/>
                  <a:gd name="T46" fmla="*/ 4 w 10"/>
                  <a:gd name="T47" fmla="*/ 6 h 15"/>
                  <a:gd name="T48" fmla="*/ 4 w 10"/>
                  <a:gd name="T49" fmla="*/ 6 h 15"/>
                  <a:gd name="T50" fmla="*/ 4 w 10"/>
                  <a:gd name="T51" fmla="*/ 6 h 15"/>
                  <a:gd name="T52" fmla="*/ 2 w 10"/>
                  <a:gd name="T53" fmla="*/ 10 h 15"/>
                  <a:gd name="T54" fmla="*/ 2 w 10"/>
                  <a:gd name="T55" fmla="*/ 10 h 15"/>
                  <a:gd name="T56" fmla="*/ 3 w 10"/>
                  <a:gd name="T57" fmla="*/ 10 h 15"/>
                  <a:gd name="T58" fmla="*/ 3 w 10"/>
                  <a:gd name="T59" fmla="*/ 9 h 15"/>
                  <a:gd name="T60" fmla="*/ 4 w 10"/>
                  <a:gd name="T61" fmla="*/ 6 h 15"/>
                  <a:gd name="T62" fmla="*/ 4 w 10"/>
                  <a:gd name="T63" fmla="*/ 7 h 15"/>
                  <a:gd name="T64" fmla="*/ 7 w 10"/>
                  <a:gd name="T65" fmla="*/ 7 h 15"/>
                  <a:gd name="T66" fmla="*/ 6 w 10"/>
                  <a:gd name="T67" fmla="*/ 5 h 15"/>
                  <a:gd name="T68" fmla="*/ 6 w 10"/>
                  <a:gd name="T69" fmla="*/ 5 h 15"/>
                  <a:gd name="T70" fmla="*/ 6 w 10"/>
                  <a:gd name="T71" fmla="*/ 4 h 15"/>
                  <a:gd name="T72" fmla="*/ 7 w 10"/>
                  <a:gd name="T73" fmla="*/ 5 h 15"/>
                  <a:gd name="T74" fmla="*/ 5 w 10"/>
                  <a:gd name="T75" fmla="*/ 3 h 15"/>
                  <a:gd name="T76" fmla="*/ 8 w 10"/>
                  <a:gd name="T77" fmla="*/ 5 h 15"/>
                  <a:gd name="T78" fmla="*/ 7 w 10"/>
                  <a:gd name="T79" fmla="*/ 4 h 15"/>
                  <a:gd name="T80" fmla="*/ 7 w 10"/>
                  <a:gd name="T81" fmla="*/ 3 h 15"/>
                  <a:gd name="T82" fmla="*/ 8 w 10"/>
                  <a:gd name="T83" fmla="*/ 5 h 15"/>
                  <a:gd name="T84" fmla="*/ 8 w 10"/>
                  <a:gd name="T85" fmla="*/ 3 h 15"/>
                  <a:gd name="T86" fmla="*/ 7 w 10"/>
                  <a:gd name="T87" fmla="*/ 2 h 15"/>
                  <a:gd name="T88" fmla="*/ 8 w 10"/>
                  <a:gd name="T89" fmla="*/ 2 h 15"/>
                  <a:gd name="T90" fmla="*/ 9 w 10"/>
                  <a:gd name="T91" fmla="*/ 4 h 15"/>
                  <a:gd name="T92" fmla="*/ 10 w 10"/>
                  <a:gd name="T93" fmla="*/ 5 h 15"/>
                  <a:gd name="T94" fmla="*/ 9 w 10"/>
                  <a:gd name="T95" fmla="*/ 3 h 15"/>
                  <a:gd name="T96" fmla="*/ 10 w 10"/>
                  <a:gd name="T97" fmla="*/ 4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10" h="15">
                    <a:moveTo>
                      <a:pt x="10" y="4"/>
                    </a:moveTo>
                    <a:cubicBezTo>
                      <a:pt x="10" y="4"/>
                      <a:pt x="9" y="3"/>
                      <a:pt x="9" y="3"/>
                    </a:cubicBezTo>
                    <a:cubicBezTo>
                      <a:pt x="9" y="2"/>
                      <a:pt x="9" y="3"/>
                      <a:pt x="9" y="2"/>
                    </a:cubicBezTo>
                    <a:cubicBezTo>
                      <a:pt x="8" y="1"/>
                      <a:pt x="8" y="1"/>
                      <a:pt x="8" y="0"/>
                    </a:cubicBezTo>
                    <a:cubicBezTo>
                      <a:pt x="8" y="0"/>
                      <a:pt x="8" y="1"/>
                      <a:pt x="8" y="1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7" y="1"/>
                      <a:pt x="7" y="2"/>
                      <a:pt x="6" y="2"/>
                    </a:cubicBezTo>
                    <a:cubicBezTo>
                      <a:pt x="6" y="1"/>
                      <a:pt x="6" y="2"/>
                      <a:pt x="6" y="3"/>
                    </a:cubicBezTo>
                    <a:cubicBezTo>
                      <a:pt x="5" y="3"/>
                      <a:pt x="4" y="5"/>
                      <a:pt x="2" y="5"/>
                    </a:cubicBezTo>
                    <a:cubicBezTo>
                      <a:pt x="3" y="7"/>
                      <a:pt x="3" y="7"/>
                      <a:pt x="3" y="7"/>
                    </a:cubicBezTo>
                    <a:cubicBezTo>
                      <a:pt x="3" y="6"/>
                      <a:pt x="3" y="7"/>
                      <a:pt x="2" y="6"/>
                    </a:cubicBezTo>
                    <a:cubicBezTo>
                      <a:pt x="2" y="6"/>
                      <a:pt x="2" y="6"/>
                      <a:pt x="3" y="6"/>
                    </a:cubicBezTo>
                    <a:cubicBezTo>
                      <a:pt x="1" y="5"/>
                      <a:pt x="2" y="6"/>
                      <a:pt x="1" y="6"/>
                    </a:cubicBezTo>
                    <a:cubicBezTo>
                      <a:pt x="1" y="6"/>
                      <a:pt x="2" y="8"/>
                      <a:pt x="2" y="8"/>
                    </a:cubicBezTo>
                    <a:cubicBezTo>
                      <a:pt x="1" y="6"/>
                      <a:pt x="2" y="9"/>
                      <a:pt x="1" y="6"/>
                    </a:cubicBezTo>
                    <a:cubicBezTo>
                      <a:pt x="1" y="5"/>
                      <a:pt x="3" y="6"/>
                      <a:pt x="3" y="6"/>
                    </a:cubicBezTo>
                    <a:cubicBezTo>
                      <a:pt x="3" y="7"/>
                      <a:pt x="6" y="2"/>
                      <a:pt x="2" y="9"/>
                    </a:cubicBezTo>
                    <a:cubicBezTo>
                      <a:pt x="7" y="2"/>
                      <a:pt x="3" y="7"/>
                      <a:pt x="4" y="6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5" y="5"/>
                      <a:pt x="0" y="15"/>
                      <a:pt x="2" y="10"/>
                    </a:cubicBezTo>
                    <a:cubicBezTo>
                      <a:pt x="2" y="10"/>
                      <a:pt x="2" y="10"/>
                      <a:pt x="2" y="10"/>
                    </a:cubicBezTo>
                    <a:cubicBezTo>
                      <a:pt x="3" y="10"/>
                      <a:pt x="3" y="10"/>
                      <a:pt x="3" y="10"/>
                    </a:cubicBezTo>
                    <a:cubicBezTo>
                      <a:pt x="3" y="9"/>
                      <a:pt x="3" y="9"/>
                      <a:pt x="3" y="9"/>
                    </a:cubicBezTo>
                    <a:cubicBezTo>
                      <a:pt x="3" y="8"/>
                      <a:pt x="3" y="7"/>
                      <a:pt x="4" y="6"/>
                    </a:cubicBezTo>
                    <a:cubicBezTo>
                      <a:pt x="4" y="7"/>
                      <a:pt x="4" y="7"/>
                      <a:pt x="4" y="7"/>
                    </a:cubicBezTo>
                    <a:cubicBezTo>
                      <a:pt x="4" y="6"/>
                      <a:pt x="5" y="5"/>
                      <a:pt x="7" y="7"/>
                    </a:cubicBezTo>
                    <a:cubicBezTo>
                      <a:pt x="6" y="6"/>
                      <a:pt x="8" y="7"/>
                      <a:pt x="6" y="5"/>
                    </a:cubicBezTo>
                    <a:cubicBezTo>
                      <a:pt x="6" y="5"/>
                      <a:pt x="6" y="5"/>
                      <a:pt x="6" y="5"/>
                    </a:cubicBezTo>
                    <a:cubicBezTo>
                      <a:pt x="6" y="4"/>
                      <a:pt x="6" y="4"/>
                      <a:pt x="6" y="4"/>
                    </a:cubicBezTo>
                    <a:cubicBezTo>
                      <a:pt x="6" y="4"/>
                      <a:pt x="7" y="5"/>
                      <a:pt x="7" y="5"/>
                    </a:cubicBezTo>
                    <a:cubicBezTo>
                      <a:pt x="6" y="4"/>
                      <a:pt x="6" y="4"/>
                      <a:pt x="5" y="3"/>
                    </a:cubicBezTo>
                    <a:cubicBezTo>
                      <a:pt x="7" y="4"/>
                      <a:pt x="8" y="4"/>
                      <a:pt x="8" y="5"/>
                    </a:cubicBezTo>
                    <a:cubicBezTo>
                      <a:pt x="7" y="4"/>
                      <a:pt x="7" y="4"/>
                      <a:pt x="7" y="4"/>
                    </a:cubicBezTo>
                    <a:cubicBezTo>
                      <a:pt x="8" y="4"/>
                      <a:pt x="7" y="4"/>
                      <a:pt x="7" y="3"/>
                    </a:cubicBezTo>
                    <a:cubicBezTo>
                      <a:pt x="7" y="3"/>
                      <a:pt x="8" y="4"/>
                      <a:pt x="8" y="5"/>
                    </a:cubicBezTo>
                    <a:cubicBezTo>
                      <a:pt x="9" y="5"/>
                      <a:pt x="7" y="3"/>
                      <a:pt x="8" y="3"/>
                    </a:cubicBezTo>
                    <a:cubicBezTo>
                      <a:pt x="7" y="2"/>
                      <a:pt x="7" y="2"/>
                      <a:pt x="7" y="2"/>
                    </a:cubicBezTo>
                    <a:cubicBezTo>
                      <a:pt x="7" y="2"/>
                      <a:pt x="8" y="3"/>
                      <a:pt x="8" y="2"/>
                    </a:cubicBezTo>
                    <a:cubicBezTo>
                      <a:pt x="9" y="4"/>
                      <a:pt x="9" y="4"/>
                      <a:pt x="9" y="4"/>
                    </a:cubicBezTo>
                    <a:cubicBezTo>
                      <a:pt x="9" y="5"/>
                      <a:pt x="9" y="5"/>
                      <a:pt x="10" y="5"/>
                    </a:cubicBezTo>
                    <a:cubicBezTo>
                      <a:pt x="9" y="3"/>
                      <a:pt x="9" y="3"/>
                      <a:pt x="9" y="3"/>
                    </a:cubicBezTo>
                    <a:cubicBezTo>
                      <a:pt x="10" y="4"/>
                      <a:pt x="10" y="4"/>
                      <a:pt x="10" y="4"/>
                    </a:cubicBez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764" name="Rectangle 863"/>
              <p:cNvSpPr>
                <a:spLocks noChangeArrowheads="1"/>
              </p:cNvSpPr>
              <p:nvPr/>
            </p:nvSpPr>
            <p:spPr bwMode="auto">
              <a:xfrm>
                <a:off x="1579" y="2960"/>
                <a:ext cx="1" cy="2"/>
              </a:xfrm>
              <a:prstGeom prst="rect">
                <a:avLst/>
              </a:pr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765" name="Freeform 864"/>
              <p:cNvSpPr>
                <a:spLocks/>
              </p:cNvSpPr>
              <p:nvPr/>
            </p:nvSpPr>
            <p:spPr bwMode="auto">
              <a:xfrm>
                <a:off x="1579" y="2957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766" name="Rectangle 865"/>
              <p:cNvSpPr>
                <a:spLocks noChangeArrowheads="1"/>
              </p:cNvSpPr>
              <p:nvPr/>
            </p:nvSpPr>
            <p:spPr bwMode="auto">
              <a:xfrm>
                <a:off x="1568" y="2949"/>
                <a:ext cx="1" cy="2"/>
              </a:xfrm>
              <a:prstGeom prst="rect">
                <a:avLst/>
              </a:pr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767" name="Freeform 866"/>
              <p:cNvSpPr>
                <a:spLocks/>
              </p:cNvSpPr>
              <p:nvPr/>
            </p:nvSpPr>
            <p:spPr bwMode="auto">
              <a:xfrm>
                <a:off x="1574" y="2960"/>
                <a:ext cx="2" cy="2"/>
              </a:xfrm>
              <a:custGeom>
                <a:avLst/>
                <a:gdLst>
                  <a:gd name="T0" fmla="*/ 1 w 1"/>
                  <a:gd name="T1" fmla="*/ 1 h 1"/>
                  <a:gd name="T2" fmla="*/ 0 w 1"/>
                  <a:gd name="T3" fmla="*/ 0 h 1"/>
                  <a:gd name="T4" fmla="*/ 1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1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768" name="Freeform 867"/>
              <p:cNvSpPr>
                <a:spLocks/>
              </p:cNvSpPr>
              <p:nvPr/>
            </p:nvSpPr>
            <p:spPr bwMode="auto">
              <a:xfrm>
                <a:off x="1571" y="2962"/>
                <a:ext cx="3" cy="3"/>
              </a:xfrm>
              <a:custGeom>
                <a:avLst/>
                <a:gdLst>
                  <a:gd name="T0" fmla="*/ 0 w 1"/>
                  <a:gd name="T1" fmla="*/ 0 h 1"/>
                  <a:gd name="T2" fmla="*/ 1 w 1"/>
                  <a:gd name="T3" fmla="*/ 1 h 1"/>
                  <a:gd name="T4" fmla="*/ 0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0" y="0"/>
                    </a:cubicBez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769" name="Rectangle 868"/>
              <p:cNvSpPr>
                <a:spLocks noChangeArrowheads="1"/>
              </p:cNvSpPr>
              <p:nvPr/>
            </p:nvSpPr>
            <p:spPr bwMode="auto">
              <a:xfrm>
                <a:off x="1579" y="2960"/>
                <a:ext cx="1" cy="1"/>
              </a:xfrm>
              <a:prstGeom prst="rect">
                <a:avLst/>
              </a:pr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770" name="Freeform 869"/>
              <p:cNvSpPr>
                <a:spLocks/>
              </p:cNvSpPr>
              <p:nvPr/>
            </p:nvSpPr>
            <p:spPr bwMode="auto">
              <a:xfrm>
                <a:off x="1563" y="2938"/>
                <a:ext cx="21" cy="19"/>
              </a:xfrm>
              <a:custGeom>
                <a:avLst/>
                <a:gdLst>
                  <a:gd name="T0" fmla="*/ 4 w 8"/>
                  <a:gd name="T1" fmla="*/ 5 h 7"/>
                  <a:gd name="T2" fmla="*/ 6 w 8"/>
                  <a:gd name="T3" fmla="*/ 5 h 7"/>
                  <a:gd name="T4" fmla="*/ 4 w 8"/>
                  <a:gd name="T5" fmla="*/ 2 h 7"/>
                  <a:gd name="T6" fmla="*/ 6 w 8"/>
                  <a:gd name="T7" fmla="*/ 5 h 7"/>
                  <a:gd name="T8" fmla="*/ 5 w 8"/>
                  <a:gd name="T9" fmla="*/ 3 h 7"/>
                  <a:gd name="T10" fmla="*/ 6 w 8"/>
                  <a:gd name="T11" fmla="*/ 2 h 7"/>
                  <a:gd name="T12" fmla="*/ 6 w 8"/>
                  <a:gd name="T13" fmla="*/ 6 h 7"/>
                  <a:gd name="T14" fmla="*/ 5 w 8"/>
                  <a:gd name="T15" fmla="*/ 2 h 7"/>
                  <a:gd name="T16" fmla="*/ 5 w 8"/>
                  <a:gd name="T17" fmla="*/ 2 h 7"/>
                  <a:gd name="T18" fmla="*/ 4 w 8"/>
                  <a:gd name="T19" fmla="*/ 3 h 7"/>
                  <a:gd name="T20" fmla="*/ 5 w 8"/>
                  <a:gd name="T21" fmla="*/ 5 h 7"/>
                  <a:gd name="T22" fmla="*/ 6 w 8"/>
                  <a:gd name="T23" fmla="*/ 7 h 7"/>
                  <a:gd name="T24" fmla="*/ 6 w 8"/>
                  <a:gd name="T25" fmla="*/ 5 h 7"/>
                  <a:gd name="T26" fmla="*/ 6 w 8"/>
                  <a:gd name="T27" fmla="*/ 7 h 7"/>
                  <a:gd name="T28" fmla="*/ 6 w 8"/>
                  <a:gd name="T29" fmla="*/ 6 h 7"/>
                  <a:gd name="T30" fmla="*/ 7 w 8"/>
                  <a:gd name="T31" fmla="*/ 7 h 7"/>
                  <a:gd name="T32" fmla="*/ 5 w 8"/>
                  <a:gd name="T33" fmla="*/ 5 h 7"/>
                  <a:gd name="T34" fmla="*/ 5 w 8"/>
                  <a:gd name="T35" fmla="*/ 6 h 7"/>
                  <a:gd name="T36" fmla="*/ 4 w 8"/>
                  <a:gd name="T37" fmla="*/ 3 h 7"/>
                  <a:gd name="T38" fmla="*/ 5 w 8"/>
                  <a:gd name="T39" fmla="*/ 3 h 7"/>
                  <a:gd name="T40" fmla="*/ 5 w 8"/>
                  <a:gd name="T41" fmla="*/ 3 h 7"/>
                  <a:gd name="T42" fmla="*/ 2 w 8"/>
                  <a:gd name="T43" fmla="*/ 0 h 7"/>
                  <a:gd name="T44" fmla="*/ 3 w 8"/>
                  <a:gd name="T45" fmla="*/ 1 h 7"/>
                  <a:gd name="T46" fmla="*/ 2 w 8"/>
                  <a:gd name="T47" fmla="*/ 1 h 7"/>
                  <a:gd name="T48" fmla="*/ 5 w 8"/>
                  <a:gd name="T49" fmla="*/ 3 h 7"/>
                  <a:gd name="T50" fmla="*/ 3 w 8"/>
                  <a:gd name="T51" fmla="*/ 1 h 7"/>
                  <a:gd name="T52" fmla="*/ 3 w 8"/>
                  <a:gd name="T53" fmla="*/ 2 h 7"/>
                  <a:gd name="T54" fmla="*/ 2 w 8"/>
                  <a:gd name="T55" fmla="*/ 1 h 7"/>
                  <a:gd name="T56" fmla="*/ 3 w 8"/>
                  <a:gd name="T57" fmla="*/ 2 h 7"/>
                  <a:gd name="T58" fmla="*/ 3 w 8"/>
                  <a:gd name="T59" fmla="*/ 3 h 7"/>
                  <a:gd name="T60" fmla="*/ 3 w 8"/>
                  <a:gd name="T61" fmla="*/ 4 h 7"/>
                  <a:gd name="T62" fmla="*/ 3 w 8"/>
                  <a:gd name="T63" fmla="*/ 3 h 7"/>
                  <a:gd name="T64" fmla="*/ 4 w 8"/>
                  <a:gd name="T65" fmla="*/ 5 h 7"/>
                  <a:gd name="T66" fmla="*/ 3 w 8"/>
                  <a:gd name="T67" fmla="*/ 4 h 7"/>
                  <a:gd name="T68" fmla="*/ 4 w 8"/>
                  <a:gd name="T69" fmla="*/ 5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8" h="7">
                    <a:moveTo>
                      <a:pt x="4" y="5"/>
                    </a:moveTo>
                    <a:cubicBezTo>
                      <a:pt x="5" y="6"/>
                      <a:pt x="5" y="5"/>
                      <a:pt x="6" y="5"/>
                    </a:cubicBezTo>
                    <a:cubicBezTo>
                      <a:pt x="6" y="4"/>
                      <a:pt x="4" y="3"/>
                      <a:pt x="4" y="2"/>
                    </a:cubicBezTo>
                    <a:cubicBezTo>
                      <a:pt x="6" y="5"/>
                      <a:pt x="6" y="5"/>
                      <a:pt x="6" y="5"/>
                    </a:cubicBezTo>
                    <a:cubicBezTo>
                      <a:pt x="6" y="5"/>
                      <a:pt x="8" y="2"/>
                      <a:pt x="5" y="3"/>
                    </a:cubicBezTo>
                    <a:cubicBezTo>
                      <a:pt x="5" y="3"/>
                      <a:pt x="5" y="3"/>
                      <a:pt x="6" y="2"/>
                    </a:cubicBezTo>
                    <a:cubicBezTo>
                      <a:pt x="4" y="2"/>
                      <a:pt x="7" y="6"/>
                      <a:pt x="6" y="6"/>
                    </a:cubicBezTo>
                    <a:cubicBezTo>
                      <a:pt x="6" y="4"/>
                      <a:pt x="5" y="4"/>
                      <a:pt x="5" y="2"/>
                    </a:cubicBezTo>
                    <a:cubicBezTo>
                      <a:pt x="5" y="2"/>
                      <a:pt x="5" y="2"/>
                      <a:pt x="5" y="2"/>
                    </a:cubicBezTo>
                    <a:cubicBezTo>
                      <a:pt x="5" y="2"/>
                      <a:pt x="5" y="3"/>
                      <a:pt x="4" y="3"/>
                    </a:cubicBezTo>
                    <a:cubicBezTo>
                      <a:pt x="5" y="4"/>
                      <a:pt x="5" y="5"/>
                      <a:pt x="5" y="5"/>
                    </a:cubicBezTo>
                    <a:cubicBezTo>
                      <a:pt x="5" y="5"/>
                      <a:pt x="6" y="6"/>
                      <a:pt x="6" y="7"/>
                    </a:cubicBezTo>
                    <a:cubicBezTo>
                      <a:pt x="6" y="6"/>
                      <a:pt x="6" y="6"/>
                      <a:pt x="6" y="5"/>
                    </a:cubicBezTo>
                    <a:cubicBezTo>
                      <a:pt x="6" y="6"/>
                      <a:pt x="6" y="6"/>
                      <a:pt x="6" y="7"/>
                    </a:cubicBezTo>
                    <a:cubicBezTo>
                      <a:pt x="6" y="6"/>
                      <a:pt x="6" y="6"/>
                      <a:pt x="6" y="6"/>
                    </a:cubicBezTo>
                    <a:cubicBezTo>
                      <a:pt x="6" y="6"/>
                      <a:pt x="6" y="7"/>
                      <a:pt x="7" y="7"/>
                    </a:cubicBezTo>
                    <a:cubicBezTo>
                      <a:pt x="6" y="6"/>
                      <a:pt x="7" y="6"/>
                      <a:pt x="5" y="5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4" y="5"/>
                      <a:pt x="5" y="2"/>
                      <a:pt x="4" y="3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5" y="3"/>
                      <a:pt x="0" y="0"/>
                      <a:pt x="2" y="0"/>
                    </a:cubicBezTo>
                    <a:cubicBezTo>
                      <a:pt x="2" y="1"/>
                      <a:pt x="3" y="1"/>
                      <a:pt x="3" y="1"/>
                    </a:cubicBezTo>
                    <a:cubicBezTo>
                      <a:pt x="4" y="2"/>
                      <a:pt x="2" y="1"/>
                      <a:pt x="2" y="1"/>
                    </a:cubicBezTo>
                    <a:cubicBezTo>
                      <a:pt x="3" y="1"/>
                      <a:pt x="4" y="2"/>
                      <a:pt x="5" y="3"/>
                    </a:cubicBezTo>
                    <a:cubicBezTo>
                      <a:pt x="4" y="2"/>
                      <a:pt x="5" y="3"/>
                      <a:pt x="3" y="1"/>
                    </a:cubicBezTo>
                    <a:cubicBezTo>
                      <a:pt x="2" y="1"/>
                      <a:pt x="3" y="2"/>
                      <a:pt x="3" y="2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3" y="3"/>
                      <a:pt x="2" y="1"/>
                      <a:pt x="3" y="2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3" y="3"/>
                      <a:pt x="3" y="3"/>
                      <a:pt x="3" y="4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4" y="4"/>
                      <a:pt x="3" y="5"/>
                      <a:pt x="4" y="5"/>
                    </a:cubicBezTo>
                    <a:cubicBezTo>
                      <a:pt x="4" y="5"/>
                      <a:pt x="3" y="4"/>
                      <a:pt x="3" y="4"/>
                    </a:cubicBezTo>
                    <a:cubicBezTo>
                      <a:pt x="4" y="4"/>
                      <a:pt x="4" y="5"/>
                      <a:pt x="4" y="5"/>
                    </a:cubicBez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771" name="Freeform 870"/>
              <p:cNvSpPr>
                <a:spLocks/>
              </p:cNvSpPr>
              <p:nvPr/>
            </p:nvSpPr>
            <p:spPr bwMode="auto">
              <a:xfrm>
                <a:off x="1576" y="2954"/>
                <a:ext cx="3" cy="0"/>
              </a:xfrm>
              <a:custGeom>
                <a:avLst/>
                <a:gdLst>
                  <a:gd name="T0" fmla="*/ 3 w 3"/>
                  <a:gd name="T1" fmla="*/ 0 w 3"/>
                  <a:gd name="T2" fmla="*/ 3 w 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3">
                    <a:moveTo>
                      <a:pt x="3" y="0"/>
                    </a:moveTo>
                    <a:lnTo>
                      <a:pt x="0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772" name="Freeform 871"/>
              <p:cNvSpPr>
                <a:spLocks/>
              </p:cNvSpPr>
              <p:nvPr/>
            </p:nvSpPr>
            <p:spPr bwMode="auto">
              <a:xfrm>
                <a:off x="1560" y="2938"/>
                <a:ext cx="14" cy="27"/>
              </a:xfrm>
              <a:custGeom>
                <a:avLst/>
                <a:gdLst>
                  <a:gd name="T0" fmla="*/ 3 w 5"/>
                  <a:gd name="T1" fmla="*/ 4 h 10"/>
                  <a:gd name="T2" fmla="*/ 1 w 5"/>
                  <a:gd name="T3" fmla="*/ 3 h 10"/>
                  <a:gd name="T4" fmla="*/ 3 w 5"/>
                  <a:gd name="T5" fmla="*/ 5 h 10"/>
                  <a:gd name="T6" fmla="*/ 3 w 5"/>
                  <a:gd name="T7" fmla="*/ 6 h 10"/>
                  <a:gd name="T8" fmla="*/ 2 w 5"/>
                  <a:gd name="T9" fmla="*/ 4 h 10"/>
                  <a:gd name="T10" fmla="*/ 1 w 5"/>
                  <a:gd name="T11" fmla="*/ 4 h 10"/>
                  <a:gd name="T12" fmla="*/ 2 w 5"/>
                  <a:gd name="T13" fmla="*/ 5 h 10"/>
                  <a:gd name="T14" fmla="*/ 2 w 5"/>
                  <a:gd name="T15" fmla="*/ 6 h 10"/>
                  <a:gd name="T16" fmla="*/ 2 w 5"/>
                  <a:gd name="T17" fmla="*/ 6 h 10"/>
                  <a:gd name="T18" fmla="*/ 1 w 5"/>
                  <a:gd name="T19" fmla="*/ 4 h 10"/>
                  <a:gd name="T20" fmla="*/ 2 w 5"/>
                  <a:gd name="T21" fmla="*/ 9 h 10"/>
                  <a:gd name="T22" fmla="*/ 2 w 5"/>
                  <a:gd name="T23" fmla="*/ 9 h 10"/>
                  <a:gd name="T24" fmla="*/ 1 w 5"/>
                  <a:gd name="T25" fmla="*/ 7 h 10"/>
                  <a:gd name="T26" fmla="*/ 2 w 5"/>
                  <a:gd name="T27" fmla="*/ 7 h 10"/>
                  <a:gd name="T28" fmla="*/ 2 w 5"/>
                  <a:gd name="T29" fmla="*/ 8 h 10"/>
                  <a:gd name="T30" fmla="*/ 5 w 5"/>
                  <a:gd name="T31" fmla="*/ 6 h 10"/>
                  <a:gd name="T32" fmla="*/ 4 w 5"/>
                  <a:gd name="T33" fmla="*/ 7 h 10"/>
                  <a:gd name="T34" fmla="*/ 4 w 5"/>
                  <a:gd name="T35" fmla="*/ 5 h 10"/>
                  <a:gd name="T36" fmla="*/ 3 w 5"/>
                  <a:gd name="T37" fmla="*/ 4 h 10"/>
                  <a:gd name="T38" fmla="*/ 3 w 5"/>
                  <a:gd name="T39" fmla="*/ 4 h 10"/>
                  <a:gd name="T40" fmla="*/ 2 w 5"/>
                  <a:gd name="T41" fmla="*/ 2 h 10"/>
                  <a:gd name="T42" fmla="*/ 2 w 5"/>
                  <a:gd name="T43" fmla="*/ 1 h 10"/>
                  <a:gd name="T44" fmla="*/ 1 w 5"/>
                  <a:gd name="T45" fmla="*/ 2 h 10"/>
                  <a:gd name="T46" fmla="*/ 3 w 5"/>
                  <a:gd name="T47" fmla="*/ 4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5" h="10">
                    <a:moveTo>
                      <a:pt x="3" y="4"/>
                    </a:moveTo>
                    <a:cubicBezTo>
                      <a:pt x="2" y="4"/>
                      <a:pt x="2" y="3"/>
                      <a:pt x="1" y="3"/>
                    </a:cubicBezTo>
                    <a:cubicBezTo>
                      <a:pt x="2" y="4"/>
                      <a:pt x="3" y="4"/>
                      <a:pt x="3" y="5"/>
                    </a:cubicBezTo>
                    <a:cubicBezTo>
                      <a:pt x="3" y="5"/>
                      <a:pt x="3" y="6"/>
                      <a:pt x="3" y="6"/>
                    </a:cubicBezTo>
                    <a:cubicBezTo>
                      <a:pt x="3" y="5"/>
                      <a:pt x="2" y="4"/>
                      <a:pt x="2" y="4"/>
                    </a:cubicBezTo>
                    <a:cubicBezTo>
                      <a:pt x="2" y="4"/>
                      <a:pt x="1" y="4"/>
                      <a:pt x="1" y="4"/>
                    </a:cubicBezTo>
                    <a:cubicBezTo>
                      <a:pt x="2" y="4"/>
                      <a:pt x="1" y="4"/>
                      <a:pt x="2" y="5"/>
                    </a:cubicBezTo>
                    <a:cubicBezTo>
                      <a:pt x="3" y="6"/>
                      <a:pt x="3" y="7"/>
                      <a:pt x="2" y="6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1" y="4"/>
                      <a:pt x="1" y="5"/>
                      <a:pt x="1" y="4"/>
                    </a:cubicBezTo>
                    <a:cubicBezTo>
                      <a:pt x="1" y="6"/>
                      <a:pt x="0" y="6"/>
                      <a:pt x="2" y="9"/>
                    </a:cubicBezTo>
                    <a:cubicBezTo>
                      <a:pt x="3" y="10"/>
                      <a:pt x="2" y="9"/>
                      <a:pt x="2" y="9"/>
                    </a:cubicBezTo>
                    <a:cubicBezTo>
                      <a:pt x="2" y="8"/>
                      <a:pt x="2" y="7"/>
                      <a:pt x="1" y="7"/>
                    </a:cubicBezTo>
                    <a:cubicBezTo>
                      <a:pt x="2" y="7"/>
                      <a:pt x="1" y="6"/>
                      <a:pt x="2" y="7"/>
                    </a:cubicBezTo>
                    <a:cubicBezTo>
                      <a:pt x="2" y="8"/>
                      <a:pt x="2" y="8"/>
                      <a:pt x="2" y="8"/>
                    </a:cubicBezTo>
                    <a:cubicBezTo>
                      <a:pt x="3" y="8"/>
                      <a:pt x="4" y="7"/>
                      <a:pt x="5" y="6"/>
                    </a:cubicBezTo>
                    <a:cubicBezTo>
                      <a:pt x="4" y="7"/>
                      <a:pt x="4" y="7"/>
                      <a:pt x="4" y="7"/>
                    </a:cubicBezTo>
                    <a:cubicBezTo>
                      <a:pt x="4" y="6"/>
                      <a:pt x="4" y="6"/>
                      <a:pt x="4" y="5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3" y="4"/>
                      <a:pt x="3" y="3"/>
                      <a:pt x="3" y="4"/>
                    </a:cubicBezTo>
                    <a:cubicBezTo>
                      <a:pt x="3" y="3"/>
                      <a:pt x="2" y="3"/>
                      <a:pt x="2" y="2"/>
                    </a:cubicBezTo>
                    <a:cubicBezTo>
                      <a:pt x="2" y="2"/>
                      <a:pt x="2" y="2"/>
                      <a:pt x="2" y="1"/>
                    </a:cubicBezTo>
                    <a:cubicBezTo>
                      <a:pt x="0" y="0"/>
                      <a:pt x="2" y="3"/>
                      <a:pt x="1" y="2"/>
                    </a:cubicBezTo>
                    <a:lnTo>
                      <a:pt x="3" y="4"/>
                    </a:ln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773" name="Rectangle 872"/>
              <p:cNvSpPr>
                <a:spLocks noChangeArrowheads="1"/>
              </p:cNvSpPr>
              <p:nvPr/>
            </p:nvSpPr>
            <p:spPr bwMode="auto">
              <a:xfrm>
                <a:off x="1568" y="2943"/>
                <a:ext cx="1" cy="3"/>
              </a:xfrm>
              <a:prstGeom prst="rect">
                <a:avLst/>
              </a:pr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774" name="Freeform 873"/>
              <p:cNvSpPr>
                <a:spLocks/>
              </p:cNvSpPr>
              <p:nvPr/>
            </p:nvSpPr>
            <p:spPr bwMode="auto">
              <a:xfrm>
                <a:off x="1571" y="2951"/>
                <a:ext cx="3" cy="6"/>
              </a:xfrm>
              <a:custGeom>
                <a:avLst/>
                <a:gdLst>
                  <a:gd name="T0" fmla="*/ 1 w 1"/>
                  <a:gd name="T1" fmla="*/ 2 h 2"/>
                  <a:gd name="T2" fmla="*/ 1 w 1"/>
                  <a:gd name="T3" fmla="*/ 1 h 2"/>
                  <a:gd name="T4" fmla="*/ 1 w 1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1" y="2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0" y="0"/>
                      <a:pt x="1" y="1"/>
                      <a:pt x="1" y="2"/>
                    </a:cubicBez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775" name="Freeform 874"/>
              <p:cNvSpPr>
                <a:spLocks/>
              </p:cNvSpPr>
              <p:nvPr/>
            </p:nvSpPr>
            <p:spPr bwMode="auto">
              <a:xfrm>
                <a:off x="1560" y="2949"/>
                <a:ext cx="3" cy="2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0 h 1"/>
                  <a:gd name="T4" fmla="*/ 1 w 1"/>
                  <a:gd name="T5" fmla="*/ 1 h 1"/>
                  <a:gd name="T6" fmla="*/ 0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776" name="Freeform 875"/>
              <p:cNvSpPr>
                <a:spLocks/>
              </p:cNvSpPr>
              <p:nvPr/>
            </p:nvSpPr>
            <p:spPr bwMode="auto">
              <a:xfrm>
                <a:off x="1560" y="2954"/>
                <a:ext cx="5" cy="11"/>
              </a:xfrm>
              <a:custGeom>
                <a:avLst/>
                <a:gdLst>
                  <a:gd name="T0" fmla="*/ 1 w 2"/>
                  <a:gd name="T1" fmla="*/ 4 h 4"/>
                  <a:gd name="T2" fmla="*/ 2 w 2"/>
                  <a:gd name="T3" fmla="*/ 3 h 4"/>
                  <a:gd name="T4" fmla="*/ 0 w 2"/>
                  <a:gd name="T5" fmla="*/ 0 h 4"/>
                  <a:gd name="T6" fmla="*/ 1 w 2"/>
                  <a:gd name="T7" fmla="*/ 2 h 4"/>
                  <a:gd name="T8" fmla="*/ 1 w 2"/>
                  <a:gd name="T9" fmla="*/ 3 h 4"/>
                  <a:gd name="T10" fmla="*/ 1 w 2"/>
                  <a:gd name="T11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4">
                    <a:moveTo>
                      <a:pt x="1" y="4"/>
                    </a:moveTo>
                    <a:cubicBezTo>
                      <a:pt x="2" y="4"/>
                      <a:pt x="1" y="3"/>
                      <a:pt x="2" y="3"/>
                    </a:cubicBezTo>
                    <a:cubicBezTo>
                      <a:pt x="2" y="2"/>
                      <a:pt x="1" y="1"/>
                      <a:pt x="0" y="0"/>
                    </a:cubicBezTo>
                    <a:cubicBezTo>
                      <a:pt x="0" y="0"/>
                      <a:pt x="1" y="2"/>
                      <a:pt x="1" y="2"/>
                    </a:cubicBezTo>
                    <a:cubicBezTo>
                      <a:pt x="0" y="1"/>
                      <a:pt x="1" y="3"/>
                      <a:pt x="1" y="3"/>
                    </a:cubicBezTo>
                    <a:lnTo>
                      <a:pt x="1" y="4"/>
                    </a:ln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777" name="Freeform 876"/>
              <p:cNvSpPr>
                <a:spLocks/>
              </p:cNvSpPr>
              <p:nvPr/>
            </p:nvSpPr>
            <p:spPr bwMode="auto">
              <a:xfrm>
                <a:off x="1546" y="2943"/>
                <a:ext cx="17" cy="22"/>
              </a:xfrm>
              <a:custGeom>
                <a:avLst/>
                <a:gdLst>
                  <a:gd name="T0" fmla="*/ 3 w 6"/>
                  <a:gd name="T1" fmla="*/ 4 h 8"/>
                  <a:gd name="T2" fmla="*/ 3 w 6"/>
                  <a:gd name="T3" fmla="*/ 5 h 8"/>
                  <a:gd name="T4" fmla="*/ 3 w 6"/>
                  <a:gd name="T5" fmla="*/ 4 h 8"/>
                  <a:gd name="T6" fmla="*/ 2 w 6"/>
                  <a:gd name="T7" fmla="*/ 3 h 8"/>
                  <a:gd name="T8" fmla="*/ 2 w 6"/>
                  <a:gd name="T9" fmla="*/ 4 h 8"/>
                  <a:gd name="T10" fmla="*/ 2 w 6"/>
                  <a:gd name="T11" fmla="*/ 6 h 8"/>
                  <a:gd name="T12" fmla="*/ 2 w 6"/>
                  <a:gd name="T13" fmla="*/ 6 h 8"/>
                  <a:gd name="T14" fmla="*/ 5 w 6"/>
                  <a:gd name="T15" fmla="*/ 8 h 8"/>
                  <a:gd name="T16" fmla="*/ 2 w 6"/>
                  <a:gd name="T17" fmla="*/ 6 h 8"/>
                  <a:gd name="T18" fmla="*/ 3 w 6"/>
                  <a:gd name="T19" fmla="*/ 5 h 8"/>
                  <a:gd name="T20" fmla="*/ 3 w 6"/>
                  <a:gd name="T21" fmla="*/ 5 h 8"/>
                  <a:gd name="T22" fmla="*/ 3 w 6"/>
                  <a:gd name="T23" fmla="*/ 4 h 8"/>
                  <a:gd name="T24" fmla="*/ 5 w 6"/>
                  <a:gd name="T25" fmla="*/ 4 h 8"/>
                  <a:gd name="T26" fmla="*/ 4 w 6"/>
                  <a:gd name="T27" fmla="*/ 4 h 8"/>
                  <a:gd name="T28" fmla="*/ 5 w 6"/>
                  <a:gd name="T29" fmla="*/ 3 h 8"/>
                  <a:gd name="T30" fmla="*/ 4 w 6"/>
                  <a:gd name="T31" fmla="*/ 3 h 8"/>
                  <a:gd name="T32" fmla="*/ 5 w 6"/>
                  <a:gd name="T33" fmla="*/ 3 h 8"/>
                  <a:gd name="T34" fmla="*/ 2 w 6"/>
                  <a:gd name="T35" fmla="*/ 3 h 8"/>
                  <a:gd name="T36" fmla="*/ 2 w 6"/>
                  <a:gd name="T37" fmla="*/ 2 h 8"/>
                  <a:gd name="T38" fmla="*/ 4 w 6"/>
                  <a:gd name="T39" fmla="*/ 3 h 8"/>
                  <a:gd name="T40" fmla="*/ 3 w 6"/>
                  <a:gd name="T41" fmla="*/ 2 h 8"/>
                  <a:gd name="T42" fmla="*/ 5 w 6"/>
                  <a:gd name="T43" fmla="*/ 3 h 8"/>
                  <a:gd name="T44" fmla="*/ 3 w 6"/>
                  <a:gd name="T45" fmla="*/ 1 h 8"/>
                  <a:gd name="T46" fmla="*/ 3 w 6"/>
                  <a:gd name="T47" fmla="*/ 1 h 8"/>
                  <a:gd name="T48" fmla="*/ 0 w 6"/>
                  <a:gd name="T49" fmla="*/ 0 h 8"/>
                  <a:gd name="T50" fmla="*/ 0 w 6"/>
                  <a:gd name="T51" fmla="*/ 3 h 8"/>
                  <a:gd name="T52" fmla="*/ 2 w 6"/>
                  <a:gd name="T53" fmla="*/ 3 h 8"/>
                  <a:gd name="T54" fmla="*/ 0 w 6"/>
                  <a:gd name="T55" fmla="*/ 4 h 8"/>
                  <a:gd name="T56" fmla="*/ 2 w 6"/>
                  <a:gd name="T57" fmla="*/ 3 h 8"/>
                  <a:gd name="T58" fmla="*/ 0 w 6"/>
                  <a:gd name="T59" fmla="*/ 4 h 8"/>
                  <a:gd name="T60" fmla="*/ 2 w 6"/>
                  <a:gd name="T61" fmla="*/ 4 h 8"/>
                  <a:gd name="T62" fmla="*/ 0 w 6"/>
                  <a:gd name="T63" fmla="*/ 5 h 8"/>
                  <a:gd name="T64" fmla="*/ 4 w 6"/>
                  <a:gd name="T65" fmla="*/ 8 h 8"/>
                  <a:gd name="T66" fmla="*/ 3 w 6"/>
                  <a:gd name="T67" fmla="*/ 6 h 8"/>
                  <a:gd name="T68" fmla="*/ 4 w 6"/>
                  <a:gd name="T69" fmla="*/ 6 h 8"/>
                  <a:gd name="T70" fmla="*/ 4 w 6"/>
                  <a:gd name="T71" fmla="*/ 4 h 8"/>
                  <a:gd name="T72" fmla="*/ 5 w 6"/>
                  <a:gd name="T73" fmla="*/ 7 h 8"/>
                  <a:gd name="T74" fmla="*/ 5 w 6"/>
                  <a:gd name="T75" fmla="*/ 7 h 8"/>
                  <a:gd name="T76" fmla="*/ 5 w 6"/>
                  <a:gd name="T77" fmla="*/ 6 h 8"/>
                  <a:gd name="T78" fmla="*/ 6 w 6"/>
                  <a:gd name="T79" fmla="*/ 7 h 8"/>
                  <a:gd name="T80" fmla="*/ 4 w 6"/>
                  <a:gd name="T81" fmla="*/ 3 h 8"/>
                  <a:gd name="T82" fmla="*/ 2 w 6"/>
                  <a:gd name="T83" fmla="*/ 2 h 8"/>
                  <a:gd name="T84" fmla="*/ 3 w 6"/>
                  <a:gd name="T85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6" h="8">
                    <a:moveTo>
                      <a:pt x="3" y="4"/>
                    </a:moveTo>
                    <a:cubicBezTo>
                      <a:pt x="3" y="4"/>
                      <a:pt x="3" y="5"/>
                      <a:pt x="3" y="5"/>
                    </a:cubicBezTo>
                    <a:cubicBezTo>
                      <a:pt x="2" y="4"/>
                      <a:pt x="2" y="4"/>
                      <a:pt x="3" y="4"/>
                    </a:cubicBezTo>
                    <a:cubicBezTo>
                      <a:pt x="2" y="2"/>
                      <a:pt x="2" y="4"/>
                      <a:pt x="2" y="3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4"/>
                      <a:pt x="3" y="4"/>
                      <a:pt x="2" y="6"/>
                    </a:cubicBezTo>
                    <a:cubicBezTo>
                      <a:pt x="2" y="7"/>
                      <a:pt x="3" y="5"/>
                      <a:pt x="2" y="6"/>
                    </a:cubicBezTo>
                    <a:cubicBezTo>
                      <a:pt x="4" y="5"/>
                      <a:pt x="5" y="6"/>
                      <a:pt x="5" y="8"/>
                    </a:cubicBezTo>
                    <a:cubicBezTo>
                      <a:pt x="4" y="8"/>
                      <a:pt x="3" y="6"/>
                      <a:pt x="2" y="6"/>
                    </a:cubicBezTo>
                    <a:cubicBezTo>
                      <a:pt x="4" y="5"/>
                      <a:pt x="1" y="6"/>
                      <a:pt x="3" y="5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5" y="4"/>
                      <a:pt x="3" y="5"/>
                      <a:pt x="3" y="4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4" y="4"/>
                      <a:pt x="3" y="4"/>
                      <a:pt x="4" y="4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4" y="2"/>
                      <a:pt x="4" y="3"/>
                      <a:pt x="2" y="3"/>
                    </a:cubicBezTo>
                    <a:cubicBezTo>
                      <a:pt x="5" y="3"/>
                      <a:pt x="1" y="2"/>
                      <a:pt x="2" y="2"/>
                    </a:cubicBezTo>
                    <a:cubicBezTo>
                      <a:pt x="3" y="2"/>
                      <a:pt x="3" y="2"/>
                      <a:pt x="4" y="3"/>
                    </a:cubicBezTo>
                    <a:cubicBezTo>
                      <a:pt x="2" y="2"/>
                      <a:pt x="4" y="2"/>
                      <a:pt x="3" y="2"/>
                    </a:cubicBezTo>
                    <a:cubicBezTo>
                      <a:pt x="5" y="3"/>
                      <a:pt x="3" y="2"/>
                      <a:pt x="5" y="3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1"/>
                      <a:pt x="1" y="0"/>
                      <a:pt x="0" y="0"/>
                    </a:cubicBezTo>
                    <a:cubicBezTo>
                      <a:pt x="1" y="1"/>
                      <a:pt x="1" y="2"/>
                      <a:pt x="0" y="3"/>
                    </a:cubicBezTo>
                    <a:cubicBezTo>
                      <a:pt x="2" y="3"/>
                      <a:pt x="0" y="3"/>
                      <a:pt x="2" y="3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4"/>
                      <a:pt x="1" y="3"/>
                      <a:pt x="2" y="3"/>
                    </a:cubicBezTo>
                    <a:cubicBezTo>
                      <a:pt x="2" y="4"/>
                      <a:pt x="1" y="4"/>
                      <a:pt x="0" y="4"/>
                    </a:cubicBezTo>
                    <a:cubicBezTo>
                      <a:pt x="0" y="4"/>
                      <a:pt x="1" y="4"/>
                      <a:pt x="2" y="4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2" y="6"/>
                      <a:pt x="1" y="8"/>
                      <a:pt x="4" y="8"/>
                    </a:cubicBezTo>
                    <a:cubicBezTo>
                      <a:pt x="3" y="6"/>
                      <a:pt x="3" y="6"/>
                      <a:pt x="3" y="6"/>
                    </a:cubicBezTo>
                    <a:cubicBezTo>
                      <a:pt x="4" y="7"/>
                      <a:pt x="2" y="3"/>
                      <a:pt x="4" y="6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4" y="5"/>
                      <a:pt x="5" y="6"/>
                      <a:pt x="5" y="7"/>
                    </a:cubicBezTo>
                    <a:cubicBezTo>
                      <a:pt x="5" y="7"/>
                      <a:pt x="5" y="7"/>
                      <a:pt x="5" y="7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4" y="5"/>
                      <a:pt x="5" y="6"/>
                      <a:pt x="6" y="7"/>
                    </a:cubicBezTo>
                    <a:cubicBezTo>
                      <a:pt x="5" y="5"/>
                      <a:pt x="4" y="5"/>
                      <a:pt x="4" y="3"/>
                    </a:cubicBezTo>
                    <a:cubicBezTo>
                      <a:pt x="4" y="6"/>
                      <a:pt x="2" y="1"/>
                      <a:pt x="2" y="2"/>
                    </a:cubicBezTo>
                    <a:cubicBezTo>
                      <a:pt x="2" y="3"/>
                      <a:pt x="3" y="4"/>
                      <a:pt x="3" y="4"/>
                    </a:cubicBez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778" name="Freeform 877"/>
              <p:cNvSpPr>
                <a:spLocks/>
              </p:cNvSpPr>
              <p:nvPr/>
            </p:nvSpPr>
            <p:spPr bwMode="auto">
              <a:xfrm>
                <a:off x="1560" y="2962"/>
                <a:ext cx="0" cy="3"/>
              </a:xfrm>
              <a:custGeom>
                <a:avLst/>
                <a:gdLst>
                  <a:gd name="T0" fmla="*/ 3 h 3"/>
                  <a:gd name="T1" fmla="*/ 0 h 3"/>
                  <a:gd name="T2" fmla="*/ 3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3">
                    <a:moveTo>
                      <a:pt x="0" y="3"/>
                    </a:moveTo>
                    <a:lnTo>
                      <a:pt x="0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779" name="Freeform 878"/>
              <p:cNvSpPr>
                <a:spLocks/>
              </p:cNvSpPr>
              <p:nvPr/>
            </p:nvSpPr>
            <p:spPr bwMode="auto">
              <a:xfrm>
                <a:off x="1554" y="2943"/>
                <a:ext cx="0" cy="3"/>
              </a:xfrm>
              <a:custGeom>
                <a:avLst/>
                <a:gdLst>
                  <a:gd name="T0" fmla="*/ 1 h 1"/>
                  <a:gd name="T1" fmla="*/ 1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780" name="Rectangle 879"/>
              <p:cNvSpPr>
                <a:spLocks noChangeArrowheads="1"/>
              </p:cNvSpPr>
              <p:nvPr/>
            </p:nvSpPr>
            <p:spPr bwMode="auto">
              <a:xfrm>
                <a:off x="1563" y="2962"/>
                <a:ext cx="1" cy="1"/>
              </a:xfrm>
              <a:prstGeom prst="rect">
                <a:avLst/>
              </a:pr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781" name="Freeform 880"/>
              <p:cNvSpPr>
                <a:spLocks/>
              </p:cNvSpPr>
              <p:nvPr/>
            </p:nvSpPr>
            <p:spPr bwMode="auto">
              <a:xfrm>
                <a:off x="1557" y="2951"/>
                <a:ext cx="0" cy="3"/>
              </a:xfrm>
              <a:custGeom>
                <a:avLst/>
                <a:gdLst>
                  <a:gd name="T0" fmla="*/ 0 h 3"/>
                  <a:gd name="T1" fmla="*/ 0 h 3"/>
                  <a:gd name="T2" fmla="*/ 3 h 3"/>
                  <a:gd name="T3" fmla="*/ 0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3">
                    <a:moveTo>
                      <a:pt x="0" y="0"/>
                    </a:moveTo>
                    <a:lnTo>
                      <a:pt x="0" y="0"/>
                    </a:lnTo>
                    <a:lnTo>
                      <a:pt x="0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782" name="Freeform 881"/>
              <p:cNvSpPr>
                <a:spLocks/>
              </p:cNvSpPr>
              <p:nvPr/>
            </p:nvSpPr>
            <p:spPr bwMode="auto">
              <a:xfrm>
                <a:off x="1549" y="2949"/>
                <a:ext cx="3" cy="0"/>
              </a:xfrm>
              <a:custGeom>
                <a:avLst/>
                <a:gdLst>
                  <a:gd name="T0" fmla="*/ 0 w 3"/>
                  <a:gd name="T1" fmla="*/ 3 w 3"/>
                  <a:gd name="T2" fmla="*/ 0 w 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3">
                    <a:moveTo>
                      <a:pt x="0" y="0"/>
                    </a:moveTo>
                    <a:lnTo>
                      <a:pt x="3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783" name="Freeform 882"/>
              <p:cNvSpPr>
                <a:spLocks/>
              </p:cNvSpPr>
              <p:nvPr/>
            </p:nvSpPr>
            <p:spPr bwMode="auto">
              <a:xfrm>
                <a:off x="1554" y="2957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784" name="Freeform 883"/>
              <p:cNvSpPr>
                <a:spLocks/>
              </p:cNvSpPr>
              <p:nvPr/>
            </p:nvSpPr>
            <p:spPr bwMode="auto">
              <a:xfrm>
                <a:off x="1546" y="2932"/>
                <a:ext cx="33" cy="52"/>
              </a:xfrm>
              <a:custGeom>
                <a:avLst/>
                <a:gdLst>
                  <a:gd name="T0" fmla="*/ 4 w 12"/>
                  <a:gd name="T1" fmla="*/ 14 h 19"/>
                  <a:gd name="T2" fmla="*/ 4 w 12"/>
                  <a:gd name="T3" fmla="*/ 16 h 19"/>
                  <a:gd name="T4" fmla="*/ 5 w 12"/>
                  <a:gd name="T5" fmla="*/ 17 h 19"/>
                  <a:gd name="T6" fmla="*/ 6 w 12"/>
                  <a:gd name="T7" fmla="*/ 16 h 19"/>
                  <a:gd name="T8" fmla="*/ 8 w 12"/>
                  <a:gd name="T9" fmla="*/ 16 h 19"/>
                  <a:gd name="T10" fmla="*/ 9 w 12"/>
                  <a:gd name="T11" fmla="*/ 12 h 19"/>
                  <a:gd name="T12" fmla="*/ 10 w 12"/>
                  <a:gd name="T13" fmla="*/ 14 h 19"/>
                  <a:gd name="T14" fmla="*/ 8 w 12"/>
                  <a:gd name="T15" fmla="*/ 12 h 19"/>
                  <a:gd name="T16" fmla="*/ 9 w 12"/>
                  <a:gd name="T17" fmla="*/ 11 h 19"/>
                  <a:gd name="T18" fmla="*/ 7 w 12"/>
                  <a:gd name="T19" fmla="*/ 12 h 19"/>
                  <a:gd name="T20" fmla="*/ 7 w 12"/>
                  <a:gd name="T21" fmla="*/ 10 h 19"/>
                  <a:gd name="T22" fmla="*/ 4 w 12"/>
                  <a:gd name="T23" fmla="*/ 11 h 19"/>
                  <a:gd name="T24" fmla="*/ 8 w 12"/>
                  <a:gd name="T25" fmla="*/ 10 h 19"/>
                  <a:gd name="T26" fmla="*/ 7 w 12"/>
                  <a:gd name="T27" fmla="*/ 8 h 19"/>
                  <a:gd name="T28" fmla="*/ 7 w 12"/>
                  <a:gd name="T29" fmla="*/ 7 h 19"/>
                  <a:gd name="T30" fmla="*/ 5 w 12"/>
                  <a:gd name="T31" fmla="*/ 7 h 19"/>
                  <a:gd name="T32" fmla="*/ 2 w 12"/>
                  <a:gd name="T33" fmla="*/ 7 h 19"/>
                  <a:gd name="T34" fmla="*/ 6 w 12"/>
                  <a:gd name="T35" fmla="*/ 5 h 19"/>
                  <a:gd name="T36" fmla="*/ 5 w 12"/>
                  <a:gd name="T37" fmla="*/ 4 h 19"/>
                  <a:gd name="T38" fmla="*/ 4 w 12"/>
                  <a:gd name="T39" fmla="*/ 4 h 19"/>
                  <a:gd name="T40" fmla="*/ 4 w 12"/>
                  <a:gd name="T41" fmla="*/ 6 h 19"/>
                  <a:gd name="T42" fmla="*/ 3 w 12"/>
                  <a:gd name="T43" fmla="*/ 4 h 19"/>
                  <a:gd name="T44" fmla="*/ 3 w 12"/>
                  <a:gd name="T45" fmla="*/ 3 h 19"/>
                  <a:gd name="T46" fmla="*/ 1 w 12"/>
                  <a:gd name="T47" fmla="*/ 6 h 19"/>
                  <a:gd name="T48" fmla="*/ 0 w 12"/>
                  <a:gd name="T49" fmla="*/ 7 h 19"/>
                  <a:gd name="T50" fmla="*/ 1 w 12"/>
                  <a:gd name="T51" fmla="*/ 7 h 19"/>
                  <a:gd name="T52" fmla="*/ 1 w 12"/>
                  <a:gd name="T53" fmla="*/ 8 h 19"/>
                  <a:gd name="T54" fmla="*/ 2 w 12"/>
                  <a:gd name="T55" fmla="*/ 9 h 19"/>
                  <a:gd name="T56" fmla="*/ 3 w 12"/>
                  <a:gd name="T57" fmla="*/ 9 h 19"/>
                  <a:gd name="T58" fmla="*/ 3 w 12"/>
                  <a:gd name="T59" fmla="*/ 9 h 19"/>
                  <a:gd name="T60" fmla="*/ 3 w 12"/>
                  <a:gd name="T61" fmla="*/ 9 h 19"/>
                  <a:gd name="T62" fmla="*/ 3 w 12"/>
                  <a:gd name="T63" fmla="*/ 10 h 19"/>
                  <a:gd name="T64" fmla="*/ 5 w 12"/>
                  <a:gd name="T65" fmla="*/ 10 h 19"/>
                  <a:gd name="T66" fmla="*/ 3 w 12"/>
                  <a:gd name="T67" fmla="*/ 11 h 19"/>
                  <a:gd name="T68" fmla="*/ 4 w 12"/>
                  <a:gd name="T69" fmla="*/ 12 h 19"/>
                  <a:gd name="T70" fmla="*/ 5 w 12"/>
                  <a:gd name="T71" fmla="*/ 11 h 19"/>
                  <a:gd name="T72" fmla="*/ 7 w 12"/>
                  <a:gd name="T73" fmla="*/ 12 h 19"/>
                  <a:gd name="T74" fmla="*/ 8 w 12"/>
                  <a:gd name="T75" fmla="*/ 13 h 19"/>
                  <a:gd name="T76" fmla="*/ 8 w 12"/>
                  <a:gd name="T77" fmla="*/ 13 h 19"/>
                  <a:gd name="T78" fmla="*/ 9 w 12"/>
                  <a:gd name="T79" fmla="*/ 12 h 19"/>
                  <a:gd name="T80" fmla="*/ 8 w 12"/>
                  <a:gd name="T81" fmla="*/ 12 h 19"/>
                  <a:gd name="T82" fmla="*/ 8 w 12"/>
                  <a:gd name="T83" fmla="*/ 13 h 19"/>
                  <a:gd name="T84" fmla="*/ 7 w 12"/>
                  <a:gd name="T85" fmla="*/ 14 h 19"/>
                  <a:gd name="T86" fmla="*/ 5 w 12"/>
                  <a:gd name="T87" fmla="*/ 12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2" h="19">
                    <a:moveTo>
                      <a:pt x="5" y="12"/>
                    </a:moveTo>
                    <a:cubicBezTo>
                      <a:pt x="5" y="12"/>
                      <a:pt x="5" y="13"/>
                      <a:pt x="4" y="14"/>
                    </a:cubicBezTo>
                    <a:cubicBezTo>
                      <a:pt x="4" y="13"/>
                      <a:pt x="4" y="13"/>
                      <a:pt x="4" y="13"/>
                    </a:cubicBezTo>
                    <a:cubicBezTo>
                      <a:pt x="4" y="14"/>
                      <a:pt x="4" y="15"/>
                      <a:pt x="4" y="16"/>
                    </a:cubicBezTo>
                    <a:cubicBezTo>
                      <a:pt x="4" y="16"/>
                      <a:pt x="4" y="16"/>
                      <a:pt x="4" y="16"/>
                    </a:cubicBezTo>
                    <a:cubicBezTo>
                      <a:pt x="5" y="14"/>
                      <a:pt x="5" y="17"/>
                      <a:pt x="5" y="17"/>
                    </a:cubicBezTo>
                    <a:cubicBezTo>
                      <a:pt x="5" y="17"/>
                      <a:pt x="5" y="14"/>
                      <a:pt x="6" y="15"/>
                    </a:cubicBezTo>
                    <a:cubicBezTo>
                      <a:pt x="6" y="15"/>
                      <a:pt x="6" y="15"/>
                      <a:pt x="6" y="16"/>
                    </a:cubicBezTo>
                    <a:cubicBezTo>
                      <a:pt x="6" y="16"/>
                      <a:pt x="6" y="14"/>
                      <a:pt x="6" y="14"/>
                    </a:cubicBezTo>
                    <a:cubicBezTo>
                      <a:pt x="7" y="19"/>
                      <a:pt x="7" y="12"/>
                      <a:pt x="8" y="16"/>
                    </a:cubicBezTo>
                    <a:cubicBezTo>
                      <a:pt x="8" y="15"/>
                      <a:pt x="8" y="16"/>
                      <a:pt x="9" y="15"/>
                    </a:cubicBezTo>
                    <a:cubicBezTo>
                      <a:pt x="11" y="13"/>
                      <a:pt x="8" y="11"/>
                      <a:pt x="9" y="12"/>
                    </a:cubicBezTo>
                    <a:cubicBezTo>
                      <a:pt x="8" y="13"/>
                      <a:pt x="10" y="8"/>
                      <a:pt x="7" y="15"/>
                    </a:cubicBezTo>
                    <a:cubicBezTo>
                      <a:pt x="7" y="16"/>
                      <a:pt x="11" y="15"/>
                      <a:pt x="10" y="14"/>
                    </a:cubicBezTo>
                    <a:cubicBezTo>
                      <a:pt x="11" y="14"/>
                      <a:pt x="10" y="13"/>
                      <a:pt x="12" y="13"/>
                    </a:cubicBezTo>
                    <a:cubicBezTo>
                      <a:pt x="8" y="14"/>
                      <a:pt x="12" y="11"/>
                      <a:pt x="8" y="12"/>
                    </a:cubicBezTo>
                    <a:cubicBezTo>
                      <a:pt x="9" y="11"/>
                      <a:pt x="8" y="12"/>
                      <a:pt x="9" y="11"/>
                    </a:cubicBezTo>
                    <a:cubicBezTo>
                      <a:pt x="9" y="11"/>
                      <a:pt x="9" y="11"/>
                      <a:pt x="9" y="11"/>
                    </a:cubicBezTo>
                    <a:cubicBezTo>
                      <a:pt x="10" y="11"/>
                      <a:pt x="8" y="12"/>
                      <a:pt x="9" y="11"/>
                    </a:cubicBezTo>
                    <a:cubicBezTo>
                      <a:pt x="9" y="10"/>
                      <a:pt x="8" y="11"/>
                      <a:pt x="7" y="12"/>
                    </a:cubicBezTo>
                    <a:cubicBezTo>
                      <a:pt x="7" y="11"/>
                      <a:pt x="8" y="11"/>
                      <a:pt x="9" y="10"/>
                    </a:cubicBezTo>
                    <a:cubicBezTo>
                      <a:pt x="7" y="11"/>
                      <a:pt x="8" y="10"/>
                      <a:pt x="7" y="10"/>
                    </a:cubicBezTo>
                    <a:cubicBezTo>
                      <a:pt x="7" y="10"/>
                      <a:pt x="7" y="11"/>
                      <a:pt x="6" y="11"/>
                    </a:cubicBezTo>
                    <a:cubicBezTo>
                      <a:pt x="6" y="10"/>
                      <a:pt x="5" y="11"/>
                      <a:pt x="4" y="11"/>
                    </a:cubicBezTo>
                    <a:cubicBezTo>
                      <a:pt x="6" y="10"/>
                      <a:pt x="4" y="11"/>
                      <a:pt x="6" y="10"/>
                    </a:cubicBezTo>
                    <a:cubicBezTo>
                      <a:pt x="7" y="10"/>
                      <a:pt x="7" y="10"/>
                      <a:pt x="8" y="10"/>
                    </a:cubicBezTo>
                    <a:cubicBezTo>
                      <a:pt x="8" y="9"/>
                      <a:pt x="7" y="9"/>
                      <a:pt x="6" y="9"/>
                    </a:cubicBezTo>
                    <a:cubicBezTo>
                      <a:pt x="7" y="8"/>
                      <a:pt x="7" y="8"/>
                      <a:pt x="7" y="8"/>
                    </a:cubicBezTo>
                    <a:cubicBezTo>
                      <a:pt x="8" y="7"/>
                      <a:pt x="5" y="9"/>
                      <a:pt x="6" y="8"/>
                    </a:cubicBezTo>
                    <a:cubicBezTo>
                      <a:pt x="7" y="7"/>
                      <a:pt x="7" y="7"/>
                      <a:pt x="7" y="7"/>
                    </a:cubicBezTo>
                    <a:cubicBezTo>
                      <a:pt x="5" y="8"/>
                      <a:pt x="7" y="6"/>
                      <a:pt x="6" y="6"/>
                    </a:cubicBezTo>
                    <a:cubicBezTo>
                      <a:pt x="5" y="7"/>
                      <a:pt x="5" y="7"/>
                      <a:pt x="5" y="7"/>
                    </a:cubicBezTo>
                    <a:cubicBezTo>
                      <a:pt x="7" y="6"/>
                      <a:pt x="3" y="8"/>
                      <a:pt x="4" y="6"/>
                    </a:cubicBezTo>
                    <a:cubicBezTo>
                      <a:pt x="3" y="7"/>
                      <a:pt x="2" y="7"/>
                      <a:pt x="2" y="7"/>
                    </a:cubicBezTo>
                    <a:cubicBezTo>
                      <a:pt x="3" y="6"/>
                      <a:pt x="3" y="6"/>
                      <a:pt x="3" y="6"/>
                    </a:cubicBezTo>
                    <a:cubicBezTo>
                      <a:pt x="2" y="7"/>
                      <a:pt x="5" y="5"/>
                      <a:pt x="6" y="5"/>
                    </a:cubicBezTo>
                    <a:cubicBezTo>
                      <a:pt x="5" y="6"/>
                      <a:pt x="5" y="5"/>
                      <a:pt x="4" y="5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5" y="4"/>
                      <a:pt x="2" y="6"/>
                      <a:pt x="3" y="5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5" y="4"/>
                      <a:pt x="2" y="0"/>
                      <a:pt x="2" y="4"/>
                    </a:cubicBezTo>
                    <a:cubicBezTo>
                      <a:pt x="3" y="3"/>
                      <a:pt x="5" y="6"/>
                      <a:pt x="4" y="6"/>
                    </a:cubicBezTo>
                    <a:cubicBezTo>
                      <a:pt x="1" y="5"/>
                      <a:pt x="3" y="3"/>
                      <a:pt x="2" y="5"/>
                    </a:cubicBezTo>
                    <a:cubicBezTo>
                      <a:pt x="2" y="5"/>
                      <a:pt x="2" y="4"/>
                      <a:pt x="3" y="4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2" y="4"/>
                      <a:pt x="3" y="4"/>
                      <a:pt x="3" y="3"/>
                    </a:cubicBezTo>
                    <a:cubicBezTo>
                      <a:pt x="4" y="3"/>
                      <a:pt x="2" y="5"/>
                      <a:pt x="3" y="4"/>
                    </a:cubicBezTo>
                    <a:cubicBezTo>
                      <a:pt x="2" y="5"/>
                      <a:pt x="2" y="5"/>
                      <a:pt x="1" y="6"/>
                    </a:cubicBezTo>
                    <a:cubicBezTo>
                      <a:pt x="1" y="6"/>
                      <a:pt x="1" y="6"/>
                      <a:pt x="1" y="6"/>
                    </a:cubicBezTo>
                    <a:cubicBezTo>
                      <a:pt x="1" y="6"/>
                      <a:pt x="1" y="6"/>
                      <a:pt x="0" y="7"/>
                    </a:cubicBezTo>
                    <a:cubicBezTo>
                      <a:pt x="2" y="6"/>
                      <a:pt x="0" y="8"/>
                      <a:pt x="1" y="7"/>
                    </a:cubicBezTo>
                    <a:cubicBezTo>
                      <a:pt x="1" y="7"/>
                      <a:pt x="1" y="7"/>
                      <a:pt x="1" y="7"/>
                    </a:cubicBezTo>
                    <a:cubicBezTo>
                      <a:pt x="2" y="6"/>
                      <a:pt x="2" y="7"/>
                      <a:pt x="2" y="6"/>
                    </a:cubicBezTo>
                    <a:cubicBezTo>
                      <a:pt x="1" y="7"/>
                      <a:pt x="1" y="7"/>
                      <a:pt x="1" y="8"/>
                    </a:cubicBezTo>
                    <a:cubicBezTo>
                      <a:pt x="2" y="8"/>
                      <a:pt x="3" y="7"/>
                      <a:pt x="3" y="7"/>
                    </a:cubicBezTo>
                    <a:cubicBezTo>
                      <a:pt x="2" y="8"/>
                      <a:pt x="3" y="8"/>
                      <a:pt x="2" y="9"/>
                    </a:cubicBezTo>
                    <a:cubicBezTo>
                      <a:pt x="3" y="8"/>
                      <a:pt x="2" y="9"/>
                      <a:pt x="3" y="8"/>
                    </a:cubicBezTo>
                    <a:cubicBezTo>
                      <a:pt x="4" y="8"/>
                      <a:pt x="4" y="9"/>
                      <a:pt x="3" y="9"/>
                    </a:cubicBezTo>
                    <a:cubicBezTo>
                      <a:pt x="3" y="9"/>
                      <a:pt x="3" y="9"/>
                      <a:pt x="3" y="9"/>
                    </a:cubicBezTo>
                    <a:cubicBezTo>
                      <a:pt x="3" y="9"/>
                      <a:pt x="3" y="9"/>
                      <a:pt x="3" y="9"/>
                    </a:cubicBezTo>
                    <a:cubicBezTo>
                      <a:pt x="2" y="9"/>
                      <a:pt x="2" y="9"/>
                      <a:pt x="2" y="9"/>
                    </a:cubicBezTo>
                    <a:cubicBezTo>
                      <a:pt x="2" y="10"/>
                      <a:pt x="3" y="9"/>
                      <a:pt x="3" y="9"/>
                    </a:cubicBezTo>
                    <a:cubicBezTo>
                      <a:pt x="2" y="10"/>
                      <a:pt x="2" y="10"/>
                      <a:pt x="2" y="10"/>
                    </a:cubicBezTo>
                    <a:cubicBezTo>
                      <a:pt x="2" y="10"/>
                      <a:pt x="5" y="9"/>
                      <a:pt x="3" y="10"/>
                    </a:cubicBezTo>
                    <a:cubicBezTo>
                      <a:pt x="4" y="9"/>
                      <a:pt x="5" y="10"/>
                      <a:pt x="6" y="9"/>
                    </a:cubicBezTo>
                    <a:cubicBezTo>
                      <a:pt x="6" y="9"/>
                      <a:pt x="4" y="10"/>
                      <a:pt x="5" y="10"/>
                    </a:cubicBezTo>
                    <a:cubicBezTo>
                      <a:pt x="6" y="9"/>
                      <a:pt x="4" y="11"/>
                      <a:pt x="5" y="10"/>
                    </a:cubicBezTo>
                    <a:cubicBezTo>
                      <a:pt x="4" y="11"/>
                      <a:pt x="5" y="11"/>
                      <a:pt x="3" y="11"/>
                    </a:cubicBezTo>
                    <a:cubicBezTo>
                      <a:pt x="3" y="12"/>
                      <a:pt x="5" y="11"/>
                      <a:pt x="5" y="11"/>
                    </a:cubicBezTo>
                    <a:cubicBezTo>
                      <a:pt x="4" y="12"/>
                      <a:pt x="4" y="12"/>
                      <a:pt x="4" y="12"/>
                    </a:cubicBezTo>
                    <a:cubicBezTo>
                      <a:pt x="4" y="12"/>
                      <a:pt x="6" y="11"/>
                      <a:pt x="4" y="12"/>
                    </a:cubicBezTo>
                    <a:cubicBezTo>
                      <a:pt x="5" y="11"/>
                      <a:pt x="5" y="11"/>
                      <a:pt x="5" y="11"/>
                    </a:cubicBezTo>
                    <a:cubicBezTo>
                      <a:pt x="5" y="12"/>
                      <a:pt x="6" y="12"/>
                      <a:pt x="5" y="13"/>
                    </a:cubicBezTo>
                    <a:cubicBezTo>
                      <a:pt x="7" y="12"/>
                      <a:pt x="7" y="12"/>
                      <a:pt x="7" y="12"/>
                    </a:cubicBezTo>
                    <a:cubicBezTo>
                      <a:pt x="5" y="13"/>
                      <a:pt x="7" y="13"/>
                      <a:pt x="9" y="12"/>
                    </a:cubicBezTo>
                    <a:cubicBezTo>
                      <a:pt x="9" y="13"/>
                      <a:pt x="8" y="13"/>
                      <a:pt x="8" y="13"/>
                    </a:cubicBezTo>
                    <a:cubicBezTo>
                      <a:pt x="7" y="13"/>
                      <a:pt x="7" y="13"/>
                      <a:pt x="7" y="13"/>
                    </a:cubicBezTo>
                    <a:cubicBezTo>
                      <a:pt x="7" y="13"/>
                      <a:pt x="6" y="13"/>
                      <a:pt x="8" y="13"/>
                    </a:cubicBezTo>
                    <a:cubicBezTo>
                      <a:pt x="8" y="13"/>
                      <a:pt x="9" y="14"/>
                      <a:pt x="7" y="13"/>
                    </a:cubicBezTo>
                    <a:cubicBezTo>
                      <a:pt x="6" y="11"/>
                      <a:pt x="10" y="12"/>
                      <a:pt x="9" y="12"/>
                    </a:cubicBezTo>
                    <a:cubicBezTo>
                      <a:pt x="7" y="15"/>
                      <a:pt x="8" y="16"/>
                      <a:pt x="6" y="14"/>
                    </a:cubicBezTo>
                    <a:cubicBezTo>
                      <a:pt x="8" y="10"/>
                      <a:pt x="8" y="12"/>
                      <a:pt x="8" y="12"/>
                    </a:cubicBezTo>
                    <a:cubicBezTo>
                      <a:pt x="7" y="11"/>
                      <a:pt x="7" y="11"/>
                      <a:pt x="7" y="13"/>
                    </a:cubicBezTo>
                    <a:cubicBezTo>
                      <a:pt x="7" y="13"/>
                      <a:pt x="8" y="14"/>
                      <a:pt x="8" y="13"/>
                    </a:cubicBezTo>
                    <a:cubicBezTo>
                      <a:pt x="9" y="12"/>
                      <a:pt x="10" y="15"/>
                      <a:pt x="8" y="15"/>
                    </a:cubicBezTo>
                    <a:cubicBezTo>
                      <a:pt x="7" y="15"/>
                      <a:pt x="7" y="14"/>
                      <a:pt x="7" y="14"/>
                    </a:cubicBezTo>
                    <a:cubicBezTo>
                      <a:pt x="7" y="12"/>
                      <a:pt x="7" y="12"/>
                      <a:pt x="7" y="12"/>
                    </a:cubicBezTo>
                    <a:cubicBezTo>
                      <a:pt x="6" y="9"/>
                      <a:pt x="6" y="15"/>
                      <a:pt x="5" y="12"/>
                    </a:cubicBez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785" name="Freeform 884"/>
              <p:cNvSpPr>
                <a:spLocks/>
              </p:cNvSpPr>
              <p:nvPr/>
            </p:nvSpPr>
            <p:spPr bwMode="auto">
              <a:xfrm>
                <a:off x="1563" y="2968"/>
                <a:ext cx="2" cy="2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1 h 1"/>
                  <a:gd name="T4" fmla="*/ 1 w 1"/>
                  <a:gd name="T5" fmla="*/ 0 h 1"/>
                  <a:gd name="T6" fmla="*/ 1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1" y="0"/>
                    </a:cubicBez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786" name="Rectangle 885"/>
              <p:cNvSpPr>
                <a:spLocks noChangeArrowheads="1"/>
              </p:cNvSpPr>
              <p:nvPr/>
            </p:nvSpPr>
            <p:spPr bwMode="auto">
              <a:xfrm>
                <a:off x="1565" y="2968"/>
                <a:ext cx="1" cy="1"/>
              </a:xfrm>
              <a:prstGeom prst="rect">
                <a:avLst/>
              </a:pr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787" name="Freeform 886"/>
              <p:cNvSpPr>
                <a:spLocks/>
              </p:cNvSpPr>
              <p:nvPr/>
            </p:nvSpPr>
            <p:spPr bwMode="auto">
              <a:xfrm>
                <a:off x="1557" y="2965"/>
                <a:ext cx="0" cy="3"/>
              </a:xfrm>
              <a:custGeom>
                <a:avLst/>
                <a:gdLst>
                  <a:gd name="T0" fmla="*/ 0 h 1"/>
                  <a:gd name="T1" fmla="*/ 0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788" name="Rectangle 887"/>
              <p:cNvSpPr>
                <a:spLocks noChangeArrowheads="1"/>
              </p:cNvSpPr>
              <p:nvPr/>
            </p:nvSpPr>
            <p:spPr bwMode="auto">
              <a:xfrm>
                <a:off x="1557" y="2968"/>
                <a:ext cx="1" cy="1"/>
              </a:xfrm>
              <a:prstGeom prst="rect">
                <a:avLst/>
              </a:pr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789" name="Freeform 888"/>
              <p:cNvSpPr>
                <a:spLocks/>
              </p:cNvSpPr>
              <p:nvPr/>
            </p:nvSpPr>
            <p:spPr bwMode="auto">
              <a:xfrm>
                <a:off x="1522" y="2954"/>
                <a:ext cx="35" cy="30"/>
              </a:xfrm>
              <a:custGeom>
                <a:avLst/>
                <a:gdLst>
                  <a:gd name="T0" fmla="*/ 6 w 13"/>
                  <a:gd name="T1" fmla="*/ 3 h 11"/>
                  <a:gd name="T2" fmla="*/ 5 w 13"/>
                  <a:gd name="T3" fmla="*/ 2 h 11"/>
                  <a:gd name="T4" fmla="*/ 6 w 13"/>
                  <a:gd name="T5" fmla="*/ 2 h 11"/>
                  <a:gd name="T6" fmla="*/ 3 w 13"/>
                  <a:gd name="T7" fmla="*/ 0 h 11"/>
                  <a:gd name="T8" fmla="*/ 7 w 13"/>
                  <a:gd name="T9" fmla="*/ 8 h 11"/>
                  <a:gd name="T10" fmla="*/ 4 w 13"/>
                  <a:gd name="T11" fmla="*/ 7 h 11"/>
                  <a:gd name="T12" fmla="*/ 9 w 13"/>
                  <a:gd name="T13" fmla="*/ 8 h 11"/>
                  <a:gd name="T14" fmla="*/ 9 w 13"/>
                  <a:gd name="T15" fmla="*/ 10 h 11"/>
                  <a:gd name="T16" fmla="*/ 10 w 13"/>
                  <a:gd name="T17" fmla="*/ 9 h 11"/>
                  <a:gd name="T18" fmla="*/ 10 w 13"/>
                  <a:gd name="T19" fmla="*/ 8 h 11"/>
                  <a:gd name="T20" fmla="*/ 11 w 13"/>
                  <a:gd name="T21" fmla="*/ 9 h 11"/>
                  <a:gd name="T22" fmla="*/ 11 w 13"/>
                  <a:gd name="T23" fmla="*/ 8 h 11"/>
                  <a:gd name="T24" fmla="*/ 11 w 13"/>
                  <a:gd name="T25" fmla="*/ 8 h 11"/>
                  <a:gd name="T26" fmla="*/ 11 w 13"/>
                  <a:gd name="T27" fmla="*/ 9 h 11"/>
                  <a:gd name="T28" fmla="*/ 12 w 13"/>
                  <a:gd name="T29" fmla="*/ 8 h 11"/>
                  <a:gd name="T30" fmla="*/ 12 w 13"/>
                  <a:gd name="T31" fmla="*/ 9 h 11"/>
                  <a:gd name="T32" fmla="*/ 13 w 13"/>
                  <a:gd name="T33" fmla="*/ 7 h 11"/>
                  <a:gd name="T34" fmla="*/ 13 w 13"/>
                  <a:gd name="T35" fmla="*/ 6 h 11"/>
                  <a:gd name="T36" fmla="*/ 12 w 13"/>
                  <a:gd name="T37" fmla="*/ 7 h 11"/>
                  <a:gd name="T38" fmla="*/ 12 w 13"/>
                  <a:gd name="T39" fmla="*/ 7 h 11"/>
                  <a:gd name="T40" fmla="*/ 11 w 13"/>
                  <a:gd name="T41" fmla="*/ 8 h 11"/>
                  <a:gd name="T42" fmla="*/ 12 w 13"/>
                  <a:gd name="T43" fmla="*/ 6 h 11"/>
                  <a:gd name="T44" fmla="*/ 11 w 13"/>
                  <a:gd name="T45" fmla="*/ 5 h 11"/>
                  <a:gd name="T46" fmla="*/ 11 w 13"/>
                  <a:gd name="T47" fmla="*/ 4 h 11"/>
                  <a:gd name="T48" fmla="*/ 10 w 13"/>
                  <a:gd name="T49" fmla="*/ 5 h 11"/>
                  <a:gd name="T50" fmla="*/ 11 w 13"/>
                  <a:gd name="T51" fmla="*/ 6 h 11"/>
                  <a:gd name="T52" fmla="*/ 10 w 13"/>
                  <a:gd name="T53" fmla="*/ 8 h 11"/>
                  <a:gd name="T54" fmla="*/ 10 w 13"/>
                  <a:gd name="T55" fmla="*/ 8 h 11"/>
                  <a:gd name="T56" fmla="*/ 10 w 13"/>
                  <a:gd name="T57" fmla="*/ 6 h 11"/>
                  <a:gd name="T58" fmla="*/ 10 w 13"/>
                  <a:gd name="T59" fmla="*/ 7 h 11"/>
                  <a:gd name="T60" fmla="*/ 10 w 13"/>
                  <a:gd name="T61" fmla="*/ 5 h 11"/>
                  <a:gd name="T62" fmla="*/ 10 w 13"/>
                  <a:gd name="T63" fmla="*/ 7 h 11"/>
                  <a:gd name="T64" fmla="*/ 6 w 13"/>
                  <a:gd name="T65" fmla="*/ 5 h 11"/>
                  <a:gd name="T66" fmla="*/ 8 w 13"/>
                  <a:gd name="T67" fmla="*/ 6 h 11"/>
                  <a:gd name="T68" fmla="*/ 6 w 13"/>
                  <a:gd name="T69" fmla="*/ 5 h 11"/>
                  <a:gd name="T70" fmla="*/ 7 w 13"/>
                  <a:gd name="T71" fmla="*/ 4 h 11"/>
                  <a:gd name="T72" fmla="*/ 6 w 13"/>
                  <a:gd name="T73" fmla="*/ 4 h 11"/>
                  <a:gd name="T74" fmla="*/ 6 w 13"/>
                  <a:gd name="T75" fmla="*/ 3 h 11"/>
                  <a:gd name="T76" fmla="*/ 6 w 13"/>
                  <a:gd name="T77" fmla="*/ 3 h 11"/>
                  <a:gd name="T78" fmla="*/ 4 w 13"/>
                  <a:gd name="T79" fmla="*/ 3 h 11"/>
                  <a:gd name="T80" fmla="*/ 6 w 13"/>
                  <a:gd name="T81" fmla="*/ 3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3" h="11">
                    <a:moveTo>
                      <a:pt x="6" y="3"/>
                    </a:moveTo>
                    <a:cubicBezTo>
                      <a:pt x="5" y="2"/>
                      <a:pt x="5" y="2"/>
                      <a:pt x="5" y="2"/>
                    </a:cubicBezTo>
                    <a:cubicBezTo>
                      <a:pt x="5" y="2"/>
                      <a:pt x="4" y="2"/>
                      <a:pt x="6" y="2"/>
                    </a:cubicBezTo>
                    <a:cubicBezTo>
                      <a:pt x="4" y="1"/>
                      <a:pt x="6" y="0"/>
                      <a:pt x="3" y="0"/>
                    </a:cubicBezTo>
                    <a:cubicBezTo>
                      <a:pt x="5" y="5"/>
                      <a:pt x="0" y="2"/>
                      <a:pt x="7" y="8"/>
                    </a:cubicBezTo>
                    <a:cubicBezTo>
                      <a:pt x="8" y="8"/>
                      <a:pt x="7" y="10"/>
                      <a:pt x="4" y="7"/>
                    </a:cubicBezTo>
                    <a:cubicBezTo>
                      <a:pt x="11" y="10"/>
                      <a:pt x="8" y="11"/>
                      <a:pt x="9" y="8"/>
                    </a:cubicBezTo>
                    <a:cubicBezTo>
                      <a:pt x="9" y="10"/>
                      <a:pt x="9" y="10"/>
                      <a:pt x="9" y="10"/>
                    </a:cubicBezTo>
                    <a:cubicBezTo>
                      <a:pt x="10" y="11"/>
                      <a:pt x="10" y="7"/>
                      <a:pt x="10" y="9"/>
                    </a:cubicBezTo>
                    <a:cubicBezTo>
                      <a:pt x="10" y="8"/>
                      <a:pt x="10" y="8"/>
                      <a:pt x="10" y="8"/>
                    </a:cubicBezTo>
                    <a:cubicBezTo>
                      <a:pt x="11" y="8"/>
                      <a:pt x="11" y="9"/>
                      <a:pt x="11" y="9"/>
                    </a:cubicBezTo>
                    <a:cubicBezTo>
                      <a:pt x="11" y="8"/>
                      <a:pt x="11" y="8"/>
                      <a:pt x="11" y="8"/>
                    </a:cubicBezTo>
                    <a:cubicBezTo>
                      <a:pt x="11" y="7"/>
                      <a:pt x="11" y="8"/>
                      <a:pt x="11" y="8"/>
                    </a:cubicBezTo>
                    <a:cubicBezTo>
                      <a:pt x="11" y="9"/>
                      <a:pt x="11" y="8"/>
                      <a:pt x="11" y="9"/>
                    </a:cubicBezTo>
                    <a:cubicBezTo>
                      <a:pt x="11" y="9"/>
                      <a:pt x="11" y="8"/>
                      <a:pt x="12" y="8"/>
                    </a:cubicBezTo>
                    <a:cubicBezTo>
                      <a:pt x="12" y="8"/>
                      <a:pt x="12" y="9"/>
                      <a:pt x="12" y="9"/>
                    </a:cubicBezTo>
                    <a:cubicBezTo>
                      <a:pt x="12" y="8"/>
                      <a:pt x="13" y="10"/>
                      <a:pt x="13" y="7"/>
                    </a:cubicBezTo>
                    <a:cubicBezTo>
                      <a:pt x="13" y="7"/>
                      <a:pt x="13" y="6"/>
                      <a:pt x="13" y="6"/>
                    </a:cubicBezTo>
                    <a:cubicBezTo>
                      <a:pt x="12" y="5"/>
                      <a:pt x="12" y="6"/>
                      <a:pt x="12" y="7"/>
                    </a:cubicBezTo>
                    <a:cubicBezTo>
                      <a:pt x="12" y="7"/>
                      <a:pt x="12" y="7"/>
                      <a:pt x="12" y="7"/>
                    </a:cubicBezTo>
                    <a:cubicBezTo>
                      <a:pt x="12" y="10"/>
                      <a:pt x="12" y="6"/>
                      <a:pt x="11" y="8"/>
                    </a:cubicBezTo>
                    <a:cubicBezTo>
                      <a:pt x="11" y="6"/>
                      <a:pt x="12" y="6"/>
                      <a:pt x="12" y="6"/>
                    </a:cubicBezTo>
                    <a:cubicBezTo>
                      <a:pt x="11" y="3"/>
                      <a:pt x="11" y="8"/>
                      <a:pt x="11" y="5"/>
                    </a:cubicBezTo>
                    <a:cubicBezTo>
                      <a:pt x="11" y="4"/>
                      <a:pt x="11" y="4"/>
                      <a:pt x="11" y="4"/>
                    </a:cubicBezTo>
                    <a:cubicBezTo>
                      <a:pt x="11" y="4"/>
                      <a:pt x="10" y="5"/>
                      <a:pt x="10" y="5"/>
                    </a:cubicBezTo>
                    <a:cubicBezTo>
                      <a:pt x="11" y="6"/>
                      <a:pt x="11" y="6"/>
                      <a:pt x="11" y="6"/>
                    </a:cubicBezTo>
                    <a:cubicBezTo>
                      <a:pt x="10" y="6"/>
                      <a:pt x="10" y="7"/>
                      <a:pt x="10" y="8"/>
                    </a:cubicBezTo>
                    <a:cubicBezTo>
                      <a:pt x="10" y="7"/>
                      <a:pt x="10" y="9"/>
                      <a:pt x="10" y="8"/>
                    </a:cubicBezTo>
                    <a:cubicBezTo>
                      <a:pt x="10" y="7"/>
                      <a:pt x="10" y="7"/>
                      <a:pt x="10" y="6"/>
                    </a:cubicBezTo>
                    <a:cubicBezTo>
                      <a:pt x="10" y="7"/>
                      <a:pt x="10" y="7"/>
                      <a:pt x="10" y="7"/>
                    </a:cubicBezTo>
                    <a:cubicBezTo>
                      <a:pt x="10" y="7"/>
                      <a:pt x="10" y="6"/>
                      <a:pt x="10" y="5"/>
                    </a:cubicBezTo>
                    <a:cubicBezTo>
                      <a:pt x="9" y="6"/>
                      <a:pt x="10" y="6"/>
                      <a:pt x="10" y="7"/>
                    </a:cubicBezTo>
                    <a:cubicBezTo>
                      <a:pt x="9" y="5"/>
                      <a:pt x="9" y="7"/>
                      <a:pt x="6" y="5"/>
                    </a:cubicBezTo>
                    <a:cubicBezTo>
                      <a:pt x="7" y="4"/>
                      <a:pt x="8" y="6"/>
                      <a:pt x="8" y="6"/>
                    </a:cubicBezTo>
                    <a:cubicBezTo>
                      <a:pt x="8" y="5"/>
                      <a:pt x="7" y="5"/>
                      <a:pt x="6" y="5"/>
                    </a:cubicBezTo>
                    <a:cubicBezTo>
                      <a:pt x="5" y="5"/>
                      <a:pt x="6" y="5"/>
                      <a:pt x="7" y="4"/>
                    </a:cubicBezTo>
                    <a:cubicBezTo>
                      <a:pt x="6" y="4"/>
                      <a:pt x="6" y="4"/>
                      <a:pt x="6" y="4"/>
                    </a:cubicBezTo>
                    <a:cubicBezTo>
                      <a:pt x="4" y="4"/>
                      <a:pt x="7" y="4"/>
                      <a:pt x="6" y="3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6" y="3"/>
                      <a:pt x="3" y="3"/>
                      <a:pt x="4" y="3"/>
                    </a:cubicBezTo>
                    <a:cubicBezTo>
                      <a:pt x="5" y="3"/>
                      <a:pt x="5" y="3"/>
                      <a:pt x="6" y="3"/>
                    </a:cubicBez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790" name="Freeform 889"/>
              <p:cNvSpPr>
                <a:spLocks/>
              </p:cNvSpPr>
              <p:nvPr/>
            </p:nvSpPr>
            <p:spPr bwMode="auto">
              <a:xfrm>
                <a:off x="1530" y="2951"/>
                <a:ext cx="8" cy="6"/>
              </a:xfrm>
              <a:custGeom>
                <a:avLst/>
                <a:gdLst>
                  <a:gd name="T0" fmla="*/ 1 w 3"/>
                  <a:gd name="T1" fmla="*/ 1 h 2"/>
                  <a:gd name="T2" fmla="*/ 2 w 3"/>
                  <a:gd name="T3" fmla="*/ 2 h 2"/>
                  <a:gd name="T4" fmla="*/ 0 w 3"/>
                  <a:gd name="T5" fmla="*/ 0 h 2"/>
                  <a:gd name="T6" fmla="*/ 1 w 3"/>
                  <a:gd name="T7" fmla="*/ 1 h 2"/>
                  <a:gd name="T8" fmla="*/ 1 w 3"/>
                  <a:gd name="T9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2">
                    <a:moveTo>
                      <a:pt x="1" y="1"/>
                    </a:moveTo>
                    <a:cubicBezTo>
                      <a:pt x="2" y="2"/>
                      <a:pt x="2" y="2"/>
                      <a:pt x="2" y="2"/>
                    </a:cubicBezTo>
                    <a:cubicBezTo>
                      <a:pt x="3" y="1"/>
                      <a:pt x="1" y="1"/>
                      <a:pt x="0" y="0"/>
                    </a:cubicBezTo>
                    <a:cubicBezTo>
                      <a:pt x="0" y="1"/>
                      <a:pt x="0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791" name="Freeform 890"/>
              <p:cNvSpPr>
                <a:spLocks/>
              </p:cNvSpPr>
              <p:nvPr/>
            </p:nvSpPr>
            <p:spPr bwMode="auto">
              <a:xfrm>
                <a:off x="1530" y="2938"/>
                <a:ext cx="35" cy="19"/>
              </a:xfrm>
              <a:custGeom>
                <a:avLst/>
                <a:gdLst>
                  <a:gd name="T0" fmla="*/ 10 w 13"/>
                  <a:gd name="T1" fmla="*/ 4 h 7"/>
                  <a:gd name="T2" fmla="*/ 11 w 13"/>
                  <a:gd name="T3" fmla="*/ 4 h 7"/>
                  <a:gd name="T4" fmla="*/ 6 w 13"/>
                  <a:gd name="T5" fmla="*/ 1 h 7"/>
                  <a:gd name="T6" fmla="*/ 2 w 13"/>
                  <a:gd name="T7" fmla="*/ 4 h 7"/>
                  <a:gd name="T8" fmla="*/ 1 w 13"/>
                  <a:gd name="T9" fmla="*/ 4 h 7"/>
                  <a:gd name="T10" fmla="*/ 2 w 13"/>
                  <a:gd name="T11" fmla="*/ 6 h 7"/>
                  <a:gd name="T12" fmla="*/ 1 w 13"/>
                  <a:gd name="T13" fmla="*/ 5 h 7"/>
                  <a:gd name="T14" fmla="*/ 2 w 13"/>
                  <a:gd name="T15" fmla="*/ 5 h 7"/>
                  <a:gd name="T16" fmla="*/ 2 w 13"/>
                  <a:gd name="T17" fmla="*/ 4 h 7"/>
                  <a:gd name="T18" fmla="*/ 3 w 13"/>
                  <a:gd name="T19" fmla="*/ 5 h 7"/>
                  <a:gd name="T20" fmla="*/ 7 w 13"/>
                  <a:gd name="T21" fmla="*/ 2 h 7"/>
                  <a:gd name="T22" fmla="*/ 7 w 13"/>
                  <a:gd name="T23" fmla="*/ 4 h 7"/>
                  <a:gd name="T24" fmla="*/ 8 w 13"/>
                  <a:gd name="T25" fmla="*/ 5 h 7"/>
                  <a:gd name="T26" fmla="*/ 8 w 13"/>
                  <a:gd name="T27" fmla="*/ 5 h 7"/>
                  <a:gd name="T28" fmla="*/ 9 w 13"/>
                  <a:gd name="T29" fmla="*/ 4 h 7"/>
                  <a:gd name="T30" fmla="*/ 8 w 13"/>
                  <a:gd name="T31" fmla="*/ 5 h 7"/>
                  <a:gd name="T32" fmla="*/ 10 w 13"/>
                  <a:gd name="T33" fmla="*/ 6 h 7"/>
                  <a:gd name="T34" fmla="*/ 12 w 13"/>
                  <a:gd name="T35" fmla="*/ 5 h 7"/>
                  <a:gd name="T36" fmla="*/ 10 w 13"/>
                  <a:gd name="T37" fmla="*/ 6 h 7"/>
                  <a:gd name="T38" fmla="*/ 10 w 13"/>
                  <a:gd name="T39" fmla="*/ 7 h 7"/>
                  <a:gd name="T40" fmla="*/ 13 w 13"/>
                  <a:gd name="T41" fmla="*/ 5 h 7"/>
                  <a:gd name="T42" fmla="*/ 10 w 13"/>
                  <a:gd name="T43" fmla="*/ 4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3" h="7">
                    <a:moveTo>
                      <a:pt x="10" y="4"/>
                    </a:moveTo>
                    <a:cubicBezTo>
                      <a:pt x="11" y="4"/>
                      <a:pt x="11" y="4"/>
                      <a:pt x="11" y="4"/>
                    </a:cubicBezTo>
                    <a:cubicBezTo>
                      <a:pt x="9" y="3"/>
                      <a:pt x="11" y="3"/>
                      <a:pt x="6" y="1"/>
                    </a:cubicBezTo>
                    <a:cubicBezTo>
                      <a:pt x="3" y="0"/>
                      <a:pt x="3" y="3"/>
                      <a:pt x="2" y="4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1" y="5"/>
                      <a:pt x="0" y="5"/>
                      <a:pt x="2" y="6"/>
                    </a:cubicBezTo>
                    <a:cubicBezTo>
                      <a:pt x="2" y="6"/>
                      <a:pt x="1" y="5"/>
                      <a:pt x="1" y="5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4" y="6"/>
                      <a:pt x="1" y="1"/>
                      <a:pt x="7" y="2"/>
                    </a:cubicBezTo>
                    <a:cubicBezTo>
                      <a:pt x="7" y="4"/>
                      <a:pt x="7" y="4"/>
                      <a:pt x="7" y="4"/>
                    </a:cubicBezTo>
                    <a:cubicBezTo>
                      <a:pt x="8" y="5"/>
                      <a:pt x="8" y="4"/>
                      <a:pt x="8" y="5"/>
                    </a:cubicBezTo>
                    <a:cubicBezTo>
                      <a:pt x="8" y="5"/>
                      <a:pt x="8" y="5"/>
                      <a:pt x="8" y="5"/>
                    </a:cubicBezTo>
                    <a:cubicBezTo>
                      <a:pt x="8" y="5"/>
                      <a:pt x="8" y="4"/>
                      <a:pt x="9" y="4"/>
                    </a:cubicBezTo>
                    <a:cubicBezTo>
                      <a:pt x="10" y="3"/>
                      <a:pt x="8" y="4"/>
                      <a:pt x="8" y="5"/>
                    </a:cubicBezTo>
                    <a:cubicBezTo>
                      <a:pt x="9" y="5"/>
                      <a:pt x="11" y="5"/>
                      <a:pt x="10" y="6"/>
                    </a:cubicBezTo>
                    <a:cubicBezTo>
                      <a:pt x="10" y="5"/>
                      <a:pt x="12" y="5"/>
                      <a:pt x="12" y="5"/>
                    </a:cubicBezTo>
                    <a:cubicBezTo>
                      <a:pt x="11" y="6"/>
                      <a:pt x="11" y="6"/>
                      <a:pt x="10" y="6"/>
                    </a:cubicBezTo>
                    <a:cubicBezTo>
                      <a:pt x="10" y="6"/>
                      <a:pt x="10" y="7"/>
                      <a:pt x="10" y="7"/>
                    </a:cubicBezTo>
                    <a:cubicBezTo>
                      <a:pt x="11" y="6"/>
                      <a:pt x="12" y="5"/>
                      <a:pt x="13" y="5"/>
                    </a:cubicBezTo>
                    <a:cubicBezTo>
                      <a:pt x="13" y="4"/>
                      <a:pt x="10" y="5"/>
                      <a:pt x="10" y="4"/>
                    </a:cubicBez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792" name="Rectangle 891"/>
              <p:cNvSpPr>
                <a:spLocks noChangeArrowheads="1"/>
              </p:cNvSpPr>
              <p:nvPr/>
            </p:nvSpPr>
            <p:spPr bwMode="auto">
              <a:xfrm>
                <a:off x="1560" y="2949"/>
                <a:ext cx="1" cy="1"/>
              </a:xfrm>
              <a:prstGeom prst="rect">
                <a:avLst/>
              </a:pr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793" name="Freeform 892"/>
              <p:cNvSpPr>
                <a:spLocks/>
              </p:cNvSpPr>
              <p:nvPr/>
            </p:nvSpPr>
            <p:spPr bwMode="auto">
              <a:xfrm>
                <a:off x="1614" y="3079"/>
                <a:ext cx="3" cy="3"/>
              </a:xfrm>
              <a:custGeom>
                <a:avLst/>
                <a:gdLst>
                  <a:gd name="T0" fmla="*/ 3 w 3"/>
                  <a:gd name="T1" fmla="*/ 0 h 3"/>
                  <a:gd name="T2" fmla="*/ 0 w 3"/>
                  <a:gd name="T3" fmla="*/ 0 h 3"/>
                  <a:gd name="T4" fmla="*/ 3 w 3"/>
                  <a:gd name="T5" fmla="*/ 3 h 3"/>
                  <a:gd name="T6" fmla="*/ 3 w 3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3">
                    <a:moveTo>
                      <a:pt x="3" y="0"/>
                    </a:moveTo>
                    <a:lnTo>
                      <a:pt x="0" y="0"/>
                    </a:lnTo>
                    <a:lnTo>
                      <a:pt x="3" y="3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794" name="Freeform 893"/>
              <p:cNvSpPr>
                <a:spLocks/>
              </p:cNvSpPr>
              <p:nvPr/>
            </p:nvSpPr>
            <p:spPr bwMode="auto">
              <a:xfrm>
                <a:off x="1606" y="3071"/>
                <a:ext cx="11" cy="14"/>
              </a:xfrm>
              <a:custGeom>
                <a:avLst/>
                <a:gdLst>
                  <a:gd name="T0" fmla="*/ 1 w 4"/>
                  <a:gd name="T1" fmla="*/ 0 h 5"/>
                  <a:gd name="T2" fmla="*/ 2 w 4"/>
                  <a:gd name="T3" fmla="*/ 0 h 5"/>
                  <a:gd name="T4" fmla="*/ 3 w 4"/>
                  <a:gd name="T5" fmla="*/ 5 h 5"/>
                  <a:gd name="T6" fmla="*/ 2 w 4"/>
                  <a:gd name="T7" fmla="*/ 3 h 5"/>
                  <a:gd name="T8" fmla="*/ 2 w 4"/>
                  <a:gd name="T9" fmla="*/ 3 h 5"/>
                  <a:gd name="T10" fmla="*/ 1 w 4"/>
                  <a:gd name="T11" fmla="*/ 2 h 5"/>
                  <a:gd name="T12" fmla="*/ 2 w 4"/>
                  <a:gd name="T13" fmla="*/ 1 h 5"/>
                  <a:gd name="T14" fmla="*/ 1 w 4"/>
                  <a:gd name="T15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" h="5">
                    <a:moveTo>
                      <a:pt x="1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3" y="4"/>
                      <a:pt x="2" y="3"/>
                      <a:pt x="3" y="5"/>
                    </a:cubicBezTo>
                    <a:cubicBezTo>
                      <a:pt x="4" y="4"/>
                      <a:pt x="3" y="3"/>
                      <a:pt x="2" y="3"/>
                    </a:cubicBezTo>
                    <a:cubicBezTo>
                      <a:pt x="2" y="2"/>
                      <a:pt x="3" y="3"/>
                      <a:pt x="2" y="3"/>
                    </a:cubicBezTo>
                    <a:cubicBezTo>
                      <a:pt x="2" y="2"/>
                      <a:pt x="1" y="2"/>
                      <a:pt x="1" y="2"/>
                    </a:cubicBezTo>
                    <a:cubicBezTo>
                      <a:pt x="0" y="1"/>
                      <a:pt x="2" y="2"/>
                      <a:pt x="2" y="1"/>
                    </a:cubicBez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795" name="Freeform 894"/>
              <p:cNvSpPr>
                <a:spLocks/>
              </p:cNvSpPr>
              <p:nvPr/>
            </p:nvSpPr>
            <p:spPr bwMode="auto">
              <a:xfrm>
                <a:off x="1612" y="3076"/>
                <a:ext cx="0" cy="3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796" name="Freeform 895"/>
              <p:cNvSpPr>
                <a:spLocks/>
              </p:cNvSpPr>
              <p:nvPr/>
            </p:nvSpPr>
            <p:spPr bwMode="auto">
              <a:xfrm>
                <a:off x="1612" y="3076"/>
                <a:ext cx="0" cy="6"/>
              </a:xfrm>
              <a:custGeom>
                <a:avLst/>
                <a:gdLst>
                  <a:gd name="T0" fmla="*/ 2 h 2"/>
                  <a:gd name="T1" fmla="*/ 0 h 2"/>
                  <a:gd name="T2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cubicBezTo>
                      <a:pt x="0" y="1"/>
                      <a:pt x="0" y="0"/>
                      <a:pt x="0" y="0"/>
                    </a:cubicBezTo>
                    <a:cubicBezTo>
                      <a:pt x="0" y="2"/>
                      <a:pt x="0" y="2"/>
                      <a:pt x="0" y="2"/>
                    </a:cubicBez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797" name="Freeform 896"/>
              <p:cNvSpPr>
                <a:spLocks/>
              </p:cNvSpPr>
              <p:nvPr/>
            </p:nvSpPr>
            <p:spPr bwMode="auto">
              <a:xfrm>
                <a:off x="1609" y="3079"/>
                <a:ext cx="0" cy="3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798" name="Freeform 897"/>
              <p:cNvSpPr>
                <a:spLocks/>
              </p:cNvSpPr>
              <p:nvPr/>
            </p:nvSpPr>
            <p:spPr bwMode="auto">
              <a:xfrm>
                <a:off x="1606" y="3074"/>
                <a:ext cx="3" cy="8"/>
              </a:xfrm>
              <a:custGeom>
                <a:avLst/>
                <a:gdLst>
                  <a:gd name="T0" fmla="*/ 1 w 1"/>
                  <a:gd name="T1" fmla="*/ 3 h 3"/>
                  <a:gd name="T2" fmla="*/ 1 w 1"/>
                  <a:gd name="T3" fmla="*/ 3 h 3"/>
                  <a:gd name="T4" fmla="*/ 1 w 1"/>
                  <a:gd name="T5" fmla="*/ 2 h 3"/>
                  <a:gd name="T6" fmla="*/ 1 w 1"/>
                  <a:gd name="T7" fmla="*/ 1 h 3"/>
                  <a:gd name="T8" fmla="*/ 1 w 1"/>
                  <a:gd name="T9" fmla="*/ 1 h 3"/>
                  <a:gd name="T10" fmla="*/ 1 w 1"/>
                  <a:gd name="T11" fmla="*/ 0 h 3"/>
                  <a:gd name="T12" fmla="*/ 1 w 1"/>
                  <a:gd name="T13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" h="3">
                    <a:moveTo>
                      <a:pt x="1" y="3"/>
                    </a:moveTo>
                    <a:cubicBezTo>
                      <a:pt x="0" y="3"/>
                      <a:pt x="1" y="3"/>
                      <a:pt x="1" y="3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0"/>
                      <a:pt x="1" y="1"/>
                    </a:cubicBezTo>
                    <a:cubicBezTo>
                      <a:pt x="1" y="0"/>
                      <a:pt x="1" y="2"/>
                      <a:pt x="1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2"/>
                      <a:pt x="1" y="3"/>
                    </a:cubicBez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799" name="Freeform 898"/>
              <p:cNvSpPr>
                <a:spLocks/>
              </p:cNvSpPr>
              <p:nvPr/>
            </p:nvSpPr>
            <p:spPr bwMode="auto">
              <a:xfrm>
                <a:off x="1609" y="3079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800" name="Freeform 899"/>
              <p:cNvSpPr>
                <a:spLocks/>
              </p:cNvSpPr>
              <p:nvPr/>
            </p:nvSpPr>
            <p:spPr bwMode="auto">
              <a:xfrm>
                <a:off x="1609" y="3079"/>
                <a:ext cx="3" cy="3"/>
              </a:xfrm>
              <a:custGeom>
                <a:avLst/>
                <a:gdLst>
                  <a:gd name="T0" fmla="*/ 0 w 3"/>
                  <a:gd name="T1" fmla="*/ 3 h 3"/>
                  <a:gd name="T2" fmla="*/ 3 w 3"/>
                  <a:gd name="T3" fmla="*/ 0 h 3"/>
                  <a:gd name="T4" fmla="*/ 3 w 3"/>
                  <a:gd name="T5" fmla="*/ 0 h 3"/>
                  <a:gd name="T6" fmla="*/ 0 w 3"/>
                  <a:gd name="T7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3">
                    <a:moveTo>
                      <a:pt x="0" y="3"/>
                    </a:moveTo>
                    <a:lnTo>
                      <a:pt x="3" y="0"/>
                    </a:lnTo>
                    <a:lnTo>
                      <a:pt x="3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801" name="Freeform 900"/>
              <p:cNvSpPr>
                <a:spLocks/>
              </p:cNvSpPr>
              <p:nvPr/>
            </p:nvSpPr>
            <p:spPr bwMode="auto">
              <a:xfrm>
                <a:off x="1606" y="3071"/>
                <a:ext cx="3" cy="11"/>
              </a:xfrm>
              <a:custGeom>
                <a:avLst/>
                <a:gdLst>
                  <a:gd name="T0" fmla="*/ 0 w 1"/>
                  <a:gd name="T1" fmla="*/ 4 h 4"/>
                  <a:gd name="T2" fmla="*/ 1 w 1"/>
                  <a:gd name="T3" fmla="*/ 2 h 4"/>
                  <a:gd name="T4" fmla="*/ 1 w 1"/>
                  <a:gd name="T5" fmla="*/ 0 h 4"/>
                  <a:gd name="T6" fmla="*/ 1 w 1"/>
                  <a:gd name="T7" fmla="*/ 0 h 4"/>
                  <a:gd name="T8" fmla="*/ 0 w 1"/>
                  <a:gd name="T9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4">
                    <a:moveTo>
                      <a:pt x="0" y="4"/>
                    </a:moveTo>
                    <a:cubicBezTo>
                      <a:pt x="0" y="2"/>
                      <a:pt x="0" y="4"/>
                      <a:pt x="1" y="2"/>
                    </a:cubicBezTo>
                    <a:cubicBezTo>
                      <a:pt x="0" y="2"/>
                      <a:pt x="1" y="1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1"/>
                      <a:pt x="0" y="3"/>
                      <a:pt x="0" y="4"/>
                    </a:cubicBez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802" name="Freeform 901"/>
              <p:cNvSpPr>
                <a:spLocks/>
              </p:cNvSpPr>
              <p:nvPr/>
            </p:nvSpPr>
            <p:spPr bwMode="auto">
              <a:xfrm>
                <a:off x="1609" y="3066"/>
                <a:ext cx="0" cy="2"/>
              </a:xfrm>
              <a:custGeom>
                <a:avLst/>
                <a:gdLst>
                  <a:gd name="T0" fmla="*/ 0 h 2"/>
                  <a:gd name="T1" fmla="*/ 2 h 2"/>
                  <a:gd name="T2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803" name="Freeform 902"/>
              <p:cNvSpPr>
                <a:spLocks/>
              </p:cNvSpPr>
              <p:nvPr/>
            </p:nvSpPr>
            <p:spPr bwMode="auto">
              <a:xfrm>
                <a:off x="1603" y="3066"/>
                <a:ext cx="6" cy="10"/>
              </a:xfrm>
              <a:custGeom>
                <a:avLst/>
                <a:gdLst>
                  <a:gd name="T0" fmla="*/ 0 w 2"/>
                  <a:gd name="T1" fmla="*/ 3 h 4"/>
                  <a:gd name="T2" fmla="*/ 2 w 2"/>
                  <a:gd name="T3" fmla="*/ 2 h 4"/>
                  <a:gd name="T4" fmla="*/ 1 w 2"/>
                  <a:gd name="T5" fmla="*/ 3 h 4"/>
                  <a:gd name="T6" fmla="*/ 1 w 2"/>
                  <a:gd name="T7" fmla="*/ 2 h 4"/>
                  <a:gd name="T8" fmla="*/ 0 w 2"/>
                  <a:gd name="T9" fmla="*/ 4 h 4"/>
                  <a:gd name="T10" fmla="*/ 1 w 2"/>
                  <a:gd name="T11" fmla="*/ 3 h 4"/>
                  <a:gd name="T12" fmla="*/ 1 w 2"/>
                  <a:gd name="T13" fmla="*/ 4 h 4"/>
                  <a:gd name="T14" fmla="*/ 2 w 2"/>
                  <a:gd name="T15" fmla="*/ 2 h 4"/>
                  <a:gd name="T16" fmla="*/ 2 w 2"/>
                  <a:gd name="T17" fmla="*/ 2 h 4"/>
                  <a:gd name="T18" fmla="*/ 2 w 2"/>
                  <a:gd name="T19" fmla="*/ 1 h 4"/>
                  <a:gd name="T20" fmla="*/ 2 w 2"/>
                  <a:gd name="T21" fmla="*/ 2 h 4"/>
                  <a:gd name="T22" fmla="*/ 0 w 2"/>
                  <a:gd name="T23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" h="4">
                    <a:moveTo>
                      <a:pt x="0" y="3"/>
                    </a:moveTo>
                    <a:cubicBezTo>
                      <a:pt x="0" y="3"/>
                      <a:pt x="1" y="2"/>
                      <a:pt x="2" y="2"/>
                    </a:cubicBezTo>
                    <a:cubicBezTo>
                      <a:pt x="1" y="2"/>
                      <a:pt x="1" y="3"/>
                      <a:pt x="1" y="3"/>
                    </a:cubicBezTo>
                    <a:cubicBezTo>
                      <a:pt x="1" y="3"/>
                      <a:pt x="1" y="2"/>
                      <a:pt x="1" y="2"/>
                    </a:cubicBezTo>
                    <a:cubicBezTo>
                      <a:pt x="0" y="4"/>
                      <a:pt x="1" y="2"/>
                      <a:pt x="0" y="4"/>
                    </a:cubicBezTo>
                    <a:cubicBezTo>
                      <a:pt x="0" y="4"/>
                      <a:pt x="1" y="4"/>
                      <a:pt x="1" y="3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1"/>
                      <a:pt x="1" y="3"/>
                      <a:pt x="2" y="2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0"/>
                      <a:pt x="2" y="1"/>
                      <a:pt x="2" y="2"/>
                    </a:cubicBezTo>
                    <a:cubicBezTo>
                      <a:pt x="1" y="2"/>
                      <a:pt x="1" y="2"/>
                      <a:pt x="0" y="3"/>
                    </a:cubicBez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804" name="Rectangle 903"/>
              <p:cNvSpPr>
                <a:spLocks noChangeArrowheads="1"/>
              </p:cNvSpPr>
              <p:nvPr/>
            </p:nvSpPr>
            <p:spPr bwMode="auto">
              <a:xfrm>
                <a:off x="1606" y="3071"/>
                <a:ext cx="1" cy="1"/>
              </a:xfrm>
              <a:prstGeom prst="rect">
                <a:avLst/>
              </a:pr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805" name="Freeform 904"/>
              <p:cNvSpPr>
                <a:spLocks/>
              </p:cNvSpPr>
              <p:nvPr/>
            </p:nvSpPr>
            <p:spPr bwMode="auto">
              <a:xfrm>
                <a:off x="1601" y="3068"/>
                <a:ext cx="8" cy="6"/>
              </a:xfrm>
              <a:custGeom>
                <a:avLst/>
                <a:gdLst>
                  <a:gd name="T0" fmla="*/ 0 w 3"/>
                  <a:gd name="T1" fmla="*/ 2 h 2"/>
                  <a:gd name="T2" fmla="*/ 2 w 3"/>
                  <a:gd name="T3" fmla="*/ 1 h 2"/>
                  <a:gd name="T4" fmla="*/ 1 w 3"/>
                  <a:gd name="T5" fmla="*/ 2 h 2"/>
                  <a:gd name="T6" fmla="*/ 2 w 3"/>
                  <a:gd name="T7" fmla="*/ 1 h 2"/>
                  <a:gd name="T8" fmla="*/ 1 w 3"/>
                  <a:gd name="T9" fmla="*/ 1 h 2"/>
                  <a:gd name="T10" fmla="*/ 3 w 3"/>
                  <a:gd name="T11" fmla="*/ 1 h 2"/>
                  <a:gd name="T12" fmla="*/ 3 w 3"/>
                  <a:gd name="T13" fmla="*/ 1 h 2"/>
                  <a:gd name="T14" fmla="*/ 3 w 3"/>
                  <a:gd name="T15" fmla="*/ 1 h 2"/>
                  <a:gd name="T16" fmla="*/ 3 w 3"/>
                  <a:gd name="T17" fmla="*/ 1 h 2"/>
                  <a:gd name="T18" fmla="*/ 2 w 3"/>
                  <a:gd name="T19" fmla="*/ 1 h 2"/>
                  <a:gd name="T20" fmla="*/ 0 w 3"/>
                  <a:gd name="T21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" h="2">
                    <a:moveTo>
                      <a:pt x="0" y="2"/>
                    </a:moveTo>
                    <a:cubicBezTo>
                      <a:pt x="2" y="1"/>
                      <a:pt x="2" y="1"/>
                      <a:pt x="2" y="1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2" y="1"/>
                      <a:pt x="2" y="1"/>
                    </a:cubicBezTo>
                    <a:cubicBezTo>
                      <a:pt x="3" y="0"/>
                      <a:pt x="2" y="1"/>
                      <a:pt x="1" y="1"/>
                    </a:cubicBezTo>
                    <a:cubicBezTo>
                      <a:pt x="2" y="1"/>
                      <a:pt x="3" y="1"/>
                      <a:pt x="3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1"/>
                      <a:pt x="2" y="1"/>
                      <a:pt x="3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0" y="1"/>
                      <a:pt x="0" y="2"/>
                      <a:pt x="0" y="2"/>
                    </a:cubicBez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806" name="Freeform 905"/>
              <p:cNvSpPr>
                <a:spLocks/>
              </p:cNvSpPr>
              <p:nvPr/>
            </p:nvSpPr>
            <p:spPr bwMode="auto">
              <a:xfrm>
                <a:off x="1601" y="3074"/>
                <a:ext cx="2" cy="2"/>
              </a:xfrm>
              <a:custGeom>
                <a:avLst/>
                <a:gdLst>
                  <a:gd name="T0" fmla="*/ 1 w 1"/>
                  <a:gd name="T1" fmla="*/ 0 h 1"/>
                  <a:gd name="T2" fmla="*/ 1 w 1"/>
                  <a:gd name="T3" fmla="*/ 0 h 1"/>
                  <a:gd name="T4" fmla="*/ 1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0"/>
                      <a:pt x="1" y="0"/>
                      <a:pt x="1" y="0"/>
                    </a:cubicBezTo>
                    <a:cubicBezTo>
                      <a:pt x="0" y="0"/>
                      <a:pt x="0" y="1"/>
                      <a:pt x="1" y="0"/>
                    </a:cubicBez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807" name="Rectangle 906"/>
              <p:cNvSpPr>
                <a:spLocks noChangeArrowheads="1"/>
              </p:cNvSpPr>
              <p:nvPr/>
            </p:nvSpPr>
            <p:spPr bwMode="auto">
              <a:xfrm>
                <a:off x="1609" y="3071"/>
                <a:ext cx="1" cy="1"/>
              </a:xfrm>
              <a:prstGeom prst="rect">
                <a:avLst/>
              </a:pr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808" name="Freeform 907"/>
              <p:cNvSpPr>
                <a:spLocks/>
              </p:cNvSpPr>
              <p:nvPr/>
            </p:nvSpPr>
            <p:spPr bwMode="auto">
              <a:xfrm>
                <a:off x="1601" y="3071"/>
                <a:ext cx="2" cy="0"/>
              </a:xfrm>
              <a:custGeom>
                <a:avLst/>
                <a:gdLst>
                  <a:gd name="T0" fmla="*/ 1 w 1"/>
                  <a:gd name="T1" fmla="*/ 1 w 1"/>
                  <a:gd name="T2" fmla="*/ 0 w 1"/>
                  <a:gd name="T3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1" y="0"/>
                    </a:cubicBez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809" name="Freeform 908"/>
              <p:cNvSpPr>
                <a:spLocks/>
              </p:cNvSpPr>
              <p:nvPr/>
            </p:nvSpPr>
            <p:spPr bwMode="auto">
              <a:xfrm>
                <a:off x="1598" y="3055"/>
                <a:ext cx="27" cy="41"/>
              </a:xfrm>
              <a:custGeom>
                <a:avLst/>
                <a:gdLst>
                  <a:gd name="T0" fmla="*/ 10 w 10"/>
                  <a:gd name="T1" fmla="*/ 5 h 15"/>
                  <a:gd name="T2" fmla="*/ 9 w 10"/>
                  <a:gd name="T3" fmla="*/ 4 h 15"/>
                  <a:gd name="T4" fmla="*/ 9 w 10"/>
                  <a:gd name="T5" fmla="*/ 2 h 15"/>
                  <a:gd name="T6" fmla="*/ 8 w 10"/>
                  <a:gd name="T7" fmla="*/ 0 h 15"/>
                  <a:gd name="T8" fmla="*/ 7 w 10"/>
                  <a:gd name="T9" fmla="*/ 1 h 15"/>
                  <a:gd name="T10" fmla="*/ 7 w 10"/>
                  <a:gd name="T11" fmla="*/ 0 h 15"/>
                  <a:gd name="T12" fmla="*/ 6 w 10"/>
                  <a:gd name="T13" fmla="*/ 2 h 15"/>
                  <a:gd name="T14" fmla="*/ 6 w 10"/>
                  <a:gd name="T15" fmla="*/ 3 h 15"/>
                  <a:gd name="T16" fmla="*/ 2 w 10"/>
                  <a:gd name="T17" fmla="*/ 5 h 15"/>
                  <a:gd name="T18" fmla="*/ 3 w 10"/>
                  <a:gd name="T19" fmla="*/ 7 h 15"/>
                  <a:gd name="T20" fmla="*/ 2 w 10"/>
                  <a:gd name="T21" fmla="*/ 6 h 15"/>
                  <a:gd name="T22" fmla="*/ 2 w 10"/>
                  <a:gd name="T23" fmla="*/ 6 h 15"/>
                  <a:gd name="T24" fmla="*/ 1 w 10"/>
                  <a:gd name="T25" fmla="*/ 6 h 15"/>
                  <a:gd name="T26" fmla="*/ 2 w 10"/>
                  <a:gd name="T27" fmla="*/ 9 h 15"/>
                  <a:gd name="T28" fmla="*/ 0 w 10"/>
                  <a:gd name="T29" fmla="*/ 7 h 15"/>
                  <a:gd name="T30" fmla="*/ 3 w 10"/>
                  <a:gd name="T31" fmla="*/ 6 h 15"/>
                  <a:gd name="T32" fmla="*/ 2 w 10"/>
                  <a:gd name="T33" fmla="*/ 10 h 15"/>
                  <a:gd name="T34" fmla="*/ 4 w 10"/>
                  <a:gd name="T35" fmla="*/ 6 h 15"/>
                  <a:gd name="T36" fmla="*/ 4 w 10"/>
                  <a:gd name="T37" fmla="*/ 6 h 15"/>
                  <a:gd name="T38" fmla="*/ 4 w 10"/>
                  <a:gd name="T39" fmla="*/ 6 h 15"/>
                  <a:gd name="T40" fmla="*/ 4 w 10"/>
                  <a:gd name="T41" fmla="*/ 6 h 15"/>
                  <a:gd name="T42" fmla="*/ 4 w 10"/>
                  <a:gd name="T43" fmla="*/ 6 h 15"/>
                  <a:gd name="T44" fmla="*/ 4 w 10"/>
                  <a:gd name="T45" fmla="*/ 6 h 15"/>
                  <a:gd name="T46" fmla="*/ 4 w 10"/>
                  <a:gd name="T47" fmla="*/ 6 h 15"/>
                  <a:gd name="T48" fmla="*/ 4 w 10"/>
                  <a:gd name="T49" fmla="*/ 6 h 15"/>
                  <a:gd name="T50" fmla="*/ 4 w 10"/>
                  <a:gd name="T51" fmla="*/ 6 h 15"/>
                  <a:gd name="T52" fmla="*/ 2 w 10"/>
                  <a:gd name="T53" fmla="*/ 11 h 15"/>
                  <a:gd name="T54" fmla="*/ 2 w 10"/>
                  <a:gd name="T55" fmla="*/ 11 h 15"/>
                  <a:gd name="T56" fmla="*/ 2 w 10"/>
                  <a:gd name="T57" fmla="*/ 10 h 15"/>
                  <a:gd name="T58" fmla="*/ 3 w 10"/>
                  <a:gd name="T59" fmla="*/ 9 h 15"/>
                  <a:gd name="T60" fmla="*/ 3 w 10"/>
                  <a:gd name="T61" fmla="*/ 6 h 15"/>
                  <a:gd name="T62" fmla="*/ 4 w 10"/>
                  <a:gd name="T63" fmla="*/ 7 h 15"/>
                  <a:gd name="T64" fmla="*/ 6 w 10"/>
                  <a:gd name="T65" fmla="*/ 7 h 15"/>
                  <a:gd name="T66" fmla="*/ 5 w 10"/>
                  <a:gd name="T67" fmla="*/ 5 h 15"/>
                  <a:gd name="T68" fmla="*/ 6 w 10"/>
                  <a:gd name="T69" fmla="*/ 5 h 15"/>
                  <a:gd name="T70" fmla="*/ 6 w 10"/>
                  <a:gd name="T71" fmla="*/ 5 h 15"/>
                  <a:gd name="T72" fmla="*/ 7 w 10"/>
                  <a:gd name="T73" fmla="*/ 5 h 15"/>
                  <a:gd name="T74" fmla="*/ 5 w 10"/>
                  <a:gd name="T75" fmla="*/ 3 h 15"/>
                  <a:gd name="T76" fmla="*/ 8 w 10"/>
                  <a:gd name="T77" fmla="*/ 5 h 15"/>
                  <a:gd name="T78" fmla="*/ 7 w 10"/>
                  <a:gd name="T79" fmla="*/ 4 h 15"/>
                  <a:gd name="T80" fmla="*/ 7 w 10"/>
                  <a:gd name="T81" fmla="*/ 3 h 15"/>
                  <a:gd name="T82" fmla="*/ 8 w 10"/>
                  <a:gd name="T83" fmla="*/ 5 h 15"/>
                  <a:gd name="T84" fmla="*/ 8 w 10"/>
                  <a:gd name="T85" fmla="*/ 4 h 15"/>
                  <a:gd name="T86" fmla="*/ 7 w 10"/>
                  <a:gd name="T87" fmla="*/ 3 h 15"/>
                  <a:gd name="T88" fmla="*/ 8 w 10"/>
                  <a:gd name="T89" fmla="*/ 3 h 15"/>
                  <a:gd name="T90" fmla="*/ 9 w 10"/>
                  <a:gd name="T91" fmla="*/ 5 h 15"/>
                  <a:gd name="T92" fmla="*/ 10 w 10"/>
                  <a:gd name="T93" fmla="*/ 6 h 15"/>
                  <a:gd name="T94" fmla="*/ 9 w 10"/>
                  <a:gd name="T95" fmla="*/ 3 h 15"/>
                  <a:gd name="T96" fmla="*/ 10 w 10"/>
                  <a:gd name="T97" fmla="*/ 5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10" h="15">
                    <a:moveTo>
                      <a:pt x="10" y="5"/>
                    </a:moveTo>
                    <a:cubicBezTo>
                      <a:pt x="9" y="4"/>
                      <a:pt x="9" y="4"/>
                      <a:pt x="9" y="4"/>
                    </a:cubicBezTo>
                    <a:cubicBezTo>
                      <a:pt x="9" y="3"/>
                      <a:pt x="9" y="3"/>
                      <a:pt x="9" y="2"/>
                    </a:cubicBezTo>
                    <a:cubicBezTo>
                      <a:pt x="8" y="2"/>
                      <a:pt x="8" y="1"/>
                      <a:pt x="8" y="0"/>
                    </a:cubicBezTo>
                    <a:cubicBezTo>
                      <a:pt x="7" y="0"/>
                      <a:pt x="8" y="2"/>
                      <a:pt x="7" y="1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7" y="1"/>
                      <a:pt x="7" y="2"/>
                      <a:pt x="6" y="2"/>
                    </a:cubicBezTo>
                    <a:cubicBezTo>
                      <a:pt x="6" y="2"/>
                      <a:pt x="6" y="2"/>
                      <a:pt x="6" y="3"/>
                    </a:cubicBezTo>
                    <a:cubicBezTo>
                      <a:pt x="4" y="3"/>
                      <a:pt x="4" y="5"/>
                      <a:pt x="2" y="5"/>
                    </a:cubicBezTo>
                    <a:cubicBezTo>
                      <a:pt x="3" y="7"/>
                      <a:pt x="3" y="7"/>
                      <a:pt x="3" y="7"/>
                    </a:cubicBezTo>
                    <a:cubicBezTo>
                      <a:pt x="2" y="6"/>
                      <a:pt x="3" y="7"/>
                      <a:pt x="2" y="6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1" y="5"/>
                      <a:pt x="2" y="7"/>
                      <a:pt x="1" y="6"/>
                    </a:cubicBezTo>
                    <a:cubicBezTo>
                      <a:pt x="1" y="7"/>
                      <a:pt x="2" y="8"/>
                      <a:pt x="2" y="9"/>
                    </a:cubicBezTo>
                    <a:cubicBezTo>
                      <a:pt x="1" y="7"/>
                      <a:pt x="1" y="9"/>
                      <a:pt x="0" y="7"/>
                    </a:cubicBezTo>
                    <a:cubicBezTo>
                      <a:pt x="1" y="6"/>
                      <a:pt x="3" y="6"/>
                      <a:pt x="3" y="6"/>
                    </a:cubicBezTo>
                    <a:cubicBezTo>
                      <a:pt x="3" y="8"/>
                      <a:pt x="5" y="3"/>
                      <a:pt x="2" y="10"/>
                    </a:cubicBezTo>
                    <a:cubicBezTo>
                      <a:pt x="7" y="3"/>
                      <a:pt x="3" y="8"/>
                      <a:pt x="4" y="6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5" y="5"/>
                      <a:pt x="0" y="15"/>
                      <a:pt x="2" y="11"/>
                    </a:cubicBezTo>
                    <a:cubicBezTo>
                      <a:pt x="2" y="11"/>
                      <a:pt x="2" y="11"/>
                      <a:pt x="2" y="11"/>
                    </a:cubicBezTo>
                    <a:cubicBezTo>
                      <a:pt x="2" y="10"/>
                      <a:pt x="2" y="10"/>
                      <a:pt x="2" y="10"/>
                    </a:cubicBezTo>
                    <a:cubicBezTo>
                      <a:pt x="3" y="9"/>
                      <a:pt x="3" y="9"/>
                      <a:pt x="3" y="9"/>
                    </a:cubicBezTo>
                    <a:cubicBezTo>
                      <a:pt x="3" y="8"/>
                      <a:pt x="3" y="7"/>
                      <a:pt x="3" y="6"/>
                    </a:cubicBezTo>
                    <a:cubicBezTo>
                      <a:pt x="4" y="7"/>
                      <a:pt x="4" y="7"/>
                      <a:pt x="4" y="7"/>
                    </a:cubicBezTo>
                    <a:cubicBezTo>
                      <a:pt x="4" y="6"/>
                      <a:pt x="5" y="6"/>
                      <a:pt x="6" y="7"/>
                    </a:cubicBezTo>
                    <a:cubicBezTo>
                      <a:pt x="5" y="6"/>
                      <a:pt x="7" y="7"/>
                      <a:pt x="5" y="5"/>
                    </a:cubicBezTo>
                    <a:cubicBezTo>
                      <a:pt x="6" y="5"/>
                      <a:pt x="6" y="5"/>
                      <a:pt x="6" y="5"/>
                    </a:cubicBezTo>
                    <a:cubicBezTo>
                      <a:pt x="6" y="5"/>
                      <a:pt x="6" y="5"/>
                      <a:pt x="6" y="5"/>
                    </a:cubicBezTo>
                    <a:cubicBezTo>
                      <a:pt x="6" y="4"/>
                      <a:pt x="7" y="5"/>
                      <a:pt x="7" y="5"/>
                    </a:cubicBezTo>
                    <a:cubicBezTo>
                      <a:pt x="6" y="4"/>
                      <a:pt x="6" y="4"/>
                      <a:pt x="5" y="3"/>
                    </a:cubicBezTo>
                    <a:cubicBezTo>
                      <a:pt x="6" y="4"/>
                      <a:pt x="7" y="5"/>
                      <a:pt x="8" y="5"/>
                    </a:cubicBezTo>
                    <a:cubicBezTo>
                      <a:pt x="7" y="4"/>
                      <a:pt x="7" y="4"/>
                      <a:pt x="7" y="4"/>
                    </a:cubicBezTo>
                    <a:cubicBezTo>
                      <a:pt x="8" y="5"/>
                      <a:pt x="7" y="4"/>
                      <a:pt x="7" y="3"/>
                    </a:cubicBezTo>
                    <a:cubicBezTo>
                      <a:pt x="7" y="3"/>
                      <a:pt x="8" y="5"/>
                      <a:pt x="8" y="5"/>
                    </a:cubicBezTo>
                    <a:cubicBezTo>
                      <a:pt x="9" y="5"/>
                      <a:pt x="7" y="3"/>
                      <a:pt x="8" y="4"/>
                    </a:cubicBezTo>
                    <a:cubicBezTo>
                      <a:pt x="7" y="3"/>
                      <a:pt x="7" y="3"/>
                      <a:pt x="7" y="3"/>
                    </a:cubicBezTo>
                    <a:cubicBezTo>
                      <a:pt x="7" y="2"/>
                      <a:pt x="8" y="3"/>
                      <a:pt x="8" y="3"/>
                    </a:cubicBezTo>
                    <a:cubicBezTo>
                      <a:pt x="9" y="4"/>
                      <a:pt x="9" y="4"/>
                      <a:pt x="9" y="5"/>
                    </a:cubicBezTo>
                    <a:cubicBezTo>
                      <a:pt x="9" y="5"/>
                      <a:pt x="9" y="5"/>
                      <a:pt x="10" y="6"/>
                    </a:cubicBezTo>
                    <a:cubicBezTo>
                      <a:pt x="9" y="3"/>
                      <a:pt x="9" y="3"/>
                      <a:pt x="9" y="3"/>
                    </a:cubicBezTo>
                    <a:cubicBezTo>
                      <a:pt x="9" y="5"/>
                      <a:pt x="10" y="5"/>
                      <a:pt x="10" y="5"/>
                    </a:cubicBez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810" name="Rectangle 909"/>
              <p:cNvSpPr>
                <a:spLocks noChangeArrowheads="1"/>
              </p:cNvSpPr>
              <p:nvPr/>
            </p:nvSpPr>
            <p:spPr bwMode="auto">
              <a:xfrm>
                <a:off x="1625" y="3071"/>
                <a:ext cx="1" cy="1"/>
              </a:xfrm>
              <a:prstGeom prst="rect">
                <a:avLst/>
              </a:pr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811" name="Freeform 910"/>
              <p:cNvSpPr>
                <a:spLocks/>
              </p:cNvSpPr>
              <p:nvPr/>
            </p:nvSpPr>
            <p:spPr bwMode="auto">
              <a:xfrm>
                <a:off x="1625" y="306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812" name="Rectangle 911"/>
              <p:cNvSpPr>
                <a:spLocks noChangeArrowheads="1"/>
              </p:cNvSpPr>
              <p:nvPr/>
            </p:nvSpPr>
            <p:spPr bwMode="auto">
              <a:xfrm>
                <a:off x="1614" y="3060"/>
                <a:ext cx="1" cy="1"/>
              </a:xfrm>
              <a:prstGeom prst="rect">
                <a:avLst/>
              </a:pr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813" name="Freeform 912"/>
              <p:cNvSpPr>
                <a:spLocks/>
              </p:cNvSpPr>
              <p:nvPr/>
            </p:nvSpPr>
            <p:spPr bwMode="auto">
              <a:xfrm>
                <a:off x="1620" y="3068"/>
                <a:ext cx="3" cy="3"/>
              </a:xfrm>
              <a:custGeom>
                <a:avLst/>
                <a:gdLst>
                  <a:gd name="T0" fmla="*/ 1 w 1"/>
                  <a:gd name="T1" fmla="*/ 1 h 1"/>
                  <a:gd name="T2" fmla="*/ 0 w 1"/>
                  <a:gd name="T3" fmla="*/ 0 h 1"/>
                  <a:gd name="T4" fmla="*/ 1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1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814" name="Freeform 913"/>
              <p:cNvSpPr>
                <a:spLocks/>
              </p:cNvSpPr>
              <p:nvPr/>
            </p:nvSpPr>
            <p:spPr bwMode="auto">
              <a:xfrm>
                <a:off x="1617" y="3074"/>
                <a:ext cx="3" cy="0"/>
              </a:xfrm>
              <a:custGeom>
                <a:avLst/>
                <a:gdLst>
                  <a:gd name="T0" fmla="*/ 0 w 1"/>
                  <a:gd name="T1" fmla="*/ 0 w 1"/>
                  <a:gd name="T2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815" name="Rectangle 914"/>
              <p:cNvSpPr>
                <a:spLocks noChangeArrowheads="1"/>
              </p:cNvSpPr>
              <p:nvPr/>
            </p:nvSpPr>
            <p:spPr bwMode="auto">
              <a:xfrm>
                <a:off x="1625" y="3068"/>
                <a:ext cx="1" cy="3"/>
              </a:xfrm>
              <a:prstGeom prst="rect">
                <a:avLst/>
              </a:pr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816" name="Freeform 915"/>
              <p:cNvSpPr>
                <a:spLocks/>
              </p:cNvSpPr>
              <p:nvPr/>
            </p:nvSpPr>
            <p:spPr bwMode="auto">
              <a:xfrm>
                <a:off x="1606" y="3047"/>
                <a:ext cx="25" cy="19"/>
              </a:xfrm>
              <a:custGeom>
                <a:avLst/>
                <a:gdLst>
                  <a:gd name="T0" fmla="*/ 5 w 9"/>
                  <a:gd name="T1" fmla="*/ 5 h 7"/>
                  <a:gd name="T2" fmla="*/ 6 w 9"/>
                  <a:gd name="T3" fmla="*/ 5 h 7"/>
                  <a:gd name="T4" fmla="*/ 5 w 9"/>
                  <a:gd name="T5" fmla="*/ 2 h 7"/>
                  <a:gd name="T6" fmla="*/ 7 w 9"/>
                  <a:gd name="T7" fmla="*/ 5 h 7"/>
                  <a:gd name="T8" fmla="*/ 6 w 9"/>
                  <a:gd name="T9" fmla="*/ 4 h 7"/>
                  <a:gd name="T10" fmla="*/ 7 w 9"/>
                  <a:gd name="T11" fmla="*/ 3 h 7"/>
                  <a:gd name="T12" fmla="*/ 7 w 9"/>
                  <a:gd name="T13" fmla="*/ 6 h 7"/>
                  <a:gd name="T14" fmla="*/ 6 w 9"/>
                  <a:gd name="T15" fmla="*/ 2 h 7"/>
                  <a:gd name="T16" fmla="*/ 6 w 9"/>
                  <a:gd name="T17" fmla="*/ 2 h 7"/>
                  <a:gd name="T18" fmla="*/ 5 w 9"/>
                  <a:gd name="T19" fmla="*/ 4 h 7"/>
                  <a:gd name="T20" fmla="*/ 6 w 9"/>
                  <a:gd name="T21" fmla="*/ 5 h 7"/>
                  <a:gd name="T22" fmla="*/ 7 w 9"/>
                  <a:gd name="T23" fmla="*/ 7 h 7"/>
                  <a:gd name="T24" fmla="*/ 7 w 9"/>
                  <a:gd name="T25" fmla="*/ 6 h 7"/>
                  <a:gd name="T26" fmla="*/ 7 w 9"/>
                  <a:gd name="T27" fmla="*/ 7 h 7"/>
                  <a:gd name="T28" fmla="*/ 7 w 9"/>
                  <a:gd name="T29" fmla="*/ 6 h 7"/>
                  <a:gd name="T30" fmla="*/ 7 w 9"/>
                  <a:gd name="T31" fmla="*/ 7 h 7"/>
                  <a:gd name="T32" fmla="*/ 6 w 9"/>
                  <a:gd name="T33" fmla="*/ 5 h 7"/>
                  <a:gd name="T34" fmla="*/ 6 w 9"/>
                  <a:gd name="T35" fmla="*/ 6 h 7"/>
                  <a:gd name="T36" fmla="*/ 5 w 9"/>
                  <a:gd name="T37" fmla="*/ 3 h 7"/>
                  <a:gd name="T38" fmla="*/ 6 w 9"/>
                  <a:gd name="T39" fmla="*/ 3 h 7"/>
                  <a:gd name="T40" fmla="*/ 6 w 9"/>
                  <a:gd name="T41" fmla="*/ 3 h 7"/>
                  <a:gd name="T42" fmla="*/ 3 w 9"/>
                  <a:gd name="T43" fmla="*/ 0 h 7"/>
                  <a:gd name="T44" fmla="*/ 4 w 9"/>
                  <a:gd name="T45" fmla="*/ 1 h 7"/>
                  <a:gd name="T46" fmla="*/ 3 w 9"/>
                  <a:gd name="T47" fmla="*/ 1 h 7"/>
                  <a:gd name="T48" fmla="*/ 6 w 9"/>
                  <a:gd name="T49" fmla="*/ 3 h 7"/>
                  <a:gd name="T50" fmla="*/ 4 w 9"/>
                  <a:gd name="T51" fmla="*/ 1 h 7"/>
                  <a:gd name="T52" fmla="*/ 3 w 9"/>
                  <a:gd name="T53" fmla="*/ 2 h 7"/>
                  <a:gd name="T54" fmla="*/ 3 w 9"/>
                  <a:gd name="T55" fmla="*/ 2 h 7"/>
                  <a:gd name="T56" fmla="*/ 3 w 9"/>
                  <a:gd name="T57" fmla="*/ 3 h 7"/>
                  <a:gd name="T58" fmla="*/ 4 w 9"/>
                  <a:gd name="T59" fmla="*/ 3 h 7"/>
                  <a:gd name="T60" fmla="*/ 4 w 9"/>
                  <a:gd name="T61" fmla="*/ 4 h 7"/>
                  <a:gd name="T62" fmla="*/ 4 w 9"/>
                  <a:gd name="T63" fmla="*/ 3 h 7"/>
                  <a:gd name="T64" fmla="*/ 4 w 9"/>
                  <a:gd name="T65" fmla="*/ 5 h 7"/>
                  <a:gd name="T66" fmla="*/ 4 w 9"/>
                  <a:gd name="T67" fmla="*/ 4 h 7"/>
                  <a:gd name="T68" fmla="*/ 5 w 9"/>
                  <a:gd name="T69" fmla="*/ 5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9" h="7">
                    <a:moveTo>
                      <a:pt x="5" y="5"/>
                    </a:moveTo>
                    <a:cubicBezTo>
                      <a:pt x="6" y="6"/>
                      <a:pt x="6" y="5"/>
                      <a:pt x="6" y="5"/>
                    </a:cubicBezTo>
                    <a:cubicBezTo>
                      <a:pt x="6" y="4"/>
                      <a:pt x="4" y="3"/>
                      <a:pt x="5" y="2"/>
                    </a:cubicBezTo>
                    <a:cubicBezTo>
                      <a:pt x="7" y="5"/>
                      <a:pt x="7" y="5"/>
                      <a:pt x="7" y="5"/>
                    </a:cubicBezTo>
                    <a:cubicBezTo>
                      <a:pt x="7" y="5"/>
                      <a:pt x="9" y="2"/>
                      <a:pt x="6" y="4"/>
                    </a:cubicBezTo>
                    <a:cubicBezTo>
                      <a:pt x="6" y="3"/>
                      <a:pt x="6" y="3"/>
                      <a:pt x="7" y="3"/>
                    </a:cubicBezTo>
                    <a:cubicBezTo>
                      <a:pt x="5" y="3"/>
                      <a:pt x="8" y="7"/>
                      <a:pt x="7" y="6"/>
                    </a:cubicBezTo>
                    <a:cubicBezTo>
                      <a:pt x="7" y="4"/>
                      <a:pt x="6" y="4"/>
                      <a:pt x="6" y="2"/>
                    </a:cubicBezTo>
                    <a:cubicBezTo>
                      <a:pt x="6" y="2"/>
                      <a:pt x="6" y="2"/>
                      <a:pt x="6" y="2"/>
                    </a:cubicBezTo>
                    <a:cubicBezTo>
                      <a:pt x="6" y="2"/>
                      <a:pt x="5" y="4"/>
                      <a:pt x="5" y="4"/>
                    </a:cubicBezTo>
                    <a:cubicBezTo>
                      <a:pt x="6" y="4"/>
                      <a:pt x="6" y="5"/>
                      <a:pt x="6" y="5"/>
                    </a:cubicBezTo>
                    <a:cubicBezTo>
                      <a:pt x="6" y="6"/>
                      <a:pt x="6" y="6"/>
                      <a:pt x="7" y="7"/>
                    </a:cubicBezTo>
                    <a:cubicBezTo>
                      <a:pt x="7" y="6"/>
                      <a:pt x="7" y="7"/>
                      <a:pt x="7" y="6"/>
                    </a:cubicBezTo>
                    <a:cubicBezTo>
                      <a:pt x="7" y="7"/>
                      <a:pt x="7" y="6"/>
                      <a:pt x="7" y="7"/>
                    </a:cubicBezTo>
                    <a:cubicBezTo>
                      <a:pt x="7" y="6"/>
                      <a:pt x="7" y="6"/>
                      <a:pt x="7" y="6"/>
                    </a:cubicBezTo>
                    <a:cubicBezTo>
                      <a:pt x="7" y="6"/>
                      <a:pt x="7" y="7"/>
                      <a:pt x="7" y="7"/>
                    </a:cubicBezTo>
                    <a:cubicBezTo>
                      <a:pt x="7" y="6"/>
                      <a:pt x="7" y="7"/>
                      <a:pt x="6" y="5"/>
                    </a:cubicBezTo>
                    <a:cubicBezTo>
                      <a:pt x="6" y="6"/>
                      <a:pt x="6" y="6"/>
                      <a:pt x="6" y="6"/>
                    </a:cubicBezTo>
                    <a:cubicBezTo>
                      <a:pt x="5" y="5"/>
                      <a:pt x="5" y="3"/>
                      <a:pt x="5" y="3"/>
                    </a:cubicBezTo>
                    <a:cubicBezTo>
                      <a:pt x="5" y="3"/>
                      <a:pt x="6" y="3"/>
                      <a:pt x="6" y="3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6" y="3"/>
                      <a:pt x="0" y="0"/>
                      <a:pt x="3" y="0"/>
                    </a:cubicBezTo>
                    <a:cubicBezTo>
                      <a:pt x="3" y="1"/>
                      <a:pt x="4" y="1"/>
                      <a:pt x="4" y="1"/>
                    </a:cubicBezTo>
                    <a:cubicBezTo>
                      <a:pt x="4" y="2"/>
                      <a:pt x="3" y="1"/>
                      <a:pt x="3" y="1"/>
                    </a:cubicBezTo>
                    <a:cubicBezTo>
                      <a:pt x="4" y="2"/>
                      <a:pt x="5" y="2"/>
                      <a:pt x="6" y="3"/>
                    </a:cubicBezTo>
                    <a:cubicBezTo>
                      <a:pt x="4" y="2"/>
                      <a:pt x="6" y="3"/>
                      <a:pt x="4" y="1"/>
                    </a:cubicBezTo>
                    <a:cubicBezTo>
                      <a:pt x="3" y="1"/>
                      <a:pt x="4" y="2"/>
                      <a:pt x="3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4" y="3"/>
                      <a:pt x="2" y="1"/>
                      <a:pt x="3" y="3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4" y="4"/>
                      <a:pt x="4" y="5"/>
                      <a:pt x="4" y="5"/>
                    </a:cubicBezTo>
                    <a:cubicBezTo>
                      <a:pt x="5" y="5"/>
                      <a:pt x="4" y="4"/>
                      <a:pt x="4" y="4"/>
                    </a:cubicBezTo>
                    <a:cubicBezTo>
                      <a:pt x="5" y="5"/>
                      <a:pt x="5" y="5"/>
                      <a:pt x="5" y="5"/>
                    </a:cubicBez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817" name="Freeform 916"/>
              <p:cNvSpPr>
                <a:spLocks/>
              </p:cNvSpPr>
              <p:nvPr/>
            </p:nvSpPr>
            <p:spPr bwMode="auto">
              <a:xfrm>
                <a:off x="1623" y="3063"/>
                <a:ext cx="2" cy="0"/>
              </a:xfrm>
              <a:custGeom>
                <a:avLst/>
                <a:gdLst>
                  <a:gd name="T0" fmla="*/ 2 w 2"/>
                  <a:gd name="T1" fmla="*/ 0 w 2"/>
                  <a:gd name="T2" fmla="*/ 2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0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818" name="Freeform 917"/>
              <p:cNvSpPr>
                <a:spLocks/>
              </p:cNvSpPr>
              <p:nvPr/>
            </p:nvSpPr>
            <p:spPr bwMode="auto">
              <a:xfrm>
                <a:off x="1606" y="3047"/>
                <a:ext cx="14" cy="27"/>
              </a:xfrm>
              <a:custGeom>
                <a:avLst/>
                <a:gdLst>
                  <a:gd name="T0" fmla="*/ 2 w 5"/>
                  <a:gd name="T1" fmla="*/ 4 h 10"/>
                  <a:gd name="T2" fmla="*/ 1 w 5"/>
                  <a:gd name="T3" fmla="*/ 3 h 10"/>
                  <a:gd name="T4" fmla="*/ 3 w 5"/>
                  <a:gd name="T5" fmla="*/ 6 h 10"/>
                  <a:gd name="T6" fmla="*/ 3 w 5"/>
                  <a:gd name="T7" fmla="*/ 6 h 10"/>
                  <a:gd name="T8" fmla="*/ 1 w 5"/>
                  <a:gd name="T9" fmla="*/ 4 h 10"/>
                  <a:gd name="T10" fmla="*/ 1 w 5"/>
                  <a:gd name="T11" fmla="*/ 4 h 10"/>
                  <a:gd name="T12" fmla="*/ 2 w 5"/>
                  <a:gd name="T13" fmla="*/ 5 h 10"/>
                  <a:gd name="T14" fmla="*/ 2 w 5"/>
                  <a:gd name="T15" fmla="*/ 7 h 10"/>
                  <a:gd name="T16" fmla="*/ 2 w 5"/>
                  <a:gd name="T17" fmla="*/ 6 h 10"/>
                  <a:gd name="T18" fmla="*/ 0 w 5"/>
                  <a:gd name="T19" fmla="*/ 4 h 10"/>
                  <a:gd name="T20" fmla="*/ 2 w 5"/>
                  <a:gd name="T21" fmla="*/ 9 h 10"/>
                  <a:gd name="T22" fmla="*/ 2 w 5"/>
                  <a:gd name="T23" fmla="*/ 9 h 10"/>
                  <a:gd name="T24" fmla="*/ 1 w 5"/>
                  <a:gd name="T25" fmla="*/ 7 h 10"/>
                  <a:gd name="T26" fmla="*/ 2 w 5"/>
                  <a:gd name="T27" fmla="*/ 7 h 10"/>
                  <a:gd name="T28" fmla="*/ 2 w 5"/>
                  <a:gd name="T29" fmla="*/ 8 h 10"/>
                  <a:gd name="T30" fmla="*/ 5 w 5"/>
                  <a:gd name="T31" fmla="*/ 7 h 10"/>
                  <a:gd name="T32" fmla="*/ 4 w 5"/>
                  <a:gd name="T33" fmla="*/ 7 h 10"/>
                  <a:gd name="T34" fmla="*/ 4 w 5"/>
                  <a:gd name="T35" fmla="*/ 6 h 10"/>
                  <a:gd name="T36" fmla="*/ 2 w 5"/>
                  <a:gd name="T37" fmla="*/ 4 h 10"/>
                  <a:gd name="T38" fmla="*/ 3 w 5"/>
                  <a:gd name="T39" fmla="*/ 4 h 10"/>
                  <a:gd name="T40" fmla="*/ 2 w 5"/>
                  <a:gd name="T41" fmla="*/ 2 h 10"/>
                  <a:gd name="T42" fmla="*/ 2 w 5"/>
                  <a:gd name="T43" fmla="*/ 1 h 10"/>
                  <a:gd name="T44" fmla="*/ 1 w 5"/>
                  <a:gd name="T45" fmla="*/ 2 h 10"/>
                  <a:gd name="T46" fmla="*/ 2 w 5"/>
                  <a:gd name="T47" fmla="*/ 4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5" h="10">
                    <a:moveTo>
                      <a:pt x="2" y="4"/>
                    </a:moveTo>
                    <a:cubicBezTo>
                      <a:pt x="2" y="4"/>
                      <a:pt x="2" y="3"/>
                      <a:pt x="1" y="3"/>
                    </a:cubicBezTo>
                    <a:cubicBezTo>
                      <a:pt x="2" y="4"/>
                      <a:pt x="2" y="4"/>
                      <a:pt x="3" y="6"/>
                    </a:cubicBezTo>
                    <a:cubicBezTo>
                      <a:pt x="2" y="5"/>
                      <a:pt x="3" y="6"/>
                      <a:pt x="3" y="6"/>
                    </a:cubicBezTo>
                    <a:cubicBezTo>
                      <a:pt x="3" y="6"/>
                      <a:pt x="2" y="4"/>
                      <a:pt x="1" y="4"/>
                    </a:cubicBezTo>
                    <a:cubicBezTo>
                      <a:pt x="2" y="4"/>
                      <a:pt x="1" y="4"/>
                      <a:pt x="1" y="4"/>
                    </a:cubicBezTo>
                    <a:cubicBezTo>
                      <a:pt x="2" y="5"/>
                      <a:pt x="1" y="5"/>
                      <a:pt x="2" y="5"/>
                    </a:cubicBezTo>
                    <a:cubicBezTo>
                      <a:pt x="2" y="6"/>
                      <a:pt x="2" y="7"/>
                      <a:pt x="2" y="7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1" y="5"/>
                      <a:pt x="1" y="5"/>
                      <a:pt x="0" y="4"/>
                    </a:cubicBezTo>
                    <a:cubicBezTo>
                      <a:pt x="1" y="6"/>
                      <a:pt x="0" y="7"/>
                      <a:pt x="2" y="9"/>
                    </a:cubicBezTo>
                    <a:cubicBezTo>
                      <a:pt x="2" y="10"/>
                      <a:pt x="2" y="9"/>
                      <a:pt x="2" y="9"/>
                    </a:cubicBezTo>
                    <a:cubicBezTo>
                      <a:pt x="2" y="8"/>
                      <a:pt x="1" y="7"/>
                      <a:pt x="1" y="7"/>
                    </a:cubicBezTo>
                    <a:cubicBezTo>
                      <a:pt x="1" y="7"/>
                      <a:pt x="1" y="6"/>
                      <a:pt x="2" y="7"/>
                    </a:cubicBezTo>
                    <a:cubicBezTo>
                      <a:pt x="2" y="8"/>
                      <a:pt x="2" y="8"/>
                      <a:pt x="2" y="8"/>
                    </a:cubicBezTo>
                    <a:cubicBezTo>
                      <a:pt x="3" y="9"/>
                      <a:pt x="4" y="8"/>
                      <a:pt x="5" y="7"/>
                    </a:cubicBezTo>
                    <a:cubicBezTo>
                      <a:pt x="4" y="7"/>
                      <a:pt x="4" y="7"/>
                      <a:pt x="4" y="7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3" y="3"/>
                      <a:pt x="2" y="3"/>
                      <a:pt x="2" y="2"/>
                    </a:cubicBezTo>
                    <a:cubicBezTo>
                      <a:pt x="2" y="2"/>
                      <a:pt x="2" y="3"/>
                      <a:pt x="2" y="1"/>
                    </a:cubicBezTo>
                    <a:cubicBezTo>
                      <a:pt x="0" y="0"/>
                      <a:pt x="2" y="3"/>
                      <a:pt x="1" y="2"/>
                    </a:cubicBezTo>
                    <a:lnTo>
                      <a:pt x="2" y="4"/>
                    </a:ln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819" name="Freeform 918"/>
              <p:cNvSpPr>
                <a:spLocks/>
              </p:cNvSpPr>
              <p:nvPr/>
            </p:nvSpPr>
            <p:spPr bwMode="auto">
              <a:xfrm>
                <a:off x="1614" y="3055"/>
                <a:ext cx="0" cy="2"/>
              </a:xfrm>
              <a:custGeom>
                <a:avLst/>
                <a:gdLst>
                  <a:gd name="T0" fmla="*/ 0 h 2"/>
                  <a:gd name="T1" fmla="*/ 2 h 2"/>
                  <a:gd name="T2" fmla="*/ 0 h 2"/>
                  <a:gd name="T3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820" name="Freeform 919"/>
              <p:cNvSpPr>
                <a:spLocks/>
              </p:cNvSpPr>
              <p:nvPr/>
            </p:nvSpPr>
            <p:spPr bwMode="auto">
              <a:xfrm>
                <a:off x="1617" y="3063"/>
                <a:ext cx="3" cy="3"/>
              </a:xfrm>
              <a:custGeom>
                <a:avLst/>
                <a:gdLst>
                  <a:gd name="T0" fmla="*/ 1 w 1"/>
                  <a:gd name="T1" fmla="*/ 1 h 1"/>
                  <a:gd name="T2" fmla="*/ 0 w 1"/>
                  <a:gd name="T3" fmla="*/ 0 h 1"/>
                  <a:gd name="T4" fmla="*/ 1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1" y="1"/>
                    </a:cubicBez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821" name="Freeform 920"/>
              <p:cNvSpPr>
                <a:spLocks/>
              </p:cNvSpPr>
              <p:nvPr/>
            </p:nvSpPr>
            <p:spPr bwMode="auto">
              <a:xfrm>
                <a:off x="1606" y="3057"/>
                <a:ext cx="0" cy="3"/>
              </a:xfrm>
              <a:custGeom>
                <a:avLst/>
                <a:gdLst>
                  <a:gd name="T0" fmla="*/ 0 h 1"/>
                  <a:gd name="T1" fmla="*/ 1 h 1"/>
                  <a:gd name="T2" fmla="*/ 1 h 1"/>
                  <a:gd name="T3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822" name="Freeform 921"/>
              <p:cNvSpPr>
                <a:spLocks/>
              </p:cNvSpPr>
              <p:nvPr/>
            </p:nvSpPr>
            <p:spPr bwMode="auto">
              <a:xfrm>
                <a:off x="1606" y="3063"/>
                <a:ext cx="6" cy="11"/>
              </a:xfrm>
              <a:custGeom>
                <a:avLst/>
                <a:gdLst>
                  <a:gd name="T0" fmla="*/ 1 w 2"/>
                  <a:gd name="T1" fmla="*/ 4 h 4"/>
                  <a:gd name="T2" fmla="*/ 2 w 2"/>
                  <a:gd name="T3" fmla="*/ 4 h 4"/>
                  <a:gd name="T4" fmla="*/ 0 w 2"/>
                  <a:gd name="T5" fmla="*/ 0 h 4"/>
                  <a:gd name="T6" fmla="*/ 1 w 2"/>
                  <a:gd name="T7" fmla="*/ 3 h 4"/>
                  <a:gd name="T8" fmla="*/ 0 w 2"/>
                  <a:gd name="T9" fmla="*/ 3 h 4"/>
                  <a:gd name="T10" fmla="*/ 1 w 2"/>
                  <a:gd name="T11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4">
                    <a:moveTo>
                      <a:pt x="1" y="4"/>
                    </a:moveTo>
                    <a:cubicBezTo>
                      <a:pt x="1" y="4"/>
                      <a:pt x="1" y="3"/>
                      <a:pt x="2" y="4"/>
                    </a:cubicBezTo>
                    <a:cubicBezTo>
                      <a:pt x="1" y="2"/>
                      <a:pt x="1" y="1"/>
                      <a:pt x="0" y="0"/>
                    </a:cubicBezTo>
                    <a:cubicBezTo>
                      <a:pt x="0" y="0"/>
                      <a:pt x="1" y="2"/>
                      <a:pt x="1" y="3"/>
                    </a:cubicBezTo>
                    <a:cubicBezTo>
                      <a:pt x="0" y="2"/>
                      <a:pt x="1" y="3"/>
                      <a:pt x="0" y="3"/>
                    </a:cubicBezTo>
                    <a:lnTo>
                      <a:pt x="1" y="4"/>
                    </a:ln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823" name="Freeform 922"/>
              <p:cNvSpPr>
                <a:spLocks/>
              </p:cNvSpPr>
              <p:nvPr/>
            </p:nvSpPr>
            <p:spPr bwMode="auto">
              <a:xfrm>
                <a:off x="1590" y="3052"/>
                <a:ext cx="16" cy="22"/>
              </a:xfrm>
              <a:custGeom>
                <a:avLst/>
                <a:gdLst>
                  <a:gd name="T0" fmla="*/ 4 w 6"/>
                  <a:gd name="T1" fmla="*/ 5 h 8"/>
                  <a:gd name="T2" fmla="*/ 3 w 6"/>
                  <a:gd name="T3" fmla="*/ 5 h 8"/>
                  <a:gd name="T4" fmla="*/ 3 w 6"/>
                  <a:gd name="T5" fmla="*/ 4 h 8"/>
                  <a:gd name="T6" fmla="*/ 3 w 6"/>
                  <a:gd name="T7" fmla="*/ 4 h 8"/>
                  <a:gd name="T8" fmla="*/ 3 w 6"/>
                  <a:gd name="T9" fmla="*/ 4 h 8"/>
                  <a:gd name="T10" fmla="*/ 3 w 6"/>
                  <a:gd name="T11" fmla="*/ 6 h 8"/>
                  <a:gd name="T12" fmla="*/ 3 w 6"/>
                  <a:gd name="T13" fmla="*/ 7 h 8"/>
                  <a:gd name="T14" fmla="*/ 6 w 6"/>
                  <a:gd name="T15" fmla="*/ 8 h 8"/>
                  <a:gd name="T16" fmla="*/ 3 w 6"/>
                  <a:gd name="T17" fmla="*/ 6 h 8"/>
                  <a:gd name="T18" fmla="*/ 4 w 6"/>
                  <a:gd name="T19" fmla="*/ 5 h 8"/>
                  <a:gd name="T20" fmla="*/ 4 w 6"/>
                  <a:gd name="T21" fmla="*/ 5 h 8"/>
                  <a:gd name="T22" fmla="*/ 4 w 6"/>
                  <a:gd name="T23" fmla="*/ 5 h 8"/>
                  <a:gd name="T24" fmla="*/ 5 w 6"/>
                  <a:gd name="T25" fmla="*/ 4 h 8"/>
                  <a:gd name="T26" fmla="*/ 5 w 6"/>
                  <a:gd name="T27" fmla="*/ 4 h 8"/>
                  <a:gd name="T28" fmla="*/ 6 w 6"/>
                  <a:gd name="T29" fmla="*/ 4 h 8"/>
                  <a:gd name="T30" fmla="*/ 4 w 6"/>
                  <a:gd name="T31" fmla="*/ 3 h 8"/>
                  <a:gd name="T32" fmla="*/ 6 w 6"/>
                  <a:gd name="T33" fmla="*/ 3 h 8"/>
                  <a:gd name="T34" fmla="*/ 2 w 6"/>
                  <a:gd name="T35" fmla="*/ 3 h 8"/>
                  <a:gd name="T36" fmla="*/ 3 w 6"/>
                  <a:gd name="T37" fmla="*/ 2 h 8"/>
                  <a:gd name="T38" fmla="*/ 5 w 6"/>
                  <a:gd name="T39" fmla="*/ 3 h 8"/>
                  <a:gd name="T40" fmla="*/ 4 w 6"/>
                  <a:gd name="T41" fmla="*/ 2 h 8"/>
                  <a:gd name="T42" fmla="*/ 6 w 6"/>
                  <a:gd name="T43" fmla="*/ 3 h 8"/>
                  <a:gd name="T44" fmla="*/ 3 w 6"/>
                  <a:gd name="T45" fmla="*/ 1 h 8"/>
                  <a:gd name="T46" fmla="*/ 4 w 6"/>
                  <a:gd name="T47" fmla="*/ 1 h 8"/>
                  <a:gd name="T48" fmla="*/ 1 w 6"/>
                  <a:gd name="T49" fmla="*/ 0 h 8"/>
                  <a:gd name="T50" fmla="*/ 1 w 6"/>
                  <a:gd name="T51" fmla="*/ 3 h 8"/>
                  <a:gd name="T52" fmla="*/ 2 w 6"/>
                  <a:gd name="T53" fmla="*/ 4 h 8"/>
                  <a:gd name="T54" fmla="*/ 0 w 6"/>
                  <a:gd name="T55" fmla="*/ 4 h 8"/>
                  <a:gd name="T56" fmla="*/ 2 w 6"/>
                  <a:gd name="T57" fmla="*/ 4 h 8"/>
                  <a:gd name="T58" fmla="*/ 1 w 6"/>
                  <a:gd name="T59" fmla="*/ 4 h 8"/>
                  <a:gd name="T60" fmla="*/ 3 w 6"/>
                  <a:gd name="T61" fmla="*/ 4 h 8"/>
                  <a:gd name="T62" fmla="*/ 0 w 6"/>
                  <a:gd name="T63" fmla="*/ 5 h 8"/>
                  <a:gd name="T64" fmla="*/ 4 w 6"/>
                  <a:gd name="T65" fmla="*/ 8 h 8"/>
                  <a:gd name="T66" fmla="*/ 4 w 6"/>
                  <a:gd name="T67" fmla="*/ 7 h 8"/>
                  <a:gd name="T68" fmla="*/ 5 w 6"/>
                  <a:gd name="T69" fmla="*/ 6 h 8"/>
                  <a:gd name="T70" fmla="*/ 5 w 6"/>
                  <a:gd name="T71" fmla="*/ 5 h 8"/>
                  <a:gd name="T72" fmla="*/ 6 w 6"/>
                  <a:gd name="T73" fmla="*/ 8 h 8"/>
                  <a:gd name="T74" fmla="*/ 6 w 6"/>
                  <a:gd name="T75" fmla="*/ 7 h 8"/>
                  <a:gd name="T76" fmla="*/ 6 w 6"/>
                  <a:gd name="T77" fmla="*/ 7 h 8"/>
                  <a:gd name="T78" fmla="*/ 6 w 6"/>
                  <a:gd name="T79" fmla="*/ 7 h 8"/>
                  <a:gd name="T80" fmla="*/ 4 w 6"/>
                  <a:gd name="T81" fmla="*/ 4 h 8"/>
                  <a:gd name="T82" fmla="*/ 3 w 6"/>
                  <a:gd name="T83" fmla="*/ 3 h 8"/>
                  <a:gd name="T84" fmla="*/ 4 w 6"/>
                  <a:gd name="T85" fmla="*/ 5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6" h="8">
                    <a:moveTo>
                      <a:pt x="4" y="5"/>
                    </a:moveTo>
                    <a:cubicBezTo>
                      <a:pt x="4" y="5"/>
                      <a:pt x="4" y="6"/>
                      <a:pt x="3" y="5"/>
                    </a:cubicBezTo>
                    <a:cubicBezTo>
                      <a:pt x="3" y="5"/>
                      <a:pt x="3" y="4"/>
                      <a:pt x="3" y="4"/>
                    </a:cubicBezTo>
                    <a:cubicBezTo>
                      <a:pt x="3" y="3"/>
                      <a:pt x="3" y="5"/>
                      <a:pt x="3" y="4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3" y="5"/>
                      <a:pt x="4" y="4"/>
                      <a:pt x="3" y="6"/>
                    </a:cubicBezTo>
                    <a:cubicBezTo>
                      <a:pt x="2" y="8"/>
                      <a:pt x="4" y="5"/>
                      <a:pt x="3" y="7"/>
                    </a:cubicBezTo>
                    <a:cubicBezTo>
                      <a:pt x="5" y="6"/>
                      <a:pt x="6" y="6"/>
                      <a:pt x="6" y="8"/>
                    </a:cubicBezTo>
                    <a:cubicBezTo>
                      <a:pt x="5" y="8"/>
                      <a:pt x="4" y="7"/>
                      <a:pt x="3" y="6"/>
                    </a:cubicBezTo>
                    <a:cubicBezTo>
                      <a:pt x="4" y="5"/>
                      <a:pt x="2" y="6"/>
                      <a:pt x="4" y="5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6" y="4"/>
                      <a:pt x="3" y="5"/>
                      <a:pt x="4" y="5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5" y="4"/>
                      <a:pt x="4" y="4"/>
                      <a:pt x="5" y="4"/>
                    </a:cubicBezTo>
                    <a:cubicBezTo>
                      <a:pt x="6" y="4"/>
                      <a:pt x="6" y="4"/>
                      <a:pt x="6" y="4"/>
                    </a:cubicBezTo>
                    <a:cubicBezTo>
                      <a:pt x="4" y="4"/>
                      <a:pt x="5" y="3"/>
                      <a:pt x="4" y="3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4" y="3"/>
                      <a:pt x="5" y="3"/>
                      <a:pt x="2" y="3"/>
                    </a:cubicBezTo>
                    <a:cubicBezTo>
                      <a:pt x="6" y="3"/>
                      <a:pt x="1" y="2"/>
                      <a:pt x="3" y="2"/>
                    </a:cubicBezTo>
                    <a:cubicBezTo>
                      <a:pt x="4" y="2"/>
                      <a:pt x="3" y="3"/>
                      <a:pt x="5" y="3"/>
                    </a:cubicBezTo>
                    <a:cubicBezTo>
                      <a:pt x="3" y="2"/>
                      <a:pt x="4" y="3"/>
                      <a:pt x="4" y="2"/>
                    </a:cubicBezTo>
                    <a:cubicBezTo>
                      <a:pt x="5" y="3"/>
                      <a:pt x="4" y="2"/>
                      <a:pt x="6" y="3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4" y="2"/>
                      <a:pt x="4" y="1"/>
                      <a:pt x="4" y="1"/>
                    </a:cubicBezTo>
                    <a:cubicBezTo>
                      <a:pt x="4" y="1"/>
                      <a:pt x="2" y="0"/>
                      <a:pt x="1" y="0"/>
                    </a:cubicBezTo>
                    <a:cubicBezTo>
                      <a:pt x="2" y="1"/>
                      <a:pt x="2" y="2"/>
                      <a:pt x="1" y="3"/>
                    </a:cubicBezTo>
                    <a:cubicBezTo>
                      <a:pt x="3" y="3"/>
                      <a:pt x="1" y="4"/>
                      <a:pt x="2" y="4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1" y="4"/>
                      <a:pt x="2" y="4"/>
                      <a:pt x="2" y="4"/>
                    </a:cubicBezTo>
                    <a:cubicBezTo>
                      <a:pt x="3" y="4"/>
                      <a:pt x="2" y="4"/>
                      <a:pt x="1" y="4"/>
                    </a:cubicBezTo>
                    <a:cubicBezTo>
                      <a:pt x="1" y="5"/>
                      <a:pt x="1" y="4"/>
                      <a:pt x="3" y="4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2" y="6"/>
                      <a:pt x="2" y="8"/>
                      <a:pt x="4" y="8"/>
                    </a:cubicBezTo>
                    <a:cubicBezTo>
                      <a:pt x="4" y="7"/>
                      <a:pt x="4" y="7"/>
                      <a:pt x="4" y="7"/>
                    </a:cubicBezTo>
                    <a:cubicBezTo>
                      <a:pt x="5" y="7"/>
                      <a:pt x="3" y="3"/>
                      <a:pt x="5" y="6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5" y="5"/>
                      <a:pt x="6" y="7"/>
                      <a:pt x="6" y="8"/>
                    </a:cubicBezTo>
                    <a:cubicBezTo>
                      <a:pt x="6" y="7"/>
                      <a:pt x="6" y="8"/>
                      <a:pt x="6" y="7"/>
                    </a:cubicBezTo>
                    <a:cubicBezTo>
                      <a:pt x="6" y="7"/>
                      <a:pt x="6" y="7"/>
                      <a:pt x="6" y="7"/>
                    </a:cubicBezTo>
                    <a:cubicBezTo>
                      <a:pt x="5" y="5"/>
                      <a:pt x="6" y="6"/>
                      <a:pt x="6" y="7"/>
                    </a:cubicBezTo>
                    <a:cubicBezTo>
                      <a:pt x="6" y="5"/>
                      <a:pt x="5" y="5"/>
                      <a:pt x="4" y="4"/>
                    </a:cubicBezTo>
                    <a:cubicBezTo>
                      <a:pt x="5" y="6"/>
                      <a:pt x="3" y="2"/>
                      <a:pt x="3" y="3"/>
                    </a:cubicBezTo>
                    <a:cubicBezTo>
                      <a:pt x="3" y="4"/>
                      <a:pt x="3" y="4"/>
                      <a:pt x="4" y="5"/>
                    </a:cubicBez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824" name="Freeform 923"/>
              <p:cNvSpPr>
                <a:spLocks/>
              </p:cNvSpPr>
              <p:nvPr/>
            </p:nvSpPr>
            <p:spPr bwMode="auto">
              <a:xfrm>
                <a:off x="1606" y="3074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825" name="Freeform 924"/>
              <p:cNvSpPr>
                <a:spLocks/>
              </p:cNvSpPr>
              <p:nvPr/>
            </p:nvSpPr>
            <p:spPr bwMode="auto">
              <a:xfrm>
                <a:off x="1601" y="305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826" name="Rectangle 925"/>
              <p:cNvSpPr>
                <a:spLocks noChangeArrowheads="1"/>
              </p:cNvSpPr>
              <p:nvPr/>
            </p:nvSpPr>
            <p:spPr bwMode="auto">
              <a:xfrm>
                <a:off x="1606" y="3071"/>
                <a:ext cx="1" cy="1"/>
              </a:xfrm>
              <a:prstGeom prst="rect">
                <a:avLst/>
              </a:pr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827" name="Rectangle 926"/>
              <p:cNvSpPr>
                <a:spLocks noChangeArrowheads="1"/>
              </p:cNvSpPr>
              <p:nvPr/>
            </p:nvSpPr>
            <p:spPr bwMode="auto">
              <a:xfrm>
                <a:off x="1603" y="3063"/>
                <a:ext cx="1" cy="1"/>
              </a:xfrm>
              <a:prstGeom prst="rect">
                <a:avLst/>
              </a:pr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828" name="Freeform 927"/>
              <p:cNvSpPr>
                <a:spLocks/>
              </p:cNvSpPr>
              <p:nvPr/>
            </p:nvSpPr>
            <p:spPr bwMode="auto">
              <a:xfrm>
                <a:off x="1595" y="3057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829" name="Freeform 928"/>
              <p:cNvSpPr>
                <a:spLocks/>
              </p:cNvSpPr>
              <p:nvPr/>
            </p:nvSpPr>
            <p:spPr bwMode="auto">
              <a:xfrm>
                <a:off x="1598" y="3066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830" name="Freeform 929"/>
              <p:cNvSpPr>
                <a:spLocks/>
              </p:cNvSpPr>
              <p:nvPr/>
            </p:nvSpPr>
            <p:spPr bwMode="auto">
              <a:xfrm>
                <a:off x="1593" y="3041"/>
                <a:ext cx="32" cy="55"/>
              </a:xfrm>
              <a:custGeom>
                <a:avLst/>
                <a:gdLst>
                  <a:gd name="T0" fmla="*/ 4 w 12"/>
                  <a:gd name="T1" fmla="*/ 14 h 20"/>
                  <a:gd name="T2" fmla="*/ 4 w 12"/>
                  <a:gd name="T3" fmla="*/ 17 h 20"/>
                  <a:gd name="T4" fmla="*/ 5 w 12"/>
                  <a:gd name="T5" fmla="*/ 18 h 20"/>
                  <a:gd name="T6" fmla="*/ 6 w 12"/>
                  <a:gd name="T7" fmla="*/ 16 h 20"/>
                  <a:gd name="T8" fmla="*/ 8 w 12"/>
                  <a:gd name="T9" fmla="*/ 16 h 20"/>
                  <a:gd name="T10" fmla="*/ 8 w 12"/>
                  <a:gd name="T11" fmla="*/ 12 h 20"/>
                  <a:gd name="T12" fmla="*/ 10 w 12"/>
                  <a:gd name="T13" fmla="*/ 14 h 20"/>
                  <a:gd name="T14" fmla="*/ 8 w 12"/>
                  <a:gd name="T15" fmla="*/ 13 h 20"/>
                  <a:gd name="T16" fmla="*/ 9 w 12"/>
                  <a:gd name="T17" fmla="*/ 12 h 20"/>
                  <a:gd name="T18" fmla="*/ 7 w 12"/>
                  <a:gd name="T19" fmla="*/ 12 h 20"/>
                  <a:gd name="T20" fmla="*/ 7 w 12"/>
                  <a:gd name="T21" fmla="*/ 10 h 20"/>
                  <a:gd name="T22" fmla="*/ 4 w 12"/>
                  <a:gd name="T23" fmla="*/ 11 h 20"/>
                  <a:gd name="T24" fmla="*/ 8 w 12"/>
                  <a:gd name="T25" fmla="*/ 10 h 20"/>
                  <a:gd name="T26" fmla="*/ 7 w 12"/>
                  <a:gd name="T27" fmla="*/ 8 h 20"/>
                  <a:gd name="T28" fmla="*/ 7 w 12"/>
                  <a:gd name="T29" fmla="*/ 8 h 20"/>
                  <a:gd name="T30" fmla="*/ 4 w 12"/>
                  <a:gd name="T31" fmla="*/ 8 h 20"/>
                  <a:gd name="T32" fmla="*/ 1 w 12"/>
                  <a:gd name="T33" fmla="*/ 8 h 20"/>
                  <a:gd name="T34" fmla="*/ 5 w 12"/>
                  <a:gd name="T35" fmla="*/ 6 h 20"/>
                  <a:gd name="T36" fmla="*/ 5 w 12"/>
                  <a:gd name="T37" fmla="*/ 5 h 20"/>
                  <a:gd name="T38" fmla="*/ 4 w 12"/>
                  <a:gd name="T39" fmla="*/ 5 h 20"/>
                  <a:gd name="T40" fmla="*/ 4 w 12"/>
                  <a:gd name="T41" fmla="*/ 6 h 20"/>
                  <a:gd name="T42" fmla="*/ 2 w 12"/>
                  <a:gd name="T43" fmla="*/ 4 h 20"/>
                  <a:gd name="T44" fmla="*/ 3 w 12"/>
                  <a:gd name="T45" fmla="*/ 4 h 20"/>
                  <a:gd name="T46" fmla="*/ 0 w 12"/>
                  <a:gd name="T47" fmla="*/ 6 h 20"/>
                  <a:gd name="T48" fmla="*/ 0 w 12"/>
                  <a:gd name="T49" fmla="*/ 7 h 20"/>
                  <a:gd name="T50" fmla="*/ 1 w 12"/>
                  <a:gd name="T51" fmla="*/ 7 h 20"/>
                  <a:gd name="T52" fmla="*/ 1 w 12"/>
                  <a:gd name="T53" fmla="*/ 8 h 20"/>
                  <a:gd name="T54" fmla="*/ 1 w 12"/>
                  <a:gd name="T55" fmla="*/ 9 h 20"/>
                  <a:gd name="T56" fmla="*/ 3 w 12"/>
                  <a:gd name="T57" fmla="*/ 9 h 20"/>
                  <a:gd name="T58" fmla="*/ 2 w 12"/>
                  <a:gd name="T59" fmla="*/ 10 h 20"/>
                  <a:gd name="T60" fmla="*/ 2 w 12"/>
                  <a:gd name="T61" fmla="*/ 10 h 20"/>
                  <a:gd name="T62" fmla="*/ 3 w 12"/>
                  <a:gd name="T63" fmla="*/ 10 h 20"/>
                  <a:gd name="T64" fmla="*/ 4 w 12"/>
                  <a:gd name="T65" fmla="*/ 10 h 20"/>
                  <a:gd name="T66" fmla="*/ 3 w 12"/>
                  <a:gd name="T67" fmla="*/ 11 h 20"/>
                  <a:gd name="T68" fmla="*/ 4 w 12"/>
                  <a:gd name="T69" fmla="*/ 12 h 20"/>
                  <a:gd name="T70" fmla="*/ 5 w 12"/>
                  <a:gd name="T71" fmla="*/ 12 h 20"/>
                  <a:gd name="T72" fmla="*/ 6 w 12"/>
                  <a:gd name="T73" fmla="*/ 12 h 20"/>
                  <a:gd name="T74" fmla="*/ 8 w 12"/>
                  <a:gd name="T75" fmla="*/ 13 h 20"/>
                  <a:gd name="T76" fmla="*/ 8 w 12"/>
                  <a:gd name="T77" fmla="*/ 14 h 20"/>
                  <a:gd name="T78" fmla="*/ 9 w 12"/>
                  <a:gd name="T79" fmla="*/ 12 h 20"/>
                  <a:gd name="T80" fmla="*/ 7 w 12"/>
                  <a:gd name="T81" fmla="*/ 12 h 20"/>
                  <a:gd name="T82" fmla="*/ 8 w 12"/>
                  <a:gd name="T83" fmla="*/ 13 h 20"/>
                  <a:gd name="T84" fmla="*/ 7 w 12"/>
                  <a:gd name="T85" fmla="*/ 15 h 20"/>
                  <a:gd name="T86" fmla="*/ 5 w 12"/>
                  <a:gd name="T87" fmla="*/ 12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2" h="20">
                    <a:moveTo>
                      <a:pt x="5" y="12"/>
                    </a:moveTo>
                    <a:cubicBezTo>
                      <a:pt x="5" y="13"/>
                      <a:pt x="4" y="13"/>
                      <a:pt x="4" y="14"/>
                    </a:cubicBezTo>
                    <a:cubicBezTo>
                      <a:pt x="4" y="14"/>
                      <a:pt x="4" y="14"/>
                      <a:pt x="4" y="14"/>
                    </a:cubicBezTo>
                    <a:cubicBezTo>
                      <a:pt x="4" y="14"/>
                      <a:pt x="4" y="15"/>
                      <a:pt x="4" y="17"/>
                    </a:cubicBezTo>
                    <a:cubicBezTo>
                      <a:pt x="4" y="16"/>
                      <a:pt x="4" y="16"/>
                      <a:pt x="4" y="16"/>
                    </a:cubicBezTo>
                    <a:cubicBezTo>
                      <a:pt x="4" y="15"/>
                      <a:pt x="4" y="17"/>
                      <a:pt x="5" y="18"/>
                    </a:cubicBezTo>
                    <a:cubicBezTo>
                      <a:pt x="5" y="17"/>
                      <a:pt x="5" y="14"/>
                      <a:pt x="5" y="15"/>
                    </a:cubicBezTo>
                    <a:cubicBezTo>
                      <a:pt x="6" y="15"/>
                      <a:pt x="6" y="16"/>
                      <a:pt x="6" y="16"/>
                    </a:cubicBezTo>
                    <a:cubicBezTo>
                      <a:pt x="6" y="16"/>
                      <a:pt x="6" y="14"/>
                      <a:pt x="6" y="14"/>
                    </a:cubicBezTo>
                    <a:cubicBezTo>
                      <a:pt x="6" y="20"/>
                      <a:pt x="7" y="12"/>
                      <a:pt x="8" y="16"/>
                    </a:cubicBezTo>
                    <a:cubicBezTo>
                      <a:pt x="8" y="16"/>
                      <a:pt x="7" y="16"/>
                      <a:pt x="9" y="15"/>
                    </a:cubicBezTo>
                    <a:cubicBezTo>
                      <a:pt x="11" y="14"/>
                      <a:pt x="8" y="11"/>
                      <a:pt x="8" y="12"/>
                    </a:cubicBezTo>
                    <a:cubicBezTo>
                      <a:pt x="8" y="13"/>
                      <a:pt x="10" y="8"/>
                      <a:pt x="7" y="15"/>
                    </a:cubicBezTo>
                    <a:cubicBezTo>
                      <a:pt x="7" y="16"/>
                      <a:pt x="11" y="15"/>
                      <a:pt x="10" y="14"/>
                    </a:cubicBezTo>
                    <a:cubicBezTo>
                      <a:pt x="11" y="15"/>
                      <a:pt x="10" y="13"/>
                      <a:pt x="11" y="14"/>
                    </a:cubicBezTo>
                    <a:cubicBezTo>
                      <a:pt x="8" y="14"/>
                      <a:pt x="12" y="11"/>
                      <a:pt x="8" y="13"/>
                    </a:cubicBezTo>
                    <a:cubicBezTo>
                      <a:pt x="9" y="12"/>
                      <a:pt x="8" y="13"/>
                      <a:pt x="9" y="12"/>
                    </a:cubicBezTo>
                    <a:cubicBezTo>
                      <a:pt x="9" y="12"/>
                      <a:pt x="9" y="12"/>
                      <a:pt x="9" y="12"/>
                    </a:cubicBezTo>
                    <a:cubicBezTo>
                      <a:pt x="10" y="11"/>
                      <a:pt x="7" y="12"/>
                      <a:pt x="9" y="11"/>
                    </a:cubicBezTo>
                    <a:cubicBezTo>
                      <a:pt x="9" y="10"/>
                      <a:pt x="8" y="11"/>
                      <a:pt x="7" y="12"/>
                    </a:cubicBezTo>
                    <a:cubicBezTo>
                      <a:pt x="7" y="11"/>
                      <a:pt x="8" y="11"/>
                      <a:pt x="9" y="10"/>
                    </a:cubicBezTo>
                    <a:cubicBezTo>
                      <a:pt x="7" y="11"/>
                      <a:pt x="8" y="10"/>
                      <a:pt x="7" y="10"/>
                    </a:cubicBezTo>
                    <a:cubicBezTo>
                      <a:pt x="7" y="11"/>
                      <a:pt x="7" y="11"/>
                      <a:pt x="6" y="11"/>
                    </a:cubicBezTo>
                    <a:cubicBezTo>
                      <a:pt x="6" y="11"/>
                      <a:pt x="4" y="11"/>
                      <a:pt x="4" y="11"/>
                    </a:cubicBezTo>
                    <a:cubicBezTo>
                      <a:pt x="6" y="10"/>
                      <a:pt x="4" y="12"/>
                      <a:pt x="5" y="10"/>
                    </a:cubicBezTo>
                    <a:cubicBezTo>
                      <a:pt x="6" y="10"/>
                      <a:pt x="6" y="10"/>
                      <a:pt x="8" y="10"/>
                    </a:cubicBezTo>
                    <a:cubicBezTo>
                      <a:pt x="8" y="9"/>
                      <a:pt x="7" y="9"/>
                      <a:pt x="6" y="9"/>
                    </a:cubicBezTo>
                    <a:cubicBezTo>
                      <a:pt x="6" y="9"/>
                      <a:pt x="7" y="9"/>
                      <a:pt x="7" y="8"/>
                    </a:cubicBezTo>
                    <a:cubicBezTo>
                      <a:pt x="8" y="7"/>
                      <a:pt x="5" y="9"/>
                      <a:pt x="6" y="8"/>
                    </a:cubicBezTo>
                    <a:cubicBezTo>
                      <a:pt x="7" y="8"/>
                      <a:pt x="7" y="8"/>
                      <a:pt x="7" y="8"/>
                    </a:cubicBezTo>
                    <a:cubicBezTo>
                      <a:pt x="5" y="8"/>
                      <a:pt x="6" y="7"/>
                      <a:pt x="5" y="7"/>
                    </a:cubicBezTo>
                    <a:cubicBezTo>
                      <a:pt x="4" y="8"/>
                      <a:pt x="4" y="8"/>
                      <a:pt x="4" y="8"/>
                    </a:cubicBezTo>
                    <a:cubicBezTo>
                      <a:pt x="7" y="6"/>
                      <a:pt x="3" y="8"/>
                      <a:pt x="4" y="6"/>
                    </a:cubicBezTo>
                    <a:cubicBezTo>
                      <a:pt x="3" y="7"/>
                      <a:pt x="2" y="8"/>
                      <a:pt x="1" y="8"/>
                    </a:cubicBezTo>
                    <a:cubicBezTo>
                      <a:pt x="3" y="7"/>
                      <a:pt x="3" y="7"/>
                      <a:pt x="3" y="7"/>
                    </a:cubicBezTo>
                    <a:cubicBezTo>
                      <a:pt x="2" y="7"/>
                      <a:pt x="5" y="6"/>
                      <a:pt x="5" y="6"/>
                    </a:cubicBezTo>
                    <a:cubicBezTo>
                      <a:pt x="5" y="6"/>
                      <a:pt x="5" y="5"/>
                      <a:pt x="4" y="5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5" y="4"/>
                      <a:pt x="2" y="6"/>
                      <a:pt x="3" y="5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4" y="5"/>
                      <a:pt x="1" y="0"/>
                      <a:pt x="2" y="4"/>
                    </a:cubicBezTo>
                    <a:cubicBezTo>
                      <a:pt x="3" y="3"/>
                      <a:pt x="5" y="6"/>
                      <a:pt x="4" y="6"/>
                    </a:cubicBezTo>
                    <a:cubicBezTo>
                      <a:pt x="1" y="5"/>
                      <a:pt x="2" y="3"/>
                      <a:pt x="2" y="6"/>
                    </a:cubicBezTo>
                    <a:cubicBezTo>
                      <a:pt x="2" y="5"/>
                      <a:pt x="2" y="5"/>
                      <a:pt x="2" y="4"/>
                    </a:cubicBezTo>
                    <a:cubicBezTo>
                      <a:pt x="1" y="6"/>
                      <a:pt x="1" y="6"/>
                      <a:pt x="1" y="6"/>
                    </a:cubicBezTo>
                    <a:cubicBezTo>
                      <a:pt x="2" y="5"/>
                      <a:pt x="3" y="5"/>
                      <a:pt x="3" y="4"/>
                    </a:cubicBezTo>
                    <a:cubicBezTo>
                      <a:pt x="4" y="3"/>
                      <a:pt x="2" y="5"/>
                      <a:pt x="3" y="4"/>
                    </a:cubicBezTo>
                    <a:cubicBezTo>
                      <a:pt x="2" y="6"/>
                      <a:pt x="2" y="6"/>
                      <a:pt x="0" y="6"/>
                    </a:cubicBezTo>
                    <a:cubicBezTo>
                      <a:pt x="1" y="6"/>
                      <a:pt x="1" y="6"/>
                      <a:pt x="1" y="6"/>
                    </a:cubicBezTo>
                    <a:cubicBezTo>
                      <a:pt x="1" y="6"/>
                      <a:pt x="1" y="7"/>
                      <a:pt x="0" y="7"/>
                    </a:cubicBezTo>
                    <a:cubicBezTo>
                      <a:pt x="2" y="6"/>
                      <a:pt x="0" y="8"/>
                      <a:pt x="1" y="8"/>
                    </a:cubicBezTo>
                    <a:cubicBezTo>
                      <a:pt x="1" y="7"/>
                      <a:pt x="1" y="7"/>
                      <a:pt x="1" y="7"/>
                    </a:cubicBezTo>
                    <a:cubicBezTo>
                      <a:pt x="2" y="7"/>
                      <a:pt x="2" y="7"/>
                      <a:pt x="2" y="7"/>
                    </a:cubicBezTo>
                    <a:cubicBezTo>
                      <a:pt x="1" y="8"/>
                      <a:pt x="1" y="8"/>
                      <a:pt x="1" y="8"/>
                    </a:cubicBezTo>
                    <a:cubicBezTo>
                      <a:pt x="2" y="8"/>
                      <a:pt x="3" y="7"/>
                      <a:pt x="3" y="7"/>
                    </a:cubicBezTo>
                    <a:cubicBezTo>
                      <a:pt x="2" y="8"/>
                      <a:pt x="3" y="8"/>
                      <a:pt x="1" y="9"/>
                    </a:cubicBezTo>
                    <a:cubicBezTo>
                      <a:pt x="3" y="8"/>
                      <a:pt x="2" y="9"/>
                      <a:pt x="3" y="9"/>
                    </a:cubicBezTo>
                    <a:cubicBezTo>
                      <a:pt x="4" y="9"/>
                      <a:pt x="3" y="9"/>
                      <a:pt x="3" y="9"/>
                    </a:cubicBezTo>
                    <a:cubicBezTo>
                      <a:pt x="2" y="9"/>
                      <a:pt x="2" y="9"/>
                      <a:pt x="2" y="9"/>
                    </a:cubicBezTo>
                    <a:cubicBezTo>
                      <a:pt x="2" y="10"/>
                      <a:pt x="2" y="10"/>
                      <a:pt x="2" y="10"/>
                    </a:cubicBezTo>
                    <a:cubicBezTo>
                      <a:pt x="2" y="10"/>
                      <a:pt x="2" y="10"/>
                      <a:pt x="2" y="10"/>
                    </a:cubicBezTo>
                    <a:cubicBezTo>
                      <a:pt x="2" y="10"/>
                      <a:pt x="3" y="9"/>
                      <a:pt x="2" y="10"/>
                    </a:cubicBezTo>
                    <a:cubicBezTo>
                      <a:pt x="2" y="10"/>
                      <a:pt x="2" y="10"/>
                      <a:pt x="2" y="10"/>
                    </a:cubicBezTo>
                    <a:cubicBezTo>
                      <a:pt x="2" y="10"/>
                      <a:pt x="5" y="9"/>
                      <a:pt x="3" y="10"/>
                    </a:cubicBezTo>
                    <a:cubicBezTo>
                      <a:pt x="4" y="10"/>
                      <a:pt x="4" y="10"/>
                      <a:pt x="6" y="9"/>
                    </a:cubicBezTo>
                    <a:cubicBezTo>
                      <a:pt x="5" y="9"/>
                      <a:pt x="4" y="10"/>
                      <a:pt x="4" y="10"/>
                    </a:cubicBezTo>
                    <a:cubicBezTo>
                      <a:pt x="6" y="10"/>
                      <a:pt x="4" y="11"/>
                      <a:pt x="5" y="11"/>
                    </a:cubicBezTo>
                    <a:cubicBezTo>
                      <a:pt x="3" y="11"/>
                      <a:pt x="5" y="11"/>
                      <a:pt x="3" y="11"/>
                    </a:cubicBezTo>
                    <a:cubicBezTo>
                      <a:pt x="3" y="12"/>
                      <a:pt x="5" y="11"/>
                      <a:pt x="5" y="12"/>
                    </a:cubicBezTo>
                    <a:cubicBezTo>
                      <a:pt x="4" y="12"/>
                      <a:pt x="4" y="12"/>
                      <a:pt x="4" y="12"/>
                    </a:cubicBezTo>
                    <a:cubicBezTo>
                      <a:pt x="4" y="12"/>
                      <a:pt x="5" y="12"/>
                      <a:pt x="4" y="12"/>
                    </a:cubicBezTo>
                    <a:cubicBezTo>
                      <a:pt x="5" y="12"/>
                      <a:pt x="5" y="12"/>
                      <a:pt x="5" y="12"/>
                    </a:cubicBezTo>
                    <a:cubicBezTo>
                      <a:pt x="5" y="12"/>
                      <a:pt x="5" y="12"/>
                      <a:pt x="4" y="13"/>
                    </a:cubicBezTo>
                    <a:cubicBezTo>
                      <a:pt x="6" y="12"/>
                      <a:pt x="6" y="12"/>
                      <a:pt x="6" y="12"/>
                    </a:cubicBezTo>
                    <a:cubicBezTo>
                      <a:pt x="4" y="14"/>
                      <a:pt x="7" y="13"/>
                      <a:pt x="9" y="13"/>
                    </a:cubicBezTo>
                    <a:cubicBezTo>
                      <a:pt x="9" y="13"/>
                      <a:pt x="8" y="13"/>
                      <a:pt x="8" y="13"/>
                    </a:cubicBezTo>
                    <a:cubicBezTo>
                      <a:pt x="7" y="13"/>
                      <a:pt x="7" y="13"/>
                      <a:pt x="7" y="13"/>
                    </a:cubicBezTo>
                    <a:cubicBezTo>
                      <a:pt x="7" y="14"/>
                      <a:pt x="6" y="14"/>
                      <a:pt x="8" y="14"/>
                    </a:cubicBezTo>
                    <a:cubicBezTo>
                      <a:pt x="8" y="14"/>
                      <a:pt x="9" y="14"/>
                      <a:pt x="7" y="13"/>
                    </a:cubicBezTo>
                    <a:cubicBezTo>
                      <a:pt x="6" y="11"/>
                      <a:pt x="10" y="12"/>
                      <a:pt x="9" y="12"/>
                    </a:cubicBezTo>
                    <a:cubicBezTo>
                      <a:pt x="7" y="15"/>
                      <a:pt x="8" y="16"/>
                      <a:pt x="6" y="14"/>
                    </a:cubicBezTo>
                    <a:cubicBezTo>
                      <a:pt x="7" y="10"/>
                      <a:pt x="7" y="13"/>
                      <a:pt x="7" y="12"/>
                    </a:cubicBezTo>
                    <a:cubicBezTo>
                      <a:pt x="7" y="12"/>
                      <a:pt x="7" y="11"/>
                      <a:pt x="7" y="13"/>
                    </a:cubicBezTo>
                    <a:cubicBezTo>
                      <a:pt x="7" y="13"/>
                      <a:pt x="7" y="15"/>
                      <a:pt x="8" y="13"/>
                    </a:cubicBezTo>
                    <a:cubicBezTo>
                      <a:pt x="8" y="13"/>
                      <a:pt x="9" y="15"/>
                      <a:pt x="8" y="15"/>
                    </a:cubicBezTo>
                    <a:cubicBezTo>
                      <a:pt x="7" y="15"/>
                      <a:pt x="7" y="14"/>
                      <a:pt x="7" y="15"/>
                    </a:cubicBezTo>
                    <a:cubicBezTo>
                      <a:pt x="7" y="12"/>
                      <a:pt x="7" y="12"/>
                      <a:pt x="7" y="12"/>
                    </a:cubicBezTo>
                    <a:cubicBezTo>
                      <a:pt x="6" y="10"/>
                      <a:pt x="6" y="16"/>
                      <a:pt x="5" y="12"/>
                    </a:cubicBez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831" name="Freeform 930"/>
              <p:cNvSpPr>
                <a:spLocks/>
              </p:cNvSpPr>
              <p:nvPr/>
            </p:nvSpPr>
            <p:spPr bwMode="auto">
              <a:xfrm>
                <a:off x="1606" y="3076"/>
                <a:ext cx="6" cy="3"/>
              </a:xfrm>
              <a:custGeom>
                <a:avLst/>
                <a:gdLst>
                  <a:gd name="T0" fmla="*/ 2 w 2"/>
                  <a:gd name="T1" fmla="*/ 0 h 1"/>
                  <a:gd name="T2" fmla="*/ 0 w 2"/>
                  <a:gd name="T3" fmla="*/ 1 h 1"/>
                  <a:gd name="T4" fmla="*/ 1 w 2"/>
                  <a:gd name="T5" fmla="*/ 1 h 1"/>
                  <a:gd name="T6" fmla="*/ 2 w 2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1">
                    <a:moveTo>
                      <a:pt x="2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2" y="0"/>
                    </a:cubicBez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832" name="Freeform 931"/>
              <p:cNvSpPr>
                <a:spLocks/>
              </p:cNvSpPr>
              <p:nvPr/>
            </p:nvSpPr>
            <p:spPr bwMode="auto">
              <a:xfrm>
                <a:off x="1609" y="3076"/>
                <a:ext cx="3" cy="3"/>
              </a:xfrm>
              <a:custGeom>
                <a:avLst/>
                <a:gdLst>
                  <a:gd name="T0" fmla="*/ 0 w 3"/>
                  <a:gd name="T1" fmla="*/ 3 h 3"/>
                  <a:gd name="T2" fmla="*/ 3 w 3"/>
                  <a:gd name="T3" fmla="*/ 0 h 3"/>
                  <a:gd name="T4" fmla="*/ 3 w 3"/>
                  <a:gd name="T5" fmla="*/ 3 h 3"/>
                  <a:gd name="T6" fmla="*/ 0 w 3"/>
                  <a:gd name="T7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3">
                    <a:moveTo>
                      <a:pt x="0" y="3"/>
                    </a:moveTo>
                    <a:lnTo>
                      <a:pt x="3" y="0"/>
                    </a:lnTo>
                    <a:lnTo>
                      <a:pt x="3" y="3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833" name="Freeform 932"/>
              <p:cNvSpPr>
                <a:spLocks/>
              </p:cNvSpPr>
              <p:nvPr/>
            </p:nvSpPr>
            <p:spPr bwMode="auto">
              <a:xfrm>
                <a:off x="1603" y="3074"/>
                <a:ext cx="0" cy="2"/>
              </a:xfrm>
              <a:custGeom>
                <a:avLst/>
                <a:gdLst>
                  <a:gd name="T0" fmla="*/ 1 h 1"/>
                  <a:gd name="T1" fmla="*/ 1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0"/>
                      <a:pt x="0" y="0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834" name="Freeform 933"/>
              <p:cNvSpPr>
                <a:spLocks/>
              </p:cNvSpPr>
              <p:nvPr/>
            </p:nvSpPr>
            <p:spPr bwMode="auto">
              <a:xfrm>
                <a:off x="1603" y="3076"/>
                <a:ext cx="0" cy="3"/>
              </a:xfrm>
              <a:custGeom>
                <a:avLst/>
                <a:gdLst>
                  <a:gd name="T0" fmla="*/ 0 h 3"/>
                  <a:gd name="T1" fmla="*/ 3 h 3"/>
                  <a:gd name="T2" fmla="*/ 0 h 3"/>
                  <a:gd name="T3" fmla="*/ 0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3">
                    <a:moveTo>
                      <a:pt x="0" y="0"/>
                    </a:moveTo>
                    <a:lnTo>
                      <a:pt x="0" y="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835" name="Freeform 934"/>
              <p:cNvSpPr>
                <a:spLocks/>
              </p:cNvSpPr>
              <p:nvPr/>
            </p:nvSpPr>
            <p:spPr bwMode="auto">
              <a:xfrm>
                <a:off x="1568" y="3066"/>
                <a:ext cx="35" cy="27"/>
              </a:xfrm>
              <a:custGeom>
                <a:avLst/>
                <a:gdLst>
                  <a:gd name="T0" fmla="*/ 6 w 13"/>
                  <a:gd name="T1" fmla="*/ 2 h 10"/>
                  <a:gd name="T2" fmla="*/ 4 w 13"/>
                  <a:gd name="T3" fmla="*/ 2 h 10"/>
                  <a:gd name="T4" fmla="*/ 6 w 13"/>
                  <a:gd name="T5" fmla="*/ 1 h 10"/>
                  <a:gd name="T6" fmla="*/ 3 w 13"/>
                  <a:gd name="T7" fmla="*/ 0 h 10"/>
                  <a:gd name="T8" fmla="*/ 7 w 13"/>
                  <a:gd name="T9" fmla="*/ 8 h 10"/>
                  <a:gd name="T10" fmla="*/ 4 w 13"/>
                  <a:gd name="T11" fmla="*/ 6 h 10"/>
                  <a:gd name="T12" fmla="*/ 9 w 13"/>
                  <a:gd name="T13" fmla="*/ 7 h 10"/>
                  <a:gd name="T14" fmla="*/ 9 w 13"/>
                  <a:gd name="T15" fmla="*/ 9 h 10"/>
                  <a:gd name="T16" fmla="*/ 10 w 13"/>
                  <a:gd name="T17" fmla="*/ 8 h 10"/>
                  <a:gd name="T18" fmla="*/ 10 w 13"/>
                  <a:gd name="T19" fmla="*/ 8 h 10"/>
                  <a:gd name="T20" fmla="*/ 10 w 13"/>
                  <a:gd name="T21" fmla="*/ 8 h 10"/>
                  <a:gd name="T22" fmla="*/ 10 w 13"/>
                  <a:gd name="T23" fmla="*/ 8 h 10"/>
                  <a:gd name="T24" fmla="*/ 11 w 13"/>
                  <a:gd name="T25" fmla="*/ 7 h 10"/>
                  <a:gd name="T26" fmla="*/ 11 w 13"/>
                  <a:gd name="T27" fmla="*/ 8 h 10"/>
                  <a:gd name="T28" fmla="*/ 11 w 13"/>
                  <a:gd name="T29" fmla="*/ 7 h 10"/>
                  <a:gd name="T30" fmla="*/ 11 w 13"/>
                  <a:gd name="T31" fmla="*/ 8 h 10"/>
                  <a:gd name="T32" fmla="*/ 13 w 13"/>
                  <a:gd name="T33" fmla="*/ 6 h 10"/>
                  <a:gd name="T34" fmla="*/ 13 w 13"/>
                  <a:gd name="T35" fmla="*/ 5 h 10"/>
                  <a:gd name="T36" fmla="*/ 12 w 13"/>
                  <a:gd name="T37" fmla="*/ 6 h 10"/>
                  <a:gd name="T38" fmla="*/ 12 w 13"/>
                  <a:gd name="T39" fmla="*/ 6 h 10"/>
                  <a:gd name="T40" fmla="*/ 11 w 13"/>
                  <a:gd name="T41" fmla="*/ 7 h 10"/>
                  <a:gd name="T42" fmla="*/ 11 w 13"/>
                  <a:gd name="T43" fmla="*/ 5 h 10"/>
                  <a:gd name="T44" fmla="*/ 10 w 13"/>
                  <a:gd name="T45" fmla="*/ 4 h 10"/>
                  <a:gd name="T46" fmla="*/ 10 w 13"/>
                  <a:gd name="T47" fmla="*/ 4 h 10"/>
                  <a:gd name="T48" fmla="*/ 10 w 13"/>
                  <a:gd name="T49" fmla="*/ 4 h 10"/>
                  <a:gd name="T50" fmla="*/ 10 w 13"/>
                  <a:gd name="T51" fmla="*/ 5 h 10"/>
                  <a:gd name="T52" fmla="*/ 10 w 13"/>
                  <a:gd name="T53" fmla="*/ 7 h 10"/>
                  <a:gd name="T54" fmla="*/ 10 w 13"/>
                  <a:gd name="T55" fmla="*/ 7 h 10"/>
                  <a:gd name="T56" fmla="*/ 10 w 13"/>
                  <a:gd name="T57" fmla="*/ 6 h 10"/>
                  <a:gd name="T58" fmla="*/ 10 w 13"/>
                  <a:gd name="T59" fmla="*/ 6 h 10"/>
                  <a:gd name="T60" fmla="*/ 9 w 13"/>
                  <a:gd name="T61" fmla="*/ 4 h 10"/>
                  <a:gd name="T62" fmla="*/ 9 w 13"/>
                  <a:gd name="T63" fmla="*/ 6 h 10"/>
                  <a:gd name="T64" fmla="*/ 6 w 13"/>
                  <a:gd name="T65" fmla="*/ 5 h 10"/>
                  <a:gd name="T66" fmla="*/ 8 w 13"/>
                  <a:gd name="T67" fmla="*/ 5 h 10"/>
                  <a:gd name="T68" fmla="*/ 6 w 13"/>
                  <a:gd name="T69" fmla="*/ 5 h 10"/>
                  <a:gd name="T70" fmla="*/ 7 w 13"/>
                  <a:gd name="T71" fmla="*/ 3 h 10"/>
                  <a:gd name="T72" fmla="*/ 6 w 13"/>
                  <a:gd name="T73" fmla="*/ 4 h 10"/>
                  <a:gd name="T74" fmla="*/ 6 w 13"/>
                  <a:gd name="T75" fmla="*/ 2 h 10"/>
                  <a:gd name="T76" fmla="*/ 6 w 13"/>
                  <a:gd name="T77" fmla="*/ 2 h 10"/>
                  <a:gd name="T78" fmla="*/ 4 w 13"/>
                  <a:gd name="T79" fmla="*/ 2 h 10"/>
                  <a:gd name="T80" fmla="*/ 6 w 13"/>
                  <a:gd name="T81" fmla="*/ 2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3" h="10">
                    <a:moveTo>
                      <a:pt x="6" y="2"/>
                    </a:moveTo>
                    <a:cubicBezTo>
                      <a:pt x="4" y="2"/>
                      <a:pt x="4" y="2"/>
                      <a:pt x="4" y="2"/>
                    </a:cubicBezTo>
                    <a:cubicBezTo>
                      <a:pt x="5" y="2"/>
                      <a:pt x="4" y="1"/>
                      <a:pt x="6" y="1"/>
                    </a:cubicBezTo>
                    <a:cubicBezTo>
                      <a:pt x="4" y="1"/>
                      <a:pt x="6" y="0"/>
                      <a:pt x="3" y="0"/>
                    </a:cubicBezTo>
                    <a:cubicBezTo>
                      <a:pt x="5" y="4"/>
                      <a:pt x="0" y="1"/>
                      <a:pt x="7" y="8"/>
                    </a:cubicBezTo>
                    <a:cubicBezTo>
                      <a:pt x="7" y="8"/>
                      <a:pt x="6" y="9"/>
                      <a:pt x="4" y="6"/>
                    </a:cubicBezTo>
                    <a:cubicBezTo>
                      <a:pt x="11" y="10"/>
                      <a:pt x="7" y="10"/>
                      <a:pt x="9" y="7"/>
                    </a:cubicBezTo>
                    <a:cubicBezTo>
                      <a:pt x="9" y="9"/>
                      <a:pt x="9" y="9"/>
                      <a:pt x="9" y="9"/>
                    </a:cubicBezTo>
                    <a:cubicBezTo>
                      <a:pt x="9" y="10"/>
                      <a:pt x="10" y="6"/>
                      <a:pt x="10" y="8"/>
                    </a:cubicBezTo>
                    <a:cubicBezTo>
                      <a:pt x="10" y="8"/>
                      <a:pt x="10" y="8"/>
                      <a:pt x="10" y="8"/>
                    </a:cubicBezTo>
                    <a:cubicBezTo>
                      <a:pt x="10" y="8"/>
                      <a:pt x="10" y="8"/>
                      <a:pt x="10" y="8"/>
                    </a:cubicBezTo>
                    <a:cubicBezTo>
                      <a:pt x="10" y="8"/>
                      <a:pt x="10" y="8"/>
                      <a:pt x="10" y="8"/>
                    </a:cubicBezTo>
                    <a:cubicBezTo>
                      <a:pt x="11" y="7"/>
                      <a:pt x="11" y="7"/>
                      <a:pt x="11" y="7"/>
                    </a:cubicBezTo>
                    <a:cubicBezTo>
                      <a:pt x="11" y="8"/>
                      <a:pt x="11" y="8"/>
                      <a:pt x="11" y="8"/>
                    </a:cubicBezTo>
                    <a:cubicBezTo>
                      <a:pt x="11" y="9"/>
                      <a:pt x="11" y="7"/>
                      <a:pt x="11" y="7"/>
                    </a:cubicBezTo>
                    <a:cubicBezTo>
                      <a:pt x="12" y="8"/>
                      <a:pt x="11" y="8"/>
                      <a:pt x="11" y="8"/>
                    </a:cubicBezTo>
                    <a:cubicBezTo>
                      <a:pt x="12" y="7"/>
                      <a:pt x="12" y="10"/>
                      <a:pt x="13" y="6"/>
                    </a:cubicBezTo>
                    <a:cubicBezTo>
                      <a:pt x="13" y="6"/>
                      <a:pt x="12" y="5"/>
                      <a:pt x="13" y="5"/>
                    </a:cubicBezTo>
                    <a:cubicBezTo>
                      <a:pt x="12" y="4"/>
                      <a:pt x="12" y="5"/>
                      <a:pt x="12" y="6"/>
                    </a:cubicBezTo>
                    <a:cubicBezTo>
                      <a:pt x="12" y="6"/>
                      <a:pt x="12" y="6"/>
                      <a:pt x="12" y="6"/>
                    </a:cubicBezTo>
                    <a:cubicBezTo>
                      <a:pt x="12" y="9"/>
                      <a:pt x="12" y="6"/>
                      <a:pt x="11" y="7"/>
                    </a:cubicBezTo>
                    <a:cubicBezTo>
                      <a:pt x="11" y="6"/>
                      <a:pt x="11" y="6"/>
                      <a:pt x="11" y="5"/>
                    </a:cubicBezTo>
                    <a:cubicBezTo>
                      <a:pt x="11" y="3"/>
                      <a:pt x="11" y="7"/>
                      <a:pt x="10" y="4"/>
                    </a:cubicBezTo>
                    <a:cubicBezTo>
                      <a:pt x="10" y="4"/>
                      <a:pt x="10" y="4"/>
                      <a:pt x="10" y="4"/>
                    </a:cubicBezTo>
                    <a:cubicBezTo>
                      <a:pt x="10" y="3"/>
                      <a:pt x="10" y="4"/>
                      <a:pt x="10" y="4"/>
                    </a:cubicBezTo>
                    <a:cubicBezTo>
                      <a:pt x="10" y="5"/>
                      <a:pt x="10" y="5"/>
                      <a:pt x="10" y="5"/>
                    </a:cubicBezTo>
                    <a:cubicBezTo>
                      <a:pt x="10" y="5"/>
                      <a:pt x="10" y="7"/>
                      <a:pt x="10" y="7"/>
                    </a:cubicBezTo>
                    <a:cubicBezTo>
                      <a:pt x="10" y="6"/>
                      <a:pt x="10" y="8"/>
                      <a:pt x="10" y="7"/>
                    </a:cubicBezTo>
                    <a:cubicBezTo>
                      <a:pt x="10" y="6"/>
                      <a:pt x="10" y="6"/>
                      <a:pt x="10" y="6"/>
                    </a:cubicBezTo>
                    <a:cubicBezTo>
                      <a:pt x="10" y="6"/>
                      <a:pt x="10" y="6"/>
                      <a:pt x="10" y="6"/>
                    </a:cubicBezTo>
                    <a:cubicBezTo>
                      <a:pt x="9" y="6"/>
                      <a:pt x="9" y="5"/>
                      <a:pt x="9" y="4"/>
                    </a:cubicBezTo>
                    <a:cubicBezTo>
                      <a:pt x="9" y="5"/>
                      <a:pt x="9" y="5"/>
                      <a:pt x="9" y="6"/>
                    </a:cubicBezTo>
                    <a:cubicBezTo>
                      <a:pt x="9" y="4"/>
                      <a:pt x="9" y="7"/>
                      <a:pt x="6" y="5"/>
                    </a:cubicBezTo>
                    <a:cubicBezTo>
                      <a:pt x="7" y="3"/>
                      <a:pt x="7" y="5"/>
                      <a:pt x="8" y="5"/>
                    </a:cubicBezTo>
                    <a:cubicBezTo>
                      <a:pt x="8" y="5"/>
                      <a:pt x="7" y="4"/>
                      <a:pt x="6" y="5"/>
                    </a:cubicBezTo>
                    <a:cubicBezTo>
                      <a:pt x="5" y="4"/>
                      <a:pt x="6" y="4"/>
                      <a:pt x="7" y="3"/>
                    </a:cubicBezTo>
                    <a:cubicBezTo>
                      <a:pt x="6" y="4"/>
                      <a:pt x="6" y="4"/>
                      <a:pt x="6" y="4"/>
                    </a:cubicBezTo>
                    <a:cubicBezTo>
                      <a:pt x="4" y="3"/>
                      <a:pt x="7" y="3"/>
                      <a:pt x="6" y="2"/>
                    </a:cubicBezTo>
                    <a:cubicBezTo>
                      <a:pt x="6" y="2"/>
                      <a:pt x="6" y="2"/>
                      <a:pt x="6" y="2"/>
                    </a:cubicBezTo>
                    <a:cubicBezTo>
                      <a:pt x="6" y="2"/>
                      <a:pt x="3" y="2"/>
                      <a:pt x="4" y="2"/>
                    </a:cubicBezTo>
                    <a:cubicBezTo>
                      <a:pt x="5" y="2"/>
                      <a:pt x="5" y="2"/>
                      <a:pt x="6" y="2"/>
                    </a:cubicBez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836" name="Freeform 935"/>
              <p:cNvSpPr>
                <a:spLocks/>
              </p:cNvSpPr>
              <p:nvPr/>
            </p:nvSpPr>
            <p:spPr bwMode="auto">
              <a:xfrm>
                <a:off x="1576" y="3063"/>
                <a:ext cx="6" cy="3"/>
              </a:xfrm>
              <a:custGeom>
                <a:avLst/>
                <a:gdLst>
                  <a:gd name="T0" fmla="*/ 1 w 2"/>
                  <a:gd name="T1" fmla="*/ 0 h 1"/>
                  <a:gd name="T2" fmla="*/ 2 w 2"/>
                  <a:gd name="T3" fmla="*/ 1 h 1"/>
                  <a:gd name="T4" fmla="*/ 0 w 2"/>
                  <a:gd name="T5" fmla="*/ 0 h 1"/>
                  <a:gd name="T6" fmla="*/ 0 w 2"/>
                  <a:gd name="T7" fmla="*/ 0 h 1"/>
                  <a:gd name="T8" fmla="*/ 1 w 2"/>
                  <a:gd name="T9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1">
                    <a:moveTo>
                      <a:pt x="1" y="0"/>
                    </a:move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1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837" name="Freeform 936"/>
              <p:cNvSpPr>
                <a:spLocks/>
              </p:cNvSpPr>
              <p:nvPr/>
            </p:nvSpPr>
            <p:spPr bwMode="auto">
              <a:xfrm>
                <a:off x="1574" y="3047"/>
                <a:ext cx="38" cy="19"/>
              </a:xfrm>
              <a:custGeom>
                <a:avLst/>
                <a:gdLst>
                  <a:gd name="T0" fmla="*/ 10 w 14"/>
                  <a:gd name="T1" fmla="*/ 5 h 7"/>
                  <a:gd name="T2" fmla="*/ 11 w 14"/>
                  <a:gd name="T3" fmla="*/ 4 h 7"/>
                  <a:gd name="T4" fmla="*/ 7 w 14"/>
                  <a:gd name="T5" fmla="*/ 1 h 7"/>
                  <a:gd name="T6" fmla="*/ 3 w 14"/>
                  <a:gd name="T7" fmla="*/ 4 h 7"/>
                  <a:gd name="T8" fmla="*/ 1 w 14"/>
                  <a:gd name="T9" fmla="*/ 4 h 7"/>
                  <a:gd name="T10" fmla="*/ 3 w 14"/>
                  <a:gd name="T11" fmla="*/ 6 h 7"/>
                  <a:gd name="T12" fmla="*/ 2 w 14"/>
                  <a:gd name="T13" fmla="*/ 5 h 7"/>
                  <a:gd name="T14" fmla="*/ 3 w 14"/>
                  <a:gd name="T15" fmla="*/ 5 h 7"/>
                  <a:gd name="T16" fmla="*/ 3 w 14"/>
                  <a:gd name="T17" fmla="*/ 5 h 7"/>
                  <a:gd name="T18" fmla="*/ 4 w 14"/>
                  <a:gd name="T19" fmla="*/ 5 h 7"/>
                  <a:gd name="T20" fmla="*/ 8 w 14"/>
                  <a:gd name="T21" fmla="*/ 2 h 7"/>
                  <a:gd name="T22" fmla="*/ 7 w 14"/>
                  <a:gd name="T23" fmla="*/ 4 h 7"/>
                  <a:gd name="T24" fmla="*/ 8 w 14"/>
                  <a:gd name="T25" fmla="*/ 6 h 7"/>
                  <a:gd name="T26" fmla="*/ 9 w 14"/>
                  <a:gd name="T27" fmla="*/ 5 h 7"/>
                  <a:gd name="T28" fmla="*/ 10 w 14"/>
                  <a:gd name="T29" fmla="*/ 4 h 7"/>
                  <a:gd name="T30" fmla="*/ 8 w 14"/>
                  <a:gd name="T31" fmla="*/ 6 h 7"/>
                  <a:gd name="T32" fmla="*/ 10 w 14"/>
                  <a:gd name="T33" fmla="*/ 6 h 7"/>
                  <a:gd name="T34" fmla="*/ 12 w 14"/>
                  <a:gd name="T35" fmla="*/ 5 h 7"/>
                  <a:gd name="T36" fmla="*/ 11 w 14"/>
                  <a:gd name="T37" fmla="*/ 6 h 7"/>
                  <a:gd name="T38" fmla="*/ 11 w 14"/>
                  <a:gd name="T39" fmla="*/ 7 h 7"/>
                  <a:gd name="T40" fmla="*/ 14 w 14"/>
                  <a:gd name="T41" fmla="*/ 5 h 7"/>
                  <a:gd name="T42" fmla="*/ 10 w 14"/>
                  <a:gd name="T43" fmla="*/ 5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4" h="7">
                    <a:moveTo>
                      <a:pt x="10" y="5"/>
                    </a:moveTo>
                    <a:cubicBezTo>
                      <a:pt x="11" y="4"/>
                      <a:pt x="11" y="4"/>
                      <a:pt x="11" y="4"/>
                    </a:cubicBezTo>
                    <a:cubicBezTo>
                      <a:pt x="10" y="3"/>
                      <a:pt x="12" y="3"/>
                      <a:pt x="7" y="1"/>
                    </a:cubicBezTo>
                    <a:cubicBezTo>
                      <a:pt x="4" y="0"/>
                      <a:pt x="3" y="3"/>
                      <a:pt x="3" y="4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2" y="5"/>
                      <a:pt x="0" y="5"/>
                      <a:pt x="3" y="6"/>
                    </a:cubicBezTo>
                    <a:cubicBezTo>
                      <a:pt x="3" y="6"/>
                      <a:pt x="2" y="5"/>
                      <a:pt x="2" y="5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5" y="6"/>
                      <a:pt x="2" y="1"/>
                      <a:pt x="8" y="2"/>
                    </a:cubicBezTo>
                    <a:cubicBezTo>
                      <a:pt x="7" y="4"/>
                      <a:pt x="7" y="4"/>
                      <a:pt x="7" y="4"/>
                    </a:cubicBezTo>
                    <a:cubicBezTo>
                      <a:pt x="9" y="5"/>
                      <a:pt x="9" y="4"/>
                      <a:pt x="8" y="6"/>
                    </a:cubicBezTo>
                    <a:cubicBezTo>
                      <a:pt x="8" y="6"/>
                      <a:pt x="9" y="5"/>
                      <a:pt x="9" y="5"/>
                    </a:cubicBezTo>
                    <a:cubicBezTo>
                      <a:pt x="9" y="5"/>
                      <a:pt x="9" y="4"/>
                      <a:pt x="10" y="4"/>
                    </a:cubicBezTo>
                    <a:cubicBezTo>
                      <a:pt x="11" y="3"/>
                      <a:pt x="9" y="5"/>
                      <a:pt x="8" y="6"/>
                    </a:cubicBezTo>
                    <a:cubicBezTo>
                      <a:pt x="10" y="5"/>
                      <a:pt x="11" y="5"/>
                      <a:pt x="10" y="6"/>
                    </a:cubicBezTo>
                    <a:cubicBezTo>
                      <a:pt x="11" y="5"/>
                      <a:pt x="12" y="5"/>
                      <a:pt x="12" y="5"/>
                    </a:cubicBezTo>
                    <a:cubicBezTo>
                      <a:pt x="12" y="6"/>
                      <a:pt x="11" y="6"/>
                      <a:pt x="11" y="6"/>
                    </a:cubicBezTo>
                    <a:cubicBezTo>
                      <a:pt x="11" y="7"/>
                      <a:pt x="11" y="7"/>
                      <a:pt x="11" y="7"/>
                    </a:cubicBezTo>
                    <a:cubicBezTo>
                      <a:pt x="12" y="6"/>
                      <a:pt x="13" y="5"/>
                      <a:pt x="14" y="5"/>
                    </a:cubicBezTo>
                    <a:cubicBezTo>
                      <a:pt x="14" y="4"/>
                      <a:pt x="11" y="5"/>
                      <a:pt x="10" y="5"/>
                    </a:cubicBez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838" name="Freeform 937"/>
              <p:cNvSpPr>
                <a:spLocks/>
              </p:cNvSpPr>
              <p:nvPr/>
            </p:nvSpPr>
            <p:spPr bwMode="auto">
              <a:xfrm>
                <a:off x="1603" y="3057"/>
                <a:ext cx="3" cy="0"/>
              </a:xfrm>
              <a:custGeom>
                <a:avLst/>
                <a:gdLst>
                  <a:gd name="T0" fmla="*/ 3 w 3"/>
                  <a:gd name="T1" fmla="*/ 0 w 3"/>
                  <a:gd name="T2" fmla="*/ 3 w 3"/>
                  <a:gd name="T3" fmla="*/ 3 w 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3">
                    <a:moveTo>
                      <a:pt x="3" y="0"/>
                    </a:moveTo>
                    <a:lnTo>
                      <a:pt x="0" y="0"/>
                    </a:lnTo>
                    <a:lnTo>
                      <a:pt x="3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839" name="Freeform 938"/>
              <p:cNvSpPr>
                <a:spLocks/>
              </p:cNvSpPr>
              <p:nvPr/>
            </p:nvSpPr>
            <p:spPr bwMode="auto">
              <a:xfrm>
                <a:off x="1854" y="2606"/>
                <a:ext cx="3" cy="0"/>
              </a:xfrm>
              <a:custGeom>
                <a:avLst/>
                <a:gdLst>
                  <a:gd name="T0" fmla="*/ 0 w 3"/>
                  <a:gd name="T1" fmla="*/ 0 w 3"/>
                  <a:gd name="T2" fmla="*/ 3 w 3"/>
                  <a:gd name="T3" fmla="*/ 0 w 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3">
                    <a:moveTo>
                      <a:pt x="0" y="0"/>
                    </a:moveTo>
                    <a:lnTo>
                      <a:pt x="0" y="0"/>
                    </a:lnTo>
                    <a:lnTo>
                      <a:pt x="3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840" name="Freeform 939"/>
              <p:cNvSpPr>
                <a:spLocks/>
              </p:cNvSpPr>
              <p:nvPr/>
            </p:nvSpPr>
            <p:spPr bwMode="auto">
              <a:xfrm>
                <a:off x="1846" y="2595"/>
                <a:ext cx="8" cy="14"/>
              </a:xfrm>
              <a:custGeom>
                <a:avLst/>
                <a:gdLst>
                  <a:gd name="T0" fmla="*/ 1 w 3"/>
                  <a:gd name="T1" fmla="*/ 0 h 5"/>
                  <a:gd name="T2" fmla="*/ 1 w 3"/>
                  <a:gd name="T3" fmla="*/ 1 h 5"/>
                  <a:gd name="T4" fmla="*/ 3 w 3"/>
                  <a:gd name="T5" fmla="*/ 5 h 5"/>
                  <a:gd name="T6" fmla="*/ 1 w 3"/>
                  <a:gd name="T7" fmla="*/ 3 h 5"/>
                  <a:gd name="T8" fmla="*/ 2 w 3"/>
                  <a:gd name="T9" fmla="*/ 4 h 5"/>
                  <a:gd name="T10" fmla="*/ 1 w 3"/>
                  <a:gd name="T11" fmla="*/ 3 h 5"/>
                  <a:gd name="T12" fmla="*/ 1 w 3"/>
                  <a:gd name="T13" fmla="*/ 2 h 5"/>
                  <a:gd name="T14" fmla="*/ 1 w 3"/>
                  <a:gd name="T15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" h="5">
                    <a:moveTo>
                      <a:pt x="1" y="0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2" y="4"/>
                      <a:pt x="1" y="4"/>
                      <a:pt x="3" y="5"/>
                    </a:cubicBezTo>
                    <a:cubicBezTo>
                      <a:pt x="3" y="5"/>
                      <a:pt x="2" y="3"/>
                      <a:pt x="1" y="3"/>
                    </a:cubicBezTo>
                    <a:cubicBezTo>
                      <a:pt x="1" y="3"/>
                      <a:pt x="2" y="4"/>
                      <a:pt x="2" y="4"/>
                    </a:cubicBezTo>
                    <a:cubicBezTo>
                      <a:pt x="2" y="3"/>
                      <a:pt x="1" y="3"/>
                      <a:pt x="1" y="3"/>
                    </a:cubicBezTo>
                    <a:cubicBezTo>
                      <a:pt x="0" y="1"/>
                      <a:pt x="1" y="2"/>
                      <a:pt x="1" y="2"/>
                    </a:cubicBez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841" name="Freeform 940"/>
              <p:cNvSpPr>
                <a:spLocks/>
              </p:cNvSpPr>
              <p:nvPr/>
            </p:nvSpPr>
            <p:spPr bwMode="auto">
              <a:xfrm>
                <a:off x="1849" y="2600"/>
                <a:ext cx="0" cy="6"/>
              </a:xfrm>
              <a:custGeom>
                <a:avLst/>
                <a:gdLst>
                  <a:gd name="T0" fmla="*/ 2 h 2"/>
                  <a:gd name="T1" fmla="*/ 0 h 2"/>
                  <a:gd name="T2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2"/>
                    </a:cubicBez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842" name="Freeform 941"/>
              <p:cNvSpPr>
                <a:spLocks/>
              </p:cNvSpPr>
              <p:nvPr/>
            </p:nvSpPr>
            <p:spPr bwMode="auto">
              <a:xfrm>
                <a:off x="1849" y="2603"/>
                <a:ext cx="0" cy="6"/>
              </a:xfrm>
              <a:custGeom>
                <a:avLst/>
                <a:gdLst>
                  <a:gd name="T0" fmla="*/ 1 h 2"/>
                  <a:gd name="T1" fmla="*/ 0 h 2"/>
                  <a:gd name="T2" fmla="*/ 2 h 2"/>
                  <a:gd name="T3" fmla="*/ 1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1"/>
                    </a:moveTo>
                    <a:cubicBezTo>
                      <a:pt x="0" y="1"/>
                      <a:pt x="0" y="0"/>
                      <a:pt x="0" y="0"/>
                    </a:cubicBezTo>
                    <a:cubicBezTo>
                      <a:pt x="0" y="2"/>
                      <a:pt x="0" y="2"/>
                      <a:pt x="0" y="2"/>
                    </a:cubicBez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843" name="Freeform 942"/>
              <p:cNvSpPr>
                <a:spLocks/>
              </p:cNvSpPr>
              <p:nvPr/>
            </p:nvSpPr>
            <p:spPr bwMode="auto">
              <a:xfrm>
                <a:off x="1846" y="2606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844" name="Freeform 943"/>
              <p:cNvSpPr>
                <a:spLocks/>
              </p:cNvSpPr>
              <p:nvPr/>
            </p:nvSpPr>
            <p:spPr bwMode="auto">
              <a:xfrm>
                <a:off x="1846" y="2598"/>
                <a:ext cx="3" cy="11"/>
              </a:xfrm>
              <a:custGeom>
                <a:avLst/>
                <a:gdLst>
                  <a:gd name="T0" fmla="*/ 0 w 1"/>
                  <a:gd name="T1" fmla="*/ 3 h 4"/>
                  <a:gd name="T2" fmla="*/ 0 w 1"/>
                  <a:gd name="T3" fmla="*/ 3 h 4"/>
                  <a:gd name="T4" fmla="*/ 0 w 1"/>
                  <a:gd name="T5" fmla="*/ 3 h 4"/>
                  <a:gd name="T6" fmla="*/ 0 w 1"/>
                  <a:gd name="T7" fmla="*/ 1 h 4"/>
                  <a:gd name="T8" fmla="*/ 1 w 1"/>
                  <a:gd name="T9" fmla="*/ 1 h 4"/>
                  <a:gd name="T10" fmla="*/ 1 w 1"/>
                  <a:gd name="T11" fmla="*/ 0 h 4"/>
                  <a:gd name="T12" fmla="*/ 0 w 1"/>
                  <a:gd name="T13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" h="4">
                    <a:moveTo>
                      <a:pt x="0" y="3"/>
                    </a:moveTo>
                    <a:cubicBezTo>
                      <a:pt x="0" y="4"/>
                      <a:pt x="0" y="3"/>
                      <a:pt x="0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2"/>
                      <a:pt x="0" y="1"/>
                      <a:pt x="0" y="1"/>
                    </a:cubicBezTo>
                    <a:cubicBezTo>
                      <a:pt x="1" y="1"/>
                      <a:pt x="1" y="2"/>
                      <a:pt x="1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3"/>
                      <a:pt x="0" y="3"/>
                    </a:cubicBez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845" name="Freeform 944"/>
              <p:cNvSpPr>
                <a:spLocks/>
              </p:cNvSpPr>
              <p:nvPr/>
            </p:nvSpPr>
            <p:spPr bwMode="auto">
              <a:xfrm>
                <a:off x="1846" y="2606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846" name="Freeform 945"/>
              <p:cNvSpPr>
                <a:spLocks/>
              </p:cNvSpPr>
              <p:nvPr/>
            </p:nvSpPr>
            <p:spPr bwMode="auto">
              <a:xfrm>
                <a:off x="1849" y="2603"/>
                <a:ext cx="0" cy="3"/>
              </a:xfrm>
              <a:custGeom>
                <a:avLst/>
                <a:gdLst>
                  <a:gd name="T0" fmla="*/ 3 h 3"/>
                  <a:gd name="T1" fmla="*/ 3 h 3"/>
                  <a:gd name="T2" fmla="*/ 0 h 3"/>
                  <a:gd name="T3" fmla="*/ 3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3">
                    <a:moveTo>
                      <a:pt x="0" y="3"/>
                    </a:moveTo>
                    <a:lnTo>
                      <a:pt x="0" y="3"/>
                    </a:lnTo>
                    <a:lnTo>
                      <a:pt x="0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847" name="Freeform 946"/>
              <p:cNvSpPr>
                <a:spLocks/>
              </p:cNvSpPr>
              <p:nvPr/>
            </p:nvSpPr>
            <p:spPr bwMode="auto">
              <a:xfrm>
                <a:off x="1843" y="2595"/>
                <a:ext cx="3" cy="11"/>
              </a:xfrm>
              <a:custGeom>
                <a:avLst/>
                <a:gdLst>
                  <a:gd name="T0" fmla="*/ 0 w 1"/>
                  <a:gd name="T1" fmla="*/ 4 h 4"/>
                  <a:gd name="T2" fmla="*/ 1 w 1"/>
                  <a:gd name="T3" fmla="*/ 3 h 4"/>
                  <a:gd name="T4" fmla="*/ 1 w 1"/>
                  <a:gd name="T5" fmla="*/ 0 h 4"/>
                  <a:gd name="T6" fmla="*/ 1 w 1"/>
                  <a:gd name="T7" fmla="*/ 1 h 4"/>
                  <a:gd name="T8" fmla="*/ 0 w 1"/>
                  <a:gd name="T9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4">
                    <a:moveTo>
                      <a:pt x="0" y="4"/>
                    </a:moveTo>
                    <a:cubicBezTo>
                      <a:pt x="1" y="2"/>
                      <a:pt x="0" y="4"/>
                      <a:pt x="1" y="3"/>
                    </a:cubicBezTo>
                    <a:cubicBezTo>
                      <a:pt x="1" y="3"/>
                      <a:pt x="1" y="1"/>
                      <a:pt x="1" y="0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0" y="3"/>
                      <a:pt x="0" y="4"/>
                    </a:cubicBez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848" name="Freeform 947"/>
              <p:cNvSpPr>
                <a:spLocks/>
              </p:cNvSpPr>
              <p:nvPr/>
            </p:nvSpPr>
            <p:spPr bwMode="auto">
              <a:xfrm>
                <a:off x="1849" y="259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849" name="Freeform 948"/>
              <p:cNvSpPr>
                <a:spLocks/>
              </p:cNvSpPr>
              <p:nvPr/>
            </p:nvSpPr>
            <p:spPr bwMode="auto">
              <a:xfrm>
                <a:off x="1840" y="2592"/>
                <a:ext cx="9" cy="11"/>
              </a:xfrm>
              <a:custGeom>
                <a:avLst/>
                <a:gdLst>
                  <a:gd name="T0" fmla="*/ 0 w 3"/>
                  <a:gd name="T1" fmla="*/ 3 h 4"/>
                  <a:gd name="T2" fmla="*/ 2 w 3"/>
                  <a:gd name="T3" fmla="*/ 1 h 4"/>
                  <a:gd name="T4" fmla="*/ 1 w 3"/>
                  <a:gd name="T5" fmla="*/ 2 h 4"/>
                  <a:gd name="T6" fmla="*/ 2 w 3"/>
                  <a:gd name="T7" fmla="*/ 2 h 4"/>
                  <a:gd name="T8" fmla="*/ 0 w 3"/>
                  <a:gd name="T9" fmla="*/ 3 h 4"/>
                  <a:gd name="T10" fmla="*/ 2 w 3"/>
                  <a:gd name="T11" fmla="*/ 2 h 4"/>
                  <a:gd name="T12" fmla="*/ 1 w 3"/>
                  <a:gd name="T13" fmla="*/ 3 h 4"/>
                  <a:gd name="T14" fmla="*/ 2 w 3"/>
                  <a:gd name="T15" fmla="*/ 1 h 4"/>
                  <a:gd name="T16" fmla="*/ 2 w 3"/>
                  <a:gd name="T17" fmla="*/ 1 h 4"/>
                  <a:gd name="T18" fmla="*/ 3 w 3"/>
                  <a:gd name="T19" fmla="*/ 0 h 4"/>
                  <a:gd name="T20" fmla="*/ 2 w 3"/>
                  <a:gd name="T21" fmla="*/ 1 h 4"/>
                  <a:gd name="T22" fmla="*/ 0 w 3"/>
                  <a:gd name="T23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" h="4">
                    <a:moveTo>
                      <a:pt x="0" y="3"/>
                    </a:moveTo>
                    <a:cubicBezTo>
                      <a:pt x="1" y="2"/>
                      <a:pt x="1" y="2"/>
                      <a:pt x="2" y="1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3"/>
                      <a:pt x="2" y="2"/>
                      <a:pt x="2" y="2"/>
                    </a:cubicBezTo>
                    <a:cubicBezTo>
                      <a:pt x="1" y="4"/>
                      <a:pt x="1" y="2"/>
                      <a:pt x="0" y="3"/>
                    </a:cubicBezTo>
                    <a:cubicBezTo>
                      <a:pt x="1" y="3"/>
                      <a:pt x="1" y="3"/>
                      <a:pt x="2" y="2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1" y="3"/>
                      <a:pt x="2" y="1"/>
                    </a:cubicBezTo>
                    <a:cubicBezTo>
                      <a:pt x="2" y="1"/>
                      <a:pt x="2" y="0"/>
                      <a:pt x="3" y="0"/>
                    </a:cubicBezTo>
                    <a:cubicBezTo>
                      <a:pt x="3" y="0"/>
                      <a:pt x="2" y="1"/>
                      <a:pt x="2" y="1"/>
                    </a:cubicBezTo>
                    <a:cubicBezTo>
                      <a:pt x="2" y="1"/>
                      <a:pt x="2" y="1"/>
                      <a:pt x="0" y="3"/>
                    </a:cubicBez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850" name="Rectangle 949"/>
              <p:cNvSpPr>
                <a:spLocks noChangeArrowheads="1"/>
              </p:cNvSpPr>
              <p:nvPr/>
            </p:nvSpPr>
            <p:spPr bwMode="auto">
              <a:xfrm>
                <a:off x="1846" y="2595"/>
                <a:ext cx="1" cy="1"/>
              </a:xfrm>
              <a:prstGeom prst="rect">
                <a:avLst/>
              </a:pr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851" name="Freeform 950"/>
              <p:cNvSpPr>
                <a:spLocks/>
              </p:cNvSpPr>
              <p:nvPr/>
            </p:nvSpPr>
            <p:spPr bwMode="auto">
              <a:xfrm>
                <a:off x="1838" y="2595"/>
                <a:ext cx="8" cy="5"/>
              </a:xfrm>
              <a:custGeom>
                <a:avLst/>
                <a:gdLst>
                  <a:gd name="T0" fmla="*/ 1 w 3"/>
                  <a:gd name="T1" fmla="*/ 1 h 2"/>
                  <a:gd name="T2" fmla="*/ 2 w 3"/>
                  <a:gd name="T3" fmla="*/ 1 h 2"/>
                  <a:gd name="T4" fmla="*/ 1 w 3"/>
                  <a:gd name="T5" fmla="*/ 2 h 2"/>
                  <a:gd name="T6" fmla="*/ 2 w 3"/>
                  <a:gd name="T7" fmla="*/ 1 h 2"/>
                  <a:gd name="T8" fmla="*/ 2 w 3"/>
                  <a:gd name="T9" fmla="*/ 1 h 2"/>
                  <a:gd name="T10" fmla="*/ 3 w 3"/>
                  <a:gd name="T11" fmla="*/ 0 h 2"/>
                  <a:gd name="T12" fmla="*/ 3 w 3"/>
                  <a:gd name="T13" fmla="*/ 0 h 2"/>
                  <a:gd name="T14" fmla="*/ 3 w 3"/>
                  <a:gd name="T15" fmla="*/ 0 h 2"/>
                  <a:gd name="T16" fmla="*/ 3 w 3"/>
                  <a:gd name="T17" fmla="*/ 0 h 2"/>
                  <a:gd name="T18" fmla="*/ 2 w 3"/>
                  <a:gd name="T19" fmla="*/ 1 h 2"/>
                  <a:gd name="T20" fmla="*/ 1 w 3"/>
                  <a:gd name="T21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" h="2">
                    <a:moveTo>
                      <a:pt x="1" y="1"/>
                    </a:moveTo>
                    <a:cubicBezTo>
                      <a:pt x="2" y="1"/>
                      <a:pt x="2" y="1"/>
                      <a:pt x="2" y="1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1"/>
                      <a:pt x="2" y="1"/>
                      <a:pt x="2" y="1"/>
                    </a:cubicBezTo>
                    <a:cubicBezTo>
                      <a:pt x="3" y="0"/>
                      <a:pt x="3" y="1"/>
                      <a:pt x="2" y="1"/>
                    </a:cubicBezTo>
                    <a:cubicBezTo>
                      <a:pt x="2" y="1"/>
                      <a:pt x="3" y="0"/>
                      <a:pt x="3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3" y="0"/>
                      <a:pt x="3" y="1"/>
                      <a:pt x="3" y="0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1" y="1"/>
                      <a:pt x="0" y="1"/>
                      <a:pt x="1" y="1"/>
                    </a:cubicBez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852" name="Freeform 951"/>
              <p:cNvSpPr>
                <a:spLocks/>
              </p:cNvSpPr>
              <p:nvPr/>
            </p:nvSpPr>
            <p:spPr bwMode="auto">
              <a:xfrm>
                <a:off x="1838" y="2600"/>
                <a:ext cx="2" cy="0"/>
              </a:xfrm>
              <a:custGeom>
                <a:avLst/>
                <a:gdLst>
                  <a:gd name="T0" fmla="*/ 1 w 1"/>
                  <a:gd name="T1" fmla="*/ 1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1" y="0"/>
                    </a:cubicBez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853" name="Rectangle 952"/>
              <p:cNvSpPr>
                <a:spLocks noChangeArrowheads="1"/>
              </p:cNvSpPr>
              <p:nvPr/>
            </p:nvSpPr>
            <p:spPr bwMode="auto">
              <a:xfrm>
                <a:off x="1846" y="2595"/>
                <a:ext cx="1" cy="1"/>
              </a:xfrm>
              <a:prstGeom prst="rect">
                <a:avLst/>
              </a:pr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854" name="Freeform 953"/>
              <p:cNvSpPr>
                <a:spLocks/>
              </p:cNvSpPr>
              <p:nvPr/>
            </p:nvSpPr>
            <p:spPr bwMode="auto">
              <a:xfrm>
                <a:off x="1838" y="2598"/>
                <a:ext cx="2" cy="0"/>
              </a:xfrm>
              <a:custGeom>
                <a:avLst/>
                <a:gdLst>
                  <a:gd name="T0" fmla="*/ 1 w 1"/>
                  <a:gd name="T1" fmla="*/ 1 w 1"/>
                  <a:gd name="T2" fmla="*/ 0 w 1"/>
                  <a:gd name="T3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855" name="Freeform 954"/>
              <p:cNvSpPr>
                <a:spLocks/>
              </p:cNvSpPr>
              <p:nvPr/>
            </p:nvSpPr>
            <p:spPr bwMode="auto">
              <a:xfrm>
                <a:off x="1835" y="2581"/>
                <a:ext cx="27" cy="38"/>
              </a:xfrm>
              <a:custGeom>
                <a:avLst/>
                <a:gdLst>
                  <a:gd name="T0" fmla="*/ 10 w 10"/>
                  <a:gd name="T1" fmla="*/ 4 h 14"/>
                  <a:gd name="T2" fmla="*/ 9 w 10"/>
                  <a:gd name="T3" fmla="*/ 3 h 14"/>
                  <a:gd name="T4" fmla="*/ 9 w 10"/>
                  <a:gd name="T5" fmla="*/ 2 h 14"/>
                  <a:gd name="T6" fmla="*/ 8 w 10"/>
                  <a:gd name="T7" fmla="*/ 0 h 14"/>
                  <a:gd name="T8" fmla="*/ 8 w 10"/>
                  <a:gd name="T9" fmla="*/ 1 h 14"/>
                  <a:gd name="T10" fmla="*/ 7 w 10"/>
                  <a:gd name="T11" fmla="*/ 0 h 14"/>
                  <a:gd name="T12" fmla="*/ 6 w 10"/>
                  <a:gd name="T13" fmla="*/ 1 h 14"/>
                  <a:gd name="T14" fmla="*/ 6 w 10"/>
                  <a:gd name="T15" fmla="*/ 2 h 14"/>
                  <a:gd name="T16" fmla="*/ 2 w 10"/>
                  <a:gd name="T17" fmla="*/ 5 h 14"/>
                  <a:gd name="T18" fmla="*/ 3 w 10"/>
                  <a:gd name="T19" fmla="*/ 7 h 14"/>
                  <a:gd name="T20" fmla="*/ 2 w 10"/>
                  <a:gd name="T21" fmla="*/ 6 h 14"/>
                  <a:gd name="T22" fmla="*/ 3 w 10"/>
                  <a:gd name="T23" fmla="*/ 6 h 14"/>
                  <a:gd name="T24" fmla="*/ 1 w 10"/>
                  <a:gd name="T25" fmla="*/ 6 h 14"/>
                  <a:gd name="T26" fmla="*/ 2 w 10"/>
                  <a:gd name="T27" fmla="*/ 8 h 14"/>
                  <a:gd name="T28" fmla="*/ 1 w 10"/>
                  <a:gd name="T29" fmla="*/ 6 h 14"/>
                  <a:gd name="T30" fmla="*/ 3 w 10"/>
                  <a:gd name="T31" fmla="*/ 6 h 14"/>
                  <a:gd name="T32" fmla="*/ 2 w 10"/>
                  <a:gd name="T33" fmla="*/ 9 h 14"/>
                  <a:gd name="T34" fmla="*/ 5 w 10"/>
                  <a:gd name="T35" fmla="*/ 6 h 14"/>
                  <a:gd name="T36" fmla="*/ 5 w 10"/>
                  <a:gd name="T37" fmla="*/ 6 h 14"/>
                  <a:gd name="T38" fmla="*/ 5 w 10"/>
                  <a:gd name="T39" fmla="*/ 6 h 14"/>
                  <a:gd name="T40" fmla="*/ 5 w 10"/>
                  <a:gd name="T41" fmla="*/ 6 h 14"/>
                  <a:gd name="T42" fmla="*/ 5 w 10"/>
                  <a:gd name="T43" fmla="*/ 6 h 14"/>
                  <a:gd name="T44" fmla="*/ 5 w 10"/>
                  <a:gd name="T45" fmla="*/ 6 h 14"/>
                  <a:gd name="T46" fmla="*/ 5 w 10"/>
                  <a:gd name="T47" fmla="*/ 6 h 14"/>
                  <a:gd name="T48" fmla="*/ 5 w 10"/>
                  <a:gd name="T49" fmla="*/ 6 h 14"/>
                  <a:gd name="T50" fmla="*/ 5 w 10"/>
                  <a:gd name="T51" fmla="*/ 6 h 14"/>
                  <a:gd name="T52" fmla="*/ 2 w 10"/>
                  <a:gd name="T53" fmla="*/ 10 h 14"/>
                  <a:gd name="T54" fmla="*/ 2 w 10"/>
                  <a:gd name="T55" fmla="*/ 10 h 14"/>
                  <a:gd name="T56" fmla="*/ 3 w 10"/>
                  <a:gd name="T57" fmla="*/ 10 h 14"/>
                  <a:gd name="T58" fmla="*/ 3 w 10"/>
                  <a:gd name="T59" fmla="*/ 9 h 14"/>
                  <a:gd name="T60" fmla="*/ 4 w 10"/>
                  <a:gd name="T61" fmla="*/ 6 h 14"/>
                  <a:gd name="T62" fmla="*/ 4 w 10"/>
                  <a:gd name="T63" fmla="*/ 7 h 14"/>
                  <a:gd name="T64" fmla="*/ 7 w 10"/>
                  <a:gd name="T65" fmla="*/ 6 h 14"/>
                  <a:gd name="T66" fmla="*/ 6 w 10"/>
                  <a:gd name="T67" fmla="*/ 4 h 14"/>
                  <a:gd name="T68" fmla="*/ 7 w 10"/>
                  <a:gd name="T69" fmla="*/ 5 h 14"/>
                  <a:gd name="T70" fmla="*/ 6 w 10"/>
                  <a:gd name="T71" fmla="*/ 4 h 14"/>
                  <a:gd name="T72" fmla="*/ 7 w 10"/>
                  <a:gd name="T73" fmla="*/ 5 h 14"/>
                  <a:gd name="T74" fmla="*/ 5 w 10"/>
                  <a:gd name="T75" fmla="*/ 3 h 14"/>
                  <a:gd name="T76" fmla="*/ 8 w 10"/>
                  <a:gd name="T77" fmla="*/ 5 h 14"/>
                  <a:gd name="T78" fmla="*/ 8 w 10"/>
                  <a:gd name="T79" fmla="*/ 4 h 14"/>
                  <a:gd name="T80" fmla="*/ 7 w 10"/>
                  <a:gd name="T81" fmla="*/ 3 h 14"/>
                  <a:gd name="T82" fmla="*/ 8 w 10"/>
                  <a:gd name="T83" fmla="*/ 5 h 14"/>
                  <a:gd name="T84" fmla="*/ 8 w 10"/>
                  <a:gd name="T85" fmla="*/ 3 h 14"/>
                  <a:gd name="T86" fmla="*/ 7 w 10"/>
                  <a:gd name="T87" fmla="*/ 2 h 14"/>
                  <a:gd name="T88" fmla="*/ 8 w 10"/>
                  <a:gd name="T89" fmla="*/ 2 h 14"/>
                  <a:gd name="T90" fmla="*/ 9 w 10"/>
                  <a:gd name="T91" fmla="*/ 4 h 14"/>
                  <a:gd name="T92" fmla="*/ 10 w 10"/>
                  <a:gd name="T93" fmla="*/ 5 h 14"/>
                  <a:gd name="T94" fmla="*/ 9 w 10"/>
                  <a:gd name="T95" fmla="*/ 2 h 14"/>
                  <a:gd name="T96" fmla="*/ 10 w 10"/>
                  <a:gd name="T97" fmla="*/ 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10" h="14">
                    <a:moveTo>
                      <a:pt x="10" y="4"/>
                    </a:moveTo>
                    <a:cubicBezTo>
                      <a:pt x="10" y="3"/>
                      <a:pt x="9" y="3"/>
                      <a:pt x="9" y="3"/>
                    </a:cubicBezTo>
                    <a:cubicBezTo>
                      <a:pt x="9" y="2"/>
                      <a:pt x="9" y="2"/>
                      <a:pt x="9" y="2"/>
                    </a:cubicBezTo>
                    <a:cubicBezTo>
                      <a:pt x="8" y="1"/>
                      <a:pt x="8" y="1"/>
                      <a:pt x="8" y="0"/>
                    </a:cubicBezTo>
                    <a:cubicBezTo>
                      <a:pt x="8" y="0"/>
                      <a:pt x="8" y="1"/>
                      <a:pt x="8" y="1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7" y="1"/>
                      <a:pt x="7" y="2"/>
                      <a:pt x="6" y="1"/>
                    </a:cubicBezTo>
                    <a:cubicBezTo>
                      <a:pt x="6" y="1"/>
                      <a:pt x="6" y="2"/>
                      <a:pt x="6" y="2"/>
                    </a:cubicBezTo>
                    <a:cubicBezTo>
                      <a:pt x="5" y="3"/>
                      <a:pt x="4" y="5"/>
                      <a:pt x="2" y="5"/>
                    </a:cubicBezTo>
                    <a:cubicBezTo>
                      <a:pt x="3" y="7"/>
                      <a:pt x="3" y="7"/>
                      <a:pt x="3" y="7"/>
                    </a:cubicBezTo>
                    <a:cubicBezTo>
                      <a:pt x="3" y="6"/>
                      <a:pt x="3" y="7"/>
                      <a:pt x="2" y="6"/>
                    </a:cubicBezTo>
                    <a:cubicBezTo>
                      <a:pt x="3" y="6"/>
                      <a:pt x="3" y="6"/>
                      <a:pt x="3" y="6"/>
                    </a:cubicBezTo>
                    <a:cubicBezTo>
                      <a:pt x="1" y="4"/>
                      <a:pt x="2" y="6"/>
                      <a:pt x="1" y="6"/>
                    </a:cubicBezTo>
                    <a:cubicBezTo>
                      <a:pt x="1" y="6"/>
                      <a:pt x="2" y="8"/>
                      <a:pt x="2" y="8"/>
                    </a:cubicBezTo>
                    <a:cubicBezTo>
                      <a:pt x="1" y="6"/>
                      <a:pt x="2" y="8"/>
                      <a:pt x="1" y="6"/>
                    </a:cubicBezTo>
                    <a:cubicBezTo>
                      <a:pt x="1" y="5"/>
                      <a:pt x="3" y="6"/>
                      <a:pt x="3" y="6"/>
                    </a:cubicBezTo>
                    <a:cubicBezTo>
                      <a:pt x="3" y="7"/>
                      <a:pt x="6" y="2"/>
                      <a:pt x="2" y="9"/>
                    </a:cubicBezTo>
                    <a:cubicBezTo>
                      <a:pt x="7" y="2"/>
                      <a:pt x="3" y="7"/>
                      <a:pt x="5" y="6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5" y="5"/>
                      <a:pt x="0" y="14"/>
                      <a:pt x="2" y="10"/>
                    </a:cubicBezTo>
                    <a:cubicBezTo>
                      <a:pt x="2" y="10"/>
                      <a:pt x="2" y="10"/>
                      <a:pt x="2" y="10"/>
                    </a:cubicBezTo>
                    <a:cubicBezTo>
                      <a:pt x="3" y="10"/>
                      <a:pt x="3" y="10"/>
                      <a:pt x="3" y="10"/>
                    </a:cubicBezTo>
                    <a:cubicBezTo>
                      <a:pt x="3" y="9"/>
                      <a:pt x="3" y="9"/>
                      <a:pt x="3" y="9"/>
                    </a:cubicBezTo>
                    <a:cubicBezTo>
                      <a:pt x="3" y="8"/>
                      <a:pt x="3" y="6"/>
                      <a:pt x="4" y="6"/>
                    </a:cubicBezTo>
                    <a:cubicBezTo>
                      <a:pt x="4" y="7"/>
                      <a:pt x="4" y="7"/>
                      <a:pt x="4" y="7"/>
                    </a:cubicBezTo>
                    <a:cubicBezTo>
                      <a:pt x="4" y="6"/>
                      <a:pt x="5" y="5"/>
                      <a:pt x="7" y="6"/>
                    </a:cubicBezTo>
                    <a:cubicBezTo>
                      <a:pt x="6" y="6"/>
                      <a:pt x="8" y="6"/>
                      <a:pt x="6" y="4"/>
                    </a:cubicBezTo>
                    <a:cubicBezTo>
                      <a:pt x="6" y="5"/>
                      <a:pt x="6" y="5"/>
                      <a:pt x="7" y="5"/>
                    </a:cubicBezTo>
                    <a:cubicBezTo>
                      <a:pt x="6" y="4"/>
                      <a:pt x="6" y="4"/>
                      <a:pt x="6" y="4"/>
                    </a:cubicBezTo>
                    <a:cubicBezTo>
                      <a:pt x="6" y="4"/>
                      <a:pt x="7" y="5"/>
                      <a:pt x="7" y="5"/>
                    </a:cubicBezTo>
                    <a:cubicBezTo>
                      <a:pt x="6" y="4"/>
                      <a:pt x="6" y="3"/>
                      <a:pt x="5" y="3"/>
                    </a:cubicBezTo>
                    <a:cubicBezTo>
                      <a:pt x="7" y="3"/>
                      <a:pt x="8" y="4"/>
                      <a:pt x="8" y="5"/>
                    </a:cubicBezTo>
                    <a:cubicBezTo>
                      <a:pt x="8" y="4"/>
                      <a:pt x="8" y="4"/>
                      <a:pt x="8" y="4"/>
                    </a:cubicBezTo>
                    <a:cubicBezTo>
                      <a:pt x="8" y="4"/>
                      <a:pt x="7" y="3"/>
                      <a:pt x="7" y="3"/>
                    </a:cubicBezTo>
                    <a:cubicBezTo>
                      <a:pt x="7" y="3"/>
                      <a:pt x="8" y="4"/>
                      <a:pt x="8" y="5"/>
                    </a:cubicBezTo>
                    <a:cubicBezTo>
                      <a:pt x="9" y="5"/>
                      <a:pt x="7" y="2"/>
                      <a:pt x="8" y="3"/>
                    </a:cubicBezTo>
                    <a:cubicBezTo>
                      <a:pt x="7" y="2"/>
                      <a:pt x="7" y="2"/>
                      <a:pt x="7" y="2"/>
                    </a:cubicBezTo>
                    <a:cubicBezTo>
                      <a:pt x="7" y="2"/>
                      <a:pt x="8" y="3"/>
                      <a:pt x="8" y="2"/>
                    </a:cubicBezTo>
                    <a:cubicBezTo>
                      <a:pt x="9" y="4"/>
                      <a:pt x="9" y="4"/>
                      <a:pt x="9" y="4"/>
                    </a:cubicBezTo>
                    <a:cubicBezTo>
                      <a:pt x="9" y="4"/>
                      <a:pt x="10" y="5"/>
                      <a:pt x="10" y="5"/>
                    </a:cubicBezTo>
                    <a:cubicBezTo>
                      <a:pt x="9" y="2"/>
                      <a:pt x="9" y="2"/>
                      <a:pt x="9" y="2"/>
                    </a:cubicBezTo>
                    <a:cubicBezTo>
                      <a:pt x="10" y="4"/>
                      <a:pt x="10" y="4"/>
                      <a:pt x="10" y="4"/>
                    </a:cubicBez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856" name="Freeform 955"/>
              <p:cNvSpPr>
                <a:spLocks/>
              </p:cNvSpPr>
              <p:nvPr/>
            </p:nvSpPr>
            <p:spPr bwMode="auto">
              <a:xfrm>
                <a:off x="1862" y="2595"/>
                <a:ext cx="0" cy="3"/>
              </a:xfrm>
              <a:custGeom>
                <a:avLst/>
                <a:gdLst>
                  <a:gd name="T0" fmla="*/ 0 h 3"/>
                  <a:gd name="T1" fmla="*/ 3 h 3"/>
                  <a:gd name="T2" fmla="*/ 0 h 3"/>
                  <a:gd name="T3" fmla="*/ 0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3">
                    <a:moveTo>
                      <a:pt x="0" y="0"/>
                    </a:moveTo>
                    <a:lnTo>
                      <a:pt x="0" y="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857" name="Freeform 956"/>
              <p:cNvSpPr>
                <a:spLocks/>
              </p:cNvSpPr>
              <p:nvPr/>
            </p:nvSpPr>
            <p:spPr bwMode="auto">
              <a:xfrm>
                <a:off x="1862" y="259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858" name="Rectangle 957"/>
              <p:cNvSpPr>
                <a:spLocks noChangeArrowheads="1"/>
              </p:cNvSpPr>
              <p:nvPr/>
            </p:nvSpPr>
            <p:spPr bwMode="auto">
              <a:xfrm>
                <a:off x="1851" y="2584"/>
                <a:ext cx="1" cy="1"/>
              </a:xfrm>
              <a:prstGeom prst="rect">
                <a:avLst/>
              </a:pr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859" name="Freeform 958"/>
              <p:cNvSpPr>
                <a:spLocks/>
              </p:cNvSpPr>
              <p:nvPr/>
            </p:nvSpPr>
            <p:spPr bwMode="auto">
              <a:xfrm>
                <a:off x="1857" y="2595"/>
                <a:ext cx="2" cy="3"/>
              </a:xfrm>
              <a:custGeom>
                <a:avLst/>
                <a:gdLst>
                  <a:gd name="T0" fmla="*/ 1 w 1"/>
                  <a:gd name="T1" fmla="*/ 1 h 1"/>
                  <a:gd name="T2" fmla="*/ 0 w 1"/>
                  <a:gd name="T3" fmla="*/ 0 h 1"/>
                  <a:gd name="T4" fmla="*/ 1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860" name="Freeform 959"/>
              <p:cNvSpPr>
                <a:spLocks/>
              </p:cNvSpPr>
              <p:nvPr/>
            </p:nvSpPr>
            <p:spPr bwMode="auto">
              <a:xfrm>
                <a:off x="1854" y="2598"/>
                <a:ext cx="3" cy="2"/>
              </a:xfrm>
              <a:custGeom>
                <a:avLst/>
                <a:gdLst>
                  <a:gd name="T0" fmla="*/ 0 w 1"/>
                  <a:gd name="T1" fmla="*/ 0 h 1"/>
                  <a:gd name="T2" fmla="*/ 1 w 1"/>
                  <a:gd name="T3" fmla="*/ 1 h 1"/>
                  <a:gd name="T4" fmla="*/ 0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861" name="Rectangle 960"/>
              <p:cNvSpPr>
                <a:spLocks noChangeArrowheads="1"/>
              </p:cNvSpPr>
              <p:nvPr/>
            </p:nvSpPr>
            <p:spPr bwMode="auto">
              <a:xfrm>
                <a:off x="1862" y="2595"/>
                <a:ext cx="1" cy="1"/>
              </a:xfrm>
              <a:prstGeom prst="rect">
                <a:avLst/>
              </a:pr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862" name="Freeform 961"/>
              <p:cNvSpPr>
                <a:spLocks/>
              </p:cNvSpPr>
              <p:nvPr/>
            </p:nvSpPr>
            <p:spPr bwMode="auto">
              <a:xfrm>
                <a:off x="1846" y="2573"/>
                <a:ext cx="22" cy="19"/>
              </a:xfrm>
              <a:custGeom>
                <a:avLst/>
                <a:gdLst>
                  <a:gd name="T0" fmla="*/ 4 w 8"/>
                  <a:gd name="T1" fmla="*/ 5 h 7"/>
                  <a:gd name="T2" fmla="*/ 6 w 8"/>
                  <a:gd name="T3" fmla="*/ 5 h 7"/>
                  <a:gd name="T4" fmla="*/ 4 w 8"/>
                  <a:gd name="T5" fmla="*/ 2 h 7"/>
                  <a:gd name="T6" fmla="*/ 6 w 8"/>
                  <a:gd name="T7" fmla="*/ 4 h 7"/>
                  <a:gd name="T8" fmla="*/ 5 w 8"/>
                  <a:gd name="T9" fmla="*/ 3 h 7"/>
                  <a:gd name="T10" fmla="*/ 6 w 8"/>
                  <a:gd name="T11" fmla="*/ 2 h 7"/>
                  <a:gd name="T12" fmla="*/ 6 w 8"/>
                  <a:gd name="T13" fmla="*/ 5 h 7"/>
                  <a:gd name="T14" fmla="*/ 5 w 8"/>
                  <a:gd name="T15" fmla="*/ 2 h 7"/>
                  <a:gd name="T16" fmla="*/ 5 w 8"/>
                  <a:gd name="T17" fmla="*/ 2 h 7"/>
                  <a:gd name="T18" fmla="*/ 5 w 8"/>
                  <a:gd name="T19" fmla="*/ 3 h 7"/>
                  <a:gd name="T20" fmla="*/ 5 w 8"/>
                  <a:gd name="T21" fmla="*/ 5 h 7"/>
                  <a:gd name="T22" fmla="*/ 6 w 8"/>
                  <a:gd name="T23" fmla="*/ 7 h 7"/>
                  <a:gd name="T24" fmla="*/ 6 w 8"/>
                  <a:gd name="T25" fmla="*/ 5 h 7"/>
                  <a:gd name="T26" fmla="*/ 6 w 8"/>
                  <a:gd name="T27" fmla="*/ 6 h 7"/>
                  <a:gd name="T28" fmla="*/ 6 w 8"/>
                  <a:gd name="T29" fmla="*/ 5 h 7"/>
                  <a:gd name="T30" fmla="*/ 7 w 8"/>
                  <a:gd name="T31" fmla="*/ 7 h 7"/>
                  <a:gd name="T32" fmla="*/ 5 w 8"/>
                  <a:gd name="T33" fmla="*/ 5 h 7"/>
                  <a:gd name="T34" fmla="*/ 5 w 8"/>
                  <a:gd name="T35" fmla="*/ 5 h 7"/>
                  <a:gd name="T36" fmla="*/ 5 w 8"/>
                  <a:gd name="T37" fmla="*/ 3 h 7"/>
                  <a:gd name="T38" fmla="*/ 6 w 8"/>
                  <a:gd name="T39" fmla="*/ 2 h 7"/>
                  <a:gd name="T40" fmla="*/ 5 w 8"/>
                  <a:gd name="T41" fmla="*/ 2 h 7"/>
                  <a:gd name="T42" fmla="*/ 2 w 8"/>
                  <a:gd name="T43" fmla="*/ 0 h 7"/>
                  <a:gd name="T44" fmla="*/ 3 w 8"/>
                  <a:gd name="T45" fmla="*/ 1 h 7"/>
                  <a:gd name="T46" fmla="*/ 2 w 8"/>
                  <a:gd name="T47" fmla="*/ 1 h 7"/>
                  <a:gd name="T48" fmla="*/ 5 w 8"/>
                  <a:gd name="T49" fmla="*/ 2 h 7"/>
                  <a:gd name="T50" fmla="*/ 3 w 8"/>
                  <a:gd name="T51" fmla="*/ 0 h 7"/>
                  <a:gd name="T52" fmla="*/ 3 w 8"/>
                  <a:gd name="T53" fmla="*/ 1 h 7"/>
                  <a:gd name="T54" fmla="*/ 2 w 8"/>
                  <a:gd name="T55" fmla="*/ 1 h 7"/>
                  <a:gd name="T56" fmla="*/ 3 w 8"/>
                  <a:gd name="T57" fmla="*/ 2 h 7"/>
                  <a:gd name="T58" fmla="*/ 3 w 8"/>
                  <a:gd name="T59" fmla="*/ 2 h 7"/>
                  <a:gd name="T60" fmla="*/ 3 w 8"/>
                  <a:gd name="T61" fmla="*/ 3 h 7"/>
                  <a:gd name="T62" fmla="*/ 3 w 8"/>
                  <a:gd name="T63" fmla="*/ 3 h 7"/>
                  <a:gd name="T64" fmla="*/ 4 w 8"/>
                  <a:gd name="T65" fmla="*/ 5 h 7"/>
                  <a:gd name="T66" fmla="*/ 3 w 8"/>
                  <a:gd name="T67" fmla="*/ 3 h 7"/>
                  <a:gd name="T68" fmla="*/ 4 w 8"/>
                  <a:gd name="T69" fmla="*/ 5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8" h="7">
                    <a:moveTo>
                      <a:pt x="4" y="5"/>
                    </a:moveTo>
                    <a:cubicBezTo>
                      <a:pt x="5" y="6"/>
                      <a:pt x="5" y="5"/>
                      <a:pt x="6" y="5"/>
                    </a:cubicBezTo>
                    <a:cubicBezTo>
                      <a:pt x="6" y="4"/>
                      <a:pt x="4" y="2"/>
                      <a:pt x="4" y="2"/>
                    </a:cubicBezTo>
                    <a:cubicBezTo>
                      <a:pt x="6" y="4"/>
                      <a:pt x="6" y="4"/>
                      <a:pt x="6" y="4"/>
                    </a:cubicBezTo>
                    <a:cubicBezTo>
                      <a:pt x="6" y="5"/>
                      <a:pt x="8" y="1"/>
                      <a:pt x="5" y="3"/>
                    </a:cubicBezTo>
                    <a:cubicBezTo>
                      <a:pt x="5" y="3"/>
                      <a:pt x="6" y="2"/>
                      <a:pt x="6" y="2"/>
                    </a:cubicBezTo>
                    <a:cubicBezTo>
                      <a:pt x="5" y="2"/>
                      <a:pt x="7" y="6"/>
                      <a:pt x="6" y="5"/>
                    </a:cubicBezTo>
                    <a:cubicBezTo>
                      <a:pt x="6" y="3"/>
                      <a:pt x="6" y="4"/>
                      <a:pt x="5" y="2"/>
                    </a:cubicBezTo>
                    <a:cubicBezTo>
                      <a:pt x="5" y="2"/>
                      <a:pt x="5" y="2"/>
                      <a:pt x="5" y="2"/>
                    </a:cubicBezTo>
                    <a:cubicBezTo>
                      <a:pt x="5" y="2"/>
                      <a:pt x="5" y="3"/>
                      <a:pt x="5" y="3"/>
                    </a:cubicBezTo>
                    <a:cubicBezTo>
                      <a:pt x="5" y="4"/>
                      <a:pt x="5" y="5"/>
                      <a:pt x="5" y="5"/>
                    </a:cubicBezTo>
                    <a:cubicBezTo>
                      <a:pt x="5" y="5"/>
                      <a:pt x="6" y="6"/>
                      <a:pt x="6" y="7"/>
                    </a:cubicBezTo>
                    <a:cubicBezTo>
                      <a:pt x="6" y="6"/>
                      <a:pt x="6" y="6"/>
                      <a:pt x="6" y="5"/>
                    </a:cubicBezTo>
                    <a:cubicBezTo>
                      <a:pt x="6" y="6"/>
                      <a:pt x="6" y="6"/>
                      <a:pt x="6" y="6"/>
                    </a:cubicBezTo>
                    <a:cubicBezTo>
                      <a:pt x="6" y="5"/>
                      <a:pt x="6" y="5"/>
                      <a:pt x="6" y="5"/>
                    </a:cubicBezTo>
                    <a:cubicBezTo>
                      <a:pt x="6" y="6"/>
                      <a:pt x="6" y="6"/>
                      <a:pt x="7" y="7"/>
                    </a:cubicBezTo>
                    <a:cubicBezTo>
                      <a:pt x="6" y="6"/>
                      <a:pt x="7" y="6"/>
                      <a:pt x="5" y="5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4" y="4"/>
                      <a:pt x="5" y="2"/>
                      <a:pt x="5" y="3"/>
                    </a:cubicBezTo>
                    <a:cubicBezTo>
                      <a:pt x="5" y="2"/>
                      <a:pt x="5" y="2"/>
                      <a:pt x="6" y="2"/>
                    </a:cubicBezTo>
                    <a:cubicBezTo>
                      <a:pt x="5" y="2"/>
                      <a:pt x="5" y="2"/>
                      <a:pt x="5" y="2"/>
                    </a:cubicBezTo>
                    <a:cubicBezTo>
                      <a:pt x="5" y="3"/>
                      <a:pt x="0" y="0"/>
                      <a:pt x="2" y="0"/>
                    </a:cubicBezTo>
                    <a:cubicBezTo>
                      <a:pt x="3" y="0"/>
                      <a:pt x="3" y="1"/>
                      <a:pt x="3" y="1"/>
                    </a:cubicBezTo>
                    <a:cubicBezTo>
                      <a:pt x="4" y="1"/>
                      <a:pt x="2" y="0"/>
                      <a:pt x="2" y="1"/>
                    </a:cubicBezTo>
                    <a:cubicBezTo>
                      <a:pt x="3" y="1"/>
                      <a:pt x="4" y="2"/>
                      <a:pt x="5" y="2"/>
                    </a:cubicBezTo>
                    <a:cubicBezTo>
                      <a:pt x="4" y="1"/>
                      <a:pt x="5" y="3"/>
                      <a:pt x="3" y="0"/>
                    </a:cubicBezTo>
                    <a:cubicBezTo>
                      <a:pt x="2" y="1"/>
                      <a:pt x="3" y="2"/>
                      <a:pt x="3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3" y="3"/>
                      <a:pt x="2" y="0"/>
                      <a:pt x="3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4" y="4"/>
                      <a:pt x="4" y="4"/>
                      <a:pt x="4" y="5"/>
                    </a:cubicBezTo>
                    <a:cubicBezTo>
                      <a:pt x="4" y="5"/>
                      <a:pt x="4" y="4"/>
                      <a:pt x="3" y="3"/>
                    </a:cubicBezTo>
                    <a:cubicBezTo>
                      <a:pt x="4" y="4"/>
                      <a:pt x="5" y="5"/>
                      <a:pt x="4" y="5"/>
                    </a:cubicBez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863" name="Freeform 962"/>
              <p:cNvSpPr>
                <a:spLocks/>
              </p:cNvSpPr>
              <p:nvPr/>
            </p:nvSpPr>
            <p:spPr bwMode="auto">
              <a:xfrm>
                <a:off x="1859" y="2587"/>
                <a:ext cx="3" cy="3"/>
              </a:xfrm>
              <a:custGeom>
                <a:avLst/>
                <a:gdLst>
                  <a:gd name="T0" fmla="*/ 3 w 3"/>
                  <a:gd name="T1" fmla="*/ 3 h 3"/>
                  <a:gd name="T2" fmla="*/ 0 w 3"/>
                  <a:gd name="T3" fmla="*/ 0 h 3"/>
                  <a:gd name="T4" fmla="*/ 3 w 3"/>
                  <a:gd name="T5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3">
                    <a:moveTo>
                      <a:pt x="3" y="3"/>
                    </a:moveTo>
                    <a:lnTo>
                      <a:pt x="0" y="0"/>
                    </a:lnTo>
                    <a:lnTo>
                      <a:pt x="3" y="3"/>
                    </a:ln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864" name="Freeform 963"/>
              <p:cNvSpPr>
                <a:spLocks/>
              </p:cNvSpPr>
              <p:nvPr/>
            </p:nvSpPr>
            <p:spPr bwMode="auto">
              <a:xfrm>
                <a:off x="1843" y="2573"/>
                <a:ext cx="14" cy="25"/>
              </a:xfrm>
              <a:custGeom>
                <a:avLst/>
                <a:gdLst>
                  <a:gd name="T0" fmla="*/ 3 w 5"/>
                  <a:gd name="T1" fmla="*/ 4 h 9"/>
                  <a:gd name="T2" fmla="*/ 1 w 5"/>
                  <a:gd name="T3" fmla="*/ 2 h 9"/>
                  <a:gd name="T4" fmla="*/ 3 w 5"/>
                  <a:gd name="T5" fmla="*/ 5 h 9"/>
                  <a:gd name="T6" fmla="*/ 3 w 5"/>
                  <a:gd name="T7" fmla="*/ 6 h 9"/>
                  <a:gd name="T8" fmla="*/ 2 w 5"/>
                  <a:gd name="T9" fmla="*/ 3 h 9"/>
                  <a:gd name="T10" fmla="*/ 1 w 5"/>
                  <a:gd name="T11" fmla="*/ 3 h 9"/>
                  <a:gd name="T12" fmla="*/ 2 w 5"/>
                  <a:gd name="T13" fmla="*/ 5 h 9"/>
                  <a:gd name="T14" fmla="*/ 2 w 5"/>
                  <a:gd name="T15" fmla="*/ 6 h 9"/>
                  <a:gd name="T16" fmla="*/ 2 w 5"/>
                  <a:gd name="T17" fmla="*/ 5 h 9"/>
                  <a:gd name="T18" fmla="*/ 1 w 5"/>
                  <a:gd name="T19" fmla="*/ 4 h 9"/>
                  <a:gd name="T20" fmla="*/ 2 w 5"/>
                  <a:gd name="T21" fmla="*/ 9 h 9"/>
                  <a:gd name="T22" fmla="*/ 2 w 5"/>
                  <a:gd name="T23" fmla="*/ 8 h 9"/>
                  <a:gd name="T24" fmla="*/ 1 w 5"/>
                  <a:gd name="T25" fmla="*/ 6 h 9"/>
                  <a:gd name="T26" fmla="*/ 2 w 5"/>
                  <a:gd name="T27" fmla="*/ 7 h 9"/>
                  <a:gd name="T28" fmla="*/ 2 w 5"/>
                  <a:gd name="T29" fmla="*/ 8 h 9"/>
                  <a:gd name="T30" fmla="*/ 5 w 5"/>
                  <a:gd name="T31" fmla="*/ 6 h 9"/>
                  <a:gd name="T32" fmla="*/ 4 w 5"/>
                  <a:gd name="T33" fmla="*/ 6 h 9"/>
                  <a:gd name="T34" fmla="*/ 4 w 5"/>
                  <a:gd name="T35" fmla="*/ 5 h 9"/>
                  <a:gd name="T36" fmla="*/ 3 w 5"/>
                  <a:gd name="T37" fmla="*/ 3 h 9"/>
                  <a:gd name="T38" fmla="*/ 3 w 5"/>
                  <a:gd name="T39" fmla="*/ 4 h 9"/>
                  <a:gd name="T40" fmla="*/ 2 w 5"/>
                  <a:gd name="T41" fmla="*/ 2 h 9"/>
                  <a:gd name="T42" fmla="*/ 2 w 5"/>
                  <a:gd name="T43" fmla="*/ 1 h 9"/>
                  <a:gd name="T44" fmla="*/ 1 w 5"/>
                  <a:gd name="T45" fmla="*/ 1 h 9"/>
                  <a:gd name="T46" fmla="*/ 3 w 5"/>
                  <a:gd name="T47" fmla="*/ 4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5" h="9">
                    <a:moveTo>
                      <a:pt x="3" y="4"/>
                    </a:moveTo>
                    <a:cubicBezTo>
                      <a:pt x="2" y="4"/>
                      <a:pt x="2" y="3"/>
                      <a:pt x="1" y="2"/>
                    </a:cubicBezTo>
                    <a:cubicBezTo>
                      <a:pt x="2" y="3"/>
                      <a:pt x="3" y="4"/>
                      <a:pt x="3" y="5"/>
                    </a:cubicBezTo>
                    <a:cubicBezTo>
                      <a:pt x="3" y="5"/>
                      <a:pt x="3" y="6"/>
                      <a:pt x="3" y="6"/>
                    </a:cubicBezTo>
                    <a:cubicBezTo>
                      <a:pt x="3" y="5"/>
                      <a:pt x="2" y="4"/>
                      <a:pt x="2" y="3"/>
                    </a:cubicBezTo>
                    <a:cubicBezTo>
                      <a:pt x="2" y="4"/>
                      <a:pt x="1" y="3"/>
                      <a:pt x="1" y="3"/>
                    </a:cubicBezTo>
                    <a:cubicBezTo>
                      <a:pt x="2" y="4"/>
                      <a:pt x="1" y="4"/>
                      <a:pt x="2" y="5"/>
                    </a:cubicBezTo>
                    <a:cubicBezTo>
                      <a:pt x="3" y="6"/>
                      <a:pt x="3" y="7"/>
                      <a:pt x="2" y="6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1" y="4"/>
                      <a:pt x="1" y="5"/>
                      <a:pt x="1" y="4"/>
                    </a:cubicBezTo>
                    <a:cubicBezTo>
                      <a:pt x="1" y="6"/>
                      <a:pt x="0" y="6"/>
                      <a:pt x="2" y="9"/>
                    </a:cubicBezTo>
                    <a:cubicBezTo>
                      <a:pt x="3" y="9"/>
                      <a:pt x="2" y="8"/>
                      <a:pt x="2" y="8"/>
                    </a:cubicBezTo>
                    <a:cubicBezTo>
                      <a:pt x="2" y="8"/>
                      <a:pt x="2" y="7"/>
                      <a:pt x="1" y="6"/>
                    </a:cubicBezTo>
                    <a:cubicBezTo>
                      <a:pt x="2" y="7"/>
                      <a:pt x="1" y="6"/>
                      <a:pt x="2" y="7"/>
                    </a:cubicBezTo>
                    <a:cubicBezTo>
                      <a:pt x="2" y="8"/>
                      <a:pt x="2" y="8"/>
                      <a:pt x="2" y="8"/>
                    </a:cubicBezTo>
                    <a:cubicBezTo>
                      <a:pt x="3" y="8"/>
                      <a:pt x="4" y="7"/>
                      <a:pt x="5" y="6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4" y="6"/>
                      <a:pt x="4" y="5"/>
                      <a:pt x="4" y="5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3" y="3"/>
                      <a:pt x="3" y="3"/>
                      <a:pt x="3" y="4"/>
                    </a:cubicBezTo>
                    <a:cubicBezTo>
                      <a:pt x="3" y="3"/>
                      <a:pt x="2" y="2"/>
                      <a:pt x="2" y="2"/>
                    </a:cubicBezTo>
                    <a:cubicBezTo>
                      <a:pt x="2" y="1"/>
                      <a:pt x="3" y="2"/>
                      <a:pt x="2" y="1"/>
                    </a:cubicBezTo>
                    <a:cubicBezTo>
                      <a:pt x="1" y="0"/>
                      <a:pt x="2" y="2"/>
                      <a:pt x="1" y="1"/>
                    </a:cubicBezTo>
                    <a:lnTo>
                      <a:pt x="3" y="4"/>
                    </a:ln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865" name="Rectangle 964"/>
              <p:cNvSpPr>
                <a:spLocks noChangeArrowheads="1"/>
              </p:cNvSpPr>
              <p:nvPr/>
            </p:nvSpPr>
            <p:spPr bwMode="auto">
              <a:xfrm>
                <a:off x="1851" y="2579"/>
                <a:ext cx="1" cy="2"/>
              </a:xfrm>
              <a:prstGeom prst="rect">
                <a:avLst/>
              </a:pr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866" name="Freeform 965"/>
              <p:cNvSpPr>
                <a:spLocks/>
              </p:cNvSpPr>
              <p:nvPr/>
            </p:nvSpPr>
            <p:spPr bwMode="auto">
              <a:xfrm>
                <a:off x="1854" y="2587"/>
                <a:ext cx="3" cy="3"/>
              </a:xfrm>
              <a:custGeom>
                <a:avLst/>
                <a:gdLst>
                  <a:gd name="T0" fmla="*/ 1 w 1"/>
                  <a:gd name="T1" fmla="*/ 1 h 1"/>
                  <a:gd name="T2" fmla="*/ 1 w 1"/>
                  <a:gd name="T3" fmla="*/ 0 h 1"/>
                  <a:gd name="T4" fmla="*/ 1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867" name="Freeform 966"/>
              <p:cNvSpPr>
                <a:spLocks/>
              </p:cNvSpPr>
              <p:nvPr/>
            </p:nvSpPr>
            <p:spPr bwMode="auto">
              <a:xfrm>
                <a:off x="1843" y="2584"/>
                <a:ext cx="3" cy="3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0 h 1"/>
                  <a:gd name="T4" fmla="*/ 1 w 1"/>
                  <a:gd name="T5" fmla="*/ 1 h 1"/>
                  <a:gd name="T6" fmla="*/ 0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868" name="Freeform 967"/>
              <p:cNvSpPr>
                <a:spLocks/>
              </p:cNvSpPr>
              <p:nvPr/>
            </p:nvSpPr>
            <p:spPr bwMode="auto">
              <a:xfrm>
                <a:off x="1843" y="2587"/>
                <a:ext cx="6" cy="13"/>
              </a:xfrm>
              <a:custGeom>
                <a:avLst/>
                <a:gdLst>
                  <a:gd name="T0" fmla="*/ 1 w 2"/>
                  <a:gd name="T1" fmla="*/ 5 h 5"/>
                  <a:gd name="T2" fmla="*/ 2 w 2"/>
                  <a:gd name="T3" fmla="*/ 4 h 5"/>
                  <a:gd name="T4" fmla="*/ 0 w 2"/>
                  <a:gd name="T5" fmla="*/ 1 h 5"/>
                  <a:gd name="T6" fmla="*/ 1 w 2"/>
                  <a:gd name="T7" fmla="*/ 3 h 5"/>
                  <a:gd name="T8" fmla="*/ 1 w 2"/>
                  <a:gd name="T9" fmla="*/ 3 h 5"/>
                  <a:gd name="T10" fmla="*/ 1 w 2"/>
                  <a:gd name="T11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5">
                    <a:moveTo>
                      <a:pt x="1" y="5"/>
                    </a:moveTo>
                    <a:cubicBezTo>
                      <a:pt x="2" y="4"/>
                      <a:pt x="1" y="3"/>
                      <a:pt x="2" y="4"/>
                    </a:cubicBezTo>
                    <a:cubicBezTo>
                      <a:pt x="2" y="3"/>
                      <a:pt x="1" y="2"/>
                      <a:pt x="0" y="1"/>
                    </a:cubicBezTo>
                    <a:cubicBezTo>
                      <a:pt x="0" y="0"/>
                      <a:pt x="1" y="3"/>
                      <a:pt x="1" y="3"/>
                    </a:cubicBezTo>
                    <a:cubicBezTo>
                      <a:pt x="0" y="2"/>
                      <a:pt x="1" y="3"/>
                      <a:pt x="1" y="3"/>
                    </a:cubicBezTo>
                    <a:lnTo>
                      <a:pt x="1" y="5"/>
                    </a:ln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869" name="Freeform 968"/>
              <p:cNvSpPr>
                <a:spLocks/>
              </p:cNvSpPr>
              <p:nvPr/>
            </p:nvSpPr>
            <p:spPr bwMode="auto">
              <a:xfrm>
                <a:off x="1829" y="2576"/>
                <a:ext cx="17" cy="24"/>
              </a:xfrm>
              <a:custGeom>
                <a:avLst/>
                <a:gdLst>
                  <a:gd name="T0" fmla="*/ 3 w 6"/>
                  <a:gd name="T1" fmla="*/ 5 h 9"/>
                  <a:gd name="T2" fmla="*/ 3 w 6"/>
                  <a:gd name="T3" fmla="*/ 6 h 9"/>
                  <a:gd name="T4" fmla="*/ 3 w 6"/>
                  <a:gd name="T5" fmla="*/ 5 h 9"/>
                  <a:gd name="T6" fmla="*/ 2 w 6"/>
                  <a:gd name="T7" fmla="*/ 4 h 9"/>
                  <a:gd name="T8" fmla="*/ 2 w 6"/>
                  <a:gd name="T9" fmla="*/ 5 h 9"/>
                  <a:gd name="T10" fmla="*/ 2 w 6"/>
                  <a:gd name="T11" fmla="*/ 7 h 9"/>
                  <a:gd name="T12" fmla="*/ 2 w 6"/>
                  <a:gd name="T13" fmla="*/ 7 h 9"/>
                  <a:gd name="T14" fmla="*/ 5 w 6"/>
                  <a:gd name="T15" fmla="*/ 9 h 9"/>
                  <a:gd name="T16" fmla="*/ 2 w 6"/>
                  <a:gd name="T17" fmla="*/ 7 h 9"/>
                  <a:gd name="T18" fmla="*/ 3 w 6"/>
                  <a:gd name="T19" fmla="*/ 6 h 9"/>
                  <a:gd name="T20" fmla="*/ 3 w 6"/>
                  <a:gd name="T21" fmla="*/ 6 h 9"/>
                  <a:gd name="T22" fmla="*/ 3 w 6"/>
                  <a:gd name="T23" fmla="*/ 5 h 9"/>
                  <a:gd name="T24" fmla="*/ 5 w 6"/>
                  <a:gd name="T25" fmla="*/ 5 h 9"/>
                  <a:gd name="T26" fmla="*/ 4 w 6"/>
                  <a:gd name="T27" fmla="*/ 4 h 9"/>
                  <a:gd name="T28" fmla="*/ 5 w 6"/>
                  <a:gd name="T29" fmla="*/ 4 h 9"/>
                  <a:gd name="T30" fmla="*/ 4 w 6"/>
                  <a:gd name="T31" fmla="*/ 4 h 9"/>
                  <a:gd name="T32" fmla="*/ 5 w 6"/>
                  <a:gd name="T33" fmla="*/ 4 h 9"/>
                  <a:gd name="T34" fmla="*/ 2 w 6"/>
                  <a:gd name="T35" fmla="*/ 3 h 9"/>
                  <a:gd name="T36" fmla="*/ 2 w 6"/>
                  <a:gd name="T37" fmla="*/ 3 h 9"/>
                  <a:gd name="T38" fmla="*/ 4 w 6"/>
                  <a:gd name="T39" fmla="*/ 3 h 9"/>
                  <a:gd name="T40" fmla="*/ 3 w 6"/>
                  <a:gd name="T41" fmla="*/ 3 h 9"/>
                  <a:gd name="T42" fmla="*/ 5 w 6"/>
                  <a:gd name="T43" fmla="*/ 3 h 9"/>
                  <a:gd name="T44" fmla="*/ 3 w 6"/>
                  <a:gd name="T45" fmla="*/ 2 h 9"/>
                  <a:gd name="T46" fmla="*/ 3 w 6"/>
                  <a:gd name="T47" fmla="*/ 2 h 9"/>
                  <a:gd name="T48" fmla="*/ 1 w 6"/>
                  <a:gd name="T49" fmla="*/ 0 h 9"/>
                  <a:gd name="T50" fmla="*/ 0 w 6"/>
                  <a:gd name="T51" fmla="*/ 3 h 9"/>
                  <a:gd name="T52" fmla="*/ 2 w 6"/>
                  <a:gd name="T53" fmla="*/ 4 h 9"/>
                  <a:gd name="T54" fmla="*/ 0 w 6"/>
                  <a:gd name="T55" fmla="*/ 4 h 9"/>
                  <a:gd name="T56" fmla="*/ 2 w 6"/>
                  <a:gd name="T57" fmla="*/ 4 h 9"/>
                  <a:gd name="T58" fmla="*/ 0 w 6"/>
                  <a:gd name="T59" fmla="*/ 5 h 9"/>
                  <a:gd name="T60" fmla="*/ 2 w 6"/>
                  <a:gd name="T61" fmla="*/ 5 h 9"/>
                  <a:gd name="T62" fmla="*/ 0 w 6"/>
                  <a:gd name="T63" fmla="*/ 5 h 9"/>
                  <a:gd name="T64" fmla="*/ 4 w 6"/>
                  <a:gd name="T65" fmla="*/ 8 h 9"/>
                  <a:gd name="T66" fmla="*/ 3 w 6"/>
                  <a:gd name="T67" fmla="*/ 7 h 9"/>
                  <a:gd name="T68" fmla="*/ 4 w 6"/>
                  <a:gd name="T69" fmla="*/ 6 h 9"/>
                  <a:gd name="T70" fmla="*/ 4 w 6"/>
                  <a:gd name="T71" fmla="*/ 5 h 9"/>
                  <a:gd name="T72" fmla="*/ 5 w 6"/>
                  <a:gd name="T73" fmla="*/ 8 h 9"/>
                  <a:gd name="T74" fmla="*/ 5 w 6"/>
                  <a:gd name="T75" fmla="*/ 8 h 9"/>
                  <a:gd name="T76" fmla="*/ 5 w 6"/>
                  <a:gd name="T77" fmla="*/ 7 h 9"/>
                  <a:gd name="T78" fmla="*/ 6 w 6"/>
                  <a:gd name="T79" fmla="*/ 7 h 9"/>
                  <a:gd name="T80" fmla="*/ 4 w 6"/>
                  <a:gd name="T81" fmla="*/ 4 h 9"/>
                  <a:gd name="T82" fmla="*/ 2 w 6"/>
                  <a:gd name="T83" fmla="*/ 3 h 9"/>
                  <a:gd name="T84" fmla="*/ 3 w 6"/>
                  <a:gd name="T85" fmla="*/ 5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6" h="9">
                    <a:moveTo>
                      <a:pt x="3" y="5"/>
                    </a:moveTo>
                    <a:cubicBezTo>
                      <a:pt x="3" y="5"/>
                      <a:pt x="3" y="6"/>
                      <a:pt x="3" y="6"/>
                    </a:cubicBezTo>
                    <a:cubicBezTo>
                      <a:pt x="2" y="5"/>
                      <a:pt x="2" y="5"/>
                      <a:pt x="3" y="5"/>
                    </a:cubicBezTo>
                    <a:cubicBezTo>
                      <a:pt x="2" y="3"/>
                      <a:pt x="2" y="5"/>
                      <a:pt x="2" y="4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3" y="5"/>
                      <a:pt x="3" y="5"/>
                      <a:pt x="2" y="7"/>
                    </a:cubicBezTo>
                    <a:cubicBezTo>
                      <a:pt x="2" y="8"/>
                      <a:pt x="3" y="6"/>
                      <a:pt x="2" y="7"/>
                    </a:cubicBezTo>
                    <a:cubicBezTo>
                      <a:pt x="4" y="6"/>
                      <a:pt x="5" y="7"/>
                      <a:pt x="5" y="9"/>
                    </a:cubicBezTo>
                    <a:cubicBezTo>
                      <a:pt x="4" y="8"/>
                      <a:pt x="3" y="7"/>
                      <a:pt x="2" y="7"/>
                    </a:cubicBezTo>
                    <a:cubicBezTo>
                      <a:pt x="4" y="6"/>
                      <a:pt x="2" y="6"/>
                      <a:pt x="3" y="6"/>
                    </a:cubicBezTo>
                    <a:cubicBezTo>
                      <a:pt x="3" y="6"/>
                      <a:pt x="3" y="5"/>
                      <a:pt x="3" y="6"/>
                    </a:cubicBezTo>
                    <a:cubicBezTo>
                      <a:pt x="5" y="5"/>
                      <a:pt x="3" y="6"/>
                      <a:pt x="3" y="5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4" y="5"/>
                      <a:pt x="3" y="5"/>
                      <a:pt x="4" y="4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4" y="3"/>
                      <a:pt x="4" y="4"/>
                      <a:pt x="2" y="3"/>
                    </a:cubicBezTo>
                    <a:cubicBezTo>
                      <a:pt x="5" y="4"/>
                      <a:pt x="1" y="3"/>
                      <a:pt x="2" y="3"/>
                    </a:cubicBezTo>
                    <a:cubicBezTo>
                      <a:pt x="3" y="3"/>
                      <a:pt x="3" y="3"/>
                      <a:pt x="4" y="3"/>
                    </a:cubicBezTo>
                    <a:cubicBezTo>
                      <a:pt x="2" y="3"/>
                      <a:pt x="4" y="3"/>
                      <a:pt x="3" y="3"/>
                    </a:cubicBezTo>
                    <a:cubicBezTo>
                      <a:pt x="5" y="3"/>
                      <a:pt x="4" y="3"/>
                      <a:pt x="5" y="3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2"/>
                      <a:pt x="1" y="0"/>
                      <a:pt x="1" y="0"/>
                    </a:cubicBezTo>
                    <a:cubicBezTo>
                      <a:pt x="1" y="2"/>
                      <a:pt x="1" y="3"/>
                      <a:pt x="0" y="3"/>
                    </a:cubicBezTo>
                    <a:cubicBezTo>
                      <a:pt x="2" y="4"/>
                      <a:pt x="0" y="4"/>
                      <a:pt x="2" y="4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5"/>
                      <a:pt x="1" y="4"/>
                      <a:pt x="2" y="4"/>
                    </a:cubicBezTo>
                    <a:cubicBezTo>
                      <a:pt x="2" y="4"/>
                      <a:pt x="1" y="5"/>
                      <a:pt x="0" y="5"/>
                    </a:cubicBezTo>
                    <a:cubicBezTo>
                      <a:pt x="0" y="5"/>
                      <a:pt x="1" y="5"/>
                      <a:pt x="2" y="5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2" y="6"/>
                      <a:pt x="1" y="8"/>
                      <a:pt x="4" y="8"/>
                    </a:cubicBezTo>
                    <a:cubicBezTo>
                      <a:pt x="3" y="7"/>
                      <a:pt x="3" y="7"/>
                      <a:pt x="3" y="7"/>
                    </a:cubicBezTo>
                    <a:cubicBezTo>
                      <a:pt x="4" y="8"/>
                      <a:pt x="3" y="4"/>
                      <a:pt x="4" y="6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4" y="6"/>
                      <a:pt x="5" y="7"/>
                      <a:pt x="5" y="8"/>
                    </a:cubicBezTo>
                    <a:cubicBezTo>
                      <a:pt x="5" y="8"/>
                      <a:pt x="6" y="8"/>
                      <a:pt x="5" y="8"/>
                    </a:cubicBezTo>
                    <a:cubicBezTo>
                      <a:pt x="5" y="7"/>
                      <a:pt x="5" y="7"/>
                      <a:pt x="5" y="7"/>
                    </a:cubicBezTo>
                    <a:cubicBezTo>
                      <a:pt x="5" y="6"/>
                      <a:pt x="5" y="6"/>
                      <a:pt x="6" y="7"/>
                    </a:cubicBezTo>
                    <a:cubicBezTo>
                      <a:pt x="5" y="6"/>
                      <a:pt x="4" y="5"/>
                      <a:pt x="4" y="4"/>
                    </a:cubicBezTo>
                    <a:cubicBezTo>
                      <a:pt x="4" y="7"/>
                      <a:pt x="2" y="2"/>
                      <a:pt x="2" y="3"/>
                    </a:cubicBezTo>
                    <a:cubicBezTo>
                      <a:pt x="2" y="4"/>
                      <a:pt x="3" y="4"/>
                      <a:pt x="3" y="5"/>
                    </a:cubicBez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870" name="Freeform 969"/>
              <p:cNvSpPr>
                <a:spLocks/>
              </p:cNvSpPr>
              <p:nvPr/>
            </p:nvSpPr>
            <p:spPr bwMode="auto">
              <a:xfrm>
                <a:off x="1843" y="259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871" name="Freeform 970"/>
              <p:cNvSpPr>
                <a:spLocks/>
              </p:cNvSpPr>
              <p:nvPr/>
            </p:nvSpPr>
            <p:spPr bwMode="auto">
              <a:xfrm>
                <a:off x="1838" y="2579"/>
                <a:ext cx="0" cy="2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1"/>
                    </a:cubicBez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872" name="Rectangle 971"/>
              <p:cNvSpPr>
                <a:spLocks noChangeArrowheads="1"/>
              </p:cNvSpPr>
              <p:nvPr/>
            </p:nvSpPr>
            <p:spPr bwMode="auto">
              <a:xfrm>
                <a:off x="1846" y="2595"/>
                <a:ext cx="1" cy="1"/>
              </a:xfrm>
              <a:prstGeom prst="rect">
                <a:avLst/>
              </a:pr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873" name="Freeform 972"/>
              <p:cNvSpPr>
                <a:spLocks/>
              </p:cNvSpPr>
              <p:nvPr/>
            </p:nvSpPr>
            <p:spPr bwMode="auto">
              <a:xfrm>
                <a:off x="1840" y="2587"/>
                <a:ext cx="0" cy="3"/>
              </a:xfrm>
              <a:custGeom>
                <a:avLst/>
                <a:gdLst>
                  <a:gd name="T0" fmla="*/ 0 h 3"/>
                  <a:gd name="T1" fmla="*/ 0 h 3"/>
                  <a:gd name="T2" fmla="*/ 3 h 3"/>
                  <a:gd name="T3" fmla="*/ 0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3">
                    <a:moveTo>
                      <a:pt x="0" y="0"/>
                    </a:moveTo>
                    <a:lnTo>
                      <a:pt x="0" y="0"/>
                    </a:lnTo>
                    <a:lnTo>
                      <a:pt x="0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874" name="Freeform 973"/>
              <p:cNvSpPr>
                <a:spLocks/>
              </p:cNvSpPr>
              <p:nvPr/>
            </p:nvSpPr>
            <p:spPr bwMode="auto">
              <a:xfrm>
                <a:off x="1832" y="2581"/>
                <a:ext cx="3" cy="3"/>
              </a:xfrm>
              <a:custGeom>
                <a:avLst/>
                <a:gdLst>
                  <a:gd name="T0" fmla="*/ 0 w 3"/>
                  <a:gd name="T1" fmla="*/ 3 h 3"/>
                  <a:gd name="T2" fmla="*/ 3 w 3"/>
                  <a:gd name="T3" fmla="*/ 0 h 3"/>
                  <a:gd name="T4" fmla="*/ 0 w 3"/>
                  <a:gd name="T5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3">
                    <a:moveTo>
                      <a:pt x="0" y="3"/>
                    </a:moveTo>
                    <a:lnTo>
                      <a:pt x="3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875" name="Freeform 974"/>
              <p:cNvSpPr>
                <a:spLocks/>
              </p:cNvSpPr>
              <p:nvPr/>
            </p:nvSpPr>
            <p:spPr bwMode="auto">
              <a:xfrm>
                <a:off x="1838" y="259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876" name="Freeform 975"/>
              <p:cNvSpPr>
                <a:spLocks/>
              </p:cNvSpPr>
              <p:nvPr/>
            </p:nvSpPr>
            <p:spPr bwMode="auto">
              <a:xfrm>
                <a:off x="1829" y="2565"/>
                <a:ext cx="33" cy="54"/>
              </a:xfrm>
              <a:custGeom>
                <a:avLst/>
                <a:gdLst>
                  <a:gd name="T0" fmla="*/ 4 w 12"/>
                  <a:gd name="T1" fmla="*/ 15 h 20"/>
                  <a:gd name="T2" fmla="*/ 4 w 12"/>
                  <a:gd name="T3" fmla="*/ 17 h 20"/>
                  <a:gd name="T4" fmla="*/ 5 w 12"/>
                  <a:gd name="T5" fmla="*/ 18 h 20"/>
                  <a:gd name="T6" fmla="*/ 6 w 12"/>
                  <a:gd name="T7" fmla="*/ 17 h 20"/>
                  <a:gd name="T8" fmla="*/ 8 w 12"/>
                  <a:gd name="T9" fmla="*/ 16 h 20"/>
                  <a:gd name="T10" fmla="*/ 9 w 12"/>
                  <a:gd name="T11" fmla="*/ 12 h 20"/>
                  <a:gd name="T12" fmla="*/ 10 w 12"/>
                  <a:gd name="T13" fmla="*/ 15 h 20"/>
                  <a:gd name="T14" fmla="*/ 8 w 12"/>
                  <a:gd name="T15" fmla="*/ 13 h 20"/>
                  <a:gd name="T16" fmla="*/ 9 w 12"/>
                  <a:gd name="T17" fmla="*/ 12 h 20"/>
                  <a:gd name="T18" fmla="*/ 7 w 12"/>
                  <a:gd name="T19" fmla="*/ 12 h 20"/>
                  <a:gd name="T20" fmla="*/ 7 w 12"/>
                  <a:gd name="T21" fmla="*/ 11 h 20"/>
                  <a:gd name="T22" fmla="*/ 4 w 12"/>
                  <a:gd name="T23" fmla="*/ 12 h 20"/>
                  <a:gd name="T24" fmla="*/ 8 w 12"/>
                  <a:gd name="T25" fmla="*/ 10 h 20"/>
                  <a:gd name="T26" fmla="*/ 7 w 12"/>
                  <a:gd name="T27" fmla="*/ 9 h 20"/>
                  <a:gd name="T28" fmla="*/ 7 w 12"/>
                  <a:gd name="T29" fmla="*/ 8 h 20"/>
                  <a:gd name="T30" fmla="*/ 5 w 12"/>
                  <a:gd name="T31" fmla="*/ 8 h 20"/>
                  <a:gd name="T32" fmla="*/ 2 w 12"/>
                  <a:gd name="T33" fmla="*/ 8 h 20"/>
                  <a:gd name="T34" fmla="*/ 6 w 12"/>
                  <a:gd name="T35" fmla="*/ 6 h 20"/>
                  <a:gd name="T36" fmla="*/ 5 w 12"/>
                  <a:gd name="T37" fmla="*/ 5 h 20"/>
                  <a:gd name="T38" fmla="*/ 4 w 12"/>
                  <a:gd name="T39" fmla="*/ 5 h 20"/>
                  <a:gd name="T40" fmla="*/ 4 w 12"/>
                  <a:gd name="T41" fmla="*/ 7 h 20"/>
                  <a:gd name="T42" fmla="*/ 3 w 12"/>
                  <a:gd name="T43" fmla="*/ 5 h 20"/>
                  <a:gd name="T44" fmla="*/ 3 w 12"/>
                  <a:gd name="T45" fmla="*/ 4 h 20"/>
                  <a:gd name="T46" fmla="*/ 1 w 12"/>
                  <a:gd name="T47" fmla="*/ 7 h 20"/>
                  <a:gd name="T48" fmla="*/ 1 w 12"/>
                  <a:gd name="T49" fmla="*/ 7 h 20"/>
                  <a:gd name="T50" fmla="*/ 1 w 12"/>
                  <a:gd name="T51" fmla="*/ 8 h 20"/>
                  <a:gd name="T52" fmla="*/ 1 w 12"/>
                  <a:gd name="T53" fmla="*/ 9 h 20"/>
                  <a:gd name="T54" fmla="*/ 2 w 12"/>
                  <a:gd name="T55" fmla="*/ 9 h 20"/>
                  <a:gd name="T56" fmla="*/ 3 w 12"/>
                  <a:gd name="T57" fmla="*/ 10 h 20"/>
                  <a:gd name="T58" fmla="*/ 3 w 12"/>
                  <a:gd name="T59" fmla="*/ 10 h 20"/>
                  <a:gd name="T60" fmla="*/ 3 w 12"/>
                  <a:gd name="T61" fmla="*/ 10 h 20"/>
                  <a:gd name="T62" fmla="*/ 4 w 12"/>
                  <a:gd name="T63" fmla="*/ 11 h 20"/>
                  <a:gd name="T64" fmla="*/ 5 w 12"/>
                  <a:gd name="T65" fmla="*/ 11 h 20"/>
                  <a:gd name="T66" fmla="*/ 3 w 12"/>
                  <a:gd name="T67" fmla="*/ 12 h 20"/>
                  <a:gd name="T68" fmla="*/ 4 w 12"/>
                  <a:gd name="T69" fmla="*/ 13 h 20"/>
                  <a:gd name="T70" fmla="*/ 6 w 12"/>
                  <a:gd name="T71" fmla="*/ 12 h 20"/>
                  <a:gd name="T72" fmla="*/ 7 w 12"/>
                  <a:gd name="T73" fmla="*/ 13 h 20"/>
                  <a:gd name="T74" fmla="*/ 8 w 12"/>
                  <a:gd name="T75" fmla="*/ 14 h 20"/>
                  <a:gd name="T76" fmla="*/ 8 w 12"/>
                  <a:gd name="T77" fmla="*/ 14 h 20"/>
                  <a:gd name="T78" fmla="*/ 9 w 12"/>
                  <a:gd name="T79" fmla="*/ 13 h 20"/>
                  <a:gd name="T80" fmla="*/ 8 w 12"/>
                  <a:gd name="T81" fmla="*/ 12 h 20"/>
                  <a:gd name="T82" fmla="*/ 8 w 12"/>
                  <a:gd name="T83" fmla="*/ 14 h 20"/>
                  <a:gd name="T84" fmla="*/ 7 w 12"/>
                  <a:gd name="T85" fmla="*/ 15 h 20"/>
                  <a:gd name="T86" fmla="*/ 5 w 12"/>
                  <a:gd name="T87" fmla="*/ 13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2" h="20">
                    <a:moveTo>
                      <a:pt x="5" y="13"/>
                    </a:moveTo>
                    <a:cubicBezTo>
                      <a:pt x="5" y="13"/>
                      <a:pt x="5" y="14"/>
                      <a:pt x="4" y="15"/>
                    </a:cubicBezTo>
                    <a:cubicBezTo>
                      <a:pt x="4" y="14"/>
                      <a:pt x="4" y="14"/>
                      <a:pt x="4" y="14"/>
                    </a:cubicBezTo>
                    <a:cubicBezTo>
                      <a:pt x="4" y="14"/>
                      <a:pt x="4" y="16"/>
                      <a:pt x="4" y="17"/>
                    </a:cubicBezTo>
                    <a:cubicBezTo>
                      <a:pt x="4" y="16"/>
                      <a:pt x="4" y="16"/>
                      <a:pt x="4" y="16"/>
                    </a:cubicBezTo>
                    <a:cubicBezTo>
                      <a:pt x="5" y="15"/>
                      <a:pt x="5" y="18"/>
                      <a:pt x="5" y="18"/>
                    </a:cubicBezTo>
                    <a:cubicBezTo>
                      <a:pt x="5" y="18"/>
                      <a:pt x="5" y="15"/>
                      <a:pt x="6" y="15"/>
                    </a:cubicBezTo>
                    <a:cubicBezTo>
                      <a:pt x="6" y="15"/>
                      <a:pt x="6" y="16"/>
                      <a:pt x="6" y="17"/>
                    </a:cubicBezTo>
                    <a:cubicBezTo>
                      <a:pt x="6" y="17"/>
                      <a:pt x="6" y="15"/>
                      <a:pt x="6" y="14"/>
                    </a:cubicBezTo>
                    <a:cubicBezTo>
                      <a:pt x="7" y="20"/>
                      <a:pt x="7" y="13"/>
                      <a:pt x="8" y="16"/>
                    </a:cubicBezTo>
                    <a:cubicBezTo>
                      <a:pt x="8" y="16"/>
                      <a:pt x="8" y="16"/>
                      <a:pt x="9" y="16"/>
                    </a:cubicBezTo>
                    <a:cubicBezTo>
                      <a:pt x="11" y="14"/>
                      <a:pt x="8" y="11"/>
                      <a:pt x="9" y="12"/>
                    </a:cubicBezTo>
                    <a:cubicBezTo>
                      <a:pt x="8" y="14"/>
                      <a:pt x="10" y="9"/>
                      <a:pt x="7" y="16"/>
                    </a:cubicBezTo>
                    <a:cubicBezTo>
                      <a:pt x="7" y="17"/>
                      <a:pt x="11" y="15"/>
                      <a:pt x="10" y="15"/>
                    </a:cubicBezTo>
                    <a:cubicBezTo>
                      <a:pt x="11" y="15"/>
                      <a:pt x="10" y="14"/>
                      <a:pt x="12" y="14"/>
                    </a:cubicBezTo>
                    <a:cubicBezTo>
                      <a:pt x="8" y="14"/>
                      <a:pt x="12" y="11"/>
                      <a:pt x="8" y="13"/>
                    </a:cubicBezTo>
                    <a:cubicBezTo>
                      <a:pt x="9" y="12"/>
                      <a:pt x="8" y="13"/>
                      <a:pt x="9" y="12"/>
                    </a:cubicBezTo>
                    <a:cubicBezTo>
                      <a:pt x="9" y="12"/>
                      <a:pt x="9" y="12"/>
                      <a:pt x="9" y="12"/>
                    </a:cubicBezTo>
                    <a:cubicBezTo>
                      <a:pt x="10" y="11"/>
                      <a:pt x="8" y="13"/>
                      <a:pt x="9" y="12"/>
                    </a:cubicBezTo>
                    <a:cubicBezTo>
                      <a:pt x="9" y="11"/>
                      <a:pt x="8" y="12"/>
                      <a:pt x="7" y="12"/>
                    </a:cubicBezTo>
                    <a:cubicBezTo>
                      <a:pt x="7" y="12"/>
                      <a:pt x="8" y="11"/>
                      <a:pt x="9" y="10"/>
                    </a:cubicBezTo>
                    <a:cubicBezTo>
                      <a:pt x="7" y="11"/>
                      <a:pt x="8" y="11"/>
                      <a:pt x="7" y="11"/>
                    </a:cubicBezTo>
                    <a:cubicBezTo>
                      <a:pt x="7" y="11"/>
                      <a:pt x="7" y="11"/>
                      <a:pt x="6" y="12"/>
                    </a:cubicBezTo>
                    <a:cubicBezTo>
                      <a:pt x="6" y="11"/>
                      <a:pt x="5" y="12"/>
                      <a:pt x="4" y="12"/>
                    </a:cubicBezTo>
                    <a:cubicBezTo>
                      <a:pt x="6" y="10"/>
                      <a:pt x="4" y="12"/>
                      <a:pt x="6" y="11"/>
                    </a:cubicBezTo>
                    <a:cubicBezTo>
                      <a:pt x="7" y="11"/>
                      <a:pt x="7" y="11"/>
                      <a:pt x="8" y="10"/>
                    </a:cubicBezTo>
                    <a:cubicBezTo>
                      <a:pt x="8" y="10"/>
                      <a:pt x="8" y="10"/>
                      <a:pt x="6" y="10"/>
                    </a:cubicBezTo>
                    <a:cubicBezTo>
                      <a:pt x="7" y="9"/>
                      <a:pt x="7" y="9"/>
                      <a:pt x="7" y="9"/>
                    </a:cubicBezTo>
                    <a:cubicBezTo>
                      <a:pt x="8" y="8"/>
                      <a:pt x="5" y="9"/>
                      <a:pt x="6" y="9"/>
                    </a:cubicBezTo>
                    <a:cubicBezTo>
                      <a:pt x="7" y="8"/>
                      <a:pt x="7" y="8"/>
                      <a:pt x="7" y="8"/>
                    </a:cubicBezTo>
                    <a:cubicBezTo>
                      <a:pt x="5" y="9"/>
                      <a:pt x="7" y="7"/>
                      <a:pt x="6" y="7"/>
                    </a:cubicBezTo>
                    <a:cubicBezTo>
                      <a:pt x="5" y="8"/>
                      <a:pt x="5" y="8"/>
                      <a:pt x="5" y="8"/>
                    </a:cubicBezTo>
                    <a:cubicBezTo>
                      <a:pt x="7" y="6"/>
                      <a:pt x="3" y="8"/>
                      <a:pt x="4" y="7"/>
                    </a:cubicBezTo>
                    <a:cubicBezTo>
                      <a:pt x="3" y="8"/>
                      <a:pt x="2" y="8"/>
                      <a:pt x="2" y="8"/>
                    </a:cubicBezTo>
                    <a:cubicBezTo>
                      <a:pt x="3" y="7"/>
                      <a:pt x="3" y="7"/>
                      <a:pt x="3" y="7"/>
                    </a:cubicBezTo>
                    <a:cubicBezTo>
                      <a:pt x="2" y="8"/>
                      <a:pt x="5" y="6"/>
                      <a:pt x="6" y="6"/>
                    </a:cubicBezTo>
                    <a:cubicBezTo>
                      <a:pt x="5" y="6"/>
                      <a:pt x="5" y="5"/>
                      <a:pt x="4" y="6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5" y="5"/>
                      <a:pt x="3" y="7"/>
                      <a:pt x="3" y="6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5" y="5"/>
                      <a:pt x="2" y="0"/>
                      <a:pt x="2" y="5"/>
                    </a:cubicBezTo>
                    <a:cubicBezTo>
                      <a:pt x="3" y="4"/>
                      <a:pt x="5" y="7"/>
                      <a:pt x="4" y="7"/>
                    </a:cubicBezTo>
                    <a:cubicBezTo>
                      <a:pt x="2" y="5"/>
                      <a:pt x="3" y="3"/>
                      <a:pt x="2" y="6"/>
                    </a:cubicBezTo>
                    <a:cubicBezTo>
                      <a:pt x="2" y="6"/>
                      <a:pt x="2" y="5"/>
                      <a:pt x="3" y="5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2" y="5"/>
                      <a:pt x="3" y="5"/>
                      <a:pt x="3" y="4"/>
                    </a:cubicBezTo>
                    <a:cubicBezTo>
                      <a:pt x="4" y="4"/>
                      <a:pt x="2" y="5"/>
                      <a:pt x="3" y="5"/>
                    </a:cubicBezTo>
                    <a:cubicBezTo>
                      <a:pt x="2" y="6"/>
                      <a:pt x="2" y="6"/>
                      <a:pt x="1" y="7"/>
                    </a:cubicBezTo>
                    <a:cubicBezTo>
                      <a:pt x="1" y="7"/>
                      <a:pt x="1" y="7"/>
                      <a:pt x="1" y="7"/>
                    </a:cubicBezTo>
                    <a:cubicBezTo>
                      <a:pt x="1" y="7"/>
                      <a:pt x="1" y="7"/>
                      <a:pt x="1" y="7"/>
                    </a:cubicBezTo>
                    <a:cubicBezTo>
                      <a:pt x="2" y="6"/>
                      <a:pt x="0" y="8"/>
                      <a:pt x="1" y="8"/>
                    </a:cubicBezTo>
                    <a:cubicBezTo>
                      <a:pt x="1" y="8"/>
                      <a:pt x="1" y="8"/>
                      <a:pt x="1" y="8"/>
                    </a:cubicBezTo>
                    <a:cubicBezTo>
                      <a:pt x="2" y="7"/>
                      <a:pt x="2" y="7"/>
                      <a:pt x="2" y="7"/>
                    </a:cubicBezTo>
                    <a:cubicBezTo>
                      <a:pt x="1" y="8"/>
                      <a:pt x="2" y="8"/>
                      <a:pt x="1" y="9"/>
                    </a:cubicBezTo>
                    <a:cubicBezTo>
                      <a:pt x="2" y="8"/>
                      <a:pt x="3" y="7"/>
                      <a:pt x="4" y="8"/>
                    </a:cubicBezTo>
                    <a:cubicBezTo>
                      <a:pt x="2" y="9"/>
                      <a:pt x="3" y="9"/>
                      <a:pt x="2" y="9"/>
                    </a:cubicBezTo>
                    <a:cubicBezTo>
                      <a:pt x="3" y="9"/>
                      <a:pt x="3" y="10"/>
                      <a:pt x="3" y="9"/>
                    </a:cubicBezTo>
                    <a:cubicBezTo>
                      <a:pt x="4" y="9"/>
                      <a:pt x="4" y="9"/>
                      <a:pt x="3" y="10"/>
                    </a:cubicBezTo>
                    <a:cubicBezTo>
                      <a:pt x="3" y="10"/>
                      <a:pt x="3" y="10"/>
                      <a:pt x="3" y="10"/>
                    </a:cubicBezTo>
                    <a:cubicBezTo>
                      <a:pt x="3" y="10"/>
                      <a:pt x="3" y="10"/>
                      <a:pt x="3" y="10"/>
                    </a:cubicBezTo>
                    <a:cubicBezTo>
                      <a:pt x="2" y="10"/>
                      <a:pt x="2" y="10"/>
                      <a:pt x="2" y="10"/>
                    </a:cubicBezTo>
                    <a:cubicBezTo>
                      <a:pt x="2" y="10"/>
                      <a:pt x="3" y="10"/>
                      <a:pt x="3" y="10"/>
                    </a:cubicBezTo>
                    <a:cubicBezTo>
                      <a:pt x="2" y="10"/>
                      <a:pt x="2" y="10"/>
                      <a:pt x="2" y="10"/>
                    </a:cubicBezTo>
                    <a:cubicBezTo>
                      <a:pt x="2" y="11"/>
                      <a:pt x="5" y="9"/>
                      <a:pt x="4" y="11"/>
                    </a:cubicBezTo>
                    <a:cubicBezTo>
                      <a:pt x="4" y="10"/>
                      <a:pt x="5" y="11"/>
                      <a:pt x="6" y="9"/>
                    </a:cubicBezTo>
                    <a:cubicBezTo>
                      <a:pt x="6" y="10"/>
                      <a:pt x="4" y="11"/>
                      <a:pt x="5" y="11"/>
                    </a:cubicBezTo>
                    <a:cubicBezTo>
                      <a:pt x="6" y="10"/>
                      <a:pt x="4" y="11"/>
                      <a:pt x="5" y="11"/>
                    </a:cubicBezTo>
                    <a:cubicBezTo>
                      <a:pt x="4" y="12"/>
                      <a:pt x="5" y="11"/>
                      <a:pt x="3" y="12"/>
                    </a:cubicBezTo>
                    <a:cubicBezTo>
                      <a:pt x="3" y="12"/>
                      <a:pt x="5" y="12"/>
                      <a:pt x="5" y="12"/>
                    </a:cubicBezTo>
                    <a:cubicBezTo>
                      <a:pt x="4" y="13"/>
                      <a:pt x="4" y="13"/>
                      <a:pt x="4" y="13"/>
                    </a:cubicBezTo>
                    <a:cubicBezTo>
                      <a:pt x="4" y="13"/>
                      <a:pt x="6" y="12"/>
                      <a:pt x="5" y="13"/>
                    </a:cubicBezTo>
                    <a:cubicBezTo>
                      <a:pt x="6" y="12"/>
                      <a:pt x="6" y="12"/>
                      <a:pt x="6" y="12"/>
                    </a:cubicBezTo>
                    <a:cubicBezTo>
                      <a:pt x="5" y="13"/>
                      <a:pt x="6" y="13"/>
                      <a:pt x="5" y="14"/>
                    </a:cubicBezTo>
                    <a:cubicBezTo>
                      <a:pt x="7" y="13"/>
                      <a:pt x="7" y="13"/>
                      <a:pt x="7" y="13"/>
                    </a:cubicBezTo>
                    <a:cubicBezTo>
                      <a:pt x="5" y="14"/>
                      <a:pt x="7" y="14"/>
                      <a:pt x="9" y="13"/>
                    </a:cubicBezTo>
                    <a:cubicBezTo>
                      <a:pt x="9" y="13"/>
                      <a:pt x="8" y="14"/>
                      <a:pt x="8" y="14"/>
                    </a:cubicBezTo>
                    <a:cubicBezTo>
                      <a:pt x="7" y="14"/>
                      <a:pt x="7" y="14"/>
                      <a:pt x="7" y="14"/>
                    </a:cubicBezTo>
                    <a:cubicBezTo>
                      <a:pt x="7" y="14"/>
                      <a:pt x="6" y="14"/>
                      <a:pt x="8" y="14"/>
                    </a:cubicBezTo>
                    <a:cubicBezTo>
                      <a:pt x="8" y="14"/>
                      <a:pt x="9" y="15"/>
                      <a:pt x="7" y="14"/>
                    </a:cubicBezTo>
                    <a:cubicBezTo>
                      <a:pt x="6" y="12"/>
                      <a:pt x="10" y="13"/>
                      <a:pt x="9" y="13"/>
                    </a:cubicBezTo>
                    <a:cubicBezTo>
                      <a:pt x="7" y="16"/>
                      <a:pt x="8" y="17"/>
                      <a:pt x="6" y="15"/>
                    </a:cubicBezTo>
                    <a:cubicBezTo>
                      <a:pt x="8" y="11"/>
                      <a:pt x="8" y="13"/>
                      <a:pt x="8" y="12"/>
                    </a:cubicBezTo>
                    <a:cubicBezTo>
                      <a:pt x="7" y="12"/>
                      <a:pt x="7" y="12"/>
                      <a:pt x="7" y="14"/>
                    </a:cubicBezTo>
                    <a:cubicBezTo>
                      <a:pt x="7" y="14"/>
                      <a:pt x="8" y="15"/>
                      <a:pt x="8" y="14"/>
                    </a:cubicBezTo>
                    <a:cubicBezTo>
                      <a:pt x="9" y="13"/>
                      <a:pt x="10" y="15"/>
                      <a:pt x="8" y="16"/>
                    </a:cubicBezTo>
                    <a:cubicBezTo>
                      <a:pt x="7" y="16"/>
                      <a:pt x="7" y="14"/>
                      <a:pt x="7" y="15"/>
                    </a:cubicBezTo>
                    <a:cubicBezTo>
                      <a:pt x="7" y="13"/>
                      <a:pt x="7" y="13"/>
                      <a:pt x="7" y="13"/>
                    </a:cubicBezTo>
                    <a:cubicBezTo>
                      <a:pt x="6" y="10"/>
                      <a:pt x="6" y="16"/>
                      <a:pt x="5" y="13"/>
                    </a:cubicBez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877" name="Freeform 976"/>
              <p:cNvSpPr>
                <a:spLocks/>
              </p:cNvSpPr>
              <p:nvPr/>
            </p:nvSpPr>
            <p:spPr bwMode="auto">
              <a:xfrm>
                <a:off x="1846" y="2603"/>
                <a:ext cx="3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  <a:gd name="T3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878" name="Rectangle 977"/>
              <p:cNvSpPr>
                <a:spLocks noChangeArrowheads="1"/>
              </p:cNvSpPr>
              <p:nvPr/>
            </p:nvSpPr>
            <p:spPr bwMode="auto">
              <a:xfrm>
                <a:off x="1849" y="2603"/>
                <a:ext cx="1" cy="1"/>
              </a:xfrm>
              <a:prstGeom prst="rect">
                <a:avLst/>
              </a:pr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879" name="Freeform 978"/>
              <p:cNvSpPr>
                <a:spLocks/>
              </p:cNvSpPr>
              <p:nvPr/>
            </p:nvSpPr>
            <p:spPr bwMode="auto">
              <a:xfrm>
                <a:off x="1840" y="2600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880" name="Rectangle 979"/>
              <p:cNvSpPr>
                <a:spLocks noChangeArrowheads="1"/>
              </p:cNvSpPr>
              <p:nvPr/>
            </p:nvSpPr>
            <p:spPr bwMode="auto">
              <a:xfrm>
                <a:off x="1840" y="2603"/>
                <a:ext cx="1" cy="1"/>
              </a:xfrm>
              <a:prstGeom prst="rect">
                <a:avLst/>
              </a:pr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881" name="Freeform 980"/>
              <p:cNvSpPr>
                <a:spLocks/>
              </p:cNvSpPr>
              <p:nvPr/>
            </p:nvSpPr>
            <p:spPr bwMode="auto">
              <a:xfrm>
                <a:off x="1805" y="2590"/>
                <a:ext cx="35" cy="27"/>
              </a:xfrm>
              <a:custGeom>
                <a:avLst/>
                <a:gdLst>
                  <a:gd name="T0" fmla="*/ 6 w 13"/>
                  <a:gd name="T1" fmla="*/ 2 h 10"/>
                  <a:gd name="T2" fmla="*/ 5 w 13"/>
                  <a:gd name="T3" fmla="*/ 2 h 10"/>
                  <a:gd name="T4" fmla="*/ 6 w 13"/>
                  <a:gd name="T5" fmla="*/ 2 h 10"/>
                  <a:gd name="T6" fmla="*/ 3 w 13"/>
                  <a:gd name="T7" fmla="*/ 0 h 10"/>
                  <a:gd name="T8" fmla="*/ 7 w 13"/>
                  <a:gd name="T9" fmla="*/ 8 h 10"/>
                  <a:gd name="T10" fmla="*/ 4 w 13"/>
                  <a:gd name="T11" fmla="*/ 6 h 10"/>
                  <a:gd name="T12" fmla="*/ 10 w 13"/>
                  <a:gd name="T13" fmla="*/ 8 h 10"/>
                  <a:gd name="T14" fmla="*/ 9 w 13"/>
                  <a:gd name="T15" fmla="*/ 10 h 10"/>
                  <a:gd name="T16" fmla="*/ 11 w 13"/>
                  <a:gd name="T17" fmla="*/ 9 h 10"/>
                  <a:gd name="T18" fmla="*/ 10 w 13"/>
                  <a:gd name="T19" fmla="*/ 8 h 10"/>
                  <a:gd name="T20" fmla="*/ 11 w 13"/>
                  <a:gd name="T21" fmla="*/ 8 h 10"/>
                  <a:gd name="T22" fmla="*/ 11 w 13"/>
                  <a:gd name="T23" fmla="*/ 8 h 10"/>
                  <a:gd name="T24" fmla="*/ 11 w 13"/>
                  <a:gd name="T25" fmla="*/ 8 h 10"/>
                  <a:gd name="T26" fmla="*/ 11 w 13"/>
                  <a:gd name="T27" fmla="*/ 8 h 10"/>
                  <a:gd name="T28" fmla="*/ 12 w 13"/>
                  <a:gd name="T29" fmla="*/ 8 h 10"/>
                  <a:gd name="T30" fmla="*/ 12 w 13"/>
                  <a:gd name="T31" fmla="*/ 9 h 10"/>
                  <a:gd name="T32" fmla="*/ 13 w 13"/>
                  <a:gd name="T33" fmla="*/ 7 h 10"/>
                  <a:gd name="T34" fmla="*/ 13 w 13"/>
                  <a:gd name="T35" fmla="*/ 6 h 10"/>
                  <a:gd name="T36" fmla="*/ 12 w 13"/>
                  <a:gd name="T37" fmla="*/ 7 h 10"/>
                  <a:gd name="T38" fmla="*/ 12 w 13"/>
                  <a:gd name="T39" fmla="*/ 7 h 10"/>
                  <a:gd name="T40" fmla="*/ 11 w 13"/>
                  <a:gd name="T41" fmla="*/ 7 h 10"/>
                  <a:gd name="T42" fmla="*/ 12 w 13"/>
                  <a:gd name="T43" fmla="*/ 5 h 10"/>
                  <a:gd name="T44" fmla="*/ 11 w 13"/>
                  <a:gd name="T45" fmla="*/ 4 h 10"/>
                  <a:gd name="T46" fmla="*/ 11 w 13"/>
                  <a:gd name="T47" fmla="*/ 4 h 10"/>
                  <a:gd name="T48" fmla="*/ 10 w 13"/>
                  <a:gd name="T49" fmla="*/ 5 h 10"/>
                  <a:gd name="T50" fmla="*/ 11 w 13"/>
                  <a:gd name="T51" fmla="*/ 6 h 10"/>
                  <a:gd name="T52" fmla="*/ 10 w 13"/>
                  <a:gd name="T53" fmla="*/ 8 h 10"/>
                  <a:gd name="T54" fmla="*/ 10 w 13"/>
                  <a:gd name="T55" fmla="*/ 8 h 10"/>
                  <a:gd name="T56" fmla="*/ 10 w 13"/>
                  <a:gd name="T57" fmla="*/ 6 h 10"/>
                  <a:gd name="T58" fmla="*/ 10 w 13"/>
                  <a:gd name="T59" fmla="*/ 7 h 10"/>
                  <a:gd name="T60" fmla="*/ 10 w 13"/>
                  <a:gd name="T61" fmla="*/ 5 h 10"/>
                  <a:gd name="T62" fmla="*/ 10 w 13"/>
                  <a:gd name="T63" fmla="*/ 7 h 10"/>
                  <a:gd name="T64" fmla="*/ 6 w 13"/>
                  <a:gd name="T65" fmla="*/ 5 h 10"/>
                  <a:gd name="T66" fmla="*/ 8 w 13"/>
                  <a:gd name="T67" fmla="*/ 6 h 10"/>
                  <a:gd name="T68" fmla="*/ 6 w 13"/>
                  <a:gd name="T69" fmla="*/ 5 h 10"/>
                  <a:gd name="T70" fmla="*/ 7 w 13"/>
                  <a:gd name="T71" fmla="*/ 4 h 10"/>
                  <a:gd name="T72" fmla="*/ 6 w 13"/>
                  <a:gd name="T73" fmla="*/ 4 h 10"/>
                  <a:gd name="T74" fmla="*/ 6 w 13"/>
                  <a:gd name="T75" fmla="*/ 3 h 10"/>
                  <a:gd name="T76" fmla="*/ 6 w 13"/>
                  <a:gd name="T77" fmla="*/ 3 h 10"/>
                  <a:gd name="T78" fmla="*/ 4 w 13"/>
                  <a:gd name="T79" fmla="*/ 2 h 10"/>
                  <a:gd name="T80" fmla="*/ 6 w 13"/>
                  <a:gd name="T81" fmla="*/ 2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3" h="10">
                    <a:moveTo>
                      <a:pt x="6" y="2"/>
                    </a:moveTo>
                    <a:cubicBezTo>
                      <a:pt x="5" y="2"/>
                      <a:pt x="5" y="2"/>
                      <a:pt x="5" y="2"/>
                    </a:cubicBezTo>
                    <a:cubicBezTo>
                      <a:pt x="5" y="2"/>
                      <a:pt x="4" y="1"/>
                      <a:pt x="6" y="2"/>
                    </a:cubicBezTo>
                    <a:cubicBezTo>
                      <a:pt x="4" y="1"/>
                      <a:pt x="6" y="0"/>
                      <a:pt x="3" y="0"/>
                    </a:cubicBezTo>
                    <a:cubicBezTo>
                      <a:pt x="5" y="4"/>
                      <a:pt x="0" y="2"/>
                      <a:pt x="7" y="8"/>
                    </a:cubicBezTo>
                    <a:cubicBezTo>
                      <a:pt x="8" y="8"/>
                      <a:pt x="7" y="10"/>
                      <a:pt x="4" y="6"/>
                    </a:cubicBezTo>
                    <a:cubicBezTo>
                      <a:pt x="11" y="10"/>
                      <a:pt x="8" y="10"/>
                      <a:pt x="10" y="8"/>
                    </a:cubicBezTo>
                    <a:cubicBezTo>
                      <a:pt x="9" y="10"/>
                      <a:pt x="9" y="10"/>
                      <a:pt x="9" y="10"/>
                    </a:cubicBezTo>
                    <a:cubicBezTo>
                      <a:pt x="10" y="10"/>
                      <a:pt x="10" y="7"/>
                      <a:pt x="11" y="9"/>
                    </a:cubicBezTo>
                    <a:cubicBezTo>
                      <a:pt x="10" y="8"/>
                      <a:pt x="10" y="8"/>
                      <a:pt x="10" y="8"/>
                    </a:cubicBezTo>
                    <a:cubicBezTo>
                      <a:pt x="11" y="8"/>
                      <a:pt x="11" y="8"/>
                      <a:pt x="11" y="8"/>
                    </a:cubicBezTo>
                    <a:cubicBezTo>
                      <a:pt x="11" y="8"/>
                      <a:pt x="11" y="8"/>
                      <a:pt x="11" y="8"/>
                    </a:cubicBezTo>
                    <a:cubicBezTo>
                      <a:pt x="11" y="7"/>
                      <a:pt x="11" y="7"/>
                      <a:pt x="11" y="8"/>
                    </a:cubicBezTo>
                    <a:cubicBezTo>
                      <a:pt x="11" y="9"/>
                      <a:pt x="11" y="8"/>
                      <a:pt x="11" y="8"/>
                    </a:cubicBezTo>
                    <a:cubicBezTo>
                      <a:pt x="11" y="9"/>
                      <a:pt x="11" y="8"/>
                      <a:pt x="12" y="8"/>
                    </a:cubicBezTo>
                    <a:cubicBezTo>
                      <a:pt x="12" y="8"/>
                      <a:pt x="12" y="9"/>
                      <a:pt x="12" y="9"/>
                    </a:cubicBezTo>
                    <a:cubicBezTo>
                      <a:pt x="12" y="8"/>
                      <a:pt x="13" y="10"/>
                      <a:pt x="13" y="7"/>
                    </a:cubicBezTo>
                    <a:cubicBezTo>
                      <a:pt x="13" y="6"/>
                      <a:pt x="13" y="6"/>
                      <a:pt x="13" y="6"/>
                    </a:cubicBezTo>
                    <a:cubicBezTo>
                      <a:pt x="13" y="5"/>
                      <a:pt x="12" y="6"/>
                      <a:pt x="12" y="7"/>
                    </a:cubicBezTo>
                    <a:cubicBezTo>
                      <a:pt x="12" y="7"/>
                      <a:pt x="12" y="7"/>
                      <a:pt x="12" y="7"/>
                    </a:cubicBezTo>
                    <a:cubicBezTo>
                      <a:pt x="12" y="10"/>
                      <a:pt x="12" y="6"/>
                      <a:pt x="11" y="7"/>
                    </a:cubicBezTo>
                    <a:cubicBezTo>
                      <a:pt x="11" y="6"/>
                      <a:pt x="12" y="6"/>
                      <a:pt x="12" y="5"/>
                    </a:cubicBezTo>
                    <a:cubicBezTo>
                      <a:pt x="11" y="3"/>
                      <a:pt x="11" y="7"/>
                      <a:pt x="11" y="4"/>
                    </a:cubicBezTo>
                    <a:cubicBezTo>
                      <a:pt x="11" y="4"/>
                      <a:pt x="11" y="4"/>
                      <a:pt x="11" y="4"/>
                    </a:cubicBezTo>
                    <a:cubicBezTo>
                      <a:pt x="11" y="4"/>
                      <a:pt x="10" y="4"/>
                      <a:pt x="10" y="5"/>
                    </a:cubicBezTo>
                    <a:cubicBezTo>
                      <a:pt x="11" y="6"/>
                      <a:pt x="11" y="6"/>
                      <a:pt x="11" y="6"/>
                    </a:cubicBezTo>
                    <a:cubicBezTo>
                      <a:pt x="10" y="6"/>
                      <a:pt x="10" y="7"/>
                      <a:pt x="10" y="8"/>
                    </a:cubicBezTo>
                    <a:cubicBezTo>
                      <a:pt x="10" y="6"/>
                      <a:pt x="10" y="8"/>
                      <a:pt x="10" y="8"/>
                    </a:cubicBezTo>
                    <a:cubicBezTo>
                      <a:pt x="10" y="7"/>
                      <a:pt x="10" y="7"/>
                      <a:pt x="10" y="6"/>
                    </a:cubicBezTo>
                    <a:cubicBezTo>
                      <a:pt x="10" y="7"/>
                      <a:pt x="10" y="7"/>
                      <a:pt x="10" y="7"/>
                    </a:cubicBezTo>
                    <a:cubicBezTo>
                      <a:pt x="10" y="7"/>
                      <a:pt x="10" y="5"/>
                      <a:pt x="10" y="5"/>
                    </a:cubicBezTo>
                    <a:cubicBezTo>
                      <a:pt x="9" y="6"/>
                      <a:pt x="10" y="5"/>
                      <a:pt x="10" y="7"/>
                    </a:cubicBezTo>
                    <a:cubicBezTo>
                      <a:pt x="9" y="5"/>
                      <a:pt x="9" y="7"/>
                      <a:pt x="6" y="5"/>
                    </a:cubicBezTo>
                    <a:cubicBezTo>
                      <a:pt x="7" y="4"/>
                      <a:pt x="8" y="6"/>
                      <a:pt x="8" y="6"/>
                    </a:cubicBezTo>
                    <a:cubicBezTo>
                      <a:pt x="8" y="5"/>
                      <a:pt x="7" y="5"/>
                      <a:pt x="6" y="5"/>
                    </a:cubicBezTo>
                    <a:cubicBezTo>
                      <a:pt x="5" y="5"/>
                      <a:pt x="6" y="4"/>
                      <a:pt x="7" y="4"/>
                    </a:cubicBezTo>
                    <a:cubicBezTo>
                      <a:pt x="6" y="4"/>
                      <a:pt x="6" y="4"/>
                      <a:pt x="6" y="4"/>
                    </a:cubicBezTo>
                    <a:cubicBezTo>
                      <a:pt x="4" y="4"/>
                      <a:pt x="7" y="3"/>
                      <a:pt x="6" y="3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6" y="3"/>
                      <a:pt x="3" y="3"/>
                      <a:pt x="4" y="2"/>
                    </a:cubicBezTo>
                    <a:cubicBezTo>
                      <a:pt x="5" y="2"/>
                      <a:pt x="5" y="3"/>
                      <a:pt x="6" y="2"/>
                    </a:cubicBez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882" name="Freeform 981"/>
              <p:cNvSpPr>
                <a:spLocks/>
              </p:cNvSpPr>
              <p:nvPr/>
            </p:nvSpPr>
            <p:spPr bwMode="auto">
              <a:xfrm>
                <a:off x="1813" y="2587"/>
                <a:ext cx="8" cy="3"/>
              </a:xfrm>
              <a:custGeom>
                <a:avLst/>
                <a:gdLst>
                  <a:gd name="T0" fmla="*/ 1 w 3"/>
                  <a:gd name="T1" fmla="*/ 1 h 1"/>
                  <a:gd name="T2" fmla="*/ 2 w 3"/>
                  <a:gd name="T3" fmla="*/ 1 h 1"/>
                  <a:gd name="T4" fmla="*/ 0 w 3"/>
                  <a:gd name="T5" fmla="*/ 0 h 1"/>
                  <a:gd name="T6" fmla="*/ 1 w 3"/>
                  <a:gd name="T7" fmla="*/ 1 h 1"/>
                  <a:gd name="T8" fmla="*/ 1 w 3"/>
                  <a:gd name="T9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1">
                    <a:moveTo>
                      <a:pt x="1" y="1"/>
                    </a:moveTo>
                    <a:cubicBezTo>
                      <a:pt x="2" y="1"/>
                      <a:pt x="2" y="1"/>
                      <a:pt x="2" y="1"/>
                    </a:cubicBezTo>
                    <a:cubicBezTo>
                      <a:pt x="3" y="1"/>
                      <a:pt x="1" y="0"/>
                      <a:pt x="0" y="0"/>
                    </a:cubicBezTo>
                    <a:cubicBezTo>
                      <a:pt x="1" y="0"/>
                      <a:pt x="0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883" name="Freeform 982"/>
              <p:cNvSpPr>
                <a:spLocks/>
              </p:cNvSpPr>
              <p:nvPr/>
            </p:nvSpPr>
            <p:spPr bwMode="auto">
              <a:xfrm>
                <a:off x="1813" y="2573"/>
                <a:ext cx="36" cy="17"/>
              </a:xfrm>
              <a:custGeom>
                <a:avLst/>
                <a:gdLst>
                  <a:gd name="T0" fmla="*/ 10 w 13"/>
                  <a:gd name="T1" fmla="*/ 4 h 6"/>
                  <a:gd name="T2" fmla="*/ 11 w 13"/>
                  <a:gd name="T3" fmla="*/ 3 h 6"/>
                  <a:gd name="T4" fmla="*/ 6 w 13"/>
                  <a:gd name="T5" fmla="*/ 0 h 6"/>
                  <a:gd name="T6" fmla="*/ 2 w 13"/>
                  <a:gd name="T7" fmla="*/ 4 h 6"/>
                  <a:gd name="T8" fmla="*/ 1 w 13"/>
                  <a:gd name="T9" fmla="*/ 4 h 6"/>
                  <a:gd name="T10" fmla="*/ 2 w 13"/>
                  <a:gd name="T11" fmla="*/ 5 h 6"/>
                  <a:gd name="T12" fmla="*/ 1 w 13"/>
                  <a:gd name="T13" fmla="*/ 4 h 6"/>
                  <a:gd name="T14" fmla="*/ 2 w 13"/>
                  <a:gd name="T15" fmla="*/ 5 h 6"/>
                  <a:gd name="T16" fmla="*/ 2 w 13"/>
                  <a:gd name="T17" fmla="*/ 4 h 6"/>
                  <a:gd name="T18" fmla="*/ 3 w 13"/>
                  <a:gd name="T19" fmla="*/ 5 h 6"/>
                  <a:gd name="T20" fmla="*/ 7 w 13"/>
                  <a:gd name="T21" fmla="*/ 2 h 6"/>
                  <a:gd name="T22" fmla="*/ 7 w 13"/>
                  <a:gd name="T23" fmla="*/ 4 h 6"/>
                  <a:gd name="T24" fmla="*/ 8 w 13"/>
                  <a:gd name="T25" fmla="*/ 5 h 6"/>
                  <a:gd name="T26" fmla="*/ 8 w 13"/>
                  <a:gd name="T27" fmla="*/ 4 h 6"/>
                  <a:gd name="T28" fmla="*/ 9 w 13"/>
                  <a:gd name="T29" fmla="*/ 3 h 6"/>
                  <a:gd name="T30" fmla="*/ 8 w 13"/>
                  <a:gd name="T31" fmla="*/ 5 h 6"/>
                  <a:gd name="T32" fmla="*/ 10 w 13"/>
                  <a:gd name="T33" fmla="*/ 6 h 6"/>
                  <a:gd name="T34" fmla="*/ 12 w 13"/>
                  <a:gd name="T35" fmla="*/ 5 h 6"/>
                  <a:gd name="T36" fmla="*/ 10 w 13"/>
                  <a:gd name="T37" fmla="*/ 6 h 6"/>
                  <a:gd name="T38" fmla="*/ 10 w 13"/>
                  <a:gd name="T39" fmla="*/ 6 h 6"/>
                  <a:gd name="T40" fmla="*/ 13 w 13"/>
                  <a:gd name="T41" fmla="*/ 5 h 6"/>
                  <a:gd name="T42" fmla="*/ 10 w 13"/>
                  <a:gd name="T43" fmla="*/ 4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3" h="6">
                    <a:moveTo>
                      <a:pt x="10" y="4"/>
                    </a:moveTo>
                    <a:cubicBezTo>
                      <a:pt x="11" y="3"/>
                      <a:pt x="11" y="3"/>
                      <a:pt x="11" y="3"/>
                    </a:cubicBezTo>
                    <a:cubicBezTo>
                      <a:pt x="9" y="2"/>
                      <a:pt x="11" y="3"/>
                      <a:pt x="6" y="0"/>
                    </a:cubicBezTo>
                    <a:cubicBezTo>
                      <a:pt x="3" y="0"/>
                      <a:pt x="3" y="3"/>
                      <a:pt x="2" y="4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1" y="4"/>
                      <a:pt x="0" y="5"/>
                      <a:pt x="2" y="5"/>
                    </a:cubicBezTo>
                    <a:cubicBezTo>
                      <a:pt x="2" y="5"/>
                      <a:pt x="1" y="5"/>
                      <a:pt x="1" y="4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4" y="6"/>
                      <a:pt x="1" y="1"/>
                      <a:pt x="7" y="2"/>
                    </a:cubicBezTo>
                    <a:cubicBezTo>
                      <a:pt x="7" y="4"/>
                      <a:pt x="7" y="4"/>
                      <a:pt x="7" y="4"/>
                    </a:cubicBezTo>
                    <a:cubicBezTo>
                      <a:pt x="8" y="4"/>
                      <a:pt x="8" y="4"/>
                      <a:pt x="8" y="5"/>
                    </a:cubicBezTo>
                    <a:cubicBezTo>
                      <a:pt x="8" y="5"/>
                      <a:pt x="8" y="4"/>
                      <a:pt x="8" y="4"/>
                    </a:cubicBezTo>
                    <a:cubicBezTo>
                      <a:pt x="8" y="4"/>
                      <a:pt x="8" y="4"/>
                      <a:pt x="9" y="3"/>
                    </a:cubicBezTo>
                    <a:cubicBezTo>
                      <a:pt x="10" y="3"/>
                      <a:pt x="8" y="4"/>
                      <a:pt x="8" y="5"/>
                    </a:cubicBezTo>
                    <a:cubicBezTo>
                      <a:pt x="9" y="4"/>
                      <a:pt x="11" y="5"/>
                      <a:pt x="10" y="6"/>
                    </a:cubicBezTo>
                    <a:cubicBezTo>
                      <a:pt x="10" y="5"/>
                      <a:pt x="12" y="4"/>
                      <a:pt x="12" y="5"/>
                    </a:cubicBezTo>
                    <a:cubicBezTo>
                      <a:pt x="11" y="5"/>
                      <a:pt x="11" y="5"/>
                      <a:pt x="10" y="6"/>
                    </a:cubicBezTo>
                    <a:cubicBezTo>
                      <a:pt x="10" y="6"/>
                      <a:pt x="10" y="6"/>
                      <a:pt x="10" y="6"/>
                    </a:cubicBezTo>
                    <a:cubicBezTo>
                      <a:pt x="11" y="6"/>
                      <a:pt x="12" y="5"/>
                      <a:pt x="13" y="5"/>
                    </a:cubicBezTo>
                    <a:cubicBezTo>
                      <a:pt x="13" y="3"/>
                      <a:pt x="10" y="5"/>
                      <a:pt x="10" y="4"/>
                    </a:cubicBez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884" name="Freeform 983"/>
              <p:cNvSpPr>
                <a:spLocks/>
              </p:cNvSpPr>
              <p:nvPr/>
            </p:nvSpPr>
            <p:spPr bwMode="auto">
              <a:xfrm>
                <a:off x="1843" y="2581"/>
                <a:ext cx="0" cy="3"/>
              </a:xfrm>
              <a:custGeom>
                <a:avLst/>
                <a:gdLst>
                  <a:gd name="T0" fmla="*/ 0 h 3"/>
                  <a:gd name="T1" fmla="*/ 0 h 3"/>
                  <a:gd name="T2" fmla="*/ 3 h 3"/>
                  <a:gd name="T3" fmla="*/ 0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3">
                    <a:moveTo>
                      <a:pt x="0" y="0"/>
                    </a:moveTo>
                    <a:lnTo>
                      <a:pt x="0" y="0"/>
                    </a:lnTo>
                    <a:lnTo>
                      <a:pt x="0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885" name="Freeform 984"/>
              <p:cNvSpPr>
                <a:spLocks/>
              </p:cNvSpPr>
              <p:nvPr/>
            </p:nvSpPr>
            <p:spPr bwMode="auto">
              <a:xfrm>
                <a:off x="1478" y="2541"/>
                <a:ext cx="3" cy="2"/>
              </a:xfrm>
              <a:custGeom>
                <a:avLst/>
                <a:gdLst>
                  <a:gd name="T0" fmla="*/ 3 w 3"/>
                  <a:gd name="T1" fmla="*/ 0 h 2"/>
                  <a:gd name="T2" fmla="*/ 0 w 3"/>
                  <a:gd name="T3" fmla="*/ 0 h 2"/>
                  <a:gd name="T4" fmla="*/ 3 w 3"/>
                  <a:gd name="T5" fmla="*/ 2 h 2"/>
                  <a:gd name="T6" fmla="*/ 3 w 3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2">
                    <a:moveTo>
                      <a:pt x="3" y="0"/>
                    </a:moveTo>
                    <a:lnTo>
                      <a:pt x="0" y="0"/>
                    </a:lnTo>
                    <a:lnTo>
                      <a:pt x="3" y="2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886" name="Freeform 985"/>
              <p:cNvSpPr>
                <a:spLocks/>
              </p:cNvSpPr>
              <p:nvPr/>
            </p:nvSpPr>
            <p:spPr bwMode="auto">
              <a:xfrm>
                <a:off x="1470" y="2532"/>
                <a:ext cx="8" cy="14"/>
              </a:xfrm>
              <a:custGeom>
                <a:avLst/>
                <a:gdLst>
                  <a:gd name="T0" fmla="*/ 1 w 3"/>
                  <a:gd name="T1" fmla="*/ 0 h 5"/>
                  <a:gd name="T2" fmla="*/ 1 w 3"/>
                  <a:gd name="T3" fmla="*/ 0 h 5"/>
                  <a:gd name="T4" fmla="*/ 3 w 3"/>
                  <a:gd name="T5" fmla="*/ 5 h 5"/>
                  <a:gd name="T6" fmla="*/ 2 w 3"/>
                  <a:gd name="T7" fmla="*/ 3 h 5"/>
                  <a:gd name="T8" fmla="*/ 2 w 3"/>
                  <a:gd name="T9" fmla="*/ 3 h 5"/>
                  <a:gd name="T10" fmla="*/ 1 w 3"/>
                  <a:gd name="T11" fmla="*/ 2 h 5"/>
                  <a:gd name="T12" fmla="*/ 1 w 3"/>
                  <a:gd name="T13" fmla="*/ 1 h 5"/>
                  <a:gd name="T14" fmla="*/ 1 w 3"/>
                  <a:gd name="T15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" h="5">
                    <a:moveTo>
                      <a:pt x="1" y="0"/>
                    </a:moveTo>
                    <a:cubicBezTo>
                      <a:pt x="1" y="0"/>
                      <a:pt x="2" y="0"/>
                      <a:pt x="1" y="0"/>
                    </a:cubicBezTo>
                    <a:cubicBezTo>
                      <a:pt x="2" y="4"/>
                      <a:pt x="1" y="3"/>
                      <a:pt x="3" y="5"/>
                    </a:cubicBezTo>
                    <a:cubicBezTo>
                      <a:pt x="3" y="4"/>
                      <a:pt x="3" y="3"/>
                      <a:pt x="2" y="3"/>
                    </a:cubicBezTo>
                    <a:cubicBezTo>
                      <a:pt x="1" y="2"/>
                      <a:pt x="3" y="3"/>
                      <a:pt x="2" y="3"/>
                    </a:cubicBezTo>
                    <a:cubicBezTo>
                      <a:pt x="2" y="2"/>
                      <a:pt x="1" y="2"/>
                      <a:pt x="1" y="2"/>
                    </a:cubicBezTo>
                    <a:cubicBezTo>
                      <a:pt x="0" y="1"/>
                      <a:pt x="1" y="2"/>
                      <a:pt x="1" y="1"/>
                    </a:cubicBez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887" name="Freeform 986"/>
              <p:cNvSpPr>
                <a:spLocks/>
              </p:cNvSpPr>
              <p:nvPr/>
            </p:nvSpPr>
            <p:spPr bwMode="auto">
              <a:xfrm>
                <a:off x="1476" y="2538"/>
                <a:ext cx="0" cy="3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888" name="Freeform 987"/>
              <p:cNvSpPr>
                <a:spLocks/>
              </p:cNvSpPr>
              <p:nvPr/>
            </p:nvSpPr>
            <p:spPr bwMode="auto">
              <a:xfrm>
                <a:off x="1473" y="2538"/>
                <a:ext cx="3" cy="5"/>
              </a:xfrm>
              <a:custGeom>
                <a:avLst/>
                <a:gdLst>
                  <a:gd name="T0" fmla="*/ 1 w 1"/>
                  <a:gd name="T1" fmla="*/ 2 h 2"/>
                  <a:gd name="T2" fmla="*/ 0 w 1"/>
                  <a:gd name="T3" fmla="*/ 0 h 2"/>
                  <a:gd name="T4" fmla="*/ 0 w 1"/>
                  <a:gd name="T5" fmla="*/ 2 h 2"/>
                  <a:gd name="T6" fmla="*/ 1 w 1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1" y="2"/>
                    </a:moveTo>
                    <a:cubicBezTo>
                      <a:pt x="0" y="1"/>
                      <a:pt x="0" y="0"/>
                      <a:pt x="0" y="0"/>
                    </a:cubicBezTo>
                    <a:cubicBezTo>
                      <a:pt x="0" y="2"/>
                      <a:pt x="0" y="2"/>
                      <a:pt x="0" y="2"/>
                    </a:cubicBezTo>
                    <a:lnTo>
                      <a:pt x="1" y="2"/>
                    </a:ln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889" name="Freeform 988"/>
              <p:cNvSpPr>
                <a:spLocks/>
              </p:cNvSpPr>
              <p:nvPr/>
            </p:nvSpPr>
            <p:spPr bwMode="auto">
              <a:xfrm>
                <a:off x="1473" y="2541"/>
                <a:ext cx="0" cy="2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890" name="Freeform 989"/>
              <p:cNvSpPr>
                <a:spLocks/>
              </p:cNvSpPr>
              <p:nvPr/>
            </p:nvSpPr>
            <p:spPr bwMode="auto">
              <a:xfrm>
                <a:off x="1470" y="2535"/>
                <a:ext cx="3" cy="8"/>
              </a:xfrm>
              <a:custGeom>
                <a:avLst/>
                <a:gdLst>
                  <a:gd name="T0" fmla="*/ 0 w 1"/>
                  <a:gd name="T1" fmla="*/ 3 h 3"/>
                  <a:gd name="T2" fmla="*/ 1 w 1"/>
                  <a:gd name="T3" fmla="*/ 3 h 3"/>
                  <a:gd name="T4" fmla="*/ 1 w 1"/>
                  <a:gd name="T5" fmla="*/ 2 h 3"/>
                  <a:gd name="T6" fmla="*/ 1 w 1"/>
                  <a:gd name="T7" fmla="*/ 1 h 3"/>
                  <a:gd name="T8" fmla="*/ 1 w 1"/>
                  <a:gd name="T9" fmla="*/ 1 h 3"/>
                  <a:gd name="T10" fmla="*/ 1 w 1"/>
                  <a:gd name="T11" fmla="*/ 0 h 3"/>
                  <a:gd name="T12" fmla="*/ 0 w 1"/>
                  <a:gd name="T13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" h="3">
                    <a:moveTo>
                      <a:pt x="0" y="3"/>
                    </a:moveTo>
                    <a:cubicBezTo>
                      <a:pt x="0" y="3"/>
                      <a:pt x="0" y="3"/>
                      <a:pt x="1" y="3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0" y="2"/>
                      <a:pt x="1" y="0"/>
                      <a:pt x="1" y="1"/>
                    </a:cubicBezTo>
                    <a:cubicBezTo>
                      <a:pt x="1" y="0"/>
                      <a:pt x="1" y="2"/>
                      <a:pt x="1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2"/>
                      <a:pt x="0" y="3"/>
                    </a:cubicBez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891" name="Freeform 990"/>
              <p:cNvSpPr>
                <a:spLocks/>
              </p:cNvSpPr>
              <p:nvPr/>
            </p:nvSpPr>
            <p:spPr bwMode="auto">
              <a:xfrm>
                <a:off x="1473" y="2541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892" name="Rectangle 991"/>
              <p:cNvSpPr>
                <a:spLocks noChangeArrowheads="1"/>
              </p:cNvSpPr>
              <p:nvPr/>
            </p:nvSpPr>
            <p:spPr bwMode="auto">
              <a:xfrm>
                <a:off x="1473" y="2541"/>
                <a:ext cx="1" cy="2"/>
              </a:xfrm>
              <a:prstGeom prst="rect">
                <a:avLst/>
              </a:pr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893" name="Freeform 992"/>
              <p:cNvSpPr>
                <a:spLocks/>
              </p:cNvSpPr>
              <p:nvPr/>
            </p:nvSpPr>
            <p:spPr bwMode="auto">
              <a:xfrm>
                <a:off x="1467" y="2532"/>
                <a:ext cx="6" cy="11"/>
              </a:xfrm>
              <a:custGeom>
                <a:avLst/>
                <a:gdLst>
                  <a:gd name="T0" fmla="*/ 0 w 2"/>
                  <a:gd name="T1" fmla="*/ 4 h 4"/>
                  <a:gd name="T2" fmla="*/ 1 w 2"/>
                  <a:gd name="T3" fmla="*/ 2 h 4"/>
                  <a:gd name="T4" fmla="*/ 2 w 2"/>
                  <a:gd name="T5" fmla="*/ 0 h 4"/>
                  <a:gd name="T6" fmla="*/ 1 w 2"/>
                  <a:gd name="T7" fmla="*/ 0 h 4"/>
                  <a:gd name="T8" fmla="*/ 0 w 2"/>
                  <a:gd name="T9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4">
                    <a:moveTo>
                      <a:pt x="0" y="4"/>
                    </a:moveTo>
                    <a:cubicBezTo>
                      <a:pt x="1" y="2"/>
                      <a:pt x="1" y="4"/>
                      <a:pt x="1" y="2"/>
                    </a:cubicBezTo>
                    <a:cubicBezTo>
                      <a:pt x="1" y="2"/>
                      <a:pt x="1" y="1"/>
                      <a:pt x="2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1"/>
                      <a:pt x="1" y="3"/>
                      <a:pt x="0" y="4"/>
                    </a:cubicBez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894" name="Freeform 993"/>
              <p:cNvSpPr>
                <a:spLocks/>
              </p:cNvSpPr>
              <p:nvPr/>
            </p:nvSpPr>
            <p:spPr bwMode="auto">
              <a:xfrm>
                <a:off x="1473" y="2527"/>
                <a:ext cx="0" cy="3"/>
              </a:xfrm>
              <a:custGeom>
                <a:avLst/>
                <a:gdLst>
                  <a:gd name="T0" fmla="*/ 0 h 3"/>
                  <a:gd name="T1" fmla="*/ 3 h 3"/>
                  <a:gd name="T2" fmla="*/ 0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3">
                    <a:moveTo>
                      <a:pt x="0" y="0"/>
                    </a:moveTo>
                    <a:lnTo>
                      <a:pt x="0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895" name="Freeform 994"/>
              <p:cNvSpPr>
                <a:spLocks/>
              </p:cNvSpPr>
              <p:nvPr/>
            </p:nvSpPr>
            <p:spPr bwMode="auto">
              <a:xfrm>
                <a:off x="1467" y="2527"/>
                <a:ext cx="6" cy="11"/>
              </a:xfrm>
              <a:custGeom>
                <a:avLst/>
                <a:gdLst>
                  <a:gd name="T0" fmla="*/ 0 w 2"/>
                  <a:gd name="T1" fmla="*/ 3 h 4"/>
                  <a:gd name="T2" fmla="*/ 1 w 2"/>
                  <a:gd name="T3" fmla="*/ 2 h 4"/>
                  <a:gd name="T4" fmla="*/ 0 w 2"/>
                  <a:gd name="T5" fmla="*/ 3 h 4"/>
                  <a:gd name="T6" fmla="*/ 1 w 2"/>
                  <a:gd name="T7" fmla="*/ 2 h 4"/>
                  <a:gd name="T8" fmla="*/ 0 w 2"/>
                  <a:gd name="T9" fmla="*/ 4 h 4"/>
                  <a:gd name="T10" fmla="*/ 1 w 2"/>
                  <a:gd name="T11" fmla="*/ 2 h 4"/>
                  <a:gd name="T12" fmla="*/ 1 w 2"/>
                  <a:gd name="T13" fmla="*/ 4 h 4"/>
                  <a:gd name="T14" fmla="*/ 1 w 2"/>
                  <a:gd name="T15" fmla="*/ 2 h 4"/>
                  <a:gd name="T16" fmla="*/ 1 w 2"/>
                  <a:gd name="T17" fmla="*/ 2 h 4"/>
                  <a:gd name="T18" fmla="*/ 2 w 2"/>
                  <a:gd name="T19" fmla="*/ 1 h 4"/>
                  <a:gd name="T20" fmla="*/ 1 w 2"/>
                  <a:gd name="T21" fmla="*/ 2 h 4"/>
                  <a:gd name="T22" fmla="*/ 0 w 2"/>
                  <a:gd name="T23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" h="4">
                    <a:moveTo>
                      <a:pt x="0" y="3"/>
                    </a:moveTo>
                    <a:cubicBezTo>
                      <a:pt x="0" y="3"/>
                      <a:pt x="1" y="2"/>
                      <a:pt x="1" y="2"/>
                    </a:cubicBezTo>
                    <a:cubicBezTo>
                      <a:pt x="1" y="2"/>
                      <a:pt x="0" y="3"/>
                      <a:pt x="0" y="3"/>
                    </a:cubicBezTo>
                    <a:cubicBezTo>
                      <a:pt x="0" y="3"/>
                      <a:pt x="1" y="2"/>
                      <a:pt x="1" y="2"/>
                    </a:cubicBezTo>
                    <a:cubicBezTo>
                      <a:pt x="0" y="4"/>
                      <a:pt x="1" y="2"/>
                      <a:pt x="0" y="4"/>
                    </a:cubicBezTo>
                    <a:cubicBezTo>
                      <a:pt x="0" y="4"/>
                      <a:pt x="0" y="4"/>
                      <a:pt x="1" y="2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2" y="1"/>
                      <a:pt x="1" y="3"/>
                      <a:pt x="1" y="2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0"/>
                      <a:pt x="2" y="1"/>
                      <a:pt x="1" y="2"/>
                    </a:cubicBezTo>
                    <a:cubicBezTo>
                      <a:pt x="1" y="2"/>
                      <a:pt x="1" y="2"/>
                      <a:pt x="0" y="3"/>
                    </a:cubicBez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896" name="Rectangle 995"/>
              <p:cNvSpPr>
                <a:spLocks noChangeArrowheads="1"/>
              </p:cNvSpPr>
              <p:nvPr/>
            </p:nvSpPr>
            <p:spPr bwMode="auto">
              <a:xfrm>
                <a:off x="1470" y="2532"/>
                <a:ext cx="1" cy="1"/>
              </a:xfrm>
              <a:prstGeom prst="rect">
                <a:avLst/>
              </a:pr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897" name="Freeform 996"/>
              <p:cNvSpPr>
                <a:spLocks/>
              </p:cNvSpPr>
              <p:nvPr/>
            </p:nvSpPr>
            <p:spPr bwMode="auto">
              <a:xfrm>
                <a:off x="1465" y="2530"/>
                <a:ext cx="8" cy="5"/>
              </a:xfrm>
              <a:custGeom>
                <a:avLst/>
                <a:gdLst>
                  <a:gd name="T0" fmla="*/ 0 w 3"/>
                  <a:gd name="T1" fmla="*/ 2 h 2"/>
                  <a:gd name="T2" fmla="*/ 1 w 3"/>
                  <a:gd name="T3" fmla="*/ 1 h 2"/>
                  <a:gd name="T4" fmla="*/ 0 w 3"/>
                  <a:gd name="T5" fmla="*/ 2 h 2"/>
                  <a:gd name="T6" fmla="*/ 2 w 3"/>
                  <a:gd name="T7" fmla="*/ 1 h 2"/>
                  <a:gd name="T8" fmla="*/ 1 w 3"/>
                  <a:gd name="T9" fmla="*/ 1 h 2"/>
                  <a:gd name="T10" fmla="*/ 3 w 3"/>
                  <a:gd name="T11" fmla="*/ 1 h 2"/>
                  <a:gd name="T12" fmla="*/ 2 w 3"/>
                  <a:gd name="T13" fmla="*/ 1 h 2"/>
                  <a:gd name="T14" fmla="*/ 3 w 3"/>
                  <a:gd name="T15" fmla="*/ 1 h 2"/>
                  <a:gd name="T16" fmla="*/ 2 w 3"/>
                  <a:gd name="T17" fmla="*/ 1 h 2"/>
                  <a:gd name="T18" fmla="*/ 2 w 3"/>
                  <a:gd name="T19" fmla="*/ 1 h 2"/>
                  <a:gd name="T20" fmla="*/ 0 w 3"/>
                  <a:gd name="T21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" h="2">
                    <a:moveTo>
                      <a:pt x="0" y="2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1" y="2"/>
                      <a:pt x="2" y="1"/>
                      <a:pt x="2" y="1"/>
                    </a:cubicBezTo>
                    <a:cubicBezTo>
                      <a:pt x="3" y="0"/>
                      <a:pt x="2" y="1"/>
                      <a:pt x="1" y="1"/>
                    </a:cubicBezTo>
                    <a:cubicBezTo>
                      <a:pt x="2" y="1"/>
                      <a:pt x="3" y="1"/>
                      <a:pt x="3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1"/>
                      <a:pt x="2" y="1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0" y="1"/>
                      <a:pt x="0" y="2"/>
                      <a:pt x="0" y="2"/>
                    </a:cubicBez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898" name="Freeform 997"/>
              <p:cNvSpPr>
                <a:spLocks/>
              </p:cNvSpPr>
              <p:nvPr/>
            </p:nvSpPr>
            <p:spPr bwMode="auto">
              <a:xfrm>
                <a:off x="1465" y="2535"/>
                <a:ext cx="0" cy="3"/>
              </a:xfrm>
              <a:custGeom>
                <a:avLst/>
                <a:gdLst>
                  <a:gd name="T0" fmla="*/ 0 h 1"/>
                  <a:gd name="T1" fmla="*/ 0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899" name="Rectangle 998"/>
              <p:cNvSpPr>
                <a:spLocks noChangeArrowheads="1"/>
              </p:cNvSpPr>
              <p:nvPr/>
            </p:nvSpPr>
            <p:spPr bwMode="auto">
              <a:xfrm>
                <a:off x="1473" y="2532"/>
                <a:ext cx="1" cy="1"/>
              </a:xfrm>
              <a:prstGeom prst="rect">
                <a:avLst/>
              </a:pr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900" name="Freeform 999"/>
              <p:cNvSpPr>
                <a:spLocks/>
              </p:cNvSpPr>
              <p:nvPr/>
            </p:nvSpPr>
            <p:spPr bwMode="auto">
              <a:xfrm>
                <a:off x="1465" y="2532"/>
                <a:ext cx="2" cy="0"/>
              </a:xfrm>
              <a:custGeom>
                <a:avLst/>
                <a:gdLst>
                  <a:gd name="T0" fmla="*/ 1 w 1"/>
                  <a:gd name="T1" fmla="*/ 1 w 1"/>
                  <a:gd name="T2" fmla="*/ 0 w 1"/>
                  <a:gd name="T3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1" y="0"/>
                    </a:cubicBez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901" name="Freeform 1000"/>
              <p:cNvSpPr>
                <a:spLocks/>
              </p:cNvSpPr>
              <p:nvPr/>
            </p:nvSpPr>
            <p:spPr bwMode="auto">
              <a:xfrm>
                <a:off x="1462" y="2516"/>
                <a:ext cx="24" cy="41"/>
              </a:xfrm>
              <a:custGeom>
                <a:avLst/>
                <a:gdLst>
                  <a:gd name="T0" fmla="*/ 9 w 9"/>
                  <a:gd name="T1" fmla="*/ 5 h 15"/>
                  <a:gd name="T2" fmla="*/ 9 w 9"/>
                  <a:gd name="T3" fmla="*/ 4 h 15"/>
                  <a:gd name="T4" fmla="*/ 8 w 9"/>
                  <a:gd name="T5" fmla="*/ 2 h 15"/>
                  <a:gd name="T6" fmla="*/ 7 w 9"/>
                  <a:gd name="T7" fmla="*/ 0 h 15"/>
                  <a:gd name="T8" fmla="*/ 7 w 9"/>
                  <a:gd name="T9" fmla="*/ 1 h 15"/>
                  <a:gd name="T10" fmla="*/ 7 w 9"/>
                  <a:gd name="T11" fmla="*/ 0 h 15"/>
                  <a:gd name="T12" fmla="*/ 6 w 9"/>
                  <a:gd name="T13" fmla="*/ 2 h 15"/>
                  <a:gd name="T14" fmla="*/ 5 w 9"/>
                  <a:gd name="T15" fmla="*/ 3 h 15"/>
                  <a:gd name="T16" fmla="*/ 2 w 9"/>
                  <a:gd name="T17" fmla="*/ 5 h 15"/>
                  <a:gd name="T18" fmla="*/ 3 w 9"/>
                  <a:gd name="T19" fmla="*/ 7 h 15"/>
                  <a:gd name="T20" fmla="*/ 2 w 9"/>
                  <a:gd name="T21" fmla="*/ 6 h 15"/>
                  <a:gd name="T22" fmla="*/ 2 w 9"/>
                  <a:gd name="T23" fmla="*/ 6 h 15"/>
                  <a:gd name="T24" fmla="*/ 1 w 9"/>
                  <a:gd name="T25" fmla="*/ 6 h 15"/>
                  <a:gd name="T26" fmla="*/ 2 w 9"/>
                  <a:gd name="T27" fmla="*/ 9 h 15"/>
                  <a:gd name="T28" fmla="*/ 0 w 9"/>
                  <a:gd name="T29" fmla="*/ 7 h 15"/>
                  <a:gd name="T30" fmla="*/ 2 w 9"/>
                  <a:gd name="T31" fmla="*/ 6 h 15"/>
                  <a:gd name="T32" fmla="*/ 1 w 9"/>
                  <a:gd name="T33" fmla="*/ 10 h 15"/>
                  <a:gd name="T34" fmla="*/ 4 w 9"/>
                  <a:gd name="T35" fmla="*/ 6 h 15"/>
                  <a:gd name="T36" fmla="*/ 4 w 9"/>
                  <a:gd name="T37" fmla="*/ 6 h 15"/>
                  <a:gd name="T38" fmla="*/ 4 w 9"/>
                  <a:gd name="T39" fmla="*/ 6 h 15"/>
                  <a:gd name="T40" fmla="*/ 4 w 9"/>
                  <a:gd name="T41" fmla="*/ 6 h 15"/>
                  <a:gd name="T42" fmla="*/ 4 w 9"/>
                  <a:gd name="T43" fmla="*/ 6 h 15"/>
                  <a:gd name="T44" fmla="*/ 4 w 9"/>
                  <a:gd name="T45" fmla="*/ 6 h 15"/>
                  <a:gd name="T46" fmla="*/ 4 w 9"/>
                  <a:gd name="T47" fmla="*/ 6 h 15"/>
                  <a:gd name="T48" fmla="*/ 4 w 9"/>
                  <a:gd name="T49" fmla="*/ 6 h 15"/>
                  <a:gd name="T50" fmla="*/ 4 w 9"/>
                  <a:gd name="T51" fmla="*/ 6 h 15"/>
                  <a:gd name="T52" fmla="*/ 2 w 9"/>
                  <a:gd name="T53" fmla="*/ 11 h 15"/>
                  <a:gd name="T54" fmla="*/ 2 w 9"/>
                  <a:gd name="T55" fmla="*/ 11 h 15"/>
                  <a:gd name="T56" fmla="*/ 2 w 9"/>
                  <a:gd name="T57" fmla="*/ 10 h 15"/>
                  <a:gd name="T58" fmla="*/ 2 w 9"/>
                  <a:gd name="T59" fmla="*/ 9 h 15"/>
                  <a:gd name="T60" fmla="*/ 3 w 9"/>
                  <a:gd name="T61" fmla="*/ 6 h 15"/>
                  <a:gd name="T62" fmla="*/ 4 w 9"/>
                  <a:gd name="T63" fmla="*/ 7 h 15"/>
                  <a:gd name="T64" fmla="*/ 6 w 9"/>
                  <a:gd name="T65" fmla="*/ 7 h 15"/>
                  <a:gd name="T66" fmla="*/ 5 w 9"/>
                  <a:gd name="T67" fmla="*/ 5 h 15"/>
                  <a:gd name="T68" fmla="*/ 6 w 9"/>
                  <a:gd name="T69" fmla="*/ 5 h 15"/>
                  <a:gd name="T70" fmla="*/ 5 w 9"/>
                  <a:gd name="T71" fmla="*/ 5 h 15"/>
                  <a:gd name="T72" fmla="*/ 7 w 9"/>
                  <a:gd name="T73" fmla="*/ 5 h 15"/>
                  <a:gd name="T74" fmla="*/ 5 w 9"/>
                  <a:gd name="T75" fmla="*/ 3 h 15"/>
                  <a:gd name="T76" fmla="*/ 8 w 9"/>
                  <a:gd name="T77" fmla="*/ 5 h 15"/>
                  <a:gd name="T78" fmla="*/ 7 w 9"/>
                  <a:gd name="T79" fmla="*/ 4 h 15"/>
                  <a:gd name="T80" fmla="*/ 6 w 9"/>
                  <a:gd name="T81" fmla="*/ 3 h 15"/>
                  <a:gd name="T82" fmla="*/ 8 w 9"/>
                  <a:gd name="T83" fmla="*/ 5 h 15"/>
                  <a:gd name="T84" fmla="*/ 7 w 9"/>
                  <a:gd name="T85" fmla="*/ 4 h 15"/>
                  <a:gd name="T86" fmla="*/ 7 w 9"/>
                  <a:gd name="T87" fmla="*/ 3 h 15"/>
                  <a:gd name="T88" fmla="*/ 8 w 9"/>
                  <a:gd name="T89" fmla="*/ 3 h 15"/>
                  <a:gd name="T90" fmla="*/ 9 w 9"/>
                  <a:gd name="T91" fmla="*/ 5 h 15"/>
                  <a:gd name="T92" fmla="*/ 9 w 9"/>
                  <a:gd name="T93" fmla="*/ 6 h 15"/>
                  <a:gd name="T94" fmla="*/ 8 w 9"/>
                  <a:gd name="T95" fmla="*/ 3 h 15"/>
                  <a:gd name="T96" fmla="*/ 9 w 9"/>
                  <a:gd name="T97" fmla="*/ 5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9" h="15">
                    <a:moveTo>
                      <a:pt x="9" y="5"/>
                    </a:moveTo>
                    <a:cubicBezTo>
                      <a:pt x="9" y="4"/>
                      <a:pt x="9" y="4"/>
                      <a:pt x="9" y="4"/>
                    </a:cubicBezTo>
                    <a:cubicBezTo>
                      <a:pt x="8" y="3"/>
                      <a:pt x="8" y="3"/>
                      <a:pt x="8" y="2"/>
                    </a:cubicBezTo>
                    <a:cubicBezTo>
                      <a:pt x="8" y="2"/>
                      <a:pt x="8" y="1"/>
                      <a:pt x="7" y="0"/>
                    </a:cubicBezTo>
                    <a:cubicBezTo>
                      <a:pt x="7" y="0"/>
                      <a:pt x="8" y="2"/>
                      <a:pt x="7" y="1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6" y="1"/>
                      <a:pt x="6" y="2"/>
                      <a:pt x="6" y="2"/>
                    </a:cubicBezTo>
                    <a:cubicBezTo>
                      <a:pt x="5" y="2"/>
                      <a:pt x="5" y="2"/>
                      <a:pt x="5" y="3"/>
                    </a:cubicBezTo>
                    <a:cubicBezTo>
                      <a:pt x="4" y="3"/>
                      <a:pt x="4" y="5"/>
                      <a:pt x="2" y="5"/>
                    </a:cubicBezTo>
                    <a:cubicBezTo>
                      <a:pt x="3" y="7"/>
                      <a:pt x="3" y="7"/>
                      <a:pt x="3" y="7"/>
                    </a:cubicBezTo>
                    <a:cubicBezTo>
                      <a:pt x="2" y="6"/>
                      <a:pt x="2" y="7"/>
                      <a:pt x="2" y="6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1" y="5"/>
                      <a:pt x="1" y="7"/>
                      <a:pt x="1" y="6"/>
                    </a:cubicBezTo>
                    <a:cubicBezTo>
                      <a:pt x="1" y="7"/>
                      <a:pt x="2" y="8"/>
                      <a:pt x="2" y="9"/>
                    </a:cubicBezTo>
                    <a:cubicBezTo>
                      <a:pt x="1" y="7"/>
                      <a:pt x="1" y="9"/>
                      <a:pt x="0" y="7"/>
                    </a:cubicBezTo>
                    <a:cubicBezTo>
                      <a:pt x="0" y="6"/>
                      <a:pt x="2" y="6"/>
                      <a:pt x="2" y="6"/>
                    </a:cubicBezTo>
                    <a:cubicBezTo>
                      <a:pt x="2" y="8"/>
                      <a:pt x="5" y="3"/>
                      <a:pt x="1" y="10"/>
                    </a:cubicBezTo>
                    <a:cubicBezTo>
                      <a:pt x="7" y="3"/>
                      <a:pt x="3" y="8"/>
                      <a:pt x="4" y="6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4" y="5"/>
                      <a:pt x="0" y="15"/>
                      <a:pt x="2" y="11"/>
                    </a:cubicBezTo>
                    <a:cubicBezTo>
                      <a:pt x="2" y="11"/>
                      <a:pt x="2" y="11"/>
                      <a:pt x="2" y="11"/>
                    </a:cubicBezTo>
                    <a:cubicBezTo>
                      <a:pt x="2" y="10"/>
                      <a:pt x="2" y="10"/>
                      <a:pt x="2" y="10"/>
                    </a:cubicBezTo>
                    <a:cubicBezTo>
                      <a:pt x="2" y="9"/>
                      <a:pt x="2" y="9"/>
                      <a:pt x="2" y="9"/>
                    </a:cubicBezTo>
                    <a:cubicBezTo>
                      <a:pt x="3" y="8"/>
                      <a:pt x="3" y="7"/>
                      <a:pt x="3" y="6"/>
                    </a:cubicBezTo>
                    <a:cubicBezTo>
                      <a:pt x="4" y="7"/>
                      <a:pt x="4" y="7"/>
                      <a:pt x="4" y="7"/>
                    </a:cubicBezTo>
                    <a:cubicBezTo>
                      <a:pt x="4" y="6"/>
                      <a:pt x="4" y="6"/>
                      <a:pt x="6" y="7"/>
                    </a:cubicBezTo>
                    <a:cubicBezTo>
                      <a:pt x="5" y="6"/>
                      <a:pt x="7" y="7"/>
                      <a:pt x="5" y="5"/>
                    </a:cubicBezTo>
                    <a:cubicBezTo>
                      <a:pt x="6" y="5"/>
                      <a:pt x="6" y="5"/>
                      <a:pt x="6" y="5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6" y="4"/>
                      <a:pt x="6" y="5"/>
                      <a:pt x="7" y="5"/>
                    </a:cubicBezTo>
                    <a:cubicBezTo>
                      <a:pt x="6" y="4"/>
                      <a:pt x="6" y="4"/>
                      <a:pt x="5" y="3"/>
                    </a:cubicBezTo>
                    <a:cubicBezTo>
                      <a:pt x="6" y="4"/>
                      <a:pt x="7" y="5"/>
                      <a:pt x="8" y="5"/>
                    </a:cubicBezTo>
                    <a:cubicBezTo>
                      <a:pt x="7" y="4"/>
                      <a:pt x="7" y="4"/>
                      <a:pt x="7" y="4"/>
                    </a:cubicBezTo>
                    <a:cubicBezTo>
                      <a:pt x="7" y="5"/>
                      <a:pt x="7" y="4"/>
                      <a:pt x="6" y="3"/>
                    </a:cubicBezTo>
                    <a:cubicBezTo>
                      <a:pt x="6" y="3"/>
                      <a:pt x="7" y="5"/>
                      <a:pt x="8" y="5"/>
                    </a:cubicBezTo>
                    <a:cubicBezTo>
                      <a:pt x="8" y="5"/>
                      <a:pt x="7" y="3"/>
                      <a:pt x="7" y="4"/>
                    </a:cubicBezTo>
                    <a:cubicBezTo>
                      <a:pt x="7" y="3"/>
                      <a:pt x="7" y="3"/>
                      <a:pt x="7" y="3"/>
                    </a:cubicBezTo>
                    <a:cubicBezTo>
                      <a:pt x="7" y="2"/>
                      <a:pt x="8" y="3"/>
                      <a:pt x="8" y="3"/>
                    </a:cubicBezTo>
                    <a:cubicBezTo>
                      <a:pt x="9" y="4"/>
                      <a:pt x="8" y="4"/>
                      <a:pt x="9" y="5"/>
                    </a:cubicBezTo>
                    <a:cubicBezTo>
                      <a:pt x="9" y="5"/>
                      <a:pt x="9" y="5"/>
                      <a:pt x="9" y="6"/>
                    </a:cubicBezTo>
                    <a:cubicBezTo>
                      <a:pt x="8" y="3"/>
                      <a:pt x="8" y="3"/>
                      <a:pt x="8" y="3"/>
                    </a:cubicBezTo>
                    <a:cubicBezTo>
                      <a:pt x="9" y="5"/>
                      <a:pt x="9" y="4"/>
                      <a:pt x="9" y="5"/>
                    </a:cubicBez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902" name="Rectangle 1001"/>
              <p:cNvSpPr>
                <a:spLocks noChangeArrowheads="1"/>
              </p:cNvSpPr>
              <p:nvPr/>
            </p:nvSpPr>
            <p:spPr bwMode="auto">
              <a:xfrm>
                <a:off x="1486" y="2532"/>
                <a:ext cx="3" cy="1"/>
              </a:xfrm>
              <a:prstGeom prst="rect">
                <a:avLst/>
              </a:pr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903" name="Freeform 1002"/>
              <p:cNvSpPr>
                <a:spLocks/>
              </p:cNvSpPr>
              <p:nvPr/>
            </p:nvSpPr>
            <p:spPr bwMode="auto">
              <a:xfrm>
                <a:off x="1486" y="2530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904" name="Rectangle 1003"/>
              <p:cNvSpPr>
                <a:spLocks noChangeArrowheads="1"/>
              </p:cNvSpPr>
              <p:nvPr/>
            </p:nvSpPr>
            <p:spPr bwMode="auto">
              <a:xfrm>
                <a:off x="1478" y="2522"/>
                <a:ext cx="1" cy="1"/>
              </a:xfrm>
              <a:prstGeom prst="rect">
                <a:avLst/>
              </a:pr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905" name="Freeform 1004"/>
              <p:cNvSpPr>
                <a:spLocks/>
              </p:cNvSpPr>
              <p:nvPr/>
            </p:nvSpPr>
            <p:spPr bwMode="auto">
              <a:xfrm>
                <a:off x="1484" y="2530"/>
                <a:ext cx="2" cy="2"/>
              </a:xfrm>
              <a:custGeom>
                <a:avLst/>
                <a:gdLst>
                  <a:gd name="T0" fmla="*/ 1 w 1"/>
                  <a:gd name="T1" fmla="*/ 1 h 1"/>
                  <a:gd name="T2" fmla="*/ 0 w 1"/>
                  <a:gd name="T3" fmla="*/ 0 h 1"/>
                  <a:gd name="T4" fmla="*/ 1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906" name="Freeform 1005"/>
              <p:cNvSpPr>
                <a:spLocks/>
              </p:cNvSpPr>
              <p:nvPr/>
            </p:nvSpPr>
            <p:spPr bwMode="auto">
              <a:xfrm>
                <a:off x="1478" y="2535"/>
                <a:ext cx="3" cy="0"/>
              </a:xfrm>
              <a:custGeom>
                <a:avLst/>
                <a:gdLst>
                  <a:gd name="T0" fmla="*/ 0 w 1"/>
                  <a:gd name="T1" fmla="*/ 1 w 1"/>
                  <a:gd name="T2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907" name="Freeform 1006"/>
              <p:cNvSpPr>
                <a:spLocks/>
              </p:cNvSpPr>
              <p:nvPr/>
            </p:nvSpPr>
            <p:spPr bwMode="auto">
              <a:xfrm>
                <a:off x="1486" y="2530"/>
                <a:ext cx="3" cy="2"/>
              </a:xfrm>
              <a:custGeom>
                <a:avLst/>
                <a:gdLst>
                  <a:gd name="T0" fmla="*/ 3 w 3"/>
                  <a:gd name="T1" fmla="*/ 2 h 2"/>
                  <a:gd name="T2" fmla="*/ 3 w 3"/>
                  <a:gd name="T3" fmla="*/ 0 h 2"/>
                  <a:gd name="T4" fmla="*/ 0 w 3"/>
                  <a:gd name="T5" fmla="*/ 0 h 2"/>
                  <a:gd name="T6" fmla="*/ 3 w 3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2">
                    <a:moveTo>
                      <a:pt x="3" y="2"/>
                    </a:moveTo>
                    <a:lnTo>
                      <a:pt x="3" y="0"/>
                    </a:lnTo>
                    <a:lnTo>
                      <a:pt x="0" y="0"/>
                    </a:lnTo>
                    <a:lnTo>
                      <a:pt x="3" y="2"/>
                    </a:ln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908" name="Freeform 1007"/>
              <p:cNvSpPr>
                <a:spLocks/>
              </p:cNvSpPr>
              <p:nvPr/>
            </p:nvSpPr>
            <p:spPr bwMode="auto">
              <a:xfrm>
                <a:off x="1470" y="2508"/>
                <a:ext cx="22" cy="19"/>
              </a:xfrm>
              <a:custGeom>
                <a:avLst/>
                <a:gdLst>
                  <a:gd name="T0" fmla="*/ 5 w 8"/>
                  <a:gd name="T1" fmla="*/ 5 h 7"/>
                  <a:gd name="T2" fmla="*/ 6 w 8"/>
                  <a:gd name="T3" fmla="*/ 5 h 7"/>
                  <a:gd name="T4" fmla="*/ 4 w 8"/>
                  <a:gd name="T5" fmla="*/ 2 h 7"/>
                  <a:gd name="T6" fmla="*/ 6 w 8"/>
                  <a:gd name="T7" fmla="*/ 5 h 7"/>
                  <a:gd name="T8" fmla="*/ 5 w 8"/>
                  <a:gd name="T9" fmla="*/ 3 h 7"/>
                  <a:gd name="T10" fmla="*/ 6 w 8"/>
                  <a:gd name="T11" fmla="*/ 3 h 7"/>
                  <a:gd name="T12" fmla="*/ 7 w 8"/>
                  <a:gd name="T13" fmla="*/ 6 h 7"/>
                  <a:gd name="T14" fmla="*/ 5 w 8"/>
                  <a:gd name="T15" fmla="*/ 2 h 7"/>
                  <a:gd name="T16" fmla="*/ 5 w 8"/>
                  <a:gd name="T17" fmla="*/ 2 h 7"/>
                  <a:gd name="T18" fmla="*/ 5 w 8"/>
                  <a:gd name="T19" fmla="*/ 4 h 7"/>
                  <a:gd name="T20" fmla="*/ 6 w 8"/>
                  <a:gd name="T21" fmla="*/ 5 h 7"/>
                  <a:gd name="T22" fmla="*/ 6 w 8"/>
                  <a:gd name="T23" fmla="*/ 7 h 7"/>
                  <a:gd name="T24" fmla="*/ 6 w 8"/>
                  <a:gd name="T25" fmla="*/ 6 h 7"/>
                  <a:gd name="T26" fmla="*/ 7 w 8"/>
                  <a:gd name="T27" fmla="*/ 7 h 7"/>
                  <a:gd name="T28" fmla="*/ 7 w 8"/>
                  <a:gd name="T29" fmla="*/ 6 h 7"/>
                  <a:gd name="T30" fmla="*/ 7 w 8"/>
                  <a:gd name="T31" fmla="*/ 7 h 7"/>
                  <a:gd name="T32" fmla="*/ 5 w 8"/>
                  <a:gd name="T33" fmla="*/ 5 h 7"/>
                  <a:gd name="T34" fmla="*/ 6 w 8"/>
                  <a:gd name="T35" fmla="*/ 6 h 7"/>
                  <a:gd name="T36" fmla="*/ 5 w 8"/>
                  <a:gd name="T37" fmla="*/ 3 h 7"/>
                  <a:gd name="T38" fmla="*/ 6 w 8"/>
                  <a:gd name="T39" fmla="*/ 3 h 7"/>
                  <a:gd name="T40" fmla="*/ 6 w 8"/>
                  <a:gd name="T41" fmla="*/ 3 h 7"/>
                  <a:gd name="T42" fmla="*/ 3 w 8"/>
                  <a:gd name="T43" fmla="*/ 0 h 7"/>
                  <a:gd name="T44" fmla="*/ 4 w 8"/>
                  <a:gd name="T45" fmla="*/ 1 h 7"/>
                  <a:gd name="T46" fmla="*/ 2 w 8"/>
                  <a:gd name="T47" fmla="*/ 1 h 7"/>
                  <a:gd name="T48" fmla="*/ 5 w 8"/>
                  <a:gd name="T49" fmla="*/ 3 h 7"/>
                  <a:gd name="T50" fmla="*/ 3 w 8"/>
                  <a:gd name="T51" fmla="*/ 1 h 7"/>
                  <a:gd name="T52" fmla="*/ 3 w 8"/>
                  <a:gd name="T53" fmla="*/ 2 h 7"/>
                  <a:gd name="T54" fmla="*/ 3 w 8"/>
                  <a:gd name="T55" fmla="*/ 2 h 7"/>
                  <a:gd name="T56" fmla="*/ 3 w 8"/>
                  <a:gd name="T57" fmla="*/ 3 h 7"/>
                  <a:gd name="T58" fmla="*/ 3 w 8"/>
                  <a:gd name="T59" fmla="*/ 3 h 7"/>
                  <a:gd name="T60" fmla="*/ 4 w 8"/>
                  <a:gd name="T61" fmla="*/ 4 h 7"/>
                  <a:gd name="T62" fmla="*/ 3 w 8"/>
                  <a:gd name="T63" fmla="*/ 3 h 7"/>
                  <a:gd name="T64" fmla="*/ 4 w 8"/>
                  <a:gd name="T65" fmla="*/ 5 h 7"/>
                  <a:gd name="T66" fmla="*/ 4 w 8"/>
                  <a:gd name="T67" fmla="*/ 4 h 7"/>
                  <a:gd name="T68" fmla="*/ 5 w 8"/>
                  <a:gd name="T69" fmla="*/ 5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8" h="7">
                    <a:moveTo>
                      <a:pt x="5" y="5"/>
                    </a:moveTo>
                    <a:cubicBezTo>
                      <a:pt x="6" y="6"/>
                      <a:pt x="6" y="5"/>
                      <a:pt x="6" y="5"/>
                    </a:cubicBezTo>
                    <a:cubicBezTo>
                      <a:pt x="6" y="4"/>
                      <a:pt x="4" y="3"/>
                      <a:pt x="4" y="2"/>
                    </a:cubicBezTo>
                    <a:cubicBezTo>
                      <a:pt x="6" y="5"/>
                      <a:pt x="6" y="5"/>
                      <a:pt x="6" y="5"/>
                    </a:cubicBezTo>
                    <a:cubicBezTo>
                      <a:pt x="6" y="5"/>
                      <a:pt x="8" y="2"/>
                      <a:pt x="5" y="3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5" y="3"/>
                      <a:pt x="7" y="7"/>
                      <a:pt x="7" y="6"/>
                    </a:cubicBezTo>
                    <a:cubicBezTo>
                      <a:pt x="6" y="4"/>
                      <a:pt x="6" y="4"/>
                      <a:pt x="5" y="2"/>
                    </a:cubicBezTo>
                    <a:cubicBezTo>
                      <a:pt x="5" y="2"/>
                      <a:pt x="5" y="2"/>
                      <a:pt x="5" y="2"/>
                    </a:cubicBezTo>
                    <a:cubicBezTo>
                      <a:pt x="5" y="2"/>
                      <a:pt x="5" y="4"/>
                      <a:pt x="5" y="4"/>
                    </a:cubicBezTo>
                    <a:cubicBezTo>
                      <a:pt x="5" y="4"/>
                      <a:pt x="6" y="5"/>
                      <a:pt x="6" y="5"/>
                    </a:cubicBezTo>
                    <a:cubicBezTo>
                      <a:pt x="6" y="6"/>
                      <a:pt x="6" y="6"/>
                      <a:pt x="6" y="7"/>
                    </a:cubicBezTo>
                    <a:cubicBezTo>
                      <a:pt x="6" y="6"/>
                      <a:pt x="6" y="7"/>
                      <a:pt x="6" y="6"/>
                    </a:cubicBezTo>
                    <a:cubicBezTo>
                      <a:pt x="7" y="7"/>
                      <a:pt x="6" y="6"/>
                      <a:pt x="7" y="7"/>
                    </a:cubicBezTo>
                    <a:cubicBezTo>
                      <a:pt x="7" y="6"/>
                      <a:pt x="7" y="6"/>
                      <a:pt x="7" y="6"/>
                    </a:cubicBezTo>
                    <a:cubicBezTo>
                      <a:pt x="7" y="6"/>
                      <a:pt x="7" y="7"/>
                      <a:pt x="7" y="7"/>
                    </a:cubicBezTo>
                    <a:cubicBezTo>
                      <a:pt x="7" y="6"/>
                      <a:pt x="7" y="7"/>
                      <a:pt x="5" y="5"/>
                    </a:cubicBezTo>
                    <a:cubicBezTo>
                      <a:pt x="6" y="6"/>
                      <a:pt x="6" y="6"/>
                      <a:pt x="6" y="6"/>
                    </a:cubicBezTo>
                    <a:cubicBezTo>
                      <a:pt x="4" y="5"/>
                      <a:pt x="5" y="3"/>
                      <a:pt x="5" y="3"/>
                    </a:cubicBezTo>
                    <a:cubicBezTo>
                      <a:pt x="5" y="3"/>
                      <a:pt x="6" y="3"/>
                      <a:pt x="6" y="3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5" y="3"/>
                      <a:pt x="0" y="0"/>
                      <a:pt x="3" y="0"/>
                    </a:cubicBezTo>
                    <a:cubicBezTo>
                      <a:pt x="3" y="1"/>
                      <a:pt x="3" y="1"/>
                      <a:pt x="4" y="1"/>
                    </a:cubicBezTo>
                    <a:cubicBezTo>
                      <a:pt x="4" y="2"/>
                      <a:pt x="3" y="1"/>
                      <a:pt x="2" y="1"/>
                    </a:cubicBezTo>
                    <a:cubicBezTo>
                      <a:pt x="4" y="2"/>
                      <a:pt x="5" y="2"/>
                      <a:pt x="5" y="3"/>
                    </a:cubicBezTo>
                    <a:cubicBezTo>
                      <a:pt x="4" y="2"/>
                      <a:pt x="5" y="3"/>
                      <a:pt x="3" y="1"/>
                    </a:cubicBezTo>
                    <a:cubicBezTo>
                      <a:pt x="3" y="1"/>
                      <a:pt x="4" y="2"/>
                      <a:pt x="3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4" y="3"/>
                      <a:pt x="2" y="1"/>
                      <a:pt x="3" y="3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4" y="4"/>
                      <a:pt x="4" y="5"/>
                      <a:pt x="4" y="5"/>
                    </a:cubicBezTo>
                    <a:cubicBezTo>
                      <a:pt x="4" y="5"/>
                      <a:pt x="4" y="4"/>
                      <a:pt x="4" y="4"/>
                    </a:cubicBezTo>
                    <a:cubicBezTo>
                      <a:pt x="4" y="5"/>
                      <a:pt x="5" y="5"/>
                      <a:pt x="5" y="5"/>
                    </a:cubicBez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909" name="Freeform 1008"/>
              <p:cNvSpPr>
                <a:spLocks/>
              </p:cNvSpPr>
              <p:nvPr/>
            </p:nvSpPr>
            <p:spPr bwMode="auto">
              <a:xfrm>
                <a:off x="1486" y="2524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</p:grpSp>
        <p:grpSp>
          <p:nvGrpSpPr>
            <p:cNvPr id="11" name="Group 1210"/>
            <p:cNvGrpSpPr>
              <a:grpSpLocks/>
            </p:cNvGrpSpPr>
            <p:nvPr/>
          </p:nvGrpSpPr>
          <p:grpSpPr bwMode="auto">
            <a:xfrm>
              <a:off x="337" y="2502"/>
              <a:ext cx="1438" cy="762"/>
              <a:chOff x="337" y="2502"/>
              <a:chExt cx="1438" cy="762"/>
            </a:xfrm>
          </p:grpSpPr>
          <p:sp>
            <p:nvSpPr>
              <p:cNvPr id="510" name="Freeform 1010"/>
              <p:cNvSpPr>
                <a:spLocks/>
              </p:cNvSpPr>
              <p:nvPr/>
            </p:nvSpPr>
            <p:spPr bwMode="auto">
              <a:xfrm>
                <a:off x="1470" y="2508"/>
                <a:ext cx="11" cy="27"/>
              </a:xfrm>
              <a:custGeom>
                <a:avLst/>
                <a:gdLst>
                  <a:gd name="T0" fmla="*/ 2 w 4"/>
                  <a:gd name="T1" fmla="*/ 4 h 10"/>
                  <a:gd name="T2" fmla="*/ 1 w 4"/>
                  <a:gd name="T3" fmla="*/ 3 h 10"/>
                  <a:gd name="T4" fmla="*/ 3 w 4"/>
                  <a:gd name="T5" fmla="*/ 6 h 10"/>
                  <a:gd name="T6" fmla="*/ 3 w 4"/>
                  <a:gd name="T7" fmla="*/ 6 h 10"/>
                  <a:gd name="T8" fmla="*/ 1 w 4"/>
                  <a:gd name="T9" fmla="*/ 4 h 10"/>
                  <a:gd name="T10" fmla="*/ 0 w 4"/>
                  <a:gd name="T11" fmla="*/ 4 h 10"/>
                  <a:gd name="T12" fmla="*/ 1 w 4"/>
                  <a:gd name="T13" fmla="*/ 5 h 10"/>
                  <a:gd name="T14" fmla="*/ 2 w 4"/>
                  <a:gd name="T15" fmla="*/ 7 h 10"/>
                  <a:gd name="T16" fmla="*/ 1 w 4"/>
                  <a:gd name="T17" fmla="*/ 6 h 10"/>
                  <a:gd name="T18" fmla="*/ 0 w 4"/>
                  <a:gd name="T19" fmla="*/ 4 h 10"/>
                  <a:gd name="T20" fmla="*/ 2 w 4"/>
                  <a:gd name="T21" fmla="*/ 9 h 10"/>
                  <a:gd name="T22" fmla="*/ 2 w 4"/>
                  <a:gd name="T23" fmla="*/ 9 h 10"/>
                  <a:gd name="T24" fmla="*/ 1 w 4"/>
                  <a:gd name="T25" fmla="*/ 7 h 10"/>
                  <a:gd name="T26" fmla="*/ 1 w 4"/>
                  <a:gd name="T27" fmla="*/ 7 h 10"/>
                  <a:gd name="T28" fmla="*/ 2 w 4"/>
                  <a:gd name="T29" fmla="*/ 8 h 10"/>
                  <a:gd name="T30" fmla="*/ 4 w 4"/>
                  <a:gd name="T31" fmla="*/ 7 h 10"/>
                  <a:gd name="T32" fmla="*/ 4 w 4"/>
                  <a:gd name="T33" fmla="*/ 7 h 10"/>
                  <a:gd name="T34" fmla="*/ 3 w 4"/>
                  <a:gd name="T35" fmla="*/ 6 h 10"/>
                  <a:gd name="T36" fmla="*/ 2 w 4"/>
                  <a:gd name="T37" fmla="*/ 4 h 10"/>
                  <a:gd name="T38" fmla="*/ 3 w 4"/>
                  <a:gd name="T39" fmla="*/ 4 h 10"/>
                  <a:gd name="T40" fmla="*/ 1 w 4"/>
                  <a:gd name="T41" fmla="*/ 2 h 10"/>
                  <a:gd name="T42" fmla="*/ 1 w 4"/>
                  <a:gd name="T43" fmla="*/ 1 h 10"/>
                  <a:gd name="T44" fmla="*/ 0 w 4"/>
                  <a:gd name="T45" fmla="*/ 2 h 10"/>
                  <a:gd name="T46" fmla="*/ 2 w 4"/>
                  <a:gd name="T47" fmla="*/ 4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4" h="10">
                    <a:moveTo>
                      <a:pt x="2" y="4"/>
                    </a:moveTo>
                    <a:cubicBezTo>
                      <a:pt x="2" y="4"/>
                      <a:pt x="1" y="3"/>
                      <a:pt x="1" y="3"/>
                    </a:cubicBezTo>
                    <a:cubicBezTo>
                      <a:pt x="1" y="4"/>
                      <a:pt x="2" y="4"/>
                      <a:pt x="3" y="6"/>
                    </a:cubicBezTo>
                    <a:cubicBezTo>
                      <a:pt x="2" y="5"/>
                      <a:pt x="3" y="6"/>
                      <a:pt x="3" y="6"/>
                    </a:cubicBezTo>
                    <a:cubicBezTo>
                      <a:pt x="2" y="6"/>
                      <a:pt x="1" y="4"/>
                      <a:pt x="1" y="4"/>
                    </a:cubicBezTo>
                    <a:cubicBezTo>
                      <a:pt x="1" y="4"/>
                      <a:pt x="1" y="4"/>
                      <a:pt x="0" y="4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2" y="6"/>
                      <a:pt x="2" y="7"/>
                      <a:pt x="2" y="7"/>
                    </a:cubicBezTo>
                    <a:cubicBezTo>
                      <a:pt x="1" y="6"/>
                      <a:pt x="1" y="6"/>
                      <a:pt x="1" y="6"/>
                    </a:cubicBezTo>
                    <a:cubicBezTo>
                      <a:pt x="1" y="5"/>
                      <a:pt x="1" y="5"/>
                      <a:pt x="0" y="4"/>
                    </a:cubicBezTo>
                    <a:cubicBezTo>
                      <a:pt x="1" y="6"/>
                      <a:pt x="0" y="7"/>
                      <a:pt x="2" y="9"/>
                    </a:cubicBezTo>
                    <a:cubicBezTo>
                      <a:pt x="2" y="10"/>
                      <a:pt x="2" y="9"/>
                      <a:pt x="2" y="9"/>
                    </a:cubicBezTo>
                    <a:cubicBezTo>
                      <a:pt x="1" y="8"/>
                      <a:pt x="1" y="7"/>
                      <a:pt x="1" y="7"/>
                    </a:cubicBezTo>
                    <a:cubicBezTo>
                      <a:pt x="1" y="7"/>
                      <a:pt x="1" y="6"/>
                      <a:pt x="1" y="7"/>
                    </a:cubicBezTo>
                    <a:cubicBezTo>
                      <a:pt x="2" y="8"/>
                      <a:pt x="2" y="8"/>
                      <a:pt x="2" y="8"/>
                    </a:cubicBezTo>
                    <a:cubicBezTo>
                      <a:pt x="3" y="9"/>
                      <a:pt x="4" y="8"/>
                      <a:pt x="4" y="7"/>
                    </a:cubicBezTo>
                    <a:cubicBezTo>
                      <a:pt x="4" y="7"/>
                      <a:pt x="4" y="7"/>
                      <a:pt x="4" y="7"/>
                    </a:cubicBezTo>
                    <a:cubicBezTo>
                      <a:pt x="3" y="6"/>
                      <a:pt x="4" y="6"/>
                      <a:pt x="3" y="6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4"/>
                      <a:pt x="2" y="4"/>
                      <a:pt x="3" y="4"/>
                    </a:cubicBezTo>
                    <a:cubicBezTo>
                      <a:pt x="2" y="3"/>
                      <a:pt x="2" y="3"/>
                      <a:pt x="1" y="2"/>
                    </a:cubicBezTo>
                    <a:cubicBezTo>
                      <a:pt x="1" y="2"/>
                      <a:pt x="2" y="3"/>
                      <a:pt x="1" y="1"/>
                    </a:cubicBezTo>
                    <a:cubicBezTo>
                      <a:pt x="0" y="0"/>
                      <a:pt x="2" y="3"/>
                      <a:pt x="0" y="2"/>
                    </a:cubicBezTo>
                    <a:lnTo>
                      <a:pt x="2" y="4"/>
                    </a:ln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511" name="Freeform 1011"/>
              <p:cNvSpPr>
                <a:spLocks/>
              </p:cNvSpPr>
              <p:nvPr/>
            </p:nvSpPr>
            <p:spPr bwMode="auto">
              <a:xfrm>
                <a:off x="1476" y="2516"/>
                <a:ext cx="2" cy="3"/>
              </a:xfrm>
              <a:custGeom>
                <a:avLst/>
                <a:gdLst>
                  <a:gd name="T0" fmla="*/ 0 w 2"/>
                  <a:gd name="T1" fmla="*/ 0 h 3"/>
                  <a:gd name="T2" fmla="*/ 2 w 2"/>
                  <a:gd name="T3" fmla="*/ 3 h 3"/>
                  <a:gd name="T4" fmla="*/ 2 w 2"/>
                  <a:gd name="T5" fmla="*/ 0 h 3"/>
                  <a:gd name="T6" fmla="*/ 0 w 2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3">
                    <a:moveTo>
                      <a:pt x="0" y="0"/>
                    </a:moveTo>
                    <a:lnTo>
                      <a:pt x="2" y="3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512" name="Freeform 1012"/>
              <p:cNvSpPr>
                <a:spLocks/>
              </p:cNvSpPr>
              <p:nvPr/>
            </p:nvSpPr>
            <p:spPr bwMode="auto">
              <a:xfrm>
                <a:off x="1481" y="2524"/>
                <a:ext cx="3" cy="3"/>
              </a:xfrm>
              <a:custGeom>
                <a:avLst/>
                <a:gdLst>
                  <a:gd name="T0" fmla="*/ 1 w 1"/>
                  <a:gd name="T1" fmla="*/ 1 h 1"/>
                  <a:gd name="T2" fmla="*/ 0 w 1"/>
                  <a:gd name="T3" fmla="*/ 0 h 1"/>
                  <a:gd name="T4" fmla="*/ 1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1" y="1"/>
                    </a:cubicBez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513" name="Freeform 1013"/>
              <p:cNvSpPr>
                <a:spLocks/>
              </p:cNvSpPr>
              <p:nvPr/>
            </p:nvSpPr>
            <p:spPr bwMode="auto">
              <a:xfrm>
                <a:off x="1470" y="2519"/>
                <a:ext cx="0" cy="3"/>
              </a:xfrm>
              <a:custGeom>
                <a:avLst/>
                <a:gdLst>
                  <a:gd name="T0" fmla="*/ 0 h 1"/>
                  <a:gd name="T1" fmla="*/ 1 h 1"/>
                  <a:gd name="T2" fmla="*/ 1 h 1"/>
                  <a:gd name="T3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514" name="Freeform 1014"/>
              <p:cNvSpPr>
                <a:spLocks/>
              </p:cNvSpPr>
              <p:nvPr/>
            </p:nvSpPr>
            <p:spPr bwMode="auto">
              <a:xfrm>
                <a:off x="1467" y="2524"/>
                <a:ext cx="9" cy="11"/>
              </a:xfrm>
              <a:custGeom>
                <a:avLst/>
                <a:gdLst>
                  <a:gd name="T0" fmla="*/ 2 w 3"/>
                  <a:gd name="T1" fmla="*/ 4 h 4"/>
                  <a:gd name="T2" fmla="*/ 3 w 3"/>
                  <a:gd name="T3" fmla="*/ 4 h 4"/>
                  <a:gd name="T4" fmla="*/ 1 w 3"/>
                  <a:gd name="T5" fmla="*/ 0 h 4"/>
                  <a:gd name="T6" fmla="*/ 2 w 3"/>
                  <a:gd name="T7" fmla="*/ 3 h 4"/>
                  <a:gd name="T8" fmla="*/ 1 w 3"/>
                  <a:gd name="T9" fmla="*/ 3 h 4"/>
                  <a:gd name="T10" fmla="*/ 2 w 3"/>
                  <a:gd name="T11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" h="4">
                    <a:moveTo>
                      <a:pt x="2" y="4"/>
                    </a:moveTo>
                    <a:cubicBezTo>
                      <a:pt x="2" y="4"/>
                      <a:pt x="2" y="3"/>
                      <a:pt x="3" y="4"/>
                    </a:cubicBezTo>
                    <a:cubicBezTo>
                      <a:pt x="2" y="2"/>
                      <a:pt x="1" y="1"/>
                      <a:pt x="1" y="0"/>
                    </a:cubicBezTo>
                    <a:cubicBezTo>
                      <a:pt x="0" y="0"/>
                      <a:pt x="2" y="2"/>
                      <a:pt x="2" y="3"/>
                    </a:cubicBezTo>
                    <a:cubicBezTo>
                      <a:pt x="1" y="2"/>
                      <a:pt x="1" y="3"/>
                      <a:pt x="1" y="3"/>
                    </a:cubicBezTo>
                    <a:lnTo>
                      <a:pt x="2" y="4"/>
                    </a:ln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515" name="Freeform 1015"/>
              <p:cNvSpPr>
                <a:spLocks/>
              </p:cNvSpPr>
              <p:nvPr/>
            </p:nvSpPr>
            <p:spPr bwMode="auto">
              <a:xfrm>
                <a:off x="1454" y="2513"/>
                <a:ext cx="16" cy="22"/>
              </a:xfrm>
              <a:custGeom>
                <a:avLst/>
                <a:gdLst>
                  <a:gd name="T0" fmla="*/ 3 w 6"/>
                  <a:gd name="T1" fmla="*/ 5 h 8"/>
                  <a:gd name="T2" fmla="*/ 3 w 6"/>
                  <a:gd name="T3" fmla="*/ 5 h 8"/>
                  <a:gd name="T4" fmla="*/ 3 w 6"/>
                  <a:gd name="T5" fmla="*/ 4 h 8"/>
                  <a:gd name="T6" fmla="*/ 2 w 6"/>
                  <a:gd name="T7" fmla="*/ 4 h 8"/>
                  <a:gd name="T8" fmla="*/ 3 w 6"/>
                  <a:gd name="T9" fmla="*/ 4 h 8"/>
                  <a:gd name="T10" fmla="*/ 3 w 6"/>
                  <a:gd name="T11" fmla="*/ 6 h 8"/>
                  <a:gd name="T12" fmla="*/ 3 w 6"/>
                  <a:gd name="T13" fmla="*/ 6 h 8"/>
                  <a:gd name="T14" fmla="*/ 5 w 6"/>
                  <a:gd name="T15" fmla="*/ 8 h 8"/>
                  <a:gd name="T16" fmla="*/ 2 w 6"/>
                  <a:gd name="T17" fmla="*/ 6 h 8"/>
                  <a:gd name="T18" fmla="*/ 3 w 6"/>
                  <a:gd name="T19" fmla="*/ 5 h 8"/>
                  <a:gd name="T20" fmla="*/ 3 w 6"/>
                  <a:gd name="T21" fmla="*/ 5 h 8"/>
                  <a:gd name="T22" fmla="*/ 3 w 6"/>
                  <a:gd name="T23" fmla="*/ 5 h 8"/>
                  <a:gd name="T24" fmla="*/ 5 w 6"/>
                  <a:gd name="T25" fmla="*/ 4 h 8"/>
                  <a:gd name="T26" fmla="*/ 5 w 6"/>
                  <a:gd name="T27" fmla="*/ 4 h 8"/>
                  <a:gd name="T28" fmla="*/ 6 w 6"/>
                  <a:gd name="T29" fmla="*/ 4 h 8"/>
                  <a:gd name="T30" fmla="*/ 4 w 6"/>
                  <a:gd name="T31" fmla="*/ 3 h 8"/>
                  <a:gd name="T32" fmla="*/ 5 w 6"/>
                  <a:gd name="T33" fmla="*/ 3 h 8"/>
                  <a:gd name="T34" fmla="*/ 2 w 6"/>
                  <a:gd name="T35" fmla="*/ 3 h 8"/>
                  <a:gd name="T36" fmla="*/ 2 w 6"/>
                  <a:gd name="T37" fmla="*/ 2 h 8"/>
                  <a:gd name="T38" fmla="*/ 4 w 6"/>
                  <a:gd name="T39" fmla="*/ 3 h 8"/>
                  <a:gd name="T40" fmla="*/ 4 w 6"/>
                  <a:gd name="T41" fmla="*/ 2 h 8"/>
                  <a:gd name="T42" fmla="*/ 5 w 6"/>
                  <a:gd name="T43" fmla="*/ 3 h 8"/>
                  <a:gd name="T44" fmla="*/ 3 w 6"/>
                  <a:gd name="T45" fmla="*/ 1 h 8"/>
                  <a:gd name="T46" fmla="*/ 4 w 6"/>
                  <a:gd name="T47" fmla="*/ 1 h 8"/>
                  <a:gd name="T48" fmla="*/ 1 w 6"/>
                  <a:gd name="T49" fmla="*/ 0 h 8"/>
                  <a:gd name="T50" fmla="*/ 0 w 6"/>
                  <a:gd name="T51" fmla="*/ 3 h 8"/>
                  <a:gd name="T52" fmla="*/ 2 w 6"/>
                  <a:gd name="T53" fmla="*/ 4 h 8"/>
                  <a:gd name="T54" fmla="*/ 0 w 6"/>
                  <a:gd name="T55" fmla="*/ 4 h 8"/>
                  <a:gd name="T56" fmla="*/ 2 w 6"/>
                  <a:gd name="T57" fmla="*/ 4 h 8"/>
                  <a:gd name="T58" fmla="*/ 0 w 6"/>
                  <a:gd name="T59" fmla="*/ 4 h 8"/>
                  <a:gd name="T60" fmla="*/ 2 w 6"/>
                  <a:gd name="T61" fmla="*/ 4 h 8"/>
                  <a:gd name="T62" fmla="*/ 0 w 6"/>
                  <a:gd name="T63" fmla="*/ 5 h 8"/>
                  <a:gd name="T64" fmla="*/ 4 w 6"/>
                  <a:gd name="T65" fmla="*/ 8 h 8"/>
                  <a:gd name="T66" fmla="*/ 3 w 6"/>
                  <a:gd name="T67" fmla="*/ 7 h 8"/>
                  <a:gd name="T68" fmla="*/ 5 w 6"/>
                  <a:gd name="T69" fmla="*/ 6 h 8"/>
                  <a:gd name="T70" fmla="*/ 4 w 6"/>
                  <a:gd name="T71" fmla="*/ 5 h 8"/>
                  <a:gd name="T72" fmla="*/ 6 w 6"/>
                  <a:gd name="T73" fmla="*/ 8 h 8"/>
                  <a:gd name="T74" fmla="*/ 6 w 6"/>
                  <a:gd name="T75" fmla="*/ 7 h 8"/>
                  <a:gd name="T76" fmla="*/ 5 w 6"/>
                  <a:gd name="T77" fmla="*/ 7 h 8"/>
                  <a:gd name="T78" fmla="*/ 6 w 6"/>
                  <a:gd name="T79" fmla="*/ 7 h 8"/>
                  <a:gd name="T80" fmla="*/ 4 w 6"/>
                  <a:gd name="T81" fmla="*/ 4 h 8"/>
                  <a:gd name="T82" fmla="*/ 3 w 6"/>
                  <a:gd name="T83" fmla="*/ 3 h 8"/>
                  <a:gd name="T84" fmla="*/ 3 w 6"/>
                  <a:gd name="T85" fmla="*/ 5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6" h="8">
                    <a:moveTo>
                      <a:pt x="3" y="5"/>
                    </a:moveTo>
                    <a:cubicBezTo>
                      <a:pt x="3" y="5"/>
                      <a:pt x="3" y="6"/>
                      <a:pt x="3" y="5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2" y="3"/>
                      <a:pt x="3" y="5"/>
                      <a:pt x="2" y="4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3" y="4"/>
                      <a:pt x="3" y="4"/>
                      <a:pt x="3" y="6"/>
                    </a:cubicBezTo>
                    <a:cubicBezTo>
                      <a:pt x="2" y="8"/>
                      <a:pt x="3" y="5"/>
                      <a:pt x="3" y="6"/>
                    </a:cubicBezTo>
                    <a:cubicBezTo>
                      <a:pt x="4" y="6"/>
                      <a:pt x="5" y="6"/>
                      <a:pt x="5" y="8"/>
                    </a:cubicBezTo>
                    <a:cubicBezTo>
                      <a:pt x="5" y="8"/>
                      <a:pt x="4" y="7"/>
                      <a:pt x="2" y="6"/>
                    </a:cubicBezTo>
                    <a:cubicBezTo>
                      <a:pt x="4" y="5"/>
                      <a:pt x="2" y="6"/>
                      <a:pt x="3" y="5"/>
                    </a:cubicBezTo>
                    <a:cubicBezTo>
                      <a:pt x="3" y="5"/>
                      <a:pt x="4" y="5"/>
                      <a:pt x="3" y="5"/>
                    </a:cubicBezTo>
                    <a:cubicBezTo>
                      <a:pt x="5" y="4"/>
                      <a:pt x="3" y="5"/>
                      <a:pt x="3" y="5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5" y="4"/>
                      <a:pt x="4" y="4"/>
                      <a:pt x="5" y="4"/>
                    </a:cubicBezTo>
                    <a:cubicBezTo>
                      <a:pt x="6" y="4"/>
                      <a:pt x="6" y="4"/>
                      <a:pt x="6" y="4"/>
                    </a:cubicBezTo>
                    <a:cubicBezTo>
                      <a:pt x="4" y="4"/>
                      <a:pt x="4" y="3"/>
                      <a:pt x="4" y="3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4" y="3"/>
                      <a:pt x="4" y="3"/>
                      <a:pt x="2" y="3"/>
                    </a:cubicBezTo>
                    <a:cubicBezTo>
                      <a:pt x="5" y="3"/>
                      <a:pt x="1" y="2"/>
                      <a:pt x="2" y="2"/>
                    </a:cubicBezTo>
                    <a:cubicBezTo>
                      <a:pt x="4" y="2"/>
                      <a:pt x="3" y="3"/>
                      <a:pt x="4" y="3"/>
                    </a:cubicBezTo>
                    <a:cubicBezTo>
                      <a:pt x="3" y="2"/>
                      <a:pt x="4" y="3"/>
                      <a:pt x="4" y="2"/>
                    </a:cubicBezTo>
                    <a:cubicBezTo>
                      <a:pt x="5" y="3"/>
                      <a:pt x="4" y="2"/>
                      <a:pt x="5" y="3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4" y="2"/>
                      <a:pt x="4" y="1"/>
                      <a:pt x="4" y="1"/>
                    </a:cubicBezTo>
                    <a:cubicBezTo>
                      <a:pt x="3" y="1"/>
                      <a:pt x="2" y="0"/>
                      <a:pt x="1" y="0"/>
                    </a:cubicBezTo>
                    <a:cubicBezTo>
                      <a:pt x="1" y="1"/>
                      <a:pt x="1" y="2"/>
                      <a:pt x="0" y="3"/>
                    </a:cubicBezTo>
                    <a:cubicBezTo>
                      <a:pt x="2" y="3"/>
                      <a:pt x="0" y="4"/>
                      <a:pt x="2" y="4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1" y="4"/>
                      <a:pt x="1" y="4"/>
                      <a:pt x="2" y="4"/>
                    </a:cubicBezTo>
                    <a:cubicBezTo>
                      <a:pt x="2" y="4"/>
                      <a:pt x="1" y="4"/>
                      <a:pt x="0" y="4"/>
                    </a:cubicBezTo>
                    <a:cubicBezTo>
                      <a:pt x="0" y="5"/>
                      <a:pt x="1" y="4"/>
                      <a:pt x="2" y="4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2" y="6"/>
                      <a:pt x="1" y="8"/>
                      <a:pt x="4" y="8"/>
                    </a:cubicBezTo>
                    <a:cubicBezTo>
                      <a:pt x="3" y="7"/>
                      <a:pt x="3" y="7"/>
                      <a:pt x="3" y="7"/>
                    </a:cubicBezTo>
                    <a:cubicBezTo>
                      <a:pt x="4" y="7"/>
                      <a:pt x="3" y="3"/>
                      <a:pt x="5" y="6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4" y="5"/>
                      <a:pt x="5" y="7"/>
                      <a:pt x="6" y="8"/>
                    </a:cubicBezTo>
                    <a:cubicBezTo>
                      <a:pt x="6" y="7"/>
                      <a:pt x="6" y="7"/>
                      <a:pt x="6" y="7"/>
                    </a:cubicBezTo>
                    <a:cubicBezTo>
                      <a:pt x="5" y="7"/>
                      <a:pt x="5" y="7"/>
                      <a:pt x="5" y="7"/>
                    </a:cubicBezTo>
                    <a:cubicBezTo>
                      <a:pt x="5" y="5"/>
                      <a:pt x="5" y="6"/>
                      <a:pt x="6" y="7"/>
                    </a:cubicBezTo>
                    <a:cubicBezTo>
                      <a:pt x="6" y="5"/>
                      <a:pt x="5" y="5"/>
                      <a:pt x="4" y="4"/>
                    </a:cubicBezTo>
                    <a:cubicBezTo>
                      <a:pt x="5" y="6"/>
                      <a:pt x="2" y="2"/>
                      <a:pt x="3" y="3"/>
                    </a:cubicBezTo>
                    <a:cubicBezTo>
                      <a:pt x="3" y="4"/>
                      <a:pt x="3" y="4"/>
                      <a:pt x="3" y="5"/>
                    </a:cubicBez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516" name="Freeform 1016"/>
              <p:cNvSpPr>
                <a:spLocks/>
              </p:cNvSpPr>
              <p:nvPr/>
            </p:nvSpPr>
            <p:spPr bwMode="auto">
              <a:xfrm>
                <a:off x="1470" y="253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517" name="Freeform 1017"/>
              <p:cNvSpPr>
                <a:spLocks/>
              </p:cNvSpPr>
              <p:nvPr/>
            </p:nvSpPr>
            <p:spPr bwMode="auto">
              <a:xfrm>
                <a:off x="1462" y="2516"/>
                <a:ext cx="3" cy="0"/>
              </a:xfrm>
              <a:custGeom>
                <a:avLst/>
                <a:gdLst>
                  <a:gd name="T0" fmla="*/ 1 w 1"/>
                  <a:gd name="T1" fmla="*/ 1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1" y="0"/>
                    </a:cubicBez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518" name="Rectangle 1018"/>
              <p:cNvSpPr>
                <a:spLocks noChangeArrowheads="1"/>
              </p:cNvSpPr>
              <p:nvPr/>
            </p:nvSpPr>
            <p:spPr bwMode="auto">
              <a:xfrm>
                <a:off x="1470" y="2532"/>
                <a:ext cx="1" cy="1"/>
              </a:xfrm>
              <a:prstGeom prst="rect">
                <a:avLst/>
              </a:pr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519" name="Freeform 1019"/>
              <p:cNvSpPr>
                <a:spLocks/>
              </p:cNvSpPr>
              <p:nvPr/>
            </p:nvSpPr>
            <p:spPr bwMode="auto">
              <a:xfrm>
                <a:off x="1465" y="2524"/>
                <a:ext cx="2" cy="0"/>
              </a:xfrm>
              <a:custGeom>
                <a:avLst/>
                <a:gdLst>
                  <a:gd name="T0" fmla="*/ 2 w 2"/>
                  <a:gd name="T1" fmla="*/ 0 w 2"/>
                  <a:gd name="T2" fmla="*/ 2 w 2"/>
                  <a:gd name="T3" fmla="*/ 2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520" name="Freeform 1020"/>
              <p:cNvSpPr>
                <a:spLocks/>
              </p:cNvSpPr>
              <p:nvPr/>
            </p:nvSpPr>
            <p:spPr bwMode="auto">
              <a:xfrm>
                <a:off x="1459" y="2519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521" name="Freeform 1021"/>
              <p:cNvSpPr>
                <a:spLocks/>
              </p:cNvSpPr>
              <p:nvPr/>
            </p:nvSpPr>
            <p:spPr bwMode="auto">
              <a:xfrm>
                <a:off x="1462" y="2527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522" name="Freeform 1022"/>
              <p:cNvSpPr>
                <a:spLocks/>
              </p:cNvSpPr>
              <p:nvPr/>
            </p:nvSpPr>
            <p:spPr bwMode="auto">
              <a:xfrm>
                <a:off x="1456" y="2502"/>
                <a:ext cx="33" cy="55"/>
              </a:xfrm>
              <a:custGeom>
                <a:avLst/>
                <a:gdLst>
                  <a:gd name="T0" fmla="*/ 4 w 12"/>
                  <a:gd name="T1" fmla="*/ 14 h 20"/>
                  <a:gd name="T2" fmla="*/ 4 w 12"/>
                  <a:gd name="T3" fmla="*/ 16 h 20"/>
                  <a:gd name="T4" fmla="*/ 4 w 12"/>
                  <a:gd name="T5" fmla="*/ 18 h 20"/>
                  <a:gd name="T6" fmla="*/ 5 w 12"/>
                  <a:gd name="T7" fmla="*/ 16 h 20"/>
                  <a:gd name="T8" fmla="*/ 7 w 12"/>
                  <a:gd name="T9" fmla="*/ 16 h 20"/>
                  <a:gd name="T10" fmla="*/ 8 w 12"/>
                  <a:gd name="T11" fmla="*/ 12 h 20"/>
                  <a:gd name="T12" fmla="*/ 9 w 12"/>
                  <a:gd name="T13" fmla="*/ 14 h 20"/>
                  <a:gd name="T14" fmla="*/ 8 w 12"/>
                  <a:gd name="T15" fmla="*/ 13 h 20"/>
                  <a:gd name="T16" fmla="*/ 9 w 12"/>
                  <a:gd name="T17" fmla="*/ 12 h 20"/>
                  <a:gd name="T18" fmla="*/ 6 w 12"/>
                  <a:gd name="T19" fmla="*/ 12 h 20"/>
                  <a:gd name="T20" fmla="*/ 7 w 12"/>
                  <a:gd name="T21" fmla="*/ 10 h 20"/>
                  <a:gd name="T22" fmla="*/ 3 w 12"/>
                  <a:gd name="T23" fmla="*/ 11 h 20"/>
                  <a:gd name="T24" fmla="*/ 8 w 12"/>
                  <a:gd name="T25" fmla="*/ 10 h 20"/>
                  <a:gd name="T26" fmla="*/ 7 w 12"/>
                  <a:gd name="T27" fmla="*/ 8 h 20"/>
                  <a:gd name="T28" fmla="*/ 6 w 12"/>
                  <a:gd name="T29" fmla="*/ 8 h 20"/>
                  <a:gd name="T30" fmla="*/ 4 w 12"/>
                  <a:gd name="T31" fmla="*/ 7 h 20"/>
                  <a:gd name="T32" fmla="*/ 1 w 12"/>
                  <a:gd name="T33" fmla="*/ 8 h 20"/>
                  <a:gd name="T34" fmla="*/ 5 w 12"/>
                  <a:gd name="T35" fmla="*/ 6 h 20"/>
                  <a:gd name="T36" fmla="*/ 5 w 12"/>
                  <a:gd name="T37" fmla="*/ 5 h 20"/>
                  <a:gd name="T38" fmla="*/ 4 w 12"/>
                  <a:gd name="T39" fmla="*/ 4 h 20"/>
                  <a:gd name="T40" fmla="*/ 3 w 12"/>
                  <a:gd name="T41" fmla="*/ 6 h 20"/>
                  <a:gd name="T42" fmla="*/ 2 w 12"/>
                  <a:gd name="T43" fmla="*/ 4 h 20"/>
                  <a:gd name="T44" fmla="*/ 3 w 12"/>
                  <a:gd name="T45" fmla="*/ 4 h 20"/>
                  <a:gd name="T46" fmla="*/ 0 w 12"/>
                  <a:gd name="T47" fmla="*/ 6 h 20"/>
                  <a:gd name="T48" fmla="*/ 0 w 12"/>
                  <a:gd name="T49" fmla="*/ 7 h 20"/>
                  <a:gd name="T50" fmla="*/ 1 w 12"/>
                  <a:gd name="T51" fmla="*/ 7 h 20"/>
                  <a:gd name="T52" fmla="*/ 1 w 12"/>
                  <a:gd name="T53" fmla="*/ 8 h 20"/>
                  <a:gd name="T54" fmla="*/ 1 w 12"/>
                  <a:gd name="T55" fmla="*/ 9 h 20"/>
                  <a:gd name="T56" fmla="*/ 2 w 12"/>
                  <a:gd name="T57" fmla="*/ 9 h 20"/>
                  <a:gd name="T58" fmla="*/ 2 w 12"/>
                  <a:gd name="T59" fmla="*/ 9 h 20"/>
                  <a:gd name="T60" fmla="*/ 2 w 12"/>
                  <a:gd name="T61" fmla="*/ 10 h 20"/>
                  <a:gd name="T62" fmla="*/ 3 w 12"/>
                  <a:gd name="T63" fmla="*/ 10 h 20"/>
                  <a:gd name="T64" fmla="*/ 4 w 12"/>
                  <a:gd name="T65" fmla="*/ 10 h 20"/>
                  <a:gd name="T66" fmla="*/ 3 w 12"/>
                  <a:gd name="T67" fmla="*/ 11 h 20"/>
                  <a:gd name="T68" fmla="*/ 3 w 12"/>
                  <a:gd name="T69" fmla="*/ 12 h 20"/>
                  <a:gd name="T70" fmla="*/ 5 w 12"/>
                  <a:gd name="T71" fmla="*/ 12 h 20"/>
                  <a:gd name="T72" fmla="*/ 6 w 12"/>
                  <a:gd name="T73" fmla="*/ 12 h 20"/>
                  <a:gd name="T74" fmla="*/ 7 w 12"/>
                  <a:gd name="T75" fmla="*/ 13 h 20"/>
                  <a:gd name="T76" fmla="*/ 7 w 12"/>
                  <a:gd name="T77" fmla="*/ 14 h 20"/>
                  <a:gd name="T78" fmla="*/ 9 w 12"/>
                  <a:gd name="T79" fmla="*/ 12 h 20"/>
                  <a:gd name="T80" fmla="*/ 7 w 12"/>
                  <a:gd name="T81" fmla="*/ 12 h 20"/>
                  <a:gd name="T82" fmla="*/ 8 w 12"/>
                  <a:gd name="T83" fmla="*/ 13 h 20"/>
                  <a:gd name="T84" fmla="*/ 6 w 12"/>
                  <a:gd name="T85" fmla="*/ 15 h 20"/>
                  <a:gd name="T86" fmla="*/ 5 w 12"/>
                  <a:gd name="T87" fmla="*/ 12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2" h="20">
                    <a:moveTo>
                      <a:pt x="5" y="12"/>
                    </a:moveTo>
                    <a:cubicBezTo>
                      <a:pt x="4" y="13"/>
                      <a:pt x="4" y="13"/>
                      <a:pt x="4" y="14"/>
                    </a:cubicBezTo>
                    <a:cubicBezTo>
                      <a:pt x="4" y="14"/>
                      <a:pt x="4" y="14"/>
                      <a:pt x="4" y="14"/>
                    </a:cubicBezTo>
                    <a:cubicBezTo>
                      <a:pt x="4" y="14"/>
                      <a:pt x="3" y="15"/>
                      <a:pt x="4" y="16"/>
                    </a:cubicBezTo>
                    <a:cubicBezTo>
                      <a:pt x="4" y="16"/>
                      <a:pt x="4" y="16"/>
                      <a:pt x="4" y="16"/>
                    </a:cubicBezTo>
                    <a:cubicBezTo>
                      <a:pt x="4" y="15"/>
                      <a:pt x="4" y="17"/>
                      <a:pt x="4" y="18"/>
                    </a:cubicBezTo>
                    <a:cubicBezTo>
                      <a:pt x="5" y="17"/>
                      <a:pt x="5" y="14"/>
                      <a:pt x="5" y="15"/>
                    </a:cubicBezTo>
                    <a:cubicBezTo>
                      <a:pt x="5" y="15"/>
                      <a:pt x="5" y="16"/>
                      <a:pt x="5" y="16"/>
                    </a:cubicBezTo>
                    <a:cubicBezTo>
                      <a:pt x="6" y="16"/>
                      <a:pt x="6" y="14"/>
                      <a:pt x="6" y="14"/>
                    </a:cubicBezTo>
                    <a:cubicBezTo>
                      <a:pt x="6" y="20"/>
                      <a:pt x="7" y="12"/>
                      <a:pt x="7" y="16"/>
                    </a:cubicBezTo>
                    <a:cubicBezTo>
                      <a:pt x="7" y="16"/>
                      <a:pt x="7" y="16"/>
                      <a:pt x="8" y="15"/>
                    </a:cubicBezTo>
                    <a:cubicBezTo>
                      <a:pt x="11" y="14"/>
                      <a:pt x="8" y="11"/>
                      <a:pt x="8" y="12"/>
                    </a:cubicBezTo>
                    <a:cubicBezTo>
                      <a:pt x="7" y="13"/>
                      <a:pt x="10" y="8"/>
                      <a:pt x="6" y="15"/>
                    </a:cubicBezTo>
                    <a:cubicBezTo>
                      <a:pt x="6" y="16"/>
                      <a:pt x="10" y="15"/>
                      <a:pt x="9" y="14"/>
                    </a:cubicBezTo>
                    <a:cubicBezTo>
                      <a:pt x="11" y="15"/>
                      <a:pt x="9" y="13"/>
                      <a:pt x="11" y="14"/>
                    </a:cubicBezTo>
                    <a:cubicBezTo>
                      <a:pt x="8" y="14"/>
                      <a:pt x="12" y="11"/>
                      <a:pt x="8" y="13"/>
                    </a:cubicBezTo>
                    <a:cubicBezTo>
                      <a:pt x="9" y="12"/>
                      <a:pt x="8" y="13"/>
                      <a:pt x="8" y="12"/>
                    </a:cubicBezTo>
                    <a:cubicBezTo>
                      <a:pt x="9" y="11"/>
                      <a:pt x="9" y="12"/>
                      <a:pt x="9" y="12"/>
                    </a:cubicBezTo>
                    <a:cubicBezTo>
                      <a:pt x="9" y="11"/>
                      <a:pt x="7" y="12"/>
                      <a:pt x="9" y="11"/>
                    </a:cubicBezTo>
                    <a:cubicBezTo>
                      <a:pt x="9" y="10"/>
                      <a:pt x="8" y="11"/>
                      <a:pt x="6" y="12"/>
                    </a:cubicBezTo>
                    <a:cubicBezTo>
                      <a:pt x="7" y="11"/>
                      <a:pt x="7" y="11"/>
                      <a:pt x="9" y="10"/>
                    </a:cubicBezTo>
                    <a:cubicBezTo>
                      <a:pt x="7" y="11"/>
                      <a:pt x="8" y="10"/>
                      <a:pt x="7" y="10"/>
                    </a:cubicBezTo>
                    <a:cubicBezTo>
                      <a:pt x="6" y="10"/>
                      <a:pt x="6" y="11"/>
                      <a:pt x="5" y="11"/>
                    </a:cubicBezTo>
                    <a:cubicBezTo>
                      <a:pt x="5" y="11"/>
                      <a:pt x="4" y="11"/>
                      <a:pt x="3" y="11"/>
                    </a:cubicBezTo>
                    <a:cubicBezTo>
                      <a:pt x="5" y="10"/>
                      <a:pt x="4" y="12"/>
                      <a:pt x="5" y="10"/>
                    </a:cubicBezTo>
                    <a:cubicBezTo>
                      <a:pt x="6" y="10"/>
                      <a:pt x="6" y="10"/>
                      <a:pt x="8" y="10"/>
                    </a:cubicBezTo>
                    <a:cubicBezTo>
                      <a:pt x="7" y="9"/>
                      <a:pt x="7" y="9"/>
                      <a:pt x="6" y="9"/>
                    </a:cubicBezTo>
                    <a:cubicBezTo>
                      <a:pt x="6" y="9"/>
                      <a:pt x="7" y="9"/>
                      <a:pt x="7" y="8"/>
                    </a:cubicBezTo>
                    <a:cubicBezTo>
                      <a:pt x="7" y="7"/>
                      <a:pt x="5" y="9"/>
                      <a:pt x="5" y="8"/>
                    </a:cubicBezTo>
                    <a:cubicBezTo>
                      <a:pt x="6" y="8"/>
                      <a:pt x="6" y="8"/>
                      <a:pt x="6" y="8"/>
                    </a:cubicBezTo>
                    <a:cubicBezTo>
                      <a:pt x="5" y="8"/>
                      <a:pt x="6" y="7"/>
                      <a:pt x="5" y="7"/>
                    </a:cubicBezTo>
                    <a:cubicBezTo>
                      <a:pt x="4" y="7"/>
                      <a:pt x="4" y="7"/>
                      <a:pt x="4" y="7"/>
                    </a:cubicBezTo>
                    <a:cubicBezTo>
                      <a:pt x="6" y="6"/>
                      <a:pt x="2" y="8"/>
                      <a:pt x="4" y="6"/>
                    </a:cubicBezTo>
                    <a:cubicBezTo>
                      <a:pt x="2" y="7"/>
                      <a:pt x="1" y="8"/>
                      <a:pt x="1" y="8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2" y="7"/>
                      <a:pt x="4" y="6"/>
                      <a:pt x="5" y="6"/>
                    </a:cubicBezTo>
                    <a:cubicBezTo>
                      <a:pt x="4" y="6"/>
                      <a:pt x="5" y="5"/>
                      <a:pt x="3" y="5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5" y="4"/>
                      <a:pt x="2" y="6"/>
                      <a:pt x="3" y="5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4" y="5"/>
                      <a:pt x="1" y="0"/>
                      <a:pt x="2" y="4"/>
                    </a:cubicBezTo>
                    <a:cubicBezTo>
                      <a:pt x="3" y="3"/>
                      <a:pt x="5" y="6"/>
                      <a:pt x="3" y="6"/>
                    </a:cubicBezTo>
                    <a:cubicBezTo>
                      <a:pt x="1" y="5"/>
                      <a:pt x="2" y="3"/>
                      <a:pt x="2" y="6"/>
                    </a:cubicBezTo>
                    <a:cubicBezTo>
                      <a:pt x="2" y="5"/>
                      <a:pt x="2" y="5"/>
                      <a:pt x="2" y="4"/>
                    </a:cubicBezTo>
                    <a:cubicBezTo>
                      <a:pt x="1" y="6"/>
                      <a:pt x="1" y="6"/>
                      <a:pt x="1" y="6"/>
                    </a:cubicBezTo>
                    <a:cubicBezTo>
                      <a:pt x="2" y="5"/>
                      <a:pt x="2" y="4"/>
                      <a:pt x="3" y="4"/>
                    </a:cubicBezTo>
                    <a:cubicBezTo>
                      <a:pt x="4" y="3"/>
                      <a:pt x="2" y="5"/>
                      <a:pt x="3" y="4"/>
                    </a:cubicBezTo>
                    <a:cubicBezTo>
                      <a:pt x="1" y="5"/>
                      <a:pt x="1" y="5"/>
                      <a:pt x="0" y="6"/>
                    </a:cubicBezTo>
                    <a:cubicBezTo>
                      <a:pt x="1" y="6"/>
                      <a:pt x="1" y="6"/>
                      <a:pt x="1" y="6"/>
                    </a:cubicBezTo>
                    <a:cubicBezTo>
                      <a:pt x="0" y="6"/>
                      <a:pt x="0" y="7"/>
                      <a:pt x="0" y="7"/>
                    </a:cubicBezTo>
                    <a:cubicBezTo>
                      <a:pt x="2" y="6"/>
                      <a:pt x="0" y="8"/>
                      <a:pt x="1" y="8"/>
                    </a:cubicBezTo>
                    <a:cubicBezTo>
                      <a:pt x="1" y="7"/>
                      <a:pt x="1" y="7"/>
                      <a:pt x="1" y="7"/>
                    </a:cubicBezTo>
                    <a:cubicBezTo>
                      <a:pt x="1" y="7"/>
                      <a:pt x="1" y="7"/>
                      <a:pt x="2" y="7"/>
                    </a:cubicBezTo>
                    <a:cubicBezTo>
                      <a:pt x="1" y="8"/>
                      <a:pt x="1" y="8"/>
                      <a:pt x="1" y="8"/>
                    </a:cubicBezTo>
                    <a:cubicBezTo>
                      <a:pt x="1" y="8"/>
                      <a:pt x="3" y="7"/>
                      <a:pt x="3" y="7"/>
                    </a:cubicBezTo>
                    <a:cubicBezTo>
                      <a:pt x="1" y="8"/>
                      <a:pt x="2" y="8"/>
                      <a:pt x="1" y="9"/>
                    </a:cubicBezTo>
                    <a:cubicBezTo>
                      <a:pt x="3" y="8"/>
                      <a:pt x="2" y="9"/>
                      <a:pt x="3" y="9"/>
                    </a:cubicBezTo>
                    <a:cubicBezTo>
                      <a:pt x="3" y="8"/>
                      <a:pt x="3" y="9"/>
                      <a:pt x="2" y="9"/>
                    </a:cubicBezTo>
                    <a:cubicBezTo>
                      <a:pt x="2" y="9"/>
                      <a:pt x="2" y="9"/>
                      <a:pt x="2" y="9"/>
                    </a:cubicBezTo>
                    <a:cubicBezTo>
                      <a:pt x="2" y="9"/>
                      <a:pt x="2" y="9"/>
                      <a:pt x="2" y="9"/>
                    </a:cubicBezTo>
                    <a:cubicBezTo>
                      <a:pt x="2" y="10"/>
                      <a:pt x="2" y="10"/>
                      <a:pt x="2" y="10"/>
                    </a:cubicBezTo>
                    <a:cubicBezTo>
                      <a:pt x="2" y="10"/>
                      <a:pt x="3" y="9"/>
                      <a:pt x="2" y="10"/>
                    </a:cubicBezTo>
                    <a:cubicBezTo>
                      <a:pt x="2" y="10"/>
                      <a:pt x="2" y="10"/>
                      <a:pt x="2" y="10"/>
                    </a:cubicBezTo>
                    <a:cubicBezTo>
                      <a:pt x="1" y="10"/>
                      <a:pt x="4" y="9"/>
                      <a:pt x="3" y="10"/>
                    </a:cubicBezTo>
                    <a:cubicBezTo>
                      <a:pt x="4" y="10"/>
                      <a:pt x="4" y="10"/>
                      <a:pt x="6" y="9"/>
                    </a:cubicBezTo>
                    <a:cubicBezTo>
                      <a:pt x="5" y="9"/>
                      <a:pt x="4" y="10"/>
                      <a:pt x="4" y="10"/>
                    </a:cubicBezTo>
                    <a:cubicBezTo>
                      <a:pt x="6" y="10"/>
                      <a:pt x="4" y="11"/>
                      <a:pt x="5" y="11"/>
                    </a:cubicBezTo>
                    <a:cubicBezTo>
                      <a:pt x="3" y="11"/>
                      <a:pt x="4" y="11"/>
                      <a:pt x="3" y="11"/>
                    </a:cubicBezTo>
                    <a:cubicBezTo>
                      <a:pt x="2" y="12"/>
                      <a:pt x="4" y="11"/>
                      <a:pt x="4" y="12"/>
                    </a:cubicBezTo>
                    <a:cubicBezTo>
                      <a:pt x="3" y="12"/>
                      <a:pt x="3" y="12"/>
                      <a:pt x="3" y="12"/>
                    </a:cubicBezTo>
                    <a:cubicBezTo>
                      <a:pt x="4" y="12"/>
                      <a:pt x="5" y="11"/>
                      <a:pt x="4" y="12"/>
                    </a:cubicBezTo>
                    <a:cubicBezTo>
                      <a:pt x="5" y="12"/>
                      <a:pt x="5" y="12"/>
                      <a:pt x="5" y="12"/>
                    </a:cubicBezTo>
                    <a:cubicBezTo>
                      <a:pt x="4" y="12"/>
                      <a:pt x="5" y="12"/>
                      <a:pt x="4" y="13"/>
                    </a:cubicBezTo>
                    <a:cubicBezTo>
                      <a:pt x="6" y="12"/>
                      <a:pt x="6" y="12"/>
                      <a:pt x="6" y="12"/>
                    </a:cubicBezTo>
                    <a:cubicBezTo>
                      <a:pt x="4" y="14"/>
                      <a:pt x="6" y="13"/>
                      <a:pt x="8" y="13"/>
                    </a:cubicBezTo>
                    <a:cubicBezTo>
                      <a:pt x="8" y="13"/>
                      <a:pt x="8" y="13"/>
                      <a:pt x="7" y="13"/>
                    </a:cubicBezTo>
                    <a:cubicBezTo>
                      <a:pt x="7" y="13"/>
                      <a:pt x="7" y="13"/>
                      <a:pt x="7" y="13"/>
                    </a:cubicBezTo>
                    <a:cubicBezTo>
                      <a:pt x="7" y="14"/>
                      <a:pt x="5" y="14"/>
                      <a:pt x="7" y="14"/>
                    </a:cubicBezTo>
                    <a:cubicBezTo>
                      <a:pt x="7" y="14"/>
                      <a:pt x="8" y="14"/>
                      <a:pt x="7" y="13"/>
                    </a:cubicBezTo>
                    <a:cubicBezTo>
                      <a:pt x="6" y="11"/>
                      <a:pt x="9" y="12"/>
                      <a:pt x="9" y="12"/>
                    </a:cubicBezTo>
                    <a:cubicBezTo>
                      <a:pt x="6" y="15"/>
                      <a:pt x="8" y="16"/>
                      <a:pt x="6" y="14"/>
                    </a:cubicBezTo>
                    <a:cubicBezTo>
                      <a:pt x="7" y="10"/>
                      <a:pt x="7" y="13"/>
                      <a:pt x="7" y="12"/>
                    </a:cubicBezTo>
                    <a:cubicBezTo>
                      <a:pt x="7" y="11"/>
                      <a:pt x="6" y="11"/>
                      <a:pt x="6" y="13"/>
                    </a:cubicBezTo>
                    <a:cubicBezTo>
                      <a:pt x="7" y="13"/>
                      <a:pt x="7" y="15"/>
                      <a:pt x="8" y="13"/>
                    </a:cubicBezTo>
                    <a:cubicBezTo>
                      <a:pt x="8" y="13"/>
                      <a:pt x="9" y="15"/>
                      <a:pt x="8" y="15"/>
                    </a:cubicBezTo>
                    <a:cubicBezTo>
                      <a:pt x="7" y="15"/>
                      <a:pt x="7" y="14"/>
                      <a:pt x="6" y="15"/>
                    </a:cubicBezTo>
                    <a:cubicBezTo>
                      <a:pt x="6" y="12"/>
                      <a:pt x="6" y="12"/>
                      <a:pt x="6" y="12"/>
                    </a:cubicBezTo>
                    <a:cubicBezTo>
                      <a:pt x="6" y="10"/>
                      <a:pt x="5" y="16"/>
                      <a:pt x="5" y="12"/>
                    </a:cubicBez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523" name="Freeform 1023"/>
              <p:cNvSpPr>
                <a:spLocks/>
              </p:cNvSpPr>
              <p:nvPr/>
            </p:nvSpPr>
            <p:spPr bwMode="auto">
              <a:xfrm>
                <a:off x="1470" y="2538"/>
                <a:ext cx="3" cy="3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1 h 1"/>
                  <a:gd name="T4" fmla="*/ 1 w 1"/>
                  <a:gd name="T5" fmla="*/ 1 h 1"/>
                  <a:gd name="T6" fmla="*/ 1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0"/>
                    </a:cubicBez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524" name="Freeform 1024"/>
              <p:cNvSpPr>
                <a:spLocks/>
              </p:cNvSpPr>
              <p:nvPr/>
            </p:nvSpPr>
            <p:spPr bwMode="auto">
              <a:xfrm>
                <a:off x="1473" y="2538"/>
                <a:ext cx="3" cy="3"/>
              </a:xfrm>
              <a:custGeom>
                <a:avLst/>
                <a:gdLst>
                  <a:gd name="T0" fmla="*/ 0 w 3"/>
                  <a:gd name="T1" fmla="*/ 3 h 3"/>
                  <a:gd name="T2" fmla="*/ 3 w 3"/>
                  <a:gd name="T3" fmla="*/ 0 h 3"/>
                  <a:gd name="T4" fmla="*/ 0 w 3"/>
                  <a:gd name="T5" fmla="*/ 0 h 3"/>
                  <a:gd name="T6" fmla="*/ 0 w 3"/>
                  <a:gd name="T7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3">
                    <a:moveTo>
                      <a:pt x="0" y="3"/>
                    </a:moveTo>
                    <a:lnTo>
                      <a:pt x="3" y="0"/>
                    </a:lnTo>
                    <a:lnTo>
                      <a:pt x="0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525" name="Freeform 1025"/>
              <p:cNvSpPr>
                <a:spLocks/>
              </p:cNvSpPr>
              <p:nvPr/>
            </p:nvSpPr>
            <p:spPr bwMode="auto">
              <a:xfrm>
                <a:off x="1465" y="2535"/>
                <a:ext cx="2" cy="3"/>
              </a:xfrm>
              <a:custGeom>
                <a:avLst/>
                <a:gdLst>
                  <a:gd name="T0" fmla="*/ 1 w 1"/>
                  <a:gd name="T1" fmla="*/ 1 h 1"/>
                  <a:gd name="T2" fmla="*/ 0 w 1"/>
                  <a:gd name="T3" fmla="*/ 1 h 1"/>
                  <a:gd name="T4" fmla="*/ 1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0"/>
                      <a:pt x="0" y="0"/>
                      <a:pt x="0" y="1"/>
                    </a:cubicBezTo>
                    <a:cubicBezTo>
                      <a:pt x="0" y="1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526" name="Freeform 1026"/>
              <p:cNvSpPr>
                <a:spLocks/>
              </p:cNvSpPr>
              <p:nvPr/>
            </p:nvSpPr>
            <p:spPr bwMode="auto">
              <a:xfrm>
                <a:off x="1465" y="2538"/>
                <a:ext cx="0" cy="3"/>
              </a:xfrm>
              <a:custGeom>
                <a:avLst/>
                <a:gdLst>
                  <a:gd name="T0" fmla="*/ 0 h 3"/>
                  <a:gd name="T1" fmla="*/ 3 h 3"/>
                  <a:gd name="T2" fmla="*/ 0 h 3"/>
                  <a:gd name="T3" fmla="*/ 0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3">
                    <a:moveTo>
                      <a:pt x="0" y="0"/>
                    </a:moveTo>
                    <a:lnTo>
                      <a:pt x="0" y="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527" name="Freeform 1027"/>
              <p:cNvSpPr>
                <a:spLocks/>
              </p:cNvSpPr>
              <p:nvPr/>
            </p:nvSpPr>
            <p:spPr bwMode="auto">
              <a:xfrm>
                <a:off x="1432" y="2527"/>
                <a:ext cx="33" cy="27"/>
              </a:xfrm>
              <a:custGeom>
                <a:avLst/>
                <a:gdLst>
                  <a:gd name="T0" fmla="*/ 6 w 12"/>
                  <a:gd name="T1" fmla="*/ 2 h 10"/>
                  <a:gd name="T2" fmla="*/ 4 w 12"/>
                  <a:gd name="T3" fmla="*/ 2 h 10"/>
                  <a:gd name="T4" fmla="*/ 5 w 12"/>
                  <a:gd name="T5" fmla="*/ 1 h 10"/>
                  <a:gd name="T6" fmla="*/ 3 w 12"/>
                  <a:gd name="T7" fmla="*/ 0 h 10"/>
                  <a:gd name="T8" fmla="*/ 7 w 12"/>
                  <a:gd name="T9" fmla="*/ 8 h 10"/>
                  <a:gd name="T10" fmla="*/ 4 w 12"/>
                  <a:gd name="T11" fmla="*/ 6 h 10"/>
                  <a:gd name="T12" fmla="*/ 9 w 12"/>
                  <a:gd name="T13" fmla="*/ 7 h 10"/>
                  <a:gd name="T14" fmla="*/ 9 w 12"/>
                  <a:gd name="T15" fmla="*/ 9 h 10"/>
                  <a:gd name="T16" fmla="*/ 10 w 12"/>
                  <a:gd name="T17" fmla="*/ 8 h 10"/>
                  <a:gd name="T18" fmla="*/ 10 w 12"/>
                  <a:gd name="T19" fmla="*/ 8 h 10"/>
                  <a:gd name="T20" fmla="*/ 10 w 12"/>
                  <a:gd name="T21" fmla="*/ 8 h 10"/>
                  <a:gd name="T22" fmla="*/ 10 w 12"/>
                  <a:gd name="T23" fmla="*/ 8 h 10"/>
                  <a:gd name="T24" fmla="*/ 11 w 12"/>
                  <a:gd name="T25" fmla="*/ 7 h 10"/>
                  <a:gd name="T26" fmla="*/ 11 w 12"/>
                  <a:gd name="T27" fmla="*/ 8 h 10"/>
                  <a:gd name="T28" fmla="*/ 11 w 12"/>
                  <a:gd name="T29" fmla="*/ 7 h 10"/>
                  <a:gd name="T30" fmla="*/ 11 w 12"/>
                  <a:gd name="T31" fmla="*/ 8 h 10"/>
                  <a:gd name="T32" fmla="*/ 12 w 12"/>
                  <a:gd name="T33" fmla="*/ 6 h 10"/>
                  <a:gd name="T34" fmla="*/ 12 w 12"/>
                  <a:gd name="T35" fmla="*/ 5 h 10"/>
                  <a:gd name="T36" fmla="*/ 11 w 12"/>
                  <a:gd name="T37" fmla="*/ 6 h 10"/>
                  <a:gd name="T38" fmla="*/ 11 w 12"/>
                  <a:gd name="T39" fmla="*/ 6 h 10"/>
                  <a:gd name="T40" fmla="*/ 11 w 12"/>
                  <a:gd name="T41" fmla="*/ 7 h 10"/>
                  <a:gd name="T42" fmla="*/ 11 w 12"/>
                  <a:gd name="T43" fmla="*/ 5 h 10"/>
                  <a:gd name="T44" fmla="*/ 10 w 12"/>
                  <a:gd name="T45" fmla="*/ 4 h 10"/>
                  <a:gd name="T46" fmla="*/ 10 w 12"/>
                  <a:gd name="T47" fmla="*/ 4 h 10"/>
                  <a:gd name="T48" fmla="*/ 10 w 12"/>
                  <a:gd name="T49" fmla="*/ 4 h 10"/>
                  <a:gd name="T50" fmla="*/ 10 w 12"/>
                  <a:gd name="T51" fmla="*/ 5 h 10"/>
                  <a:gd name="T52" fmla="*/ 10 w 12"/>
                  <a:gd name="T53" fmla="*/ 7 h 10"/>
                  <a:gd name="T54" fmla="*/ 9 w 12"/>
                  <a:gd name="T55" fmla="*/ 7 h 10"/>
                  <a:gd name="T56" fmla="*/ 10 w 12"/>
                  <a:gd name="T57" fmla="*/ 5 h 10"/>
                  <a:gd name="T58" fmla="*/ 9 w 12"/>
                  <a:gd name="T59" fmla="*/ 6 h 10"/>
                  <a:gd name="T60" fmla="*/ 9 w 12"/>
                  <a:gd name="T61" fmla="*/ 4 h 10"/>
                  <a:gd name="T62" fmla="*/ 9 w 12"/>
                  <a:gd name="T63" fmla="*/ 6 h 10"/>
                  <a:gd name="T64" fmla="*/ 6 w 12"/>
                  <a:gd name="T65" fmla="*/ 5 h 10"/>
                  <a:gd name="T66" fmla="*/ 7 w 12"/>
                  <a:gd name="T67" fmla="*/ 5 h 10"/>
                  <a:gd name="T68" fmla="*/ 6 w 12"/>
                  <a:gd name="T69" fmla="*/ 5 h 10"/>
                  <a:gd name="T70" fmla="*/ 6 w 12"/>
                  <a:gd name="T71" fmla="*/ 3 h 10"/>
                  <a:gd name="T72" fmla="*/ 5 w 12"/>
                  <a:gd name="T73" fmla="*/ 4 h 10"/>
                  <a:gd name="T74" fmla="*/ 5 w 12"/>
                  <a:gd name="T75" fmla="*/ 2 h 10"/>
                  <a:gd name="T76" fmla="*/ 5 w 12"/>
                  <a:gd name="T77" fmla="*/ 2 h 10"/>
                  <a:gd name="T78" fmla="*/ 3 w 12"/>
                  <a:gd name="T79" fmla="*/ 2 h 10"/>
                  <a:gd name="T80" fmla="*/ 6 w 12"/>
                  <a:gd name="T81" fmla="*/ 2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2" h="10">
                    <a:moveTo>
                      <a:pt x="6" y="2"/>
                    </a:moveTo>
                    <a:cubicBezTo>
                      <a:pt x="4" y="2"/>
                      <a:pt x="4" y="2"/>
                      <a:pt x="4" y="2"/>
                    </a:cubicBezTo>
                    <a:cubicBezTo>
                      <a:pt x="5" y="2"/>
                      <a:pt x="4" y="1"/>
                      <a:pt x="5" y="1"/>
                    </a:cubicBezTo>
                    <a:cubicBezTo>
                      <a:pt x="3" y="1"/>
                      <a:pt x="5" y="0"/>
                      <a:pt x="3" y="0"/>
                    </a:cubicBezTo>
                    <a:cubicBezTo>
                      <a:pt x="4" y="4"/>
                      <a:pt x="0" y="1"/>
                      <a:pt x="7" y="8"/>
                    </a:cubicBezTo>
                    <a:cubicBezTo>
                      <a:pt x="7" y="8"/>
                      <a:pt x="6" y="9"/>
                      <a:pt x="4" y="6"/>
                    </a:cubicBezTo>
                    <a:cubicBezTo>
                      <a:pt x="10" y="10"/>
                      <a:pt x="7" y="10"/>
                      <a:pt x="9" y="7"/>
                    </a:cubicBezTo>
                    <a:cubicBezTo>
                      <a:pt x="9" y="9"/>
                      <a:pt x="9" y="9"/>
                      <a:pt x="9" y="9"/>
                    </a:cubicBezTo>
                    <a:cubicBezTo>
                      <a:pt x="9" y="10"/>
                      <a:pt x="10" y="6"/>
                      <a:pt x="10" y="8"/>
                    </a:cubicBezTo>
                    <a:cubicBezTo>
                      <a:pt x="10" y="8"/>
                      <a:pt x="10" y="8"/>
                      <a:pt x="10" y="8"/>
                    </a:cubicBezTo>
                    <a:cubicBezTo>
                      <a:pt x="10" y="8"/>
                      <a:pt x="10" y="8"/>
                      <a:pt x="10" y="8"/>
                    </a:cubicBezTo>
                    <a:cubicBezTo>
                      <a:pt x="10" y="8"/>
                      <a:pt x="10" y="8"/>
                      <a:pt x="10" y="8"/>
                    </a:cubicBezTo>
                    <a:cubicBezTo>
                      <a:pt x="10" y="7"/>
                      <a:pt x="10" y="7"/>
                      <a:pt x="11" y="7"/>
                    </a:cubicBezTo>
                    <a:cubicBezTo>
                      <a:pt x="11" y="8"/>
                      <a:pt x="11" y="8"/>
                      <a:pt x="11" y="8"/>
                    </a:cubicBezTo>
                    <a:cubicBezTo>
                      <a:pt x="11" y="9"/>
                      <a:pt x="11" y="7"/>
                      <a:pt x="11" y="7"/>
                    </a:cubicBezTo>
                    <a:cubicBezTo>
                      <a:pt x="11" y="8"/>
                      <a:pt x="11" y="8"/>
                      <a:pt x="11" y="8"/>
                    </a:cubicBezTo>
                    <a:cubicBezTo>
                      <a:pt x="12" y="7"/>
                      <a:pt x="12" y="10"/>
                      <a:pt x="12" y="6"/>
                    </a:cubicBezTo>
                    <a:cubicBezTo>
                      <a:pt x="12" y="6"/>
                      <a:pt x="12" y="5"/>
                      <a:pt x="12" y="5"/>
                    </a:cubicBezTo>
                    <a:cubicBezTo>
                      <a:pt x="12" y="4"/>
                      <a:pt x="12" y="5"/>
                      <a:pt x="11" y="6"/>
                    </a:cubicBezTo>
                    <a:cubicBezTo>
                      <a:pt x="11" y="6"/>
                      <a:pt x="11" y="6"/>
                      <a:pt x="11" y="6"/>
                    </a:cubicBezTo>
                    <a:cubicBezTo>
                      <a:pt x="11" y="9"/>
                      <a:pt x="11" y="6"/>
                      <a:pt x="11" y="7"/>
                    </a:cubicBezTo>
                    <a:cubicBezTo>
                      <a:pt x="11" y="6"/>
                      <a:pt x="11" y="6"/>
                      <a:pt x="11" y="5"/>
                    </a:cubicBezTo>
                    <a:cubicBezTo>
                      <a:pt x="11" y="3"/>
                      <a:pt x="10" y="7"/>
                      <a:pt x="10" y="4"/>
                    </a:cubicBezTo>
                    <a:cubicBezTo>
                      <a:pt x="10" y="4"/>
                      <a:pt x="10" y="4"/>
                      <a:pt x="10" y="4"/>
                    </a:cubicBezTo>
                    <a:cubicBezTo>
                      <a:pt x="10" y="3"/>
                      <a:pt x="10" y="4"/>
                      <a:pt x="10" y="4"/>
                    </a:cubicBezTo>
                    <a:cubicBezTo>
                      <a:pt x="10" y="5"/>
                      <a:pt x="10" y="5"/>
                      <a:pt x="10" y="5"/>
                    </a:cubicBezTo>
                    <a:cubicBezTo>
                      <a:pt x="10" y="5"/>
                      <a:pt x="10" y="7"/>
                      <a:pt x="10" y="7"/>
                    </a:cubicBezTo>
                    <a:cubicBezTo>
                      <a:pt x="10" y="6"/>
                      <a:pt x="10" y="8"/>
                      <a:pt x="9" y="7"/>
                    </a:cubicBezTo>
                    <a:cubicBezTo>
                      <a:pt x="9" y="6"/>
                      <a:pt x="10" y="6"/>
                      <a:pt x="10" y="5"/>
                    </a:cubicBezTo>
                    <a:cubicBezTo>
                      <a:pt x="9" y="6"/>
                      <a:pt x="9" y="6"/>
                      <a:pt x="9" y="6"/>
                    </a:cubicBezTo>
                    <a:cubicBezTo>
                      <a:pt x="9" y="6"/>
                      <a:pt x="9" y="5"/>
                      <a:pt x="9" y="4"/>
                    </a:cubicBezTo>
                    <a:cubicBezTo>
                      <a:pt x="9" y="5"/>
                      <a:pt x="9" y="5"/>
                      <a:pt x="9" y="6"/>
                    </a:cubicBezTo>
                    <a:cubicBezTo>
                      <a:pt x="8" y="4"/>
                      <a:pt x="9" y="7"/>
                      <a:pt x="6" y="5"/>
                    </a:cubicBezTo>
                    <a:cubicBezTo>
                      <a:pt x="6" y="3"/>
                      <a:pt x="7" y="5"/>
                      <a:pt x="7" y="5"/>
                    </a:cubicBezTo>
                    <a:cubicBezTo>
                      <a:pt x="7" y="5"/>
                      <a:pt x="7" y="4"/>
                      <a:pt x="6" y="5"/>
                    </a:cubicBezTo>
                    <a:cubicBezTo>
                      <a:pt x="5" y="4"/>
                      <a:pt x="5" y="4"/>
                      <a:pt x="6" y="3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4" y="3"/>
                      <a:pt x="6" y="3"/>
                      <a:pt x="5" y="2"/>
                    </a:cubicBezTo>
                    <a:cubicBezTo>
                      <a:pt x="5" y="2"/>
                      <a:pt x="5" y="2"/>
                      <a:pt x="5" y="2"/>
                    </a:cubicBezTo>
                    <a:cubicBezTo>
                      <a:pt x="5" y="2"/>
                      <a:pt x="3" y="2"/>
                      <a:pt x="3" y="2"/>
                    </a:cubicBezTo>
                    <a:cubicBezTo>
                      <a:pt x="4" y="2"/>
                      <a:pt x="4" y="2"/>
                      <a:pt x="6" y="2"/>
                    </a:cubicBez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528" name="Freeform 1028"/>
              <p:cNvSpPr>
                <a:spLocks/>
              </p:cNvSpPr>
              <p:nvPr/>
            </p:nvSpPr>
            <p:spPr bwMode="auto">
              <a:xfrm>
                <a:off x="1437" y="2524"/>
                <a:ext cx="9" cy="3"/>
              </a:xfrm>
              <a:custGeom>
                <a:avLst/>
                <a:gdLst>
                  <a:gd name="T0" fmla="*/ 2 w 3"/>
                  <a:gd name="T1" fmla="*/ 0 h 1"/>
                  <a:gd name="T2" fmla="*/ 3 w 3"/>
                  <a:gd name="T3" fmla="*/ 1 h 1"/>
                  <a:gd name="T4" fmla="*/ 1 w 3"/>
                  <a:gd name="T5" fmla="*/ 0 h 1"/>
                  <a:gd name="T6" fmla="*/ 1 w 3"/>
                  <a:gd name="T7" fmla="*/ 0 h 1"/>
                  <a:gd name="T8" fmla="*/ 2 w 3"/>
                  <a:gd name="T9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1">
                    <a:moveTo>
                      <a:pt x="2" y="0"/>
                    </a:moveTo>
                    <a:cubicBezTo>
                      <a:pt x="3" y="1"/>
                      <a:pt x="3" y="1"/>
                      <a:pt x="3" y="1"/>
                    </a:cubicBezTo>
                    <a:cubicBezTo>
                      <a:pt x="3" y="1"/>
                      <a:pt x="2" y="0"/>
                      <a:pt x="1" y="0"/>
                    </a:cubicBezTo>
                    <a:cubicBezTo>
                      <a:pt x="1" y="0"/>
                      <a:pt x="0" y="0"/>
                      <a:pt x="1" y="0"/>
                    </a:cubicBezTo>
                    <a:cubicBezTo>
                      <a:pt x="1" y="0"/>
                      <a:pt x="2" y="0"/>
                      <a:pt x="2" y="0"/>
                    </a:cubicBez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529" name="Freeform 1029"/>
              <p:cNvSpPr>
                <a:spLocks/>
              </p:cNvSpPr>
              <p:nvPr/>
            </p:nvSpPr>
            <p:spPr bwMode="auto">
              <a:xfrm>
                <a:off x="1437" y="2508"/>
                <a:ext cx="39" cy="19"/>
              </a:xfrm>
              <a:custGeom>
                <a:avLst/>
                <a:gdLst>
                  <a:gd name="T0" fmla="*/ 10 w 14"/>
                  <a:gd name="T1" fmla="*/ 5 h 7"/>
                  <a:gd name="T2" fmla="*/ 11 w 14"/>
                  <a:gd name="T3" fmla="*/ 4 h 7"/>
                  <a:gd name="T4" fmla="*/ 7 w 14"/>
                  <a:gd name="T5" fmla="*/ 1 h 7"/>
                  <a:gd name="T6" fmla="*/ 3 w 14"/>
                  <a:gd name="T7" fmla="*/ 4 h 7"/>
                  <a:gd name="T8" fmla="*/ 1 w 14"/>
                  <a:gd name="T9" fmla="*/ 4 h 7"/>
                  <a:gd name="T10" fmla="*/ 2 w 14"/>
                  <a:gd name="T11" fmla="*/ 6 h 7"/>
                  <a:gd name="T12" fmla="*/ 2 w 14"/>
                  <a:gd name="T13" fmla="*/ 5 h 7"/>
                  <a:gd name="T14" fmla="*/ 2 w 14"/>
                  <a:gd name="T15" fmla="*/ 5 h 7"/>
                  <a:gd name="T16" fmla="*/ 2 w 14"/>
                  <a:gd name="T17" fmla="*/ 5 h 7"/>
                  <a:gd name="T18" fmla="*/ 3 w 14"/>
                  <a:gd name="T19" fmla="*/ 5 h 7"/>
                  <a:gd name="T20" fmla="*/ 8 w 14"/>
                  <a:gd name="T21" fmla="*/ 2 h 7"/>
                  <a:gd name="T22" fmla="*/ 7 w 14"/>
                  <a:gd name="T23" fmla="*/ 4 h 7"/>
                  <a:gd name="T24" fmla="*/ 8 w 14"/>
                  <a:gd name="T25" fmla="*/ 5 h 7"/>
                  <a:gd name="T26" fmla="*/ 8 w 14"/>
                  <a:gd name="T27" fmla="*/ 5 h 7"/>
                  <a:gd name="T28" fmla="*/ 9 w 14"/>
                  <a:gd name="T29" fmla="*/ 4 h 7"/>
                  <a:gd name="T30" fmla="*/ 8 w 14"/>
                  <a:gd name="T31" fmla="*/ 6 h 7"/>
                  <a:gd name="T32" fmla="*/ 10 w 14"/>
                  <a:gd name="T33" fmla="*/ 6 h 7"/>
                  <a:gd name="T34" fmla="*/ 12 w 14"/>
                  <a:gd name="T35" fmla="*/ 5 h 7"/>
                  <a:gd name="T36" fmla="*/ 11 w 14"/>
                  <a:gd name="T37" fmla="*/ 6 h 7"/>
                  <a:gd name="T38" fmla="*/ 11 w 14"/>
                  <a:gd name="T39" fmla="*/ 7 h 7"/>
                  <a:gd name="T40" fmla="*/ 13 w 14"/>
                  <a:gd name="T41" fmla="*/ 5 h 7"/>
                  <a:gd name="T42" fmla="*/ 10 w 14"/>
                  <a:gd name="T43" fmla="*/ 5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4" h="7">
                    <a:moveTo>
                      <a:pt x="10" y="5"/>
                    </a:moveTo>
                    <a:cubicBezTo>
                      <a:pt x="11" y="4"/>
                      <a:pt x="11" y="4"/>
                      <a:pt x="11" y="4"/>
                    </a:cubicBezTo>
                    <a:cubicBezTo>
                      <a:pt x="9" y="3"/>
                      <a:pt x="11" y="3"/>
                      <a:pt x="7" y="1"/>
                    </a:cubicBezTo>
                    <a:cubicBezTo>
                      <a:pt x="4" y="0"/>
                      <a:pt x="3" y="3"/>
                      <a:pt x="3" y="4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2" y="5"/>
                      <a:pt x="0" y="5"/>
                      <a:pt x="2" y="6"/>
                    </a:cubicBezTo>
                    <a:cubicBezTo>
                      <a:pt x="2" y="6"/>
                      <a:pt x="1" y="5"/>
                      <a:pt x="2" y="5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5" y="6"/>
                      <a:pt x="2" y="1"/>
                      <a:pt x="8" y="2"/>
                    </a:cubicBezTo>
                    <a:cubicBezTo>
                      <a:pt x="7" y="4"/>
                      <a:pt x="7" y="4"/>
                      <a:pt x="7" y="4"/>
                    </a:cubicBezTo>
                    <a:cubicBezTo>
                      <a:pt x="9" y="5"/>
                      <a:pt x="8" y="4"/>
                      <a:pt x="8" y="5"/>
                    </a:cubicBezTo>
                    <a:cubicBezTo>
                      <a:pt x="8" y="5"/>
                      <a:pt x="9" y="5"/>
                      <a:pt x="8" y="5"/>
                    </a:cubicBezTo>
                    <a:cubicBezTo>
                      <a:pt x="8" y="5"/>
                      <a:pt x="9" y="4"/>
                      <a:pt x="9" y="4"/>
                    </a:cubicBezTo>
                    <a:cubicBezTo>
                      <a:pt x="11" y="3"/>
                      <a:pt x="8" y="5"/>
                      <a:pt x="8" y="6"/>
                    </a:cubicBezTo>
                    <a:cubicBezTo>
                      <a:pt x="9" y="5"/>
                      <a:pt x="11" y="5"/>
                      <a:pt x="10" y="6"/>
                    </a:cubicBezTo>
                    <a:cubicBezTo>
                      <a:pt x="11" y="5"/>
                      <a:pt x="12" y="5"/>
                      <a:pt x="12" y="5"/>
                    </a:cubicBezTo>
                    <a:cubicBezTo>
                      <a:pt x="12" y="6"/>
                      <a:pt x="11" y="6"/>
                      <a:pt x="11" y="6"/>
                    </a:cubicBezTo>
                    <a:cubicBezTo>
                      <a:pt x="11" y="7"/>
                      <a:pt x="10" y="7"/>
                      <a:pt x="11" y="7"/>
                    </a:cubicBezTo>
                    <a:cubicBezTo>
                      <a:pt x="11" y="6"/>
                      <a:pt x="13" y="5"/>
                      <a:pt x="13" y="5"/>
                    </a:cubicBezTo>
                    <a:cubicBezTo>
                      <a:pt x="14" y="4"/>
                      <a:pt x="10" y="5"/>
                      <a:pt x="10" y="5"/>
                    </a:cubicBez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530" name="Rectangle 1030"/>
              <p:cNvSpPr>
                <a:spLocks noChangeArrowheads="1"/>
              </p:cNvSpPr>
              <p:nvPr/>
            </p:nvSpPr>
            <p:spPr bwMode="auto">
              <a:xfrm>
                <a:off x="1467" y="2519"/>
                <a:ext cx="1" cy="1"/>
              </a:xfrm>
              <a:prstGeom prst="rect">
                <a:avLst/>
              </a:pr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531" name="Freeform 1031"/>
              <p:cNvSpPr>
                <a:spLocks/>
              </p:cNvSpPr>
              <p:nvPr/>
            </p:nvSpPr>
            <p:spPr bwMode="auto">
              <a:xfrm>
                <a:off x="1397" y="2870"/>
                <a:ext cx="2" cy="2"/>
              </a:xfrm>
              <a:custGeom>
                <a:avLst/>
                <a:gdLst>
                  <a:gd name="T0" fmla="*/ 0 w 2"/>
                  <a:gd name="T1" fmla="*/ 0 h 2"/>
                  <a:gd name="T2" fmla="*/ 0 w 2"/>
                  <a:gd name="T3" fmla="*/ 0 h 2"/>
                  <a:gd name="T4" fmla="*/ 2 w 2"/>
                  <a:gd name="T5" fmla="*/ 2 h 2"/>
                  <a:gd name="T6" fmla="*/ 0 w 2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0" y="0"/>
                    </a:moveTo>
                    <a:lnTo>
                      <a:pt x="0" y="0"/>
                    </a:lnTo>
                    <a:lnTo>
                      <a:pt x="2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532" name="Freeform 1032"/>
              <p:cNvSpPr>
                <a:spLocks/>
              </p:cNvSpPr>
              <p:nvPr/>
            </p:nvSpPr>
            <p:spPr bwMode="auto">
              <a:xfrm>
                <a:off x="1388" y="2862"/>
                <a:ext cx="9" cy="13"/>
              </a:xfrm>
              <a:custGeom>
                <a:avLst/>
                <a:gdLst>
                  <a:gd name="T0" fmla="*/ 1 w 3"/>
                  <a:gd name="T1" fmla="*/ 0 h 5"/>
                  <a:gd name="T2" fmla="*/ 1 w 3"/>
                  <a:gd name="T3" fmla="*/ 0 h 5"/>
                  <a:gd name="T4" fmla="*/ 3 w 3"/>
                  <a:gd name="T5" fmla="*/ 5 h 5"/>
                  <a:gd name="T6" fmla="*/ 1 w 3"/>
                  <a:gd name="T7" fmla="*/ 3 h 5"/>
                  <a:gd name="T8" fmla="*/ 2 w 3"/>
                  <a:gd name="T9" fmla="*/ 3 h 5"/>
                  <a:gd name="T10" fmla="*/ 1 w 3"/>
                  <a:gd name="T11" fmla="*/ 2 h 5"/>
                  <a:gd name="T12" fmla="*/ 1 w 3"/>
                  <a:gd name="T13" fmla="*/ 1 h 5"/>
                  <a:gd name="T14" fmla="*/ 1 w 3"/>
                  <a:gd name="T15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" h="5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2" y="3"/>
                      <a:pt x="1" y="3"/>
                      <a:pt x="3" y="5"/>
                    </a:cubicBezTo>
                    <a:cubicBezTo>
                      <a:pt x="3" y="4"/>
                      <a:pt x="2" y="3"/>
                      <a:pt x="1" y="3"/>
                    </a:cubicBezTo>
                    <a:cubicBezTo>
                      <a:pt x="1" y="2"/>
                      <a:pt x="2" y="3"/>
                      <a:pt x="2" y="3"/>
                    </a:cubicBezTo>
                    <a:cubicBezTo>
                      <a:pt x="2" y="2"/>
                      <a:pt x="1" y="2"/>
                      <a:pt x="1" y="2"/>
                    </a:cubicBezTo>
                    <a:cubicBezTo>
                      <a:pt x="0" y="0"/>
                      <a:pt x="1" y="2"/>
                      <a:pt x="1" y="1"/>
                    </a:cubicBez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533" name="Freeform 1033"/>
              <p:cNvSpPr>
                <a:spLocks/>
              </p:cNvSpPr>
              <p:nvPr/>
            </p:nvSpPr>
            <p:spPr bwMode="auto">
              <a:xfrm>
                <a:off x="1391" y="2864"/>
                <a:ext cx="0" cy="6"/>
              </a:xfrm>
              <a:custGeom>
                <a:avLst/>
                <a:gdLst>
                  <a:gd name="T0" fmla="*/ 2 h 2"/>
                  <a:gd name="T1" fmla="*/ 0 h 2"/>
                  <a:gd name="T2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2"/>
                      <a:pt x="0" y="2"/>
                    </a:cubicBez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534" name="Freeform 1034"/>
              <p:cNvSpPr>
                <a:spLocks/>
              </p:cNvSpPr>
              <p:nvPr/>
            </p:nvSpPr>
            <p:spPr bwMode="auto">
              <a:xfrm>
                <a:off x="1391" y="2867"/>
                <a:ext cx="0" cy="5"/>
              </a:xfrm>
              <a:custGeom>
                <a:avLst/>
                <a:gdLst>
                  <a:gd name="T0" fmla="*/ 1 h 2"/>
                  <a:gd name="T1" fmla="*/ 0 h 2"/>
                  <a:gd name="T2" fmla="*/ 2 h 2"/>
                  <a:gd name="T3" fmla="*/ 1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1"/>
                    </a:moveTo>
                    <a:cubicBezTo>
                      <a:pt x="0" y="1"/>
                      <a:pt x="0" y="0"/>
                      <a:pt x="0" y="0"/>
                    </a:cubicBezTo>
                    <a:cubicBezTo>
                      <a:pt x="0" y="2"/>
                      <a:pt x="0" y="2"/>
                      <a:pt x="0" y="2"/>
                    </a:cubicBez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535" name="Freeform 1035"/>
              <p:cNvSpPr>
                <a:spLocks/>
              </p:cNvSpPr>
              <p:nvPr/>
            </p:nvSpPr>
            <p:spPr bwMode="auto">
              <a:xfrm>
                <a:off x="1388" y="2870"/>
                <a:ext cx="0" cy="2"/>
              </a:xfrm>
              <a:custGeom>
                <a:avLst/>
                <a:gdLst>
                  <a:gd name="T0" fmla="*/ 0 h 1"/>
                  <a:gd name="T1" fmla="*/ 0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536" name="Freeform 1036"/>
              <p:cNvSpPr>
                <a:spLocks/>
              </p:cNvSpPr>
              <p:nvPr/>
            </p:nvSpPr>
            <p:spPr bwMode="auto">
              <a:xfrm>
                <a:off x="1388" y="2862"/>
                <a:ext cx="3" cy="10"/>
              </a:xfrm>
              <a:custGeom>
                <a:avLst/>
                <a:gdLst>
                  <a:gd name="T0" fmla="*/ 0 w 1"/>
                  <a:gd name="T1" fmla="*/ 3 h 4"/>
                  <a:gd name="T2" fmla="*/ 0 w 1"/>
                  <a:gd name="T3" fmla="*/ 3 h 4"/>
                  <a:gd name="T4" fmla="*/ 0 w 1"/>
                  <a:gd name="T5" fmla="*/ 3 h 4"/>
                  <a:gd name="T6" fmla="*/ 1 w 1"/>
                  <a:gd name="T7" fmla="*/ 1 h 4"/>
                  <a:gd name="T8" fmla="*/ 1 w 1"/>
                  <a:gd name="T9" fmla="*/ 2 h 4"/>
                  <a:gd name="T10" fmla="*/ 1 w 1"/>
                  <a:gd name="T11" fmla="*/ 0 h 4"/>
                  <a:gd name="T12" fmla="*/ 0 w 1"/>
                  <a:gd name="T13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" h="4">
                    <a:moveTo>
                      <a:pt x="0" y="3"/>
                    </a:moveTo>
                    <a:cubicBezTo>
                      <a:pt x="0" y="4"/>
                      <a:pt x="0" y="4"/>
                      <a:pt x="0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1" y="1"/>
                      <a:pt x="1" y="1"/>
                    </a:cubicBezTo>
                    <a:cubicBezTo>
                      <a:pt x="1" y="1"/>
                      <a:pt x="1" y="3"/>
                      <a:pt x="1" y="2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1"/>
                      <a:pt x="0" y="3"/>
                      <a:pt x="0" y="3"/>
                    </a:cubicBez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537" name="Freeform 1037"/>
              <p:cNvSpPr>
                <a:spLocks/>
              </p:cNvSpPr>
              <p:nvPr/>
            </p:nvSpPr>
            <p:spPr bwMode="auto">
              <a:xfrm>
                <a:off x="1388" y="2870"/>
                <a:ext cx="3" cy="0"/>
              </a:xfrm>
              <a:custGeom>
                <a:avLst/>
                <a:gdLst>
                  <a:gd name="T0" fmla="*/ 0 w 1"/>
                  <a:gd name="T1" fmla="*/ 1 w 1"/>
                  <a:gd name="T2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538" name="Freeform 1038"/>
              <p:cNvSpPr>
                <a:spLocks/>
              </p:cNvSpPr>
              <p:nvPr/>
            </p:nvSpPr>
            <p:spPr bwMode="auto">
              <a:xfrm>
                <a:off x="1391" y="2867"/>
                <a:ext cx="0" cy="3"/>
              </a:xfrm>
              <a:custGeom>
                <a:avLst/>
                <a:gdLst>
                  <a:gd name="T0" fmla="*/ 3 h 3"/>
                  <a:gd name="T1" fmla="*/ 3 h 3"/>
                  <a:gd name="T2" fmla="*/ 0 h 3"/>
                  <a:gd name="T3" fmla="*/ 3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3">
                    <a:moveTo>
                      <a:pt x="0" y="3"/>
                    </a:moveTo>
                    <a:lnTo>
                      <a:pt x="0" y="3"/>
                    </a:lnTo>
                    <a:lnTo>
                      <a:pt x="0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539" name="Freeform 1039"/>
              <p:cNvSpPr>
                <a:spLocks/>
              </p:cNvSpPr>
              <p:nvPr/>
            </p:nvSpPr>
            <p:spPr bwMode="auto">
              <a:xfrm>
                <a:off x="1386" y="2862"/>
                <a:ext cx="2" cy="10"/>
              </a:xfrm>
              <a:custGeom>
                <a:avLst/>
                <a:gdLst>
                  <a:gd name="T0" fmla="*/ 0 w 1"/>
                  <a:gd name="T1" fmla="*/ 3 h 4"/>
                  <a:gd name="T2" fmla="*/ 1 w 1"/>
                  <a:gd name="T3" fmla="*/ 2 h 4"/>
                  <a:gd name="T4" fmla="*/ 1 w 1"/>
                  <a:gd name="T5" fmla="*/ 0 h 4"/>
                  <a:gd name="T6" fmla="*/ 1 w 1"/>
                  <a:gd name="T7" fmla="*/ 0 h 4"/>
                  <a:gd name="T8" fmla="*/ 0 w 1"/>
                  <a:gd name="T9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4">
                    <a:moveTo>
                      <a:pt x="0" y="3"/>
                    </a:moveTo>
                    <a:cubicBezTo>
                      <a:pt x="1" y="1"/>
                      <a:pt x="1" y="4"/>
                      <a:pt x="1" y="2"/>
                    </a:cubicBezTo>
                    <a:cubicBezTo>
                      <a:pt x="1" y="2"/>
                      <a:pt x="1" y="1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1"/>
                      <a:pt x="0" y="2"/>
                      <a:pt x="0" y="3"/>
                    </a:cubicBez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540" name="Freeform 1040"/>
              <p:cNvSpPr>
                <a:spLocks/>
              </p:cNvSpPr>
              <p:nvPr/>
            </p:nvSpPr>
            <p:spPr bwMode="auto">
              <a:xfrm>
                <a:off x="1391" y="2856"/>
                <a:ext cx="0" cy="3"/>
              </a:xfrm>
              <a:custGeom>
                <a:avLst/>
                <a:gdLst>
                  <a:gd name="T0" fmla="*/ 0 h 3"/>
                  <a:gd name="T1" fmla="*/ 3 h 3"/>
                  <a:gd name="T2" fmla="*/ 0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3">
                    <a:moveTo>
                      <a:pt x="0" y="0"/>
                    </a:moveTo>
                    <a:lnTo>
                      <a:pt x="0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541" name="Freeform 1041"/>
              <p:cNvSpPr>
                <a:spLocks/>
              </p:cNvSpPr>
              <p:nvPr/>
            </p:nvSpPr>
            <p:spPr bwMode="auto">
              <a:xfrm>
                <a:off x="1383" y="2856"/>
                <a:ext cx="8" cy="11"/>
              </a:xfrm>
              <a:custGeom>
                <a:avLst/>
                <a:gdLst>
                  <a:gd name="T0" fmla="*/ 0 w 3"/>
                  <a:gd name="T1" fmla="*/ 3 h 4"/>
                  <a:gd name="T2" fmla="*/ 2 w 3"/>
                  <a:gd name="T3" fmla="*/ 2 h 4"/>
                  <a:gd name="T4" fmla="*/ 1 w 3"/>
                  <a:gd name="T5" fmla="*/ 3 h 4"/>
                  <a:gd name="T6" fmla="*/ 2 w 3"/>
                  <a:gd name="T7" fmla="*/ 2 h 4"/>
                  <a:gd name="T8" fmla="*/ 1 w 3"/>
                  <a:gd name="T9" fmla="*/ 4 h 4"/>
                  <a:gd name="T10" fmla="*/ 2 w 3"/>
                  <a:gd name="T11" fmla="*/ 2 h 4"/>
                  <a:gd name="T12" fmla="*/ 1 w 3"/>
                  <a:gd name="T13" fmla="*/ 4 h 4"/>
                  <a:gd name="T14" fmla="*/ 2 w 3"/>
                  <a:gd name="T15" fmla="*/ 2 h 4"/>
                  <a:gd name="T16" fmla="*/ 2 w 3"/>
                  <a:gd name="T17" fmla="*/ 2 h 4"/>
                  <a:gd name="T18" fmla="*/ 3 w 3"/>
                  <a:gd name="T19" fmla="*/ 1 h 4"/>
                  <a:gd name="T20" fmla="*/ 2 w 3"/>
                  <a:gd name="T21" fmla="*/ 1 h 4"/>
                  <a:gd name="T22" fmla="*/ 0 w 3"/>
                  <a:gd name="T23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" h="4">
                    <a:moveTo>
                      <a:pt x="0" y="3"/>
                    </a:moveTo>
                    <a:cubicBezTo>
                      <a:pt x="1" y="3"/>
                      <a:pt x="2" y="2"/>
                      <a:pt x="2" y="2"/>
                    </a:cubicBezTo>
                    <a:cubicBezTo>
                      <a:pt x="2" y="2"/>
                      <a:pt x="1" y="3"/>
                      <a:pt x="1" y="3"/>
                    </a:cubicBezTo>
                    <a:cubicBezTo>
                      <a:pt x="1" y="3"/>
                      <a:pt x="2" y="2"/>
                      <a:pt x="2" y="2"/>
                    </a:cubicBezTo>
                    <a:cubicBezTo>
                      <a:pt x="1" y="4"/>
                      <a:pt x="2" y="2"/>
                      <a:pt x="1" y="4"/>
                    </a:cubicBezTo>
                    <a:cubicBezTo>
                      <a:pt x="1" y="4"/>
                      <a:pt x="1" y="4"/>
                      <a:pt x="2" y="2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3" y="1"/>
                      <a:pt x="1" y="3"/>
                      <a:pt x="2" y="2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0"/>
                      <a:pt x="3" y="1"/>
                      <a:pt x="2" y="1"/>
                    </a:cubicBezTo>
                    <a:cubicBezTo>
                      <a:pt x="2" y="2"/>
                      <a:pt x="2" y="2"/>
                      <a:pt x="0" y="3"/>
                    </a:cubicBez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542" name="Rectangle 1042"/>
              <p:cNvSpPr>
                <a:spLocks noChangeArrowheads="1"/>
              </p:cNvSpPr>
              <p:nvPr/>
            </p:nvSpPr>
            <p:spPr bwMode="auto">
              <a:xfrm>
                <a:off x="1388" y="2862"/>
                <a:ext cx="1" cy="1"/>
              </a:xfrm>
              <a:prstGeom prst="rect">
                <a:avLst/>
              </a:pr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543" name="Freeform 1043"/>
              <p:cNvSpPr>
                <a:spLocks/>
              </p:cNvSpPr>
              <p:nvPr/>
            </p:nvSpPr>
            <p:spPr bwMode="auto">
              <a:xfrm>
                <a:off x="1383" y="2859"/>
                <a:ext cx="8" cy="5"/>
              </a:xfrm>
              <a:custGeom>
                <a:avLst/>
                <a:gdLst>
                  <a:gd name="T0" fmla="*/ 0 w 3"/>
                  <a:gd name="T1" fmla="*/ 2 h 2"/>
                  <a:gd name="T2" fmla="*/ 1 w 3"/>
                  <a:gd name="T3" fmla="*/ 1 h 2"/>
                  <a:gd name="T4" fmla="*/ 0 w 3"/>
                  <a:gd name="T5" fmla="*/ 2 h 2"/>
                  <a:gd name="T6" fmla="*/ 2 w 3"/>
                  <a:gd name="T7" fmla="*/ 1 h 2"/>
                  <a:gd name="T8" fmla="*/ 1 w 3"/>
                  <a:gd name="T9" fmla="*/ 1 h 2"/>
                  <a:gd name="T10" fmla="*/ 2 w 3"/>
                  <a:gd name="T11" fmla="*/ 1 h 2"/>
                  <a:gd name="T12" fmla="*/ 2 w 3"/>
                  <a:gd name="T13" fmla="*/ 1 h 2"/>
                  <a:gd name="T14" fmla="*/ 3 w 3"/>
                  <a:gd name="T15" fmla="*/ 1 h 2"/>
                  <a:gd name="T16" fmla="*/ 2 w 3"/>
                  <a:gd name="T17" fmla="*/ 1 h 2"/>
                  <a:gd name="T18" fmla="*/ 1 w 3"/>
                  <a:gd name="T19" fmla="*/ 1 h 2"/>
                  <a:gd name="T20" fmla="*/ 0 w 3"/>
                  <a:gd name="T21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" h="2">
                    <a:moveTo>
                      <a:pt x="0" y="2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1" y="2"/>
                      <a:pt x="1" y="1"/>
                      <a:pt x="2" y="1"/>
                    </a:cubicBezTo>
                    <a:cubicBezTo>
                      <a:pt x="3" y="0"/>
                      <a:pt x="2" y="1"/>
                      <a:pt x="1" y="1"/>
                    </a:cubicBezTo>
                    <a:cubicBezTo>
                      <a:pt x="2" y="1"/>
                      <a:pt x="3" y="1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1"/>
                      <a:pt x="2" y="1"/>
                      <a:pt x="2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0" y="1"/>
                      <a:pt x="0" y="2"/>
                      <a:pt x="0" y="2"/>
                    </a:cubicBez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544" name="Freeform 1044"/>
              <p:cNvSpPr>
                <a:spLocks/>
              </p:cNvSpPr>
              <p:nvPr/>
            </p:nvSpPr>
            <p:spPr bwMode="auto">
              <a:xfrm>
                <a:off x="1383" y="2864"/>
                <a:ext cx="0" cy="3"/>
              </a:xfrm>
              <a:custGeom>
                <a:avLst/>
                <a:gdLst>
                  <a:gd name="T0" fmla="*/ 0 h 1"/>
                  <a:gd name="T1" fmla="*/ 0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545" name="Freeform 1045"/>
              <p:cNvSpPr>
                <a:spLocks/>
              </p:cNvSpPr>
              <p:nvPr/>
            </p:nvSpPr>
            <p:spPr bwMode="auto">
              <a:xfrm>
                <a:off x="1388" y="2862"/>
                <a:ext cx="3" cy="0"/>
              </a:xfrm>
              <a:custGeom>
                <a:avLst/>
                <a:gdLst>
                  <a:gd name="T0" fmla="*/ 1 w 1"/>
                  <a:gd name="T1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0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546" name="Freeform 1046"/>
              <p:cNvSpPr>
                <a:spLocks/>
              </p:cNvSpPr>
              <p:nvPr/>
            </p:nvSpPr>
            <p:spPr bwMode="auto">
              <a:xfrm>
                <a:off x="1383" y="286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547" name="Freeform 1047"/>
              <p:cNvSpPr>
                <a:spLocks/>
              </p:cNvSpPr>
              <p:nvPr/>
            </p:nvSpPr>
            <p:spPr bwMode="auto">
              <a:xfrm>
                <a:off x="1378" y="2845"/>
                <a:ext cx="27" cy="41"/>
              </a:xfrm>
              <a:custGeom>
                <a:avLst/>
                <a:gdLst>
                  <a:gd name="T0" fmla="*/ 10 w 10"/>
                  <a:gd name="T1" fmla="*/ 4 h 15"/>
                  <a:gd name="T2" fmla="*/ 9 w 10"/>
                  <a:gd name="T3" fmla="*/ 4 h 15"/>
                  <a:gd name="T4" fmla="*/ 9 w 10"/>
                  <a:gd name="T5" fmla="*/ 2 h 15"/>
                  <a:gd name="T6" fmla="*/ 8 w 10"/>
                  <a:gd name="T7" fmla="*/ 0 h 15"/>
                  <a:gd name="T8" fmla="*/ 8 w 10"/>
                  <a:gd name="T9" fmla="*/ 1 h 15"/>
                  <a:gd name="T10" fmla="*/ 7 w 10"/>
                  <a:gd name="T11" fmla="*/ 0 h 15"/>
                  <a:gd name="T12" fmla="*/ 6 w 10"/>
                  <a:gd name="T13" fmla="*/ 2 h 15"/>
                  <a:gd name="T14" fmla="*/ 6 w 10"/>
                  <a:gd name="T15" fmla="*/ 3 h 15"/>
                  <a:gd name="T16" fmla="*/ 3 w 10"/>
                  <a:gd name="T17" fmla="*/ 5 h 15"/>
                  <a:gd name="T18" fmla="*/ 4 w 10"/>
                  <a:gd name="T19" fmla="*/ 7 h 15"/>
                  <a:gd name="T20" fmla="*/ 3 w 10"/>
                  <a:gd name="T21" fmla="*/ 6 h 15"/>
                  <a:gd name="T22" fmla="*/ 3 w 10"/>
                  <a:gd name="T23" fmla="*/ 6 h 15"/>
                  <a:gd name="T24" fmla="*/ 1 w 10"/>
                  <a:gd name="T25" fmla="*/ 6 h 15"/>
                  <a:gd name="T26" fmla="*/ 2 w 10"/>
                  <a:gd name="T27" fmla="*/ 8 h 15"/>
                  <a:gd name="T28" fmla="*/ 1 w 10"/>
                  <a:gd name="T29" fmla="*/ 6 h 15"/>
                  <a:gd name="T30" fmla="*/ 3 w 10"/>
                  <a:gd name="T31" fmla="*/ 6 h 15"/>
                  <a:gd name="T32" fmla="*/ 2 w 10"/>
                  <a:gd name="T33" fmla="*/ 9 h 15"/>
                  <a:gd name="T34" fmla="*/ 5 w 10"/>
                  <a:gd name="T35" fmla="*/ 6 h 15"/>
                  <a:gd name="T36" fmla="*/ 5 w 10"/>
                  <a:gd name="T37" fmla="*/ 6 h 15"/>
                  <a:gd name="T38" fmla="*/ 5 w 10"/>
                  <a:gd name="T39" fmla="*/ 6 h 15"/>
                  <a:gd name="T40" fmla="*/ 5 w 10"/>
                  <a:gd name="T41" fmla="*/ 6 h 15"/>
                  <a:gd name="T42" fmla="*/ 5 w 10"/>
                  <a:gd name="T43" fmla="*/ 6 h 15"/>
                  <a:gd name="T44" fmla="*/ 5 w 10"/>
                  <a:gd name="T45" fmla="*/ 6 h 15"/>
                  <a:gd name="T46" fmla="*/ 5 w 10"/>
                  <a:gd name="T47" fmla="*/ 6 h 15"/>
                  <a:gd name="T48" fmla="*/ 5 w 10"/>
                  <a:gd name="T49" fmla="*/ 6 h 15"/>
                  <a:gd name="T50" fmla="*/ 5 w 10"/>
                  <a:gd name="T51" fmla="*/ 6 h 15"/>
                  <a:gd name="T52" fmla="*/ 2 w 10"/>
                  <a:gd name="T53" fmla="*/ 11 h 15"/>
                  <a:gd name="T54" fmla="*/ 2 w 10"/>
                  <a:gd name="T55" fmla="*/ 11 h 15"/>
                  <a:gd name="T56" fmla="*/ 3 w 10"/>
                  <a:gd name="T57" fmla="*/ 10 h 15"/>
                  <a:gd name="T58" fmla="*/ 3 w 10"/>
                  <a:gd name="T59" fmla="*/ 9 h 15"/>
                  <a:gd name="T60" fmla="*/ 4 w 10"/>
                  <a:gd name="T61" fmla="*/ 6 h 15"/>
                  <a:gd name="T62" fmla="*/ 5 w 10"/>
                  <a:gd name="T63" fmla="*/ 7 h 15"/>
                  <a:gd name="T64" fmla="*/ 7 w 10"/>
                  <a:gd name="T65" fmla="*/ 7 h 15"/>
                  <a:gd name="T66" fmla="*/ 6 w 10"/>
                  <a:gd name="T67" fmla="*/ 5 h 15"/>
                  <a:gd name="T68" fmla="*/ 7 w 10"/>
                  <a:gd name="T69" fmla="*/ 5 h 15"/>
                  <a:gd name="T70" fmla="*/ 6 w 10"/>
                  <a:gd name="T71" fmla="*/ 4 h 15"/>
                  <a:gd name="T72" fmla="*/ 7 w 10"/>
                  <a:gd name="T73" fmla="*/ 5 h 15"/>
                  <a:gd name="T74" fmla="*/ 6 w 10"/>
                  <a:gd name="T75" fmla="*/ 3 h 15"/>
                  <a:gd name="T76" fmla="*/ 9 w 10"/>
                  <a:gd name="T77" fmla="*/ 5 h 15"/>
                  <a:gd name="T78" fmla="*/ 8 w 10"/>
                  <a:gd name="T79" fmla="*/ 4 h 15"/>
                  <a:gd name="T80" fmla="*/ 7 w 10"/>
                  <a:gd name="T81" fmla="*/ 3 h 15"/>
                  <a:gd name="T82" fmla="*/ 9 w 10"/>
                  <a:gd name="T83" fmla="*/ 5 h 15"/>
                  <a:gd name="T84" fmla="*/ 8 w 10"/>
                  <a:gd name="T85" fmla="*/ 3 h 15"/>
                  <a:gd name="T86" fmla="*/ 7 w 10"/>
                  <a:gd name="T87" fmla="*/ 2 h 15"/>
                  <a:gd name="T88" fmla="*/ 8 w 10"/>
                  <a:gd name="T89" fmla="*/ 3 h 15"/>
                  <a:gd name="T90" fmla="*/ 9 w 10"/>
                  <a:gd name="T91" fmla="*/ 5 h 15"/>
                  <a:gd name="T92" fmla="*/ 10 w 10"/>
                  <a:gd name="T93" fmla="*/ 5 h 15"/>
                  <a:gd name="T94" fmla="*/ 9 w 10"/>
                  <a:gd name="T95" fmla="*/ 3 h 15"/>
                  <a:gd name="T96" fmla="*/ 10 w 10"/>
                  <a:gd name="T97" fmla="*/ 4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10" h="15">
                    <a:moveTo>
                      <a:pt x="10" y="4"/>
                    </a:moveTo>
                    <a:cubicBezTo>
                      <a:pt x="10" y="4"/>
                      <a:pt x="10" y="3"/>
                      <a:pt x="9" y="4"/>
                    </a:cubicBezTo>
                    <a:cubicBezTo>
                      <a:pt x="9" y="3"/>
                      <a:pt x="9" y="3"/>
                      <a:pt x="9" y="2"/>
                    </a:cubicBezTo>
                    <a:cubicBezTo>
                      <a:pt x="9" y="2"/>
                      <a:pt x="9" y="1"/>
                      <a:pt x="8" y="0"/>
                    </a:cubicBezTo>
                    <a:cubicBezTo>
                      <a:pt x="8" y="0"/>
                      <a:pt x="8" y="1"/>
                      <a:pt x="8" y="1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7" y="1"/>
                      <a:pt x="7" y="2"/>
                      <a:pt x="6" y="2"/>
                    </a:cubicBezTo>
                    <a:cubicBezTo>
                      <a:pt x="6" y="2"/>
                      <a:pt x="6" y="2"/>
                      <a:pt x="6" y="3"/>
                    </a:cubicBezTo>
                    <a:cubicBezTo>
                      <a:pt x="5" y="3"/>
                      <a:pt x="5" y="5"/>
                      <a:pt x="3" y="5"/>
                    </a:cubicBezTo>
                    <a:cubicBezTo>
                      <a:pt x="4" y="7"/>
                      <a:pt x="4" y="7"/>
                      <a:pt x="4" y="7"/>
                    </a:cubicBezTo>
                    <a:cubicBezTo>
                      <a:pt x="3" y="6"/>
                      <a:pt x="3" y="7"/>
                      <a:pt x="3" y="6"/>
                    </a:cubicBezTo>
                    <a:cubicBezTo>
                      <a:pt x="3" y="6"/>
                      <a:pt x="3" y="6"/>
                      <a:pt x="3" y="6"/>
                    </a:cubicBezTo>
                    <a:cubicBezTo>
                      <a:pt x="1" y="5"/>
                      <a:pt x="2" y="7"/>
                      <a:pt x="1" y="6"/>
                    </a:cubicBezTo>
                    <a:cubicBezTo>
                      <a:pt x="2" y="7"/>
                      <a:pt x="2" y="8"/>
                      <a:pt x="2" y="8"/>
                    </a:cubicBezTo>
                    <a:cubicBezTo>
                      <a:pt x="1" y="6"/>
                      <a:pt x="2" y="9"/>
                      <a:pt x="1" y="6"/>
                    </a:cubicBezTo>
                    <a:cubicBezTo>
                      <a:pt x="1" y="5"/>
                      <a:pt x="3" y="6"/>
                      <a:pt x="3" y="6"/>
                    </a:cubicBezTo>
                    <a:cubicBezTo>
                      <a:pt x="3" y="7"/>
                      <a:pt x="6" y="2"/>
                      <a:pt x="2" y="9"/>
                    </a:cubicBezTo>
                    <a:cubicBezTo>
                      <a:pt x="7" y="2"/>
                      <a:pt x="4" y="7"/>
                      <a:pt x="5" y="6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5" y="5"/>
                      <a:pt x="0" y="15"/>
                      <a:pt x="2" y="11"/>
                    </a:cubicBezTo>
                    <a:cubicBezTo>
                      <a:pt x="2" y="11"/>
                      <a:pt x="2" y="11"/>
                      <a:pt x="2" y="11"/>
                    </a:cubicBezTo>
                    <a:cubicBezTo>
                      <a:pt x="3" y="10"/>
                      <a:pt x="3" y="10"/>
                      <a:pt x="3" y="10"/>
                    </a:cubicBezTo>
                    <a:cubicBezTo>
                      <a:pt x="3" y="9"/>
                      <a:pt x="3" y="9"/>
                      <a:pt x="3" y="9"/>
                    </a:cubicBezTo>
                    <a:cubicBezTo>
                      <a:pt x="4" y="8"/>
                      <a:pt x="4" y="7"/>
                      <a:pt x="4" y="6"/>
                    </a:cubicBezTo>
                    <a:cubicBezTo>
                      <a:pt x="5" y="7"/>
                      <a:pt x="5" y="7"/>
                      <a:pt x="5" y="7"/>
                    </a:cubicBezTo>
                    <a:cubicBezTo>
                      <a:pt x="5" y="6"/>
                      <a:pt x="5" y="6"/>
                      <a:pt x="7" y="7"/>
                    </a:cubicBezTo>
                    <a:cubicBezTo>
                      <a:pt x="6" y="6"/>
                      <a:pt x="8" y="7"/>
                      <a:pt x="6" y="5"/>
                    </a:cubicBezTo>
                    <a:cubicBezTo>
                      <a:pt x="6" y="5"/>
                      <a:pt x="6" y="5"/>
                      <a:pt x="7" y="5"/>
                    </a:cubicBezTo>
                    <a:cubicBezTo>
                      <a:pt x="6" y="4"/>
                      <a:pt x="6" y="4"/>
                      <a:pt x="6" y="4"/>
                    </a:cubicBezTo>
                    <a:cubicBezTo>
                      <a:pt x="6" y="4"/>
                      <a:pt x="7" y="5"/>
                      <a:pt x="7" y="5"/>
                    </a:cubicBezTo>
                    <a:cubicBezTo>
                      <a:pt x="6" y="4"/>
                      <a:pt x="6" y="4"/>
                      <a:pt x="6" y="3"/>
                    </a:cubicBezTo>
                    <a:cubicBezTo>
                      <a:pt x="7" y="4"/>
                      <a:pt x="8" y="5"/>
                      <a:pt x="9" y="5"/>
                    </a:cubicBezTo>
                    <a:cubicBezTo>
                      <a:pt x="8" y="4"/>
                      <a:pt x="8" y="4"/>
                      <a:pt x="8" y="4"/>
                    </a:cubicBezTo>
                    <a:cubicBezTo>
                      <a:pt x="8" y="5"/>
                      <a:pt x="7" y="4"/>
                      <a:pt x="7" y="3"/>
                    </a:cubicBezTo>
                    <a:cubicBezTo>
                      <a:pt x="7" y="3"/>
                      <a:pt x="8" y="4"/>
                      <a:pt x="9" y="5"/>
                    </a:cubicBezTo>
                    <a:cubicBezTo>
                      <a:pt x="9" y="5"/>
                      <a:pt x="7" y="3"/>
                      <a:pt x="8" y="3"/>
                    </a:cubicBezTo>
                    <a:cubicBezTo>
                      <a:pt x="7" y="2"/>
                      <a:pt x="7" y="2"/>
                      <a:pt x="7" y="2"/>
                    </a:cubicBezTo>
                    <a:cubicBezTo>
                      <a:pt x="7" y="2"/>
                      <a:pt x="8" y="3"/>
                      <a:pt x="8" y="3"/>
                    </a:cubicBezTo>
                    <a:cubicBezTo>
                      <a:pt x="9" y="4"/>
                      <a:pt x="9" y="4"/>
                      <a:pt x="9" y="5"/>
                    </a:cubicBezTo>
                    <a:cubicBezTo>
                      <a:pt x="10" y="5"/>
                      <a:pt x="10" y="5"/>
                      <a:pt x="10" y="5"/>
                    </a:cubicBezTo>
                    <a:cubicBezTo>
                      <a:pt x="9" y="3"/>
                      <a:pt x="9" y="3"/>
                      <a:pt x="9" y="3"/>
                    </a:cubicBezTo>
                    <a:cubicBezTo>
                      <a:pt x="10" y="5"/>
                      <a:pt x="10" y="4"/>
                      <a:pt x="10" y="4"/>
                    </a:cubicBez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548" name="Rectangle 1048"/>
              <p:cNvSpPr>
                <a:spLocks noChangeArrowheads="1"/>
              </p:cNvSpPr>
              <p:nvPr/>
            </p:nvSpPr>
            <p:spPr bwMode="auto">
              <a:xfrm>
                <a:off x="1405" y="2859"/>
                <a:ext cx="1" cy="3"/>
              </a:xfrm>
              <a:prstGeom prst="rect">
                <a:avLst/>
              </a:pr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549" name="Freeform 1049"/>
              <p:cNvSpPr>
                <a:spLocks/>
              </p:cNvSpPr>
              <p:nvPr/>
            </p:nvSpPr>
            <p:spPr bwMode="auto">
              <a:xfrm>
                <a:off x="1405" y="2856"/>
                <a:ext cx="0" cy="3"/>
              </a:xfrm>
              <a:custGeom>
                <a:avLst/>
                <a:gdLst>
                  <a:gd name="T0" fmla="*/ 0 h 3"/>
                  <a:gd name="T1" fmla="*/ 3 h 3"/>
                  <a:gd name="T2" fmla="*/ 0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3">
                    <a:moveTo>
                      <a:pt x="0" y="0"/>
                    </a:moveTo>
                    <a:lnTo>
                      <a:pt x="0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550" name="Freeform 1050"/>
              <p:cNvSpPr>
                <a:spLocks/>
              </p:cNvSpPr>
              <p:nvPr/>
            </p:nvSpPr>
            <p:spPr bwMode="auto">
              <a:xfrm>
                <a:off x="1394" y="2851"/>
                <a:ext cx="3" cy="0"/>
              </a:xfrm>
              <a:custGeom>
                <a:avLst/>
                <a:gdLst>
                  <a:gd name="T0" fmla="*/ 0 w 3"/>
                  <a:gd name="T1" fmla="*/ 0 w 3"/>
                  <a:gd name="T2" fmla="*/ 3 w 3"/>
                  <a:gd name="T3" fmla="*/ 0 w 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3">
                    <a:moveTo>
                      <a:pt x="0" y="0"/>
                    </a:moveTo>
                    <a:lnTo>
                      <a:pt x="0" y="0"/>
                    </a:lnTo>
                    <a:lnTo>
                      <a:pt x="3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551" name="Freeform 1051"/>
              <p:cNvSpPr>
                <a:spLocks/>
              </p:cNvSpPr>
              <p:nvPr/>
            </p:nvSpPr>
            <p:spPr bwMode="auto">
              <a:xfrm>
                <a:off x="1402" y="2859"/>
                <a:ext cx="3" cy="3"/>
              </a:xfrm>
              <a:custGeom>
                <a:avLst/>
                <a:gdLst>
                  <a:gd name="T0" fmla="*/ 1 w 1"/>
                  <a:gd name="T1" fmla="*/ 1 h 1"/>
                  <a:gd name="T2" fmla="*/ 0 w 1"/>
                  <a:gd name="T3" fmla="*/ 0 h 1"/>
                  <a:gd name="T4" fmla="*/ 1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1" y="1"/>
                    </a:cubicBez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552" name="Freeform 1052"/>
              <p:cNvSpPr>
                <a:spLocks/>
              </p:cNvSpPr>
              <p:nvPr/>
            </p:nvSpPr>
            <p:spPr bwMode="auto">
              <a:xfrm>
                <a:off x="1397" y="2862"/>
                <a:ext cx="2" cy="2"/>
              </a:xfrm>
              <a:custGeom>
                <a:avLst/>
                <a:gdLst>
                  <a:gd name="T0" fmla="*/ 0 w 1"/>
                  <a:gd name="T1" fmla="*/ 0 h 1"/>
                  <a:gd name="T2" fmla="*/ 1 w 1"/>
                  <a:gd name="T3" fmla="*/ 1 h 1"/>
                  <a:gd name="T4" fmla="*/ 0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0" y="0"/>
                    </a:cubicBez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553" name="Rectangle 1053"/>
              <p:cNvSpPr>
                <a:spLocks noChangeArrowheads="1"/>
              </p:cNvSpPr>
              <p:nvPr/>
            </p:nvSpPr>
            <p:spPr bwMode="auto">
              <a:xfrm>
                <a:off x="1405" y="2859"/>
                <a:ext cx="1" cy="3"/>
              </a:xfrm>
              <a:prstGeom prst="rect">
                <a:avLst/>
              </a:pr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554" name="Freeform 1054"/>
              <p:cNvSpPr>
                <a:spLocks/>
              </p:cNvSpPr>
              <p:nvPr/>
            </p:nvSpPr>
            <p:spPr bwMode="auto">
              <a:xfrm>
                <a:off x="1388" y="2837"/>
                <a:ext cx="22" cy="19"/>
              </a:xfrm>
              <a:custGeom>
                <a:avLst/>
                <a:gdLst>
                  <a:gd name="T0" fmla="*/ 4 w 8"/>
                  <a:gd name="T1" fmla="*/ 5 h 7"/>
                  <a:gd name="T2" fmla="*/ 6 w 8"/>
                  <a:gd name="T3" fmla="*/ 5 h 7"/>
                  <a:gd name="T4" fmla="*/ 4 w 8"/>
                  <a:gd name="T5" fmla="*/ 2 h 7"/>
                  <a:gd name="T6" fmla="*/ 6 w 8"/>
                  <a:gd name="T7" fmla="*/ 5 h 7"/>
                  <a:gd name="T8" fmla="*/ 5 w 8"/>
                  <a:gd name="T9" fmla="*/ 3 h 7"/>
                  <a:gd name="T10" fmla="*/ 6 w 8"/>
                  <a:gd name="T11" fmla="*/ 3 h 7"/>
                  <a:gd name="T12" fmla="*/ 6 w 8"/>
                  <a:gd name="T13" fmla="*/ 6 h 7"/>
                  <a:gd name="T14" fmla="*/ 5 w 8"/>
                  <a:gd name="T15" fmla="*/ 2 h 7"/>
                  <a:gd name="T16" fmla="*/ 5 w 8"/>
                  <a:gd name="T17" fmla="*/ 2 h 7"/>
                  <a:gd name="T18" fmla="*/ 5 w 8"/>
                  <a:gd name="T19" fmla="*/ 3 h 7"/>
                  <a:gd name="T20" fmla="*/ 5 w 8"/>
                  <a:gd name="T21" fmla="*/ 5 h 7"/>
                  <a:gd name="T22" fmla="*/ 6 w 8"/>
                  <a:gd name="T23" fmla="*/ 7 h 7"/>
                  <a:gd name="T24" fmla="*/ 6 w 8"/>
                  <a:gd name="T25" fmla="*/ 6 h 7"/>
                  <a:gd name="T26" fmla="*/ 7 w 8"/>
                  <a:gd name="T27" fmla="*/ 7 h 7"/>
                  <a:gd name="T28" fmla="*/ 6 w 8"/>
                  <a:gd name="T29" fmla="*/ 6 h 7"/>
                  <a:gd name="T30" fmla="*/ 7 w 8"/>
                  <a:gd name="T31" fmla="*/ 7 h 7"/>
                  <a:gd name="T32" fmla="*/ 5 w 8"/>
                  <a:gd name="T33" fmla="*/ 5 h 7"/>
                  <a:gd name="T34" fmla="*/ 6 w 8"/>
                  <a:gd name="T35" fmla="*/ 6 h 7"/>
                  <a:gd name="T36" fmla="*/ 5 w 8"/>
                  <a:gd name="T37" fmla="*/ 3 h 7"/>
                  <a:gd name="T38" fmla="*/ 6 w 8"/>
                  <a:gd name="T39" fmla="*/ 3 h 7"/>
                  <a:gd name="T40" fmla="*/ 5 w 8"/>
                  <a:gd name="T41" fmla="*/ 3 h 7"/>
                  <a:gd name="T42" fmla="*/ 3 w 8"/>
                  <a:gd name="T43" fmla="*/ 0 h 7"/>
                  <a:gd name="T44" fmla="*/ 3 w 8"/>
                  <a:gd name="T45" fmla="*/ 1 h 7"/>
                  <a:gd name="T46" fmla="*/ 2 w 8"/>
                  <a:gd name="T47" fmla="*/ 1 h 7"/>
                  <a:gd name="T48" fmla="*/ 5 w 8"/>
                  <a:gd name="T49" fmla="*/ 3 h 7"/>
                  <a:gd name="T50" fmla="*/ 3 w 8"/>
                  <a:gd name="T51" fmla="*/ 1 h 7"/>
                  <a:gd name="T52" fmla="*/ 3 w 8"/>
                  <a:gd name="T53" fmla="*/ 2 h 7"/>
                  <a:gd name="T54" fmla="*/ 3 w 8"/>
                  <a:gd name="T55" fmla="*/ 1 h 7"/>
                  <a:gd name="T56" fmla="*/ 3 w 8"/>
                  <a:gd name="T57" fmla="*/ 3 h 7"/>
                  <a:gd name="T58" fmla="*/ 3 w 8"/>
                  <a:gd name="T59" fmla="*/ 3 h 7"/>
                  <a:gd name="T60" fmla="*/ 4 w 8"/>
                  <a:gd name="T61" fmla="*/ 4 h 7"/>
                  <a:gd name="T62" fmla="*/ 3 w 8"/>
                  <a:gd name="T63" fmla="*/ 3 h 7"/>
                  <a:gd name="T64" fmla="*/ 4 w 8"/>
                  <a:gd name="T65" fmla="*/ 5 h 7"/>
                  <a:gd name="T66" fmla="*/ 4 w 8"/>
                  <a:gd name="T67" fmla="*/ 4 h 7"/>
                  <a:gd name="T68" fmla="*/ 4 w 8"/>
                  <a:gd name="T69" fmla="*/ 5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8" h="7">
                    <a:moveTo>
                      <a:pt x="4" y="5"/>
                    </a:moveTo>
                    <a:cubicBezTo>
                      <a:pt x="6" y="6"/>
                      <a:pt x="5" y="5"/>
                      <a:pt x="6" y="5"/>
                    </a:cubicBezTo>
                    <a:cubicBezTo>
                      <a:pt x="6" y="4"/>
                      <a:pt x="4" y="3"/>
                      <a:pt x="4" y="2"/>
                    </a:cubicBezTo>
                    <a:cubicBezTo>
                      <a:pt x="6" y="5"/>
                      <a:pt x="6" y="5"/>
                      <a:pt x="6" y="5"/>
                    </a:cubicBezTo>
                    <a:cubicBezTo>
                      <a:pt x="6" y="5"/>
                      <a:pt x="8" y="2"/>
                      <a:pt x="5" y="3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5" y="3"/>
                      <a:pt x="7" y="7"/>
                      <a:pt x="6" y="6"/>
                    </a:cubicBezTo>
                    <a:cubicBezTo>
                      <a:pt x="6" y="4"/>
                      <a:pt x="6" y="4"/>
                      <a:pt x="5" y="2"/>
                    </a:cubicBezTo>
                    <a:cubicBezTo>
                      <a:pt x="5" y="2"/>
                      <a:pt x="5" y="2"/>
                      <a:pt x="5" y="2"/>
                    </a:cubicBezTo>
                    <a:cubicBezTo>
                      <a:pt x="5" y="2"/>
                      <a:pt x="5" y="3"/>
                      <a:pt x="5" y="3"/>
                    </a:cubicBezTo>
                    <a:cubicBezTo>
                      <a:pt x="5" y="4"/>
                      <a:pt x="6" y="5"/>
                      <a:pt x="5" y="5"/>
                    </a:cubicBezTo>
                    <a:cubicBezTo>
                      <a:pt x="6" y="5"/>
                      <a:pt x="6" y="6"/>
                      <a:pt x="6" y="7"/>
                    </a:cubicBezTo>
                    <a:cubicBezTo>
                      <a:pt x="6" y="6"/>
                      <a:pt x="6" y="7"/>
                      <a:pt x="6" y="6"/>
                    </a:cubicBezTo>
                    <a:cubicBezTo>
                      <a:pt x="6" y="6"/>
                      <a:pt x="6" y="6"/>
                      <a:pt x="7" y="7"/>
                    </a:cubicBezTo>
                    <a:cubicBezTo>
                      <a:pt x="6" y="6"/>
                      <a:pt x="6" y="6"/>
                      <a:pt x="6" y="6"/>
                    </a:cubicBezTo>
                    <a:cubicBezTo>
                      <a:pt x="7" y="6"/>
                      <a:pt x="7" y="7"/>
                      <a:pt x="7" y="7"/>
                    </a:cubicBezTo>
                    <a:cubicBezTo>
                      <a:pt x="7" y="6"/>
                      <a:pt x="7" y="6"/>
                      <a:pt x="5" y="5"/>
                    </a:cubicBezTo>
                    <a:cubicBezTo>
                      <a:pt x="6" y="6"/>
                      <a:pt x="6" y="6"/>
                      <a:pt x="6" y="6"/>
                    </a:cubicBezTo>
                    <a:cubicBezTo>
                      <a:pt x="4" y="5"/>
                      <a:pt x="5" y="3"/>
                      <a:pt x="5" y="3"/>
                    </a:cubicBezTo>
                    <a:cubicBezTo>
                      <a:pt x="5" y="3"/>
                      <a:pt x="5" y="3"/>
                      <a:pt x="6" y="3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5" y="3"/>
                      <a:pt x="0" y="0"/>
                      <a:pt x="3" y="0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4" y="2"/>
                      <a:pt x="3" y="1"/>
                      <a:pt x="2" y="1"/>
                    </a:cubicBezTo>
                    <a:cubicBezTo>
                      <a:pt x="3" y="1"/>
                      <a:pt x="4" y="2"/>
                      <a:pt x="5" y="3"/>
                    </a:cubicBezTo>
                    <a:cubicBezTo>
                      <a:pt x="4" y="2"/>
                      <a:pt x="5" y="3"/>
                      <a:pt x="3" y="1"/>
                    </a:cubicBezTo>
                    <a:cubicBezTo>
                      <a:pt x="3" y="1"/>
                      <a:pt x="3" y="2"/>
                      <a:pt x="3" y="2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4" y="3"/>
                      <a:pt x="2" y="1"/>
                      <a:pt x="3" y="3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4" y="3"/>
                      <a:pt x="4" y="3"/>
                      <a:pt x="4" y="4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4" y="4"/>
                      <a:pt x="4" y="5"/>
                      <a:pt x="4" y="5"/>
                    </a:cubicBezTo>
                    <a:cubicBezTo>
                      <a:pt x="4" y="5"/>
                      <a:pt x="4" y="4"/>
                      <a:pt x="4" y="4"/>
                    </a:cubicBezTo>
                    <a:cubicBezTo>
                      <a:pt x="4" y="4"/>
                      <a:pt x="5" y="5"/>
                      <a:pt x="4" y="5"/>
                    </a:cubicBez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555" name="Freeform 1055"/>
              <p:cNvSpPr>
                <a:spLocks/>
              </p:cNvSpPr>
              <p:nvPr/>
            </p:nvSpPr>
            <p:spPr bwMode="auto">
              <a:xfrm>
                <a:off x="1405" y="285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556" name="Freeform 1056"/>
              <p:cNvSpPr>
                <a:spLocks/>
              </p:cNvSpPr>
              <p:nvPr/>
            </p:nvSpPr>
            <p:spPr bwMode="auto">
              <a:xfrm>
                <a:off x="1388" y="2837"/>
                <a:ext cx="11" cy="27"/>
              </a:xfrm>
              <a:custGeom>
                <a:avLst/>
                <a:gdLst>
                  <a:gd name="T0" fmla="*/ 2 w 4"/>
                  <a:gd name="T1" fmla="*/ 4 h 10"/>
                  <a:gd name="T2" fmla="*/ 1 w 4"/>
                  <a:gd name="T3" fmla="*/ 3 h 10"/>
                  <a:gd name="T4" fmla="*/ 2 w 4"/>
                  <a:gd name="T5" fmla="*/ 6 h 10"/>
                  <a:gd name="T6" fmla="*/ 2 w 4"/>
                  <a:gd name="T7" fmla="*/ 6 h 10"/>
                  <a:gd name="T8" fmla="*/ 1 w 4"/>
                  <a:gd name="T9" fmla="*/ 4 h 10"/>
                  <a:gd name="T10" fmla="*/ 0 w 4"/>
                  <a:gd name="T11" fmla="*/ 4 h 10"/>
                  <a:gd name="T12" fmla="*/ 1 w 4"/>
                  <a:gd name="T13" fmla="*/ 5 h 10"/>
                  <a:gd name="T14" fmla="*/ 1 w 4"/>
                  <a:gd name="T15" fmla="*/ 6 h 10"/>
                  <a:gd name="T16" fmla="*/ 1 w 4"/>
                  <a:gd name="T17" fmla="*/ 6 h 10"/>
                  <a:gd name="T18" fmla="*/ 0 w 4"/>
                  <a:gd name="T19" fmla="*/ 4 h 10"/>
                  <a:gd name="T20" fmla="*/ 1 w 4"/>
                  <a:gd name="T21" fmla="*/ 9 h 10"/>
                  <a:gd name="T22" fmla="*/ 2 w 4"/>
                  <a:gd name="T23" fmla="*/ 9 h 10"/>
                  <a:gd name="T24" fmla="*/ 1 w 4"/>
                  <a:gd name="T25" fmla="*/ 7 h 10"/>
                  <a:gd name="T26" fmla="*/ 1 w 4"/>
                  <a:gd name="T27" fmla="*/ 7 h 10"/>
                  <a:gd name="T28" fmla="*/ 2 w 4"/>
                  <a:gd name="T29" fmla="*/ 8 h 10"/>
                  <a:gd name="T30" fmla="*/ 4 w 4"/>
                  <a:gd name="T31" fmla="*/ 7 h 10"/>
                  <a:gd name="T32" fmla="*/ 4 w 4"/>
                  <a:gd name="T33" fmla="*/ 7 h 10"/>
                  <a:gd name="T34" fmla="*/ 3 w 4"/>
                  <a:gd name="T35" fmla="*/ 5 h 10"/>
                  <a:gd name="T36" fmla="*/ 2 w 4"/>
                  <a:gd name="T37" fmla="*/ 4 h 10"/>
                  <a:gd name="T38" fmla="*/ 2 w 4"/>
                  <a:gd name="T39" fmla="*/ 4 h 10"/>
                  <a:gd name="T40" fmla="*/ 1 w 4"/>
                  <a:gd name="T41" fmla="*/ 2 h 10"/>
                  <a:gd name="T42" fmla="*/ 1 w 4"/>
                  <a:gd name="T43" fmla="*/ 1 h 10"/>
                  <a:gd name="T44" fmla="*/ 0 w 4"/>
                  <a:gd name="T45" fmla="*/ 2 h 10"/>
                  <a:gd name="T46" fmla="*/ 2 w 4"/>
                  <a:gd name="T47" fmla="*/ 4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4" h="10">
                    <a:moveTo>
                      <a:pt x="2" y="4"/>
                    </a:moveTo>
                    <a:cubicBezTo>
                      <a:pt x="1" y="4"/>
                      <a:pt x="1" y="3"/>
                      <a:pt x="1" y="3"/>
                    </a:cubicBezTo>
                    <a:cubicBezTo>
                      <a:pt x="1" y="4"/>
                      <a:pt x="2" y="4"/>
                      <a:pt x="2" y="6"/>
                    </a:cubicBezTo>
                    <a:cubicBezTo>
                      <a:pt x="2" y="5"/>
                      <a:pt x="3" y="6"/>
                      <a:pt x="2" y="6"/>
                    </a:cubicBezTo>
                    <a:cubicBezTo>
                      <a:pt x="2" y="6"/>
                      <a:pt x="1" y="4"/>
                      <a:pt x="1" y="4"/>
                    </a:cubicBezTo>
                    <a:cubicBezTo>
                      <a:pt x="1" y="4"/>
                      <a:pt x="0" y="4"/>
                      <a:pt x="0" y="4"/>
                    </a:cubicBezTo>
                    <a:cubicBezTo>
                      <a:pt x="1" y="4"/>
                      <a:pt x="0" y="4"/>
                      <a:pt x="1" y="5"/>
                    </a:cubicBezTo>
                    <a:cubicBezTo>
                      <a:pt x="2" y="6"/>
                      <a:pt x="2" y="7"/>
                      <a:pt x="1" y="6"/>
                    </a:cubicBezTo>
                    <a:cubicBezTo>
                      <a:pt x="1" y="6"/>
                      <a:pt x="1" y="6"/>
                      <a:pt x="1" y="6"/>
                    </a:cubicBezTo>
                    <a:cubicBezTo>
                      <a:pt x="1" y="4"/>
                      <a:pt x="1" y="5"/>
                      <a:pt x="0" y="4"/>
                    </a:cubicBezTo>
                    <a:cubicBezTo>
                      <a:pt x="1" y="6"/>
                      <a:pt x="0" y="6"/>
                      <a:pt x="1" y="9"/>
                    </a:cubicBezTo>
                    <a:cubicBezTo>
                      <a:pt x="2" y="10"/>
                      <a:pt x="2" y="9"/>
                      <a:pt x="2" y="9"/>
                    </a:cubicBezTo>
                    <a:cubicBezTo>
                      <a:pt x="1" y="8"/>
                      <a:pt x="1" y="7"/>
                      <a:pt x="1" y="7"/>
                    </a:cubicBezTo>
                    <a:cubicBezTo>
                      <a:pt x="1" y="7"/>
                      <a:pt x="1" y="6"/>
                      <a:pt x="1" y="7"/>
                    </a:cubicBezTo>
                    <a:cubicBezTo>
                      <a:pt x="2" y="8"/>
                      <a:pt x="2" y="8"/>
                      <a:pt x="2" y="8"/>
                    </a:cubicBezTo>
                    <a:cubicBezTo>
                      <a:pt x="3" y="8"/>
                      <a:pt x="3" y="7"/>
                      <a:pt x="4" y="7"/>
                    </a:cubicBezTo>
                    <a:cubicBezTo>
                      <a:pt x="4" y="7"/>
                      <a:pt x="4" y="7"/>
                      <a:pt x="4" y="7"/>
                    </a:cubicBezTo>
                    <a:cubicBezTo>
                      <a:pt x="3" y="6"/>
                      <a:pt x="3" y="6"/>
                      <a:pt x="3" y="5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4"/>
                      <a:pt x="2" y="3"/>
                      <a:pt x="2" y="4"/>
                    </a:cubicBezTo>
                    <a:cubicBezTo>
                      <a:pt x="2" y="3"/>
                      <a:pt x="2" y="3"/>
                      <a:pt x="1" y="2"/>
                    </a:cubicBezTo>
                    <a:cubicBezTo>
                      <a:pt x="1" y="2"/>
                      <a:pt x="2" y="2"/>
                      <a:pt x="1" y="1"/>
                    </a:cubicBezTo>
                    <a:cubicBezTo>
                      <a:pt x="0" y="0"/>
                      <a:pt x="2" y="3"/>
                      <a:pt x="0" y="2"/>
                    </a:cubicBezTo>
                    <a:lnTo>
                      <a:pt x="2" y="4"/>
                    </a:ln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557" name="Freeform 1057"/>
              <p:cNvSpPr>
                <a:spLocks/>
              </p:cNvSpPr>
              <p:nvPr/>
            </p:nvSpPr>
            <p:spPr bwMode="auto">
              <a:xfrm>
                <a:off x="1394" y="2845"/>
                <a:ext cx="0" cy="3"/>
              </a:xfrm>
              <a:custGeom>
                <a:avLst/>
                <a:gdLst>
                  <a:gd name="T0" fmla="*/ 0 h 3"/>
                  <a:gd name="T1" fmla="*/ 3 h 3"/>
                  <a:gd name="T2" fmla="*/ 0 h 3"/>
                  <a:gd name="T3" fmla="*/ 0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3">
                    <a:moveTo>
                      <a:pt x="0" y="0"/>
                    </a:moveTo>
                    <a:lnTo>
                      <a:pt x="0" y="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558" name="Freeform 1058"/>
              <p:cNvSpPr>
                <a:spLocks/>
              </p:cNvSpPr>
              <p:nvPr/>
            </p:nvSpPr>
            <p:spPr bwMode="auto">
              <a:xfrm>
                <a:off x="1397" y="2851"/>
                <a:ext cx="2" cy="5"/>
              </a:xfrm>
              <a:custGeom>
                <a:avLst/>
                <a:gdLst>
                  <a:gd name="T0" fmla="*/ 1 w 1"/>
                  <a:gd name="T1" fmla="*/ 2 h 2"/>
                  <a:gd name="T2" fmla="*/ 1 w 1"/>
                  <a:gd name="T3" fmla="*/ 1 h 2"/>
                  <a:gd name="T4" fmla="*/ 1 w 1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1" y="2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0" y="0"/>
                      <a:pt x="1" y="1"/>
                      <a:pt x="1" y="2"/>
                    </a:cubicBez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559" name="Freeform 1059"/>
              <p:cNvSpPr>
                <a:spLocks/>
              </p:cNvSpPr>
              <p:nvPr/>
            </p:nvSpPr>
            <p:spPr bwMode="auto">
              <a:xfrm>
                <a:off x="1388" y="2848"/>
                <a:ext cx="0" cy="3"/>
              </a:xfrm>
              <a:custGeom>
                <a:avLst/>
                <a:gdLst>
                  <a:gd name="T0" fmla="*/ 0 h 1"/>
                  <a:gd name="T1" fmla="*/ 1 h 1"/>
                  <a:gd name="T2" fmla="*/ 1 h 1"/>
                  <a:gd name="T3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560" name="Freeform 1060"/>
              <p:cNvSpPr>
                <a:spLocks/>
              </p:cNvSpPr>
              <p:nvPr/>
            </p:nvSpPr>
            <p:spPr bwMode="auto">
              <a:xfrm>
                <a:off x="1386" y="2853"/>
                <a:ext cx="5" cy="11"/>
              </a:xfrm>
              <a:custGeom>
                <a:avLst/>
                <a:gdLst>
                  <a:gd name="T0" fmla="*/ 1 w 2"/>
                  <a:gd name="T1" fmla="*/ 4 h 4"/>
                  <a:gd name="T2" fmla="*/ 2 w 2"/>
                  <a:gd name="T3" fmla="*/ 3 h 4"/>
                  <a:gd name="T4" fmla="*/ 0 w 2"/>
                  <a:gd name="T5" fmla="*/ 0 h 4"/>
                  <a:gd name="T6" fmla="*/ 1 w 2"/>
                  <a:gd name="T7" fmla="*/ 2 h 4"/>
                  <a:gd name="T8" fmla="*/ 1 w 2"/>
                  <a:gd name="T9" fmla="*/ 3 h 4"/>
                  <a:gd name="T10" fmla="*/ 1 w 2"/>
                  <a:gd name="T11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4">
                    <a:moveTo>
                      <a:pt x="1" y="4"/>
                    </a:moveTo>
                    <a:cubicBezTo>
                      <a:pt x="2" y="4"/>
                      <a:pt x="1" y="3"/>
                      <a:pt x="2" y="3"/>
                    </a:cubicBezTo>
                    <a:cubicBezTo>
                      <a:pt x="2" y="2"/>
                      <a:pt x="1" y="1"/>
                      <a:pt x="0" y="0"/>
                    </a:cubicBezTo>
                    <a:cubicBezTo>
                      <a:pt x="0" y="0"/>
                      <a:pt x="1" y="2"/>
                      <a:pt x="1" y="2"/>
                    </a:cubicBezTo>
                    <a:cubicBezTo>
                      <a:pt x="1" y="1"/>
                      <a:pt x="1" y="3"/>
                      <a:pt x="1" y="3"/>
                    </a:cubicBezTo>
                    <a:lnTo>
                      <a:pt x="1" y="4"/>
                    </a:ln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561" name="Freeform 1061"/>
              <p:cNvSpPr>
                <a:spLocks/>
              </p:cNvSpPr>
              <p:nvPr/>
            </p:nvSpPr>
            <p:spPr bwMode="auto">
              <a:xfrm>
                <a:off x="1372" y="2843"/>
                <a:ext cx="16" cy="21"/>
              </a:xfrm>
              <a:custGeom>
                <a:avLst/>
                <a:gdLst>
                  <a:gd name="T0" fmla="*/ 3 w 6"/>
                  <a:gd name="T1" fmla="*/ 4 h 8"/>
                  <a:gd name="T2" fmla="*/ 3 w 6"/>
                  <a:gd name="T3" fmla="*/ 5 h 8"/>
                  <a:gd name="T4" fmla="*/ 3 w 6"/>
                  <a:gd name="T5" fmla="*/ 4 h 8"/>
                  <a:gd name="T6" fmla="*/ 2 w 6"/>
                  <a:gd name="T7" fmla="*/ 3 h 8"/>
                  <a:gd name="T8" fmla="*/ 3 w 6"/>
                  <a:gd name="T9" fmla="*/ 4 h 8"/>
                  <a:gd name="T10" fmla="*/ 3 w 6"/>
                  <a:gd name="T11" fmla="*/ 6 h 8"/>
                  <a:gd name="T12" fmla="*/ 3 w 6"/>
                  <a:gd name="T13" fmla="*/ 6 h 8"/>
                  <a:gd name="T14" fmla="*/ 5 w 6"/>
                  <a:gd name="T15" fmla="*/ 8 h 8"/>
                  <a:gd name="T16" fmla="*/ 2 w 6"/>
                  <a:gd name="T17" fmla="*/ 6 h 8"/>
                  <a:gd name="T18" fmla="*/ 3 w 6"/>
                  <a:gd name="T19" fmla="*/ 5 h 8"/>
                  <a:gd name="T20" fmla="*/ 3 w 6"/>
                  <a:gd name="T21" fmla="*/ 5 h 8"/>
                  <a:gd name="T22" fmla="*/ 3 w 6"/>
                  <a:gd name="T23" fmla="*/ 5 h 8"/>
                  <a:gd name="T24" fmla="*/ 5 w 6"/>
                  <a:gd name="T25" fmla="*/ 4 h 8"/>
                  <a:gd name="T26" fmla="*/ 4 w 6"/>
                  <a:gd name="T27" fmla="*/ 4 h 8"/>
                  <a:gd name="T28" fmla="*/ 5 w 6"/>
                  <a:gd name="T29" fmla="*/ 3 h 8"/>
                  <a:gd name="T30" fmla="*/ 4 w 6"/>
                  <a:gd name="T31" fmla="*/ 3 h 8"/>
                  <a:gd name="T32" fmla="*/ 5 w 6"/>
                  <a:gd name="T33" fmla="*/ 3 h 8"/>
                  <a:gd name="T34" fmla="*/ 2 w 6"/>
                  <a:gd name="T35" fmla="*/ 3 h 8"/>
                  <a:gd name="T36" fmla="*/ 2 w 6"/>
                  <a:gd name="T37" fmla="*/ 2 h 8"/>
                  <a:gd name="T38" fmla="*/ 4 w 6"/>
                  <a:gd name="T39" fmla="*/ 3 h 8"/>
                  <a:gd name="T40" fmla="*/ 3 w 6"/>
                  <a:gd name="T41" fmla="*/ 2 h 8"/>
                  <a:gd name="T42" fmla="*/ 5 w 6"/>
                  <a:gd name="T43" fmla="*/ 3 h 8"/>
                  <a:gd name="T44" fmla="*/ 3 w 6"/>
                  <a:gd name="T45" fmla="*/ 1 h 8"/>
                  <a:gd name="T46" fmla="*/ 3 w 6"/>
                  <a:gd name="T47" fmla="*/ 1 h 8"/>
                  <a:gd name="T48" fmla="*/ 1 w 6"/>
                  <a:gd name="T49" fmla="*/ 0 h 8"/>
                  <a:gd name="T50" fmla="*/ 0 w 6"/>
                  <a:gd name="T51" fmla="*/ 3 h 8"/>
                  <a:gd name="T52" fmla="*/ 2 w 6"/>
                  <a:gd name="T53" fmla="*/ 3 h 8"/>
                  <a:gd name="T54" fmla="*/ 0 w 6"/>
                  <a:gd name="T55" fmla="*/ 4 h 8"/>
                  <a:gd name="T56" fmla="*/ 2 w 6"/>
                  <a:gd name="T57" fmla="*/ 4 h 8"/>
                  <a:gd name="T58" fmla="*/ 0 w 6"/>
                  <a:gd name="T59" fmla="*/ 4 h 8"/>
                  <a:gd name="T60" fmla="*/ 2 w 6"/>
                  <a:gd name="T61" fmla="*/ 4 h 8"/>
                  <a:gd name="T62" fmla="*/ 0 w 6"/>
                  <a:gd name="T63" fmla="*/ 5 h 8"/>
                  <a:gd name="T64" fmla="*/ 4 w 6"/>
                  <a:gd name="T65" fmla="*/ 8 h 8"/>
                  <a:gd name="T66" fmla="*/ 3 w 6"/>
                  <a:gd name="T67" fmla="*/ 6 h 8"/>
                  <a:gd name="T68" fmla="*/ 4 w 6"/>
                  <a:gd name="T69" fmla="*/ 6 h 8"/>
                  <a:gd name="T70" fmla="*/ 4 w 6"/>
                  <a:gd name="T71" fmla="*/ 5 h 8"/>
                  <a:gd name="T72" fmla="*/ 5 w 6"/>
                  <a:gd name="T73" fmla="*/ 7 h 8"/>
                  <a:gd name="T74" fmla="*/ 6 w 6"/>
                  <a:gd name="T75" fmla="*/ 7 h 8"/>
                  <a:gd name="T76" fmla="*/ 5 w 6"/>
                  <a:gd name="T77" fmla="*/ 6 h 8"/>
                  <a:gd name="T78" fmla="*/ 6 w 6"/>
                  <a:gd name="T79" fmla="*/ 7 h 8"/>
                  <a:gd name="T80" fmla="*/ 4 w 6"/>
                  <a:gd name="T81" fmla="*/ 4 h 8"/>
                  <a:gd name="T82" fmla="*/ 2 w 6"/>
                  <a:gd name="T83" fmla="*/ 3 h 8"/>
                  <a:gd name="T84" fmla="*/ 3 w 6"/>
                  <a:gd name="T85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6" h="8">
                    <a:moveTo>
                      <a:pt x="3" y="4"/>
                    </a:moveTo>
                    <a:cubicBezTo>
                      <a:pt x="3" y="5"/>
                      <a:pt x="3" y="6"/>
                      <a:pt x="3" y="5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2" y="3"/>
                      <a:pt x="2" y="5"/>
                      <a:pt x="2" y="3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3" y="4"/>
                      <a:pt x="3" y="4"/>
                      <a:pt x="3" y="6"/>
                    </a:cubicBezTo>
                    <a:cubicBezTo>
                      <a:pt x="2" y="8"/>
                      <a:pt x="3" y="5"/>
                      <a:pt x="3" y="6"/>
                    </a:cubicBezTo>
                    <a:cubicBezTo>
                      <a:pt x="4" y="5"/>
                      <a:pt x="5" y="6"/>
                      <a:pt x="5" y="8"/>
                    </a:cubicBezTo>
                    <a:cubicBezTo>
                      <a:pt x="5" y="8"/>
                      <a:pt x="4" y="6"/>
                      <a:pt x="2" y="6"/>
                    </a:cubicBezTo>
                    <a:cubicBezTo>
                      <a:pt x="4" y="5"/>
                      <a:pt x="2" y="6"/>
                      <a:pt x="3" y="5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5" y="4"/>
                      <a:pt x="3" y="5"/>
                      <a:pt x="3" y="5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4" y="4"/>
                      <a:pt x="3" y="4"/>
                      <a:pt x="4" y="4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4" y="4"/>
                      <a:pt x="4" y="3"/>
                      <a:pt x="4" y="3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4" y="2"/>
                      <a:pt x="4" y="3"/>
                      <a:pt x="2" y="3"/>
                    </a:cubicBezTo>
                    <a:cubicBezTo>
                      <a:pt x="5" y="3"/>
                      <a:pt x="1" y="2"/>
                      <a:pt x="2" y="2"/>
                    </a:cubicBezTo>
                    <a:cubicBezTo>
                      <a:pt x="3" y="2"/>
                      <a:pt x="3" y="2"/>
                      <a:pt x="4" y="3"/>
                    </a:cubicBezTo>
                    <a:cubicBezTo>
                      <a:pt x="3" y="2"/>
                      <a:pt x="4" y="2"/>
                      <a:pt x="3" y="2"/>
                    </a:cubicBezTo>
                    <a:cubicBezTo>
                      <a:pt x="5" y="3"/>
                      <a:pt x="4" y="2"/>
                      <a:pt x="5" y="3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4" y="1"/>
                      <a:pt x="4" y="1"/>
                      <a:pt x="3" y="1"/>
                    </a:cubicBezTo>
                    <a:cubicBezTo>
                      <a:pt x="3" y="1"/>
                      <a:pt x="1" y="0"/>
                      <a:pt x="1" y="0"/>
                    </a:cubicBezTo>
                    <a:cubicBezTo>
                      <a:pt x="1" y="1"/>
                      <a:pt x="1" y="2"/>
                      <a:pt x="0" y="3"/>
                    </a:cubicBezTo>
                    <a:cubicBezTo>
                      <a:pt x="2" y="3"/>
                      <a:pt x="0" y="3"/>
                      <a:pt x="2" y="3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1" y="4"/>
                      <a:pt x="1" y="3"/>
                      <a:pt x="2" y="4"/>
                    </a:cubicBezTo>
                    <a:cubicBezTo>
                      <a:pt x="2" y="4"/>
                      <a:pt x="1" y="4"/>
                      <a:pt x="0" y="4"/>
                    </a:cubicBezTo>
                    <a:cubicBezTo>
                      <a:pt x="0" y="5"/>
                      <a:pt x="1" y="4"/>
                      <a:pt x="2" y="4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2" y="6"/>
                      <a:pt x="1" y="8"/>
                      <a:pt x="4" y="8"/>
                    </a:cubicBezTo>
                    <a:cubicBezTo>
                      <a:pt x="3" y="6"/>
                      <a:pt x="3" y="6"/>
                      <a:pt x="3" y="6"/>
                    </a:cubicBezTo>
                    <a:cubicBezTo>
                      <a:pt x="4" y="7"/>
                      <a:pt x="3" y="3"/>
                      <a:pt x="4" y="6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4" y="5"/>
                      <a:pt x="5" y="6"/>
                      <a:pt x="5" y="7"/>
                    </a:cubicBezTo>
                    <a:cubicBezTo>
                      <a:pt x="5" y="7"/>
                      <a:pt x="6" y="7"/>
                      <a:pt x="6" y="7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5" y="5"/>
                      <a:pt x="5" y="6"/>
                      <a:pt x="6" y="7"/>
                    </a:cubicBezTo>
                    <a:cubicBezTo>
                      <a:pt x="5" y="5"/>
                      <a:pt x="4" y="5"/>
                      <a:pt x="4" y="4"/>
                    </a:cubicBezTo>
                    <a:cubicBezTo>
                      <a:pt x="4" y="6"/>
                      <a:pt x="2" y="1"/>
                      <a:pt x="2" y="3"/>
                    </a:cubicBezTo>
                    <a:cubicBezTo>
                      <a:pt x="2" y="3"/>
                      <a:pt x="3" y="4"/>
                      <a:pt x="3" y="4"/>
                    </a:cubicBez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562" name="Freeform 1062"/>
              <p:cNvSpPr>
                <a:spLocks/>
              </p:cNvSpPr>
              <p:nvPr/>
            </p:nvSpPr>
            <p:spPr bwMode="auto">
              <a:xfrm>
                <a:off x="1386" y="2862"/>
                <a:ext cx="0" cy="2"/>
              </a:xfrm>
              <a:custGeom>
                <a:avLst/>
                <a:gdLst>
                  <a:gd name="T0" fmla="*/ 2 h 2"/>
                  <a:gd name="T1" fmla="*/ 0 h 2"/>
                  <a:gd name="T2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563" name="Freeform 1063"/>
              <p:cNvSpPr>
                <a:spLocks/>
              </p:cNvSpPr>
              <p:nvPr/>
            </p:nvSpPr>
            <p:spPr bwMode="auto">
              <a:xfrm>
                <a:off x="1380" y="28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564" name="Rectangle 1064"/>
              <p:cNvSpPr>
                <a:spLocks noChangeArrowheads="1"/>
              </p:cNvSpPr>
              <p:nvPr/>
            </p:nvSpPr>
            <p:spPr bwMode="auto">
              <a:xfrm>
                <a:off x="1388" y="2862"/>
                <a:ext cx="1" cy="1"/>
              </a:xfrm>
              <a:prstGeom prst="rect">
                <a:avLst/>
              </a:pr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565" name="Freeform 1065"/>
              <p:cNvSpPr>
                <a:spLocks/>
              </p:cNvSpPr>
              <p:nvPr/>
            </p:nvSpPr>
            <p:spPr bwMode="auto">
              <a:xfrm>
                <a:off x="1383" y="2851"/>
                <a:ext cx="3" cy="2"/>
              </a:xfrm>
              <a:custGeom>
                <a:avLst/>
                <a:gdLst>
                  <a:gd name="T0" fmla="*/ 0 w 3"/>
                  <a:gd name="T1" fmla="*/ 0 h 2"/>
                  <a:gd name="T2" fmla="*/ 0 w 3"/>
                  <a:gd name="T3" fmla="*/ 0 h 2"/>
                  <a:gd name="T4" fmla="*/ 3 w 3"/>
                  <a:gd name="T5" fmla="*/ 2 h 2"/>
                  <a:gd name="T6" fmla="*/ 0 w 3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2">
                    <a:moveTo>
                      <a:pt x="0" y="0"/>
                    </a:moveTo>
                    <a:lnTo>
                      <a:pt x="0" y="0"/>
                    </a:lnTo>
                    <a:lnTo>
                      <a:pt x="3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566" name="Freeform 1066"/>
              <p:cNvSpPr>
                <a:spLocks/>
              </p:cNvSpPr>
              <p:nvPr/>
            </p:nvSpPr>
            <p:spPr bwMode="auto">
              <a:xfrm>
                <a:off x="1378" y="284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567" name="Freeform 1067"/>
              <p:cNvSpPr>
                <a:spLocks/>
              </p:cNvSpPr>
              <p:nvPr/>
            </p:nvSpPr>
            <p:spPr bwMode="auto">
              <a:xfrm>
                <a:off x="1380" y="2856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568" name="Freeform 1068"/>
              <p:cNvSpPr>
                <a:spLocks/>
              </p:cNvSpPr>
              <p:nvPr/>
            </p:nvSpPr>
            <p:spPr bwMode="auto">
              <a:xfrm>
                <a:off x="1372" y="2832"/>
                <a:ext cx="35" cy="51"/>
              </a:xfrm>
              <a:custGeom>
                <a:avLst/>
                <a:gdLst>
                  <a:gd name="T0" fmla="*/ 5 w 13"/>
                  <a:gd name="T1" fmla="*/ 14 h 19"/>
                  <a:gd name="T2" fmla="*/ 4 w 13"/>
                  <a:gd name="T3" fmla="*/ 16 h 19"/>
                  <a:gd name="T4" fmla="*/ 5 w 13"/>
                  <a:gd name="T5" fmla="*/ 17 h 19"/>
                  <a:gd name="T6" fmla="*/ 6 w 13"/>
                  <a:gd name="T7" fmla="*/ 16 h 19"/>
                  <a:gd name="T8" fmla="*/ 8 w 13"/>
                  <a:gd name="T9" fmla="*/ 16 h 19"/>
                  <a:gd name="T10" fmla="*/ 9 w 13"/>
                  <a:gd name="T11" fmla="*/ 12 h 19"/>
                  <a:gd name="T12" fmla="*/ 10 w 13"/>
                  <a:gd name="T13" fmla="*/ 14 h 19"/>
                  <a:gd name="T14" fmla="*/ 9 w 13"/>
                  <a:gd name="T15" fmla="*/ 12 h 19"/>
                  <a:gd name="T16" fmla="*/ 10 w 13"/>
                  <a:gd name="T17" fmla="*/ 11 h 19"/>
                  <a:gd name="T18" fmla="*/ 7 w 13"/>
                  <a:gd name="T19" fmla="*/ 12 h 19"/>
                  <a:gd name="T20" fmla="*/ 7 w 13"/>
                  <a:gd name="T21" fmla="*/ 10 h 19"/>
                  <a:gd name="T22" fmla="*/ 4 w 13"/>
                  <a:gd name="T23" fmla="*/ 11 h 19"/>
                  <a:gd name="T24" fmla="*/ 8 w 13"/>
                  <a:gd name="T25" fmla="*/ 10 h 19"/>
                  <a:gd name="T26" fmla="*/ 8 w 13"/>
                  <a:gd name="T27" fmla="*/ 8 h 19"/>
                  <a:gd name="T28" fmla="*/ 7 w 13"/>
                  <a:gd name="T29" fmla="*/ 7 h 19"/>
                  <a:gd name="T30" fmla="*/ 5 w 13"/>
                  <a:gd name="T31" fmla="*/ 7 h 19"/>
                  <a:gd name="T32" fmla="*/ 2 w 13"/>
                  <a:gd name="T33" fmla="*/ 7 h 19"/>
                  <a:gd name="T34" fmla="*/ 6 w 13"/>
                  <a:gd name="T35" fmla="*/ 5 h 19"/>
                  <a:gd name="T36" fmla="*/ 6 w 13"/>
                  <a:gd name="T37" fmla="*/ 4 h 19"/>
                  <a:gd name="T38" fmla="*/ 4 w 13"/>
                  <a:gd name="T39" fmla="*/ 4 h 19"/>
                  <a:gd name="T40" fmla="*/ 4 w 13"/>
                  <a:gd name="T41" fmla="*/ 6 h 19"/>
                  <a:gd name="T42" fmla="*/ 3 w 13"/>
                  <a:gd name="T43" fmla="*/ 4 h 19"/>
                  <a:gd name="T44" fmla="*/ 4 w 13"/>
                  <a:gd name="T45" fmla="*/ 4 h 19"/>
                  <a:gd name="T46" fmla="*/ 1 w 13"/>
                  <a:gd name="T47" fmla="*/ 6 h 19"/>
                  <a:gd name="T48" fmla="*/ 1 w 13"/>
                  <a:gd name="T49" fmla="*/ 7 h 19"/>
                  <a:gd name="T50" fmla="*/ 1 w 13"/>
                  <a:gd name="T51" fmla="*/ 7 h 19"/>
                  <a:gd name="T52" fmla="*/ 1 w 13"/>
                  <a:gd name="T53" fmla="*/ 8 h 19"/>
                  <a:gd name="T54" fmla="*/ 2 w 13"/>
                  <a:gd name="T55" fmla="*/ 9 h 19"/>
                  <a:gd name="T56" fmla="*/ 3 w 13"/>
                  <a:gd name="T57" fmla="*/ 9 h 19"/>
                  <a:gd name="T58" fmla="*/ 3 w 13"/>
                  <a:gd name="T59" fmla="*/ 9 h 19"/>
                  <a:gd name="T60" fmla="*/ 3 w 13"/>
                  <a:gd name="T61" fmla="*/ 10 h 19"/>
                  <a:gd name="T62" fmla="*/ 4 w 13"/>
                  <a:gd name="T63" fmla="*/ 10 h 19"/>
                  <a:gd name="T64" fmla="*/ 5 w 13"/>
                  <a:gd name="T65" fmla="*/ 10 h 19"/>
                  <a:gd name="T66" fmla="*/ 4 w 13"/>
                  <a:gd name="T67" fmla="*/ 11 h 19"/>
                  <a:gd name="T68" fmla="*/ 4 w 13"/>
                  <a:gd name="T69" fmla="*/ 12 h 19"/>
                  <a:gd name="T70" fmla="*/ 6 w 13"/>
                  <a:gd name="T71" fmla="*/ 12 h 19"/>
                  <a:gd name="T72" fmla="*/ 7 w 13"/>
                  <a:gd name="T73" fmla="*/ 12 h 19"/>
                  <a:gd name="T74" fmla="*/ 8 w 13"/>
                  <a:gd name="T75" fmla="*/ 13 h 19"/>
                  <a:gd name="T76" fmla="*/ 8 w 13"/>
                  <a:gd name="T77" fmla="*/ 14 h 19"/>
                  <a:gd name="T78" fmla="*/ 9 w 13"/>
                  <a:gd name="T79" fmla="*/ 12 h 19"/>
                  <a:gd name="T80" fmla="*/ 8 w 13"/>
                  <a:gd name="T81" fmla="*/ 12 h 19"/>
                  <a:gd name="T82" fmla="*/ 8 w 13"/>
                  <a:gd name="T83" fmla="*/ 13 h 19"/>
                  <a:gd name="T84" fmla="*/ 7 w 13"/>
                  <a:gd name="T85" fmla="*/ 15 h 19"/>
                  <a:gd name="T86" fmla="*/ 5 w 13"/>
                  <a:gd name="T87" fmla="*/ 12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3" h="19">
                    <a:moveTo>
                      <a:pt x="5" y="12"/>
                    </a:moveTo>
                    <a:cubicBezTo>
                      <a:pt x="5" y="12"/>
                      <a:pt x="5" y="13"/>
                      <a:pt x="5" y="14"/>
                    </a:cubicBezTo>
                    <a:cubicBezTo>
                      <a:pt x="5" y="13"/>
                      <a:pt x="5" y="13"/>
                      <a:pt x="5" y="13"/>
                    </a:cubicBezTo>
                    <a:cubicBezTo>
                      <a:pt x="4" y="14"/>
                      <a:pt x="4" y="15"/>
                      <a:pt x="4" y="16"/>
                    </a:cubicBezTo>
                    <a:cubicBezTo>
                      <a:pt x="4" y="16"/>
                      <a:pt x="4" y="16"/>
                      <a:pt x="4" y="16"/>
                    </a:cubicBezTo>
                    <a:cubicBezTo>
                      <a:pt x="5" y="15"/>
                      <a:pt x="5" y="17"/>
                      <a:pt x="5" y="17"/>
                    </a:cubicBezTo>
                    <a:cubicBezTo>
                      <a:pt x="5" y="17"/>
                      <a:pt x="5" y="14"/>
                      <a:pt x="6" y="15"/>
                    </a:cubicBezTo>
                    <a:cubicBezTo>
                      <a:pt x="6" y="15"/>
                      <a:pt x="6" y="15"/>
                      <a:pt x="6" y="16"/>
                    </a:cubicBezTo>
                    <a:cubicBezTo>
                      <a:pt x="6" y="16"/>
                      <a:pt x="6" y="14"/>
                      <a:pt x="6" y="14"/>
                    </a:cubicBezTo>
                    <a:cubicBezTo>
                      <a:pt x="7" y="19"/>
                      <a:pt x="7" y="12"/>
                      <a:pt x="8" y="16"/>
                    </a:cubicBezTo>
                    <a:cubicBezTo>
                      <a:pt x="8" y="16"/>
                      <a:pt x="8" y="16"/>
                      <a:pt x="9" y="15"/>
                    </a:cubicBezTo>
                    <a:cubicBezTo>
                      <a:pt x="11" y="14"/>
                      <a:pt x="9" y="11"/>
                      <a:pt x="9" y="12"/>
                    </a:cubicBezTo>
                    <a:cubicBezTo>
                      <a:pt x="8" y="13"/>
                      <a:pt x="10" y="8"/>
                      <a:pt x="7" y="15"/>
                    </a:cubicBezTo>
                    <a:cubicBezTo>
                      <a:pt x="7" y="16"/>
                      <a:pt x="11" y="15"/>
                      <a:pt x="10" y="14"/>
                    </a:cubicBezTo>
                    <a:cubicBezTo>
                      <a:pt x="11" y="15"/>
                      <a:pt x="10" y="13"/>
                      <a:pt x="12" y="14"/>
                    </a:cubicBezTo>
                    <a:cubicBezTo>
                      <a:pt x="8" y="14"/>
                      <a:pt x="13" y="11"/>
                      <a:pt x="9" y="12"/>
                    </a:cubicBezTo>
                    <a:cubicBezTo>
                      <a:pt x="9" y="11"/>
                      <a:pt x="8" y="12"/>
                      <a:pt x="9" y="12"/>
                    </a:cubicBezTo>
                    <a:cubicBezTo>
                      <a:pt x="9" y="11"/>
                      <a:pt x="9" y="11"/>
                      <a:pt x="10" y="11"/>
                    </a:cubicBezTo>
                    <a:cubicBezTo>
                      <a:pt x="10" y="11"/>
                      <a:pt x="8" y="12"/>
                      <a:pt x="9" y="11"/>
                    </a:cubicBezTo>
                    <a:cubicBezTo>
                      <a:pt x="9" y="10"/>
                      <a:pt x="8" y="11"/>
                      <a:pt x="7" y="12"/>
                    </a:cubicBezTo>
                    <a:cubicBezTo>
                      <a:pt x="7" y="11"/>
                      <a:pt x="8" y="11"/>
                      <a:pt x="9" y="10"/>
                    </a:cubicBezTo>
                    <a:cubicBezTo>
                      <a:pt x="8" y="11"/>
                      <a:pt x="8" y="10"/>
                      <a:pt x="7" y="10"/>
                    </a:cubicBezTo>
                    <a:cubicBezTo>
                      <a:pt x="7" y="10"/>
                      <a:pt x="7" y="11"/>
                      <a:pt x="6" y="11"/>
                    </a:cubicBezTo>
                    <a:cubicBezTo>
                      <a:pt x="6" y="10"/>
                      <a:pt x="5" y="11"/>
                      <a:pt x="4" y="11"/>
                    </a:cubicBezTo>
                    <a:cubicBezTo>
                      <a:pt x="6" y="10"/>
                      <a:pt x="5" y="12"/>
                      <a:pt x="6" y="10"/>
                    </a:cubicBezTo>
                    <a:cubicBezTo>
                      <a:pt x="7" y="10"/>
                      <a:pt x="7" y="10"/>
                      <a:pt x="8" y="10"/>
                    </a:cubicBezTo>
                    <a:cubicBezTo>
                      <a:pt x="8" y="9"/>
                      <a:pt x="8" y="9"/>
                      <a:pt x="7" y="9"/>
                    </a:cubicBezTo>
                    <a:cubicBezTo>
                      <a:pt x="7" y="9"/>
                      <a:pt x="8" y="9"/>
                      <a:pt x="8" y="8"/>
                    </a:cubicBezTo>
                    <a:cubicBezTo>
                      <a:pt x="8" y="7"/>
                      <a:pt x="5" y="9"/>
                      <a:pt x="6" y="8"/>
                    </a:cubicBezTo>
                    <a:cubicBezTo>
                      <a:pt x="7" y="7"/>
                      <a:pt x="7" y="7"/>
                      <a:pt x="7" y="7"/>
                    </a:cubicBezTo>
                    <a:cubicBezTo>
                      <a:pt x="6" y="8"/>
                      <a:pt x="7" y="6"/>
                      <a:pt x="6" y="7"/>
                    </a:cubicBezTo>
                    <a:cubicBezTo>
                      <a:pt x="5" y="7"/>
                      <a:pt x="5" y="7"/>
                      <a:pt x="5" y="7"/>
                    </a:cubicBezTo>
                    <a:cubicBezTo>
                      <a:pt x="7" y="6"/>
                      <a:pt x="3" y="8"/>
                      <a:pt x="5" y="6"/>
                    </a:cubicBezTo>
                    <a:cubicBezTo>
                      <a:pt x="3" y="7"/>
                      <a:pt x="2" y="7"/>
                      <a:pt x="2" y="7"/>
                    </a:cubicBezTo>
                    <a:cubicBezTo>
                      <a:pt x="3" y="6"/>
                      <a:pt x="3" y="6"/>
                      <a:pt x="3" y="6"/>
                    </a:cubicBezTo>
                    <a:cubicBezTo>
                      <a:pt x="3" y="7"/>
                      <a:pt x="5" y="6"/>
                      <a:pt x="6" y="5"/>
                    </a:cubicBezTo>
                    <a:cubicBezTo>
                      <a:pt x="5" y="6"/>
                      <a:pt x="6" y="5"/>
                      <a:pt x="4" y="5"/>
                    </a:cubicBezTo>
                    <a:cubicBezTo>
                      <a:pt x="6" y="4"/>
                      <a:pt x="6" y="4"/>
                      <a:pt x="6" y="4"/>
                    </a:cubicBezTo>
                    <a:cubicBezTo>
                      <a:pt x="5" y="4"/>
                      <a:pt x="3" y="6"/>
                      <a:pt x="4" y="5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5" y="4"/>
                      <a:pt x="2" y="0"/>
                      <a:pt x="2" y="4"/>
                    </a:cubicBezTo>
                    <a:cubicBezTo>
                      <a:pt x="3" y="3"/>
                      <a:pt x="5" y="6"/>
                      <a:pt x="4" y="6"/>
                    </a:cubicBezTo>
                    <a:cubicBezTo>
                      <a:pt x="2" y="5"/>
                      <a:pt x="3" y="3"/>
                      <a:pt x="2" y="5"/>
                    </a:cubicBezTo>
                    <a:cubicBezTo>
                      <a:pt x="2" y="5"/>
                      <a:pt x="2" y="4"/>
                      <a:pt x="3" y="4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2" y="5"/>
                      <a:pt x="3" y="4"/>
                      <a:pt x="4" y="4"/>
                    </a:cubicBezTo>
                    <a:cubicBezTo>
                      <a:pt x="4" y="3"/>
                      <a:pt x="3" y="5"/>
                      <a:pt x="4" y="4"/>
                    </a:cubicBezTo>
                    <a:cubicBezTo>
                      <a:pt x="2" y="5"/>
                      <a:pt x="2" y="5"/>
                      <a:pt x="1" y="6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1" y="6"/>
                      <a:pt x="1" y="6"/>
                      <a:pt x="1" y="7"/>
                    </a:cubicBezTo>
                    <a:cubicBezTo>
                      <a:pt x="3" y="6"/>
                      <a:pt x="0" y="8"/>
                      <a:pt x="1" y="7"/>
                    </a:cubicBezTo>
                    <a:cubicBezTo>
                      <a:pt x="1" y="7"/>
                      <a:pt x="1" y="7"/>
                      <a:pt x="1" y="7"/>
                    </a:cubicBezTo>
                    <a:cubicBezTo>
                      <a:pt x="2" y="6"/>
                      <a:pt x="2" y="7"/>
                      <a:pt x="3" y="7"/>
                    </a:cubicBezTo>
                    <a:cubicBezTo>
                      <a:pt x="1" y="7"/>
                      <a:pt x="2" y="7"/>
                      <a:pt x="1" y="8"/>
                    </a:cubicBezTo>
                    <a:cubicBezTo>
                      <a:pt x="2" y="8"/>
                      <a:pt x="4" y="7"/>
                      <a:pt x="4" y="7"/>
                    </a:cubicBezTo>
                    <a:cubicBezTo>
                      <a:pt x="2" y="8"/>
                      <a:pt x="3" y="8"/>
                      <a:pt x="2" y="9"/>
                    </a:cubicBezTo>
                    <a:cubicBezTo>
                      <a:pt x="3" y="8"/>
                      <a:pt x="3" y="9"/>
                      <a:pt x="4" y="8"/>
                    </a:cubicBezTo>
                    <a:cubicBezTo>
                      <a:pt x="4" y="8"/>
                      <a:pt x="4" y="9"/>
                      <a:pt x="3" y="9"/>
                    </a:cubicBezTo>
                    <a:cubicBezTo>
                      <a:pt x="3" y="9"/>
                      <a:pt x="3" y="9"/>
                      <a:pt x="3" y="9"/>
                    </a:cubicBezTo>
                    <a:cubicBezTo>
                      <a:pt x="3" y="9"/>
                      <a:pt x="3" y="9"/>
                      <a:pt x="3" y="9"/>
                    </a:cubicBezTo>
                    <a:cubicBezTo>
                      <a:pt x="2" y="10"/>
                      <a:pt x="2" y="10"/>
                      <a:pt x="2" y="10"/>
                    </a:cubicBezTo>
                    <a:cubicBezTo>
                      <a:pt x="2" y="10"/>
                      <a:pt x="4" y="9"/>
                      <a:pt x="3" y="10"/>
                    </a:cubicBezTo>
                    <a:cubicBezTo>
                      <a:pt x="3" y="10"/>
                      <a:pt x="2" y="10"/>
                      <a:pt x="2" y="10"/>
                    </a:cubicBezTo>
                    <a:cubicBezTo>
                      <a:pt x="2" y="10"/>
                      <a:pt x="5" y="9"/>
                      <a:pt x="4" y="10"/>
                    </a:cubicBezTo>
                    <a:cubicBezTo>
                      <a:pt x="4" y="10"/>
                      <a:pt x="5" y="10"/>
                      <a:pt x="6" y="9"/>
                    </a:cubicBezTo>
                    <a:cubicBezTo>
                      <a:pt x="6" y="9"/>
                      <a:pt x="4" y="10"/>
                      <a:pt x="5" y="10"/>
                    </a:cubicBezTo>
                    <a:cubicBezTo>
                      <a:pt x="6" y="9"/>
                      <a:pt x="5" y="11"/>
                      <a:pt x="6" y="10"/>
                    </a:cubicBezTo>
                    <a:cubicBezTo>
                      <a:pt x="4" y="11"/>
                      <a:pt x="5" y="11"/>
                      <a:pt x="4" y="11"/>
                    </a:cubicBezTo>
                    <a:cubicBezTo>
                      <a:pt x="3" y="12"/>
                      <a:pt x="5" y="11"/>
                      <a:pt x="5" y="11"/>
                    </a:cubicBezTo>
                    <a:cubicBezTo>
                      <a:pt x="4" y="12"/>
                      <a:pt x="4" y="12"/>
                      <a:pt x="4" y="12"/>
                    </a:cubicBezTo>
                    <a:cubicBezTo>
                      <a:pt x="5" y="12"/>
                      <a:pt x="6" y="11"/>
                      <a:pt x="5" y="12"/>
                    </a:cubicBezTo>
                    <a:cubicBezTo>
                      <a:pt x="6" y="12"/>
                      <a:pt x="6" y="12"/>
                      <a:pt x="6" y="12"/>
                    </a:cubicBezTo>
                    <a:cubicBezTo>
                      <a:pt x="5" y="12"/>
                      <a:pt x="6" y="12"/>
                      <a:pt x="5" y="13"/>
                    </a:cubicBezTo>
                    <a:cubicBezTo>
                      <a:pt x="7" y="12"/>
                      <a:pt x="7" y="12"/>
                      <a:pt x="7" y="12"/>
                    </a:cubicBezTo>
                    <a:cubicBezTo>
                      <a:pt x="5" y="14"/>
                      <a:pt x="7" y="13"/>
                      <a:pt x="9" y="13"/>
                    </a:cubicBezTo>
                    <a:cubicBezTo>
                      <a:pt x="9" y="13"/>
                      <a:pt x="9" y="13"/>
                      <a:pt x="8" y="13"/>
                    </a:cubicBezTo>
                    <a:cubicBezTo>
                      <a:pt x="7" y="13"/>
                      <a:pt x="7" y="13"/>
                      <a:pt x="7" y="13"/>
                    </a:cubicBezTo>
                    <a:cubicBezTo>
                      <a:pt x="7" y="13"/>
                      <a:pt x="6" y="13"/>
                      <a:pt x="8" y="14"/>
                    </a:cubicBezTo>
                    <a:cubicBezTo>
                      <a:pt x="8" y="14"/>
                      <a:pt x="9" y="14"/>
                      <a:pt x="7" y="13"/>
                    </a:cubicBezTo>
                    <a:cubicBezTo>
                      <a:pt x="7" y="11"/>
                      <a:pt x="10" y="12"/>
                      <a:pt x="9" y="12"/>
                    </a:cubicBezTo>
                    <a:cubicBezTo>
                      <a:pt x="7" y="15"/>
                      <a:pt x="9" y="16"/>
                      <a:pt x="7" y="14"/>
                    </a:cubicBezTo>
                    <a:cubicBezTo>
                      <a:pt x="8" y="10"/>
                      <a:pt x="8" y="12"/>
                      <a:pt x="8" y="12"/>
                    </a:cubicBezTo>
                    <a:cubicBezTo>
                      <a:pt x="7" y="11"/>
                      <a:pt x="7" y="11"/>
                      <a:pt x="7" y="13"/>
                    </a:cubicBezTo>
                    <a:cubicBezTo>
                      <a:pt x="7" y="13"/>
                      <a:pt x="8" y="14"/>
                      <a:pt x="8" y="13"/>
                    </a:cubicBezTo>
                    <a:cubicBezTo>
                      <a:pt x="9" y="12"/>
                      <a:pt x="10" y="15"/>
                      <a:pt x="8" y="15"/>
                    </a:cubicBezTo>
                    <a:cubicBezTo>
                      <a:pt x="8" y="15"/>
                      <a:pt x="8" y="14"/>
                      <a:pt x="7" y="15"/>
                    </a:cubicBezTo>
                    <a:cubicBezTo>
                      <a:pt x="7" y="12"/>
                      <a:pt x="7" y="12"/>
                      <a:pt x="7" y="12"/>
                    </a:cubicBezTo>
                    <a:cubicBezTo>
                      <a:pt x="6" y="10"/>
                      <a:pt x="6" y="15"/>
                      <a:pt x="5" y="12"/>
                    </a:cubicBez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569" name="Freeform 1069"/>
              <p:cNvSpPr>
                <a:spLocks/>
              </p:cNvSpPr>
              <p:nvPr/>
            </p:nvSpPr>
            <p:spPr bwMode="auto">
              <a:xfrm>
                <a:off x="1388" y="2867"/>
                <a:ext cx="3" cy="3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1 h 1"/>
                  <a:gd name="T4" fmla="*/ 1 w 1"/>
                  <a:gd name="T5" fmla="*/ 0 h 1"/>
                  <a:gd name="T6" fmla="*/ 1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570" name="Rectangle 1070"/>
              <p:cNvSpPr>
                <a:spLocks noChangeArrowheads="1"/>
              </p:cNvSpPr>
              <p:nvPr/>
            </p:nvSpPr>
            <p:spPr bwMode="auto">
              <a:xfrm>
                <a:off x="1391" y="2867"/>
                <a:ext cx="1" cy="1"/>
              </a:xfrm>
              <a:prstGeom prst="rect">
                <a:avLst/>
              </a:pr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571" name="Freeform 1071"/>
              <p:cNvSpPr>
                <a:spLocks/>
              </p:cNvSpPr>
              <p:nvPr/>
            </p:nvSpPr>
            <p:spPr bwMode="auto">
              <a:xfrm>
                <a:off x="1383" y="2864"/>
                <a:ext cx="0" cy="3"/>
              </a:xfrm>
              <a:custGeom>
                <a:avLst/>
                <a:gdLst>
                  <a:gd name="T0" fmla="*/ 0 h 1"/>
                  <a:gd name="T1" fmla="*/ 0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572" name="Freeform 1072"/>
              <p:cNvSpPr>
                <a:spLocks/>
              </p:cNvSpPr>
              <p:nvPr/>
            </p:nvSpPr>
            <p:spPr bwMode="auto">
              <a:xfrm>
                <a:off x="1383" y="2867"/>
                <a:ext cx="0" cy="3"/>
              </a:xfrm>
              <a:custGeom>
                <a:avLst/>
                <a:gdLst>
                  <a:gd name="T0" fmla="*/ 0 h 3"/>
                  <a:gd name="T1" fmla="*/ 3 h 3"/>
                  <a:gd name="T2" fmla="*/ 0 h 3"/>
                  <a:gd name="T3" fmla="*/ 0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3">
                    <a:moveTo>
                      <a:pt x="0" y="0"/>
                    </a:moveTo>
                    <a:lnTo>
                      <a:pt x="0" y="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573" name="Freeform 1073"/>
              <p:cNvSpPr>
                <a:spLocks/>
              </p:cNvSpPr>
              <p:nvPr/>
            </p:nvSpPr>
            <p:spPr bwMode="auto">
              <a:xfrm>
                <a:off x="1350" y="2853"/>
                <a:ext cx="33" cy="30"/>
              </a:xfrm>
              <a:custGeom>
                <a:avLst/>
                <a:gdLst>
                  <a:gd name="T0" fmla="*/ 5 w 12"/>
                  <a:gd name="T1" fmla="*/ 3 h 11"/>
                  <a:gd name="T2" fmla="*/ 4 w 12"/>
                  <a:gd name="T3" fmla="*/ 2 h 11"/>
                  <a:gd name="T4" fmla="*/ 5 w 12"/>
                  <a:gd name="T5" fmla="*/ 2 h 11"/>
                  <a:gd name="T6" fmla="*/ 2 w 12"/>
                  <a:gd name="T7" fmla="*/ 0 h 11"/>
                  <a:gd name="T8" fmla="*/ 7 w 12"/>
                  <a:gd name="T9" fmla="*/ 8 h 11"/>
                  <a:gd name="T10" fmla="*/ 3 w 12"/>
                  <a:gd name="T11" fmla="*/ 7 h 11"/>
                  <a:gd name="T12" fmla="*/ 9 w 12"/>
                  <a:gd name="T13" fmla="*/ 8 h 11"/>
                  <a:gd name="T14" fmla="*/ 9 w 12"/>
                  <a:gd name="T15" fmla="*/ 10 h 11"/>
                  <a:gd name="T16" fmla="*/ 10 w 12"/>
                  <a:gd name="T17" fmla="*/ 9 h 11"/>
                  <a:gd name="T18" fmla="*/ 10 w 12"/>
                  <a:gd name="T19" fmla="*/ 8 h 11"/>
                  <a:gd name="T20" fmla="*/ 10 w 12"/>
                  <a:gd name="T21" fmla="*/ 9 h 11"/>
                  <a:gd name="T22" fmla="*/ 10 w 12"/>
                  <a:gd name="T23" fmla="*/ 8 h 11"/>
                  <a:gd name="T24" fmla="*/ 11 w 12"/>
                  <a:gd name="T25" fmla="*/ 8 h 11"/>
                  <a:gd name="T26" fmla="*/ 10 w 12"/>
                  <a:gd name="T27" fmla="*/ 9 h 11"/>
                  <a:gd name="T28" fmla="*/ 11 w 12"/>
                  <a:gd name="T29" fmla="*/ 8 h 11"/>
                  <a:gd name="T30" fmla="*/ 11 w 12"/>
                  <a:gd name="T31" fmla="*/ 9 h 11"/>
                  <a:gd name="T32" fmla="*/ 12 w 12"/>
                  <a:gd name="T33" fmla="*/ 7 h 11"/>
                  <a:gd name="T34" fmla="*/ 12 w 12"/>
                  <a:gd name="T35" fmla="*/ 6 h 11"/>
                  <a:gd name="T36" fmla="*/ 11 w 12"/>
                  <a:gd name="T37" fmla="*/ 7 h 11"/>
                  <a:gd name="T38" fmla="*/ 11 w 12"/>
                  <a:gd name="T39" fmla="*/ 7 h 11"/>
                  <a:gd name="T40" fmla="*/ 11 w 12"/>
                  <a:gd name="T41" fmla="*/ 8 h 11"/>
                  <a:gd name="T42" fmla="*/ 11 w 12"/>
                  <a:gd name="T43" fmla="*/ 6 h 11"/>
                  <a:gd name="T44" fmla="*/ 10 w 12"/>
                  <a:gd name="T45" fmla="*/ 5 h 11"/>
                  <a:gd name="T46" fmla="*/ 10 w 12"/>
                  <a:gd name="T47" fmla="*/ 5 h 11"/>
                  <a:gd name="T48" fmla="*/ 10 w 12"/>
                  <a:gd name="T49" fmla="*/ 5 h 11"/>
                  <a:gd name="T50" fmla="*/ 10 w 12"/>
                  <a:gd name="T51" fmla="*/ 6 h 11"/>
                  <a:gd name="T52" fmla="*/ 10 w 12"/>
                  <a:gd name="T53" fmla="*/ 8 h 11"/>
                  <a:gd name="T54" fmla="*/ 9 w 12"/>
                  <a:gd name="T55" fmla="*/ 8 h 11"/>
                  <a:gd name="T56" fmla="*/ 9 w 12"/>
                  <a:gd name="T57" fmla="*/ 6 h 11"/>
                  <a:gd name="T58" fmla="*/ 9 w 12"/>
                  <a:gd name="T59" fmla="*/ 7 h 11"/>
                  <a:gd name="T60" fmla="*/ 9 w 12"/>
                  <a:gd name="T61" fmla="*/ 5 h 11"/>
                  <a:gd name="T62" fmla="*/ 9 w 12"/>
                  <a:gd name="T63" fmla="*/ 7 h 11"/>
                  <a:gd name="T64" fmla="*/ 6 w 12"/>
                  <a:gd name="T65" fmla="*/ 6 h 11"/>
                  <a:gd name="T66" fmla="*/ 7 w 12"/>
                  <a:gd name="T67" fmla="*/ 6 h 11"/>
                  <a:gd name="T68" fmla="*/ 5 w 12"/>
                  <a:gd name="T69" fmla="*/ 5 h 11"/>
                  <a:gd name="T70" fmla="*/ 6 w 12"/>
                  <a:gd name="T71" fmla="*/ 4 h 11"/>
                  <a:gd name="T72" fmla="*/ 5 w 12"/>
                  <a:gd name="T73" fmla="*/ 4 h 11"/>
                  <a:gd name="T74" fmla="*/ 5 w 12"/>
                  <a:gd name="T75" fmla="*/ 3 h 11"/>
                  <a:gd name="T76" fmla="*/ 5 w 12"/>
                  <a:gd name="T77" fmla="*/ 3 h 11"/>
                  <a:gd name="T78" fmla="*/ 3 w 12"/>
                  <a:gd name="T79" fmla="*/ 3 h 11"/>
                  <a:gd name="T80" fmla="*/ 5 w 12"/>
                  <a:gd name="T81" fmla="*/ 3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2" h="11">
                    <a:moveTo>
                      <a:pt x="5" y="3"/>
                    </a:moveTo>
                    <a:cubicBezTo>
                      <a:pt x="4" y="2"/>
                      <a:pt x="4" y="2"/>
                      <a:pt x="4" y="2"/>
                    </a:cubicBezTo>
                    <a:cubicBezTo>
                      <a:pt x="5" y="2"/>
                      <a:pt x="4" y="2"/>
                      <a:pt x="5" y="2"/>
                    </a:cubicBezTo>
                    <a:cubicBezTo>
                      <a:pt x="3" y="1"/>
                      <a:pt x="5" y="1"/>
                      <a:pt x="2" y="0"/>
                    </a:cubicBezTo>
                    <a:cubicBezTo>
                      <a:pt x="4" y="5"/>
                      <a:pt x="0" y="2"/>
                      <a:pt x="7" y="8"/>
                    </a:cubicBezTo>
                    <a:cubicBezTo>
                      <a:pt x="7" y="8"/>
                      <a:pt x="6" y="10"/>
                      <a:pt x="3" y="7"/>
                    </a:cubicBezTo>
                    <a:cubicBezTo>
                      <a:pt x="10" y="10"/>
                      <a:pt x="7" y="11"/>
                      <a:pt x="9" y="8"/>
                    </a:cubicBezTo>
                    <a:cubicBezTo>
                      <a:pt x="9" y="10"/>
                      <a:pt x="9" y="10"/>
                      <a:pt x="9" y="10"/>
                    </a:cubicBezTo>
                    <a:cubicBezTo>
                      <a:pt x="9" y="11"/>
                      <a:pt x="9" y="7"/>
                      <a:pt x="10" y="9"/>
                    </a:cubicBezTo>
                    <a:cubicBezTo>
                      <a:pt x="10" y="8"/>
                      <a:pt x="10" y="8"/>
                      <a:pt x="10" y="8"/>
                    </a:cubicBezTo>
                    <a:cubicBezTo>
                      <a:pt x="10" y="8"/>
                      <a:pt x="10" y="9"/>
                      <a:pt x="10" y="9"/>
                    </a:cubicBezTo>
                    <a:cubicBezTo>
                      <a:pt x="10" y="8"/>
                      <a:pt x="10" y="8"/>
                      <a:pt x="10" y="8"/>
                    </a:cubicBezTo>
                    <a:cubicBezTo>
                      <a:pt x="10" y="8"/>
                      <a:pt x="10" y="8"/>
                      <a:pt x="11" y="8"/>
                    </a:cubicBezTo>
                    <a:cubicBezTo>
                      <a:pt x="11" y="9"/>
                      <a:pt x="10" y="8"/>
                      <a:pt x="10" y="9"/>
                    </a:cubicBezTo>
                    <a:cubicBezTo>
                      <a:pt x="10" y="9"/>
                      <a:pt x="11" y="8"/>
                      <a:pt x="11" y="8"/>
                    </a:cubicBezTo>
                    <a:cubicBezTo>
                      <a:pt x="11" y="9"/>
                      <a:pt x="11" y="9"/>
                      <a:pt x="11" y="9"/>
                    </a:cubicBezTo>
                    <a:cubicBezTo>
                      <a:pt x="11" y="8"/>
                      <a:pt x="12" y="10"/>
                      <a:pt x="12" y="7"/>
                    </a:cubicBezTo>
                    <a:cubicBezTo>
                      <a:pt x="12" y="7"/>
                      <a:pt x="12" y="6"/>
                      <a:pt x="12" y="6"/>
                    </a:cubicBezTo>
                    <a:cubicBezTo>
                      <a:pt x="12" y="5"/>
                      <a:pt x="11" y="6"/>
                      <a:pt x="11" y="7"/>
                    </a:cubicBezTo>
                    <a:cubicBezTo>
                      <a:pt x="11" y="7"/>
                      <a:pt x="11" y="7"/>
                      <a:pt x="11" y="7"/>
                    </a:cubicBezTo>
                    <a:cubicBezTo>
                      <a:pt x="11" y="10"/>
                      <a:pt x="11" y="6"/>
                      <a:pt x="11" y="8"/>
                    </a:cubicBezTo>
                    <a:cubicBezTo>
                      <a:pt x="11" y="6"/>
                      <a:pt x="11" y="6"/>
                      <a:pt x="11" y="6"/>
                    </a:cubicBezTo>
                    <a:cubicBezTo>
                      <a:pt x="10" y="3"/>
                      <a:pt x="10" y="8"/>
                      <a:pt x="10" y="5"/>
                    </a:cubicBezTo>
                    <a:cubicBezTo>
                      <a:pt x="10" y="5"/>
                      <a:pt x="10" y="5"/>
                      <a:pt x="10" y="5"/>
                    </a:cubicBezTo>
                    <a:cubicBezTo>
                      <a:pt x="10" y="4"/>
                      <a:pt x="10" y="5"/>
                      <a:pt x="10" y="5"/>
                    </a:cubicBezTo>
                    <a:cubicBezTo>
                      <a:pt x="10" y="6"/>
                      <a:pt x="10" y="6"/>
                      <a:pt x="10" y="6"/>
                    </a:cubicBezTo>
                    <a:cubicBezTo>
                      <a:pt x="10" y="6"/>
                      <a:pt x="10" y="8"/>
                      <a:pt x="10" y="8"/>
                    </a:cubicBezTo>
                    <a:cubicBezTo>
                      <a:pt x="9" y="7"/>
                      <a:pt x="9" y="9"/>
                      <a:pt x="9" y="8"/>
                    </a:cubicBezTo>
                    <a:cubicBezTo>
                      <a:pt x="9" y="7"/>
                      <a:pt x="9" y="7"/>
                      <a:pt x="9" y="6"/>
                    </a:cubicBezTo>
                    <a:cubicBezTo>
                      <a:pt x="9" y="7"/>
                      <a:pt x="9" y="7"/>
                      <a:pt x="9" y="7"/>
                    </a:cubicBezTo>
                    <a:cubicBezTo>
                      <a:pt x="9" y="7"/>
                      <a:pt x="9" y="6"/>
                      <a:pt x="9" y="5"/>
                    </a:cubicBezTo>
                    <a:cubicBezTo>
                      <a:pt x="9" y="6"/>
                      <a:pt x="9" y="6"/>
                      <a:pt x="9" y="7"/>
                    </a:cubicBezTo>
                    <a:cubicBezTo>
                      <a:pt x="8" y="5"/>
                      <a:pt x="8" y="7"/>
                      <a:pt x="6" y="6"/>
                    </a:cubicBezTo>
                    <a:cubicBezTo>
                      <a:pt x="6" y="4"/>
                      <a:pt x="7" y="6"/>
                      <a:pt x="7" y="6"/>
                    </a:cubicBezTo>
                    <a:cubicBezTo>
                      <a:pt x="7" y="5"/>
                      <a:pt x="6" y="5"/>
                      <a:pt x="5" y="5"/>
                    </a:cubicBezTo>
                    <a:cubicBezTo>
                      <a:pt x="5" y="5"/>
                      <a:pt x="5" y="5"/>
                      <a:pt x="6" y="4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3" y="4"/>
                      <a:pt x="6" y="4"/>
                      <a:pt x="5" y="3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5" y="3"/>
                      <a:pt x="3" y="3"/>
                      <a:pt x="3" y="3"/>
                    </a:cubicBezTo>
                    <a:cubicBezTo>
                      <a:pt x="4" y="3"/>
                      <a:pt x="4" y="3"/>
                      <a:pt x="5" y="3"/>
                    </a:cubicBez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574" name="Freeform 1074"/>
              <p:cNvSpPr>
                <a:spLocks/>
              </p:cNvSpPr>
              <p:nvPr/>
            </p:nvSpPr>
            <p:spPr bwMode="auto">
              <a:xfrm>
                <a:off x="1356" y="2851"/>
                <a:ext cx="8" cy="5"/>
              </a:xfrm>
              <a:custGeom>
                <a:avLst/>
                <a:gdLst>
                  <a:gd name="T0" fmla="*/ 1 w 3"/>
                  <a:gd name="T1" fmla="*/ 1 h 2"/>
                  <a:gd name="T2" fmla="*/ 3 w 3"/>
                  <a:gd name="T3" fmla="*/ 2 h 2"/>
                  <a:gd name="T4" fmla="*/ 1 w 3"/>
                  <a:gd name="T5" fmla="*/ 0 h 2"/>
                  <a:gd name="T6" fmla="*/ 1 w 3"/>
                  <a:gd name="T7" fmla="*/ 1 h 2"/>
                  <a:gd name="T8" fmla="*/ 1 w 3"/>
                  <a:gd name="T9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2">
                    <a:moveTo>
                      <a:pt x="1" y="1"/>
                    </a:moveTo>
                    <a:cubicBezTo>
                      <a:pt x="3" y="2"/>
                      <a:pt x="3" y="2"/>
                      <a:pt x="3" y="2"/>
                    </a:cubicBezTo>
                    <a:cubicBezTo>
                      <a:pt x="3" y="2"/>
                      <a:pt x="1" y="1"/>
                      <a:pt x="1" y="0"/>
                    </a:cubicBezTo>
                    <a:cubicBezTo>
                      <a:pt x="1" y="1"/>
                      <a:pt x="0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575" name="Freeform 1075"/>
              <p:cNvSpPr>
                <a:spLocks/>
              </p:cNvSpPr>
              <p:nvPr/>
            </p:nvSpPr>
            <p:spPr bwMode="auto">
              <a:xfrm>
                <a:off x="1356" y="2837"/>
                <a:ext cx="35" cy="19"/>
              </a:xfrm>
              <a:custGeom>
                <a:avLst/>
                <a:gdLst>
                  <a:gd name="T0" fmla="*/ 10 w 13"/>
                  <a:gd name="T1" fmla="*/ 5 h 7"/>
                  <a:gd name="T2" fmla="*/ 11 w 13"/>
                  <a:gd name="T3" fmla="*/ 4 h 7"/>
                  <a:gd name="T4" fmla="*/ 7 w 13"/>
                  <a:gd name="T5" fmla="*/ 1 h 7"/>
                  <a:gd name="T6" fmla="*/ 2 w 13"/>
                  <a:gd name="T7" fmla="*/ 4 h 7"/>
                  <a:gd name="T8" fmla="*/ 1 w 13"/>
                  <a:gd name="T9" fmla="*/ 4 h 7"/>
                  <a:gd name="T10" fmla="*/ 2 w 13"/>
                  <a:gd name="T11" fmla="*/ 6 h 7"/>
                  <a:gd name="T12" fmla="*/ 2 w 13"/>
                  <a:gd name="T13" fmla="*/ 5 h 7"/>
                  <a:gd name="T14" fmla="*/ 2 w 13"/>
                  <a:gd name="T15" fmla="*/ 5 h 7"/>
                  <a:gd name="T16" fmla="*/ 2 w 13"/>
                  <a:gd name="T17" fmla="*/ 4 h 7"/>
                  <a:gd name="T18" fmla="*/ 3 w 13"/>
                  <a:gd name="T19" fmla="*/ 5 h 7"/>
                  <a:gd name="T20" fmla="*/ 8 w 13"/>
                  <a:gd name="T21" fmla="*/ 2 h 7"/>
                  <a:gd name="T22" fmla="*/ 7 w 13"/>
                  <a:gd name="T23" fmla="*/ 4 h 7"/>
                  <a:gd name="T24" fmla="*/ 8 w 13"/>
                  <a:gd name="T25" fmla="*/ 5 h 7"/>
                  <a:gd name="T26" fmla="*/ 8 w 13"/>
                  <a:gd name="T27" fmla="*/ 5 h 7"/>
                  <a:gd name="T28" fmla="*/ 9 w 13"/>
                  <a:gd name="T29" fmla="*/ 4 h 7"/>
                  <a:gd name="T30" fmla="*/ 8 w 13"/>
                  <a:gd name="T31" fmla="*/ 5 h 7"/>
                  <a:gd name="T32" fmla="*/ 10 w 13"/>
                  <a:gd name="T33" fmla="*/ 6 h 7"/>
                  <a:gd name="T34" fmla="*/ 12 w 13"/>
                  <a:gd name="T35" fmla="*/ 5 h 7"/>
                  <a:gd name="T36" fmla="*/ 10 w 13"/>
                  <a:gd name="T37" fmla="*/ 6 h 7"/>
                  <a:gd name="T38" fmla="*/ 10 w 13"/>
                  <a:gd name="T39" fmla="*/ 7 h 7"/>
                  <a:gd name="T40" fmla="*/ 13 w 13"/>
                  <a:gd name="T41" fmla="*/ 5 h 7"/>
                  <a:gd name="T42" fmla="*/ 10 w 13"/>
                  <a:gd name="T43" fmla="*/ 5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3" h="7">
                    <a:moveTo>
                      <a:pt x="10" y="5"/>
                    </a:moveTo>
                    <a:cubicBezTo>
                      <a:pt x="11" y="4"/>
                      <a:pt x="11" y="4"/>
                      <a:pt x="11" y="4"/>
                    </a:cubicBezTo>
                    <a:cubicBezTo>
                      <a:pt x="9" y="3"/>
                      <a:pt x="11" y="3"/>
                      <a:pt x="7" y="1"/>
                    </a:cubicBezTo>
                    <a:cubicBezTo>
                      <a:pt x="3" y="0"/>
                      <a:pt x="3" y="3"/>
                      <a:pt x="2" y="4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2" y="5"/>
                      <a:pt x="0" y="5"/>
                      <a:pt x="2" y="6"/>
                    </a:cubicBezTo>
                    <a:cubicBezTo>
                      <a:pt x="2" y="6"/>
                      <a:pt x="1" y="5"/>
                      <a:pt x="2" y="5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5" y="6"/>
                      <a:pt x="2" y="1"/>
                      <a:pt x="8" y="2"/>
                    </a:cubicBezTo>
                    <a:cubicBezTo>
                      <a:pt x="7" y="4"/>
                      <a:pt x="7" y="4"/>
                      <a:pt x="7" y="4"/>
                    </a:cubicBezTo>
                    <a:cubicBezTo>
                      <a:pt x="8" y="5"/>
                      <a:pt x="8" y="4"/>
                      <a:pt x="8" y="5"/>
                    </a:cubicBezTo>
                    <a:cubicBezTo>
                      <a:pt x="8" y="5"/>
                      <a:pt x="8" y="5"/>
                      <a:pt x="8" y="5"/>
                    </a:cubicBezTo>
                    <a:cubicBezTo>
                      <a:pt x="8" y="5"/>
                      <a:pt x="9" y="4"/>
                      <a:pt x="9" y="4"/>
                    </a:cubicBezTo>
                    <a:cubicBezTo>
                      <a:pt x="10" y="3"/>
                      <a:pt x="8" y="4"/>
                      <a:pt x="8" y="5"/>
                    </a:cubicBezTo>
                    <a:cubicBezTo>
                      <a:pt x="9" y="5"/>
                      <a:pt x="11" y="5"/>
                      <a:pt x="10" y="6"/>
                    </a:cubicBezTo>
                    <a:cubicBezTo>
                      <a:pt x="10" y="5"/>
                      <a:pt x="12" y="5"/>
                      <a:pt x="12" y="5"/>
                    </a:cubicBezTo>
                    <a:cubicBezTo>
                      <a:pt x="11" y="6"/>
                      <a:pt x="11" y="6"/>
                      <a:pt x="10" y="6"/>
                    </a:cubicBezTo>
                    <a:cubicBezTo>
                      <a:pt x="10" y="6"/>
                      <a:pt x="10" y="7"/>
                      <a:pt x="10" y="7"/>
                    </a:cubicBezTo>
                    <a:cubicBezTo>
                      <a:pt x="11" y="6"/>
                      <a:pt x="12" y="5"/>
                      <a:pt x="13" y="5"/>
                    </a:cubicBezTo>
                    <a:cubicBezTo>
                      <a:pt x="13" y="4"/>
                      <a:pt x="10" y="5"/>
                      <a:pt x="10" y="5"/>
                    </a:cubicBez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576" name="Rectangle 1076"/>
              <p:cNvSpPr>
                <a:spLocks noChangeArrowheads="1"/>
              </p:cNvSpPr>
              <p:nvPr/>
            </p:nvSpPr>
            <p:spPr bwMode="auto">
              <a:xfrm>
                <a:off x="1386" y="2848"/>
                <a:ext cx="1" cy="1"/>
              </a:xfrm>
              <a:prstGeom prst="rect">
                <a:avLst/>
              </a:pr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577" name="Freeform 1077"/>
              <p:cNvSpPr>
                <a:spLocks/>
              </p:cNvSpPr>
              <p:nvPr/>
            </p:nvSpPr>
            <p:spPr bwMode="auto">
              <a:xfrm>
                <a:off x="1486" y="2761"/>
                <a:ext cx="3" cy="0"/>
              </a:xfrm>
              <a:custGeom>
                <a:avLst/>
                <a:gdLst>
                  <a:gd name="T0" fmla="*/ 3 w 3"/>
                  <a:gd name="T1" fmla="*/ 0 w 3"/>
                  <a:gd name="T2" fmla="*/ 3 w 3"/>
                  <a:gd name="T3" fmla="*/ 3 w 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3">
                    <a:moveTo>
                      <a:pt x="3" y="0"/>
                    </a:moveTo>
                    <a:lnTo>
                      <a:pt x="0" y="0"/>
                    </a:lnTo>
                    <a:lnTo>
                      <a:pt x="3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578" name="Freeform 1078"/>
              <p:cNvSpPr>
                <a:spLocks/>
              </p:cNvSpPr>
              <p:nvPr/>
            </p:nvSpPr>
            <p:spPr bwMode="auto">
              <a:xfrm>
                <a:off x="1478" y="2753"/>
                <a:ext cx="11" cy="11"/>
              </a:xfrm>
              <a:custGeom>
                <a:avLst/>
                <a:gdLst>
                  <a:gd name="T0" fmla="*/ 1 w 4"/>
                  <a:gd name="T1" fmla="*/ 0 h 4"/>
                  <a:gd name="T2" fmla="*/ 2 w 4"/>
                  <a:gd name="T3" fmla="*/ 0 h 4"/>
                  <a:gd name="T4" fmla="*/ 3 w 4"/>
                  <a:gd name="T5" fmla="*/ 4 h 4"/>
                  <a:gd name="T6" fmla="*/ 2 w 4"/>
                  <a:gd name="T7" fmla="*/ 2 h 4"/>
                  <a:gd name="T8" fmla="*/ 2 w 4"/>
                  <a:gd name="T9" fmla="*/ 3 h 4"/>
                  <a:gd name="T10" fmla="*/ 1 w 4"/>
                  <a:gd name="T11" fmla="*/ 2 h 4"/>
                  <a:gd name="T12" fmla="*/ 2 w 4"/>
                  <a:gd name="T13" fmla="*/ 1 h 4"/>
                  <a:gd name="T14" fmla="*/ 1 w 4"/>
                  <a:gd name="T15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" h="4">
                    <a:moveTo>
                      <a:pt x="1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3" y="3"/>
                      <a:pt x="2" y="3"/>
                      <a:pt x="3" y="4"/>
                    </a:cubicBezTo>
                    <a:cubicBezTo>
                      <a:pt x="4" y="4"/>
                      <a:pt x="3" y="2"/>
                      <a:pt x="2" y="2"/>
                    </a:cubicBezTo>
                    <a:cubicBezTo>
                      <a:pt x="2" y="2"/>
                      <a:pt x="3" y="3"/>
                      <a:pt x="2" y="3"/>
                    </a:cubicBezTo>
                    <a:cubicBezTo>
                      <a:pt x="2" y="2"/>
                      <a:pt x="1" y="2"/>
                      <a:pt x="1" y="2"/>
                    </a:cubicBezTo>
                    <a:cubicBezTo>
                      <a:pt x="0" y="0"/>
                      <a:pt x="2" y="1"/>
                      <a:pt x="2" y="1"/>
                    </a:cubicBez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579" name="Freeform 1079"/>
              <p:cNvSpPr>
                <a:spLocks/>
              </p:cNvSpPr>
              <p:nvPr/>
            </p:nvSpPr>
            <p:spPr bwMode="auto">
              <a:xfrm>
                <a:off x="1484" y="2755"/>
                <a:ext cx="0" cy="6"/>
              </a:xfrm>
              <a:custGeom>
                <a:avLst/>
                <a:gdLst>
                  <a:gd name="T0" fmla="*/ 2 h 2"/>
                  <a:gd name="T1" fmla="*/ 0 h 2"/>
                  <a:gd name="T2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2"/>
                    </a:cubicBez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580" name="Freeform 1080"/>
              <p:cNvSpPr>
                <a:spLocks/>
              </p:cNvSpPr>
              <p:nvPr/>
            </p:nvSpPr>
            <p:spPr bwMode="auto">
              <a:xfrm>
                <a:off x="1484" y="2758"/>
                <a:ext cx="0" cy="6"/>
              </a:xfrm>
              <a:custGeom>
                <a:avLst/>
                <a:gdLst>
                  <a:gd name="T0" fmla="*/ 1 h 2"/>
                  <a:gd name="T1" fmla="*/ 0 h 2"/>
                  <a:gd name="T2" fmla="*/ 2 h 2"/>
                  <a:gd name="T3" fmla="*/ 1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1"/>
                    </a:moveTo>
                    <a:cubicBezTo>
                      <a:pt x="0" y="1"/>
                      <a:pt x="0" y="0"/>
                      <a:pt x="0" y="0"/>
                    </a:cubicBezTo>
                    <a:cubicBezTo>
                      <a:pt x="0" y="2"/>
                      <a:pt x="0" y="2"/>
                      <a:pt x="0" y="2"/>
                    </a:cubicBez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581" name="Freeform 1081"/>
              <p:cNvSpPr>
                <a:spLocks/>
              </p:cNvSpPr>
              <p:nvPr/>
            </p:nvSpPr>
            <p:spPr bwMode="auto">
              <a:xfrm>
                <a:off x="1481" y="2761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582" name="Freeform 1082"/>
              <p:cNvSpPr>
                <a:spLocks/>
              </p:cNvSpPr>
              <p:nvPr/>
            </p:nvSpPr>
            <p:spPr bwMode="auto">
              <a:xfrm>
                <a:off x="1478" y="2753"/>
                <a:ext cx="3" cy="11"/>
              </a:xfrm>
              <a:custGeom>
                <a:avLst/>
                <a:gdLst>
                  <a:gd name="T0" fmla="*/ 1 w 1"/>
                  <a:gd name="T1" fmla="*/ 3 h 4"/>
                  <a:gd name="T2" fmla="*/ 1 w 1"/>
                  <a:gd name="T3" fmla="*/ 3 h 4"/>
                  <a:gd name="T4" fmla="*/ 1 w 1"/>
                  <a:gd name="T5" fmla="*/ 3 h 4"/>
                  <a:gd name="T6" fmla="*/ 1 w 1"/>
                  <a:gd name="T7" fmla="*/ 1 h 4"/>
                  <a:gd name="T8" fmla="*/ 1 w 1"/>
                  <a:gd name="T9" fmla="*/ 1 h 4"/>
                  <a:gd name="T10" fmla="*/ 1 w 1"/>
                  <a:gd name="T11" fmla="*/ 0 h 4"/>
                  <a:gd name="T12" fmla="*/ 1 w 1"/>
                  <a:gd name="T13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" h="4">
                    <a:moveTo>
                      <a:pt x="1" y="3"/>
                    </a:moveTo>
                    <a:cubicBezTo>
                      <a:pt x="0" y="4"/>
                      <a:pt x="1" y="3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2"/>
                      <a:pt x="1" y="1"/>
                      <a:pt x="1" y="1"/>
                    </a:cubicBezTo>
                    <a:cubicBezTo>
                      <a:pt x="1" y="1"/>
                      <a:pt x="1" y="2"/>
                      <a:pt x="1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3"/>
                      <a:pt x="1" y="3"/>
                    </a:cubicBez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583" name="Freeform 1083"/>
              <p:cNvSpPr>
                <a:spLocks/>
              </p:cNvSpPr>
              <p:nvPr/>
            </p:nvSpPr>
            <p:spPr bwMode="auto">
              <a:xfrm>
                <a:off x="1481" y="2761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584" name="Freeform 1084"/>
              <p:cNvSpPr>
                <a:spLocks/>
              </p:cNvSpPr>
              <p:nvPr/>
            </p:nvSpPr>
            <p:spPr bwMode="auto">
              <a:xfrm>
                <a:off x="1481" y="2758"/>
                <a:ext cx="3" cy="3"/>
              </a:xfrm>
              <a:custGeom>
                <a:avLst/>
                <a:gdLst>
                  <a:gd name="T0" fmla="*/ 0 w 3"/>
                  <a:gd name="T1" fmla="*/ 3 h 3"/>
                  <a:gd name="T2" fmla="*/ 3 w 3"/>
                  <a:gd name="T3" fmla="*/ 3 h 3"/>
                  <a:gd name="T4" fmla="*/ 3 w 3"/>
                  <a:gd name="T5" fmla="*/ 0 h 3"/>
                  <a:gd name="T6" fmla="*/ 0 w 3"/>
                  <a:gd name="T7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3">
                    <a:moveTo>
                      <a:pt x="0" y="3"/>
                    </a:moveTo>
                    <a:lnTo>
                      <a:pt x="3" y="3"/>
                    </a:lnTo>
                    <a:lnTo>
                      <a:pt x="3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585" name="Freeform 1085"/>
              <p:cNvSpPr>
                <a:spLocks/>
              </p:cNvSpPr>
              <p:nvPr/>
            </p:nvSpPr>
            <p:spPr bwMode="auto">
              <a:xfrm>
                <a:off x="1478" y="2750"/>
                <a:ext cx="3" cy="14"/>
              </a:xfrm>
              <a:custGeom>
                <a:avLst/>
                <a:gdLst>
                  <a:gd name="T0" fmla="*/ 0 w 1"/>
                  <a:gd name="T1" fmla="*/ 4 h 5"/>
                  <a:gd name="T2" fmla="*/ 1 w 1"/>
                  <a:gd name="T3" fmla="*/ 3 h 5"/>
                  <a:gd name="T4" fmla="*/ 1 w 1"/>
                  <a:gd name="T5" fmla="*/ 0 h 5"/>
                  <a:gd name="T6" fmla="*/ 1 w 1"/>
                  <a:gd name="T7" fmla="*/ 1 h 5"/>
                  <a:gd name="T8" fmla="*/ 0 w 1"/>
                  <a:gd name="T9" fmla="*/ 4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5">
                    <a:moveTo>
                      <a:pt x="0" y="4"/>
                    </a:moveTo>
                    <a:cubicBezTo>
                      <a:pt x="0" y="2"/>
                      <a:pt x="0" y="5"/>
                      <a:pt x="1" y="3"/>
                    </a:cubicBezTo>
                    <a:cubicBezTo>
                      <a:pt x="0" y="3"/>
                      <a:pt x="1" y="1"/>
                      <a:pt x="1" y="0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0" y="2"/>
                      <a:pt x="0" y="3"/>
                      <a:pt x="0" y="4"/>
                    </a:cubicBez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586" name="Freeform 1086"/>
              <p:cNvSpPr>
                <a:spLocks/>
              </p:cNvSpPr>
              <p:nvPr/>
            </p:nvSpPr>
            <p:spPr bwMode="auto">
              <a:xfrm>
                <a:off x="1481" y="2747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587" name="Freeform 1087"/>
              <p:cNvSpPr>
                <a:spLocks/>
              </p:cNvSpPr>
              <p:nvPr/>
            </p:nvSpPr>
            <p:spPr bwMode="auto">
              <a:xfrm>
                <a:off x="1476" y="2747"/>
                <a:ext cx="5" cy="11"/>
              </a:xfrm>
              <a:custGeom>
                <a:avLst/>
                <a:gdLst>
                  <a:gd name="T0" fmla="*/ 0 w 2"/>
                  <a:gd name="T1" fmla="*/ 3 h 4"/>
                  <a:gd name="T2" fmla="*/ 2 w 2"/>
                  <a:gd name="T3" fmla="*/ 1 h 4"/>
                  <a:gd name="T4" fmla="*/ 1 w 2"/>
                  <a:gd name="T5" fmla="*/ 3 h 4"/>
                  <a:gd name="T6" fmla="*/ 1 w 2"/>
                  <a:gd name="T7" fmla="*/ 2 h 4"/>
                  <a:gd name="T8" fmla="*/ 0 w 2"/>
                  <a:gd name="T9" fmla="*/ 3 h 4"/>
                  <a:gd name="T10" fmla="*/ 1 w 2"/>
                  <a:gd name="T11" fmla="*/ 2 h 4"/>
                  <a:gd name="T12" fmla="*/ 1 w 2"/>
                  <a:gd name="T13" fmla="*/ 3 h 4"/>
                  <a:gd name="T14" fmla="*/ 2 w 2"/>
                  <a:gd name="T15" fmla="*/ 1 h 4"/>
                  <a:gd name="T16" fmla="*/ 2 w 2"/>
                  <a:gd name="T17" fmla="*/ 1 h 4"/>
                  <a:gd name="T18" fmla="*/ 2 w 2"/>
                  <a:gd name="T19" fmla="*/ 0 h 4"/>
                  <a:gd name="T20" fmla="*/ 2 w 2"/>
                  <a:gd name="T21" fmla="*/ 1 h 4"/>
                  <a:gd name="T22" fmla="*/ 0 w 2"/>
                  <a:gd name="T23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" h="4">
                    <a:moveTo>
                      <a:pt x="0" y="3"/>
                    </a:moveTo>
                    <a:cubicBezTo>
                      <a:pt x="1" y="2"/>
                      <a:pt x="1" y="2"/>
                      <a:pt x="2" y="1"/>
                    </a:cubicBezTo>
                    <a:cubicBezTo>
                      <a:pt x="1" y="2"/>
                      <a:pt x="1" y="2"/>
                      <a:pt x="1" y="3"/>
                    </a:cubicBezTo>
                    <a:cubicBezTo>
                      <a:pt x="1" y="3"/>
                      <a:pt x="1" y="2"/>
                      <a:pt x="1" y="2"/>
                    </a:cubicBezTo>
                    <a:cubicBezTo>
                      <a:pt x="0" y="4"/>
                      <a:pt x="1" y="2"/>
                      <a:pt x="0" y="3"/>
                    </a:cubicBezTo>
                    <a:cubicBezTo>
                      <a:pt x="0" y="3"/>
                      <a:pt x="1" y="4"/>
                      <a:pt x="1" y="2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1" y="3"/>
                      <a:pt x="2" y="1"/>
                    </a:cubicBezTo>
                    <a:cubicBezTo>
                      <a:pt x="2" y="1"/>
                      <a:pt x="2" y="0"/>
                      <a:pt x="2" y="0"/>
                    </a:cubicBezTo>
                    <a:cubicBezTo>
                      <a:pt x="2" y="0"/>
                      <a:pt x="2" y="1"/>
                      <a:pt x="2" y="1"/>
                    </a:cubicBezTo>
                    <a:cubicBezTo>
                      <a:pt x="1" y="1"/>
                      <a:pt x="1" y="1"/>
                      <a:pt x="0" y="3"/>
                    </a:cubicBez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588" name="Rectangle 1088"/>
              <p:cNvSpPr>
                <a:spLocks noChangeArrowheads="1"/>
              </p:cNvSpPr>
              <p:nvPr/>
            </p:nvSpPr>
            <p:spPr bwMode="auto">
              <a:xfrm>
                <a:off x="1478" y="2753"/>
                <a:ext cx="1" cy="1"/>
              </a:xfrm>
              <a:prstGeom prst="rect">
                <a:avLst/>
              </a:pr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589" name="Freeform 1089"/>
              <p:cNvSpPr>
                <a:spLocks/>
              </p:cNvSpPr>
              <p:nvPr/>
            </p:nvSpPr>
            <p:spPr bwMode="auto">
              <a:xfrm>
                <a:off x="1473" y="2750"/>
                <a:ext cx="8" cy="5"/>
              </a:xfrm>
              <a:custGeom>
                <a:avLst/>
                <a:gdLst>
                  <a:gd name="T0" fmla="*/ 1 w 3"/>
                  <a:gd name="T1" fmla="*/ 2 h 2"/>
                  <a:gd name="T2" fmla="*/ 2 w 3"/>
                  <a:gd name="T3" fmla="*/ 1 h 2"/>
                  <a:gd name="T4" fmla="*/ 1 w 3"/>
                  <a:gd name="T5" fmla="*/ 2 h 2"/>
                  <a:gd name="T6" fmla="*/ 2 w 3"/>
                  <a:gd name="T7" fmla="*/ 1 h 2"/>
                  <a:gd name="T8" fmla="*/ 1 w 3"/>
                  <a:gd name="T9" fmla="*/ 1 h 2"/>
                  <a:gd name="T10" fmla="*/ 3 w 3"/>
                  <a:gd name="T11" fmla="*/ 0 h 2"/>
                  <a:gd name="T12" fmla="*/ 3 w 3"/>
                  <a:gd name="T13" fmla="*/ 0 h 2"/>
                  <a:gd name="T14" fmla="*/ 3 w 3"/>
                  <a:gd name="T15" fmla="*/ 0 h 2"/>
                  <a:gd name="T16" fmla="*/ 3 w 3"/>
                  <a:gd name="T17" fmla="*/ 1 h 2"/>
                  <a:gd name="T18" fmla="*/ 2 w 3"/>
                  <a:gd name="T19" fmla="*/ 1 h 2"/>
                  <a:gd name="T20" fmla="*/ 1 w 3"/>
                  <a:gd name="T21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" h="2">
                    <a:moveTo>
                      <a:pt x="1" y="2"/>
                    </a:moveTo>
                    <a:cubicBezTo>
                      <a:pt x="2" y="1"/>
                      <a:pt x="2" y="1"/>
                      <a:pt x="2" y="1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1"/>
                      <a:pt x="2" y="1"/>
                      <a:pt x="2" y="1"/>
                    </a:cubicBezTo>
                    <a:cubicBezTo>
                      <a:pt x="3" y="0"/>
                      <a:pt x="2" y="1"/>
                      <a:pt x="1" y="1"/>
                    </a:cubicBezTo>
                    <a:cubicBezTo>
                      <a:pt x="2" y="1"/>
                      <a:pt x="3" y="0"/>
                      <a:pt x="3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3" y="0"/>
                      <a:pt x="2" y="1"/>
                      <a:pt x="3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0" y="1"/>
                      <a:pt x="0" y="1"/>
                      <a:pt x="1" y="2"/>
                    </a:cubicBez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590" name="Freeform 1090"/>
              <p:cNvSpPr>
                <a:spLocks/>
              </p:cNvSpPr>
              <p:nvPr/>
            </p:nvSpPr>
            <p:spPr bwMode="auto">
              <a:xfrm>
                <a:off x="1473" y="2755"/>
                <a:ext cx="3" cy="0"/>
              </a:xfrm>
              <a:custGeom>
                <a:avLst/>
                <a:gdLst>
                  <a:gd name="T0" fmla="*/ 1 w 1"/>
                  <a:gd name="T1" fmla="*/ 1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0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1" y="0"/>
                    </a:cubicBez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591" name="Rectangle 1091"/>
              <p:cNvSpPr>
                <a:spLocks noChangeArrowheads="1"/>
              </p:cNvSpPr>
              <p:nvPr/>
            </p:nvSpPr>
            <p:spPr bwMode="auto">
              <a:xfrm>
                <a:off x="1481" y="2750"/>
                <a:ext cx="1" cy="3"/>
              </a:xfrm>
              <a:prstGeom prst="rect">
                <a:avLst/>
              </a:pr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592" name="Freeform 1092"/>
              <p:cNvSpPr>
                <a:spLocks/>
              </p:cNvSpPr>
              <p:nvPr/>
            </p:nvSpPr>
            <p:spPr bwMode="auto">
              <a:xfrm>
                <a:off x="1473" y="2753"/>
                <a:ext cx="3" cy="0"/>
              </a:xfrm>
              <a:custGeom>
                <a:avLst/>
                <a:gdLst>
                  <a:gd name="T0" fmla="*/ 1 w 1"/>
                  <a:gd name="T1" fmla="*/ 1 w 1"/>
                  <a:gd name="T2" fmla="*/ 0 w 1"/>
                  <a:gd name="T3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1" y="0"/>
                    </a:cubicBez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593" name="Freeform 1093"/>
              <p:cNvSpPr>
                <a:spLocks/>
              </p:cNvSpPr>
              <p:nvPr/>
            </p:nvSpPr>
            <p:spPr bwMode="auto">
              <a:xfrm>
                <a:off x="1470" y="2736"/>
                <a:ext cx="27" cy="39"/>
              </a:xfrm>
              <a:custGeom>
                <a:avLst/>
                <a:gdLst>
                  <a:gd name="T0" fmla="*/ 10 w 10"/>
                  <a:gd name="T1" fmla="*/ 4 h 14"/>
                  <a:gd name="T2" fmla="*/ 9 w 10"/>
                  <a:gd name="T3" fmla="*/ 3 h 14"/>
                  <a:gd name="T4" fmla="*/ 9 w 10"/>
                  <a:gd name="T5" fmla="*/ 2 h 14"/>
                  <a:gd name="T6" fmla="*/ 8 w 10"/>
                  <a:gd name="T7" fmla="*/ 0 h 14"/>
                  <a:gd name="T8" fmla="*/ 7 w 10"/>
                  <a:gd name="T9" fmla="*/ 1 h 14"/>
                  <a:gd name="T10" fmla="*/ 7 w 10"/>
                  <a:gd name="T11" fmla="*/ 0 h 14"/>
                  <a:gd name="T12" fmla="*/ 6 w 10"/>
                  <a:gd name="T13" fmla="*/ 1 h 14"/>
                  <a:gd name="T14" fmla="*/ 6 w 10"/>
                  <a:gd name="T15" fmla="*/ 2 h 14"/>
                  <a:gd name="T16" fmla="*/ 2 w 10"/>
                  <a:gd name="T17" fmla="*/ 5 h 14"/>
                  <a:gd name="T18" fmla="*/ 3 w 10"/>
                  <a:gd name="T19" fmla="*/ 7 h 14"/>
                  <a:gd name="T20" fmla="*/ 2 w 10"/>
                  <a:gd name="T21" fmla="*/ 6 h 14"/>
                  <a:gd name="T22" fmla="*/ 2 w 10"/>
                  <a:gd name="T23" fmla="*/ 6 h 14"/>
                  <a:gd name="T24" fmla="*/ 1 w 10"/>
                  <a:gd name="T25" fmla="*/ 6 h 14"/>
                  <a:gd name="T26" fmla="*/ 2 w 10"/>
                  <a:gd name="T27" fmla="*/ 8 h 14"/>
                  <a:gd name="T28" fmla="*/ 0 w 10"/>
                  <a:gd name="T29" fmla="*/ 6 h 14"/>
                  <a:gd name="T30" fmla="*/ 3 w 10"/>
                  <a:gd name="T31" fmla="*/ 6 h 14"/>
                  <a:gd name="T32" fmla="*/ 2 w 10"/>
                  <a:gd name="T33" fmla="*/ 9 h 14"/>
                  <a:gd name="T34" fmla="*/ 4 w 10"/>
                  <a:gd name="T35" fmla="*/ 6 h 14"/>
                  <a:gd name="T36" fmla="*/ 4 w 10"/>
                  <a:gd name="T37" fmla="*/ 6 h 14"/>
                  <a:gd name="T38" fmla="*/ 4 w 10"/>
                  <a:gd name="T39" fmla="*/ 6 h 14"/>
                  <a:gd name="T40" fmla="*/ 4 w 10"/>
                  <a:gd name="T41" fmla="*/ 6 h 14"/>
                  <a:gd name="T42" fmla="*/ 4 w 10"/>
                  <a:gd name="T43" fmla="*/ 6 h 14"/>
                  <a:gd name="T44" fmla="*/ 4 w 10"/>
                  <a:gd name="T45" fmla="*/ 6 h 14"/>
                  <a:gd name="T46" fmla="*/ 4 w 10"/>
                  <a:gd name="T47" fmla="*/ 6 h 14"/>
                  <a:gd name="T48" fmla="*/ 4 w 10"/>
                  <a:gd name="T49" fmla="*/ 6 h 14"/>
                  <a:gd name="T50" fmla="*/ 4 w 10"/>
                  <a:gd name="T51" fmla="*/ 6 h 14"/>
                  <a:gd name="T52" fmla="*/ 2 w 10"/>
                  <a:gd name="T53" fmla="*/ 10 h 14"/>
                  <a:gd name="T54" fmla="*/ 2 w 10"/>
                  <a:gd name="T55" fmla="*/ 10 h 14"/>
                  <a:gd name="T56" fmla="*/ 2 w 10"/>
                  <a:gd name="T57" fmla="*/ 10 h 14"/>
                  <a:gd name="T58" fmla="*/ 3 w 10"/>
                  <a:gd name="T59" fmla="*/ 9 h 14"/>
                  <a:gd name="T60" fmla="*/ 3 w 10"/>
                  <a:gd name="T61" fmla="*/ 6 h 14"/>
                  <a:gd name="T62" fmla="*/ 4 w 10"/>
                  <a:gd name="T63" fmla="*/ 7 h 14"/>
                  <a:gd name="T64" fmla="*/ 6 w 10"/>
                  <a:gd name="T65" fmla="*/ 6 h 14"/>
                  <a:gd name="T66" fmla="*/ 5 w 10"/>
                  <a:gd name="T67" fmla="*/ 4 h 14"/>
                  <a:gd name="T68" fmla="*/ 6 w 10"/>
                  <a:gd name="T69" fmla="*/ 5 h 14"/>
                  <a:gd name="T70" fmla="*/ 6 w 10"/>
                  <a:gd name="T71" fmla="*/ 4 h 14"/>
                  <a:gd name="T72" fmla="*/ 7 w 10"/>
                  <a:gd name="T73" fmla="*/ 5 h 14"/>
                  <a:gd name="T74" fmla="*/ 5 w 10"/>
                  <a:gd name="T75" fmla="*/ 3 h 14"/>
                  <a:gd name="T76" fmla="*/ 8 w 10"/>
                  <a:gd name="T77" fmla="*/ 5 h 14"/>
                  <a:gd name="T78" fmla="*/ 7 w 10"/>
                  <a:gd name="T79" fmla="*/ 4 h 14"/>
                  <a:gd name="T80" fmla="*/ 7 w 10"/>
                  <a:gd name="T81" fmla="*/ 3 h 14"/>
                  <a:gd name="T82" fmla="*/ 8 w 10"/>
                  <a:gd name="T83" fmla="*/ 5 h 14"/>
                  <a:gd name="T84" fmla="*/ 8 w 10"/>
                  <a:gd name="T85" fmla="*/ 3 h 14"/>
                  <a:gd name="T86" fmla="*/ 7 w 10"/>
                  <a:gd name="T87" fmla="*/ 2 h 14"/>
                  <a:gd name="T88" fmla="*/ 8 w 10"/>
                  <a:gd name="T89" fmla="*/ 2 h 14"/>
                  <a:gd name="T90" fmla="*/ 9 w 10"/>
                  <a:gd name="T91" fmla="*/ 4 h 14"/>
                  <a:gd name="T92" fmla="*/ 10 w 10"/>
                  <a:gd name="T93" fmla="*/ 5 h 14"/>
                  <a:gd name="T94" fmla="*/ 9 w 10"/>
                  <a:gd name="T95" fmla="*/ 2 h 14"/>
                  <a:gd name="T96" fmla="*/ 10 w 10"/>
                  <a:gd name="T97" fmla="*/ 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10" h="14">
                    <a:moveTo>
                      <a:pt x="10" y="4"/>
                    </a:moveTo>
                    <a:cubicBezTo>
                      <a:pt x="9" y="3"/>
                      <a:pt x="9" y="3"/>
                      <a:pt x="9" y="3"/>
                    </a:cubicBezTo>
                    <a:cubicBezTo>
                      <a:pt x="9" y="2"/>
                      <a:pt x="9" y="2"/>
                      <a:pt x="9" y="2"/>
                    </a:cubicBezTo>
                    <a:cubicBezTo>
                      <a:pt x="8" y="1"/>
                      <a:pt x="8" y="1"/>
                      <a:pt x="8" y="0"/>
                    </a:cubicBezTo>
                    <a:cubicBezTo>
                      <a:pt x="7" y="0"/>
                      <a:pt x="8" y="1"/>
                      <a:pt x="7" y="1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7" y="1"/>
                      <a:pt x="7" y="2"/>
                      <a:pt x="6" y="1"/>
                    </a:cubicBezTo>
                    <a:cubicBezTo>
                      <a:pt x="6" y="1"/>
                      <a:pt x="6" y="2"/>
                      <a:pt x="6" y="2"/>
                    </a:cubicBezTo>
                    <a:cubicBezTo>
                      <a:pt x="4" y="3"/>
                      <a:pt x="4" y="5"/>
                      <a:pt x="2" y="5"/>
                    </a:cubicBezTo>
                    <a:cubicBezTo>
                      <a:pt x="3" y="7"/>
                      <a:pt x="3" y="7"/>
                      <a:pt x="3" y="7"/>
                    </a:cubicBezTo>
                    <a:cubicBezTo>
                      <a:pt x="2" y="6"/>
                      <a:pt x="3" y="7"/>
                      <a:pt x="2" y="6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1" y="4"/>
                      <a:pt x="2" y="6"/>
                      <a:pt x="1" y="6"/>
                    </a:cubicBezTo>
                    <a:cubicBezTo>
                      <a:pt x="1" y="6"/>
                      <a:pt x="2" y="8"/>
                      <a:pt x="2" y="8"/>
                    </a:cubicBezTo>
                    <a:cubicBezTo>
                      <a:pt x="1" y="6"/>
                      <a:pt x="1" y="9"/>
                      <a:pt x="0" y="6"/>
                    </a:cubicBezTo>
                    <a:cubicBezTo>
                      <a:pt x="1" y="5"/>
                      <a:pt x="3" y="6"/>
                      <a:pt x="3" y="6"/>
                    </a:cubicBezTo>
                    <a:cubicBezTo>
                      <a:pt x="3" y="7"/>
                      <a:pt x="5" y="2"/>
                      <a:pt x="2" y="9"/>
                    </a:cubicBezTo>
                    <a:cubicBezTo>
                      <a:pt x="7" y="2"/>
                      <a:pt x="3" y="7"/>
                      <a:pt x="4" y="6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5" y="5"/>
                      <a:pt x="0" y="14"/>
                      <a:pt x="2" y="10"/>
                    </a:cubicBezTo>
                    <a:cubicBezTo>
                      <a:pt x="2" y="10"/>
                      <a:pt x="2" y="10"/>
                      <a:pt x="2" y="10"/>
                    </a:cubicBezTo>
                    <a:cubicBezTo>
                      <a:pt x="2" y="10"/>
                      <a:pt x="2" y="10"/>
                      <a:pt x="2" y="10"/>
                    </a:cubicBezTo>
                    <a:cubicBezTo>
                      <a:pt x="3" y="9"/>
                      <a:pt x="3" y="9"/>
                      <a:pt x="3" y="9"/>
                    </a:cubicBezTo>
                    <a:cubicBezTo>
                      <a:pt x="3" y="8"/>
                      <a:pt x="3" y="6"/>
                      <a:pt x="3" y="6"/>
                    </a:cubicBezTo>
                    <a:cubicBezTo>
                      <a:pt x="4" y="7"/>
                      <a:pt x="4" y="7"/>
                      <a:pt x="4" y="7"/>
                    </a:cubicBezTo>
                    <a:cubicBezTo>
                      <a:pt x="4" y="6"/>
                      <a:pt x="5" y="5"/>
                      <a:pt x="6" y="6"/>
                    </a:cubicBezTo>
                    <a:cubicBezTo>
                      <a:pt x="5" y="6"/>
                      <a:pt x="7" y="6"/>
                      <a:pt x="5" y="4"/>
                    </a:cubicBezTo>
                    <a:cubicBezTo>
                      <a:pt x="6" y="5"/>
                      <a:pt x="6" y="5"/>
                      <a:pt x="6" y="5"/>
                    </a:cubicBezTo>
                    <a:cubicBezTo>
                      <a:pt x="6" y="4"/>
                      <a:pt x="6" y="4"/>
                      <a:pt x="6" y="4"/>
                    </a:cubicBezTo>
                    <a:cubicBezTo>
                      <a:pt x="6" y="4"/>
                      <a:pt x="7" y="5"/>
                      <a:pt x="7" y="5"/>
                    </a:cubicBezTo>
                    <a:cubicBezTo>
                      <a:pt x="6" y="4"/>
                      <a:pt x="6" y="4"/>
                      <a:pt x="5" y="3"/>
                    </a:cubicBezTo>
                    <a:cubicBezTo>
                      <a:pt x="6" y="4"/>
                      <a:pt x="7" y="4"/>
                      <a:pt x="8" y="5"/>
                    </a:cubicBezTo>
                    <a:cubicBezTo>
                      <a:pt x="7" y="4"/>
                      <a:pt x="7" y="4"/>
                      <a:pt x="7" y="4"/>
                    </a:cubicBezTo>
                    <a:cubicBezTo>
                      <a:pt x="8" y="4"/>
                      <a:pt x="7" y="3"/>
                      <a:pt x="7" y="3"/>
                    </a:cubicBezTo>
                    <a:cubicBezTo>
                      <a:pt x="7" y="3"/>
                      <a:pt x="8" y="4"/>
                      <a:pt x="8" y="5"/>
                    </a:cubicBezTo>
                    <a:cubicBezTo>
                      <a:pt x="9" y="5"/>
                      <a:pt x="7" y="2"/>
                      <a:pt x="8" y="3"/>
                    </a:cubicBezTo>
                    <a:cubicBezTo>
                      <a:pt x="7" y="2"/>
                      <a:pt x="7" y="2"/>
                      <a:pt x="7" y="2"/>
                    </a:cubicBezTo>
                    <a:cubicBezTo>
                      <a:pt x="7" y="2"/>
                      <a:pt x="8" y="3"/>
                      <a:pt x="8" y="2"/>
                    </a:cubicBezTo>
                    <a:cubicBezTo>
                      <a:pt x="9" y="4"/>
                      <a:pt x="9" y="4"/>
                      <a:pt x="9" y="4"/>
                    </a:cubicBezTo>
                    <a:cubicBezTo>
                      <a:pt x="9" y="5"/>
                      <a:pt x="9" y="5"/>
                      <a:pt x="10" y="5"/>
                    </a:cubicBezTo>
                    <a:cubicBezTo>
                      <a:pt x="9" y="2"/>
                      <a:pt x="9" y="2"/>
                      <a:pt x="9" y="2"/>
                    </a:cubicBezTo>
                    <a:cubicBezTo>
                      <a:pt x="9" y="4"/>
                      <a:pt x="10" y="4"/>
                      <a:pt x="10" y="4"/>
                    </a:cubicBez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594" name="Rectangle 1094"/>
              <p:cNvSpPr>
                <a:spLocks noChangeArrowheads="1"/>
              </p:cNvSpPr>
              <p:nvPr/>
            </p:nvSpPr>
            <p:spPr bwMode="auto">
              <a:xfrm>
                <a:off x="1497" y="2750"/>
                <a:ext cx="1" cy="3"/>
              </a:xfrm>
              <a:prstGeom prst="rect">
                <a:avLst/>
              </a:pr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595" name="Freeform 1095"/>
              <p:cNvSpPr>
                <a:spLocks/>
              </p:cNvSpPr>
              <p:nvPr/>
            </p:nvSpPr>
            <p:spPr bwMode="auto">
              <a:xfrm>
                <a:off x="1497" y="2747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596" name="Rectangle 1096"/>
              <p:cNvSpPr>
                <a:spLocks noChangeArrowheads="1"/>
              </p:cNvSpPr>
              <p:nvPr/>
            </p:nvSpPr>
            <p:spPr bwMode="auto">
              <a:xfrm>
                <a:off x="1486" y="2739"/>
                <a:ext cx="1" cy="1"/>
              </a:xfrm>
              <a:prstGeom prst="rect">
                <a:avLst/>
              </a:pr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597" name="Freeform 1097"/>
              <p:cNvSpPr>
                <a:spLocks/>
              </p:cNvSpPr>
              <p:nvPr/>
            </p:nvSpPr>
            <p:spPr bwMode="auto">
              <a:xfrm>
                <a:off x="1492" y="2750"/>
                <a:ext cx="3" cy="3"/>
              </a:xfrm>
              <a:custGeom>
                <a:avLst/>
                <a:gdLst>
                  <a:gd name="T0" fmla="*/ 1 w 1"/>
                  <a:gd name="T1" fmla="*/ 1 h 1"/>
                  <a:gd name="T2" fmla="*/ 0 w 1"/>
                  <a:gd name="T3" fmla="*/ 0 h 1"/>
                  <a:gd name="T4" fmla="*/ 1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598" name="Freeform 1098"/>
              <p:cNvSpPr>
                <a:spLocks/>
              </p:cNvSpPr>
              <p:nvPr/>
            </p:nvSpPr>
            <p:spPr bwMode="auto">
              <a:xfrm>
                <a:off x="1489" y="2753"/>
                <a:ext cx="3" cy="2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1 h 1"/>
                  <a:gd name="T4" fmla="*/ 0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599" name="Rectangle 1099"/>
              <p:cNvSpPr>
                <a:spLocks noChangeArrowheads="1"/>
              </p:cNvSpPr>
              <p:nvPr/>
            </p:nvSpPr>
            <p:spPr bwMode="auto">
              <a:xfrm>
                <a:off x="1497" y="2750"/>
                <a:ext cx="1" cy="1"/>
              </a:xfrm>
              <a:prstGeom prst="rect">
                <a:avLst/>
              </a:pr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600" name="Freeform 1100"/>
              <p:cNvSpPr>
                <a:spLocks/>
              </p:cNvSpPr>
              <p:nvPr/>
            </p:nvSpPr>
            <p:spPr bwMode="auto">
              <a:xfrm>
                <a:off x="1478" y="2728"/>
                <a:ext cx="25" cy="19"/>
              </a:xfrm>
              <a:custGeom>
                <a:avLst/>
                <a:gdLst>
                  <a:gd name="T0" fmla="*/ 5 w 9"/>
                  <a:gd name="T1" fmla="*/ 5 h 7"/>
                  <a:gd name="T2" fmla="*/ 6 w 9"/>
                  <a:gd name="T3" fmla="*/ 5 h 7"/>
                  <a:gd name="T4" fmla="*/ 5 w 9"/>
                  <a:gd name="T5" fmla="*/ 2 h 7"/>
                  <a:gd name="T6" fmla="*/ 7 w 9"/>
                  <a:gd name="T7" fmla="*/ 4 h 7"/>
                  <a:gd name="T8" fmla="*/ 6 w 9"/>
                  <a:gd name="T9" fmla="*/ 3 h 7"/>
                  <a:gd name="T10" fmla="*/ 7 w 9"/>
                  <a:gd name="T11" fmla="*/ 2 h 7"/>
                  <a:gd name="T12" fmla="*/ 7 w 9"/>
                  <a:gd name="T13" fmla="*/ 5 h 7"/>
                  <a:gd name="T14" fmla="*/ 6 w 9"/>
                  <a:gd name="T15" fmla="*/ 2 h 7"/>
                  <a:gd name="T16" fmla="*/ 6 w 9"/>
                  <a:gd name="T17" fmla="*/ 2 h 7"/>
                  <a:gd name="T18" fmla="*/ 5 w 9"/>
                  <a:gd name="T19" fmla="*/ 3 h 7"/>
                  <a:gd name="T20" fmla="*/ 6 w 9"/>
                  <a:gd name="T21" fmla="*/ 5 h 7"/>
                  <a:gd name="T22" fmla="*/ 7 w 9"/>
                  <a:gd name="T23" fmla="*/ 7 h 7"/>
                  <a:gd name="T24" fmla="*/ 7 w 9"/>
                  <a:gd name="T25" fmla="*/ 5 h 7"/>
                  <a:gd name="T26" fmla="*/ 7 w 9"/>
                  <a:gd name="T27" fmla="*/ 6 h 7"/>
                  <a:gd name="T28" fmla="*/ 7 w 9"/>
                  <a:gd name="T29" fmla="*/ 6 h 7"/>
                  <a:gd name="T30" fmla="*/ 7 w 9"/>
                  <a:gd name="T31" fmla="*/ 7 h 7"/>
                  <a:gd name="T32" fmla="*/ 6 w 9"/>
                  <a:gd name="T33" fmla="*/ 5 h 7"/>
                  <a:gd name="T34" fmla="*/ 6 w 9"/>
                  <a:gd name="T35" fmla="*/ 5 h 7"/>
                  <a:gd name="T36" fmla="*/ 5 w 9"/>
                  <a:gd name="T37" fmla="*/ 3 h 7"/>
                  <a:gd name="T38" fmla="*/ 6 w 9"/>
                  <a:gd name="T39" fmla="*/ 2 h 7"/>
                  <a:gd name="T40" fmla="*/ 6 w 9"/>
                  <a:gd name="T41" fmla="*/ 2 h 7"/>
                  <a:gd name="T42" fmla="*/ 3 w 9"/>
                  <a:gd name="T43" fmla="*/ 0 h 7"/>
                  <a:gd name="T44" fmla="*/ 4 w 9"/>
                  <a:gd name="T45" fmla="*/ 1 h 7"/>
                  <a:gd name="T46" fmla="*/ 3 w 9"/>
                  <a:gd name="T47" fmla="*/ 1 h 7"/>
                  <a:gd name="T48" fmla="*/ 6 w 9"/>
                  <a:gd name="T49" fmla="*/ 2 h 7"/>
                  <a:gd name="T50" fmla="*/ 4 w 9"/>
                  <a:gd name="T51" fmla="*/ 1 h 7"/>
                  <a:gd name="T52" fmla="*/ 3 w 9"/>
                  <a:gd name="T53" fmla="*/ 1 h 7"/>
                  <a:gd name="T54" fmla="*/ 3 w 9"/>
                  <a:gd name="T55" fmla="*/ 1 h 7"/>
                  <a:gd name="T56" fmla="*/ 3 w 9"/>
                  <a:gd name="T57" fmla="*/ 2 h 7"/>
                  <a:gd name="T58" fmla="*/ 4 w 9"/>
                  <a:gd name="T59" fmla="*/ 2 h 7"/>
                  <a:gd name="T60" fmla="*/ 4 w 9"/>
                  <a:gd name="T61" fmla="*/ 3 h 7"/>
                  <a:gd name="T62" fmla="*/ 4 w 9"/>
                  <a:gd name="T63" fmla="*/ 3 h 7"/>
                  <a:gd name="T64" fmla="*/ 4 w 9"/>
                  <a:gd name="T65" fmla="*/ 5 h 7"/>
                  <a:gd name="T66" fmla="*/ 4 w 9"/>
                  <a:gd name="T67" fmla="*/ 3 h 7"/>
                  <a:gd name="T68" fmla="*/ 5 w 9"/>
                  <a:gd name="T69" fmla="*/ 5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9" h="7">
                    <a:moveTo>
                      <a:pt x="5" y="5"/>
                    </a:moveTo>
                    <a:cubicBezTo>
                      <a:pt x="6" y="6"/>
                      <a:pt x="6" y="5"/>
                      <a:pt x="6" y="5"/>
                    </a:cubicBezTo>
                    <a:cubicBezTo>
                      <a:pt x="6" y="4"/>
                      <a:pt x="4" y="2"/>
                      <a:pt x="5" y="2"/>
                    </a:cubicBezTo>
                    <a:cubicBezTo>
                      <a:pt x="7" y="4"/>
                      <a:pt x="7" y="4"/>
                      <a:pt x="7" y="4"/>
                    </a:cubicBezTo>
                    <a:cubicBezTo>
                      <a:pt x="7" y="5"/>
                      <a:pt x="9" y="1"/>
                      <a:pt x="6" y="3"/>
                    </a:cubicBezTo>
                    <a:cubicBezTo>
                      <a:pt x="6" y="3"/>
                      <a:pt x="6" y="3"/>
                      <a:pt x="7" y="2"/>
                    </a:cubicBezTo>
                    <a:cubicBezTo>
                      <a:pt x="5" y="2"/>
                      <a:pt x="8" y="6"/>
                      <a:pt x="7" y="5"/>
                    </a:cubicBezTo>
                    <a:cubicBezTo>
                      <a:pt x="7" y="3"/>
                      <a:pt x="6" y="4"/>
                      <a:pt x="6" y="2"/>
                    </a:cubicBezTo>
                    <a:cubicBezTo>
                      <a:pt x="6" y="2"/>
                      <a:pt x="6" y="2"/>
                      <a:pt x="6" y="2"/>
                    </a:cubicBezTo>
                    <a:cubicBezTo>
                      <a:pt x="6" y="2"/>
                      <a:pt x="5" y="3"/>
                      <a:pt x="5" y="3"/>
                    </a:cubicBezTo>
                    <a:cubicBezTo>
                      <a:pt x="6" y="4"/>
                      <a:pt x="6" y="5"/>
                      <a:pt x="6" y="5"/>
                    </a:cubicBezTo>
                    <a:cubicBezTo>
                      <a:pt x="6" y="5"/>
                      <a:pt x="6" y="6"/>
                      <a:pt x="7" y="7"/>
                    </a:cubicBezTo>
                    <a:cubicBezTo>
                      <a:pt x="7" y="6"/>
                      <a:pt x="7" y="6"/>
                      <a:pt x="7" y="5"/>
                    </a:cubicBezTo>
                    <a:cubicBezTo>
                      <a:pt x="7" y="6"/>
                      <a:pt x="7" y="6"/>
                      <a:pt x="7" y="6"/>
                    </a:cubicBezTo>
                    <a:cubicBezTo>
                      <a:pt x="7" y="6"/>
                      <a:pt x="7" y="6"/>
                      <a:pt x="7" y="6"/>
                    </a:cubicBezTo>
                    <a:cubicBezTo>
                      <a:pt x="7" y="6"/>
                      <a:pt x="7" y="7"/>
                      <a:pt x="7" y="7"/>
                    </a:cubicBezTo>
                    <a:cubicBezTo>
                      <a:pt x="7" y="6"/>
                      <a:pt x="7" y="6"/>
                      <a:pt x="6" y="5"/>
                    </a:cubicBezTo>
                    <a:cubicBezTo>
                      <a:pt x="6" y="5"/>
                      <a:pt x="6" y="5"/>
                      <a:pt x="6" y="5"/>
                    </a:cubicBezTo>
                    <a:cubicBezTo>
                      <a:pt x="5" y="4"/>
                      <a:pt x="5" y="2"/>
                      <a:pt x="5" y="3"/>
                    </a:cubicBezTo>
                    <a:cubicBezTo>
                      <a:pt x="5" y="3"/>
                      <a:pt x="6" y="2"/>
                      <a:pt x="6" y="2"/>
                    </a:cubicBezTo>
                    <a:cubicBezTo>
                      <a:pt x="6" y="2"/>
                      <a:pt x="6" y="2"/>
                      <a:pt x="6" y="2"/>
                    </a:cubicBezTo>
                    <a:cubicBezTo>
                      <a:pt x="6" y="3"/>
                      <a:pt x="0" y="0"/>
                      <a:pt x="3" y="0"/>
                    </a:cubicBezTo>
                    <a:cubicBezTo>
                      <a:pt x="3" y="0"/>
                      <a:pt x="4" y="1"/>
                      <a:pt x="4" y="1"/>
                    </a:cubicBezTo>
                    <a:cubicBezTo>
                      <a:pt x="4" y="1"/>
                      <a:pt x="3" y="0"/>
                      <a:pt x="3" y="1"/>
                    </a:cubicBezTo>
                    <a:cubicBezTo>
                      <a:pt x="4" y="1"/>
                      <a:pt x="5" y="2"/>
                      <a:pt x="6" y="2"/>
                    </a:cubicBezTo>
                    <a:cubicBezTo>
                      <a:pt x="5" y="1"/>
                      <a:pt x="6" y="3"/>
                      <a:pt x="4" y="1"/>
                    </a:cubicBezTo>
                    <a:cubicBezTo>
                      <a:pt x="3" y="1"/>
                      <a:pt x="4" y="2"/>
                      <a:pt x="3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4" y="3"/>
                      <a:pt x="2" y="1"/>
                      <a:pt x="3" y="2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4" y="4"/>
                      <a:pt x="4" y="4"/>
                      <a:pt x="4" y="5"/>
                    </a:cubicBezTo>
                    <a:cubicBezTo>
                      <a:pt x="5" y="5"/>
                      <a:pt x="4" y="4"/>
                      <a:pt x="4" y="3"/>
                    </a:cubicBezTo>
                    <a:cubicBezTo>
                      <a:pt x="5" y="4"/>
                      <a:pt x="5" y="5"/>
                      <a:pt x="5" y="5"/>
                    </a:cubicBez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601" name="Freeform 1101"/>
              <p:cNvSpPr>
                <a:spLocks/>
              </p:cNvSpPr>
              <p:nvPr/>
            </p:nvSpPr>
            <p:spPr bwMode="auto">
              <a:xfrm>
                <a:off x="1495" y="2742"/>
                <a:ext cx="2" cy="3"/>
              </a:xfrm>
              <a:custGeom>
                <a:avLst/>
                <a:gdLst>
                  <a:gd name="T0" fmla="*/ 2 w 2"/>
                  <a:gd name="T1" fmla="*/ 3 h 3"/>
                  <a:gd name="T2" fmla="*/ 0 w 2"/>
                  <a:gd name="T3" fmla="*/ 0 h 3"/>
                  <a:gd name="T4" fmla="*/ 2 w 2"/>
                  <a:gd name="T5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3">
                    <a:moveTo>
                      <a:pt x="2" y="3"/>
                    </a:moveTo>
                    <a:lnTo>
                      <a:pt x="0" y="0"/>
                    </a:lnTo>
                    <a:lnTo>
                      <a:pt x="2" y="3"/>
                    </a:ln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602" name="Freeform 1102"/>
              <p:cNvSpPr>
                <a:spLocks/>
              </p:cNvSpPr>
              <p:nvPr/>
            </p:nvSpPr>
            <p:spPr bwMode="auto">
              <a:xfrm>
                <a:off x="1478" y="2728"/>
                <a:ext cx="14" cy="25"/>
              </a:xfrm>
              <a:custGeom>
                <a:avLst/>
                <a:gdLst>
                  <a:gd name="T0" fmla="*/ 2 w 5"/>
                  <a:gd name="T1" fmla="*/ 4 h 9"/>
                  <a:gd name="T2" fmla="*/ 1 w 5"/>
                  <a:gd name="T3" fmla="*/ 2 h 9"/>
                  <a:gd name="T4" fmla="*/ 3 w 5"/>
                  <a:gd name="T5" fmla="*/ 5 h 9"/>
                  <a:gd name="T6" fmla="*/ 3 w 5"/>
                  <a:gd name="T7" fmla="*/ 6 h 9"/>
                  <a:gd name="T8" fmla="*/ 1 w 5"/>
                  <a:gd name="T9" fmla="*/ 3 h 9"/>
                  <a:gd name="T10" fmla="*/ 1 w 5"/>
                  <a:gd name="T11" fmla="*/ 3 h 9"/>
                  <a:gd name="T12" fmla="*/ 2 w 5"/>
                  <a:gd name="T13" fmla="*/ 5 h 9"/>
                  <a:gd name="T14" fmla="*/ 2 w 5"/>
                  <a:gd name="T15" fmla="*/ 6 h 9"/>
                  <a:gd name="T16" fmla="*/ 2 w 5"/>
                  <a:gd name="T17" fmla="*/ 5 h 9"/>
                  <a:gd name="T18" fmla="*/ 0 w 5"/>
                  <a:gd name="T19" fmla="*/ 4 h 9"/>
                  <a:gd name="T20" fmla="*/ 2 w 5"/>
                  <a:gd name="T21" fmla="*/ 9 h 9"/>
                  <a:gd name="T22" fmla="*/ 2 w 5"/>
                  <a:gd name="T23" fmla="*/ 8 h 9"/>
                  <a:gd name="T24" fmla="*/ 1 w 5"/>
                  <a:gd name="T25" fmla="*/ 6 h 9"/>
                  <a:gd name="T26" fmla="*/ 2 w 5"/>
                  <a:gd name="T27" fmla="*/ 7 h 9"/>
                  <a:gd name="T28" fmla="*/ 2 w 5"/>
                  <a:gd name="T29" fmla="*/ 8 h 9"/>
                  <a:gd name="T30" fmla="*/ 5 w 5"/>
                  <a:gd name="T31" fmla="*/ 6 h 9"/>
                  <a:gd name="T32" fmla="*/ 4 w 5"/>
                  <a:gd name="T33" fmla="*/ 6 h 9"/>
                  <a:gd name="T34" fmla="*/ 4 w 5"/>
                  <a:gd name="T35" fmla="*/ 5 h 9"/>
                  <a:gd name="T36" fmla="*/ 2 w 5"/>
                  <a:gd name="T37" fmla="*/ 3 h 9"/>
                  <a:gd name="T38" fmla="*/ 3 w 5"/>
                  <a:gd name="T39" fmla="*/ 4 h 9"/>
                  <a:gd name="T40" fmla="*/ 2 w 5"/>
                  <a:gd name="T41" fmla="*/ 2 h 9"/>
                  <a:gd name="T42" fmla="*/ 2 w 5"/>
                  <a:gd name="T43" fmla="*/ 1 h 9"/>
                  <a:gd name="T44" fmla="*/ 1 w 5"/>
                  <a:gd name="T45" fmla="*/ 1 h 9"/>
                  <a:gd name="T46" fmla="*/ 2 w 5"/>
                  <a:gd name="T47" fmla="*/ 4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5" h="9">
                    <a:moveTo>
                      <a:pt x="2" y="4"/>
                    </a:moveTo>
                    <a:cubicBezTo>
                      <a:pt x="2" y="4"/>
                      <a:pt x="2" y="3"/>
                      <a:pt x="1" y="2"/>
                    </a:cubicBezTo>
                    <a:cubicBezTo>
                      <a:pt x="2" y="3"/>
                      <a:pt x="2" y="4"/>
                      <a:pt x="3" y="5"/>
                    </a:cubicBezTo>
                    <a:cubicBezTo>
                      <a:pt x="2" y="5"/>
                      <a:pt x="3" y="6"/>
                      <a:pt x="3" y="6"/>
                    </a:cubicBezTo>
                    <a:cubicBezTo>
                      <a:pt x="3" y="5"/>
                      <a:pt x="2" y="4"/>
                      <a:pt x="1" y="3"/>
                    </a:cubicBezTo>
                    <a:cubicBezTo>
                      <a:pt x="2" y="4"/>
                      <a:pt x="1" y="3"/>
                      <a:pt x="1" y="3"/>
                    </a:cubicBezTo>
                    <a:cubicBezTo>
                      <a:pt x="2" y="4"/>
                      <a:pt x="1" y="4"/>
                      <a:pt x="2" y="5"/>
                    </a:cubicBezTo>
                    <a:cubicBezTo>
                      <a:pt x="2" y="6"/>
                      <a:pt x="2" y="7"/>
                      <a:pt x="2" y="6"/>
                    </a:cubicBezTo>
                    <a:cubicBezTo>
                      <a:pt x="2" y="5"/>
                      <a:pt x="2" y="6"/>
                      <a:pt x="2" y="5"/>
                    </a:cubicBezTo>
                    <a:cubicBezTo>
                      <a:pt x="1" y="4"/>
                      <a:pt x="1" y="5"/>
                      <a:pt x="0" y="4"/>
                    </a:cubicBezTo>
                    <a:cubicBezTo>
                      <a:pt x="1" y="6"/>
                      <a:pt x="0" y="6"/>
                      <a:pt x="2" y="9"/>
                    </a:cubicBezTo>
                    <a:cubicBezTo>
                      <a:pt x="2" y="9"/>
                      <a:pt x="2" y="9"/>
                      <a:pt x="2" y="8"/>
                    </a:cubicBezTo>
                    <a:cubicBezTo>
                      <a:pt x="2" y="8"/>
                      <a:pt x="1" y="7"/>
                      <a:pt x="1" y="6"/>
                    </a:cubicBezTo>
                    <a:cubicBezTo>
                      <a:pt x="1" y="7"/>
                      <a:pt x="1" y="6"/>
                      <a:pt x="2" y="7"/>
                    </a:cubicBezTo>
                    <a:cubicBezTo>
                      <a:pt x="2" y="8"/>
                      <a:pt x="2" y="8"/>
                      <a:pt x="2" y="8"/>
                    </a:cubicBezTo>
                    <a:cubicBezTo>
                      <a:pt x="3" y="8"/>
                      <a:pt x="4" y="7"/>
                      <a:pt x="5" y="6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4" y="6"/>
                      <a:pt x="4" y="6"/>
                      <a:pt x="4" y="5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3" y="3"/>
                      <a:pt x="3" y="3"/>
                      <a:pt x="3" y="4"/>
                    </a:cubicBezTo>
                    <a:cubicBezTo>
                      <a:pt x="3" y="3"/>
                      <a:pt x="2" y="3"/>
                      <a:pt x="2" y="2"/>
                    </a:cubicBezTo>
                    <a:cubicBezTo>
                      <a:pt x="2" y="1"/>
                      <a:pt x="2" y="2"/>
                      <a:pt x="2" y="1"/>
                    </a:cubicBezTo>
                    <a:cubicBezTo>
                      <a:pt x="0" y="0"/>
                      <a:pt x="2" y="2"/>
                      <a:pt x="1" y="1"/>
                    </a:cubicBezTo>
                    <a:lnTo>
                      <a:pt x="2" y="4"/>
                    </a:ln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603" name="Rectangle 1103"/>
              <p:cNvSpPr>
                <a:spLocks noChangeArrowheads="1"/>
              </p:cNvSpPr>
              <p:nvPr/>
            </p:nvSpPr>
            <p:spPr bwMode="auto">
              <a:xfrm>
                <a:off x="1486" y="2734"/>
                <a:ext cx="1" cy="2"/>
              </a:xfrm>
              <a:prstGeom prst="rect">
                <a:avLst/>
              </a:pr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604" name="Freeform 1104"/>
              <p:cNvSpPr>
                <a:spLocks/>
              </p:cNvSpPr>
              <p:nvPr/>
            </p:nvSpPr>
            <p:spPr bwMode="auto">
              <a:xfrm>
                <a:off x="1489" y="2742"/>
                <a:ext cx="3" cy="3"/>
              </a:xfrm>
              <a:custGeom>
                <a:avLst/>
                <a:gdLst>
                  <a:gd name="T0" fmla="*/ 1 w 1"/>
                  <a:gd name="T1" fmla="*/ 1 h 1"/>
                  <a:gd name="T2" fmla="*/ 0 w 1"/>
                  <a:gd name="T3" fmla="*/ 0 h 1"/>
                  <a:gd name="T4" fmla="*/ 1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1" y="1"/>
                    </a:cubicBez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605" name="Freeform 1105"/>
              <p:cNvSpPr>
                <a:spLocks/>
              </p:cNvSpPr>
              <p:nvPr/>
            </p:nvSpPr>
            <p:spPr bwMode="auto">
              <a:xfrm>
                <a:off x="1478" y="2739"/>
                <a:ext cx="0" cy="3"/>
              </a:xfrm>
              <a:custGeom>
                <a:avLst/>
                <a:gdLst>
                  <a:gd name="T0" fmla="*/ 0 h 1"/>
                  <a:gd name="T1" fmla="*/ 0 h 1"/>
                  <a:gd name="T2" fmla="*/ 1 h 1"/>
                  <a:gd name="T3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606" name="Freeform 1106"/>
              <p:cNvSpPr>
                <a:spLocks/>
              </p:cNvSpPr>
              <p:nvPr/>
            </p:nvSpPr>
            <p:spPr bwMode="auto">
              <a:xfrm>
                <a:off x="1478" y="2745"/>
                <a:ext cx="6" cy="10"/>
              </a:xfrm>
              <a:custGeom>
                <a:avLst/>
                <a:gdLst>
                  <a:gd name="T0" fmla="*/ 1 w 2"/>
                  <a:gd name="T1" fmla="*/ 4 h 4"/>
                  <a:gd name="T2" fmla="*/ 2 w 2"/>
                  <a:gd name="T3" fmla="*/ 3 h 4"/>
                  <a:gd name="T4" fmla="*/ 0 w 2"/>
                  <a:gd name="T5" fmla="*/ 0 h 4"/>
                  <a:gd name="T6" fmla="*/ 1 w 2"/>
                  <a:gd name="T7" fmla="*/ 2 h 4"/>
                  <a:gd name="T8" fmla="*/ 0 w 2"/>
                  <a:gd name="T9" fmla="*/ 2 h 4"/>
                  <a:gd name="T10" fmla="*/ 1 w 2"/>
                  <a:gd name="T11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4">
                    <a:moveTo>
                      <a:pt x="1" y="4"/>
                    </a:moveTo>
                    <a:cubicBezTo>
                      <a:pt x="1" y="3"/>
                      <a:pt x="1" y="2"/>
                      <a:pt x="2" y="3"/>
                    </a:cubicBezTo>
                    <a:cubicBezTo>
                      <a:pt x="2" y="2"/>
                      <a:pt x="1" y="1"/>
                      <a:pt x="0" y="0"/>
                    </a:cubicBezTo>
                    <a:cubicBezTo>
                      <a:pt x="0" y="0"/>
                      <a:pt x="1" y="2"/>
                      <a:pt x="1" y="2"/>
                    </a:cubicBezTo>
                    <a:cubicBezTo>
                      <a:pt x="0" y="1"/>
                      <a:pt x="1" y="3"/>
                      <a:pt x="0" y="2"/>
                    </a:cubicBezTo>
                    <a:lnTo>
                      <a:pt x="1" y="4"/>
                    </a:ln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607" name="Freeform 1107"/>
              <p:cNvSpPr>
                <a:spLocks/>
              </p:cNvSpPr>
              <p:nvPr/>
            </p:nvSpPr>
            <p:spPr bwMode="auto">
              <a:xfrm>
                <a:off x="1462" y="2731"/>
                <a:ext cx="16" cy="24"/>
              </a:xfrm>
              <a:custGeom>
                <a:avLst/>
                <a:gdLst>
                  <a:gd name="T0" fmla="*/ 4 w 6"/>
                  <a:gd name="T1" fmla="*/ 5 h 9"/>
                  <a:gd name="T2" fmla="*/ 3 w 6"/>
                  <a:gd name="T3" fmla="*/ 6 h 9"/>
                  <a:gd name="T4" fmla="*/ 3 w 6"/>
                  <a:gd name="T5" fmla="*/ 5 h 9"/>
                  <a:gd name="T6" fmla="*/ 3 w 6"/>
                  <a:gd name="T7" fmla="*/ 4 h 9"/>
                  <a:gd name="T8" fmla="*/ 3 w 6"/>
                  <a:gd name="T9" fmla="*/ 5 h 9"/>
                  <a:gd name="T10" fmla="*/ 3 w 6"/>
                  <a:gd name="T11" fmla="*/ 7 h 9"/>
                  <a:gd name="T12" fmla="*/ 3 w 6"/>
                  <a:gd name="T13" fmla="*/ 7 h 9"/>
                  <a:gd name="T14" fmla="*/ 6 w 6"/>
                  <a:gd name="T15" fmla="*/ 9 h 9"/>
                  <a:gd name="T16" fmla="*/ 3 w 6"/>
                  <a:gd name="T17" fmla="*/ 7 h 9"/>
                  <a:gd name="T18" fmla="*/ 4 w 6"/>
                  <a:gd name="T19" fmla="*/ 6 h 9"/>
                  <a:gd name="T20" fmla="*/ 4 w 6"/>
                  <a:gd name="T21" fmla="*/ 6 h 9"/>
                  <a:gd name="T22" fmla="*/ 4 w 6"/>
                  <a:gd name="T23" fmla="*/ 5 h 9"/>
                  <a:gd name="T24" fmla="*/ 5 w 6"/>
                  <a:gd name="T25" fmla="*/ 5 h 9"/>
                  <a:gd name="T26" fmla="*/ 5 w 6"/>
                  <a:gd name="T27" fmla="*/ 4 h 9"/>
                  <a:gd name="T28" fmla="*/ 6 w 6"/>
                  <a:gd name="T29" fmla="*/ 4 h 9"/>
                  <a:gd name="T30" fmla="*/ 4 w 6"/>
                  <a:gd name="T31" fmla="*/ 4 h 9"/>
                  <a:gd name="T32" fmla="*/ 6 w 6"/>
                  <a:gd name="T33" fmla="*/ 4 h 9"/>
                  <a:gd name="T34" fmla="*/ 2 w 6"/>
                  <a:gd name="T35" fmla="*/ 3 h 9"/>
                  <a:gd name="T36" fmla="*/ 3 w 6"/>
                  <a:gd name="T37" fmla="*/ 3 h 9"/>
                  <a:gd name="T38" fmla="*/ 5 w 6"/>
                  <a:gd name="T39" fmla="*/ 3 h 9"/>
                  <a:gd name="T40" fmla="*/ 4 w 6"/>
                  <a:gd name="T41" fmla="*/ 3 h 9"/>
                  <a:gd name="T42" fmla="*/ 6 w 6"/>
                  <a:gd name="T43" fmla="*/ 3 h 9"/>
                  <a:gd name="T44" fmla="*/ 3 w 6"/>
                  <a:gd name="T45" fmla="*/ 2 h 9"/>
                  <a:gd name="T46" fmla="*/ 4 w 6"/>
                  <a:gd name="T47" fmla="*/ 2 h 9"/>
                  <a:gd name="T48" fmla="*/ 1 w 6"/>
                  <a:gd name="T49" fmla="*/ 0 h 9"/>
                  <a:gd name="T50" fmla="*/ 1 w 6"/>
                  <a:gd name="T51" fmla="*/ 4 h 9"/>
                  <a:gd name="T52" fmla="*/ 2 w 6"/>
                  <a:gd name="T53" fmla="*/ 4 h 9"/>
                  <a:gd name="T54" fmla="*/ 0 w 6"/>
                  <a:gd name="T55" fmla="*/ 4 h 9"/>
                  <a:gd name="T56" fmla="*/ 2 w 6"/>
                  <a:gd name="T57" fmla="*/ 4 h 9"/>
                  <a:gd name="T58" fmla="*/ 1 w 6"/>
                  <a:gd name="T59" fmla="*/ 5 h 9"/>
                  <a:gd name="T60" fmla="*/ 3 w 6"/>
                  <a:gd name="T61" fmla="*/ 5 h 9"/>
                  <a:gd name="T62" fmla="*/ 0 w 6"/>
                  <a:gd name="T63" fmla="*/ 6 h 9"/>
                  <a:gd name="T64" fmla="*/ 4 w 6"/>
                  <a:gd name="T65" fmla="*/ 8 h 9"/>
                  <a:gd name="T66" fmla="*/ 4 w 6"/>
                  <a:gd name="T67" fmla="*/ 7 h 9"/>
                  <a:gd name="T68" fmla="*/ 5 w 6"/>
                  <a:gd name="T69" fmla="*/ 6 h 9"/>
                  <a:gd name="T70" fmla="*/ 5 w 6"/>
                  <a:gd name="T71" fmla="*/ 5 h 9"/>
                  <a:gd name="T72" fmla="*/ 6 w 6"/>
                  <a:gd name="T73" fmla="*/ 8 h 9"/>
                  <a:gd name="T74" fmla="*/ 6 w 6"/>
                  <a:gd name="T75" fmla="*/ 8 h 9"/>
                  <a:gd name="T76" fmla="*/ 6 w 6"/>
                  <a:gd name="T77" fmla="*/ 7 h 9"/>
                  <a:gd name="T78" fmla="*/ 6 w 6"/>
                  <a:gd name="T79" fmla="*/ 7 h 9"/>
                  <a:gd name="T80" fmla="*/ 4 w 6"/>
                  <a:gd name="T81" fmla="*/ 4 h 9"/>
                  <a:gd name="T82" fmla="*/ 3 w 6"/>
                  <a:gd name="T83" fmla="*/ 3 h 9"/>
                  <a:gd name="T84" fmla="*/ 4 w 6"/>
                  <a:gd name="T85" fmla="*/ 5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6" h="9">
                    <a:moveTo>
                      <a:pt x="4" y="5"/>
                    </a:moveTo>
                    <a:cubicBezTo>
                      <a:pt x="4" y="5"/>
                      <a:pt x="4" y="6"/>
                      <a:pt x="3" y="6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3" y="3"/>
                      <a:pt x="3" y="5"/>
                      <a:pt x="3" y="4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3" y="5"/>
                      <a:pt x="4" y="5"/>
                      <a:pt x="3" y="7"/>
                    </a:cubicBezTo>
                    <a:cubicBezTo>
                      <a:pt x="2" y="8"/>
                      <a:pt x="4" y="6"/>
                      <a:pt x="3" y="7"/>
                    </a:cubicBezTo>
                    <a:cubicBezTo>
                      <a:pt x="5" y="6"/>
                      <a:pt x="6" y="7"/>
                      <a:pt x="6" y="9"/>
                    </a:cubicBezTo>
                    <a:cubicBezTo>
                      <a:pt x="5" y="8"/>
                      <a:pt x="4" y="7"/>
                      <a:pt x="3" y="7"/>
                    </a:cubicBezTo>
                    <a:cubicBezTo>
                      <a:pt x="4" y="6"/>
                      <a:pt x="2" y="7"/>
                      <a:pt x="4" y="6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6" y="5"/>
                      <a:pt x="3" y="6"/>
                      <a:pt x="4" y="5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5" y="5"/>
                      <a:pt x="4" y="5"/>
                      <a:pt x="5" y="4"/>
                    </a:cubicBezTo>
                    <a:cubicBezTo>
                      <a:pt x="6" y="4"/>
                      <a:pt x="6" y="4"/>
                      <a:pt x="6" y="4"/>
                    </a:cubicBezTo>
                    <a:cubicBezTo>
                      <a:pt x="5" y="4"/>
                      <a:pt x="5" y="4"/>
                      <a:pt x="4" y="4"/>
                    </a:cubicBezTo>
                    <a:cubicBezTo>
                      <a:pt x="6" y="4"/>
                      <a:pt x="6" y="4"/>
                      <a:pt x="6" y="4"/>
                    </a:cubicBezTo>
                    <a:cubicBezTo>
                      <a:pt x="4" y="3"/>
                      <a:pt x="5" y="4"/>
                      <a:pt x="2" y="3"/>
                    </a:cubicBezTo>
                    <a:cubicBezTo>
                      <a:pt x="6" y="4"/>
                      <a:pt x="1" y="3"/>
                      <a:pt x="3" y="3"/>
                    </a:cubicBezTo>
                    <a:cubicBezTo>
                      <a:pt x="4" y="3"/>
                      <a:pt x="3" y="3"/>
                      <a:pt x="5" y="3"/>
                    </a:cubicBezTo>
                    <a:cubicBezTo>
                      <a:pt x="3" y="3"/>
                      <a:pt x="4" y="3"/>
                      <a:pt x="4" y="3"/>
                    </a:cubicBezTo>
                    <a:cubicBezTo>
                      <a:pt x="5" y="3"/>
                      <a:pt x="4" y="3"/>
                      <a:pt x="6" y="3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4" y="2"/>
                      <a:pt x="2" y="0"/>
                      <a:pt x="1" y="0"/>
                    </a:cubicBezTo>
                    <a:cubicBezTo>
                      <a:pt x="2" y="2"/>
                      <a:pt x="2" y="3"/>
                      <a:pt x="1" y="4"/>
                    </a:cubicBezTo>
                    <a:cubicBezTo>
                      <a:pt x="3" y="4"/>
                      <a:pt x="1" y="4"/>
                      <a:pt x="2" y="4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1" y="5"/>
                      <a:pt x="2" y="4"/>
                      <a:pt x="2" y="4"/>
                    </a:cubicBezTo>
                    <a:cubicBezTo>
                      <a:pt x="3" y="4"/>
                      <a:pt x="2" y="5"/>
                      <a:pt x="1" y="5"/>
                    </a:cubicBezTo>
                    <a:cubicBezTo>
                      <a:pt x="1" y="5"/>
                      <a:pt x="1" y="5"/>
                      <a:pt x="3" y="5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2" y="6"/>
                      <a:pt x="2" y="8"/>
                      <a:pt x="4" y="8"/>
                    </a:cubicBezTo>
                    <a:cubicBezTo>
                      <a:pt x="4" y="7"/>
                      <a:pt x="4" y="7"/>
                      <a:pt x="4" y="7"/>
                    </a:cubicBezTo>
                    <a:cubicBezTo>
                      <a:pt x="5" y="8"/>
                      <a:pt x="3" y="4"/>
                      <a:pt x="5" y="6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5" y="6"/>
                      <a:pt x="6" y="7"/>
                      <a:pt x="6" y="8"/>
                    </a:cubicBezTo>
                    <a:cubicBezTo>
                      <a:pt x="6" y="8"/>
                      <a:pt x="6" y="8"/>
                      <a:pt x="6" y="8"/>
                    </a:cubicBezTo>
                    <a:cubicBezTo>
                      <a:pt x="6" y="7"/>
                      <a:pt x="6" y="7"/>
                      <a:pt x="6" y="7"/>
                    </a:cubicBezTo>
                    <a:cubicBezTo>
                      <a:pt x="5" y="6"/>
                      <a:pt x="6" y="6"/>
                      <a:pt x="6" y="7"/>
                    </a:cubicBezTo>
                    <a:cubicBezTo>
                      <a:pt x="6" y="6"/>
                      <a:pt x="5" y="5"/>
                      <a:pt x="4" y="4"/>
                    </a:cubicBezTo>
                    <a:cubicBezTo>
                      <a:pt x="5" y="7"/>
                      <a:pt x="3" y="2"/>
                      <a:pt x="3" y="3"/>
                    </a:cubicBezTo>
                    <a:cubicBezTo>
                      <a:pt x="3" y="4"/>
                      <a:pt x="3" y="5"/>
                      <a:pt x="4" y="5"/>
                    </a:cubicBez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608" name="Freeform 1108"/>
              <p:cNvSpPr>
                <a:spLocks/>
              </p:cNvSpPr>
              <p:nvPr/>
            </p:nvSpPr>
            <p:spPr bwMode="auto">
              <a:xfrm>
                <a:off x="1478" y="2753"/>
                <a:ext cx="0" cy="2"/>
              </a:xfrm>
              <a:custGeom>
                <a:avLst/>
                <a:gdLst>
                  <a:gd name="T0" fmla="*/ 2 h 2"/>
                  <a:gd name="T1" fmla="*/ 0 h 2"/>
                  <a:gd name="T2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609" name="Freeform 1109"/>
              <p:cNvSpPr>
                <a:spLocks/>
              </p:cNvSpPr>
              <p:nvPr/>
            </p:nvSpPr>
            <p:spPr bwMode="auto">
              <a:xfrm>
                <a:off x="1473" y="2734"/>
                <a:ext cx="0" cy="2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1"/>
                    </a:cubicBez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610" name="Rectangle 1110"/>
              <p:cNvSpPr>
                <a:spLocks noChangeArrowheads="1"/>
              </p:cNvSpPr>
              <p:nvPr/>
            </p:nvSpPr>
            <p:spPr bwMode="auto">
              <a:xfrm>
                <a:off x="1478" y="2750"/>
                <a:ext cx="1" cy="1"/>
              </a:xfrm>
              <a:prstGeom prst="rect">
                <a:avLst/>
              </a:pr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611" name="Freeform 1111"/>
              <p:cNvSpPr>
                <a:spLocks/>
              </p:cNvSpPr>
              <p:nvPr/>
            </p:nvSpPr>
            <p:spPr bwMode="auto">
              <a:xfrm>
                <a:off x="1476" y="2742"/>
                <a:ext cx="0" cy="3"/>
              </a:xfrm>
              <a:custGeom>
                <a:avLst/>
                <a:gdLst>
                  <a:gd name="T0" fmla="*/ 0 h 3"/>
                  <a:gd name="T1" fmla="*/ 0 h 3"/>
                  <a:gd name="T2" fmla="*/ 3 h 3"/>
                  <a:gd name="T3" fmla="*/ 0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3">
                    <a:moveTo>
                      <a:pt x="0" y="0"/>
                    </a:moveTo>
                    <a:lnTo>
                      <a:pt x="0" y="0"/>
                    </a:lnTo>
                    <a:lnTo>
                      <a:pt x="0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612" name="Freeform 1112"/>
              <p:cNvSpPr>
                <a:spLocks/>
              </p:cNvSpPr>
              <p:nvPr/>
            </p:nvSpPr>
            <p:spPr bwMode="auto">
              <a:xfrm>
                <a:off x="1467" y="2736"/>
                <a:ext cx="0" cy="3"/>
              </a:xfrm>
              <a:custGeom>
                <a:avLst/>
                <a:gdLst>
                  <a:gd name="T0" fmla="*/ 3 h 3"/>
                  <a:gd name="T1" fmla="*/ 0 h 3"/>
                  <a:gd name="T2" fmla="*/ 3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3">
                    <a:moveTo>
                      <a:pt x="0" y="3"/>
                    </a:moveTo>
                    <a:lnTo>
                      <a:pt x="0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613" name="Freeform 1113"/>
              <p:cNvSpPr>
                <a:spLocks/>
              </p:cNvSpPr>
              <p:nvPr/>
            </p:nvSpPr>
            <p:spPr bwMode="auto">
              <a:xfrm>
                <a:off x="1470" y="2747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614" name="Freeform 1114"/>
              <p:cNvSpPr>
                <a:spLocks/>
              </p:cNvSpPr>
              <p:nvPr/>
            </p:nvSpPr>
            <p:spPr bwMode="auto">
              <a:xfrm>
                <a:off x="1465" y="2723"/>
                <a:ext cx="32" cy="52"/>
              </a:xfrm>
              <a:custGeom>
                <a:avLst/>
                <a:gdLst>
                  <a:gd name="T0" fmla="*/ 4 w 12"/>
                  <a:gd name="T1" fmla="*/ 14 h 19"/>
                  <a:gd name="T2" fmla="*/ 4 w 12"/>
                  <a:gd name="T3" fmla="*/ 16 h 19"/>
                  <a:gd name="T4" fmla="*/ 5 w 12"/>
                  <a:gd name="T5" fmla="*/ 17 h 19"/>
                  <a:gd name="T6" fmla="*/ 6 w 12"/>
                  <a:gd name="T7" fmla="*/ 16 h 19"/>
                  <a:gd name="T8" fmla="*/ 8 w 12"/>
                  <a:gd name="T9" fmla="*/ 15 h 19"/>
                  <a:gd name="T10" fmla="*/ 8 w 12"/>
                  <a:gd name="T11" fmla="*/ 11 h 19"/>
                  <a:gd name="T12" fmla="*/ 10 w 12"/>
                  <a:gd name="T13" fmla="*/ 14 h 19"/>
                  <a:gd name="T14" fmla="*/ 8 w 12"/>
                  <a:gd name="T15" fmla="*/ 12 h 19"/>
                  <a:gd name="T16" fmla="*/ 9 w 12"/>
                  <a:gd name="T17" fmla="*/ 11 h 19"/>
                  <a:gd name="T18" fmla="*/ 7 w 12"/>
                  <a:gd name="T19" fmla="*/ 11 h 19"/>
                  <a:gd name="T20" fmla="*/ 7 w 12"/>
                  <a:gd name="T21" fmla="*/ 10 h 19"/>
                  <a:gd name="T22" fmla="*/ 4 w 12"/>
                  <a:gd name="T23" fmla="*/ 11 h 19"/>
                  <a:gd name="T24" fmla="*/ 8 w 12"/>
                  <a:gd name="T25" fmla="*/ 9 h 19"/>
                  <a:gd name="T26" fmla="*/ 7 w 12"/>
                  <a:gd name="T27" fmla="*/ 8 h 19"/>
                  <a:gd name="T28" fmla="*/ 7 w 12"/>
                  <a:gd name="T29" fmla="*/ 7 h 19"/>
                  <a:gd name="T30" fmla="*/ 4 w 12"/>
                  <a:gd name="T31" fmla="*/ 7 h 19"/>
                  <a:gd name="T32" fmla="*/ 1 w 12"/>
                  <a:gd name="T33" fmla="*/ 7 h 19"/>
                  <a:gd name="T34" fmla="*/ 6 w 12"/>
                  <a:gd name="T35" fmla="*/ 5 h 19"/>
                  <a:gd name="T36" fmla="*/ 5 w 12"/>
                  <a:gd name="T37" fmla="*/ 4 h 19"/>
                  <a:gd name="T38" fmla="*/ 4 w 12"/>
                  <a:gd name="T39" fmla="*/ 4 h 19"/>
                  <a:gd name="T40" fmla="*/ 4 w 12"/>
                  <a:gd name="T41" fmla="*/ 6 h 19"/>
                  <a:gd name="T42" fmla="*/ 2 w 12"/>
                  <a:gd name="T43" fmla="*/ 4 h 19"/>
                  <a:gd name="T44" fmla="*/ 3 w 12"/>
                  <a:gd name="T45" fmla="*/ 3 h 19"/>
                  <a:gd name="T46" fmla="*/ 0 w 12"/>
                  <a:gd name="T47" fmla="*/ 6 h 19"/>
                  <a:gd name="T48" fmla="*/ 0 w 12"/>
                  <a:gd name="T49" fmla="*/ 6 h 19"/>
                  <a:gd name="T50" fmla="*/ 1 w 12"/>
                  <a:gd name="T51" fmla="*/ 7 h 19"/>
                  <a:gd name="T52" fmla="*/ 1 w 12"/>
                  <a:gd name="T53" fmla="*/ 8 h 19"/>
                  <a:gd name="T54" fmla="*/ 1 w 12"/>
                  <a:gd name="T55" fmla="*/ 9 h 19"/>
                  <a:gd name="T56" fmla="*/ 3 w 12"/>
                  <a:gd name="T57" fmla="*/ 9 h 19"/>
                  <a:gd name="T58" fmla="*/ 2 w 12"/>
                  <a:gd name="T59" fmla="*/ 9 h 19"/>
                  <a:gd name="T60" fmla="*/ 3 w 12"/>
                  <a:gd name="T61" fmla="*/ 9 h 19"/>
                  <a:gd name="T62" fmla="*/ 3 w 12"/>
                  <a:gd name="T63" fmla="*/ 10 h 19"/>
                  <a:gd name="T64" fmla="*/ 4 w 12"/>
                  <a:gd name="T65" fmla="*/ 10 h 19"/>
                  <a:gd name="T66" fmla="*/ 3 w 12"/>
                  <a:gd name="T67" fmla="*/ 11 h 19"/>
                  <a:gd name="T68" fmla="*/ 4 w 12"/>
                  <a:gd name="T69" fmla="*/ 12 h 19"/>
                  <a:gd name="T70" fmla="*/ 5 w 12"/>
                  <a:gd name="T71" fmla="*/ 11 h 19"/>
                  <a:gd name="T72" fmla="*/ 6 w 12"/>
                  <a:gd name="T73" fmla="*/ 12 h 19"/>
                  <a:gd name="T74" fmla="*/ 8 w 12"/>
                  <a:gd name="T75" fmla="*/ 13 h 19"/>
                  <a:gd name="T76" fmla="*/ 8 w 12"/>
                  <a:gd name="T77" fmla="*/ 13 h 19"/>
                  <a:gd name="T78" fmla="*/ 9 w 12"/>
                  <a:gd name="T79" fmla="*/ 12 h 19"/>
                  <a:gd name="T80" fmla="*/ 7 w 12"/>
                  <a:gd name="T81" fmla="*/ 11 h 19"/>
                  <a:gd name="T82" fmla="*/ 8 w 12"/>
                  <a:gd name="T83" fmla="*/ 13 h 19"/>
                  <a:gd name="T84" fmla="*/ 7 w 12"/>
                  <a:gd name="T85" fmla="*/ 14 h 19"/>
                  <a:gd name="T86" fmla="*/ 5 w 12"/>
                  <a:gd name="T87" fmla="*/ 12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2" h="19">
                    <a:moveTo>
                      <a:pt x="5" y="12"/>
                    </a:moveTo>
                    <a:cubicBezTo>
                      <a:pt x="5" y="12"/>
                      <a:pt x="4" y="13"/>
                      <a:pt x="4" y="14"/>
                    </a:cubicBezTo>
                    <a:cubicBezTo>
                      <a:pt x="4" y="13"/>
                      <a:pt x="4" y="13"/>
                      <a:pt x="4" y="13"/>
                    </a:cubicBezTo>
                    <a:cubicBezTo>
                      <a:pt x="4" y="13"/>
                      <a:pt x="4" y="15"/>
                      <a:pt x="4" y="16"/>
                    </a:cubicBezTo>
                    <a:cubicBezTo>
                      <a:pt x="4" y="15"/>
                      <a:pt x="4" y="15"/>
                      <a:pt x="4" y="15"/>
                    </a:cubicBezTo>
                    <a:cubicBezTo>
                      <a:pt x="4" y="14"/>
                      <a:pt x="4" y="17"/>
                      <a:pt x="5" y="17"/>
                    </a:cubicBezTo>
                    <a:cubicBezTo>
                      <a:pt x="5" y="17"/>
                      <a:pt x="5" y="14"/>
                      <a:pt x="5" y="15"/>
                    </a:cubicBezTo>
                    <a:cubicBezTo>
                      <a:pt x="6" y="14"/>
                      <a:pt x="6" y="15"/>
                      <a:pt x="6" y="16"/>
                    </a:cubicBezTo>
                    <a:cubicBezTo>
                      <a:pt x="6" y="16"/>
                      <a:pt x="6" y="14"/>
                      <a:pt x="6" y="13"/>
                    </a:cubicBezTo>
                    <a:cubicBezTo>
                      <a:pt x="7" y="19"/>
                      <a:pt x="7" y="12"/>
                      <a:pt x="8" y="15"/>
                    </a:cubicBezTo>
                    <a:cubicBezTo>
                      <a:pt x="8" y="15"/>
                      <a:pt x="7" y="16"/>
                      <a:pt x="9" y="15"/>
                    </a:cubicBezTo>
                    <a:cubicBezTo>
                      <a:pt x="11" y="13"/>
                      <a:pt x="8" y="10"/>
                      <a:pt x="8" y="11"/>
                    </a:cubicBezTo>
                    <a:cubicBezTo>
                      <a:pt x="8" y="13"/>
                      <a:pt x="10" y="8"/>
                      <a:pt x="7" y="15"/>
                    </a:cubicBezTo>
                    <a:cubicBezTo>
                      <a:pt x="7" y="16"/>
                      <a:pt x="11" y="14"/>
                      <a:pt x="10" y="14"/>
                    </a:cubicBezTo>
                    <a:cubicBezTo>
                      <a:pt x="11" y="14"/>
                      <a:pt x="10" y="13"/>
                      <a:pt x="11" y="13"/>
                    </a:cubicBezTo>
                    <a:cubicBezTo>
                      <a:pt x="8" y="13"/>
                      <a:pt x="12" y="10"/>
                      <a:pt x="8" y="12"/>
                    </a:cubicBezTo>
                    <a:cubicBezTo>
                      <a:pt x="9" y="11"/>
                      <a:pt x="8" y="12"/>
                      <a:pt x="9" y="11"/>
                    </a:cubicBezTo>
                    <a:cubicBezTo>
                      <a:pt x="9" y="11"/>
                      <a:pt x="9" y="11"/>
                      <a:pt x="9" y="11"/>
                    </a:cubicBezTo>
                    <a:cubicBezTo>
                      <a:pt x="10" y="11"/>
                      <a:pt x="7" y="12"/>
                      <a:pt x="9" y="11"/>
                    </a:cubicBezTo>
                    <a:cubicBezTo>
                      <a:pt x="9" y="10"/>
                      <a:pt x="8" y="11"/>
                      <a:pt x="7" y="11"/>
                    </a:cubicBezTo>
                    <a:cubicBezTo>
                      <a:pt x="7" y="11"/>
                      <a:pt x="8" y="11"/>
                      <a:pt x="9" y="9"/>
                    </a:cubicBezTo>
                    <a:cubicBezTo>
                      <a:pt x="7" y="10"/>
                      <a:pt x="8" y="10"/>
                      <a:pt x="7" y="10"/>
                    </a:cubicBezTo>
                    <a:cubicBezTo>
                      <a:pt x="7" y="10"/>
                      <a:pt x="7" y="11"/>
                      <a:pt x="6" y="11"/>
                    </a:cubicBezTo>
                    <a:cubicBezTo>
                      <a:pt x="6" y="10"/>
                      <a:pt x="4" y="11"/>
                      <a:pt x="4" y="11"/>
                    </a:cubicBezTo>
                    <a:cubicBezTo>
                      <a:pt x="6" y="9"/>
                      <a:pt x="4" y="11"/>
                      <a:pt x="5" y="10"/>
                    </a:cubicBezTo>
                    <a:cubicBezTo>
                      <a:pt x="6" y="10"/>
                      <a:pt x="6" y="10"/>
                      <a:pt x="8" y="9"/>
                    </a:cubicBezTo>
                    <a:cubicBezTo>
                      <a:pt x="8" y="9"/>
                      <a:pt x="7" y="9"/>
                      <a:pt x="6" y="9"/>
                    </a:cubicBezTo>
                    <a:cubicBezTo>
                      <a:pt x="6" y="8"/>
                      <a:pt x="7" y="8"/>
                      <a:pt x="7" y="8"/>
                    </a:cubicBezTo>
                    <a:cubicBezTo>
                      <a:pt x="8" y="7"/>
                      <a:pt x="5" y="8"/>
                      <a:pt x="6" y="8"/>
                    </a:cubicBezTo>
                    <a:cubicBezTo>
                      <a:pt x="7" y="7"/>
                      <a:pt x="7" y="7"/>
                      <a:pt x="7" y="7"/>
                    </a:cubicBezTo>
                    <a:cubicBezTo>
                      <a:pt x="5" y="8"/>
                      <a:pt x="6" y="6"/>
                      <a:pt x="5" y="6"/>
                    </a:cubicBezTo>
                    <a:cubicBezTo>
                      <a:pt x="4" y="7"/>
                      <a:pt x="4" y="7"/>
                      <a:pt x="4" y="7"/>
                    </a:cubicBezTo>
                    <a:cubicBezTo>
                      <a:pt x="7" y="5"/>
                      <a:pt x="3" y="7"/>
                      <a:pt x="4" y="6"/>
                    </a:cubicBezTo>
                    <a:cubicBezTo>
                      <a:pt x="3" y="7"/>
                      <a:pt x="2" y="7"/>
                      <a:pt x="1" y="7"/>
                    </a:cubicBezTo>
                    <a:cubicBezTo>
                      <a:pt x="3" y="6"/>
                      <a:pt x="3" y="6"/>
                      <a:pt x="3" y="6"/>
                    </a:cubicBezTo>
                    <a:cubicBezTo>
                      <a:pt x="2" y="7"/>
                      <a:pt x="5" y="5"/>
                      <a:pt x="6" y="5"/>
                    </a:cubicBezTo>
                    <a:cubicBezTo>
                      <a:pt x="5" y="5"/>
                      <a:pt x="5" y="4"/>
                      <a:pt x="4" y="5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5" y="4"/>
                      <a:pt x="2" y="6"/>
                      <a:pt x="3" y="5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4" y="4"/>
                      <a:pt x="1" y="0"/>
                      <a:pt x="2" y="4"/>
                    </a:cubicBezTo>
                    <a:cubicBezTo>
                      <a:pt x="3" y="3"/>
                      <a:pt x="5" y="6"/>
                      <a:pt x="4" y="6"/>
                    </a:cubicBezTo>
                    <a:cubicBezTo>
                      <a:pt x="1" y="4"/>
                      <a:pt x="2" y="2"/>
                      <a:pt x="2" y="5"/>
                    </a:cubicBezTo>
                    <a:cubicBezTo>
                      <a:pt x="2" y="5"/>
                      <a:pt x="2" y="4"/>
                      <a:pt x="2" y="4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2" y="4"/>
                      <a:pt x="3" y="4"/>
                      <a:pt x="3" y="3"/>
                    </a:cubicBezTo>
                    <a:cubicBezTo>
                      <a:pt x="4" y="3"/>
                      <a:pt x="2" y="4"/>
                      <a:pt x="3" y="4"/>
                    </a:cubicBezTo>
                    <a:cubicBezTo>
                      <a:pt x="2" y="5"/>
                      <a:pt x="2" y="5"/>
                      <a:pt x="0" y="6"/>
                    </a:cubicBezTo>
                    <a:cubicBezTo>
                      <a:pt x="1" y="6"/>
                      <a:pt x="1" y="6"/>
                      <a:pt x="1" y="6"/>
                    </a:cubicBezTo>
                    <a:cubicBezTo>
                      <a:pt x="1" y="6"/>
                      <a:pt x="1" y="6"/>
                      <a:pt x="0" y="6"/>
                    </a:cubicBezTo>
                    <a:cubicBezTo>
                      <a:pt x="2" y="5"/>
                      <a:pt x="0" y="7"/>
                      <a:pt x="1" y="7"/>
                    </a:cubicBezTo>
                    <a:cubicBezTo>
                      <a:pt x="1" y="7"/>
                      <a:pt x="1" y="7"/>
                      <a:pt x="1" y="7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1" y="7"/>
                      <a:pt x="1" y="7"/>
                      <a:pt x="1" y="8"/>
                    </a:cubicBezTo>
                    <a:cubicBezTo>
                      <a:pt x="2" y="7"/>
                      <a:pt x="3" y="6"/>
                      <a:pt x="3" y="7"/>
                    </a:cubicBezTo>
                    <a:cubicBezTo>
                      <a:pt x="2" y="8"/>
                      <a:pt x="3" y="8"/>
                      <a:pt x="1" y="9"/>
                    </a:cubicBezTo>
                    <a:cubicBezTo>
                      <a:pt x="3" y="8"/>
                      <a:pt x="2" y="9"/>
                      <a:pt x="3" y="8"/>
                    </a:cubicBezTo>
                    <a:cubicBezTo>
                      <a:pt x="4" y="8"/>
                      <a:pt x="3" y="8"/>
                      <a:pt x="3" y="9"/>
                    </a:cubicBezTo>
                    <a:cubicBezTo>
                      <a:pt x="2" y="9"/>
                      <a:pt x="2" y="9"/>
                      <a:pt x="2" y="9"/>
                    </a:cubicBezTo>
                    <a:cubicBezTo>
                      <a:pt x="2" y="9"/>
                      <a:pt x="2" y="9"/>
                      <a:pt x="2" y="9"/>
                    </a:cubicBezTo>
                    <a:cubicBezTo>
                      <a:pt x="2" y="9"/>
                      <a:pt x="2" y="9"/>
                      <a:pt x="2" y="9"/>
                    </a:cubicBezTo>
                    <a:cubicBezTo>
                      <a:pt x="2" y="9"/>
                      <a:pt x="3" y="9"/>
                      <a:pt x="3" y="9"/>
                    </a:cubicBezTo>
                    <a:cubicBezTo>
                      <a:pt x="2" y="10"/>
                      <a:pt x="2" y="9"/>
                      <a:pt x="2" y="10"/>
                    </a:cubicBezTo>
                    <a:cubicBezTo>
                      <a:pt x="2" y="10"/>
                      <a:pt x="5" y="9"/>
                      <a:pt x="3" y="10"/>
                    </a:cubicBezTo>
                    <a:cubicBezTo>
                      <a:pt x="4" y="9"/>
                      <a:pt x="4" y="10"/>
                      <a:pt x="6" y="9"/>
                    </a:cubicBezTo>
                    <a:cubicBezTo>
                      <a:pt x="5" y="9"/>
                      <a:pt x="4" y="10"/>
                      <a:pt x="4" y="10"/>
                    </a:cubicBezTo>
                    <a:cubicBezTo>
                      <a:pt x="6" y="9"/>
                      <a:pt x="4" y="10"/>
                      <a:pt x="5" y="10"/>
                    </a:cubicBezTo>
                    <a:cubicBezTo>
                      <a:pt x="3" y="11"/>
                      <a:pt x="5" y="10"/>
                      <a:pt x="3" y="11"/>
                    </a:cubicBezTo>
                    <a:cubicBezTo>
                      <a:pt x="3" y="11"/>
                      <a:pt x="5" y="11"/>
                      <a:pt x="5" y="11"/>
                    </a:cubicBezTo>
                    <a:cubicBezTo>
                      <a:pt x="4" y="12"/>
                      <a:pt x="4" y="12"/>
                      <a:pt x="4" y="12"/>
                    </a:cubicBezTo>
                    <a:cubicBezTo>
                      <a:pt x="4" y="12"/>
                      <a:pt x="5" y="11"/>
                      <a:pt x="4" y="12"/>
                    </a:cubicBezTo>
                    <a:cubicBezTo>
                      <a:pt x="5" y="11"/>
                      <a:pt x="5" y="11"/>
                      <a:pt x="5" y="11"/>
                    </a:cubicBezTo>
                    <a:cubicBezTo>
                      <a:pt x="5" y="12"/>
                      <a:pt x="5" y="12"/>
                      <a:pt x="4" y="13"/>
                    </a:cubicBezTo>
                    <a:cubicBezTo>
                      <a:pt x="6" y="12"/>
                      <a:pt x="6" y="12"/>
                      <a:pt x="6" y="12"/>
                    </a:cubicBezTo>
                    <a:cubicBezTo>
                      <a:pt x="5" y="13"/>
                      <a:pt x="7" y="13"/>
                      <a:pt x="9" y="12"/>
                    </a:cubicBezTo>
                    <a:cubicBezTo>
                      <a:pt x="9" y="13"/>
                      <a:pt x="8" y="13"/>
                      <a:pt x="8" y="13"/>
                    </a:cubicBezTo>
                    <a:cubicBezTo>
                      <a:pt x="7" y="13"/>
                      <a:pt x="7" y="13"/>
                      <a:pt x="7" y="13"/>
                    </a:cubicBezTo>
                    <a:cubicBezTo>
                      <a:pt x="7" y="13"/>
                      <a:pt x="6" y="13"/>
                      <a:pt x="8" y="13"/>
                    </a:cubicBezTo>
                    <a:cubicBezTo>
                      <a:pt x="8" y="13"/>
                      <a:pt x="9" y="14"/>
                      <a:pt x="7" y="13"/>
                    </a:cubicBezTo>
                    <a:cubicBezTo>
                      <a:pt x="6" y="11"/>
                      <a:pt x="10" y="12"/>
                      <a:pt x="9" y="12"/>
                    </a:cubicBezTo>
                    <a:cubicBezTo>
                      <a:pt x="7" y="15"/>
                      <a:pt x="8" y="16"/>
                      <a:pt x="6" y="14"/>
                    </a:cubicBezTo>
                    <a:cubicBezTo>
                      <a:pt x="7" y="10"/>
                      <a:pt x="7" y="12"/>
                      <a:pt x="7" y="11"/>
                    </a:cubicBezTo>
                    <a:cubicBezTo>
                      <a:pt x="7" y="11"/>
                      <a:pt x="7" y="11"/>
                      <a:pt x="7" y="13"/>
                    </a:cubicBezTo>
                    <a:cubicBezTo>
                      <a:pt x="7" y="13"/>
                      <a:pt x="7" y="14"/>
                      <a:pt x="8" y="13"/>
                    </a:cubicBezTo>
                    <a:cubicBezTo>
                      <a:pt x="8" y="12"/>
                      <a:pt x="9" y="14"/>
                      <a:pt x="8" y="15"/>
                    </a:cubicBezTo>
                    <a:cubicBezTo>
                      <a:pt x="7" y="15"/>
                      <a:pt x="7" y="14"/>
                      <a:pt x="7" y="14"/>
                    </a:cubicBezTo>
                    <a:cubicBezTo>
                      <a:pt x="7" y="12"/>
                      <a:pt x="7" y="12"/>
                      <a:pt x="7" y="12"/>
                    </a:cubicBezTo>
                    <a:cubicBezTo>
                      <a:pt x="6" y="9"/>
                      <a:pt x="6" y="15"/>
                      <a:pt x="5" y="12"/>
                    </a:cubicBez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615" name="Freeform 1115"/>
              <p:cNvSpPr>
                <a:spLocks/>
              </p:cNvSpPr>
              <p:nvPr/>
            </p:nvSpPr>
            <p:spPr bwMode="auto">
              <a:xfrm>
                <a:off x="1478" y="2758"/>
                <a:ext cx="6" cy="0"/>
              </a:xfrm>
              <a:custGeom>
                <a:avLst/>
                <a:gdLst>
                  <a:gd name="T0" fmla="*/ 2 w 2"/>
                  <a:gd name="T1" fmla="*/ 0 w 2"/>
                  <a:gd name="T2" fmla="*/ 1 w 2"/>
                  <a:gd name="T3" fmla="*/ 2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2" y="0"/>
                    </a:cubicBez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616" name="Rectangle 1116"/>
              <p:cNvSpPr>
                <a:spLocks noChangeArrowheads="1"/>
              </p:cNvSpPr>
              <p:nvPr/>
            </p:nvSpPr>
            <p:spPr bwMode="auto">
              <a:xfrm>
                <a:off x="1481" y="2758"/>
                <a:ext cx="3" cy="1"/>
              </a:xfrm>
              <a:prstGeom prst="rect">
                <a:avLst/>
              </a:pr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617" name="Freeform 1117"/>
              <p:cNvSpPr>
                <a:spLocks/>
              </p:cNvSpPr>
              <p:nvPr/>
            </p:nvSpPr>
            <p:spPr bwMode="auto">
              <a:xfrm>
                <a:off x="1476" y="275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618" name="Rectangle 1118"/>
              <p:cNvSpPr>
                <a:spLocks noChangeArrowheads="1"/>
              </p:cNvSpPr>
              <p:nvPr/>
            </p:nvSpPr>
            <p:spPr bwMode="auto">
              <a:xfrm>
                <a:off x="1476" y="2758"/>
                <a:ext cx="1" cy="1"/>
              </a:xfrm>
              <a:prstGeom prst="rect">
                <a:avLst/>
              </a:pr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619" name="Freeform 1119"/>
              <p:cNvSpPr>
                <a:spLocks/>
              </p:cNvSpPr>
              <p:nvPr/>
            </p:nvSpPr>
            <p:spPr bwMode="auto">
              <a:xfrm>
                <a:off x="1440" y="2745"/>
                <a:ext cx="36" cy="27"/>
              </a:xfrm>
              <a:custGeom>
                <a:avLst/>
                <a:gdLst>
                  <a:gd name="T0" fmla="*/ 6 w 13"/>
                  <a:gd name="T1" fmla="*/ 3 h 10"/>
                  <a:gd name="T2" fmla="*/ 4 w 13"/>
                  <a:gd name="T3" fmla="*/ 2 h 10"/>
                  <a:gd name="T4" fmla="*/ 6 w 13"/>
                  <a:gd name="T5" fmla="*/ 2 h 10"/>
                  <a:gd name="T6" fmla="*/ 3 w 13"/>
                  <a:gd name="T7" fmla="*/ 0 h 10"/>
                  <a:gd name="T8" fmla="*/ 7 w 13"/>
                  <a:gd name="T9" fmla="*/ 8 h 10"/>
                  <a:gd name="T10" fmla="*/ 4 w 13"/>
                  <a:gd name="T11" fmla="*/ 6 h 10"/>
                  <a:gd name="T12" fmla="*/ 9 w 13"/>
                  <a:gd name="T13" fmla="*/ 8 h 10"/>
                  <a:gd name="T14" fmla="*/ 9 w 13"/>
                  <a:gd name="T15" fmla="*/ 10 h 10"/>
                  <a:gd name="T16" fmla="*/ 10 w 13"/>
                  <a:gd name="T17" fmla="*/ 9 h 10"/>
                  <a:gd name="T18" fmla="*/ 10 w 13"/>
                  <a:gd name="T19" fmla="*/ 8 h 10"/>
                  <a:gd name="T20" fmla="*/ 10 w 13"/>
                  <a:gd name="T21" fmla="*/ 8 h 10"/>
                  <a:gd name="T22" fmla="*/ 10 w 13"/>
                  <a:gd name="T23" fmla="*/ 8 h 10"/>
                  <a:gd name="T24" fmla="*/ 11 w 13"/>
                  <a:gd name="T25" fmla="*/ 8 h 10"/>
                  <a:gd name="T26" fmla="*/ 11 w 13"/>
                  <a:gd name="T27" fmla="*/ 8 h 10"/>
                  <a:gd name="T28" fmla="*/ 11 w 13"/>
                  <a:gd name="T29" fmla="*/ 8 h 10"/>
                  <a:gd name="T30" fmla="*/ 11 w 13"/>
                  <a:gd name="T31" fmla="*/ 9 h 10"/>
                  <a:gd name="T32" fmla="*/ 13 w 13"/>
                  <a:gd name="T33" fmla="*/ 7 h 10"/>
                  <a:gd name="T34" fmla="*/ 13 w 13"/>
                  <a:gd name="T35" fmla="*/ 6 h 10"/>
                  <a:gd name="T36" fmla="*/ 12 w 13"/>
                  <a:gd name="T37" fmla="*/ 7 h 10"/>
                  <a:gd name="T38" fmla="*/ 12 w 13"/>
                  <a:gd name="T39" fmla="*/ 7 h 10"/>
                  <a:gd name="T40" fmla="*/ 11 w 13"/>
                  <a:gd name="T41" fmla="*/ 7 h 10"/>
                  <a:gd name="T42" fmla="*/ 11 w 13"/>
                  <a:gd name="T43" fmla="*/ 6 h 10"/>
                  <a:gd name="T44" fmla="*/ 10 w 13"/>
                  <a:gd name="T45" fmla="*/ 4 h 10"/>
                  <a:gd name="T46" fmla="*/ 10 w 13"/>
                  <a:gd name="T47" fmla="*/ 4 h 10"/>
                  <a:gd name="T48" fmla="*/ 10 w 13"/>
                  <a:gd name="T49" fmla="*/ 5 h 10"/>
                  <a:gd name="T50" fmla="*/ 10 w 13"/>
                  <a:gd name="T51" fmla="*/ 6 h 10"/>
                  <a:gd name="T52" fmla="*/ 10 w 13"/>
                  <a:gd name="T53" fmla="*/ 8 h 10"/>
                  <a:gd name="T54" fmla="*/ 10 w 13"/>
                  <a:gd name="T55" fmla="*/ 8 h 10"/>
                  <a:gd name="T56" fmla="*/ 10 w 13"/>
                  <a:gd name="T57" fmla="*/ 6 h 10"/>
                  <a:gd name="T58" fmla="*/ 10 w 13"/>
                  <a:gd name="T59" fmla="*/ 7 h 10"/>
                  <a:gd name="T60" fmla="*/ 9 w 13"/>
                  <a:gd name="T61" fmla="*/ 5 h 10"/>
                  <a:gd name="T62" fmla="*/ 9 w 13"/>
                  <a:gd name="T63" fmla="*/ 7 h 10"/>
                  <a:gd name="T64" fmla="*/ 6 w 13"/>
                  <a:gd name="T65" fmla="*/ 5 h 10"/>
                  <a:gd name="T66" fmla="*/ 8 w 13"/>
                  <a:gd name="T67" fmla="*/ 6 h 10"/>
                  <a:gd name="T68" fmla="*/ 6 w 13"/>
                  <a:gd name="T69" fmla="*/ 5 h 10"/>
                  <a:gd name="T70" fmla="*/ 7 w 13"/>
                  <a:gd name="T71" fmla="*/ 4 h 10"/>
                  <a:gd name="T72" fmla="*/ 6 w 13"/>
                  <a:gd name="T73" fmla="*/ 4 h 10"/>
                  <a:gd name="T74" fmla="*/ 6 w 13"/>
                  <a:gd name="T75" fmla="*/ 3 h 10"/>
                  <a:gd name="T76" fmla="*/ 6 w 13"/>
                  <a:gd name="T77" fmla="*/ 3 h 10"/>
                  <a:gd name="T78" fmla="*/ 4 w 13"/>
                  <a:gd name="T79" fmla="*/ 2 h 10"/>
                  <a:gd name="T80" fmla="*/ 6 w 13"/>
                  <a:gd name="T81" fmla="*/ 3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3" h="10">
                    <a:moveTo>
                      <a:pt x="6" y="3"/>
                    </a:moveTo>
                    <a:cubicBezTo>
                      <a:pt x="4" y="2"/>
                      <a:pt x="4" y="2"/>
                      <a:pt x="4" y="2"/>
                    </a:cubicBezTo>
                    <a:cubicBezTo>
                      <a:pt x="5" y="2"/>
                      <a:pt x="4" y="1"/>
                      <a:pt x="6" y="2"/>
                    </a:cubicBezTo>
                    <a:cubicBezTo>
                      <a:pt x="4" y="1"/>
                      <a:pt x="6" y="0"/>
                      <a:pt x="3" y="0"/>
                    </a:cubicBezTo>
                    <a:cubicBezTo>
                      <a:pt x="5" y="4"/>
                      <a:pt x="0" y="2"/>
                      <a:pt x="7" y="8"/>
                    </a:cubicBezTo>
                    <a:cubicBezTo>
                      <a:pt x="7" y="8"/>
                      <a:pt x="6" y="10"/>
                      <a:pt x="4" y="6"/>
                    </a:cubicBezTo>
                    <a:cubicBezTo>
                      <a:pt x="11" y="10"/>
                      <a:pt x="7" y="10"/>
                      <a:pt x="9" y="8"/>
                    </a:cubicBezTo>
                    <a:cubicBezTo>
                      <a:pt x="9" y="10"/>
                      <a:pt x="9" y="10"/>
                      <a:pt x="9" y="10"/>
                    </a:cubicBezTo>
                    <a:cubicBezTo>
                      <a:pt x="10" y="10"/>
                      <a:pt x="10" y="7"/>
                      <a:pt x="10" y="9"/>
                    </a:cubicBezTo>
                    <a:cubicBezTo>
                      <a:pt x="10" y="8"/>
                      <a:pt x="10" y="8"/>
                      <a:pt x="10" y="8"/>
                    </a:cubicBezTo>
                    <a:cubicBezTo>
                      <a:pt x="10" y="8"/>
                      <a:pt x="10" y="8"/>
                      <a:pt x="10" y="8"/>
                    </a:cubicBezTo>
                    <a:cubicBezTo>
                      <a:pt x="10" y="8"/>
                      <a:pt x="10" y="8"/>
                      <a:pt x="10" y="8"/>
                    </a:cubicBezTo>
                    <a:cubicBezTo>
                      <a:pt x="11" y="7"/>
                      <a:pt x="11" y="7"/>
                      <a:pt x="11" y="8"/>
                    </a:cubicBezTo>
                    <a:cubicBezTo>
                      <a:pt x="11" y="9"/>
                      <a:pt x="11" y="8"/>
                      <a:pt x="11" y="8"/>
                    </a:cubicBezTo>
                    <a:cubicBezTo>
                      <a:pt x="11" y="9"/>
                      <a:pt x="11" y="8"/>
                      <a:pt x="11" y="8"/>
                    </a:cubicBezTo>
                    <a:cubicBezTo>
                      <a:pt x="12" y="8"/>
                      <a:pt x="11" y="9"/>
                      <a:pt x="11" y="9"/>
                    </a:cubicBezTo>
                    <a:cubicBezTo>
                      <a:pt x="12" y="8"/>
                      <a:pt x="12" y="10"/>
                      <a:pt x="13" y="7"/>
                    </a:cubicBezTo>
                    <a:cubicBezTo>
                      <a:pt x="13" y="6"/>
                      <a:pt x="12" y="6"/>
                      <a:pt x="13" y="6"/>
                    </a:cubicBezTo>
                    <a:cubicBezTo>
                      <a:pt x="12" y="5"/>
                      <a:pt x="12" y="6"/>
                      <a:pt x="12" y="7"/>
                    </a:cubicBezTo>
                    <a:cubicBezTo>
                      <a:pt x="12" y="7"/>
                      <a:pt x="12" y="7"/>
                      <a:pt x="12" y="7"/>
                    </a:cubicBezTo>
                    <a:cubicBezTo>
                      <a:pt x="12" y="10"/>
                      <a:pt x="12" y="6"/>
                      <a:pt x="11" y="7"/>
                    </a:cubicBezTo>
                    <a:cubicBezTo>
                      <a:pt x="11" y="6"/>
                      <a:pt x="11" y="6"/>
                      <a:pt x="11" y="6"/>
                    </a:cubicBezTo>
                    <a:cubicBezTo>
                      <a:pt x="11" y="3"/>
                      <a:pt x="11" y="7"/>
                      <a:pt x="10" y="4"/>
                    </a:cubicBezTo>
                    <a:cubicBezTo>
                      <a:pt x="10" y="4"/>
                      <a:pt x="10" y="4"/>
                      <a:pt x="10" y="4"/>
                    </a:cubicBezTo>
                    <a:cubicBezTo>
                      <a:pt x="10" y="4"/>
                      <a:pt x="10" y="5"/>
                      <a:pt x="10" y="5"/>
                    </a:cubicBezTo>
                    <a:cubicBezTo>
                      <a:pt x="10" y="6"/>
                      <a:pt x="10" y="6"/>
                      <a:pt x="10" y="6"/>
                    </a:cubicBezTo>
                    <a:cubicBezTo>
                      <a:pt x="10" y="6"/>
                      <a:pt x="10" y="7"/>
                      <a:pt x="10" y="8"/>
                    </a:cubicBezTo>
                    <a:cubicBezTo>
                      <a:pt x="10" y="7"/>
                      <a:pt x="10" y="9"/>
                      <a:pt x="10" y="8"/>
                    </a:cubicBezTo>
                    <a:cubicBezTo>
                      <a:pt x="10" y="7"/>
                      <a:pt x="10" y="7"/>
                      <a:pt x="10" y="6"/>
                    </a:cubicBezTo>
                    <a:cubicBezTo>
                      <a:pt x="10" y="7"/>
                      <a:pt x="10" y="7"/>
                      <a:pt x="10" y="7"/>
                    </a:cubicBezTo>
                    <a:cubicBezTo>
                      <a:pt x="9" y="7"/>
                      <a:pt x="9" y="6"/>
                      <a:pt x="9" y="5"/>
                    </a:cubicBezTo>
                    <a:cubicBezTo>
                      <a:pt x="9" y="6"/>
                      <a:pt x="10" y="6"/>
                      <a:pt x="9" y="7"/>
                    </a:cubicBezTo>
                    <a:cubicBezTo>
                      <a:pt x="9" y="5"/>
                      <a:pt x="9" y="7"/>
                      <a:pt x="6" y="5"/>
                    </a:cubicBezTo>
                    <a:cubicBezTo>
                      <a:pt x="7" y="4"/>
                      <a:pt x="7" y="6"/>
                      <a:pt x="8" y="6"/>
                    </a:cubicBezTo>
                    <a:cubicBezTo>
                      <a:pt x="8" y="5"/>
                      <a:pt x="7" y="5"/>
                      <a:pt x="6" y="5"/>
                    </a:cubicBezTo>
                    <a:cubicBezTo>
                      <a:pt x="5" y="5"/>
                      <a:pt x="6" y="4"/>
                      <a:pt x="7" y="4"/>
                    </a:cubicBezTo>
                    <a:cubicBezTo>
                      <a:pt x="6" y="4"/>
                      <a:pt x="6" y="4"/>
                      <a:pt x="6" y="4"/>
                    </a:cubicBezTo>
                    <a:cubicBezTo>
                      <a:pt x="4" y="4"/>
                      <a:pt x="7" y="3"/>
                      <a:pt x="6" y="3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6" y="3"/>
                      <a:pt x="3" y="3"/>
                      <a:pt x="4" y="2"/>
                    </a:cubicBezTo>
                    <a:cubicBezTo>
                      <a:pt x="5" y="2"/>
                      <a:pt x="5" y="3"/>
                      <a:pt x="6" y="3"/>
                    </a:cubicBez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620" name="Freeform 1120"/>
              <p:cNvSpPr>
                <a:spLocks/>
              </p:cNvSpPr>
              <p:nvPr/>
            </p:nvSpPr>
            <p:spPr bwMode="auto">
              <a:xfrm>
                <a:off x="1448" y="2742"/>
                <a:ext cx="6" cy="3"/>
              </a:xfrm>
              <a:custGeom>
                <a:avLst/>
                <a:gdLst>
                  <a:gd name="T0" fmla="*/ 1 w 2"/>
                  <a:gd name="T1" fmla="*/ 1 h 1"/>
                  <a:gd name="T2" fmla="*/ 2 w 2"/>
                  <a:gd name="T3" fmla="*/ 1 h 1"/>
                  <a:gd name="T4" fmla="*/ 0 w 2"/>
                  <a:gd name="T5" fmla="*/ 0 h 1"/>
                  <a:gd name="T6" fmla="*/ 0 w 2"/>
                  <a:gd name="T7" fmla="*/ 1 h 1"/>
                  <a:gd name="T8" fmla="*/ 1 w 2"/>
                  <a:gd name="T9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1">
                    <a:moveTo>
                      <a:pt x="1" y="1"/>
                    </a:move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1" y="0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cubicBezTo>
                      <a:pt x="1" y="1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621" name="Freeform 1121"/>
              <p:cNvSpPr>
                <a:spLocks/>
              </p:cNvSpPr>
              <p:nvPr/>
            </p:nvSpPr>
            <p:spPr bwMode="auto">
              <a:xfrm>
                <a:off x="1446" y="2728"/>
                <a:ext cx="38" cy="17"/>
              </a:xfrm>
              <a:custGeom>
                <a:avLst/>
                <a:gdLst>
                  <a:gd name="T0" fmla="*/ 10 w 14"/>
                  <a:gd name="T1" fmla="*/ 4 h 6"/>
                  <a:gd name="T2" fmla="*/ 11 w 14"/>
                  <a:gd name="T3" fmla="*/ 3 h 6"/>
                  <a:gd name="T4" fmla="*/ 7 w 14"/>
                  <a:gd name="T5" fmla="*/ 0 h 6"/>
                  <a:gd name="T6" fmla="*/ 3 w 14"/>
                  <a:gd name="T7" fmla="*/ 4 h 6"/>
                  <a:gd name="T8" fmla="*/ 1 w 14"/>
                  <a:gd name="T9" fmla="*/ 4 h 6"/>
                  <a:gd name="T10" fmla="*/ 3 w 14"/>
                  <a:gd name="T11" fmla="*/ 5 h 6"/>
                  <a:gd name="T12" fmla="*/ 2 w 14"/>
                  <a:gd name="T13" fmla="*/ 5 h 6"/>
                  <a:gd name="T14" fmla="*/ 3 w 14"/>
                  <a:gd name="T15" fmla="*/ 5 h 6"/>
                  <a:gd name="T16" fmla="*/ 3 w 14"/>
                  <a:gd name="T17" fmla="*/ 4 h 6"/>
                  <a:gd name="T18" fmla="*/ 4 w 14"/>
                  <a:gd name="T19" fmla="*/ 5 h 6"/>
                  <a:gd name="T20" fmla="*/ 8 w 14"/>
                  <a:gd name="T21" fmla="*/ 2 h 6"/>
                  <a:gd name="T22" fmla="*/ 7 w 14"/>
                  <a:gd name="T23" fmla="*/ 4 h 6"/>
                  <a:gd name="T24" fmla="*/ 8 w 14"/>
                  <a:gd name="T25" fmla="*/ 5 h 6"/>
                  <a:gd name="T26" fmla="*/ 9 w 14"/>
                  <a:gd name="T27" fmla="*/ 5 h 6"/>
                  <a:gd name="T28" fmla="*/ 10 w 14"/>
                  <a:gd name="T29" fmla="*/ 3 h 6"/>
                  <a:gd name="T30" fmla="*/ 8 w 14"/>
                  <a:gd name="T31" fmla="*/ 5 h 6"/>
                  <a:gd name="T32" fmla="*/ 10 w 14"/>
                  <a:gd name="T33" fmla="*/ 6 h 6"/>
                  <a:gd name="T34" fmla="*/ 12 w 14"/>
                  <a:gd name="T35" fmla="*/ 5 h 6"/>
                  <a:gd name="T36" fmla="*/ 11 w 14"/>
                  <a:gd name="T37" fmla="*/ 6 h 6"/>
                  <a:gd name="T38" fmla="*/ 11 w 14"/>
                  <a:gd name="T39" fmla="*/ 6 h 6"/>
                  <a:gd name="T40" fmla="*/ 14 w 14"/>
                  <a:gd name="T41" fmla="*/ 5 h 6"/>
                  <a:gd name="T42" fmla="*/ 10 w 14"/>
                  <a:gd name="T43" fmla="*/ 4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4" h="6">
                    <a:moveTo>
                      <a:pt x="10" y="4"/>
                    </a:moveTo>
                    <a:cubicBezTo>
                      <a:pt x="11" y="3"/>
                      <a:pt x="11" y="3"/>
                      <a:pt x="11" y="3"/>
                    </a:cubicBezTo>
                    <a:cubicBezTo>
                      <a:pt x="10" y="3"/>
                      <a:pt x="12" y="3"/>
                      <a:pt x="7" y="0"/>
                    </a:cubicBezTo>
                    <a:cubicBezTo>
                      <a:pt x="4" y="0"/>
                      <a:pt x="3" y="3"/>
                      <a:pt x="3" y="4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2" y="4"/>
                      <a:pt x="0" y="5"/>
                      <a:pt x="3" y="5"/>
                    </a:cubicBezTo>
                    <a:cubicBezTo>
                      <a:pt x="3" y="5"/>
                      <a:pt x="2" y="5"/>
                      <a:pt x="2" y="5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5" y="6"/>
                      <a:pt x="2" y="1"/>
                      <a:pt x="8" y="2"/>
                    </a:cubicBezTo>
                    <a:cubicBezTo>
                      <a:pt x="7" y="4"/>
                      <a:pt x="7" y="4"/>
                      <a:pt x="7" y="4"/>
                    </a:cubicBezTo>
                    <a:cubicBezTo>
                      <a:pt x="9" y="4"/>
                      <a:pt x="9" y="4"/>
                      <a:pt x="8" y="5"/>
                    </a:cubicBezTo>
                    <a:cubicBezTo>
                      <a:pt x="8" y="5"/>
                      <a:pt x="9" y="4"/>
                      <a:pt x="9" y="5"/>
                    </a:cubicBezTo>
                    <a:cubicBezTo>
                      <a:pt x="9" y="4"/>
                      <a:pt x="9" y="4"/>
                      <a:pt x="10" y="3"/>
                    </a:cubicBezTo>
                    <a:cubicBezTo>
                      <a:pt x="11" y="3"/>
                      <a:pt x="9" y="4"/>
                      <a:pt x="8" y="5"/>
                    </a:cubicBezTo>
                    <a:cubicBezTo>
                      <a:pt x="10" y="4"/>
                      <a:pt x="11" y="5"/>
                      <a:pt x="10" y="6"/>
                    </a:cubicBezTo>
                    <a:cubicBezTo>
                      <a:pt x="11" y="5"/>
                      <a:pt x="12" y="5"/>
                      <a:pt x="12" y="5"/>
                    </a:cubicBezTo>
                    <a:cubicBezTo>
                      <a:pt x="12" y="5"/>
                      <a:pt x="11" y="6"/>
                      <a:pt x="11" y="6"/>
                    </a:cubicBezTo>
                    <a:cubicBezTo>
                      <a:pt x="11" y="6"/>
                      <a:pt x="11" y="6"/>
                      <a:pt x="11" y="6"/>
                    </a:cubicBezTo>
                    <a:cubicBezTo>
                      <a:pt x="12" y="6"/>
                      <a:pt x="13" y="5"/>
                      <a:pt x="14" y="5"/>
                    </a:cubicBezTo>
                    <a:cubicBezTo>
                      <a:pt x="14" y="3"/>
                      <a:pt x="11" y="5"/>
                      <a:pt x="10" y="4"/>
                    </a:cubicBez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622" name="Freeform 1122"/>
              <p:cNvSpPr>
                <a:spLocks/>
              </p:cNvSpPr>
              <p:nvPr/>
            </p:nvSpPr>
            <p:spPr bwMode="auto">
              <a:xfrm>
                <a:off x="1476" y="2736"/>
                <a:ext cx="2" cy="3"/>
              </a:xfrm>
              <a:custGeom>
                <a:avLst/>
                <a:gdLst>
                  <a:gd name="T0" fmla="*/ 2 w 2"/>
                  <a:gd name="T1" fmla="*/ 0 h 3"/>
                  <a:gd name="T2" fmla="*/ 0 w 2"/>
                  <a:gd name="T3" fmla="*/ 0 h 3"/>
                  <a:gd name="T4" fmla="*/ 2 w 2"/>
                  <a:gd name="T5" fmla="*/ 3 h 3"/>
                  <a:gd name="T6" fmla="*/ 2 w 2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3">
                    <a:moveTo>
                      <a:pt x="2" y="0"/>
                    </a:moveTo>
                    <a:lnTo>
                      <a:pt x="0" y="0"/>
                    </a:lnTo>
                    <a:lnTo>
                      <a:pt x="2" y="3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623" name="Freeform 1123"/>
              <p:cNvSpPr>
                <a:spLocks/>
              </p:cNvSpPr>
              <p:nvPr/>
            </p:nvSpPr>
            <p:spPr bwMode="auto">
              <a:xfrm>
                <a:off x="1761" y="2989"/>
                <a:ext cx="3" cy="0"/>
              </a:xfrm>
              <a:custGeom>
                <a:avLst/>
                <a:gdLst>
                  <a:gd name="T0" fmla="*/ 3 w 3"/>
                  <a:gd name="T1" fmla="*/ 0 w 3"/>
                  <a:gd name="T2" fmla="*/ 3 w 3"/>
                  <a:gd name="T3" fmla="*/ 3 w 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3">
                    <a:moveTo>
                      <a:pt x="3" y="0"/>
                    </a:moveTo>
                    <a:lnTo>
                      <a:pt x="0" y="0"/>
                    </a:lnTo>
                    <a:lnTo>
                      <a:pt x="3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624" name="Freeform 1124"/>
              <p:cNvSpPr>
                <a:spLocks/>
              </p:cNvSpPr>
              <p:nvPr/>
            </p:nvSpPr>
            <p:spPr bwMode="auto">
              <a:xfrm>
                <a:off x="1753" y="2979"/>
                <a:ext cx="11" cy="13"/>
              </a:xfrm>
              <a:custGeom>
                <a:avLst/>
                <a:gdLst>
                  <a:gd name="T0" fmla="*/ 1 w 4"/>
                  <a:gd name="T1" fmla="*/ 0 h 5"/>
                  <a:gd name="T2" fmla="*/ 2 w 4"/>
                  <a:gd name="T3" fmla="*/ 1 h 5"/>
                  <a:gd name="T4" fmla="*/ 3 w 4"/>
                  <a:gd name="T5" fmla="*/ 5 h 5"/>
                  <a:gd name="T6" fmla="*/ 2 w 4"/>
                  <a:gd name="T7" fmla="*/ 3 h 5"/>
                  <a:gd name="T8" fmla="*/ 2 w 4"/>
                  <a:gd name="T9" fmla="*/ 4 h 5"/>
                  <a:gd name="T10" fmla="*/ 1 w 4"/>
                  <a:gd name="T11" fmla="*/ 3 h 5"/>
                  <a:gd name="T12" fmla="*/ 2 w 4"/>
                  <a:gd name="T13" fmla="*/ 2 h 5"/>
                  <a:gd name="T14" fmla="*/ 1 w 4"/>
                  <a:gd name="T15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" h="5">
                    <a:moveTo>
                      <a:pt x="1" y="0"/>
                    </a:moveTo>
                    <a:cubicBezTo>
                      <a:pt x="2" y="0"/>
                      <a:pt x="2" y="1"/>
                      <a:pt x="2" y="1"/>
                    </a:cubicBezTo>
                    <a:cubicBezTo>
                      <a:pt x="2" y="4"/>
                      <a:pt x="1" y="3"/>
                      <a:pt x="3" y="5"/>
                    </a:cubicBezTo>
                    <a:cubicBezTo>
                      <a:pt x="4" y="5"/>
                      <a:pt x="3" y="3"/>
                      <a:pt x="2" y="3"/>
                    </a:cubicBezTo>
                    <a:cubicBezTo>
                      <a:pt x="2" y="3"/>
                      <a:pt x="3" y="4"/>
                      <a:pt x="2" y="4"/>
                    </a:cubicBezTo>
                    <a:cubicBezTo>
                      <a:pt x="2" y="3"/>
                      <a:pt x="1" y="2"/>
                      <a:pt x="1" y="3"/>
                    </a:cubicBezTo>
                    <a:cubicBezTo>
                      <a:pt x="0" y="1"/>
                      <a:pt x="1" y="2"/>
                      <a:pt x="2" y="2"/>
                    </a:cubicBez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625" name="Freeform 1125"/>
              <p:cNvSpPr>
                <a:spLocks/>
              </p:cNvSpPr>
              <p:nvPr/>
            </p:nvSpPr>
            <p:spPr bwMode="auto">
              <a:xfrm>
                <a:off x="1759" y="2984"/>
                <a:ext cx="0" cy="5"/>
              </a:xfrm>
              <a:custGeom>
                <a:avLst/>
                <a:gdLst>
                  <a:gd name="T0" fmla="*/ 2 h 2"/>
                  <a:gd name="T1" fmla="*/ 0 h 2"/>
                  <a:gd name="T2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2"/>
                    </a:cubicBez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626" name="Freeform 1126"/>
              <p:cNvSpPr>
                <a:spLocks/>
              </p:cNvSpPr>
              <p:nvPr/>
            </p:nvSpPr>
            <p:spPr bwMode="auto">
              <a:xfrm>
                <a:off x="1756" y="2987"/>
                <a:ext cx="3" cy="5"/>
              </a:xfrm>
              <a:custGeom>
                <a:avLst/>
                <a:gdLst>
                  <a:gd name="T0" fmla="*/ 1 w 1"/>
                  <a:gd name="T1" fmla="*/ 1 h 2"/>
                  <a:gd name="T2" fmla="*/ 0 w 1"/>
                  <a:gd name="T3" fmla="*/ 0 h 2"/>
                  <a:gd name="T4" fmla="*/ 0 w 1"/>
                  <a:gd name="T5" fmla="*/ 2 h 2"/>
                  <a:gd name="T6" fmla="*/ 1 w 1"/>
                  <a:gd name="T7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1" y="1"/>
                    </a:moveTo>
                    <a:cubicBezTo>
                      <a:pt x="0" y="1"/>
                      <a:pt x="1" y="0"/>
                      <a:pt x="0" y="0"/>
                    </a:cubicBezTo>
                    <a:cubicBezTo>
                      <a:pt x="0" y="2"/>
                      <a:pt x="0" y="2"/>
                      <a:pt x="0" y="2"/>
                    </a:cubicBez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627" name="Freeform 1127"/>
              <p:cNvSpPr>
                <a:spLocks/>
              </p:cNvSpPr>
              <p:nvPr/>
            </p:nvSpPr>
            <p:spPr bwMode="auto">
              <a:xfrm>
                <a:off x="1756" y="2989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628" name="Freeform 1128"/>
              <p:cNvSpPr>
                <a:spLocks/>
              </p:cNvSpPr>
              <p:nvPr/>
            </p:nvSpPr>
            <p:spPr bwMode="auto">
              <a:xfrm>
                <a:off x="1753" y="2981"/>
                <a:ext cx="3" cy="11"/>
              </a:xfrm>
              <a:custGeom>
                <a:avLst/>
                <a:gdLst>
                  <a:gd name="T0" fmla="*/ 0 w 1"/>
                  <a:gd name="T1" fmla="*/ 3 h 4"/>
                  <a:gd name="T2" fmla="*/ 1 w 1"/>
                  <a:gd name="T3" fmla="*/ 3 h 4"/>
                  <a:gd name="T4" fmla="*/ 1 w 1"/>
                  <a:gd name="T5" fmla="*/ 3 h 4"/>
                  <a:gd name="T6" fmla="*/ 1 w 1"/>
                  <a:gd name="T7" fmla="*/ 1 h 4"/>
                  <a:gd name="T8" fmla="*/ 1 w 1"/>
                  <a:gd name="T9" fmla="*/ 1 h 4"/>
                  <a:gd name="T10" fmla="*/ 1 w 1"/>
                  <a:gd name="T11" fmla="*/ 0 h 4"/>
                  <a:gd name="T12" fmla="*/ 0 w 1"/>
                  <a:gd name="T13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" h="4">
                    <a:moveTo>
                      <a:pt x="0" y="3"/>
                    </a:moveTo>
                    <a:cubicBezTo>
                      <a:pt x="0" y="4"/>
                      <a:pt x="0" y="3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2"/>
                      <a:pt x="1" y="1"/>
                      <a:pt x="1" y="1"/>
                    </a:cubicBezTo>
                    <a:cubicBezTo>
                      <a:pt x="1" y="1"/>
                      <a:pt x="1" y="2"/>
                      <a:pt x="1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2"/>
                      <a:pt x="0" y="3"/>
                    </a:cubicBez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629" name="Freeform 1129"/>
              <p:cNvSpPr>
                <a:spLocks/>
              </p:cNvSpPr>
              <p:nvPr/>
            </p:nvSpPr>
            <p:spPr bwMode="auto">
              <a:xfrm>
                <a:off x="1756" y="2987"/>
                <a:ext cx="0" cy="2"/>
              </a:xfrm>
              <a:custGeom>
                <a:avLst/>
                <a:gdLst>
                  <a:gd name="T0" fmla="*/ 1 h 1"/>
                  <a:gd name="T1" fmla="*/ 1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630" name="Freeform 1130"/>
              <p:cNvSpPr>
                <a:spLocks/>
              </p:cNvSpPr>
              <p:nvPr/>
            </p:nvSpPr>
            <p:spPr bwMode="auto">
              <a:xfrm>
                <a:off x="1756" y="2987"/>
                <a:ext cx="0" cy="2"/>
              </a:xfrm>
              <a:custGeom>
                <a:avLst/>
                <a:gdLst>
                  <a:gd name="T0" fmla="*/ 2 h 2"/>
                  <a:gd name="T1" fmla="*/ 2 h 2"/>
                  <a:gd name="T2" fmla="*/ 0 h 2"/>
                  <a:gd name="T3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631" name="Freeform 1131"/>
              <p:cNvSpPr>
                <a:spLocks/>
              </p:cNvSpPr>
              <p:nvPr/>
            </p:nvSpPr>
            <p:spPr bwMode="auto">
              <a:xfrm>
                <a:off x="1750" y="2979"/>
                <a:ext cx="6" cy="10"/>
              </a:xfrm>
              <a:custGeom>
                <a:avLst/>
                <a:gdLst>
                  <a:gd name="T0" fmla="*/ 0 w 2"/>
                  <a:gd name="T1" fmla="*/ 4 h 4"/>
                  <a:gd name="T2" fmla="*/ 1 w 2"/>
                  <a:gd name="T3" fmla="*/ 3 h 4"/>
                  <a:gd name="T4" fmla="*/ 2 w 2"/>
                  <a:gd name="T5" fmla="*/ 0 h 4"/>
                  <a:gd name="T6" fmla="*/ 1 w 2"/>
                  <a:gd name="T7" fmla="*/ 1 h 4"/>
                  <a:gd name="T8" fmla="*/ 0 w 2"/>
                  <a:gd name="T9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4">
                    <a:moveTo>
                      <a:pt x="0" y="4"/>
                    </a:moveTo>
                    <a:cubicBezTo>
                      <a:pt x="1" y="2"/>
                      <a:pt x="1" y="4"/>
                      <a:pt x="1" y="3"/>
                    </a:cubicBezTo>
                    <a:cubicBezTo>
                      <a:pt x="1" y="3"/>
                      <a:pt x="1" y="1"/>
                      <a:pt x="2" y="0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3"/>
                      <a:pt x="0" y="4"/>
                    </a:cubicBez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632" name="Freeform 1132"/>
              <p:cNvSpPr>
                <a:spLocks/>
              </p:cNvSpPr>
              <p:nvPr/>
            </p:nvSpPr>
            <p:spPr bwMode="auto">
              <a:xfrm>
                <a:off x="1756" y="2976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633" name="Freeform 1133"/>
              <p:cNvSpPr>
                <a:spLocks/>
              </p:cNvSpPr>
              <p:nvPr/>
            </p:nvSpPr>
            <p:spPr bwMode="auto">
              <a:xfrm>
                <a:off x="1750" y="2976"/>
                <a:ext cx="6" cy="11"/>
              </a:xfrm>
              <a:custGeom>
                <a:avLst/>
                <a:gdLst>
                  <a:gd name="T0" fmla="*/ 0 w 2"/>
                  <a:gd name="T1" fmla="*/ 3 h 4"/>
                  <a:gd name="T2" fmla="*/ 1 w 2"/>
                  <a:gd name="T3" fmla="*/ 1 h 4"/>
                  <a:gd name="T4" fmla="*/ 0 w 2"/>
                  <a:gd name="T5" fmla="*/ 2 h 4"/>
                  <a:gd name="T6" fmla="*/ 1 w 2"/>
                  <a:gd name="T7" fmla="*/ 2 h 4"/>
                  <a:gd name="T8" fmla="*/ 0 w 2"/>
                  <a:gd name="T9" fmla="*/ 3 h 4"/>
                  <a:gd name="T10" fmla="*/ 1 w 2"/>
                  <a:gd name="T11" fmla="*/ 2 h 4"/>
                  <a:gd name="T12" fmla="*/ 1 w 2"/>
                  <a:gd name="T13" fmla="*/ 3 h 4"/>
                  <a:gd name="T14" fmla="*/ 2 w 2"/>
                  <a:gd name="T15" fmla="*/ 1 h 4"/>
                  <a:gd name="T16" fmla="*/ 1 w 2"/>
                  <a:gd name="T17" fmla="*/ 1 h 4"/>
                  <a:gd name="T18" fmla="*/ 2 w 2"/>
                  <a:gd name="T19" fmla="*/ 0 h 4"/>
                  <a:gd name="T20" fmla="*/ 1 w 2"/>
                  <a:gd name="T21" fmla="*/ 1 h 4"/>
                  <a:gd name="T22" fmla="*/ 0 w 2"/>
                  <a:gd name="T23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" h="4">
                    <a:moveTo>
                      <a:pt x="0" y="3"/>
                    </a:moveTo>
                    <a:cubicBezTo>
                      <a:pt x="0" y="2"/>
                      <a:pt x="1" y="2"/>
                      <a:pt x="1" y="1"/>
                    </a:cubicBezTo>
                    <a:cubicBezTo>
                      <a:pt x="1" y="2"/>
                      <a:pt x="1" y="2"/>
                      <a:pt x="0" y="2"/>
                    </a:cubicBezTo>
                    <a:cubicBezTo>
                      <a:pt x="0" y="3"/>
                      <a:pt x="1" y="2"/>
                      <a:pt x="1" y="2"/>
                    </a:cubicBezTo>
                    <a:cubicBezTo>
                      <a:pt x="0" y="4"/>
                      <a:pt x="1" y="2"/>
                      <a:pt x="0" y="3"/>
                    </a:cubicBezTo>
                    <a:cubicBezTo>
                      <a:pt x="0" y="3"/>
                      <a:pt x="0" y="3"/>
                      <a:pt x="1" y="2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1" y="3"/>
                      <a:pt x="1" y="1"/>
                    </a:cubicBezTo>
                    <a:cubicBezTo>
                      <a:pt x="2" y="1"/>
                      <a:pt x="2" y="0"/>
                      <a:pt x="2" y="0"/>
                    </a:cubicBezTo>
                    <a:cubicBezTo>
                      <a:pt x="2" y="0"/>
                      <a:pt x="2" y="1"/>
                      <a:pt x="1" y="1"/>
                    </a:cubicBezTo>
                    <a:cubicBezTo>
                      <a:pt x="1" y="1"/>
                      <a:pt x="1" y="1"/>
                      <a:pt x="0" y="3"/>
                    </a:cubicBez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634" name="Rectangle 1134"/>
              <p:cNvSpPr>
                <a:spLocks noChangeArrowheads="1"/>
              </p:cNvSpPr>
              <p:nvPr/>
            </p:nvSpPr>
            <p:spPr bwMode="auto">
              <a:xfrm>
                <a:off x="1753" y="2979"/>
                <a:ext cx="1" cy="1"/>
              </a:xfrm>
              <a:prstGeom prst="rect">
                <a:avLst/>
              </a:pr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635" name="Freeform 1135"/>
              <p:cNvSpPr>
                <a:spLocks/>
              </p:cNvSpPr>
              <p:nvPr/>
            </p:nvSpPr>
            <p:spPr bwMode="auto">
              <a:xfrm>
                <a:off x="1748" y="2979"/>
                <a:ext cx="8" cy="5"/>
              </a:xfrm>
              <a:custGeom>
                <a:avLst/>
                <a:gdLst>
                  <a:gd name="T0" fmla="*/ 0 w 3"/>
                  <a:gd name="T1" fmla="*/ 1 h 2"/>
                  <a:gd name="T2" fmla="*/ 1 w 3"/>
                  <a:gd name="T3" fmla="*/ 1 h 2"/>
                  <a:gd name="T4" fmla="*/ 1 w 3"/>
                  <a:gd name="T5" fmla="*/ 2 h 2"/>
                  <a:gd name="T6" fmla="*/ 2 w 3"/>
                  <a:gd name="T7" fmla="*/ 0 h 2"/>
                  <a:gd name="T8" fmla="*/ 1 w 3"/>
                  <a:gd name="T9" fmla="*/ 1 h 2"/>
                  <a:gd name="T10" fmla="*/ 3 w 3"/>
                  <a:gd name="T11" fmla="*/ 0 h 2"/>
                  <a:gd name="T12" fmla="*/ 2 w 3"/>
                  <a:gd name="T13" fmla="*/ 0 h 2"/>
                  <a:gd name="T14" fmla="*/ 3 w 3"/>
                  <a:gd name="T15" fmla="*/ 0 h 2"/>
                  <a:gd name="T16" fmla="*/ 2 w 3"/>
                  <a:gd name="T17" fmla="*/ 0 h 2"/>
                  <a:gd name="T18" fmla="*/ 2 w 3"/>
                  <a:gd name="T19" fmla="*/ 1 h 2"/>
                  <a:gd name="T20" fmla="*/ 0 w 3"/>
                  <a:gd name="T21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" h="2">
                    <a:moveTo>
                      <a:pt x="0" y="1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1"/>
                      <a:pt x="2" y="1"/>
                      <a:pt x="2" y="0"/>
                    </a:cubicBezTo>
                    <a:cubicBezTo>
                      <a:pt x="3" y="0"/>
                      <a:pt x="2" y="1"/>
                      <a:pt x="1" y="1"/>
                    </a:cubicBezTo>
                    <a:cubicBezTo>
                      <a:pt x="2" y="1"/>
                      <a:pt x="3" y="0"/>
                      <a:pt x="3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3" y="0"/>
                      <a:pt x="2" y="0"/>
                      <a:pt x="2" y="0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636" name="Freeform 1136"/>
              <p:cNvSpPr>
                <a:spLocks/>
              </p:cNvSpPr>
              <p:nvPr/>
            </p:nvSpPr>
            <p:spPr bwMode="auto">
              <a:xfrm>
                <a:off x="1748" y="2984"/>
                <a:ext cx="2" cy="0"/>
              </a:xfrm>
              <a:custGeom>
                <a:avLst/>
                <a:gdLst>
                  <a:gd name="T0" fmla="*/ 0 w 1"/>
                  <a:gd name="T1" fmla="*/ 1 w 1"/>
                  <a:gd name="T2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0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637" name="Rectangle 1137"/>
              <p:cNvSpPr>
                <a:spLocks noChangeArrowheads="1"/>
              </p:cNvSpPr>
              <p:nvPr/>
            </p:nvSpPr>
            <p:spPr bwMode="auto">
              <a:xfrm>
                <a:off x="1756" y="2979"/>
                <a:ext cx="1" cy="1"/>
              </a:xfrm>
              <a:prstGeom prst="rect">
                <a:avLst/>
              </a:pr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638" name="Freeform 1138"/>
              <p:cNvSpPr>
                <a:spLocks/>
              </p:cNvSpPr>
              <p:nvPr/>
            </p:nvSpPr>
            <p:spPr bwMode="auto">
              <a:xfrm>
                <a:off x="1748" y="2981"/>
                <a:ext cx="2" cy="0"/>
              </a:xfrm>
              <a:custGeom>
                <a:avLst/>
                <a:gdLst>
                  <a:gd name="T0" fmla="*/ 1 w 1"/>
                  <a:gd name="T1" fmla="*/ 1 w 1"/>
                  <a:gd name="T2" fmla="*/ 0 w 1"/>
                  <a:gd name="T3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1" y="0"/>
                    </a:cubicBez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639" name="Freeform 1139"/>
              <p:cNvSpPr>
                <a:spLocks/>
              </p:cNvSpPr>
              <p:nvPr/>
            </p:nvSpPr>
            <p:spPr bwMode="auto">
              <a:xfrm>
                <a:off x="1745" y="2965"/>
                <a:ext cx="25" cy="38"/>
              </a:xfrm>
              <a:custGeom>
                <a:avLst/>
                <a:gdLst>
                  <a:gd name="T0" fmla="*/ 9 w 9"/>
                  <a:gd name="T1" fmla="*/ 4 h 14"/>
                  <a:gd name="T2" fmla="*/ 9 w 9"/>
                  <a:gd name="T3" fmla="*/ 3 h 14"/>
                  <a:gd name="T4" fmla="*/ 8 w 9"/>
                  <a:gd name="T5" fmla="*/ 2 h 14"/>
                  <a:gd name="T6" fmla="*/ 7 w 9"/>
                  <a:gd name="T7" fmla="*/ 0 h 14"/>
                  <a:gd name="T8" fmla="*/ 7 w 9"/>
                  <a:gd name="T9" fmla="*/ 1 h 14"/>
                  <a:gd name="T10" fmla="*/ 7 w 9"/>
                  <a:gd name="T11" fmla="*/ 0 h 14"/>
                  <a:gd name="T12" fmla="*/ 6 w 9"/>
                  <a:gd name="T13" fmla="*/ 1 h 14"/>
                  <a:gd name="T14" fmla="*/ 5 w 9"/>
                  <a:gd name="T15" fmla="*/ 2 h 14"/>
                  <a:gd name="T16" fmla="*/ 2 w 9"/>
                  <a:gd name="T17" fmla="*/ 5 h 14"/>
                  <a:gd name="T18" fmla="*/ 3 w 9"/>
                  <a:gd name="T19" fmla="*/ 7 h 14"/>
                  <a:gd name="T20" fmla="*/ 2 w 9"/>
                  <a:gd name="T21" fmla="*/ 6 h 14"/>
                  <a:gd name="T22" fmla="*/ 2 w 9"/>
                  <a:gd name="T23" fmla="*/ 6 h 14"/>
                  <a:gd name="T24" fmla="*/ 1 w 9"/>
                  <a:gd name="T25" fmla="*/ 6 h 14"/>
                  <a:gd name="T26" fmla="*/ 2 w 9"/>
                  <a:gd name="T27" fmla="*/ 8 h 14"/>
                  <a:gd name="T28" fmla="*/ 0 w 9"/>
                  <a:gd name="T29" fmla="*/ 6 h 14"/>
                  <a:gd name="T30" fmla="*/ 2 w 9"/>
                  <a:gd name="T31" fmla="*/ 6 h 14"/>
                  <a:gd name="T32" fmla="*/ 1 w 9"/>
                  <a:gd name="T33" fmla="*/ 9 h 14"/>
                  <a:gd name="T34" fmla="*/ 4 w 9"/>
                  <a:gd name="T35" fmla="*/ 6 h 14"/>
                  <a:gd name="T36" fmla="*/ 4 w 9"/>
                  <a:gd name="T37" fmla="*/ 6 h 14"/>
                  <a:gd name="T38" fmla="*/ 4 w 9"/>
                  <a:gd name="T39" fmla="*/ 6 h 14"/>
                  <a:gd name="T40" fmla="*/ 4 w 9"/>
                  <a:gd name="T41" fmla="*/ 6 h 14"/>
                  <a:gd name="T42" fmla="*/ 4 w 9"/>
                  <a:gd name="T43" fmla="*/ 6 h 14"/>
                  <a:gd name="T44" fmla="*/ 4 w 9"/>
                  <a:gd name="T45" fmla="*/ 6 h 14"/>
                  <a:gd name="T46" fmla="*/ 4 w 9"/>
                  <a:gd name="T47" fmla="*/ 6 h 14"/>
                  <a:gd name="T48" fmla="*/ 4 w 9"/>
                  <a:gd name="T49" fmla="*/ 6 h 14"/>
                  <a:gd name="T50" fmla="*/ 4 w 9"/>
                  <a:gd name="T51" fmla="*/ 6 h 14"/>
                  <a:gd name="T52" fmla="*/ 2 w 9"/>
                  <a:gd name="T53" fmla="*/ 10 h 14"/>
                  <a:gd name="T54" fmla="*/ 2 w 9"/>
                  <a:gd name="T55" fmla="*/ 10 h 14"/>
                  <a:gd name="T56" fmla="*/ 2 w 9"/>
                  <a:gd name="T57" fmla="*/ 10 h 14"/>
                  <a:gd name="T58" fmla="*/ 3 w 9"/>
                  <a:gd name="T59" fmla="*/ 9 h 14"/>
                  <a:gd name="T60" fmla="*/ 3 w 9"/>
                  <a:gd name="T61" fmla="*/ 6 h 14"/>
                  <a:gd name="T62" fmla="*/ 4 w 9"/>
                  <a:gd name="T63" fmla="*/ 7 h 14"/>
                  <a:gd name="T64" fmla="*/ 6 w 9"/>
                  <a:gd name="T65" fmla="*/ 6 h 14"/>
                  <a:gd name="T66" fmla="*/ 5 w 9"/>
                  <a:gd name="T67" fmla="*/ 4 h 14"/>
                  <a:gd name="T68" fmla="*/ 6 w 9"/>
                  <a:gd name="T69" fmla="*/ 5 h 14"/>
                  <a:gd name="T70" fmla="*/ 5 w 9"/>
                  <a:gd name="T71" fmla="*/ 4 h 14"/>
                  <a:gd name="T72" fmla="*/ 7 w 9"/>
                  <a:gd name="T73" fmla="*/ 5 h 14"/>
                  <a:gd name="T74" fmla="*/ 5 w 9"/>
                  <a:gd name="T75" fmla="*/ 3 h 14"/>
                  <a:gd name="T76" fmla="*/ 8 w 9"/>
                  <a:gd name="T77" fmla="*/ 5 h 14"/>
                  <a:gd name="T78" fmla="*/ 7 w 9"/>
                  <a:gd name="T79" fmla="*/ 4 h 14"/>
                  <a:gd name="T80" fmla="*/ 6 w 9"/>
                  <a:gd name="T81" fmla="*/ 3 h 14"/>
                  <a:gd name="T82" fmla="*/ 8 w 9"/>
                  <a:gd name="T83" fmla="*/ 5 h 14"/>
                  <a:gd name="T84" fmla="*/ 7 w 9"/>
                  <a:gd name="T85" fmla="*/ 3 h 14"/>
                  <a:gd name="T86" fmla="*/ 7 w 9"/>
                  <a:gd name="T87" fmla="*/ 2 h 14"/>
                  <a:gd name="T88" fmla="*/ 8 w 9"/>
                  <a:gd name="T89" fmla="*/ 2 h 14"/>
                  <a:gd name="T90" fmla="*/ 9 w 9"/>
                  <a:gd name="T91" fmla="*/ 4 h 14"/>
                  <a:gd name="T92" fmla="*/ 9 w 9"/>
                  <a:gd name="T93" fmla="*/ 5 h 14"/>
                  <a:gd name="T94" fmla="*/ 8 w 9"/>
                  <a:gd name="T95" fmla="*/ 2 h 14"/>
                  <a:gd name="T96" fmla="*/ 9 w 9"/>
                  <a:gd name="T97" fmla="*/ 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9" h="14">
                    <a:moveTo>
                      <a:pt x="9" y="4"/>
                    </a:moveTo>
                    <a:cubicBezTo>
                      <a:pt x="9" y="3"/>
                      <a:pt x="9" y="3"/>
                      <a:pt x="9" y="3"/>
                    </a:cubicBezTo>
                    <a:cubicBezTo>
                      <a:pt x="8" y="2"/>
                      <a:pt x="9" y="2"/>
                      <a:pt x="8" y="2"/>
                    </a:cubicBezTo>
                    <a:cubicBezTo>
                      <a:pt x="8" y="1"/>
                      <a:pt x="8" y="1"/>
                      <a:pt x="7" y="0"/>
                    </a:cubicBezTo>
                    <a:cubicBezTo>
                      <a:pt x="7" y="0"/>
                      <a:pt x="8" y="1"/>
                      <a:pt x="7" y="1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6" y="1"/>
                      <a:pt x="7" y="2"/>
                      <a:pt x="6" y="1"/>
                    </a:cubicBezTo>
                    <a:cubicBezTo>
                      <a:pt x="5" y="1"/>
                      <a:pt x="5" y="2"/>
                      <a:pt x="5" y="2"/>
                    </a:cubicBezTo>
                    <a:cubicBezTo>
                      <a:pt x="4" y="3"/>
                      <a:pt x="4" y="5"/>
                      <a:pt x="2" y="5"/>
                    </a:cubicBezTo>
                    <a:cubicBezTo>
                      <a:pt x="3" y="7"/>
                      <a:pt x="3" y="7"/>
                      <a:pt x="3" y="7"/>
                    </a:cubicBezTo>
                    <a:cubicBezTo>
                      <a:pt x="2" y="6"/>
                      <a:pt x="2" y="7"/>
                      <a:pt x="2" y="6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1" y="4"/>
                      <a:pt x="1" y="6"/>
                      <a:pt x="1" y="6"/>
                    </a:cubicBezTo>
                    <a:cubicBezTo>
                      <a:pt x="1" y="6"/>
                      <a:pt x="2" y="8"/>
                      <a:pt x="2" y="8"/>
                    </a:cubicBezTo>
                    <a:cubicBezTo>
                      <a:pt x="1" y="6"/>
                      <a:pt x="1" y="8"/>
                      <a:pt x="0" y="6"/>
                    </a:cubicBezTo>
                    <a:cubicBezTo>
                      <a:pt x="0" y="5"/>
                      <a:pt x="2" y="6"/>
                      <a:pt x="2" y="6"/>
                    </a:cubicBezTo>
                    <a:cubicBezTo>
                      <a:pt x="3" y="7"/>
                      <a:pt x="5" y="2"/>
                      <a:pt x="1" y="9"/>
                    </a:cubicBezTo>
                    <a:cubicBezTo>
                      <a:pt x="7" y="2"/>
                      <a:pt x="3" y="7"/>
                      <a:pt x="4" y="6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4" y="5"/>
                      <a:pt x="0" y="14"/>
                      <a:pt x="2" y="10"/>
                    </a:cubicBezTo>
                    <a:cubicBezTo>
                      <a:pt x="2" y="10"/>
                      <a:pt x="2" y="10"/>
                      <a:pt x="2" y="10"/>
                    </a:cubicBezTo>
                    <a:cubicBezTo>
                      <a:pt x="2" y="10"/>
                      <a:pt x="2" y="10"/>
                      <a:pt x="2" y="10"/>
                    </a:cubicBezTo>
                    <a:cubicBezTo>
                      <a:pt x="3" y="9"/>
                      <a:pt x="3" y="9"/>
                      <a:pt x="3" y="9"/>
                    </a:cubicBezTo>
                    <a:cubicBezTo>
                      <a:pt x="3" y="8"/>
                      <a:pt x="3" y="6"/>
                      <a:pt x="3" y="6"/>
                    </a:cubicBezTo>
                    <a:cubicBezTo>
                      <a:pt x="4" y="7"/>
                      <a:pt x="4" y="7"/>
                      <a:pt x="4" y="7"/>
                    </a:cubicBezTo>
                    <a:cubicBezTo>
                      <a:pt x="4" y="6"/>
                      <a:pt x="4" y="5"/>
                      <a:pt x="6" y="6"/>
                    </a:cubicBezTo>
                    <a:cubicBezTo>
                      <a:pt x="5" y="6"/>
                      <a:pt x="7" y="6"/>
                      <a:pt x="5" y="4"/>
                    </a:cubicBezTo>
                    <a:cubicBezTo>
                      <a:pt x="6" y="5"/>
                      <a:pt x="6" y="5"/>
                      <a:pt x="6" y="5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6" y="4"/>
                      <a:pt x="7" y="5"/>
                      <a:pt x="7" y="5"/>
                    </a:cubicBezTo>
                    <a:cubicBezTo>
                      <a:pt x="6" y="4"/>
                      <a:pt x="6" y="3"/>
                      <a:pt x="5" y="3"/>
                    </a:cubicBezTo>
                    <a:cubicBezTo>
                      <a:pt x="6" y="3"/>
                      <a:pt x="7" y="4"/>
                      <a:pt x="8" y="5"/>
                    </a:cubicBezTo>
                    <a:cubicBezTo>
                      <a:pt x="7" y="4"/>
                      <a:pt x="7" y="4"/>
                      <a:pt x="7" y="4"/>
                    </a:cubicBezTo>
                    <a:cubicBezTo>
                      <a:pt x="7" y="4"/>
                      <a:pt x="7" y="3"/>
                      <a:pt x="6" y="3"/>
                    </a:cubicBezTo>
                    <a:cubicBezTo>
                      <a:pt x="6" y="3"/>
                      <a:pt x="7" y="4"/>
                      <a:pt x="8" y="5"/>
                    </a:cubicBezTo>
                    <a:cubicBezTo>
                      <a:pt x="8" y="5"/>
                      <a:pt x="7" y="2"/>
                      <a:pt x="7" y="3"/>
                    </a:cubicBezTo>
                    <a:cubicBezTo>
                      <a:pt x="7" y="2"/>
                      <a:pt x="7" y="2"/>
                      <a:pt x="7" y="2"/>
                    </a:cubicBezTo>
                    <a:cubicBezTo>
                      <a:pt x="7" y="2"/>
                      <a:pt x="8" y="3"/>
                      <a:pt x="8" y="2"/>
                    </a:cubicBezTo>
                    <a:cubicBezTo>
                      <a:pt x="9" y="4"/>
                      <a:pt x="8" y="4"/>
                      <a:pt x="9" y="4"/>
                    </a:cubicBezTo>
                    <a:cubicBezTo>
                      <a:pt x="9" y="4"/>
                      <a:pt x="9" y="5"/>
                      <a:pt x="9" y="5"/>
                    </a:cubicBezTo>
                    <a:cubicBezTo>
                      <a:pt x="8" y="2"/>
                      <a:pt x="8" y="2"/>
                      <a:pt x="8" y="2"/>
                    </a:cubicBezTo>
                    <a:cubicBezTo>
                      <a:pt x="9" y="4"/>
                      <a:pt x="9" y="4"/>
                      <a:pt x="9" y="4"/>
                    </a:cubicBez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640" name="Freeform 1140"/>
              <p:cNvSpPr>
                <a:spLocks/>
              </p:cNvSpPr>
              <p:nvPr/>
            </p:nvSpPr>
            <p:spPr bwMode="auto">
              <a:xfrm>
                <a:off x="1770" y="2979"/>
                <a:ext cx="2" cy="2"/>
              </a:xfrm>
              <a:custGeom>
                <a:avLst/>
                <a:gdLst>
                  <a:gd name="T0" fmla="*/ 0 w 2"/>
                  <a:gd name="T1" fmla="*/ 0 h 2"/>
                  <a:gd name="T2" fmla="*/ 2 w 2"/>
                  <a:gd name="T3" fmla="*/ 2 h 2"/>
                  <a:gd name="T4" fmla="*/ 2 w 2"/>
                  <a:gd name="T5" fmla="*/ 0 h 2"/>
                  <a:gd name="T6" fmla="*/ 0 w 2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0" y="0"/>
                    </a:moveTo>
                    <a:lnTo>
                      <a:pt x="2" y="2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641" name="Freeform 1141"/>
              <p:cNvSpPr>
                <a:spLocks/>
              </p:cNvSpPr>
              <p:nvPr/>
            </p:nvSpPr>
            <p:spPr bwMode="auto">
              <a:xfrm>
                <a:off x="1770" y="2976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642" name="Rectangle 1142"/>
              <p:cNvSpPr>
                <a:spLocks noChangeArrowheads="1"/>
              </p:cNvSpPr>
              <p:nvPr/>
            </p:nvSpPr>
            <p:spPr bwMode="auto">
              <a:xfrm>
                <a:off x="1761" y="2968"/>
                <a:ext cx="1" cy="1"/>
              </a:xfrm>
              <a:prstGeom prst="rect">
                <a:avLst/>
              </a:pr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643" name="Freeform 1143"/>
              <p:cNvSpPr>
                <a:spLocks/>
              </p:cNvSpPr>
              <p:nvPr/>
            </p:nvSpPr>
            <p:spPr bwMode="auto">
              <a:xfrm>
                <a:off x="1767" y="2979"/>
                <a:ext cx="3" cy="2"/>
              </a:xfrm>
              <a:custGeom>
                <a:avLst/>
                <a:gdLst>
                  <a:gd name="T0" fmla="*/ 1 w 1"/>
                  <a:gd name="T1" fmla="*/ 1 h 1"/>
                  <a:gd name="T2" fmla="*/ 0 w 1"/>
                  <a:gd name="T3" fmla="*/ 0 h 1"/>
                  <a:gd name="T4" fmla="*/ 1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644" name="Freeform 1144"/>
              <p:cNvSpPr>
                <a:spLocks/>
              </p:cNvSpPr>
              <p:nvPr/>
            </p:nvSpPr>
            <p:spPr bwMode="auto">
              <a:xfrm>
                <a:off x="1764" y="2981"/>
                <a:ext cx="0" cy="3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645" name="Freeform 1145"/>
              <p:cNvSpPr>
                <a:spLocks/>
              </p:cNvSpPr>
              <p:nvPr/>
            </p:nvSpPr>
            <p:spPr bwMode="auto">
              <a:xfrm>
                <a:off x="1770" y="2979"/>
                <a:ext cx="2" cy="0"/>
              </a:xfrm>
              <a:custGeom>
                <a:avLst/>
                <a:gdLst>
                  <a:gd name="T0" fmla="*/ 2 w 2"/>
                  <a:gd name="T1" fmla="*/ 2 w 2"/>
                  <a:gd name="T2" fmla="*/ 0 w 2"/>
                  <a:gd name="T3" fmla="*/ 2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2" y="0"/>
                    </a:lnTo>
                    <a:lnTo>
                      <a:pt x="0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646" name="Freeform 1146"/>
              <p:cNvSpPr>
                <a:spLocks/>
              </p:cNvSpPr>
              <p:nvPr/>
            </p:nvSpPr>
            <p:spPr bwMode="auto">
              <a:xfrm>
                <a:off x="1753" y="2957"/>
                <a:ext cx="22" cy="19"/>
              </a:xfrm>
              <a:custGeom>
                <a:avLst/>
                <a:gdLst>
                  <a:gd name="T0" fmla="*/ 5 w 8"/>
                  <a:gd name="T1" fmla="*/ 5 h 7"/>
                  <a:gd name="T2" fmla="*/ 6 w 8"/>
                  <a:gd name="T3" fmla="*/ 5 h 7"/>
                  <a:gd name="T4" fmla="*/ 4 w 8"/>
                  <a:gd name="T5" fmla="*/ 2 h 7"/>
                  <a:gd name="T6" fmla="*/ 6 w 8"/>
                  <a:gd name="T7" fmla="*/ 4 h 7"/>
                  <a:gd name="T8" fmla="*/ 5 w 8"/>
                  <a:gd name="T9" fmla="*/ 3 h 7"/>
                  <a:gd name="T10" fmla="*/ 6 w 8"/>
                  <a:gd name="T11" fmla="*/ 2 h 7"/>
                  <a:gd name="T12" fmla="*/ 7 w 8"/>
                  <a:gd name="T13" fmla="*/ 5 h 7"/>
                  <a:gd name="T14" fmla="*/ 6 w 8"/>
                  <a:gd name="T15" fmla="*/ 2 h 7"/>
                  <a:gd name="T16" fmla="*/ 6 w 8"/>
                  <a:gd name="T17" fmla="*/ 2 h 7"/>
                  <a:gd name="T18" fmla="*/ 5 w 8"/>
                  <a:gd name="T19" fmla="*/ 3 h 7"/>
                  <a:gd name="T20" fmla="*/ 6 w 8"/>
                  <a:gd name="T21" fmla="*/ 5 h 7"/>
                  <a:gd name="T22" fmla="*/ 6 w 8"/>
                  <a:gd name="T23" fmla="*/ 7 h 7"/>
                  <a:gd name="T24" fmla="*/ 6 w 8"/>
                  <a:gd name="T25" fmla="*/ 5 h 7"/>
                  <a:gd name="T26" fmla="*/ 7 w 8"/>
                  <a:gd name="T27" fmla="*/ 6 h 7"/>
                  <a:gd name="T28" fmla="*/ 7 w 8"/>
                  <a:gd name="T29" fmla="*/ 5 h 7"/>
                  <a:gd name="T30" fmla="*/ 7 w 8"/>
                  <a:gd name="T31" fmla="*/ 7 h 7"/>
                  <a:gd name="T32" fmla="*/ 6 w 8"/>
                  <a:gd name="T33" fmla="*/ 5 h 7"/>
                  <a:gd name="T34" fmla="*/ 6 w 8"/>
                  <a:gd name="T35" fmla="*/ 5 h 7"/>
                  <a:gd name="T36" fmla="*/ 5 w 8"/>
                  <a:gd name="T37" fmla="*/ 3 h 7"/>
                  <a:gd name="T38" fmla="*/ 6 w 8"/>
                  <a:gd name="T39" fmla="*/ 2 h 7"/>
                  <a:gd name="T40" fmla="*/ 6 w 8"/>
                  <a:gd name="T41" fmla="*/ 2 h 7"/>
                  <a:gd name="T42" fmla="*/ 3 w 8"/>
                  <a:gd name="T43" fmla="*/ 0 h 7"/>
                  <a:gd name="T44" fmla="*/ 4 w 8"/>
                  <a:gd name="T45" fmla="*/ 1 h 7"/>
                  <a:gd name="T46" fmla="*/ 3 w 8"/>
                  <a:gd name="T47" fmla="*/ 1 h 7"/>
                  <a:gd name="T48" fmla="*/ 5 w 8"/>
                  <a:gd name="T49" fmla="*/ 2 h 7"/>
                  <a:gd name="T50" fmla="*/ 3 w 8"/>
                  <a:gd name="T51" fmla="*/ 0 h 7"/>
                  <a:gd name="T52" fmla="*/ 3 w 8"/>
                  <a:gd name="T53" fmla="*/ 1 h 7"/>
                  <a:gd name="T54" fmla="*/ 3 w 8"/>
                  <a:gd name="T55" fmla="*/ 1 h 7"/>
                  <a:gd name="T56" fmla="*/ 3 w 8"/>
                  <a:gd name="T57" fmla="*/ 2 h 7"/>
                  <a:gd name="T58" fmla="*/ 3 w 8"/>
                  <a:gd name="T59" fmla="*/ 2 h 7"/>
                  <a:gd name="T60" fmla="*/ 4 w 8"/>
                  <a:gd name="T61" fmla="*/ 3 h 7"/>
                  <a:gd name="T62" fmla="*/ 3 w 8"/>
                  <a:gd name="T63" fmla="*/ 3 h 7"/>
                  <a:gd name="T64" fmla="*/ 4 w 8"/>
                  <a:gd name="T65" fmla="*/ 5 h 7"/>
                  <a:gd name="T66" fmla="*/ 4 w 8"/>
                  <a:gd name="T67" fmla="*/ 3 h 7"/>
                  <a:gd name="T68" fmla="*/ 5 w 8"/>
                  <a:gd name="T69" fmla="*/ 5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8" h="7">
                    <a:moveTo>
                      <a:pt x="5" y="5"/>
                    </a:moveTo>
                    <a:cubicBezTo>
                      <a:pt x="6" y="6"/>
                      <a:pt x="6" y="5"/>
                      <a:pt x="6" y="5"/>
                    </a:cubicBezTo>
                    <a:cubicBezTo>
                      <a:pt x="6" y="4"/>
                      <a:pt x="4" y="2"/>
                      <a:pt x="4" y="2"/>
                    </a:cubicBezTo>
                    <a:cubicBezTo>
                      <a:pt x="6" y="4"/>
                      <a:pt x="6" y="4"/>
                      <a:pt x="6" y="4"/>
                    </a:cubicBezTo>
                    <a:cubicBezTo>
                      <a:pt x="6" y="5"/>
                      <a:pt x="8" y="1"/>
                      <a:pt x="5" y="3"/>
                    </a:cubicBezTo>
                    <a:cubicBezTo>
                      <a:pt x="6" y="3"/>
                      <a:pt x="6" y="2"/>
                      <a:pt x="6" y="2"/>
                    </a:cubicBezTo>
                    <a:cubicBezTo>
                      <a:pt x="5" y="2"/>
                      <a:pt x="7" y="6"/>
                      <a:pt x="7" y="5"/>
                    </a:cubicBezTo>
                    <a:cubicBezTo>
                      <a:pt x="6" y="3"/>
                      <a:pt x="6" y="4"/>
                      <a:pt x="6" y="2"/>
                    </a:cubicBezTo>
                    <a:cubicBezTo>
                      <a:pt x="6" y="2"/>
                      <a:pt x="6" y="2"/>
                      <a:pt x="6" y="2"/>
                    </a:cubicBezTo>
                    <a:cubicBezTo>
                      <a:pt x="5" y="2"/>
                      <a:pt x="5" y="3"/>
                      <a:pt x="5" y="3"/>
                    </a:cubicBezTo>
                    <a:cubicBezTo>
                      <a:pt x="5" y="4"/>
                      <a:pt x="6" y="5"/>
                      <a:pt x="6" y="5"/>
                    </a:cubicBezTo>
                    <a:cubicBezTo>
                      <a:pt x="6" y="5"/>
                      <a:pt x="6" y="6"/>
                      <a:pt x="6" y="7"/>
                    </a:cubicBezTo>
                    <a:cubicBezTo>
                      <a:pt x="6" y="6"/>
                      <a:pt x="7" y="6"/>
                      <a:pt x="6" y="5"/>
                    </a:cubicBezTo>
                    <a:cubicBezTo>
                      <a:pt x="7" y="6"/>
                      <a:pt x="6" y="5"/>
                      <a:pt x="7" y="6"/>
                    </a:cubicBezTo>
                    <a:cubicBezTo>
                      <a:pt x="7" y="5"/>
                      <a:pt x="7" y="5"/>
                      <a:pt x="7" y="5"/>
                    </a:cubicBezTo>
                    <a:cubicBezTo>
                      <a:pt x="7" y="6"/>
                      <a:pt x="7" y="6"/>
                      <a:pt x="7" y="7"/>
                    </a:cubicBezTo>
                    <a:cubicBezTo>
                      <a:pt x="7" y="6"/>
                      <a:pt x="7" y="6"/>
                      <a:pt x="6" y="5"/>
                    </a:cubicBezTo>
                    <a:cubicBezTo>
                      <a:pt x="6" y="5"/>
                      <a:pt x="6" y="5"/>
                      <a:pt x="6" y="5"/>
                    </a:cubicBezTo>
                    <a:cubicBezTo>
                      <a:pt x="4" y="4"/>
                      <a:pt x="5" y="2"/>
                      <a:pt x="5" y="3"/>
                    </a:cubicBezTo>
                    <a:cubicBezTo>
                      <a:pt x="5" y="2"/>
                      <a:pt x="6" y="2"/>
                      <a:pt x="6" y="2"/>
                    </a:cubicBezTo>
                    <a:cubicBezTo>
                      <a:pt x="6" y="2"/>
                      <a:pt x="6" y="2"/>
                      <a:pt x="6" y="2"/>
                    </a:cubicBezTo>
                    <a:cubicBezTo>
                      <a:pt x="5" y="3"/>
                      <a:pt x="0" y="0"/>
                      <a:pt x="3" y="0"/>
                    </a:cubicBezTo>
                    <a:cubicBezTo>
                      <a:pt x="3" y="0"/>
                      <a:pt x="4" y="1"/>
                      <a:pt x="4" y="1"/>
                    </a:cubicBezTo>
                    <a:cubicBezTo>
                      <a:pt x="4" y="1"/>
                      <a:pt x="3" y="0"/>
                      <a:pt x="3" y="1"/>
                    </a:cubicBezTo>
                    <a:cubicBezTo>
                      <a:pt x="4" y="1"/>
                      <a:pt x="5" y="2"/>
                      <a:pt x="5" y="2"/>
                    </a:cubicBezTo>
                    <a:cubicBezTo>
                      <a:pt x="4" y="1"/>
                      <a:pt x="5" y="2"/>
                      <a:pt x="3" y="0"/>
                    </a:cubicBezTo>
                    <a:cubicBezTo>
                      <a:pt x="3" y="1"/>
                      <a:pt x="4" y="2"/>
                      <a:pt x="3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4" y="3"/>
                      <a:pt x="2" y="0"/>
                      <a:pt x="3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4" y="4"/>
                      <a:pt x="4" y="4"/>
                      <a:pt x="4" y="5"/>
                    </a:cubicBezTo>
                    <a:cubicBezTo>
                      <a:pt x="4" y="5"/>
                      <a:pt x="4" y="4"/>
                      <a:pt x="4" y="3"/>
                    </a:cubicBezTo>
                    <a:cubicBezTo>
                      <a:pt x="4" y="4"/>
                      <a:pt x="5" y="5"/>
                      <a:pt x="5" y="5"/>
                    </a:cubicBez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647" name="Freeform 1147"/>
              <p:cNvSpPr>
                <a:spLocks/>
              </p:cNvSpPr>
              <p:nvPr/>
            </p:nvSpPr>
            <p:spPr bwMode="auto">
              <a:xfrm>
                <a:off x="1770" y="2970"/>
                <a:ext cx="0" cy="3"/>
              </a:xfrm>
              <a:custGeom>
                <a:avLst/>
                <a:gdLst>
                  <a:gd name="T0" fmla="*/ 3 h 3"/>
                  <a:gd name="T1" fmla="*/ 0 h 3"/>
                  <a:gd name="T2" fmla="*/ 3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3">
                    <a:moveTo>
                      <a:pt x="0" y="3"/>
                    </a:moveTo>
                    <a:lnTo>
                      <a:pt x="0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648" name="Freeform 1148"/>
              <p:cNvSpPr>
                <a:spLocks/>
              </p:cNvSpPr>
              <p:nvPr/>
            </p:nvSpPr>
            <p:spPr bwMode="auto">
              <a:xfrm>
                <a:off x="1753" y="2957"/>
                <a:ext cx="11" cy="24"/>
              </a:xfrm>
              <a:custGeom>
                <a:avLst/>
                <a:gdLst>
                  <a:gd name="T0" fmla="*/ 2 w 4"/>
                  <a:gd name="T1" fmla="*/ 4 h 9"/>
                  <a:gd name="T2" fmla="*/ 1 w 4"/>
                  <a:gd name="T3" fmla="*/ 2 h 9"/>
                  <a:gd name="T4" fmla="*/ 3 w 4"/>
                  <a:gd name="T5" fmla="*/ 5 h 9"/>
                  <a:gd name="T6" fmla="*/ 3 w 4"/>
                  <a:gd name="T7" fmla="*/ 6 h 9"/>
                  <a:gd name="T8" fmla="*/ 1 w 4"/>
                  <a:gd name="T9" fmla="*/ 3 h 9"/>
                  <a:gd name="T10" fmla="*/ 1 w 4"/>
                  <a:gd name="T11" fmla="*/ 3 h 9"/>
                  <a:gd name="T12" fmla="*/ 2 w 4"/>
                  <a:gd name="T13" fmla="*/ 5 h 9"/>
                  <a:gd name="T14" fmla="*/ 2 w 4"/>
                  <a:gd name="T15" fmla="*/ 6 h 9"/>
                  <a:gd name="T16" fmla="*/ 1 w 4"/>
                  <a:gd name="T17" fmla="*/ 5 h 9"/>
                  <a:gd name="T18" fmla="*/ 0 w 4"/>
                  <a:gd name="T19" fmla="*/ 4 h 9"/>
                  <a:gd name="T20" fmla="*/ 2 w 4"/>
                  <a:gd name="T21" fmla="*/ 9 h 9"/>
                  <a:gd name="T22" fmla="*/ 2 w 4"/>
                  <a:gd name="T23" fmla="*/ 8 h 9"/>
                  <a:gd name="T24" fmla="*/ 1 w 4"/>
                  <a:gd name="T25" fmla="*/ 6 h 9"/>
                  <a:gd name="T26" fmla="*/ 1 w 4"/>
                  <a:gd name="T27" fmla="*/ 7 h 9"/>
                  <a:gd name="T28" fmla="*/ 2 w 4"/>
                  <a:gd name="T29" fmla="*/ 8 h 9"/>
                  <a:gd name="T30" fmla="*/ 4 w 4"/>
                  <a:gd name="T31" fmla="*/ 6 h 9"/>
                  <a:gd name="T32" fmla="*/ 4 w 4"/>
                  <a:gd name="T33" fmla="*/ 6 h 9"/>
                  <a:gd name="T34" fmla="*/ 3 w 4"/>
                  <a:gd name="T35" fmla="*/ 5 h 9"/>
                  <a:gd name="T36" fmla="*/ 2 w 4"/>
                  <a:gd name="T37" fmla="*/ 3 h 9"/>
                  <a:gd name="T38" fmla="*/ 3 w 4"/>
                  <a:gd name="T39" fmla="*/ 4 h 9"/>
                  <a:gd name="T40" fmla="*/ 1 w 4"/>
                  <a:gd name="T41" fmla="*/ 2 h 9"/>
                  <a:gd name="T42" fmla="*/ 1 w 4"/>
                  <a:gd name="T43" fmla="*/ 1 h 9"/>
                  <a:gd name="T44" fmla="*/ 1 w 4"/>
                  <a:gd name="T45" fmla="*/ 1 h 9"/>
                  <a:gd name="T46" fmla="*/ 2 w 4"/>
                  <a:gd name="T47" fmla="*/ 4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4" h="9">
                    <a:moveTo>
                      <a:pt x="2" y="4"/>
                    </a:moveTo>
                    <a:cubicBezTo>
                      <a:pt x="2" y="4"/>
                      <a:pt x="1" y="3"/>
                      <a:pt x="1" y="2"/>
                    </a:cubicBezTo>
                    <a:cubicBezTo>
                      <a:pt x="1" y="3"/>
                      <a:pt x="2" y="4"/>
                      <a:pt x="3" y="5"/>
                    </a:cubicBezTo>
                    <a:cubicBezTo>
                      <a:pt x="2" y="5"/>
                      <a:pt x="3" y="6"/>
                      <a:pt x="3" y="6"/>
                    </a:cubicBezTo>
                    <a:cubicBezTo>
                      <a:pt x="2" y="5"/>
                      <a:pt x="1" y="4"/>
                      <a:pt x="1" y="3"/>
                    </a:cubicBezTo>
                    <a:cubicBezTo>
                      <a:pt x="1" y="4"/>
                      <a:pt x="1" y="3"/>
                      <a:pt x="1" y="3"/>
                    </a:cubicBezTo>
                    <a:cubicBezTo>
                      <a:pt x="1" y="4"/>
                      <a:pt x="1" y="4"/>
                      <a:pt x="2" y="5"/>
                    </a:cubicBezTo>
                    <a:cubicBezTo>
                      <a:pt x="2" y="6"/>
                      <a:pt x="2" y="7"/>
                      <a:pt x="2" y="6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1" y="4"/>
                      <a:pt x="1" y="5"/>
                      <a:pt x="0" y="4"/>
                    </a:cubicBezTo>
                    <a:cubicBezTo>
                      <a:pt x="1" y="6"/>
                      <a:pt x="0" y="6"/>
                      <a:pt x="2" y="9"/>
                    </a:cubicBezTo>
                    <a:cubicBezTo>
                      <a:pt x="2" y="9"/>
                      <a:pt x="2" y="8"/>
                      <a:pt x="2" y="8"/>
                    </a:cubicBezTo>
                    <a:cubicBezTo>
                      <a:pt x="1" y="8"/>
                      <a:pt x="1" y="7"/>
                      <a:pt x="1" y="6"/>
                    </a:cubicBezTo>
                    <a:cubicBezTo>
                      <a:pt x="1" y="7"/>
                      <a:pt x="1" y="6"/>
                      <a:pt x="1" y="7"/>
                    </a:cubicBezTo>
                    <a:cubicBezTo>
                      <a:pt x="2" y="8"/>
                      <a:pt x="2" y="8"/>
                      <a:pt x="2" y="8"/>
                    </a:cubicBezTo>
                    <a:cubicBezTo>
                      <a:pt x="3" y="8"/>
                      <a:pt x="4" y="7"/>
                      <a:pt x="4" y="6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3" y="6"/>
                      <a:pt x="4" y="5"/>
                      <a:pt x="3" y="5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3"/>
                      <a:pt x="2" y="3"/>
                      <a:pt x="3" y="4"/>
                    </a:cubicBezTo>
                    <a:cubicBezTo>
                      <a:pt x="2" y="3"/>
                      <a:pt x="2" y="2"/>
                      <a:pt x="1" y="2"/>
                    </a:cubicBezTo>
                    <a:cubicBezTo>
                      <a:pt x="1" y="1"/>
                      <a:pt x="2" y="2"/>
                      <a:pt x="1" y="1"/>
                    </a:cubicBezTo>
                    <a:cubicBezTo>
                      <a:pt x="0" y="0"/>
                      <a:pt x="2" y="2"/>
                      <a:pt x="1" y="1"/>
                    </a:cubicBezTo>
                    <a:lnTo>
                      <a:pt x="2" y="4"/>
                    </a:ln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649" name="Freeform 1149"/>
              <p:cNvSpPr>
                <a:spLocks/>
              </p:cNvSpPr>
              <p:nvPr/>
            </p:nvSpPr>
            <p:spPr bwMode="auto">
              <a:xfrm>
                <a:off x="1759" y="2962"/>
                <a:ext cx="2" cy="3"/>
              </a:xfrm>
              <a:custGeom>
                <a:avLst/>
                <a:gdLst>
                  <a:gd name="T0" fmla="*/ 0 w 2"/>
                  <a:gd name="T1" fmla="*/ 0 h 3"/>
                  <a:gd name="T2" fmla="*/ 2 w 2"/>
                  <a:gd name="T3" fmla="*/ 3 h 3"/>
                  <a:gd name="T4" fmla="*/ 2 w 2"/>
                  <a:gd name="T5" fmla="*/ 3 h 3"/>
                  <a:gd name="T6" fmla="*/ 0 w 2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3">
                    <a:moveTo>
                      <a:pt x="0" y="0"/>
                    </a:moveTo>
                    <a:lnTo>
                      <a:pt x="2" y="3"/>
                    </a:lnTo>
                    <a:lnTo>
                      <a:pt x="2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650" name="Freeform 1150"/>
              <p:cNvSpPr>
                <a:spLocks/>
              </p:cNvSpPr>
              <p:nvPr/>
            </p:nvSpPr>
            <p:spPr bwMode="auto">
              <a:xfrm>
                <a:off x="1764" y="2970"/>
                <a:ext cx="3" cy="3"/>
              </a:xfrm>
              <a:custGeom>
                <a:avLst/>
                <a:gdLst>
                  <a:gd name="T0" fmla="*/ 1 w 1"/>
                  <a:gd name="T1" fmla="*/ 1 h 1"/>
                  <a:gd name="T2" fmla="*/ 0 w 1"/>
                  <a:gd name="T3" fmla="*/ 0 h 1"/>
                  <a:gd name="T4" fmla="*/ 1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1" y="1"/>
                    </a:cubicBez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651" name="Freeform 1151"/>
              <p:cNvSpPr>
                <a:spLocks/>
              </p:cNvSpPr>
              <p:nvPr/>
            </p:nvSpPr>
            <p:spPr bwMode="auto">
              <a:xfrm>
                <a:off x="1753" y="296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652" name="Freeform 1152"/>
              <p:cNvSpPr>
                <a:spLocks/>
              </p:cNvSpPr>
              <p:nvPr/>
            </p:nvSpPr>
            <p:spPr bwMode="auto">
              <a:xfrm>
                <a:off x="1750" y="2970"/>
                <a:ext cx="9" cy="14"/>
              </a:xfrm>
              <a:custGeom>
                <a:avLst/>
                <a:gdLst>
                  <a:gd name="T0" fmla="*/ 2 w 3"/>
                  <a:gd name="T1" fmla="*/ 5 h 5"/>
                  <a:gd name="T2" fmla="*/ 3 w 3"/>
                  <a:gd name="T3" fmla="*/ 4 h 5"/>
                  <a:gd name="T4" fmla="*/ 1 w 3"/>
                  <a:gd name="T5" fmla="*/ 1 h 5"/>
                  <a:gd name="T6" fmla="*/ 2 w 3"/>
                  <a:gd name="T7" fmla="*/ 3 h 5"/>
                  <a:gd name="T8" fmla="*/ 1 w 3"/>
                  <a:gd name="T9" fmla="*/ 3 h 5"/>
                  <a:gd name="T10" fmla="*/ 2 w 3"/>
                  <a:gd name="T11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" h="5">
                    <a:moveTo>
                      <a:pt x="2" y="5"/>
                    </a:moveTo>
                    <a:cubicBezTo>
                      <a:pt x="2" y="4"/>
                      <a:pt x="2" y="3"/>
                      <a:pt x="3" y="4"/>
                    </a:cubicBezTo>
                    <a:cubicBezTo>
                      <a:pt x="2" y="3"/>
                      <a:pt x="1" y="2"/>
                      <a:pt x="1" y="1"/>
                    </a:cubicBezTo>
                    <a:cubicBezTo>
                      <a:pt x="0" y="0"/>
                      <a:pt x="2" y="3"/>
                      <a:pt x="2" y="3"/>
                    </a:cubicBezTo>
                    <a:cubicBezTo>
                      <a:pt x="1" y="2"/>
                      <a:pt x="1" y="3"/>
                      <a:pt x="1" y="3"/>
                    </a:cubicBezTo>
                    <a:lnTo>
                      <a:pt x="2" y="5"/>
                    </a:ln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653" name="Freeform 1153"/>
              <p:cNvSpPr>
                <a:spLocks/>
              </p:cNvSpPr>
              <p:nvPr/>
            </p:nvSpPr>
            <p:spPr bwMode="auto">
              <a:xfrm>
                <a:off x="1737" y="2960"/>
                <a:ext cx="16" cy="24"/>
              </a:xfrm>
              <a:custGeom>
                <a:avLst/>
                <a:gdLst>
                  <a:gd name="T0" fmla="*/ 3 w 6"/>
                  <a:gd name="T1" fmla="*/ 5 h 9"/>
                  <a:gd name="T2" fmla="*/ 3 w 6"/>
                  <a:gd name="T3" fmla="*/ 6 h 9"/>
                  <a:gd name="T4" fmla="*/ 3 w 6"/>
                  <a:gd name="T5" fmla="*/ 5 h 9"/>
                  <a:gd name="T6" fmla="*/ 3 w 6"/>
                  <a:gd name="T7" fmla="*/ 4 h 9"/>
                  <a:gd name="T8" fmla="*/ 3 w 6"/>
                  <a:gd name="T9" fmla="*/ 5 h 9"/>
                  <a:gd name="T10" fmla="*/ 3 w 6"/>
                  <a:gd name="T11" fmla="*/ 7 h 9"/>
                  <a:gd name="T12" fmla="*/ 3 w 6"/>
                  <a:gd name="T13" fmla="*/ 7 h 9"/>
                  <a:gd name="T14" fmla="*/ 5 w 6"/>
                  <a:gd name="T15" fmla="*/ 9 h 9"/>
                  <a:gd name="T16" fmla="*/ 2 w 6"/>
                  <a:gd name="T17" fmla="*/ 7 h 9"/>
                  <a:gd name="T18" fmla="*/ 3 w 6"/>
                  <a:gd name="T19" fmla="*/ 6 h 9"/>
                  <a:gd name="T20" fmla="*/ 4 w 6"/>
                  <a:gd name="T21" fmla="*/ 6 h 9"/>
                  <a:gd name="T22" fmla="*/ 3 w 6"/>
                  <a:gd name="T23" fmla="*/ 5 h 9"/>
                  <a:gd name="T24" fmla="*/ 5 w 6"/>
                  <a:gd name="T25" fmla="*/ 5 h 9"/>
                  <a:gd name="T26" fmla="*/ 5 w 6"/>
                  <a:gd name="T27" fmla="*/ 4 h 9"/>
                  <a:gd name="T28" fmla="*/ 6 w 6"/>
                  <a:gd name="T29" fmla="*/ 4 h 9"/>
                  <a:gd name="T30" fmla="*/ 4 w 6"/>
                  <a:gd name="T31" fmla="*/ 4 h 9"/>
                  <a:gd name="T32" fmla="*/ 5 w 6"/>
                  <a:gd name="T33" fmla="*/ 4 h 9"/>
                  <a:gd name="T34" fmla="*/ 2 w 6"/>
                  <a:gd name="T35" fmla="*/ 3 h 9"/>
                  <a:gd name="T36" fmla="*/ 2 w 6"/>
                  <a:gd name="T37" fmla="*/ 3 h 9"/>
                  <a:gd name="T38" fmla="*/ 4 w 6"/>
                  <a:gd name="T39" fmla="*/ 3 h 9"/>
                  <a:gd name="T40" fmla="*/ 4 w 6"/>
                  <a:gd name="T41" fmla="*/ 3 h 9"/>
                  <a:gd name="T42" fmla="*/ 6 w 6"/>
                  <a:gd name="T43" fmla="*/ 3 h 9"/>
                  <a:gd name="T44" fmla="*/ 3 w 6"/>
                  <a:gd name="T45" fmla="*/ 2 h 9"/>
                  <a:gd name="T46" fmla="*/ 4 w 6"/>
                  <a:gd name="T47" fmla="*/ 2 h 9"/>
                  <a:gd name="T48" fmla="*/ 1 w 6"/>
                  <a:gd name="T49" fmla="*/ 0 h 9"/>
                  <a:gd name="T50" fmla="*/ 0 w 6"/>
                  <a:gd name="T51" fmla="*/ 3 h 9"/>
                  <a:gd name="T52" fmla="*/ 2 w 6"/>
                  <a:gd name="T53" fmla="*/ 4 h 9"/>
                  <a:gd name="T54" fmla="*/ 0 w 6"/>
                  <a:gd name="T55" fmla="*/ 4 h 9"/>
                  <a:gd name="T56" fmla="*/ 2 w 6"/>
                  <a:gd name="T57" fmla="*/ 4 h 9"/>
                  <a:gd name="T58" fmla="*/ 0 w 6"/>
                  <a:gd name="T59" fmla="*/ 5 h 9"/>
                  <a:gd name="T60" fmla="*/ 2 w 6"/>
                  <a:gd name="T61" fmla="*/ 5 h 9"/>
                  <a:gd name="T62" fmla="*/ 0 w 6"/>
                  <a:gd name="T63" fmla="*/ 5 h 9"/>
                  <a:gd name="T64" fmla="*/ 4 w 6"/>
                  <a:gd name="T65" fmla="*/ 8 h 9"/>
                  <a:gd name="T66" fmla="*/ 3 w 6"/>
                  <a:gd name="T67" fmla="*/ 7 h 9"/>
                  <a:gd name="T68" fmla="*/ 5 w 6"/>
                  <a:gd name="T69" fmla="*/ 6 h 9"/>
                  <a:gd name="T70" fmla="*/ 4 w 6"/>
                  <a:gd name="T71" fmla="*/ 5 h 9"/>
                  <a:gd name="T72" fmla="*/ 6 w 6"/>
                  <a:gd name="T73" fmla="*/ 8 h 9"/>
                  <a:gd name="T74" fmla="*/ 6 w 6"/>
                  <a:gd name="T75" fmla="*/ 7 h 9"/>
                  <a:gd name="T76" fmla="*/ 5 w 6"/>
                  <a:gd name="T77" fmla="*/ 7 h 9"/>
                  <a:gd name="T78" fmla="*/ 6 w 6"/>
                  <a:gd name="T79" fmla="*/ 7 h 9"/>
                  <a:gd name="T80" fmla="*/ 4 w 6"/>
                  <a:gd name="T81" fmla="*/ 4 h 9"/>
                  <a:gd name="T82" fmla="*/ 3 w 6"/>
                  <a:gd name="T83" fmla="*/ 3 h 9"/>
                  <a:gd name="T84" fmla="*/ 3 w 6"/>
                  <a:gd name="T85" fmla="*/ 5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6" h="9">
                    <a:moveTo>
                      <a:pt x="3" y="5"/>
                    </a:moveTo>
                    <a:cubicBezTo>
                      <a:pt x="3" y="5"/>
                      <a:pt x="3" y="6"/>
                      <a:pt x="3" y="6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2" y="3"/>
                      <a:pt x="3" y="5"/>
                      <a:pt x="3" y="4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3" y="5"/>
                      <a:pt x="3" y="5"/>
                      <a:pt x="3" y="7"/>
                    </a:cubicBezTo>
                    <a:cubicBezTo>
                      <a:pt x="2" y="8"/>
                      <a:pt x="3" y="6"/>
                      <a:pt x="3" y="7"/>
                    </a:cubicBezTo>
                    <a:cubicBezTo>
                      <a:pt x="4" y="6"/>
                      <a:pt x="5" y="7"/>
                      <a:pt x="5" y="9"/>
                    </a:cubicBezTo>
                    <a:cubicBezTo>
                      <a:pt x="5" y="8"/>
                      <a:pt x="4" y="7"/>
                      <a:pt x="2" y="7"/>
                    </a:cubicBezTo>
                    <a:cubicBezTo>
                      <a:pt x="4" y="6"/>
                      <a:pt x="2" y="6"/>
                      <a:pt x="3" y="6"/>
                    </a:cubicBezTo>
                    <a:cubicBezTo>
                      <a:pt x="3" y="6"/>
                      <a:pt x="4" y="5"/>
                      <a:pt x="4" y="6"/>
                    </a:cubicBezTo>
                    <a:cubicBezTo>
                      <a:pt x="5" y="5"/>
                      <a:pt x="3" y="6"/>
                      <a:pt x="3" y="5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5" y="5"/>
                      <a:pt x="4" y="5"/>
                      <a:pt x="5" y="4"/>
                    </a:cubicBezTo>
                    <a:cubicBezTo>
                      <a:pt x="6" y="4"/>
                      <a:pt x="6" y="4"/>
                      <a:pt x="6" y="4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4" y="3"/>
                      <a:pt x="4" y="4"/>
                      <a:pt x="2" y="3"/>
                    </a:cubicBezTo>
                    <a:cubicBezTo>
                      <a:pt x="5" y="4"/>
                      <a:pt x="1" y="3"/>
                      <a:pt x="2" y="3"/>
                    </a:cubicBezTo>
                    <a:cubicBezTo>
                      <a:pt x="4" y="3"/>
                      <a:pt x="3" y="3"/>
                      <a:pt x="4" y="3"/>
                    </a:cubicBezTo>
                    <a:cubicBezTo>
                      <a:pt x="3" y="3"/>
                      <a:pt x="4" y="3"/>
                      <a:pt x="4" y="3"/>
                    </a:cubicBezTo>
                    <a:cubicBezTo>
                      <a:pt x="5" y="3"/>
                      <a:pt x="4" y="3"/>
                      <a:pt x="6" y="3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4" y="2"/>
                      <a:pt x="2" y="0"/>
                      <a:pt x="1" y="0"/>
                    </a:cubicBezTo>
                    <a:cubicBezTo>
                      <a:pt x="1" y="2"/>
                      <a:pt x="1" y="3"/>
                      <a:pt x="0" y="3"/>
                    </a:cubicBezTo>
                    <a:cubicBezTo>
                      <a:pt x="2" y="4"/>
                      <a:pt x="0" y="4"/>
                      <a:pt x="2" y="4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1" y="5"/>
                      <a:pt x="1" y="4"/>
                      <a:pt x="2" y="4"/>
                    </a:cubicBezTo>
                    <a:cubicBezTo>
                      <a:pt x="2" y="4"/>
                      <a:pt x="1" y="5"/>
                      <a:pt x="0" y="5"/>
                    </a:cubicBezTo>
                    <a:cubicBezTo>
                      <a:pt x="1" y="5"/>
                      <a:pt x="1" y="5"/>
                      <a:pt x="2" y="5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2" y="6"/>
                      <a:pt x="1" y="8"/>
                      <a:pt x="4" y="8"/>
                    </a:cubicBezTo>
                    <a:cubicBezTo>
                      <a:pt x="3" y="7"/>
                      <a:pt x="3" y="7"/>
                      <a:pt x="3" y="7"/>
                    </a:cubicBezTo>
                    <a:cubicBezTo>
                      <a:pt x="4" y="8"/>
                      <a:pt x="3" y="4"/>
                      <a:pt x="5" y="6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5" y="6"/>
                      <a:pt x="5" y="7"/>
                      <a:pt x="6" y="8"/>
                    </a:cubicBezTo>
                    <a:cubicBezTo>
                      <a:pt x="6" y="8"/>
                      <a:pt x="6" y="8"/>
                      <a:pt x="6" y="7"/>
                    </a:cubicBezTo>
                    <a:cubicBezTo>
                      <a:pt x="5" y="7"/>
                      <a:pt x="5" y="7"/>
                      <a:pt x="5" y="7"/>
                    </a:cubicBezTo>
                    <a:cubicBezTo>
                      <a:pt x="5" y="6"/>
                      <a:pt x="5" y="6"/>
                      <a:pt x="6" y="7"/>
                    </a:cubicBezTo>
                    <a:cubicBezTo>
                      <a:pt x="6" y="6"/>
                      <a:pt x="5" y="5"/>
                      <a:pt x="4" y="4"/>
                    </a:cubicBezTo>
                    <a:cubicBezTo>
                      <a:pt x="5" y="7"/>
                      <a:pt x="2" y="2"/>
                      <a:pt x="3" y="3"/>
                    </a:cubicBezTo>
                    <a:cubicBezTo>
                      <a:pt x="3" y="4"/>
                      <a:pt x="3" y="4"/>
                      <a:pt x="3" y="5"/>
                    </a:cubicBez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654" name="Freeform 1154"/>
              <p:cNvSpPr>
                <a:spLocks/>
              </p:cNvSpPr>
              <p:nvPr/>
            </p:nvSpPr>
            <p:spPr bwMode="auto">
              <a:xfrm>
                <a:off x="1753" y="2981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655" name="Freeform 1155"/>
              <p:cNvSpPr>
                <a:spLocks/>
              </p:cNvSpPr>
              <p:nvPr/>
            </p:nvSpPr>
            <p:spPr bwMode="auto">
              <a:xfrm>
                <a:off x="1745" y="2962"/>
                <a:ext cx="3" cy="3"/>
              </a:xfrm>
              <a:custGeom>
                <a:avLst/>
                <a:gdLst>
                  <a:gd name="T0" fmla="*/ 1 w 1"/>
                  <a:gd name="T1" fmla="*/ 1 h 1"/>
                  <a:gd name="T2" fmla="*/ 1 w 1"/>
                  <a:gd name="T3" fmla="*/ 0 h 1"/>
                  <a:gd name="T4" fmla="*/ 1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1" y="1"/>
                    </a:cubicBez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656" name="Rectangle 1156"/>
              <p:cNvSpPr>
                <a:spLocks noChangeArrowheads="1"/>
              </p:cNvSpPr>
              <p:nvPr/>
            </p:nvSpPr>
            <p:spPr bwMode="auto">
              <a:xfrm>
                <a:off x="1753" y="2979"/>
                <a:ext cx="1" cy="1"/>
              </a:xfrm>
              <a:prstGeom prst="rect">
                <a:avLst/>
              </a:pr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657" name="Freeform 1157"/>
              <p:cNvSpPr>
                <a:spLocks/>
              </p:cNvSpPr>
              <p:nvPr/>
            </p:nvSpPr>
            <p:spPr bwMode="auto">
              <a:xfrm>
                <a:off x="1748" y="2970"/>
                <a:ext cx="2" cy="3"/>
              </a:xfrm>
              <a:custGeom>
                <a:avLst/>
                <a:gdLst>
                  <a:gd name="T0" fmla="*/ 2 w 2"/>
                  <a:gd name="T1" fmla="*/ 0 h 3"/>
                  <a:gd name="T2" fmla="*/ 0 w 2"/>
                  <a:gd name="T3" fmla="*/ 0 h 3"/>
                  <a:gd name="T4" fmla="*/ 2 w 2"/>
                  <a:gd name="T5" fmla="*/ 3 h 3"/>
                  <a:gd name="T6" fmla="*/ 2 w 2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3">
                    <a:moveTo>
                      <a:pt x="2" y="0"/>
                    </a:moveTo>
                    <a:lnTo>
                      <a:pt x="0" y="0"/>
                    </a:lnTo>
                    <a:lnTo>
                      <a:pt x="2" y="3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658" name="Freeform 1158"/>
              <p:cNvSpPr>
                <a:spLocks/>
              </p:cNvSpPr>
              <p:nvPr/>
            </p:nvSpPr>
            <p:spPr bwMode="auto">
              <a:xfrm>
                <a:off x="1742" y="2965"/>
                <a:ext cx="0" cy="3"/>
              </a:xfrm>
              <a:custGeom>
                <a:avLst/>
                <a:gdLst>
                  <a:gd name="T0" fmla="*/ 3 h 3"/>
                  <a:gd name="T1" fmla="*/ 0 h 3"/>
                  <a:gd name="T2" fmla="*/ 3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3">
                    <a:moveTo>
                      <a:pt x="0" y="3"/>
                    </a:moveTo>
                    <a:lnTo>
                      <a:pt x="0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659" name="Freeform 1159"/>
              <p:cNvSpPr>
                <a:spLocks/>
              </p:cNvSpPr>
              <p:nvPr/>
            </p:nvSpPr>
            <p:spPr bwMode="auto">
              <a:xfrm>
                <a:off x="1745" y="2976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660" name="Freeform 1160"/>
              <p:cNvSpPr>
                <a:spLocks/>
              </p:cNvSpPr>
              <p:nvPr/>
            </p:nvSpPr>
            <p:spPr bwMode="auto">
              <a:xfrm>
                <a:off x="1740" y="2949"/>
                <a:ext cx="32" cy="54"/>
              </a:xfrm>
              <a:custGeom>
                <a:avLst/>
                <a:gdLst>
                  <a:gd name="T0" fmla="*/ 4 w 12"/>
                  <a:gd name="T1" fmla="*/ 15 h 20"/>
                  <a:gd name="T2" fmla="*/ 4 w 12"/>
                  <a:gd name="T3" fmla="*/ 17 h 20"/>
                  <a:gd name="T4" fmla="*/ 4 w 12"/>
                  <a:gd name="T5" fmla="*/ 18 h 20"/>
                  <a:gd name="T6" fmla="*/ 5 w 12"/>
                  <a:gd name="T7" fmla="*/ 17 h 20"/>
                  <a:gd name="T8" fmla="*/ 7 w 12"/>
                  <a:gd name="T9" fmla="*/ 16 h 20"/>
                  <a:gd name="T10" fmla="*/ 8 w 12"/>
                  <a:gd name="T11" fmla="*/ 12 h 20"/>
                  <a:gd name="T12" fmla="*/ 9 w 12"/>
                  <a:gd name="T13" fmla="*/ 15 h 20"/>
                  <a:gd name="T14" fmla="*/ 8 w 12"/>
                  <a:gd name="T15" fmla="*/ 13 h 20"/>
                  <a:gd name="T16" fmla="*/ 9 w 12"/>
                  <a:gd name="T17" fmla="*/ 12 h 20"/>
                  <a:gd name="T18" fmla="*/ 6 w 12"/>
                  <a:gd name="T19" fmla="*/ 12 h 20"/>
                  <a:gd name="T20" fmla="*/ 7 w 12"/>
                  <a:gd name="T21" fmla="*/ 11 h 20"/>
                  <a:gd name="T22" fmla="*/ 3 w 12"/>
                  <a:gd name="T23" fmla="*/ 12 h 20"/>
                  <a:gd name="T24" fmla="*/ 8 w 12"/>
                  <a:gd name="T25" fmla="*/ 10 h 20"/>
                  <a:gd name="T26" fmla="*/ 7 w 12"/>
                  <a:gd name="T27" fmla="*/ 9 h 20"/>
                  <a:gd name="T28" fmla="*/ 6 w 12"/>
                  <a:gd name="T29" fmla="*/ 8 h 20"/>
                  <a:gd name="T30" fmla="*/ 4 w 12"/>
                  <a:gd name="T31" fmla="*/ 8 h 20"/>
                  <a:gd name="T32" fmla="*/ 1 w 12"/>
                  <a:gd name="T33" fmla="*/ 8 h 20"/>
                  <a:gd name="T34" fmla="*/ 5 w 12"/>
                  <a:gd name="T35" fmla="*/ 6 h 20"/>
                  <a:gd name="T36" fmla="*/ 5 w 12"/>
                  <a:gd name="T37" fmla="*/ 5 h 20"/>
                  <a:gd name="T38" fmla="*/ 4 w 12"/>
                  <a:gd name="T39" fmla="*/ 5 h 20"/>
                  <a:gd name="T40" fmla="*/ 3 w 12"/>
                  <a:gd name="T41" fmla="*/ 7 h 20"/>
                  <a:gd name="T42" fmla="*/ 2 w 12"/>
                  <a:gd name="T43" fmla="*/ 5 h 20"/>
                  <a:gd name="T44" fmla="*/ 3 w 12"/>
                  <a:gd name="T45" fmla="*/ 4 h 20"/>
                  <a:gd name="T46" fmla="*/ 0 w 12"/>
                  <a:gd name="T47" fmla="*/ 7 h 20"/>
                  <a:gd name="T48" fmla="*/ 0 w 12"/>
                  <a:gd name="T49" fmla="*/ 7 h 20"/>
                  <a:gd name="T50" fmla="*/ 1 w 12"/>
                  <a:gd name="T51" fmla="*/ 8 h 20"/>
                  <a:gd name="T52" fmla="*/ 1 w 12"/>
                  <a:gd name="T53" fmla="*/ 9 h 20"/>
                  <a:gd name="T54" fmla="*/ 1 w 12"/>
                  <a:gd name="T55" fmla="*/ 9 h 20"/>
                  <a:gd name="T56" fmla="*/ 2 w 12"/>
                  <a:gd name="T57" fmla="*/ 10 h 20"/>
                  <a:gd name="T58" fmla="*/ 2 w 12"/>
                  <a:gd name="T59" fmla="*/ 10 h 20"/>
                  <a:gd name="T60" fmla="*/ 2 w 12"/>
                  <a:gd name="T61" fmla="*/ 10 h 20"/>
                  <a:gd name="T62" fmla="*/ 3 w 12"/>
                  <a:gd name="T63" fmla="*/ 11 h 20"/>
                  <a:gd name="T64" fmla="*/ 4 w 12"/>
                  <a:gd name="T65" fmla="*/ 11 h 20"/>
                  <a:gd name="T66" fmla="*/ 3 w 12"/>
                  <a:gd name="T67" fmla="*/ 12 h 20"/>
                  <a:gd name="T68" fmla="*/ 3 w 12"/>
                  <a:gd name="T69" fmla="*/ 13 h 20"/>
                  <a:gd name="T70" fmla="*/ 5 w 12"/>
                  <a:gd name="T71" fmla="*/ 12 h 20"/>
                  <a:gd name="T72" fmla="*/ 6 w 12"/>
                  <a:gd name="T73" fmla="*/ 13 h 20"/>
                  <a:gd name="T74" fmla="*/ 7 w 12"/>
                  <a:gd name="T75" fmla="*/ 14 h 20"/>
                  <a:gd name="T76" fmla="*/ 7 w 12"/>
                  <a:gd name="T77" fmla="*/ 14 h 20"/>
                  <a:gd name="T78" fmla="*/ 9 w 12"/>
                  <a:gd name="T79" fmla="*/ 13 h 20"/>
                  <a:gd name="T80" fmla="*/ 7 w 12"/>
                  <a:gd name="T81" fmla="*/ 12 h 20"/>
                  <a:gd name="T82" fmla="*/ 8 w 12"/>
                  <a:gd name="T83" fmla="*/ 14 h 20"/>
                  <a:gd name="T84" fmla="*/ 6 w 12"/>
                  <a:gd name="T85" fmla="*/ 15 h 20"/>
                  <a:gd name="T86" fmla="*/ 5 w 12"/>
                  <a:gd name="T87" fmla="*/ 13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2" h="20">
                    <a:moveTo>
                      <a:pt x="5" y="13"/>
                    </a:moveTo>
                    <a:cubicBezTo>
                      <a:pt x="4" y="13"/>
                      <a:pt x="4" y="14"/>
                      <a:pt x="4" y="15"/>
                    </a:cubicBezTo>
                    <a:cubicBezTo>
                      <a:pt x="4" y="14"/>
                      <a:pt x="4" y="14"/>
                      <a:pt x="4" y="14"/>
                    </a:cubicBezTo>
                    <a:cubicBezTo>
                      <a:pt x="4" y="14"/>
                      <a:pt x="3" y="16"/>
                      <a:pt x="4" y="17"/>
                    </a:cubicBezTo>
                    <a:cubicBezTo>
                      <a:pt x="4" y="16"/>
                      <a:pt x="4" y="16"/>
                      <a:pt x="4" y="16"/>
                    </a:cubicBezTo>
                    <a:cubicBezTo>
                      <a:pt x="4" y="15"/>
                      <a:pt x="4" y="18"/>
                      <a:pt x="4" y="18"/>
                    </a:cubicBezTo>
                    <a:cubicBezTo>
                      <a:pt x="5" y="18"/>
                      <a:pt x="5" y="15"/>
                      <a:pt x="5" y="15"/>
                    </a:cubicBezTo>
                    <a:cubicBezTo>
                      <a:pt x="5" y="15"/>
                      <a:pt x="5" y="16"/>
                      <a:pt x="5" y="17"/>
                    </a:cubicBezTo>
                    <a:cubicBezTo>
                      <a:pt x="6" y="17"/>
                      <a:pt x="6" y="15"/>
                      <a:pt x="6" y="14"/>
                    </a:cubicBezTo>
                    <a:cubicBezTo>
                      <a:pt x="6" y="20"/>
                      <a:pt x="7" y="13"/>
                      <a:pt x="7" y="16"/>
                    </a:cubicBezTo>
                    <a:cubicBezTo>
                      <a:pt x="7" y="16"/>
                      <a:pt x="7" y="16"/>
                      <a:pt x="8" y="16"/>
                    </a:cubicBezTo>
                    <a:cubicBezTo>
                      <a:pt x="11" y="14"/>
                      <a:pt x="8" y="11"/>
                      <a:pt x="8" y="12"/>
                    </a:cubicBezTo>
                    <a:cubicBezTo>
                      <a:pt x="7" y="14"/>
                      <a:pt x="10" y="9"/>
                      <a:pt x="6" y="16"/>
                    </a:cubicBezTo>
                    <a:cubicBezTo>
                      <a:pt x="6" y="17"/>
                      <a:pt x="10" y="15"/>
                      <a:pt x="9" y="15"/>
                    </a:cubicBezTo>
                    <a:cubicBezTo>
                      <a:pt x="11" y="15"/>
                      <a:pt x="10" y="14"/>
                      <a:pt x="11" y="14"/>
                    </a:cubicBezTo>
                    <a:cubicBezTo>
                      <a:pt x="8" y="14"/>
                      <a:pt x="12" y="11"/>
                      <a:pt x="8" y="13"/>
                    </a:cubicBezTo>
                    <a:cubicBezTo>
                      <a:pt x="9" y="12"/>
                      <a:pt x="8" y="13"/>
                      <a:pt x="8" y="12"/>
                    </a:cubicBezTo>
                    <a:cubicBezTo>
                      <a:pt x="9" y="12"/>
                      <a:pt x="9" y="12"/>
                      <a:pt x="9" y="12"/>
                    </a:cubicBezTo>
                    <a:cubicBezTo>
                      <a:pt x="9" y="11"/>
                      <a:pt x="7" y="13"/>
                      <a:pt x="9" y="11"/>
                    </a:cubicBezTo>
                    <a:cubicBezTo>
                      <a:pt x="9" y="11"/>
                      <a:pt x="8" y="12"/>
                      <a:pt x="6" y="12"/>
                    </a:cubicBezTo>
                    <a:cubicBezTo>
                      <a:pt x="7" y="12"/>
                      <a:pt x="7" y="11"/>
                      <a:pt x="9" y="10"/>
                    </a:cubicBezTo>
                    <a:cubicBezTo>
                      <a:pt x="7" y="11"/>
                      <a:pt x="8" y="11"/>
                      <a:pt x="7" y="11"/>
                    </a:cubicBezTo>
                    <a:cubicBezTo>
                      <a:pt x="7" y="11"/>
                      <a:pt x="6" y="11"/>
                      <a:pt x="6" y="12"/>
                    </a:cubicBezTo>
                    <a:cubicBezTo>
                      <a:pt x="6" y="11"/>
                      <a:pt x="4" y="12"/>
                      <a:pt x="3" y="12"/>
                    </a:cubicBezTo>
                    <a:cubicBezTo>
                      <a:pt x="5" y="10"/>
                      <a:pt x="4" y="12"/>
                      <a:pt x="5" y="11"/>
                    </a:cubicBezTo>
                    <a:cubicBezTo>
                      <a:pt x="6" y="11"/>
                      <a:pt x="6" y="11"/>
                      <a:pt x="8" y="10"/>
                    </a:cubicBezTo>
                    <a:cubicBezTo>
                      <a:pt x="8" y="10"/>
                      <a:pt x="7" y="10"/>
                      <a:pt x="6" y="10"/>
                    </a:cubicBezTo>
                    <a:cubicBezTo>
                      <a:pt x="6" y="9"/>
                      <a:pt x="7" y="9"/>
                      <a:pt x="7" y="9"/>
                    </a:cubicBezTo>
                    <a:cubicBezTo>
                      <a:pt x="8" y="8"/>
                      <a:pt x="5" y="9"/>
                      <a:pt x="5" y="9"/>
                    </a:cubicBezTo>
                    <a:cubicBezTo>
                      <a:pt x="6" y="8"/>
                      <a:pt x="6" y="8"/>
                      <a:pt x="6" y="8"/>
                    </a:cubicBezTo>
                    <a:cubicBezTo>
                      <a:pt x="5" y="9"/>
                      <a:pt x="6" y="7"/>
                      <a:pt x="5" y="7"/>
                    </a:cubicBezTo>
                    <a:cubicBezTo>
                      <a:pt x="4" y="8"/>
                      <a:pt x="4" y="8"/>
                      <a:pt x="4" y="8"/>
                    </a:cubicBezTo>
                    <a:cubicBezTo>
                      <a:pt x="6" y="6"/>
                      <a:pt x="2" y="8"/>
                      <a:pt x="4" y="7"/>
                    </a:cubicBezTo>
                    <a:cubicBezTo>
                      <a:pt x="2" y="8"/>
                      <a:pt x="1" y="8"/>
                      <a:pt x="1" y="8"/>
                    </a:cubicBezTo>
                    <a:cubicBezTo>
                      <a:pt x="2" y="7"/>
                      <a:pt x="2" y="7"/>
                      <a:pt x="2" y="7"/>
                    </a:cubicBezTo>
                    <a:cubicBezTo>
                      <a:pt x="2" y="8"/>
                      <a:pt x="4" y="6"/>
                      <a:pt x="5" y="6"/>
                    </a:cubicBezTo>
                    <a:cubicBezTo>
                      <a:pt x="4" y="6"/>
                      <a:pt x="5" y="5"/>
                      <a:pt x="4" y="6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5" y="5"/>
                      <a:pt x="2" y="7"/>
                      <a:pt x="3" y="6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4" y="5"/>
                      <a:pt x="1" y="0"/>
                      <a:pt x="2" y="5"/>
                    </a:cubicBezTo>
                    <a:cubicBezTo>
                      <a:pt x="3" y="4"/>
                      <a:pt x="5" y="7"/>
                      <a:pt x="3" y="7"/>
                    </a:cubicBezTo>
                    <a:cubicBezTo>
                      <a:pt x="1" y="5"/>
                      <a:pt x="2" y="3"/>
                      <a:pt x="2" y="6"/>
                    </a:cubicBezTo>
                    <a:cubicBezTo>
                      <a:pt x="2" y="6"/>
                      <a:pt x="2" y="5"/>
                      <a:pt x="2" y="5"/>
                    </a:cubicBezTo>
                    <a:cubicBezTo>
                      <a:pt x="1" y="6"/>
                      <a:pt x="1" y="6"/>
                      <a:pt x="1" y="6"/>
                    </a:cubicBezTo>
                    <a:cubicBezTo>
                      <a:pt x="2" y="5"/>
                      <a:pt x="2" y="5"/>
                      <a:pt x="3" y="4"/>
                    </a:cubicBezTo>
                    <a:cubicBezTo>
                      <a:pt x="4" y="4"/>
                      <a:pt x="2" y="5"/>
                      <a:pt x="3" y="5"/>
                    </a:cubicBezTo>
                    <a:cubicBezTo>
                      <a:pt x="1" y="6"/>
                      <a:pt x="1" y="6"/>
                      <a:pt x="0" y="7"/>
                    </a:cubicBezTo>
                    <a:cubicBezTo>
                      <a:pt x="1" y="7"/>
                      <a:pt x="1" y="7"/>
                      <a:pt x="1" y="7"/>
                    </a:cubicBezTo>
                    <a:cubicBezTo>
                      <a:pt x="0" y="7"/>
                      <a:pt x="1" y="7"/>
                      <a:pt x="0" y="7"/>
                    </a:cubicBezTo>
                    <a:cubicBezTo>
                      <a:pt x="2" y="6"/>
                      <a:pt x="0" y="8"/>
                      <a:pt x="1" y="8"/>
                    </a:cubicBezTo>
                    <a:cubicBezTo>
                      <a:pt x="1" y="8"/>
                      <a:pt x="1" y="8"/>
                      <a:pt x="1" y="8"/>
                    </a:cubicBezTo>
                    <a:cubicBezTo>
                      <a:pt x="1" y="7"/>
                      <a:pt x="1" y="7"/>
                      <a:pt x="2" y="7"/>
                    </a:cubicBezTo>
                    <a:cubicBezTo>
                      <a:pt x="1" y="8"/>
                      <a:pt x="1" y="8"/>
                      <a:pt x="1" y="9"/>
                    </a:cubicBezTo>
                    <a:cubicBezTo>
                      <a:pt x="1" y="8"/>
                      <a:pt x="3" y="7"/>
                      <a:pt x="3" y="8"/>
                    </a:cubicBezTo>
                    <a:cubicBezTo>
                      <a:pt x="1" y="9"/>
                      <a:pt x="2" y="9"/>
                      <a:pt x="1" y="9"/>
                    </a:cubicBezTo>
                    <a:cubicBezTo>
                      <a:pt x="3" y="9"/>
                      <a:pt x="2" y="10"/>
                      <a:pt x="3" y="9"/>
                    </a:cubicBezTo>
                    <a:cubicBezTo>
                      <a:pt x="3" y="9"/>
                      <a:pt x="3" y="9"/>
                      <a:pt x="2" y="10"/>
                    </a:cubicBezTo>
                    <a:cubicBezTo>
                      <a:pt x="2" y="10"/>
                      <a:pt x="2" y="10"/>
                      <a:pt x="2" y="10"/>
                    </a:cubicBezTo>
                    <a:cubicBezTo>
                      <a:pt x="2" y="10"/>
                      <a:pt x="2" y="10"/>
                      <a:pt x="2" y="10"/>
                    </a:cubicBezTo>
                    <a:cubicBezTo>
                      <a:pt x="2" y="10"/>
                      <a:pt x="2" y="10"/>
                      <a:pt x="2" y="10"/>
                    </a:cubicBezTo>
                    <a:cubicBezTo>
                      <a:pt x="2" y="10"/>
                      <a:pt x="3" y="10"/>
                      <a:pt x="2" y="10"/>
                    </a:cubicBezTo>
                    <a:cubicBezTo>
                      <a:pt x="2" y="10"/>
                      <a:pt x="2" y="10"/>
                      <a:pt x="2" y="10"/>
                    </a:cubicBezTo>
                    <a:cubicBezTo>
                      <a:pt x="1" y="11"/>
                      <a:pt x="4" y="9"/>
                      <a:pt x="3" y="11"/>
                    </a:cubicBezTo>
                    <a:cubicBezTo>
                      <a:pt x="4" y="10"/>
                      <a:pt x="4" y="11"/>
                      <a:pt x="6" y="9"/>
                    </a:cubicBezTo>
                    <a:cubicBezTo>
                      <a:pt x="5" y="10"/>
                      <a:pt x="4" y="11"/>
                      <a:pt x="4" y="11"/>
                    </a:cubicBezTo>
                    <a:cubicBezTo>
                      <a:pt x="6" y="10"/>
                      <a:pt x="4" y="11"/>
                      <a:pt x="5" y="11"/>
                    </a:cubicBezTo>
                    <a:cubicBezTo>
                      <a:pt x="3" y="12"/>
                      <a:pt x="4" y="11"/>
                      <a:pt x="3" y="12"/>
                    </a:cubicBezTo>
                    <a:cubicBezTo>
                      <a:pt x="2" y="12"/>
                      <a:pt x="4" y="12"/>
                      <a:pt x="4" y="12"/>
                    </a:cubicBezTo>
                    <a:cubicBezTo>
                      <a:pt x="3" y="13"/>
                      <a:pt x="3" y="13"/>
                      <a:pt x="3" y="13"/>
                    </a:cubicBezTo>
                    <a:cubicBezTo>
                      <a:pt x="4" y="12"/>
                      <a:pt x="5" y="12"/>
                      <a:pt x="4" y="13"/>
                    </a:cubicBezTo>
                    <a:cubicBezTo>
                      <a:pt x="5" y="12"/>
                      <a:pt x="5" y="12"/>
                      <a:pt x="5" y="12"/>
                    </a:cubicBezTo>
                    <a:cubicBezTo>
                      <a:pt x="5" y="13"/>
                      <a:pt x="5" y="13"/>
                      <a:pt x="4" y="14"/>
                    </a:cubicBezTo>
                    <a:cubicBezTo>
                      <a:pt x="6" y="13"/>
                      <a:pt x="6" y="13"/>
                      <a:pt x="6" y="13"/>
                    </a:cubicBezTo>
                    <a:cubicBezTo>
                      <a:pt x="4" y="14"/>
                      <a:pt x="6" y="14"/>
                      <a:pt x="8" y="13"/>
                    </a:cubicBezTo>
                    <a:cubicBezTo>
                      <a:pt x="8" y="13"/>
                      <a:pt x="8" y="14"/>
                      <a:pt x="7" y="14"/>
                    </a:cubicBezTo>
                    <a:cubicBezTo>
                      <a:pt x="7" y="14"/>
                      <a:pt x="7" y="14"/>
                      <a:pt x="7" y="14"/>
                    </a:cubicBezTo>
                    <a:cubicBezTo>
                      <a:pt x="7" y="14"/>
                      <a:pt x="5" y="14"/>
                      <a:pt x="7" y="14"/>
                    </a:cubicBezTo>
                    <a:cubicBezTo>
                      <a:pt x="7" y="14"/>
                      <a:pt x="8" y="15"/>
                      <a:pt x="7" y="14"/>
                    </a:cubicBezTo>
                    <a:cubicBezTo>
                      <a:pt x="6" y="12"/>
                      <a:pt x="9" y="13"/>
                      <a:pt x="9" y="13"/>
                    </a:cubicBezTo>
                    <a:cubicBezTo>
                      <a:pt x="6" y="16"/>
                      <a:pt x="8" y="17"/>
                      <a:pt x="6" y="15"/>
                    </a:cubicBezTo>
                    <a:cubicBezTo>
                      <a:pt x="7" y="10"/>
                      <a:pt x="7" y="13"/>
                      <a:pt x="7" y="12"/>
                    </a:cubicBezTo>
                    <a:cubicBezTo>
                      <a:pt x="7" y="12"/>
                      <a:pt x="6" y="12"/>
                      <a:pt x="7" y="14"/>
                    </a:cubicBezTo>
                    <a:cubicBezTo>
                      <a:pt x="7" y="14"/>
                      <a:pt x="7" y="15"/>
                      <a:pt x="8" y="14"/>
                    </a:cubicBezTo>
                    <a:cubicBezTo>
                      <a:pt x="8" y="13"/>
                      <a:pt x="9" y="15"/>
                      <a:pt x="8" y="16"/>
                    </a:cubicBezTo>
                    <a:cubicBezTo>
                      <a:pt x="7" y="16"/>
                      <a:pt x="7" y="14"/>
                      <a:pt x="6" y="15"/>
                    </a:cubicBezTo>
                    <a:cubicBezTo>
                      <a:pt x="6" y="13"/>
                      <a:pt x="6" y="13"/>
                      <a:pt x="6" y="13"/>
                    </a:cubicBezTo>
                    <a:cubicBezTo>
                      <a:pt x="6" y="10"/>
                      <a:pt x="5" y="16"/>
                      <a:pt x="5" y="13"/>
                    </a:cubicBez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661" name="Freeform 1161"/>
              <p:cNvSpPr>
                <a:spLocks/>
              </p:cNvSpPr>
              <p:nvPr/>
            </p:nvSpPr>
            <p:spPr bwMode="auto">
              <a:xfrm>
                <a:off x="1753" y="2987"/>
                <a:ext cx="3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  <a:gd name="T3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662" name="Freeform 1162"/>
              <p:cNvSpPr>
                <a:spLocks/>
              </p:cNvSpPr>
              <p:nvPr/>
            </p:nvSpPr>
            <p:spPr bwMode="auto">
              <a:xfrm>
                <a:off x="1756" y="2987"/>
                <a:ext cx="3" cy="0"/>
              </a:xfrm>
              <a:custGeom>
                <a:avLst/>
                <a:gdLst>
                  <a:gd name="T0" fmla="*/ 0 w 3"/>
                  <a:gd name="T1" fmla="*/ 3 w 3"/>
                  <a:gd name="T2" fmla="*/ 0 w 3"/>
                  <a:gd name="T3" fmla="*/ 0 w 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3">
                    <a:moveTo>
                      <a:pt x="0" y="0"/>
                    </a:moveTo>
                    <a:lnTo>
                      <a:pt x="3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663" name="Freeform 1163"/>
              <p:cNvSpPr>
                <a:spLocks/>
              </p:cNvSpPr>
              <p:nvPr/>
            </p:nvSpPr>
            <p:spPr bwMode="auto">
              <a:xfrm>
                <a:off x="1748" y="2984"/>
                <a:ext cx="2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0" y="0"/>
                      <a:pt x="0" y="0"/>
                    </a:cubicBezTo>
                    <a:cubicBezTo>
                      <a:pt x="0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664" name="Rectangle 1164"/>
              <p:cNvSpPr>
                <a:spLocks noChangeArrowheads="1"/>
              </p:cNvSpPr>
              <p:nvPr/>
            </p:nvSpPr>
            <p:spPr bwMode="auto">
              <a:xfrm>
                <a:off x="1748" y="2987"/>
                <a:ext cx="2" cy="1"/>
              </a:xfrm>
              <a:prstGeom prst="rect">
                <a:avLst/>
              </a:pr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665" name="Freeform 1165"/>
              <p:cNvSpPr>
                <a:spLocks/>
              </p:cNvSpPr>
              <p:nvPr/>
            </p:nvSpPr>
            <p:spPr bwMode="auto">
              <a:xfrm>
                <a:off x="1715" y="2973"/>
                <a:ext cx="33" cy="27"/>
              </a:xfrm>
              <a:custGeom>
                <a:avLst/>
                <a:gdLst>
                  <a:gd name="T0" fmla="*/ 6 w 12"/>
                  <a:gd name="T1" fmla="*/ 2 h 10"/>
                  <a:gd name="T2" fmla="*/ 4 w 12"/>
                  <a:gd name="T3" fmla="*/ 2 h 10"/>
                  <a:gd name="T4" fmla="*/ 5 w 12"/>
                  <a:gd name="T5" fmla="*/ 2 h 10"/>
                  <a:gd name="T6" fmla="*/ 3 w 12"/>
                  <a:gd name="T7" fmla="*/ 0 h 10"/>
                  <a:gd name="T8" fmla="*/ 7 w 12"/>
                  <a:gd name="T9" fmla="*/ 8 h 10"/>
                  <a:gd name="T10" fmla="*/ 4 w 12"/>
                  <a:gd name="T11" fmla="*/ 6 h 10"/>
                  <a:gd name="T12" fmla="*/ 9 w 12"/>
                  <a:gd name="T13" fmla="*/ 8 h 10"/>
                  <a:gd name="T14" fmla="*/ 9 w 12"/>
                  <a:gd name="T15" fmla="*/ 10 h 10"/>
                  <a:gd name="T16" fmla="*/ 10 w 12"/>
                  <a:gd name="T17" fmla="*/ 9 h 10"/>
                  <a:gd name="T18" fmla="*/ 10 w 12"/>
                  <a:gd name="T19" fmla="*/ 8 h 10"/>
                  <a:gd name="T20" fmla="*/ 10 w 12"/>
                  <a:gd name="T21" fmla="*/ 8 h 10"/>
                  <a:gd name="T22" fmla="*/ 10 w 12"/>
                  <a:gd name="T23" fmla="*/ 8 h 10"/>
                  <a:gd name="T24" fmla="*/ 11 w 12"/>
                  <a:gd name="T25" fmla="*/ 8 h 10"/>
                  <a:gd name="T26" fmla="*/ 11 w 12"/>
                  <a:gd name="T27" fmla="*/ 8 h 10"/>
                  <a:gd name="T28" fmla="*/ 11 w 12"/>
                  <a:gd name="T29" fmla="*/ 8 h 10"/>
                  <a:gd name="T30" fmla="*/ 11 w 12"/>
                  <a:gd name="T31" fmla="*/ 9 h 10"/>
                  <a:gd name="T32" fmla="*/ 12 w 12"/>
                  <a:gd name="T33" fmla="*/ 7 h 10"/>
                  <a:gd name="T34" fmla="*/ 12 w 12"/>
                  <a:gd name="T35" fmla="*/ 6 h 10"/>
                  <a:gd name="T36" fmla="*/ 11 w 12"/>
                  <a:gd name="T37" fmla="*/ 7 h 10"/>
                  <a:gd name="T38" fmla="*/ 11 w 12"/>
                  <a:gd name="T39" fmla="*/ 7 h 10"/>
                  <a:gd name="T40" fmla="*/ 11 w 12"/>
                  <a:gd name="T41" fmla="*/ 7 h 10"/>
                  <a:gd name="T42" fmla="*/ 11 w 12"/>
                  <a:gd name="T43" fmla="*/ 5 h 10"/>
                  <a:gd name="T44" fmla="*/ 10 w 12"/>
                  <a:gd name="T45" fmla="*/ 4 h 10"/>
                  <a:gd name="T46" fmla="*/ 10 w 12"/>
                  <a:gd name="T47" fmla="*/ 4 h 10"/>
                  <a:gd name="T48" fmla="*/ 10 w 12"/>
                  <a:gd name="T49" fmla="*/ 5 h 10"/>
                  <a:gd name="T50" fmla="*/ 10 w 12"/>
                  <a:gd name="T51" fmla="*/ 6 h 10"/>
                  <a:gd name="T52" fmla="*/ 10 w 12"/>
                  <a:gd name="T53" fmla="*/ 8 h 10"/>
                  <a:gd name="T54" fmla="*/ 9 w 12"/>
                  <a:gd name="T55" fmla="*/ 8 h 10"/>
                  <a:gd name="T56" fmla="*/ 10 w 12"/>
                  <a:gd name="T57" fmla="*/ 6 h 10"/>
                  <a:gd name="T58" fmla="*/ 9 w 12"/>
                  <a:gd name="T59" fmla="*/ 7 h 10"/>
                  <a:gd name="T60" fmla="*/ 9 w 12"/>
                  <a:gd name="T61" fmla="*/ 5 h 10"/>
                  <a:gd name="T62" fmla="*/ 9 w 12"/>
                  <a:gd name="T63" fmla="*/ 7 h 10"/>
                  <a:gd name="T64" fmla="*/ 6 w 12"/>
                  <a:gd name="T65" fmla="*/ 5 h 10"/>
                  <a:gd name="T66" fmla="*/ 7 w 12"/>
                  <a:gd name="T67" fmla="*/ 6 h 10"/>
                  <a:gd name="T68" fmla="*/ 6 w 12"/>
                  <a:gd name="T69" fmla="*/ 5 h 10"/>
                  <a:gd name="T70" fmla="*/ 6 w 12"/>
                  <a:gd name="T71" fmla="*/ 4 h 10"/>
                  <a:gd name="T72" fmla="*/ 5 w 12"/>
                  <a:gd name="T73" fmla="*/ 4 h 10"/>
                  <a:gd name="T74" fmla="*/ 5 w 12"/>
                  <a:gd name="T75" fmla="*/ 3 h 10"/>
                  <a:gd name="T76" fmla="*/ 5 w 12"/>
                  <a:gd name="T77" fmla="*/ 3 h 10"/>
                  <a:gd name="T78" fmla="*/ 3 w 12"/>
                  <a:gd name="T79" fmla="*/ 2 h 10"/>
                  <a:gd name="T80" fmla="*/ 6 w 12"/>
                  <a:gd name="T81" fmla="*/ 2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2" h="10">
                    <a:moveTo>
                      <a:pt x="6" y="2"/>
                    </a:moveTo>
                    <a:cubicBezTo>
                      <a:pt x="4" y="2"/>
                      <a:pt x="4" y="2"/>
                      <a:pt x="4" y="2"/>
                    </a:cubicBezTo>
                    <a:cubicBezTo>
                      <a:pt x="5" y="2"/>
                      <a:pt x="4" y="1"/>
                      <a:pt x="5" y="2"/>
                    </a:cubicBezTo>
                    <a:cubicBezTo>
                      <a:pt x="3" y="1"/>
                      <a:pt x="5" y="0"/>
                      <a:pt x="3" y="0"/>
                    </a:cubicBezTo>
                    <a:cubicBezTo>
                      <a:pt x="4" y="4"/>
                      <a:pt x="0" y="2"/>
                      <a:pt x="7" y="8"/>
                    </a:cubicBezTo>
                    <a:cubicBezTo>
                      <a:pt x="7" y="8"/>
                      <a:pt x="6" y="10"/>
                      <a:pt x="4" y="6"/>
                    </a:cubicBezTo>
                    <a:cubicBezTo>
                      <a:pt x="10" y="10"/>
                      <a:pt x="7" y="10"/>
                      <a:pt x="9" y="8"/>
                    </a:cubicBezTo>
                    <a:cubicBezTo>
                      <a:pt x="9" y="10"/>
                      <a:pt x="9" y="10"/>
                      <a:pt x="9" y="10"/>
                    </a:cubicBezTo>
                    <a:cubicBezTo>
                      <a:pt x="9" y="10"/>
                      <a:pt x="10" y="7"/>
                      <a:pt x="10" y="9"/>
                    </a:cubicBezTo>
                    <a:cubicBezTo>
                      <a:pt x="10" y="8"/>
                      <a:pt x="10" y="8"/>
                      <a:pt x="10" y="8"/>
                    </a:cubicBezTo>
                    <a:cubicBezTo>
                      <a:pt x="10" y="8"/>
                      <a:pt x="10" y="8"/>
                      <a:pt x="10" y="8"/>
                    </a:cubicBezTo>
                    <a:cubicBezTo>
                      <a:pt x="10" y="8"/>
                      <a:pt x="10" y="8"/>
                      <a:pt x="10" y="8"/>
                    </a:cubicBezTo>
                    <a:cubicBezTo>
                      <a:pt x="10" y="7"/>
                      <a:pt x="11" y="7"/>
                      <a:pt x="11" y="8"/>
                    </a:cubicBezTo>
                    <a:cubicBezTo>
                      <a:pt x="11" y="9"/>
                      <a:pt x="11" y="8"/>
                      <a:pt x="11" y="8"/>
                    </a:cubicBezTo>
                    <a:cubicBezTo>
                      <a:pt x="11" y="9"/>
                      <a:pt x="11" y="8"/>
                      <a:pt x="11" y="8"/>
                    </a:cubicBezTo>
                    <a:cubicBezTo>
                      <a:pt x="11" y="8"/>
                      <a:pt x="11" y="9"/>
                      <a:pt x="11" y="9"/>
                    </a:cubicBezTo>
                    <a:cubicBezTo>
                      <a:pt x="12" y="8"/>
                      <a:pt x="12" y="10"/>
                      <a:pt x="12" y="7"/>
                    </a:cubicBezTo>
                    <a:cubicBezTo>
                      <a:pt x="12" y="6"/>
                      <a:pt x="12" y="6"/>
                      <a:pt x="12" y="6"/>
                    </a:cubicBezTo>
                    <a:cubicBezTo>
                      <a:pt x="12" y="5"/>
                      <a:pt x="12" y="6"/>
                      <a:pt x="11" y="7"/>
                    </a:cubicBezTo>
                    <a:cubicBezTo>
                      <a:pt x="11" y="7"/>
                      <a:pt x="11" y="7"/>
                      <a:pt x="11" y="7"/>
                    </a:cubicBezTo>
                    <a:cubicBezTo>
                      <a:pt x="11" y="10"/>
                      <a:pt x="11" y="6"/>
                      <a:pt x="11" y="7"/>
                    </a:cubicBezTo>
                    <a:cubicBezTo>
                      <a:pt x="11" y="6"/>
                      <a:pt x="11" y="6"/>
                      <a:pt x="11" y="5"/>
                    </a:cubicBezTo>
                    <a:cubicBezTo>
                      <a:pt x="11" y="3"/>
                      <a:pt x="10" y="7"/>
                      <a:pt x="10" y="4"/>
                    </a:cubicBezTo>
                    <a:cubicBezTo>
                      <a:pt x="10" y="4"/>
                      <a:pt x="10" y="4"/>
                      <a:pt x="10" y="4"/>
                    </a:cubicBezTo>
                    <a:cubicBezTo>
                      <a:pt x="10" y="4"/>
                      <a:pt x="10" y="4"/>
                      <a:pt x="10" y="5"/>
                    </a:cubicBezTo>
                    <a:cubicBezTo>
                      <a:pt x="10" y="6"/>
                      <a:pt x="10" y="6"/>
                      <a:pt x="10" y="6"/>
                    </a:cubicBezTo>
                    <a:cubicBezTo>
                      <a:pt x="10" y="6"/>
                      <a:pt x="10" y="7"/>
                      <a:pt x="10" y="8"/>
                    </a:cubicBezTo>
                    <a:cubicBezTo>
                      <a:pt x="10" y="6"/>
                      <a:pt x="10" y="8"/>
                      <a:pt x="9" y="8"/>
                    </a:cubicBezTo>
                    <a:cubicBezTo>
                      <a:pt x="9" y="7"/>
                      <a:pt x="10" y="7"/>
                      <a:pt x="10" y="6"/>
                    </a:cubicBezTo>
                    <a:cubicBezTo>
                      <a:pt x="9" y="7"/>
                      <a:pt x="9" y="7"/>
                      <a:pt x="9" y="7"/>
                    </a:cubicBezTo>
                    <a:cubicBezTo>
                      <a:pt x="9" y="7"/>
                      <a:pt x="9" y="5"/>
                      <a:pt x="9" y="5"/>
                    </a:cubicBezTo>
                    <a:cubicBezTo>
                      <a:pt x="9" y="6"/>
                      <a:pt x="9" y="5"/>
                      <a:pt x="9" y="7"/>
                    </a:cubicBezTo>
                    <a:cubicBezTo>
                      <a:pt x="8" y="5"/>
                      <a:pt x="9" y="7"/>
                      <a:pt x="6" y="5"/>
                    </a:cubicBezTo>
                    <a:cubicBezTo>
                      <a:pt x="6" y="4"/>
                      <a:pt x="7" y="6"/>
                      <a:pt x="7" y="6"/>
                    </a:cubicBezTo>
                    <a:cubicBezTo>
                      <a:pt x="7" y="5"/>
                      <a:pt x="7" y="5"/>
                      <a:pt x="6" y="5"/>
                    </a:cubicBezTo>
                    <a:cubicBezTo>
                      <a:pt x="5" y="5"/>
                      <a:pt x="5" y="4"/>
                      <a:pt x="6" y="4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4" y="4"/>
                      <a:pt x="6" y="3"/>
                      <a:pt x="5" y="3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5" y="3"/>
                      <a:pt x="3" y="3"/>
                      <a:pt x="3" y="2"/>
                    </a:cubicBezTo>
                    <a:cubicBezTo>
                      <a:pt x="5" y="2"/>
                      <a:pt x="4" y="3"/>
                      <a:pt x="6" y="2"/>
                    </a:cubicBez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666" name="Freeform 1166"/>
              <p:cNvSpPr>
                <a:spLocks/>
              </p:cNvSpPr>
              <p:nvPr/>
            </p:nvSpPr>
            <p:spPr bwMode="auto">
              <a:xfrm>
                <a:off x="1721" y="2970"/>
                <a:ext cx="8" cy="3"/>
              </a:xfrm>
              <a:custGeom>
                <a:avLst/>
                <a:gdLst>
                  <a:gd name="T0" fmla="*/ 2 w 3"/>
                  <a:gd name="T1" fmla="*/ 1 h 1"/>
                  <a:gd name="T2" fmla="*/ 3 w 3"/>
                  <a:gd name="T3" fmla="*/ 1 h 1"/>
                  <a:gd name="T4" fmla="*/ 1 w 3"/>
                  <a:gd name="T5" fmla="*/ 0 h 1"/>
                  <a:gd name="T6" fmla="*/ 1 w 3"/>
                  <a:gd name="T7" fmla="*/ 1 h 1"/>
                  <a:gd name="T8" fmla="*/ 2 w 3"/>
                  <a:gd name="T9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1">
                    <a:moveTo>
                      <a:pt x="2" y="1"/>
                    </a:moveTo>
                    <a:cubicBezTo>
                      <a:pt x="3" y="1"/>
                      <a:pt x="3" y="1"/>
                      <a:pt x="3" y="1"/>
                    </a:cubicBezTo>
                    <a:cubicBezTo>
                      <a:pt x="3" y="1"/>
                      <a:pt x="2" y="0"/>
                      <a:pt x="1" y="0"/>
                    </a:cubicBezTo>
                    <a:cubicBezTo>
                      <a:pt x="1" y="0"/>
                      <a:pt x="0" y="1"/>
                      <a:pt x="1" y="1"/>
                    </a:cubicBezTo>
                    <a:cubicBezTo>
                      <a:pt x="1" y="1"/>
                      <a:pt x="2" y="1"/>
                      <a:pt x="2" y="1"/>
                    </a:cubicBez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667" name="Freeform 1167"/>
              <p:cNvSpPr>
                <a:spLocks/>
              </p:cNvSpPr>
              <p:nvPr/>
            </p:nvSpPr>
            <p:spPr bwMode="auto">
              <a:xfrm>
                <a:off x="1721" y="2957"/>
                <a:ext cx="38" cy="16"/>
              </a:xfrm>
              <a:custGeom>
                <a:avLst/>
                <a:gdLst>
                  <a:gd name="T0" fmla="*/ 10 w 14"/>
                  <a:gd name="T1" fmla="*/ 4 h 6"/>
                  <a:gd name="T2" fmla="*/ 11 w 14"/>
                  <a:gd name="T3" fmla="*/ 3 h 6"/>
                  <a:gd name="T4" fmla="*/ 7 w 14"/>
                  <a:gd name="T5" fmla="*/ 0 h 6"/>
                  <a:gd name="T6" fmla="*/ 3 w 14"/>
                  <a:gd name="T7" fmla="*/ 4 h 6"/>
                  <a:gd name="T8" fmla="*/ 1 w 14"/>
                  <a:gd name="T9" fmla="*/ 4 h 6"/>
                  <a:gd name="T10" fmla="*/ 2 w 14"/>
                  <a:gd name="T11" fmla="*/ 5 h 6"/>
                  <a:gd name="T12" fmla="*/ 2 w 14"/>
                  <a:gd name="T13" fmla="*/ 4 h 6"/>
                  <a:gd name="T14" fmla="*/ 3 w 14"/>
                  <a:gd name="T15" fmla="*/ 5 h 6"/>
                  <a:gd name="T16" fmla="*/ 3 w 14"/>
                  <a:gd name="T17" fmla="*/ 4 h 6"/>
                  <a:gd name="T18" fmla="*/ 3 w 14"/>
                  <a:gd name="T19" fmla="*/ 5 h 6"/>
                  <a:gd name="T20" fmla="*/ 8 w 14"/>
                  <a:gd name="T21" fmla="*/ 2 h 6"/>
                  <a:gd name="T22" fmla="*/ 7 w 14"/>
                  <a:gd name="T23" fmla="*/ 4 h 6"/>
                  <a:gd name="T24" fmla="*/ 8 w 14"/>
                  <a:gd name="T25" fmla="*/ 5 h 6"/>
                  <a:gd name="T26" fmla="*/ 8 w 14"/>
                  <a:gd name="T27" fmla="*/ 4 h 6"/>
                  <a:gd name="T28" fmla="*/ 9 w 14"/>
                  <a:gd name="T29" fmla="*/ 3 h 6"/>
                  <a:gd name="T30" fmla="*/ 8 w 14"/>
                  <a:gd name="T31" fmla="*/ 5 h 6"/>
                  <a:gd name="T32" fmla="*/ 10 w 14"/>
                  <a:gd name="T33" fmla="*/ 6 h 6"/>
                  <a:gd name="T34" fmla="*/ 12 w 14"/>
                  <a:gd name="T35" fmla="*/ 5 h 6"/>
                  <a:gd name="T36" fmla="*/ 11 w 14"/>
                  <a:gd name="T37" fmla="*/ 6 h 6"/>
                  <a:gd name="T38" fmla="*/ 11 w 14"/>
                  <a:gd name="T39" fmla="*/ 6 h 6"/>
                  <a:gd name="T40" fmla="*/ 13 w 14"/>
                  <a:gd name="T41" fmla="*/ 5 h 6"/>
                  <a:gd name="T42" fmla="*/ 10 w 14"/>
                  <a:gd name="T43" fmla="*/ 4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4" h="6">
                    <a:moveTo>
                      <a:pt x="10" y="4"/>
                    </a:moveTo>
                    <a:cubicBezTo>
                      <a:pt x="11" y="3"/>
                      <a:pt x="11" y="3"/>
                      <a:pt x="11" y="3"/>
                    </a:cubicBezTo>
                    <a:cubicBezTo>
                      <a:pt x="9" y="2"/>
                      <a:pt x="11" y="3"/>
                      <a:pt x="7" y="0"/>
                    </a:cubicBezTo>
                    <a:cubicBezTo>
                      <a:pt x="4" y="0"/>
                      <a:pt x="3" y="3"/>
                      <a:pt x="3" y="4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2" y="4"/>
                      <a:pt x="0" y="5"/>
                      <a:pt x="2" y="5"/>
                    </a:cubicBezTo>
                    <a:cubicBezTo>
                      <a:pt x="2" y="5"/>
                      <a:pt x="1" y="5"/>
                      <a:pt x="2" y="4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5" y="6"/>
                      <a:pt x="2" y="0"/>
                      <a:pt x="8" y="2"/>
                    </a:cubicBezTo>
                    <a:cubicBezTo>
                      <a:pt x="7" y="4"/>
                      <a:pt x="7" y="4"/>
                      <a:pt x="7" y="4"/>
                    </a:cubicBezTo>
                    <a:cubicBezTo>
                      <a:pt x="9" y="4"/>
                      <a:pt x="8" y="4"/>
                      <a:pt x="8" y="5"/>
                    </a:cubicBezTo>
                    <a:cubicBezTo>
                      <a:pt x="8" y="5"/>
                      <a:pt x="9" y="4"/>
                      <a:pt x="8" y="4"/>
                    </a:cubicBezTo>
                    <a:cubicBezTo>
                      <a:pt x="8" y="4"/>
                      <a:pt x="9" y="4"/>
                      <a:pt x="9" y="3"/>
                    </a:cubicBezTo>
                    <a:cubicBezTo>
                      <a:pt x="11" y="3"/>
                      <a:pt x="8" y="4"/>
                      <a:pt x="8" y="5"/>
                    </a:cubicBezTo>
                    <a:cubicBezTo>
                      <a:pt x="9" y="4"/>
                      <a:pt x="11" y="5"/>
                      <a:pt x="10" y="6"/>
                    </a:cubicBezTo>
                    <a:cubicBezTo>
                      <a:pt x="11" y="5"/>
                      <a:pt x="12" y="4"/>
                      <a:pt x="12" y="5"/>
                    </a:cubicBezTo>
                    <a:cubicBezTo>
                      <a:pt x="12" y="5"/>
                      <a:pt x="11" y="5"/>
                      <a:pt x="11" y="6"/>
                    </a:cubicBezTo>
                    <a:cubicBezTo>
                      <a:pt x="11" y="6"/>
                      <a:pt x="10" y="6"/>
                      <a:pt x="11" y="6"/>
                    </a:cubicBezTo>
                    <a:cubicBezTo>
                      <a:pt x="11" y="6"/>
                      <a:pt x="13" y="5"/>
                      <a:pt x="13" y="5"/>
                    </a:cubicBezTo>
                    <a:cubicBezTo>
                      <a:pt x="14" y="3"/>
                      <a:pt x="11" y="5"/>
                      <a:pt x="10" y="4"/>
                    </a:cubicBez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668" name="Freeform 1168"/>
              <p:cNvSpPr>
                <a:spLocks/>
              </p:cNvSpPr>
              <p:nvPr/>
            </p:nvSpPr>
            <p:spPr bwMode="auto">
              <a:xfrm>
                <a:off x="1750" y="2965"/>
                <a:ext cx="3" cy="3"/>
              </a:xfrm>
              <a:custGeom>
                <a:avLst/>
                <a:gdLst>
                  <a:gd name="T0" fmla="*/ 3 w 3"/>
                  <a:gd name="T1" fmla="*/ 0 h 3"/>
                  <a:gd name="T2" fmla="*/ 0 w 3"/>
                  <a:gd name="T3" fmla="*/ 0 h 3"/>
                  <a:gd name="T4" fmla="*/ 0 w 3"/>
                  <a:gd name="T5" fmla="*/ 3 h 3"/>
                  <a:gd name="T6" fmla="*/ 3 w 3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3">
                    <a:moveTo>
                      <a:pt x="3" y="0"/>
                    </a:moveTo>
                    <a:lnTo>
                      <a:pt x="0" y="0"/>
                    </a:lnTo>
                    <a:lnTo>
                      <a:pt x="0" y="3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669" name="Freeform 1169"/>
              <p:cNvSpPr>
                <a:spLocks/>
              </p:cNvSpPr>
              <p:nvPr/>
            </p:nvSpPr>
            <p:spPr bwMode="auto">
              <a:xfrm>
                <a:off x="337" y="2587"/>
                <a:ext cx="1013" cy="677"/>
              </a:xfrm>
              <a:custGeom>
                <a:avLst/>
                <a:gdLst>
                  <a:gd name="T0" fmla="*/ 274 w 372"/>
                  <a:gd name="T1" fmla="*/ 167 h 249"/>
                  <a:gd name="T2" fmla="*/ 276 w 372"/>
                  <a:gd name="T3" fmla="*/ 139 h 249"/>
                  <a:gd name="T4" fmla="*/ 323 w 372"/>
                  <a:gd name="T5" fmla="*/ 107 h 249"/>
                  <a:gd name="T6" fmla="*/ 372 w 372"/>
                  <a:gd name="T7" fmla="*/ 74 h 249"/>
                  <a:gd name="T8" fmla="*/ 361 w 372"/>
                  <a:gd name="T9" fmla="*/ 60 h 249"/>
                  <a:gd name="T10" fmla="*/ 337 w 372"/>
                  <a:gd name="T11" fmla="*/ 73 h 249"/>
                  <a:gd name="T12" fmla="*/ 356 w 372"/>
                  <a:gd name="T13" fmla="*/ 65 h 249"/>
                  <a:gd name="T14" fmla="*/ 308 w 372"/>
                  <a:gd name="T15" fmla="*/ 84 h 249"/>
                  <a:gd name="T16" fmla="*/ 267 w 372"/>
                  <a:gd name="T17" fmla="*/ 105 h 249"/>
                  <a:gd name="T18" fmla="*/ 185 w 372"/>
                  <a:gd name="T19" fmla="*/ 108 h 249"/>
                  <a:gd name="T20" fmla="*/ 89 w 372"/>
                  <a:gd name="T21" fmla="*/ 80 h 249"/>
                  <a:gd name="T22" fmla="*/ 30 w 372"/>
                  <a:gd name="T23" fmla="*/ 0 h 249"/>
                  <a:gd name="T24" fmla="*/ 1 w 372"/>
                  <a:gd name="T25" fmla="*/ 14 h 249"/>
                  <a:gd name="T26" fmla="*/ 19 w 372"/>
                  <a:gd name="T27" fmla="*/ 50 h 249"/>
                  <a:gd name="T28" fmla="*/ 63 w 372"/>
                  <a:gd name="T29" fmla="*/ 124 h 249"/>
                  <a:gd name="T30" fmla="*/ 64 w 372"/>
                  <a:gd name="T31" fmla="*/ 174 h 249"/>
                  <a:gd name="T32" fmla="*/ 59 w 372"/>
                  <a:gd name="T33" fmla="*/ 212 h 249"/>
                  <a:gd name="T34" fmla="*/ 47 w 372"/>
                  <a:gd name="T35" fmla="*/ 247 h 249"/>
                  <a:gd name="T36" fmla="*/ 102 w 372"/>
                  <a:gd name="T37" fmla="*/ 245 h 249"/>
                  <a:gd name="T38" fmla="*/ 155 w 372"/>
                  <a:gd name="T39" fmla="*/ 246 h 249"/>
                  <a:gd name="T40" fmla="*/ 266 w 372"/>
                  <a:gd name="T41" fmla="*/ 247 h 249"/>
                  <a:gd name="T42" fmla="*/ 290 w 372"/>
                  <a:gd name="T43" fmla="*/ 247 h 249"/>
                  <a:gd name="T44" fmla="*/ 276 w 372"/>
                  <a:gd name="T45" fmla="*/ 195 h 249"/>
                  <a:gd name="T46" fmla="*/ 274 w 372"/>
                  <a:gd name="T47" fmla="*/ 167 h 2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372" h="249">
                    <a:moveTo>
                      <a:pt x="274" y="167"/>
                    </a:moveTo>
                    <a:cubicBezTo>
                      <a:pt x="271" y="155"/>
                      <a:pt x="275" y="150"/>
                      <a:pt x="276" y="139"/>
                    </a:cubicBezTo>
                    <a:cubicBezTo>
                      <a:pt x="292" y="131"/>
                      <a:pt x="308" y="118"/>
                      <a:pt x="323" y="107"/>
                    </a:cubicBezTo>
                    <a:cubicBezTo>
                      <a:pt x="339" y="96"/>
                      <a:pt x="356" y="86"/>
                      <a:pt x="372" y="74"/>
                    </a:cubicBezTo>
                    <a:cubicBezTo>
                      <a:pt x="368" y="69"/>
                      <a:pt x="364" y="65"/>
                      <a:pt x="361" y="60"/>
                    </a:cubicBezTo>
                    <a:cubicBezTo>
                      <a:pt x="353" y="63"/>
                      <a:pt x="343" y="67"/>
                      <a:pt x="337" y="73"/>
                    </a:cubicBezTo>
                    <a:cubicBezTo>
                      <a:pt x="343" y="70"/>
                      <a:pt x="349" y="66"/>
                      <a:pt x="356" y="65"/>
                    </a:cubicBezTo>
                    <a:cubicBezTo>
                      <a:pt x="342" y="73"/>
                      <a:pt x="324" y="77"/>
                      <a:pt x="308" y="84"/>
                    </a:cubicBezTo>
                    <a:cubicBezTo>
                      <a:pt x="294" y="91"/>
                      <a:pt x="281" y="100"/>
                      <a:pt x="267" y="105"/>
                    </a:cubicBezTo>
                    <a:cubicBezTo>
                      <a:pt x="242" y="114"/>
                      <a:pt x="212" y="111"/>
                      <a:pt x="185" y="108"/>
                    </a:cubicBezTo>
                    <a:cubicBezTo>
                      <a:pt x="154" y="103"/>
                      <a:pt x="114" y="100"/>
                      <a:pt x="89" y="80"/>
                    </a:cubicBezTo>
                    <a:cubicBezTo>
                      <a:pt x="63" y="58"/>
                      <a:pt x="47" y="27"/>
                      <a:pt x="30" y="0"/>
                    </a:cubicBezTo>
                    <a:cubicBezTo>
                      <a:pt x="23" y="5"/>
                      <a:pt x="3" y="7"/>
                      <a:pt x="1" y="14"/>
                    </a:cubicBezTo>
                    <a:cubicBezTo>
                      <a:pt x="0" y="19"/>
                      <a:pt x="16" y="44"/>
                      <a:pt x="19" y="50"/>
                    </a:cubicBezTo>
                    <a:cubicBezTo>
                      <a:pt x="33" y="75"/>
                      <a:pt x="49" y="99"/>
                      <a:pt x="63" y="124"/>
                    </a:cubicBezTo>
                    <a:cubicBezTo>
                      <a:pt x="71" y="140"/>
                      <a:pt x="69" y="158"/>
                      <a:pt x="64" y="174"/>
                    </a:cubicBezTo>
                    <a:cubicBezTo>
                      <a:pt x="61" y="187"/>
                      <a:pt x="61" y="199"/>
                      <a:pt x="59" y="212"/>
                    </a:cubicBezTo>
                    <a:cubicBezTo>
                      <a:pt x="58" y="227"/>
                      <a:pt x="51" y="234"/>
                      <a:pt x="47" y="247"/>
                    </a:cubicBezTo>
                    <a:cubicBezTo>
                      <a:pt x="65" y="248"/>
                      <a:pt x="83" y="245"/>
                      <a:pt x="102" y="245"/>
                    </a:cubicBezTo>
                    <a:cubicBezTo>
                      <a:pt x="121" y="245"/>
                      <a:pt x="138" y="246"/>
                      <a:pt x="155" y="246"/>
                    </a:cubicBezTo>
                    <a:cubicBezTo>
                      <a:pt x="191" y="246"/>
                      <a:pt x="229" y="249"/>
                      <a:pt x="266" y="247"/>
                    </a:cubicBezTo>
                    <a:cubicBezTo>
                      <a:pt x="274" y="247"/>
                      <a:pt x="282" y="247"/>
                      <a:pt x="290" y="247"/>
                    </a:cubicBezTo>
                    <a:cubicBezTo>
                      <a:pt x="282" y="232"/>
                      <a:pt x="278" y="212"/>
                      <a:pt x="276" y="195"/>
                    </a:cubicBezTo>
                    <a:cubicBezTo>
                      <a:pt x="275" y="186"/>
                      <a:pt x="276" y="176"/>
                      <a:pt x="274" y="167"/>
                    </a:cubicBezTo>
                    <a:close/>
                  </a:path>
                </a:pathLst>
              </a:custGeom>
              <a:solidFill>
                <a:srgbClr val="FF88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670" name="Freeform 1170"/>
              <p:cNvSpPr>
                <a:spLocks/>
              </p:cNvSpPr>
              <p:nvPr/>
            </p:nvSpPr>
            <p:spPr bwMode="auto">
              <a:xfrm>
                <a:off x="558" y="2837"/>
                <a:ext cx="542" cy="150"/>
              </a:xfrm>
              <a:custGeom>
                <a:avLst/>
                <a:gdLst>
                  <a:gd name="T0" fmla="*/ 16 w 199"/>
                  <a:gd name="T1" fmla="*/ 3 h 55"/>
                  <a:gd name="T2" fmla="*/ 6 w 199"/>
                  <a:gd name="T3" fmla="*/ 23 h 55"/>
                  <a:gd name="T4" fmla="*/ 34 w 199"/>
                  <a:gd name="T5" fmla="*/ 16 h 55"/>
                  <a:gd name="T6" fmla="*/ 61 w 199"/>
                  <a:gd name="T7" fmla="*/ 26 h 55"/>
                  <a:gd name="T8" fmla="*/ 92 w 199"/>
                  <a:gd name="T9" fmla="*/ 31 h 55"/>
                  <a:gd name="T10" fmla="*/ 122 w 199"/>
                  <a:gd name="T11" fmla="*/ 36 h 55"/>
                  <a:gd name="T12" fmla="*/ 134 w 199"/>
                  <a:gd name="T13" fmla="*/ 51 h 55"/>
                  <a:gd name="T14" fmla="*/ 148 w 199"/>
                  <a:gd name="T15" fmla="*/ 36 h 55"/>
                  <a:gd name="T16" fmla="*/ 161 w 199"/>
                  <a:gd name="T17" fmla="*/ 48 h 55"/>
                  <a:gd name="T18" fmla="*/ 171 w 199"/>
                  <a:gd name="T19" fmla="*/ 32 h 55"/>
                  <a:gd name="T20" fmla="*/ 189 w 199"/>
                  <a:gd name="T21" fmla="*/ 23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99" h="55">
                    <a:moveTo>
                      <a:pt x="16" y="3"/>
                    </a:moveTo>
                    <a:cubicBezTo>
                      <a:pt x="8" y="0"/>
                      <a:pt x="0" y="16"/>
                      <a:pt x="6" y="23"/>
                    </a:cubicBezTo>
                    <a:cubicBezTo>
                      <a:pt x="14" y="33"/>
                      <a:pt x="28" y="22"/>
                      <a:pt x="34" y="16"/>
                    </a:cubicBezTo>
                    <a:cubicBezTo>
                      <a:pt x="12" y="36"/>
                      <a:pt x="56" y="51"/>
                      <a:pt x="61" y="26"/>
                    </a:cubicBezTo>
                    <a:cubicBezTo>
                      <a:pt x="50" y="48"/>
                      <a:pt x="85" y="48"/>
                      <a:pt x="92" y="31"/>
                    </a:cubicBezTo>
                    <a:cubicBezTo>
                      <a:pt x="92" y="51"/>
                      <a:pt x="124" y="55"/>
                      <a:pt x="122" y="36"/>
                    </a:cubicBezTo>
                    <a:cubicBezTo>
                      <a:pt x="121" y="44"/>
                      <a:pt x="127" y="50"/>
                      <a:pt x="134" y="51"/>
                    </a:cubicBezTo>
                    <a:cubicBezTo>
                      <a:pt x="145" y="52"/>
                      <a:pt x="146" y="44"/>
                      <a:pt x="148" y="36"/>
                    </a:cubicBezTo>
                    <a:cubicBezTo>
                      <a:pt x="147" y="44"/>
                      <a:pt x="153" y="50"/>
                      <a:pt x="161" y="48"/>
                    </a:cubicBezTo>
                    <a:cubicBezTo>
                      <a:pt x="170" y="46"/>
                      <a:pt x="170" y="39"/>
                      <a:pt x="171" y="32"/>
                    </a:cubicBezTo>
                    <a:cubicBezTo>
                      <a:pt x="180" y="54"/>
                      <a:pt x="199" y="29"/>
                      <a:pt x="189" y="23"/>
                    </a:cubicBezTo>
                  </a:path>
                </a:pathLst>
              </a:custGeom>
              <a:solidFill>
                <a:srgbClr val="E55C7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671" name="Freeform 1171"/>
              <p:cNvSpPr>
                <a:spLocks/>
              </p:cNvSpPr>
              <p:nvPr/>
            </p:nvSpPr>
            <p:spPr bwMode="auto">
              <a:xfrm>
                <a:off x="1075" y="2911"/>
                <a:ext cx="3" cy="2"/>
              </a:xfrm>
              <a:custGeom>
                <a:avLst/>
                <a:gdLst>
                  <a:gd name="T0" fmla="*/ 0 w 3"/>
                  <a:gd name="T1" fmla="*/ 0 h 2"/>
                  <a:gd name="T2" fmla="*/ 0 w 3"/>
                  <a:gd name="T3" fmla="*/ 2 h 2"/>
                  <a:gd name="T4" fmla="*/ 3 w 3"/>
                  <a:gd name="T5" fmla="*/ 2 h 2"/>
                  <a:gd name="T6" fmla="*/ 0 w 3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2">
                    <a:moveTo>
                      <a:pt x="0" y="0"/>
                    </a:moveTo>
                    <a:lnTo>
                      <a:pt x="0" y="2"/>
                    </a:lnTo>
                    <a:lnTo>
                      <a:pt x="3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DEE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672" name="Freeform 1172"/>
              <p:cNvSpPr>
                <a:spLocks/>
              </p:cNvSpPr>
              <p:nvPr/>
            </p:nvSpPr>
            <p:spPr bwMode="auto">
              <a:xfrm>
                <a:off x="1067" y="2913"/>
                <a:ext cx="14" cy="14"/>
              </a:xfrm>
              <a:custGeom>
                <a:avLst/>
                <a:gdLst>
                  <a:gd name="T0" fmla="*/ 0 w 5"/>
                  <a:gd name="T1" fmla="*/ 3 h 5"/>
                  <a:gd name="T2" fmla="*/ 0 w 5"/>
                  <a:gd name="T3" fmla="*/ 4 h 5"/>
                  <a:gd name="T4" fmla="*/ 5 w 5"/>
                  <a:gd name="T5" fmla="*/ 2 h 5"/>
                  <a:gd name="T6" fmla="*/ 1 w 5"/>
                  <a:gd name="T7" fmla="*/ 1 h 5"/>
                  <a:gd name="T8" fmla="*/ 3 w 5"/>
                  <a:gd name="T9" fmla="*/ 3 h 5"/>
                  <a:gd name="T10" fmla="*/ 0 w 5"/>
                  <a:gd name="T11" fmla="*/ 2 h 5"/>
                  <a:gd name="T12" fmla="*/ 1 w 5"/>
                  <a:gd name="T13" fmla="*/ 3 h 5"/>
                  <a:gd name="T14" fmla="*/ 0 w 5"/>
                  <a:gd name="T15" fmla="*/ 3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" h="5">
                    <a:moveTo>
                      <a:pt x="0" y="3"/>
                    </a:moveTo>
                    <a:cubicBezTo>
                      <a:pt x="0" y="4"/>
                      <a:pt x="0" y="4"/>
                      <a:pt x="0" y="4"/>
                    </a:cubicBezTo>
                    <a:cubicBezTo>
                      <a:pt x="3" y="4"/>
                      <a:pt x="3" y="5"/>
                      <a:pt x="5" y="2"/>
                    </a:cubicBezTo>
                    <a:cubicBezTo>
                      <a:pt x="4" y="2"/>
                      <a:pt x="2" y="0"/>
                      <a:pt x="1" y="1"/>
                    </a:cubicBezTo>
                    <a:cubicBezTo>
                      <a:pt x="2" y="2"/>
                      <a:pt x="3" y="2"/>
                      <a:pt x="3" y="3"/>
                    </a:cubicBezTo>
                    <a:cubicBezTo>
                      <a:pt x="2" y="3"/>
                      <a:pt x="2" y="2"/>
                      <a:pt x="0" y="2"/>
                    </a:cubicBezTo>
                    <a:cubicBezTo>
                      <a:pt x="0" y="3"/>
                      <a:pt x="1" y="2"/>
                      <a:pt x="1" y="3"/>
                    </a:cubicBez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FFDEE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673" name="Freeform 1173"/>
              <p:cNvSpPr>
                <a:spLocks/>
              </p:cNvSpPr>
              <p:nvPr/>
            </p:nvSpPr>
            <p:spPr bwMode="auto">
              <a:xfrm>
                <a:off x="1070" y="2924"/>
                <a:ext cx="5" cy="3"/>
              </a:xfrm>
              <a:custGeom>
                <a:avLst/>
                <a:gdLst>
                  <a:gd name="T0" fmla="*/ 2 w 2"/>
                  <a:gd name="T1" fmla="*/ 1 h 1"/>
                  <a:gd name="T2" fmla="*/ 0 w 2"/>
                  <a:gd name="T3" fmla="*/ 0 h 1"/>
                  <a:gd name="T4" fmla="*/ 2 w 2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2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1"/>
                      <a:pt x="2" y="1"/>
                    </a:cubicBezTo>
                    <a:close/>
                  </a:path>
                </a:pathLst>
              </a:custGeom>
              <a:solidFill>
                <a:srgbClr val="FFDEE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674" name="Freeform 1174"/>
              <p:cNvSpPr>
                <a:spLocks/>
              </p:cNvSpPr>
              <p:nvPr/>
            </p:nvSpPr>
            <p:spPr bwMode="auto">
              <a:xfrm>
                <a:off x="1073" y="2927"/>
                <a:ext cx="5" cy="5"/>
              </a:xfrm>
              <a:custGeom>
                <a:avLst/>
                <a:gdLst>
                  <a:gd name="T0" fmla="*/ 1 w 2"/>
                  <a:gd name="T1" fmla="*/ 0 h 2"/>
                  <a:gd name="T2" fmla="*/ 0 w 2"/>
                  <a:gd name="T3" fmla="*/ 0 h 2"/>
                  <a:gd name="T4" fmla="*/ 2 w 2"/>
                  <a:gd name="T5" fmla="*/ 2 h 2"/>
                  <a:gd name="T6" fmla="*/ 1 w 2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1" y="0"/>
                    </a:moveTo>
                    <a:cubicBezTo>
                      <a:pt x="1" y="1"/>
                      <a:pt x="0" y="0"/>
                      <a:pt x="0" y="0"/>
                    </a:cubicBezTo>
                    <a:cubicBezTo>
                      <a:pt x="2" y="2"/>
                      <a:pt x="2" y="2"/>
                      <a:pt x="2" y="2"/>
                    </a:cubicBez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FFDEE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675" name="Freeform 1175"/>
              <p:cNvSpPr>
                <a:spLocks/>
              </p:cNvSpPr>
              <p:nvPr/>
            </p:nvSpPr>
            <p:spPr bwMode="auto">
              <a:xfrm>
                <a:off x="1070" y="2935"/>
                <a:ext cx="0" cy="3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FFDEE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676" name="Freeform 1176"/>
              <p:cNvSpPr>
                <a:spLocks/>
              </p:cNvSpPr>
              <p:nvPr/>
            </p:nvSpPr>
            <p:spPr bwMode="auto">
              <a:xfrm>
                <a:off x="1064" y="2930"/>
                <a:ext cx="6" cy="10"/>
              </a:xfrm>
              <a:custGeom>
                <a:avLst/>
                <a:gdLst>
                  <a:gd name="T0" fmla="*/ 1 w 2"/>
                  <a:gd name="T1" fmla="*/ 4 h 4"/>
                  <a:gd name="T2" fmla="*/ 2 w 2"/>
                  <a:gd name="T3" fmla="*/ 3 h 4"/>
                  <a:gd name="T4" fmla="*/ 2 w 2"/>
                  <a:gd name="T5" fmla="*/ 3 h 4"/>
                  <a:gd name="T6" fmla="*/ 1 w 2"/>
                  <a:gd name="T7" fmla="*/ 1 h 4"/>
                  <a:gd name="T8" fmla="*/ 2 w 2"/>
                  <a:gd name="T9" fmla="*/ 0 h 4"/>
                  <a:gd name="T10" fmla="*/ 0 w 2"/>
                  <a:gd name="T11" fmla="*/ 0 h 4"/>
                  <a:gd name="T12" fmla="*/ 1 w 2"/>
                  <a:gd name="T13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" h="4">
                    <a:moveTo>
                      <a:pt x="1" y="4"/>
                    </a:moveTo>
                    <a:cubicBezTo>
                      <a:pt x="2" y="4"/>
                      <a:pt x="2" y="4"/>
                      <a:pt x="2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1" y="3"/>
                      <a:pt x="0" y="1"/>
                      <a:pt x="1" y="1"/>
                    </a:cubicBezTo>
                    <a:cubicBezTo>
                      <a:pt x="1" y="0"/>
                      <a:pt x="2" y="1"/>
                      <a:pt x="2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1" y="3"/>
                      <a:pt x="1" y="4"/>
                    </a:cubicBezTo>
                    <a:close/>
                  </a:path>
                </a:pathLst>
              </a:custGeom>
              <a:solidFill>
                <a:srgbClr val="FFDEE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677" name="Freeform 1177"/>
              <p:cNvSpPr>
                <a:spLocks/>
              </p:cNvSpPr>
              <p:nvPr/>
            </p:nvSpPr>
            <p:spPr bwMode="auto">
              <a:xfrm>
                <a:off x="1070" y="293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DEE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678" name="Freeform 1178"/>
              <p:cNvSpPr>
                <a:spLocks/>
              </p:cNvSpPr>
              <p:nvPr/>
            </p:nvSpPr>
            <p:spPr bwMode="auto">
              <a:xfrm>
                <a:off x="1073" y="2930"/>
                <a:ext cx="0" cy="2"/>
              </a:xfrm>
              <a:custGeom>
                <a:avLst/>
                <a:gdLst>
                  <a:gd name="T0" fmla="*/ 2 h 2"/>
                  <a:gd name="T1" fmla="*/ 2 h 2"/>
                  <a:gd name="T2" fmla="*/ 0 h 2"/>
                  <a:gd name="T3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FFDEE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679" name="Freeform 1179"/>
              <p:cNvSpPr>
                <a:spLocks/>
              </p:cNvSpPr>
              <p:nvPr/>
            </p:nvSpPr>
            <p:spPr bwMode="auto">
              <a:xfrm>
                <a:off x="1056" y="2932"/>
                <a:ext cx="11" cy="11"/>
              </a:xfrm>
              <a:custGeom>
                <a:avLst/>
                <a:gdLst>
                  <a:gd name="T0" fmla="*/ 2 w 4"/>
                  <a:gd name="T1" fmla="*/ 4 h 4"/>
                  <a:gd name="T2" fmla="*/ 3 w 4"/>
                  <a:gd name="T3" fmla="*/ 2 h 4"/>
                  <a:gd name="T4" fmla="*/ 0 w 4"/>
                  <a:gd name="T5" fmla="*/ 0 h 4"/>
                  <a:gd name="T6" fmla="*/ 0 w 4"/>
                  <a:gd name="T7" fmla="*/ 1 h 4"/>
                  <a:gd name="T8" fmla="*/ 2 w 4"/>
                  <a:gd name="T9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2" y="4"/>
                    </a:moveTo>
                    <a:cubicBezTo>
                      <a:pt x="1" y="2"/>
                      <a:pt x="4" y="3"/>
                      <a:pt x="3" y="2"/>
                    </a:cubicBezTo>
                    <a:cubicBezTo>
                      <a:pt x="2" y="3"/>
                      <a:pt x="1" y="2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2"/>
                      <a:pt x="1" y="4"/>
                      <a:pt x="2" y="4"/>
                    </a:cubicBezTo>
                    <a:close/>
                  </a:path>
                </a:pathLst>
              </a:custGeom>
              <a:solidFill>
                <a:srgbClr val="FFDEE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680" name="Freeform 1180"/>
              <p:cNvSpPr>
                <a:spLocks/>
              </p:cNvSpPr>
              <p:nvPr/>
            </p:nvSpPr>
            <p:spPr bwMode="auto">
              <a:xfrm>
                <a:off x="1051" y="293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DEE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681" name="Freeform 1181"/>
              <p:cNvSpPr>
                <a:spLocks/>
              </p:cNvSpPr>
              <p:nvPr/>
            </p:nvSpPr>
            <p:spPr bwMode="auto">
              <a:xfrm>
                <a:off x="1037" y="2930"/>
                <a:ext cx="17" cy="16"/>
              </a:xfrm>
              <a:custGeom>
                <a:avLst/>
                <a:gdLst>
                  <a:gd name="T0" fmla="*/ 0 w 6"/>
                  <a:gd name="T1" fmla="*/ 5 h 6"/>
                  <a:gd name="T2" fmla="*/ 3 w 6"/>
                  <a:gd name="T3" fmla="*/ 3 h 6"/>
                  <a:gd name="T4" fmla="*/ 2 w 6"/>
                  <a:gd name="T5" fmla="*/ 5 h 6"/>
                  <a:gd name="T6" fmla="*/ 4 w 6"/>
                  <a:gd name="T7" fmla="*/ 4 h 6"/>
                  <a:gd name="T8" fmla="*/ 3 w 6"/>
                  <a:gd name="T9" fmla="*/ 6 h 6"/>
                  <a:gd name="T10" fmla="*/ 5 w 6"/>
                  <a:gd name="T11" fmla="*/ 3 h 6"/>
                  <a:gd name="T12" fmla="*/ 6 w 6"/>
                  <a:gd name="T13" fmla="*/ 4 h 6"/>
                  <a:gd name="T14" fmla="*/ 5 w 6"/>
                  <a:gd name="T15" fmla="*/ 2 h 6"/>
                  <a:gd name="T16" fmla="*/ 5 w 6"/>
                  <a:gd name="T17" fmla="*/ 3 h 6"/>
                  <a:gd name="T18" fmla="*/ 5 w 6"/>
                  <a:gd name="T19" fmla="*/ 1 h 6"/>
                  <a:gd name="T20" fmla="*/ 2 w 6"/>
                  <a:gd name="T21" fmla="*/ 0 h 6"/>
                  <a:gd name="T22" fmla="*/ 0 w 6"/>
                  <a:gd name="T23" fmla="*/ 5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6" h="6">
                    <a:moveTo>
                      <a:pt x="0" y="5"/>
                    </a:moveTo>
                    <a:cubicBezTo>
                      <a:pt x="1" y="5"/>
                      <a:pt x="2" y="4"/>
                      <a:pt x="3" y="3"/>
                    </a:cubicBezTo>
                    <a:cubicBezTo>
                      <a:pt x="2" y="4"/>
                      <a:pt x="3" y="4"/>
                      <a:pt x="2" y="5"/>
                    </a:cubicBezTo>
                    <a:cubicBezTo>
                      <a:pt x="3" y="5"/>
                      <a:pt x="3" y="3"/>
                      <a:pt x="4" y="4"/>
                    </a:cubicBezTo>
                    <a:cubicBezTo>
                      <a:pt x="5" y="6"/>
                      <a:pt x="2" y="4"/>
                      <a:pt x="3" y="6"/>
                    </a:cubicBezTo>
                    <a:cubicBezTo>
                      <a:pt x="4" y="6"/>
                      <a:pt x="5" y="5"/>
                      <a:pt x="5" y="3"/>
                    </a:cubicBezTo>
                    <a:cubicBezTo>
                      <a:pt x="6" y="4"/>
                      <a:pt x="6" y="4"/>
                      <a:pt x="6" y="4"/>
                    </a:cubicBezTo>
                    <a:cubicBezTo>
                      <a:pt x="5" y="2"/>
                      <a:pt x="5" y="2"/>
                      <a:pt x="5" y="2"/>
                    </a:cubicBezTo>
                    <a:cubicBezTo>
                      <a:pt x="5" y="2"/>
                      <a:pt x="5" y="4"/>
                      <a:pt x="5" y="3"/>
                    </a:cubicBezTo>
                    <a:cubicBezTo>
                      <a:pt x="4" y="2"/>
                      <a:pt x="4" y="2"/>
                      <a:pt x="5" y="1"/>
                    </a:cubicBezTo>
                    <a:cubicBezTo>
                      <a:pt x="4" y="2"/>
                      <a:pt x="3" y="0"/>
                      <a:pt x="2" y="0"/>
                    </a:cubicBezTo>
                    <a:cubicBezTo>
                      <a:pt x="1" y="1"/>
                      <a:pt x="1" y="4"/>
                      <a:pt x="0" y="5"/>
                    </a:cubicBezTo>
                    <a:close/>
                  </a:path>
                </a:pathLst>
              </a:custGeom>
              <a:solidFill>
                <a:srgbClr val="FFDEE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682" name="Freeform 1182"/>
              <p:cNvSpPr>
                <a:spLocks/>
              </p:cNvSpPr>
              <p:nvPr/>
            </p:nvSpPr>
            <p:spPr bwMode="auto">
              <a:xfrm>
                <a:off x="1037" y="2935"/>
                <a:ext cx="0" cy="3"/>
              </a:xfrm>
              <a:custGeom>
                <a:avLst/>
                <a:gdLst>
                  <a:gd name="T0" fmla="*/ 3 h 3"/>
                  <a:gd name="T1" fmla="*/ 0 h 3"/>
                  <a:gd name="T2" fmla="*/ 3 h 3"/>
                  <a:gd name="T3" fmla="*/ 3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3">
                    <a:moveTo>
                      <a:pt x="0" y="3"/>
                    </a:moveTo>
                    <a:lnTo>
                      <a:pt x="0" y="0"/>
                    </a:lnTo>
                    <a:lnTo>
                      <a:pt x="0" y="3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FFDEE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683" name="Freeform 1183"/>
              <p:cNvSpPr>
                <a:spLocks/>
              </p:cNvSpPr>
              <p:nvPr/>
            </p:nvSpPr>
            <p:spPr bwMode="auto">
              <a:xfrm>
                <a:off x="1024" y="2927"/>
                <a:ext cx="10" cy="16"/>
              </a:xfrm>
              <a:custGeom>
                <a:avLst/>
                <a:gdLst>
                  <a:gd name="T0" fmla="*/ 2 w 4"/>
                  <a:gd name="T1" fmla="*/ 6 h 6"/>
                  <a:gd name="T2" fmla="*/ 4 w 4"/>
                  <a:gd name="T3" fmla="*/ 5 h 6"/>
                  <a:gd name="T4" fmla="*/ 4 w 4"/>
                  <a:gd name="T5" fmla="*/ 6 h 6"/>
                  <a:gd name="T6" fmla="*/ 4 w 4"/>
                  <a:gd name="T7" fmla="*/ 4 h 6"/>
                  <a:gd name="T8" fmla="*/ 2 w 4"/>
                  <a:gd name="T9" fmla="*/ 5 h 6"/>
                  <a:gd name="T10" fmla="*/ 3 w 4"/>
                  <a:gd name="T11" fmla="*/ 2 h 6"/>
                  <a:gd name="T12" fmla="*/ 3 w 4"/>
                  <a:gd name="T13" fmla="*/ 3 h 6"/>
                  <a:gd name="T14" fmla="*/ 1 w 4"/>
                  <a:gd name="T15" fmla="*/ 2 h 6"/>
                  <a:gd name="T16" fmla="*/ 1 w 4"/>
                  <a:gd name="T17" fmla="*/ 3 h 6"/>
                  <a:gd name="T18" fmla="*/ 0 w 4"/>
                  <a:gd name="T19" fmla="*/ 3 h 6"/>
                  <a:gd name="T20" fmla="*/ 2 w 4"/>
                  <a:gd name="T21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" h="6">
                    <a:moveTo>
                      <a:pt x="2" y="6"/>
                    </a:moveTo>
                    <a:cubicBezTo>
                      <a:pt x="4" y="5"/>
                      <a:pt x="4" y="5"/>
                      <a:pt x="4" y="5"/>
                    </a:cubicBezTo>
                    <a:cubicBezTo>
                      <a:pt x="4" y="5"/>
                      <a:pt x="4" y="6"/>
                      <a:pt x="4" y="6"/>
                    </a:cubicBezTo>
                    <a:cubicBezTo>
                      <a:pt x="4" y="5"/>
                      <a:pt x="4" y="5"/>
                      <a:pt x="4" y="4"/>
                    </a:cubicBezTo>
                    <a:cubicBezTo>
                      <a:pt x="4" y="2"/>
                      <a:pt x="3" y="5"/>
                      <a:pt x="2" y="5"/>
                    </a:cubicBezTo>
                    <a:cubicBezTo>
                      <a:pt x="1" y="3"/>
                      <a:pt x="3" y="4"/>
                      <a:pt x="3" y="2"/>
                    </a:cubicBezTo>
                    <a:cubicBezTo>
                      <a:pt x="3" y="2"/>
                      <a:pt x="3" y="3"/>
                      <a:pt x="3" y="3"/>
                    </a:cubicBezTo>
                    <a:cubicBezTo>
                      <a:pt x="4" y="0"/>
                      <a:pt x="2" y="2"/>
                      <a:pt x="1" y="2"/>
                    </a:cubicBezTo>
                    <a:cubicBezTo>
                      <a:pt x="1" y="2"/>
                      <a:pt x="1" y="3"/>
                      <a:pt x="1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4"/>
                      <a:pt x="0" y="5"/>
                      <a:pt x="2" y="6"/>
                    </a:cubicBezTo>
                    <a:close/>
                  </a:path>
                </a:pathLst>
              </a:custGeom>
              <a:solidFill>
                <a:srgbClr val="FFDEE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684" name="Freeform 1184"/>
              <p:cNvSpPr>
                <a:spLocks/>
              </p:cNvSpPr>
              <p:nvPr/>
            </p:nvSpPr>
            <p:spPr bwMode="auto">
              <a:xfrm>
                <a:off x="1034" y="2943"/>
                <a:ext cx="3" cy="3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0 h 1"/>
                  <a:gd name="T4" fmla="*/ 1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1" y="0"/>
                    </a:cubicBezTo>
                    <a:close/>
                  </a:path>
                </a:pathLst>
              </a:custGeom>
              <a:solidFill>
                <a:srgbClr val="FFDEE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685" name="Freeform 1185"/>
              <p:cNvSpPr>
                <a:spLocks/>
              </p:cNvSpPr>
              <p:nvPr/>
            </p:nvSpPr>
            <p:spPr bwMode="auto">
              <a:xfrm>
                <a:off x="1010" y="2930"/>
                <a:ext cx="35" cy="5"/>
              </a:xfrm>
              <a:custGeom>
                <a:avLst/>
                <a:gdLst>
                  <a:gd name="T0" fmla="*/ 0 w 13"/>
                  <a:gd name="T1" fmla="*/ 2 h 2"/>
                  <a:gd name="T2" fmla="*/ 0 w 13"/>
                  <a:gd name="T3" fmla="*/ 2 h 2"/>
                  <a:gd name="T4" fmla="*/ 0 w 13"/>
                  <a:gd name="T5" fmla="*/ 2 h 2"/>
                  <a:gd name="T6" fmla="*/ 0 w 13"/>
                  <a:gd name="T7" fmla="*/ 2 h 2"/>
                  <a:gd name="T8" fmla="*/ 6 w 13"/>
                  <a:gd name="T9" fmla="*/ 1 h 2"/>
                  <a:gd name="T10" fmla="*/ 6 w 13"/>
                  <a:gd name="T11" fmla="*/ 1 h 2"/>
                  <a:gd name="T12" fmla="*/ 6 w 13"/>
                  <a:gd name="T13" fmla="*/ 1 h 2"/>
                  <a:gd name="T14" fmla="*/ 6 w 13"/>
                  <a:gd name="T15" fmla="*/ 1 h 2"/>
                  <a:gd name="T16" fmla="*/ 6 w 13"/>
                  <a:gd name="T17" fmla="*/ 1 h 2"/>
                  <a:gd name="T18" fmla="*/ 6 w 13"/>
                  <a:gd name="T19" fmla="*/ 1 h 2"/>
                  <a:gd name="T20" fmla="*/ 6 w 13"/>
                  <a:gd name="T21" fmla="*/ 1 h 2"/>
                  <a:gd name="T22" fmla="*/ 6 w 13"/>
                  <a:gd name="T23" fmla="*/ 1 h 2"/>
                  <a:gd name="T24" fmla="*/ 6 w 13"/>
                  <a:gd name="T25" fmla="*/ 1 h 2"/>
                  <a:gd name="T26" fmla="*/ 6 w 13"/>
                  <a:gd name="T27" fmla="*/ 1 h 2"/>
                  <a:gd name="T28" fmla="*/ 6 w 13"/>
                  <a:gd name="T29" fmla="*/ 1 h 2"/>
                  <a:gd name="T30" fmla="*/ 6 w 13"/>
                  <a:gd name="T31" fmla="*/ 1 h 2"/>
                  <a:gd name="T32" fmla="*/ 6 w 13"/>
                  <a:gd name="T33" fmla="*/ 1 h 2"/>
                  <a:gd name="T34" fmla="*/ 6 w 13"/>
                  <a:gd name="T35" fmla="*/ 1 h 2"/>
                  <a:gd name="T36" fmla="*/ 6 w 13"/>
                  <a:gd name="T37" fmla="*/ 1 h 2"/>
                  <a:gd name="T38" fmla="*/ 6 w 13"/>
                  <a:gd name="T39" fmla="*/ 1 h 2"/>
                  <a:gd name="T40" fmla="*/ 6 w 13"/>
                  <a:gd name="T41" fmla="*/ 1 h 2"/>
                  <a:gd name="T42" fmla="*/ 6 w 13"/>
                  <a:gd name="T43" fmla="*/ 1 h 2"/>
                  <a:gd name="T44" fmla="*/ 6 w 13"/>
                  <a:gd name="T45" fmla="*/ 1 h 2"/>
                  <a:gd name="T46" fmla="*/ 0 w 13"/>
                  <a:gd name="T47" fmla="*/ 2 h 2"/>
                  <a:gd name="T48" fmla="*/ 0 w 13"/>
                  <a:gd name="T49" fmla="*/ 2 h 2"/>
                  <a:gd name="T50" fmla="*/ 0 w 13"/>
                  <a:gd name="T51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3" h="2">
                    <a:moveTo>
                      <a:pt x="0" y="2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12" y="0"/>
                      <a:pt x="3" y="2"/>
                      <a:pt x="6" y="1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3" y="2"/>
                      <a:pt x="13" y="0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lose/>
                  </a:path>
                </a:pathLst>
              </a:custGeom>
              <a:solidFill>
                <a:srgbClr val="FFDEE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686" name="Freeform 1186"/>
              <p:cNvSpPr>
                <a:spLocks/>
              </p:cNvSpPr>
              <p:nvPr/>
            </p:nvSpPr>
            <p:spPr bwMode="auto">
              <a:xfrm>
                <a:off x="1013" y="2935"/>
                <a:ext cx="19" cy="3"/>
              </a:xfrm>
              <a:custGeom>
                <a:avLst/>
                <a:gdLst>
                  <a:gd name="T0" fmla="*/ 4 w 7"/>
                  <a:gd name="T1" fmla="*/ 1 h 1"/>
                  <a:gd name="T2" fmla="*/ 0 w 7"/>
                  <a:gd name="T3" fmla="*/ 1 h 1"/>
                  <a:gd name="T4" fmla="*/ 1 w 7"/>
                  <a:gd name="T5" fmla="*/ 1 h 1"/>
                  <a:gd name="T6" fmla="*/ 3 w 7"/>
                  <a:gd name="T7" fmla="*/ 1 h 1"/>
                  <a:gd name="T8" fmla="*/ 4 w 7"/>
                  <a:gd name="T9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1">
                    <a:moveTo>
                      <a:pt x="4" y="1"/>
                    </a:moveTo>
                    <a:cubicBezTo>
                      <a:pt x="3" y="1"/>
                      <a:pt x="7" y="0"/>
                      <a:pt x="0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5" y="0"/>
                      <a:pt x="2" y="1"/>
                      <a:pt x="3" y="1"/>
                    </a:cubicBezTo>
                    <a:cubicBezTo>
                      <a:pt x="3" y="1"/>
                      <a:pt x="4" y="1"/>
                      <a:pt x="4" y="1"/>
                    </a:cubicBezTo>
                    <a:close/>
                  </a:path>
                </a:pathLst>
              </a:custGeom>
              <a:solidFill>
                <a:srgbClr val="FFDEE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687" name="Freeform 1187"/>
              <p:cNvSpPr>
                <a:spLocks/>
              </p:cNvSpPr>
              <p:nvPr/>
            </p:nvSpPr>
            <p:spPr bwMode="auto">
              <a:xfrm>
                <a:off x="936" y="2938"/>
                <a:ext cx="82" cy="41"/>
              </a:xfrm>
              <a:custGeom>
                <a:avLst/>
                <a:gdLst>
                  <a:gd name="T0" fmla="*/ 0 w 30"/>
                  <a:gd name="T1" fmla="*/ 11 h 15"/>
                  <a:gd name="T2" fmla="*/ 1 w 30"/>
                  <a:gd name="T3" fmla="*/ 11 h 15"/>
                  <a:gd name="T4" fmla="*/ 2 w 30"/>
                  <a:gd name="T5" fmla="*/ 13 h 15"/>
                  <a:gd name="T6" fmla="*/ 3 w 30"/>
                  <a:gd name="T7" fmla="*/ 15 h 15"/>
                  <a:gd name="T8" fmla="*/ 4 w 30"/>
                  <a:gd name="T9" fmla="*/ 12 h 15"/>
                  <a:gd name="T10" fmla="*/ 5 w 30"/>
                  <a:gd name="T11" fmla="*/ 12 h 15"/>
                  <a:gd name="T12" fmla="*/ 6 w 30"/>
                  <a:gd name="T13" fmla="*/ 6 h 15"/>
                  <a:gd name="T14" fmla="*/ 9 w 30"/>
                  <a:gd name="T15" fmla="*/ 8 h 15"/>
                  <a:gd name="T16" fmla="*/ 23 w 30"/>
                  <a:gd name="T17" fmla="*/ 8 h 15"/>
                  <a:gd name="T18" fmla="*/ 23 w 30"/>
                  <a:gd name="T19" fmla="*/ 6 h 15"/>
                  <a:gd name="T20" fmla="*/ 24 w 30"/>
                  <a:gd name="T21" fmla="*/ 6 h 15"/>
                  <a:gd name="T22" fmla="*/ 24 w 30"/>
                  <a:gd name="T23" fmla="*/ 7 h 15"/>
                  <a:gd name="T24" fmla="*/ 27 w 30"/>
                  <a:gd name="T25" fmla="*/ 4 h 15"/>
                  <a:gd name="T26" fmla="*/ 25 w 30"/>
                  <a:gd name="T27" fmla="*/ 3 h 15"/>
                  <a:gd name="T28" fmla="*/ 28 w 30"/>
                  <a:gd name="T29" fmla="*/ 3 h 15"/>
                  <a:gd name="T30" fmla="*/ 28 w 30"/>
                  <a:gd name="T31" fmla="*/ 1 h 15"/>
                  <a:gd name="T32" fmla="*/ 26 w 30"/>
                  <a:gd name="T33" fmla="*/ 1 h 15"/>
                  <a:gd name="T34" fmla="*/ 25 w 30"/>
                  <a:gd name="T35" fmla="*/ 0 h 15"/>
                  <a:gd name="T36" fmla="*/ 21 w 30"/>
                  <a:gd name="T37" fmla="*/ 7 h 15"/>
                  <a:gd name="T38" fmla="*/ 21 w 30"/>
                  <a:gd name="T39" fmla="*/ 6 h 15"/>
                  <a:gd name="T40" fmla="*/ 16 w 30"/>
                  <a:gd name="T41" fmla="*/ 7 h 15"/>
                  <a:gd name="T42" fmla="*/ 14 w 30"/>
                  <a:gd name="T43" fmla="*/ 9 h 15"/>
                  <a:gd name="T44" fmla="*/ 13 w 30"/>
                  <a:gd name="T45" fmla="*/ 8 h 15"/>
                  <a:gd name="T46" fmla="*/ 13 w 30"/>
                  <a:gd name="T47" fmla="*/ 9 h 15"/>
                  <a:gd name="T48" fmla="*/ 12 w 30"/>
                  <a:gd name="T49" fmla="*/ 7 h 15"/>
                  <a:gd name="T50" fmla="*/ 11 w 30"/>
                  <a:gd name="T51" fmla="*/ 9 h 15"/>
                  <a:gd name="T52" fmla="*/ 11 w 30"/>
                  <a:gd name="T53" fmla="*/ 4 h 15"/>
                  <a:gd name="T54" fmla="*/ 10 w 30"/>
                  <a:gd name="T55" fmla="*/ 6 h 15"/>
                  <a:gd name="T56" fmla="*/ 9 w 30"/>
                  <a:gd name="T57" fmla="*/ 6 h 15"/>
                  <a:gd name="T58" fmla="*/ 11 w 30"/>
                  <a:gd name="T59" fmla="*/ 4 h 15"/>
                  <a:gd name="T60" fmla="*/ 11 w 30"/>
                  <a:gd name="T61" fmla="*/ 4 h 15"/>
                  <a:gd name="T62" fmla="*/ 11 w 30"/>
                  <a:gd name="T63" fmla="*/ 4 h 15"/>
                  <a:gd name="T64" fmla="*/ 10 w 30"/>
                  <a:gd name="T65" fmla="*/ 4 h 15"/>
                  <a:gd name="T66" fmla="*/ 10 w 30"/>
                  <a:gd name="T67" fmla="*/ 4 h 15"/>
                  <a:gd name="T68" fmla="*/ 10 w 30"/>
                  <a:gd name="T69" fmla="*/ 4 h 15"/>
                  <a:gd name="T70" fmla="*/ 10 w 30"/>
                  <a:gd name="T71" fmla="*/ 4 h 15"/>
                  <a:gd name="T72" fmla="*/ 2 w 30"/>
                  <a:gd name="T73" fmla="*/ 5 h 15"/>
                  <a:gd name="T74" fmla="*/ 2 w 30"/>
                  <a:gd name="T75" fmla="*/ 5 h 15"/>
                  <a:gd name="T76" fmla="*/ 2 w 30"/>
                  <a:gd name="T77" fmla="*/ 5 h 15"/>
                  <a:gd name="T78" fmla="*/ 2 w 30"/>
                  <a:gd name="T79" fmla="*/ 5 h 15"/>
                  <a:gd name="T80" fmla="*/ 2 w 30"/>
                  <a:gd name="T81" fmla="*/ 5 h 15"/>
                  <a:gd name="T82" fmla="*/ 3 w 30"/>
                  <a:gd name="T83" fmla="*/ 6 h 15"/>
                  <a:gd name="T84" fmla="*/ 3 w 30"/>
                  <a:gd name="T85" fmla="*/ 7 h 15"/>
                  <a:gd name="T86" fmla="*/ 4 w 30"/>
                  <a:gd name="T87" fmla="*/ 7 h 15"/>
                  <a:gd name="T88" fmla="*/ 3 w 30"/>
                  <a:gd name="T89" fmla="*/ 11 h 15"/>
                  <a:gd name="T90" fmla="*/ 1 w 30"/>
                  <a:gd name="T91" fmla="*/ 8 h 15"/>
                  <a:gd name="T92" fmla="*/ 0 w 30"/>
                  <a:gd name="T93" fmla="*/ 9 h 15"/>
                  <a:gd name="T94" fmla="*/ 2 w 30"/>
                  <a:gd name="T95" fmla="*/ 12 h 15"/>
                  <a:gd name="T96" fmla="*/ 0 w 30"/>
                  <a:gd name="T97" fmla="*/ 11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30" h="15">
                    <a:moveTo>
                      <a:pt x="0" y="11"/>
                    </a:moveTo>
                    <a:cubicBezTo>
                      <a:pt x="0" y="12"/>
                      <a:pt x="1" y="12"/>
                      <a:pt x="1" y="11"/>
                    </a:cubicBezTo>
                    <a:cubicBezTo>
                      <a:pt x="2" y="12"/>
                      <a:pt x="1" y="12"/>
                      <a:pt x="2" y="13"/>
                    </a:cubicBezTo>
                    <a:cubicBezTo>
                      <a:pt x="3" y="13"/>
                      <a:pt x="2" y="14"/>
                      <a:pt x="3" y="15"/>
                    </a:cubicBezTo>
                    <a:cubicBezTo>
                      <a:pt x="4" y="14"/>
                      <a:pt x="3" y="12"/>
                      <a:pt x="4" y="12"/>
                    </a:cubicBezTo>
                    <a:cubicBezTo>
                      <a:pt x="4" y="12"/>
                      <a:pt x="5" y="12"/>
                      <a:pt x="5" y="12"/>
                    </a:cubicBezTo>
                    <a:cubicBezTo>
                      <a:pt x="5" y="10"/>
                      <a:pt x="5" y="8"/>
                      <a:pt x="6" y="6"/>
                    </a:cubicBezTo>
                    <a:cubicBezTo>
                      <a:pt x="7" y="4"/>
                      <a:pt x="8" y="7"/>
                      <a:pt x="9" y="8"/>
                    </a:cubicBezTo>
                    <a:cubicBezTo>
                      <a:pt x="12" y="12"/>
                      <a:pt x="18" y="10"/>
                      <a:pt x="23" y="8"/>
                    </a:cubicBezTo>
                    <a:cubicBezTo>
                      <a:pt x="23" y="6"/>
                      <a:pt x="23" y="6"/>
                      <a:pt x="23" y="6"/>
                    </a:cubicBezTo>
                    <a:cubicBezTo>
                      <a:pt x="23" y="7"/>
                      <a:pt x="24" y="5"/>
                      <a:pt x="24" y="6"/>
                    </a:cubicBezTo>
                    <a:cubicBezTo>
                      <a:pt x="24" y="6"/>
                      <a:pt x="24" y="7"/>
                      <a:pt x="24" y="7"/>
                    </a:cubicBezTo>
                    <a:cubicBezTo>
                      <a:pt x="26" y="8"/>
                      <a:pt x="26" y="5"/>
                      <a:pt x="27" y="4"/>
                    </a:cubicBezTo>
                    <a:cubicBezTo>
                      <a:pt x="27" y="4"/>
                      <a:pt x="25" y="3"/>
                      <a:pt x="25" y="3"/>
                    </a:cubicBezTo>
                    <a:cubicBezTo>
                      <a:pt x="27" y="4"/>
                      <a:pt x="26" y="2"/>
                      <a:pt x="28" y="3"/>
                    </a:cubicBezTo>
                    <a:cubicBezTo>
                      <a:pt x="30" y="2"/>
                      <a:pt x="27" y="2"/>
                      <a:pt x="28" y="1"/>
                    </a:cubicBezTo>
                    <a:cubicBezTo>
                      <a:pt x="27" y="0"/>
                      <a:pt x="27" y="1"/>
                      <a:pt x="26" y="1"/>
                    </a:cubicBezTo>
                    <a:cubicBezTo>
                      <a:pt x="25" y="0"/>
                      <a:pt x="26" y="0"/>
                      <a:pt x="25" y="0"/>
                    </a:cubicBezTo>
                    <a:cubicBezTo>
                      <a:pt x="24" y="1"/>
                      <a:pt x="24" y="5"/>
                      <a:pt x="21" y="7"/>
                    </a:cubicBezTo>
                    <a:cubicBezTo>
                      <a:pt x="21" y="6"/>
                      <a:pt x="21" y="6"/>
                      <a:pt x="21" y="6"/>
                    </a:cubicBezTo>
                    <a:cubicBezTo>
                      <a:pt x="20" y="8"/>
                      <a:pt x="17" y="9"/>
                      <a:pt x="16" y="7"/>
                    </a:cubicBezTo>
                    <a:cubicBezTo>
                      <a:pt x="16" y="8"/>
                      <a:pt x="14" y="6"/>
                      <a:pt x="14" y="9"/>
                    </a:cubicBezTo>
                    <a:cubicBezTo>
                      <a:pt x="14" y="8"/>
                      <a:pt x="14" y="8"/>
                      <a:pt x="13" y="8"/>
                    </a:cubicBezTo>
                    <a:cubicBezTo>
                      <a:pt x="13" y="9"/>
                      <a:pt x="13" y="9"/>
                      <a:pt x="13" y="9"/>
                    </a:cubicBezTo>
                    <a:cubicBezTo>
                      <a:pt x="12" y="9"/>
                      <a:pt x="13" y="7"/>
                      <a:pt x="12" y="7"/>
                    </a:cubicBezTo>
                    <a:cubicBezTo>
                      <a:pt x="12" y="8"/>
                      <a:pt x="11" y="8"/>
                      <a:pt x="11" y="9"/>
                    </a:cubicBezTo>
                    <a:cubicBezTo>
                      <a:pt x="10" y="7"/>
                      <a:pt x="11" y="6"/>
                      <a:pt x="11" y="4"/>
                    </a:cubicBezTo>
                    <a:cubicBezTo>
                      <a:pt x="11" y="5"/>
                      <a:pt x="11" y="5"/>
                      <a:pt x="10" y="6"/>
                    </a:cubicBezTo>
                    <a:cubicBezTo>
                      <a:pt x="10" y="5"/>
                      <a:pt x="10" y="6"/>
                      <a:pt x="9" y="6"/>
                    </a:cubicBezTo>
                    <a:cubicBezTo>
                      <a:pt x="9" y="5"/>
                      <a:pt x="10" y="5"/>
                      <a:pt x="11" y="4"/>
                    </a:cubicBezTo>
                    <a:cubicBezTo>
                      <a:pt x="11" y="4"/>
                      <a:pt x="11" y="4"/>
                      <a:pt x="11" y="4"/>
                    </a:cubicBezTo>
                    <a:cubicBezTo>
                      <a:pt x="11" y="4"/>
                      <a:pt x="11" y="4"/>
                      <a:pt x="11" y="4"/>
                    </a:cubicBezTo>
                    <a:cubicBezTo>
                      <a:pt x="10" y="4"/>
                      <a:pt x="10" y="4"/>
                      <a:pt x="10" y="4"/>
                    </a:cubicBezTo>
                    <a:cubicBezTo>
                      <a:pt x="10" y="4"/>
                      <a:pt x="10" y="4"/>
                      <a:pt x="10" y="4"/>
                    </a:cubicBezTo>
                    <a:cubicBezTo>
                      <a:pt x="10" y="4"/>
                      <a:pt x="10" y="4"/>
                      <a:pt x="10" y="4"/>
                    </a:cubicBezTo>
                    <a:cubicBezTo>
                      <a:pt x="10" y="4"/>
                      <a:pt x="10" y="4"/>
                      <a:pt x="10" y="4"/>
                    </a:cubicBezTo>
                    <a:cubicBezTo>
                      <a:pt x="18" y="3"/>
                      <a:pt x="0" y="6"/>
                      <a:pt x="2" y="5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3" y="6"/>
                      <a:pt x="3" y="6"/>
                      <a:pt x="3" y="6"/>
                    </a:cubicBezTo>
                    <a:cubicBezTo>
                      <a:pt x="3" y="6"/>
                      <a:pt x="4" y="7"/>
                      <a:pt x="3" y="7"/>
                    </a:cubicBezTo>
                    <a:cubicBezTo>
                      <a:pt x="4" y="7"/>
                      <a:pt x="4" y="7"/>
                      <a:pt x="4" y="7"/>
                    </a:cubicBezTo>
                    <a:cubicBezTo>
                      <a:pt x="4" y="8"/>
                      <a:pt x="3" y="9"/>
                      <a:pt x="3" y="11"/>
                    </a:cubicBezTo>
                    <a:cubicBezTo>
                      <a:pt x="1" y="11"/>
                      <a:pt x="2" y="9"/>
                      <a:pt x="1" y="8"/>
                    </a:cubicBezTo>
                    <a:cubicBezTo>
                      <a:pt x="1" y="8"/>
                      <a:pt x="1" y="9"/>
                      <a:pt x="0" y="9"/>
                    </a:cubicBezTo>
                    <a:cubicBezTo>
                      <a:pt x="1" y="10"/>
                      <a:pt x="2" y="11"/>
                      <a:pt x="2" y="12"/>
                    </a:cubicBezTo>
                    <a:cubicBezTo>
                      <a:pt x="1" y="10"/>
                      <a:pt x="0" y="11"/>
                      <a:pt x="0" y="11"/>
                    </a:cubicBezTo>
                    <a:close/>
                  </a:path>
                </a:pathLst>
              </a:custGeom>
              <a:solidFill>
                <a:srgbClr val="FFDEE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688" name="Freeform 1188"/>
              <p:cNvSpPr>
                <a:spLocks/>
              </p:cNvSpPr>
              <p:nvPr/>
            </p:nvSpPr>
            <p:spPr bwMode="auto">
              <a:xfrm>
                <a:off x="936" y="2960"/>
                <a:ext cx="0" cy="2"/>
              </a:xfrm>
              <a:custGeom>
                <a:avLst/>
                <a:gdLst>
                  <a:gd name="T0" fmla="*/ 2 h 2"/>
                  <a:gd name="T1" fmla="*/ 0 h 2"/>
                  <a:gd name="T2" fmla="*/ 2 h 2"/>
                  <a:gd name="T3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FFDEE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689" name="Freeform 1189"/>
              <p:cNvSpPr>
                <a:spLocks/>
              </p:cNvSpPr>
              <p:nvPr/>
            </p:nvSpPr>
            <p:spPr bwMode="auto">
              <a:xfrm>
                <a:off x="936" y="296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DEE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690" name="Freeform 1190"/>
              <p:cNvSpPr>
                <a:spLocks/>
              </p:cNvSpPr>
              <p:nvPr/>
            </p:nvSpPr>
            <p:spPr bwMode="auto">
              <a:xfrm>
                <a:off x="953" y="2954"/>
                <a:ext cx="0" cy="3"/>
              </a:xfrm>
              <a:custGeom>
                <a:avLst/>
                <a:gdLst>
                  <a:gd name="T0" fmla="*/ 0 h 3"/>
                  <a:gd name="T1" fmla="*/ 0 h 3"/>
                  <a:gd name="T2" fmla="*/ 3 h 3"/>
                  <a:gd name="T3" fmla="*/ 0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3">
                    <a:moveTo>
                      <a:pt x="0" y="0"/>
                    </a:moveTo>
                    <a:lnTo>
                      <a:pt x="0" y="0"/>
                    </a:lnTo>
                    <a:lnTo>
                      <a:pt x="0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DEE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691" name="Freeform 1191"/>
              <p:cNvSpPr>
                <a:spLocks/>
              </p:cNvSpPr>
              <p:nvPr/>
            </p:nvSpPr>
            <p:spPr bwMode="auto">
              <a:xfrm>
                <a:off x="966" y="2946"/>
                <a:ext cx="3" cy="3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1 h 1"/>
                  <a:gd name="T4" fmla="*/ 1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1" y="1"/>
                      <a:pt x="1" y="0"/>
                    </a:cubicBezTo>
                    <a:close/>
                  </a:path>
                </a:pathLst>
              </a:custGeom>
              <a:solidFill>
                <a:srgbClr val="FFDEE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692" name="Freeform 1192"/>
              <p:cNvSpPr>
                <a:spLocks/>
              </p:cNvSpPr>
              <p:nvPr/>
            </p:nvSpPr>
            <p:spPr bwMode="auto">
              <a:xfrm>
                <a:off x="975" y="2954"/>
                <a:ext cx="2" cy="3"/>
              </a:xfrm>
              <a:custGeom>
                <a:avLst/>
                <a:gdLst>
                  <a:gd name="T0" fmla="*/ 1 w 1"/>
                  <a:gd name="T1" fmla="*/ 1 h 1"/>
                  <a:gd name="T2" fmla="*/ 1 w 1"/>
                  <a:gd name="T3" fmla="*/ 0 h 1"/>
                  <a:gd name="T4" fmla="*/ 1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1" y="1"/>
                    </a:cubicBezTo>
                    <a:close/>
                  </a:path>
                </a:pathLst>
              </a:custGeom>
              <a:solidFill>
                <a:srgbClr val="FFDEE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693" name="Freeform 1193"/>
              <p:cNvSpPr>
                <a:spLocks/>
              </p:cNvSpPr>
              <p:nvPr/>
            </p:nvSpPr>
            <p:spPr bwMode="auto">
              <a:xfrm>
                <a:off x="936" y="2965"/>
                <a:ext cx="0" cy="3"/>
              </a:xfrm>
              <a:custGeom>
                <a:avLst/>
                <a:gdLst>
                  <a:gd name="T0" fmla="*/ 0 h 3"/>
                  <a:gd name="T1" fmla="*/ 0 h 3"/>
                  <a:gd name="T2" fmla="*/ 3 h 3"/>
                  <a:gd name="T3" fmla="*/ 0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3">
                    <a:moveTo>
                      <a:pt x="0" y="0"/>
                    </a:moveTo>
                    <a:lnTo>
                      <a:pt x="0" y="0"/>
                    </a:lnTo>
                    <a:lnTo>
                      <a:pt x="0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DEE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694" name="Freeform 1194"/>
              <p:cNvSpPr>
                <a:spLocks/>
              </p:cNvSpPr>
              <p:nvPr/>
            </p:nvSpPr>
            <p:spPr bwMode="auto">
              <a:xfrm>
                <a:off x="890" y="2962"/>
                <a:ext cx="52" cy="27"/>
              </a:xfrm>
              <a:custGeom>
                <a:avLst/>
                <a:gdLst>
                  <a:gd name="T0" fmla="*/ 1 w 19"/>
                  <a:gd name="T1" fmla="*/ 3 h 10"/>
                  <a:gd name="T2" fmla="*/ 3 w 19"/>
                  <a:gd name="T3" fmla="*/ 6 h 10"/>
                  <a:gd name="T4" fmla="*/ 7 w 19"/>
                  <a:gd name="T5" fmla="*/ 5 h 10"/>
                  <a:gd name="T6" fmla="*/ 5 w 19"/>
                  <a:gd name="T7" fmla="*/ 7 h 10"/>
                  <a:gd name="T8" fmla="*/ 13 w 19"/>
                  <a:gd name="T9" fmla="*/ 7 h 10"/>
                  <a:gd name="T10" fmla="*/ 13 w 19"/>
                  <a:gd name="T11" fmla="*/ 8 h 10"/>
                  <a:gd name="T12" fmla="*/ 15 w 19"/>
                  <a:gd name="T13" fmla="*/ 5 h 10"/>
                  <a:gd name="T14" fmla="*/ 16 w 19"/>
                  <a:gd name="T15" fmla="*/ 9 h 10"/>
                  <a:gd name="T16" fmla="*/ 16 w 19"/>
                  <a:gd name="T17" fmla="*/ 9 h 10"/>
                  <a:gd name="T18" fmla="*/ 19 w 19"/>
                  <a:gd name="T19" fmla="*/ 6 h 10"/>
                  <a:gd name="T20" fmla="*/ 18 w 19"/>
                  <a:gd name="T21" fmla="*/ 5 h 10"/>
                  <a:gd name="T22" fmla="*/ 17 w 19"/>
                  <a:gd name="T23" fmla="*/ 3 h 10"/>
                  <a:gd name="T24" fmla="*/ 16 w 19"/>
                  <a:gd name="T25" fmla="*/ 5 h 10"/>
                  <a:gd name="T26" fmla="*/ 15 w 19"/>
                  <a:gd name="T27" fmla="*/ 4 h 10"/>
                  <a:gd name="T28" fmla="*/ 15 w 19"/>
                  <a:gd name="T29" fmla="*/ 5 h 10"/>
                  <a:gd name="T30" fmla="*/ 15 w 19"/>
                  <a:gd name="T31" fmla="*/ 4 h 10"/>
                  <a:gd name="T32" fmla="*/ 14 w 19"/>
                  <a:gd name="T33" fmla="*/ 5 h 10"/>
                  <a:gd name="T34" fmla="*/ 14 w 19"/>
                  <a:gd name="T35" fmla="*/ 4 h 10"/>
                  <a:gd name="T36" fmla="*/ 13 w 19"/>
                  <a:gd name="T37" fmla="*/ 6 h 10"/>
                  <a:gd name="T38" fmla="*/ 12 w 19"/>
                  <a:gd name="T39" fmla="*/ 4 h 10"/>
                  <a:gd name="T40" fmla="*/ 12 w 19"/>
                  <a:gd name="T41" fmla="*/ 5 h 10"/>
                  <a:gd name="T42" fmla="*/ 9 w 19"/>
                  <a:gd name="T43" fmla="*/ 3 h 10"/>
                  <a:gd name="T44" fmla="*/ 9 w 19"/>
                  <a:gd name="T45" fmla="*/ 4 h 10"/>
                  <a:gd name="T46" fmla="*/ 11 w 19"/>
                  <a:gd name="T47" fmla="*/ 3 h 10"/>
                  <a:gd name="T48" fmla="*/ 9 w 19"/>
                  <a:gd name="T49" fmla="*/ 6 h 10"/>
                  <a:gd name="T50" fmla="*/ 8 w 19"/>
                  <a:gd name="T51" fmla="*/ 3 h 10"/>
                  <a:gd name="T52" fmla="*/ 5 w 19"/>
                  <a:gd name="T53" fmla="*/ 2 h 10"/>
                  <a:gd name="T54" fmla="*/ 5 w 19"/>
                  <a:gd name="T55" fmla="*/ 2 h 10"/>
                  <a:gd name="T56" fmla="*/ 3 w 19"/>
                  <a:gd name="T57" fmla="*/ 1 h 10"/>
                  <a:gd name="T58" fmla="*/ 3 w 19"/>
                  <a:gd name="T59" fmla="*/ 2 h 10"/>
                  <a:gd name="T60" fmla="*/ 2 w 19"/>
                  <a:gd name="T61" fmla="*/ 2 h 10"/>
                  <a:gd name="T62" fmla="*/ 3 w 19"/>
                  <a:gd name="T63" fmla="*/ 2 h 10"/>
                  <a:gd name="T64" fmla="*/ 0 w 19"/>
                  <a:gd name="T65" fmla="*/ 2 h 10"/>
                  <a:gd name="T66" fmla="*/ 2 w 19"/>
                  <a:gd name="T67" fmla="*/ 2 h 10"/>
                  <a:gd name="T68" fmla="*/ 1 w 19"/>
                  <a:gd name="T69" fmla="*/ 3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9" h="10">
                    <a:moveTo>
                      <a:pt x="1" y="3"/>
                    </a:moveTo>
                    <a:cubicBezTo>
                      <a:pt x="0" y="5"/>
                      <a:pt x="2" y="5"/>
                      <a:pt x="3" y="6"/>
                    </a:cubicBezTo>
                    <a:cubicBezTo>
                      <a:pt x="6" y="7"/>
                      <a:pt x="5" y="4"/>
                      <a:pt x="7" y="5"/>
                    </a:cubicBezTo>
                    <a:cubicBezTo>
                      <a:pt x="5" y="7"/>
                      <a:pt x="5" y="7"/>
                      <a:pt x="5" y="7"/>
                    </a:cubicBezTo>
                    <a:cubicBezTo>
                      <a:pt x="7" y="8"/>
                      <a:pt x="11" y="10"/>
                      <a:pt x="13" y="7"/>
                    </a:cubicBezTo>
                    <a:cubicBezTo>
                      <a:pt x="13" y="7"/>
                      <a:pt x="14" y="8"/>
                      <a:pt x="13" y="8"/>
                    </a:cubicBezTo>
                    <a:cubicBezTo>
                      <a:pt x="14" y="8"/>
                      <a:pt x="14" y="4"/>
                      <a:pt x="15" y="5"/>
                    </a:cubicBezTo>
                    <a:cubicBezTo>
                      <a:pt x="14" y="7"/>
                      <a:pt x="16" y="7"/>
                      <a:pt x="16" y="9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7" y="8"/>
                      <a:pt x="18" y="6"/>
                      <a:pt x="19" y="6"/>
                    </a:cubicBezTo>
                    <a:cubicBezTo>
                      <a:pt x="18" y="6"/>
                      <a:pt x="17" y="5"/>
                      <a:pt x="18" y="5"/>
                    </a:cubicBezTo>
                    <a:cubicBezTo>
                      <a:pt x="17" y="5"/>
                      <a:pt x="17" y="4"/>
                      <a:pt x="17" y="3"/>
                    </a:cubicBezTo>
                    <a:cubicBezTo>
                      <a:pt x="17" y="4"/>
                      <a:pt x="16" y="4"/>
                      <a:pt x="16" y="5"/>
                    </a:cubicBezTo>
                    <a:cubicBezTo>
                      <a:pt x="15" y="4"/>
                      <a:pt x="16" y="4"/>
                      <a:pt x="15" y="4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5" y="4"/>
                      <a:pt x="15" y="4"/>
                    </a:cubicBezTo>
                    <a:cubicBezTo>
                      <a:pt x="15" y="4"/>
                      <a:pt x="14" y="5"/>
                      <a:pt x="14" y="5"/>
                    </a:cubicBezTo>
                    <a:cubicBezTo>
                      <a:pt x="14" y="4"/>
                      <a:pt x="14" y="4"/>
                      <a:pt x="14" y="4"/>
                    </a:cubicBezTo>
                    <a:cubicBezTo>
                      <a:pt x="13" y="5"/>
                      <a:pt x="13" y="4"/>
                      <a:pt x="13" y="6"/>
                    </a:cubicBezTo>
                    <a:cubicBezTo>
                      <a:pt x="12" y="4"/>
                      <a:pt x="12" y="4"/>
                      <a:pt x="12" y="4"/>
                    </a:cubicBezTo>
                    <a:cubicBezTo>
                      <a:pt x="12" y="5"/>
                      <a:pt x="12" y="5"/>
                      <a:pt x="12" y="5"/>
                    </a:cubicBezTo>
                    <a:cubicBezTo>
                      <a:pt x="11" y="5"/>
                      <a:pt x="11" y="2"/>
                      <a:pt x="9" y="3"/>
                    </a:cubicBezTo>
                    <a:cubicBezTo>
                      <a:pt x="9" y="3"/>
                      <a:pt x="9" y="4"/>
                      <a:pt x="9" y="4"/>
                    </a:cubicBezTo>
                    <a:cubicBezTo>
                      <a:pt x="9" y="5"/>
                      <a:pt x="10" y="3"/>
                      <a:pt x="11" y="3"/>
                    </a:cubicBezTo>
                    <a:cubicBezTo>
                      <a:pt x="10" y="4"/>
                      <a:pt x="9" y="5"/>
                      <a:pt x="9" y="6"/>
                    </a:cubicBezTo>
                    <a:cubicBezTo>
                      <a:pt x="9" y="5"/>
                      <a:pt x="7" y="6"/>
                      <a:pt x="8" y="3"/>
                    </a:cubicBezTo>
                    <a:cubicBezTo>
                      <a:pt x="7" y="2"/>
                      <a:pt x="6" y="3"/>
                      <a:pt x="5" y="2"/>
                    </a:cubicBezTo>
                    <a:cubicBezTo>
                      <a:pt x="5" y="2"/>
                      <a:pt x="5" y="2"/>
                      <a:pt x="5" y="2"/>
                    </a:cubicBezTo>
                    <a:cubicBezTo>
                      <a:pt x="4" y="3"/>
                      <a:pt x="5" y="0"/>
                      <a:pt x="3" y="1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3"/>
                      <a:pt x="3" y="2"/>
                      <a:pt x="2" y="2"/>
                    </a:cubicBezTo>
                    <a:cubicBezTo>
                      <a:pt x="2" y="2"/>
                      <a:pt x="2" y="2"/>
                      <a:pt x="3" y="2"/>
                    </a:cubicBezTo>
                    <a:cubicBezTo>
                      <a:pt x="2" y="3"/>
                      <a:pt x="0" y="2"/>
                      <a:pt x="0" y="2"/>
                    </a:cubicBezTo>
                    <a:cubicBezTo>
                      <a:pt x="0" y="2"/>
                      <a:pt x="2" y="2"/>
                      <a:pt x="2" y="2"/>
                    </a:cubicBezTo>
                    <a:cubicBezTo>
                      <a:pt x="2" y="3"/>
                      <a:pt x="1" y="4"/>
                      <a:pt x="1" y="3"/>
                    </a:cubicBezTo>
                    <a:close/>
                  </a:path>
                </a:pathLst>
              </a:custGeom>
              <a:solidFill>
                <a:srgbClr val="FFDEE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695" name="Freeform 1195"/>
              <p:cNvSpPr>
                <a:spLocks/>
              </p:cNvSpPr>
              <p:nvPr/>
            </p:nvSpPr>
            <p:spPr bwMode="auto">
              <a:xfrm>
                <a:off x="928" y="297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DEE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696" name="Freeform 1196"/>
              <p:cNvSpPr>
                <a:spLocks/>
              </p:cNvSpPr>
              <p:nvPr/>
            </p:nvSpPr>
            <p:spPr bwMode="auto">
              <a:xfrm>
                <a:off x="852" y="2949"/>
                <a:ext cx="46" cy="21"/>
              </a:xfrm>
              <a:custGeom>
                <a:avLst/>
                <a:gdLst>
                  <a:gd name="T0" fmla="*/ 12 w 17"/>
                  <a:gd name="T1" fmla="*/ 2 h 8"/>
                  <a:gd name="T2" fmla="*/ 13 w 17"/>
                  <a:gd name="T3" fmla="*/ 0 h 8"/>
                  <a:gd name="T4" fmla="*/ 11 w 17"/>
                  <a:gd name="T5" fmla="*/ 2 h 8"/>
                  <a:gd name="T6" fmla="*/ 9 w 17"/>
                  <a:gd name="T7" fmla="*/ 2 h 8"/>
                  <a:gd name="T8" fmla="*/ 7 w 17"/>
                  <a:gd name="T9" fmla="*/ 0 h 8"/>
                  <a:gd name="T10" fmla="*/ 6 w 17"/>
                  <a:gd name="T11" fmla="*/ 0 h 8"/>
                  <a:gd name="T12" fmla="*/ 7 w 17"/>
                  <a:gd name="T13" fmla="*/ 2 h 8"/>
                  <a:gd name="T14" fmla="*/ 6 w 17"/>
                  <a:gd name="T15" fmla="*/ 4 h 8"/>
                  <a:gd name="T16" fmla="*/ 6 w 17"/>
                  <a:gd name="T17" fmla="*/ 3 h 8"/>
                  <a:gd name="T18" fmla="*/ 4 w 17"/>
                  <a:gd name="T19" fmla="*/ 1 h 8"/>
                  <a:gd name="T20" fmla="*/ 2 w 17"/>
                  <a:gd name="T21" fmla="*/ 8 h 8"/>
                  <a:gd name="T22" fmla="*/ 4 w 17"/>
                  <a:gd name="T23" fmla="*/ 7 h 8"/>
                  <a:gd name="T24" fmla="*/ 3 w 17"/>
                  <a:gd name="T25" fmla="*/ 5 h 8"/>
                  <a:gd name="T26" fmla="*/ 5 w 17"/>
                  <a:gd name="T27" fmla="*/ 5 h 8"/>
                  <a:gd name="T28" fmla="*/ 4 w 17"/>
                  <a:gd name="T29" fmla="*/ 6 h 8"/>
                  <a:gd name="T30" fmla="*/ 9 w 17"/>
                  <a:gd name="T31" fmla="*/ 4 h 8"/>
                  <a:gd name="T32" fmla="*/ 11 w 17"/>
                  <a:gd name="T33" fmla="*/ 3 h 8"/>
                  <a:gd name="T34" fmla="*/ 9 w 17"/>
                  <a:gd name="T35" fmla="*/ 3 h 8"/>
                  <a:gd name="T36" fmla="*/ 11 w 17"/>
                  <a:gd name="T37" fmla="*/ 6 h 8"/>
                  <a:gd name="T38" fmla="*/ 10 w 17"/>
                  <a:gd name="T39" fmla="*/ 4 h 8"/>
                  <a:gd name="T40" fmla="*/ 12 w 17"/>
                  <a:gd name="T41" fmla="*/ 5 h 8"/>
                  <a:gd name="T42" fmla="*/ 13 w 17"/>
                  <a:gd name="T43" fmla="*/ 3 h 8"/>
                  <a:gd name="T44" fmla="*/ 13 w 17"/>
                  <a:gd name="T45" fmla="*/ 4 h 8"/>
                  <a:gd name="T46" fmla="*/ 15 w 17"/>
                  <a:gd name="T47" fmla="*/ 2 h 8"/>
                  <a:gd name="T48" fmla="*/ 17 w 17"/>
                  <a:gd name="T49" fmla="*/ 3 h 8"/>
                  <a:gd name="T50" fmla="*/ 15 w 17"/>
                  <a:gd name="T51" fmla="*/ 1 h 8"/>
                  <a:gd name="T52" fmla="*/ 12 w 17"/>
                  <a:gd name="T53" fmla="*/ 2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7" h="8">
                    <a:moveTo>
                      <a:pt x="12" y="2"/>
                    </a:moveTo>
                    <a:cubicBezTo>
                      <a:pt x="12" y="1"/>
                      <a:pt x="13" y="1"/>
                      <a:pt x="13" y="0"/>
                    </a:cubicBezTo>
                    <a:cubicBezTo>
                      <a:pt x="12" y="0"/>
                      <a:pt x="12" y="2"/>
                      <a:pt x="11" y="2"/>
                    </a:cubicBezTo>
                    <a:cubicBezTo>
                      <a:pt x="11" y="1"/>
                      <a:pt x="9" y="1"/>
                      <a:pt x="9" y="2"/>
                    </a:cubicBezTo>
                    <a:cubicBezTo>
                      <a:pt x="9" y="1"/>
                      <a:pt x="8" y="0"/>
                      <a:pt x="7" y="0"/>
                    </a:cubicBezTo>
                    <a:cubicBezTo>
                      <a:pt x="7" y="0"/>
                      <a:pt x="6" y="0"/>
                      <a:pt x="6" y="0"/>
                    </a:cubicBezTo>
                    <a:cubicBezTo>
                      <a:pt x="8" y="0"/>
                      <a:pt x="5" y="1"/>
                      <a:pt x="7" y="2"/>
                    </a:cubicBezTo>
                    <a:cubicBezTo>
                      <a:pt x="8" y="3"/>
                      <a:pt x="7" y="4"/>
                      <a:pt x="6" y="4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6" y="1"/>
                      <a:pt x="5" y="3"/>
                      <a:pt x="4" y="1"/>
                    </a:cubicBezTo>
                    <a:cubicBezTo>
                      <a:pt x="5" y="4"/>
                      <a:pt x="0" y="5"/>
                      <a:pt x="2" y="8"/>
                    </a:cubicBezTo>
                    <a:cubicBezTo>
                      <a:pt x="3" y="8"/>
                      <a:pt x="3" y="7"/>
                      <a:pt x="4" y="7"/>
                    </a:cubicBezTo>
                    <a:cubicBezTo>
                      <a:pt x="2" y="7"/>
                      <a:pt x="3" y="5"/>
                      <a:pt x="3" y="5"/>
                    </a:cubicBezTo>
                    <a:cubicBezTo>
                      <a:pt x="4" y="5"/>
                      <a:pt x="4" y="4"/>
                      <a:pt x="5" y="5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6" y="6"/>
                      <a:pt x="8" y="5"/>
                      <a:pt x="9" y="4"/>
                    </a:cubicBezTo>
                    <a:cubicBezTo>
                      <a:pt x="11" y="3"/>
                      <a:pt x="11" y="3"/>
                      <a:pt x="11" y="3"/>
                    </a:cubicBezTo>
                    <a:cubicBezTo>
                      <a:pt x="5" y="2"/>
                      <a:pt x="10" y="3"/>
                      <a:pt x="9" y="3"/>
                    </a:cubicBezTo>
                    <a:cubicBezTo>
                      <a:pt x="11" y="6"/>
                      <a:pt x="11" y="6"/>
                      <a:pt x="11" y="6"/>
                    </a:cubicBezTo>
                    <a:cubicBezTo>
                      <a:pt x="10" y="4"/>
                      <a:pt x="10" y="4"/>
                      <a:pt x="10" y="4"/>
                    </a:cubicBezTo>
                    <a:cubicBezTo>
                      <a:pt x="11" y="4"/>
                      <a:pt x="11" y="4"/>
                      <a:pt x="12" y="5"/>
                    </a:cubicBezTo>
                    <a:cubicBezTo>
                      <a:pt x="13" y="3"/>
                      <a:pt x="13" y="3"/>
                      <a:pt x="13" y="3"/>
                    </a:cubicBezTo>
                    <a:cubicBezTo>
                      <a:pt x="13" y="3"/>
                      <a:pt x="14" y="3"/>
                      <a:pt x="13" y="4"/>
                    </a:cubicBezTo>
                    <a:cubicBezTo>
                      <a:pt x="14" y="4"/>
                      <a:pt x="14" y="3"/>
                      <a:pt x="15" y="2"/>
                    </a:cubicBezTo>
                    <a:cubicBezTo>
                      <a:pt x="16" y="3"/>
                      <a:pt x="15" y="4"/>
                      <a:pt x="17" y="3"/>
                    </a:cubicBezTo>
                    <a:cubicBezTo>
                      <a:pt x="17" y="1"/>
                      <a:pt x="15" y="3"/>
                      <a:pt x="15" y="1"/>
                    </a:cubicBezTo>
                    <a:lnTo>
                      <a:pt x="12" y="2"/>
                    </a:lnTo>
                    <a:close/>
                  </a:path>
                </a:pathLst>
              </a:custGeom>
              <a:solidFill>
                <a:srgbClr val="FFDEE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697" name="Freeform 1197"/>
              <p:cNvSpPr>
                <a:spLocks/>
              </p:cNvSpPr>
              <p:nvPr/>
            </p:nvSpPr>
            <p:spPr bwMode="auto">
              <a:xfrm>
                <a:off x="890" y="2960"/>
                <a:ext cx="3" cy="2"/>
              </a:xfrm>
              <a:custGeom>
                <a:avLst/>
                <a:gdLst>
                  <a:gd name="T0" fmla="*/ 3 w 3"/>
                  <a:gd name="T1" fmla="*/ 0 h 2"/>
                  <a:gd name="T2" fmla="*/ 0 w 3"/>
                  <a:gd name="T3" fmla="*/ 2 h 2"/>
                  <a:gd name="T4" fmla="*/ 3 w 3"/>
                  <a:gd name="T5" fmla="*/ 2 h 2"/>
                  <a:gd name="T6" fmla="*/ 3 w 3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2">
                    <a:moveTo>
                      <a:pt x="3" y="0"/>
                    </a:moveTo>
                    <a:lnTo>
                      <a:pt x="0" y="2"/>
                    </a:lnTo>
                    <a:lnTo>
                      <a:pt x="3" y="2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FFDEE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698" name="Freeform 1198"/>
              <p:cNvSpPr>
                <a:spLocks/>
              </p:cNvSpPr>
              <p:nvPr/>
            </p:nvSpPr>
            <p:spPr bwMode="auto">
              <a:xfrm>
                <a:off x="882" y="2962"/>
                <a:ext cx="3" cy="6"/>
              </a:xfrm>
              <a:custGeom>
                <a:avLst/>
                <a:gdLst>
                  <a:gd name="T0" fmla="*/ 0 w 1"/>
                  <a:gd name="T1" fmla="*/ 2 h 2"/>
                  <a:gd name="T2" fmla="*/ 1 w 1"/>
                  <a:gd name="T3" fmla="*/ 1 h 2"/>
                  <a:gd name="T4" fmla="*/ 0 w 1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cubicBezTo>
                      <a:pt x="1" y="1"/>
                      <a:pt x="1" y="2"/>
                      <a:pt x="1" y="1"/>
                    </a:cubicBezTo>
                    <a:cubicBezTo>
                      <a:pt x="1" y="0"/>
                      <a:pt x="1" y="1"/>
                      <a:pt x="0" y="2"/>
                    </a:cubicBezTo>
                    <a:close/>
                  </a:path>
                </a:pathLst>
              </a:custGeom>
              <a:solidFill>
                <a:srgbClr val="FFDEE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699" name="Freeform 1199"/>
              <p:cNvSpPr>
                <a:spLocks/>
              </p:cNvSpPr>
              <p:nvPr/>
            </p:nvSpPr>
            <p:spPr bwMode="auto">
              <a:xfrm>
                <a:off x="860" y="2954"/>
                <a:ext cx="3" cy="3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1 h 1"/>
                  <a:gd name="T4" fmla="*/ 1 w 1"/>
                  <a:gd name="T5" fmla="*/ 1 h 1"/>
                  <a:gd name="T6" fmla="*/ 1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0" y="0"/>
                      <a:pt x="0" y="0"/>
                      <a:pt x="1" y="0"/>
                    </a:cubicBezTo>
                    <a:close/>
                  </a:path>
                </a:pathLst>
              </a:custGeom>
              <a:solidFill>
                <a:srgbClr val="FFDEE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700" name="Freeform 1200"/>
              <p:cNvSpPr>
                <a:spLocks/>
              </p:cNvSpPr>
              <p:nvPr/>
            </p:nvSpPr>
            <p:spPr bwMode="auto">
              <a:xfrm>
                <a:off x="844" y="2960"/>
                <a:ext cx="13" cy="13"/>
              </a:xfrm>
              <a:custGeom>
                <a:avLst/>
                <a:gdLst>
                  <a:gd name="T0" fmla="*/ 0 w 5"/>
                  <a:gd name="T1" fmla="*/ 5 h 5"/>
                  <a:gd name="T2" fmla="*/ 5 w 5"/>
                  <a:gd name="T3" fmla="*/ 4 h 5"/>
                  <a:gd name="T4" fmla="*/ 4 w 5"/>
                  <a:gd name="T5" fmla="*/ 1 h 5"/>
                  <a:gd name="T6" fmla="*/ 2 w 5"/>
                  <a:gd name="T7" fmla="*/ 3 h 5"/>
                  <a:gd name="T8" fmla="*/ 0 w 5"/>
                  <a:gd name="T9" fmla="*/ 4 h 5"/>
                  <a:gd name="T10" fmla="*/ 0 w 5"/>
                  <a:gd name="T11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" h="5">
                    <a:moveTo>
                      <a:pt x="0" y="5"/>
                    </a:moveTo>
                    <a:cubicBezTo>
                      <a:pt x="2" y="5"/>
                      <a:pt x="2" y="4"/>
                      <a:pt x="5" y="4"/>
                    </a:cubicBezTo>
                    <a:cubicBezTo>
                      <a:pt x="5" y="3"/>
                      <a:pt x="4" y="2"/>
                      <a:pt x="4" y="1"/>
                    </a:cubicBezTo>
                    <a:cubicBezTo>
                      <a:pt x="3" y="0"/>
                      <a:pt x="3" y="3"/>
                      <a:pt x="2" y="3"/>
                    </a:cubicBezTo>
                    <a:cubicBezTo>
                      <a:pt x="2" y="2"/>
                      <a:pt x="1" y="4"/>
                      <a:pt x="0" y="4"/>
                    </a:cubicBezTo>
                    <a:cubicBezTo>
                      <a:pt x="0" y="4"/>
                      <a:pt x="0" y="5"/>
                      <a:pt x="0" y="5"/>
                    </a:cubicBezTo>
                    <a:close/>
                  </a:path>
                </a:pathLst>
              </a:custGeom>
              <a:solidFill>
                <a:srgbClr val="FFDEE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701" name="Freeform 1201"/>
              <p:cNvSpPr>
                <a:spLocks/>
              </p:cNvSpPr>
              <p:nvPr/>
            </p:nvSpPr>
            <p:spPr bwMode="auto">
              <a:xfrm>
                <a:off x="768" y="2916"/>
                <a:ext cx="79" cy="54"/>
              </a:xfrm>
              <a:custGeom>
                <a:avLst/>
                <a:gdLst>
                  <a:gd name="T0" fmla="*/ 23 w 29"/>
                  <a:gd name="T1" fmla="*/ 15 h 20"/>
                  <a:gd name="T2" fmla="*/ 21 w 29"/>
                  <a:gd name="T3" fmla="*/ 15 h 20"/>
                  <a:gd name="T4" fmla="*/ 22 w 29"/>
                  <a:gd name="T5" fmla="*/ 15 h 20"/>
                  <a:gd name="T6" fmla="*/ 22 w 29"/>
                  <a:gd name="T7" fmla="*/ 13 h 20"/>
                  <a:gd name="T8" fmla="*/ 21 w 29"/>
                  <a:gd name="T9" fmla="*/ 14 h 20"/>
                  <a:gd name="T10" fmla="*/ 19 w 29"/>
                  <a:gd name="T11" fmla="*/ 12 h 20"/>
                  <a:gd name="T12" fmla="*/ 17 w 29"/>
                  <a:gd name="T13" fmla="*/ 13 h 20"/>
                  <a:gd name="T14" fmla="*/ 19 w 29"/>
                  <a:gd name="T15" fmla="*/ 9 h 20"/>
                  <a:gd name="T16" fmla="*/ 16 w 29"/>
                  <a:gd name="T17" fmla="*/ 11 h 20"/>
                  <a:gd name="T18" fmla="*/ 16 w 29"/>
                  <a:gd name="T19" fmla="*/ 7 h 20"/>
                  <a:gd name="T20" fmla="*/ 16 w 29"/>
                  <a:gd name="T21" fmla="*/ 8 h 20"/>
                  <a:gd name="T22" fmla="*/ 16 w 29"/>
                  <a:gd name="T23" fmla="*/ 6 h 20"/>
                  <a:gd name="T24" fmla="*/ 18 w 29"/>
                  <a:gd name="T25" fmla="*/ 6 h 20"/>
                  <a:gd name="T26" fmla="*/ 17 w 29"/>
                  <a:gd name="T27" fmla="*/ 4 h 20"/>
                  <a:gd name="T28" fmla="*/ 17 w 29"/>
                  <a:gd name="T29" fmla="*/ 3 h 20"/>
                  <a:gd name="T30" fmla="*/ 12 w 29"/>
                  <a:gd name="T31" fmla="*/ 2 h 20"/>
                  <a:gd name="T32" fmla="*/ 12 w 29"/>
                  <a:gd name="T33" fmla="*/ 1 h 20"/>
                  <a:gd name="T34" fmla="*/ 8 w 29"/>
                  <a:gd name="T35" fmla="*/ 6 h 20"/>
                  <a:gd name="T36" fmla="*/ 6 w 29"/>
                  <a:gd name="T37" fmla="*/ 5 h 20"/>
                  <a:gd name="T38" fmla="*/ 9 w 29"/>
                  <a:gd name="T39" fmla="*/ 8 h 20"/>
                  <a:gd name="T40" fmla="*/ 6 w 29"/>
                  <a:gd name="T41" fmla="*/ 9 h 20"/>
                  <a:gd name="T42" fmla="*/ 6 w 29"/>
                  <a:gd name="T43" fmla="*/ 7 h 20"/>
                  <a:gd name="T44" fmla="*/ 5 w 29"/>
                  <a:gd name="T45" fmla="*/ 8 h 20"/>
                  <a:gd name="T46" fmla="*/ 3 w 29"/>
                  <a:gd name="T47" fmla="*/ 7 h 20"/>
                  <a:gd name="T48" fmla="*/ 2 w 29"/>
                  <a:gd name="T49" fmla="*/ 11 h 20"/>
                  <a:gd name="T50" fmla="*/ 0 w 29"/>
                  <a:gd name="T51" fmla="*/ 11 h 20"/>
                  <a:gd name="T52" fmla="*/ 3 w 29"/>
                  <a:gd name="T53" fmla="*/ 13 h 20"/>
                  <a:gd name="T54" fmla="*/ 11 w 29"/>
                  <a:gd name="T55" fmla="*/ 8 h 20"/>
                  <a:gd name="T56" fmla="*/ 12 w 29"/>
                  <a:gd name="T57" fmla="*/ 5 h 20"/>
                  <a:gd name="T58" fmla="*/ 13 w 29"/>
                  <a:gd name="T59" fmla="*/ 7 h 20"/>
                  <a:gd name="T60" fmla="*/ 12 w 29"/>
                  <a:gd name="T61" fmla="*/ 5 h 20"/>
                  <a:gd name="T62" fmla="*/ 14 w 29"/>
                  <a:gd name="T63" fmla="*/ 6 h 20"/>
                  <a:gd name="T64" fmla="*/ 14 w 29"/>
                  <a:gd name="T65" fmla="*/ 4 h 20"/>
                  <a:gd name="T66" fmla="*/ 16 w 29"/>
                  <a:gd name="T67" fmla="*/ 5 h 20"/>
                  <a:gd name="T68" fmla="*/ 19 w 29"/>
                  <a:gd name="T69" fmla="*/ 17 h 20"/>
                  <a:gd name="T70" fmla="*/ 20 w 29"/>
                  <a:gd name="T71" fmla="*/ 16 h 20"/>
                  <a:gd name="T72" fmla="*/ 25 w 29"/>
                  <a:gd name="T73" fmla="*/ 18 h 20"/>
                  <a:gd name="T74" fmla="*/ 26 w 29"/>
                  <a:gd name="T75" fmla="*/ 17 h 20"/>
                  <a:gd name="T76" fmla="*/ 25 w 29"/>
                  <a:gd name="T77" fmla="*/ 20 h 20"/>
                  <a:gd name="T78" fmla="*/ 27 w 29"/>
                  <a:gd name="T79" fmla="*/ 20 h 20"/>
                  <a:gd name="T80" fmla="*/ 26 w 29"/>
                  <a:gd name="T81" fmla="*/ 19 h 20"/>
                  <a:gd name="T82" fmla="*/ 28 w 29"/>
                  <a:gd name="T83" fmla="*/ 20 h 20"/>
                  <a:gd name="T84" fmla="*/ 27 w 29"/>
                  <a:gd name="T85" fmla="*/ 16 h 20"/>
                  <a:gd name="T86" fmla="*/ 24 w 29"/>
                  <a:gd name="T87" fmla="*/ 13 h 20"/>
                  <a:gd name="T88" fmla="*/ 23 w 29"/>
                  <a:gd name="T89" fmla="*/ 15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29" h="20">
                    <a:moveTo>
                      <a:pt x="23" y="15"/>
                    </a:moveTo>
                    <a:cubicBezTo>
                      <a:pt x="23" y="15"/>
                      <a:pt x="21" y="16"/>
                      <a:pt x="21" y="15"/>
                    </a:cubicBezTo>
                    <a:cubicBezTo>
                      <a:pt x="22" y="14"/>
                      <a:pt x="22" y="14"/>
                      <a:pt x="22" y="15"/>
                    </a:cubicBezTo>
                    <a:cubicBezTo>
                      <a:pt x="23" y="13"/>
                      <a:pt x="22" y="15"/>
                      <a:pt x="22" y="13"/>
                    </a:cubicBezTo>
                    <a:cubicBezTo>
                      <a:pt x="22" y="14"/>
                      <a:pt x="22" y="14"/>
                      <a:pt x="21" y="14"/>
                    </a:cubicBezTo>
                    <a:cubicBezTo>
                      <a:pt x="21" y="13"/>
                      <a:pt x="20" y="14"/>
                      <a:pt x="19" y="12"/>
                    </a:cubicBezTo>
                    <a:cubicBezTo>
                      <a:pt x="18" y="12"/>
                      <a:pt x="18" y="12"/>
                      <a:pt x="17" y="13"/>
                    </a:cubicBezTo>
                    <a:cubicBezTo>
                      <a:pt x="18" y="11"/>
                      <a:pt x="18" y="11"/>
                      <a:pt x="19" y="9"/>
                    </a:cubicBezTo>
                    <a:cubicBezTo>
                      <a:pt x="18" y="10"/>
                      <a:pt x="17" y="11"/>
                      <a:pt x="16" y="11"/>
                    </a:cubicBezTo>
                    <a:cubicBezTo>
                      <a:pt x="16" y="8"/>
                      <a:pt x="14" y="9"/>
                      <a:pt x="16" y="7"/>
                    </a:cubicBezTo>
                    <a:cubicBezTo>
                      <a:pt x="16" y="7"/>
                      <a:pt x="16" y="7"/>
                      <a:pt x="16" y="8"/>
                    </a:cubicBezTo>
                    <a:cubicBezTo>
                      <a:pt x="18" y="7"/>
                      <a:pt x="16" y="7"/>
                      <a:pt x="16" y="6"/>
                    </a:cubicBezTo>
                    <a:cubicBezTo>
                      <a:pt x="18" y="6"/>
                      <a:pt x="18" y="6"/>
                      <a:pt x="18" y="6"/>
                    </a:cubicBezTo>
                    <a:cubicBezTo>
                      <a:pt x="17" y="4"/>
                      <a:pt x="17" y="4"/>
                      <a:pt x="17" y="4"/>
                    </a:cubicBezTo>
                    <a:cubicBezTo>
                      <a:pt x="17" y="3"/>
                      <a:pt x="17" y="3"/>
                      <a:pt x="17" y="3"/>
                    </a:cubicBezTo>
                    <a:cubicBezTo>
                      <a:pt x="10" y="0"/>
                      <a:pt x="14" y="3"/>
                      <a:pt x="12" y="2"/>
                    </a:cubicBezTo>
                    <a:cubicBezTo>
                      <a:pt x="12" y="1"/>
                      <a:pt x="12" y="1"/>
                      <a:pt x="12" y="1"/>
                    </a:cubicBezTo>
                    <a:cubicBezTo>
                      <a:pt x="11" y="3"/>
                      <a:pt x="9" y="4"/>
                      <a:pt x="8" y="6"/>
                    </a:cubicBezTo>
                    <a:cubicBezTo>
                      <a:pt x="6" y="5"/>
                      <a:pt x="6" y="5"/>
                      <a:pt x="6" y="5"/>
                    </a:cubicBezTo>
                    <a:cubicBezTo>
                      <a:pt x="5" y="8"/>
                      <a:pt x="9" y="4"/>
                      <a:pt x="9" y="8"/>
                    </a:cubicBezTo>
                    <a:cubicBezTo>
                      <a:pt x="7" y="5"/>
                      <a:pt x="8" y="9"/>
                      <a:pt x="6" y="9"/>
                    </a:cubicBezTo>
                    <a:cubicBezTo>
                      <a:pt x="5" y="8"/>
                      <a:pt x="7" y="7"/>
                      <a:pt x="6" y="7"/>
                    </a:cubicBezTo>
                    <a:cubicBezTo>
                      <a:pt x="6" y="8"/>
                      <a:pt x="5" y="7"/>
                      <a:pt x="5" y="8"/>
                    </a:cubicBezTo>
                    <a:cubicBezTo>
                      <a:pt x="4" y="7"/>
                      <a:pt x="4" y="9"/>
                      <a:pt x="3" y="7"/>
                    </a:cubicBezTo>
                    <a:cubicBezTo>
                      <a:pt x="2" y="11"/>
                      <a:pt x="2" y="11"/>
                      <a:pt x="2" y="11"/>
                    </a:cubicBezTo>
                    <a:cubicBezTo>
                      <a:pt x="1" y="10"/>
                      <a:pt x="1" y="11"/>
                      <a:pt x="0" y="11"/>
                    </a:cubicBezTo>
                    <a:cubicBezTo>
                      <a:pt x="2" y="10"/>
                      <a:pt x="1" y="13"/>
                      <a:pt x="3" y="13"/>
                    </a:cubicBezTo>
                    <a:cubicBezTo>
                      <a:pt x="5" y="12"/>
                      <a:pt x="8" y="9"/>
                      <a:pt x="11" y="8"/>
                    </a:cubicBezTo>
                    <a:cubicBezTo>
                      <a:pt x="10" y="6"/>
                      <a:pt x="12" y="7"/>
                      <a:pt x="12" y="5"/>
                    </a:cubicBezTo>
                    <a:cubicBezTo>
                      <a:pt x="13" y="7"/>
                      <a:pt x="13" y="7"/>
                      <a:pt x="13" y="7"/>
                    </a:cubicBezTo>
                    <a:cubicBezTo>
                      <a:pt x="14" y="5"/>
                      <a:pt x="12" y="6"/>
                      <a:pt x="12" y="5"/>
                    </a:cubicBezTo>
                    <a:cubicBezTo>
                      <a:pt x="12" y="4"/>
                      <a:pt x="14" y="5"/>
                      <a:pt x="14" y="6"/>
                    </a:cubicBezTo>
                    <a:cubicBezTo>
                      <a:pt x="15" y="5"/>
                      <a:pt x="14" y="5"/>
                      <a:pt x="14" y="4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0" y="6"/>
                      <a:pt x="17" y="14"/>
                      <a:pt x="19" y="17"/>
                    </a:cubicBezTo>
                    <a:cubicBezTo>
                      <a:pt x="20" y="16"/>
                      <a:pt x="20" y="16"/>
                      <a:pt x="20" y="16"/>
                    </a:cubicBezTo>
                    <a:cubicBezTo>
                      <a:pt x="22" y="18"/>
                      <a:pt x="24" y="15"/>
                      <a:pt x="25" y="18"/>
                    </a:cubicBezTo>
                    <a:cubicBezTo>
                      <a:pt x="26" y="17"/>
                      <a:pt x="26" y="17"/>
                      <a:pt x="26" y="17"/>
                    </a:cubicBezTo>
                    <a:cubicBezTo>
                      <a:pt x="25" y="17"/>
                      <a:pt x="26" y="19"/>
                      <a:pt x="25" y="20"/>
                    </a:cubicBezTo>
                    <a:cubicBezTo>
                      <a:pt x="26" y="19"/>
                      <a:pt x="26" y="20"/>
                      <a:pt x="27" y="20"/>
                    </a:cubicBezTo>
                    <a:cubicBezTo>
                      <a:pt x="26" y="19"/>
                      <a:pt x="26" y="19"/>
                      <a:pt x="26" y="19"/>
                    </a:cubicBezTo>
                    <a:cubicBezTo>
                      <a:pt x="27" y="18"/>
                      <a:pt x="28" y="19"/>
                      <a:pt x="28" y="20"/>
                    </a:cubicBezTo>
                    <a:cubicBezTo>
                      <a:pt x="29" y="18"/>
                      <a:pt x="27" y="17"/>
                      <a:pt x="27" y="16"/>
                    </a:cubicBezTo>
                    <a:cubicBezTo>
                      <a:pt x="24" y="18"/>
                      <a:pt x="25" y="13"/>
                      <a:pt x="24" y="13"/>
                    </a:cubicBezTo>
                    <a:cubicBezTo>
                      <a:pt x="23" y="14"/>
                      <a:pt x="23" y="15"/>
                      <a:pt x="23" y="15"/>
                    </a:cubicBezTo>
                    <a:close/>
                  </a:path>
                </a:pathLst>
              </a:custGeom>
              <a:solidFill>
                <a:srgbClr val="FFDEE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702" name="Freeform 1202"/>
              <p:cNvSpPr>
                <a:spLocks/>
              </p:cNvSpPr>
              <p:nvPr/>
            </p:nvSpPr>
            <p:spPr bwMode="auto">
              <a:xfrm>
                <a:off x="836" y="2970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DEE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703" name="Freeform 1203"/>
              <p:cNvSpPr>
                <a:spLocks/>
              </p:cNvSpPr>
              <p:nvPr/>
            </p:nvSpPr>
            <p:spPr bwMode="auto">
              <a:xfrm>
                <a:off x="768" y="2946"/>
                <a:ext cx="0" cy="3"/>
              </a:xfrm>
              <a:custGeom>
                <a:avLst/>
                <a:gdLst>
                  <a:gd name="T0" fmla="*/ 0 h 1"/>
                  <a:gd name="T1" fmla="*/ 0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DEE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704" name="Rectangle 1204"/>
              <p:cNvSpPr>
                <a:spLocks noChangeArrowheads="1"/>
              </p:cNvSpPr>
              <p:nvPr/>
            </p:nvSpPr>
            <p:spPr bwMode="auto">
              <a:xfrm>
                <a:off x="844" y="2970"/>
                <a:ext cx="1" cy="1"/>
              </a:xfrm>
              <a:prstGeom prst="rect">
                <a:avLst/>
              </a:prstGeom>
              <a:solidFill>
                <a:srgbClr val="FFDEE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705" name="Freeform 1205"/>
              <p:cNvSpPr>
                <a:spLocks/>
              </p:cNvSpPr>
              <p:nvPr/>
            </p:nvSpPr>
            <p:spPr bwMode="auto">
              <a:xfrm>
                <a:off x="844" y="2960"/>
                <a:ext cx="3" cy="2"/>
              </a:xfrm>
              <a:custGeom>
                <a:avLst/>
                <a:gdLst>
                  <a:gd name="T0" fmla="*/ 3 w 3"/>
                  <a:gd name="T1" fmla="*/ 0 h 2"/>
                  <a:gd name="T2" fmla="*/ 0 w 3"/>
                  <a:gd name="T3" fmla="*/ 0 h 2"/>
                  <a:gd name="T4" fmla="*/ 0 w 3"/>
                  <a:gd name="T5" fmla="*/ 2 h 2"/>
                  <a:gd name="T6" fmla="*/ 3 w 3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2">
                    <a:moveTo>
                      <a:pt x="3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FFDEE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706" name="Freeform 1206"/>
              <p:cNvSpPr>
                <a:spLocks/>
              </p:cNvSpPr>
              <p:nvPr/>
            </p:nvSpPr>
            <p:spPr bwMode="auto">
              <a:xfrm>
                <a:off x="751" y="2949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DEE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707" name="Freeform 1207"/>
              <p:cNvSpPr>
                <a:spLocks/>
              </p:cNvSpPr>
              <p:nvPr/>
            </p:nvSpPr>
            <p:spPr bwMode="auto">
              <a:xfrm>
                <a:off x="721" y="2935"/>
                <a:ext cx="0" cy="3"/>
              </a:xfrm>
              <a:custGeom>
                <a:avLst/>
                <a:gdLst>
                  <a:gd name="T0" fmla="*/ 0 h 3"/>
                  <a:gd name="T1" fmla="*/ 3 h 3"/>
                  <a:gd name="T2" fmla="*/ 0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3">
                    <a:moveTo>
                      <a:pt x="0" y="0"/>
                    </a:moveTo>
                    <a:lnTo>
                      <a:pt x="0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DEE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708" name="Freeform 1208"/>
              <p:cNvSpPr>
                <a:spLocks/>
              </p:cNvSpPr>
              <p:nvPr/>
            </p:nvSpPr>
            <p:spPr bwMode="auto">
              <a:xfrm>
                <a:off x="621" y="2894"/>
                <a:ext cx="144" cy="68"/>
              </a:xfrm>
              <a:custGeom>
                <a:avLst/>
                <a:gdLst>
                  <a:gd name="T0" fmla="*/ 4 w 53"/>
                  <a:gd name="T1" fmla="*/ 3 h 25"/>
                  <a:gd name="T2" fmla="*/ 2 w 53"/>
                  <a:gd name="T3" fmla="*/ 2 h 25"/>
                  <a:gd name="T4" fmla="*/ 1 w 53"/>
                  <a:gd name="T5" fmla="*/ 4 h 25"/>
                  <a:gd name="T6" fmla="*/ 3 w 53"/>
                  <a:gd name="T7" fmla="*/ 8 h 25"/>
                  <a:gd name="T8" fmla="*/ 6 w 53"/>
                  <a:gd name="T9" fmla="*/ 17 h 25"/>
                  <a:gd name="T10" fmla="*/ 11 w 53"/>
                  <a:gd name="T11" fmla="*/ 21 h 25"/>
                  <a:gd name="T12" fmla="*/ 19 w 53"/>
                  <a:gd name="T13" fmla="*/ 20 h 25"/>
                  <a:gd name="T14" fmla="*/ 21 w 53"/>
                  <a:gd name="T15" fmla="*/ 21 h 25"/>
                  <a:gd name="T16" fmla="*/ 25 w 53"/>
                  <a:gd name="T17" fmla="*/ 20 h 25"/>
                  <a:gd name="T18" fmla="*/ 25 w 53"/>
                  <a:gd name="T19" fmla="*/ 16 h 25"/>
                  <a:gd name="T20" fmla="*/ 28 w 53"/>
                  <a:gd name="T21" fmla="*/ 15 h 25"/>
                  <a:gd name="T22" fmla="*/ 31 w 53"/>
                  <a:gd name="T23" fmla="*/ 14 h 25"/>
                  <a:gd name="T24" fmla="*/ 33 w 53"/>
                  <a:gd name="T25" fmla="*/ 14 h 25"/>
                  <a:gd name="T26" fmla="*/ 34 w 53"/>
                  <a:gd name="T27" fmla="*/ 19 h 25"/>
                  <a:gd name="T28" fmla="*/ 38 w 53"/>
                  <a:gd name="T29" fmla="*/ 21 h 25"/>
                  <a:gd name="T30" fmla="*/ 41 w 53"/>
                  <a:gd name="T31" fmla="*/ 21 h 25"/>
                  <a:gd name="T32" fmla="*/ 41 w 53"/>
                  <a:gd name="T33" fmla="*/ 23 h 25"/>
                  <a:gd name="T34" fmla="*/ 44 w 53"/>
                  <a:gd name="T35" fmla="*/ 23 h 25"/>
                  <a:gd name="T36" fmla="*/ 53 w 53"/>
                  <a:gd name="T37" fmla="*/ 21 h 25"/>
                  <a:gd name="T38" fmla="*/ 49 w 53"/>
                  <a:gd name="T39" fmla="*/ 22 h 25"/>
                  <a:gd name="T40" fmla="*/ 48 w 53"/>
                  <a:gd name="T41" fmla="*/ 23 h 25"/>
                  <a:gd name="T42" fmla="*/ 46 w 53"/>
                  <a:gd name="T43" fmla="*/ 20 h 25"/>
                  <a:gd name="T44" fmla="*/ 45 w 53"/>
                  <a:gd name="T45" fmla="*/ 19 h 25"/>
                  <a:gd name="T46" fmla="*/ 42 w 53"/>
                  <a:gd name="T47" fmla="*/ 20 h 25"/>
                  <a:gd name="T48" fmla="*/ 41 w 53"/>
                  <a:gd name="T49" fmla="*/ 19 h 25"/>
                  <a:gd name="T50" fmla="*/ 39 w 53"/>
                  <a:gd name="T51" fmla="*/ 17 h 25"/>
                  <a:gd name="T52" fmla="*/ 37 w 53"/>
                  <a:gd name="T53" fmla="*/ 15 h 25"/>
                  <a:gd name="T54" fmla="*/ 37 w 53"/>
                  <a:gd name="T55" fmla="*/ 15 h 25"/>
                  <a:gd name="T56" fmla="*/ 37 w 53"/>
                  <a:gd name="T57" fmla="*/ 14 h 25"/>
                  <a:gd name="T58" fmla="*/ 36 w 53"/>
                  <a:gd name="T59" fmla="*/ 13 h 25"/>
                  <a:gd name="T60" fmla="*/ 35 w 53"/>
                  <a:gd name="T61" fmla="*/ 12 h 25"/>
                  <a:gd name="T62" fmla="*/ 36 w 53"/>
                  <a:gd name="T63" fmla="*/ 12 h 25"/>
                  <a:gd name="T64" fmla="*/ 36 w 53"/>
                  <a:gd name="T65" fmla="*/ 12 h 25"/>
                  <a:gd name="T66" fmla="*/ 31 w 53"/>
                  <a:gd name="T67" fmla="*/ 10 h 25"/>
                  <a:gd name="T68" fmla="*/ 31 w 53"/>
                  <a:gd name="T69" fmla="*/ 10 h 25"/>
                  <a:gd name="T70" fmla="*/ 31 w 53"/>
                  <a:gd name="T71" fmla="*/ 10 h 25"/>
                  <a:gd name="T72" fmla="*/ 29 w 53"/>
                  <a:gd name="T73" fmla="*/ 13 h 25"/>
                  <a:gd name="T74" fmla="*/ 27 w 53"/>
                  <a:gd name="T75" fmla="*/ 12 h 25"/>
                  <a:gd name="T76" fmla="*/ 25 w 53"/>
                  <a:gd name="T77" fmla="*/ 14 h 25"/>
                  <a:gd name="T78" fmla="*/ 24 w 53"/>
                  <a:gd name="T79" fmla="*/ 16 h 25"/>
                  <a:gd name="T80" fmla="*/ 20 w 53"/>
                  <a:gd name="T81" fmla="*/ 18 h 25"/>
                  <a:gd name="T82" fmla="*/ 14 w 53"/>
                  <a:gd name="T83" fmla="*/ 18 h 25"/>
                  <a:gd name="T84" fmla="*/ 13 w 53"/>
                  <a:gd name="T85" fmla="*/ 17 h 25"/>
                  <a:gd name="T86" fmla="*/ 7 w 53"/>
                  <a:gd name="T87" fmla="*/ 13 h 25"/>
                  <a:gd name="T88" fmla="*/ 7 w 53"/>
                  <a:gd name="T89" fmla="*/ 17 h 25"/>
                  <a:gd name="T90" fmla="*/ 8 w 53"/>
                  <a:gd name="T91" fmla="*/ 12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53" h="25">
                    <a:moveTo>
                      <a:pt x="7" y="6"/>
                    </a:moveTo>
                    <a:cubicBezTo>
                      <a:pt x="6" y="5"/>
                      <a:pt x="6" y="4"/>
                      <a:pt x="4" y="3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5" y="2"/>
                      <a:pt x="4" y="0"/>
                      <a:pt x="2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4" y="3"/>
                      <a:pt x="2" y="3"/>
                      <a:pt x="1" y="4"/>
                    </a:cubicBezTo>
                    <a:cubicBezTo>
                      <a:pt x="2" y="6"/>
                      <a:pt x="4" y="6"/>
                      <a:pt x="4" y="8"/>
                    </a:cubicBezTo>
                    <a:cubicBezTo>
                      <a:pt x="4" y="8"/>
                      <a:pt x="3" y="8"/>
                      <a:pt x="3" y="8"/>
                    </a:cubicBezTo>
                    <a:cubicBezTo>
                      <a:pt x="3" y="9"/>
                      <a:pt x="5" y="10"/>
                      <a:pt x="5" y="10"/>
                    </a:cubicBezTo>
                    <a:cubicBezTo>
                      <a:pt x="0" y="12"/>
                      <a:pt x="8" y="13"/>
                      <a:pt x="6" y="17"/>
                    </a:cubicBezTo>
                    <a:cubicBezTo>
                      <a:pt x="8" y="17"/>
                      <a:pt x="9" y="19"/>
                      <a:pt x="11" y="18"/>
                    </a:cubicBezTo>
                    <a:cubicBezTo>
                      <a:pt x="9" y="19"/>
                      <a:pt x="12" y="19"/>
                      <a:pt x="11" y="21"/>
                    </a:cubicBezTo>
                    <a:cubicBezTo>
                      <a:pt x="13" y="18"/>
                      <a:pt x="15" y="23"/>
                      <a:pt x="17" y="19"/>
                    </a:cubicBezTo>
                    <a:cubicBezTo>
                      <a:pt x="18" y="21"/>
                      <a:pt x="17" y="19"/>
                      <a:pt x="19" y="20"/>
                    </a:cubicBezTo>
                    <a:cubicBezTo>
                      <a:pt x="19" y="21"/>
                      <a:pt x="18" y="21"/>
                      <a:pt x="18" y="21"/>
                    </a:cubicBezTo>
                    <a:cubicBezTo>
                      <a:pt x="19" y="22"/>
                      <a:pt x="20" y="19"/>
                      <a:pt x="21" y="21"/>
                    </a:cubicBezTo>
                    <a:cubicBezTo>
                      <a:pt x="23" y="21"/>
                      <a:pt x="21" y="19"/>
                      <a:pt x="22" y="18"/>
                    </a:cubicBezTo>
                    <a:cubicBezTo>
                      <a:pt x="24" y="18"/>
                      <a:pt x="23" y="19"/>
                      <a:pt x="25" y="20"/>
                    </a:cubicBezTo>
                    <a:cubicBezTo>
                      <a:pt x="24" y="18"/>
                      <a:pt x="26" y="19"/>
                      <a:pt x="26" y="17"/>
                    </a:cubicBezTo>
                    <a:cubicBezTo>
                      <a:pt x="26" y="17"/>
                      <a:pt x="25" y="18"/>
                      <a:pt x="25" y="16"/>
                    </a:cubicBezTo>
                    <a:cubicBezTo>
                      <a:pt x="27" y="16"/>
                      <a:pt x="26" y="15"/>
                      <a:pt x="27" y="13"/>
                    </a:cubicBezTo>
                    <a:cubicBezTo>
                      <a:pt x="29" y="15"/>
                      <a:pt x="26" y="14"/>
                      <a:pt x="28" y="15"/>
                    </a:cubicBezTo>
                    <a:cubicBezTo>
                      <a:pt x="27" y="16"/>
                      <a:pt x="26" y="17"/>
                      <a:pt x="27" y="18"/>
                    </a:cubicBezTo>
                    <a:cubicBezTo>
                      <a:pt x="28" y="18"/>
                      <a:pt x="30" y="16"/>
                      <a:pt x="31" y="14"/>
                    </a:cubicBezTo>
                    <a:cubicBezTo>
                      <a:pt x="32" y="14"/>
                      <a:pt x="31" y="15"/>
                      <a:pt x="32" y="15"/>
                    </a:cubicBezTo>
                    <a:cubicBezTo>
                      <a:pt x="34" y="14"/>
                      <a:pt x="33" y="11"/>
                      <a:pt x="33" y="14"/>
                    </a:cubicBezTo>
                    <a:cubicBezTo>
                      <a:pt x="32" y="14"/>
                      <a:pt x="32" y="14"/>
                      <a:pt x="32" y="14"/>
                    </a:cubicBezTo>
                    <a:cubicBezTo>
                      <a:pt x="34" y="15"/>
                      <a:pt x="33" y="18"/>
                      <a:pt x="34" y="19"/>
                    </a:cubicBezTo>
                    <a:cubicBezTo>
                      <a:pt x="35" y="19"/>
                      <a:pt x="35" y="18"/>
                      <a:pt x="35" y="18"/>
                    </a:cubicBezTo>
                    <a:cubicBezTo>
                      <a:pt x="33" y="20"/>
                      <a:pt x="38" y="19"/>
                      <a:pt x="38" y="21"/>
                    </a:cubicBezTo>
                    <a:cubicBezTo>
                      <a:pt x="39" y="20"/>
                      <a:pt x="40" y="20"/>
                      <a:pt x="41" y="20"/>
                    </a:cubicBezTo>
                    <a:cubicBezTo>
                      <a:pt x="41" y="20"/>
                      <a:pt x="41" y="21"/>
                      <a:pt x="41" y="21"/>
                    </a:cubicBezTo>
                    <a:cubicBezTo>
                      <a:pt x="40" y="20"/>
                      <a:pt x="39" y="23"/>
                      <a:pt x="37" y="23"/>
                    </a:cubicBezTo>
                    <a:cubicBezTo>
                      <a:pt x="38" y="23"/>
                      <a:pt x="40" y="24"/>
                      <a:pt x="41" y="23"/>
                    </a:cubicBezTo>
                    <a:cubicBezTo>
                      <a:pt x="41" y="24"/>
                      <a:pt x="41" y="24"/>
                      <a:pt x="41" y="24"/>
                    </a:cubicBezTo>
                    <a:cubicBezTo>
                      <a:pt x="42" y="25"/>
                      <a:pt x="42" y="21"/>
                      <a:pt x="44" y="23"/>
                    </a:cubicBezTo>
                    <a:cubicBezTo>
                      <a:pt x="44" y="24"/>
                      <a:pt x="44" y="24"/>
                      <a:pt x="44" y="24"/>
                    </a:cubicBezTo>
                    <a:cubicBezTo>
                      <a:pt x="47" y="24"/>
                      <a:pt x="52" y="24"/>
                      <a:pt x="53" y="21"/>
                    </a:cubicBezTo>
                    <a:cubicBezTo>
                      <a:pt x="53" y="20"/>
                      <a:pt x="51" y="18"/>
                      <a:pt x="51" y="18"/>
                    </a:cubicBezTo>
                    <a:cubicBezTo>
                      <a:pt x="50" y="19"/>
                      <a:pt x="50" y="21"/>
                      <a:pt x="49" y="22"/>
                    </a:cubicBezTo>
                    <a:cubicBezTo>
                      <a:pt x="48" y="20"/>
                      <a:pt x="48" y="20"/>
                      <a:pt x="48" y="20"/>
                    </a:cubicBezTo>
                    <a:cubicBezTo>
                      <a:pt x="48" y="21"/>
                      <a:pt x="47" y="22"/>
                      <a:pt x="48" y="23"/>
                    </a:cubicBezTo>
                    <a:cubicBezTo>
                      <a:pt x="47" y="24"/>
                      <a:pt x="47" y="22"/>
                      <a:pt x="46" y="23"/>
                    </a:cubicBezTo>
                    <a:cubicBezTo>
                      <a:pt x="46" y="21"/>
                      <a:pt x="46" y="21"/>
                      <a:pt x="46" y="20"/>
                    </a:cubicBezTo>
                    <a:cubicBezTo>
                      <a:pt x="45" y="21"/>
                      <a:pt x="45" y="21"/>
                      <a:pt x="45" y="21"/>
                    </a:cubicBezTo>
                    <a:cubicBezTo>
                      <a:pt x="46" y="20"/>
                      <a:pt x="45" y="20"/>
                      <a:pt x="45" y="19"/>
                    </a:cubicBezTo>
                    <a:cubicBezTo>
                      <a:pt x="44" y="22"/>
                      <a:pt x="43" y="19"/>
                      <a:pt x="42" y="19"/>
                    </a:cubicBezTo>
                    <a:cubicBezTo>
                      <a:pt x="42" y="20"/>
                      <a:pt x="42" y="20"/>
                      <a:pt x="42" y="20"/>
                    </a:cubicBezTo>
                    <a:cubicBezTo>
                      <a:pt x="42" y="21"/>
                      <a:pt x="42" y="21"/>
                      <a:pt x="41" y="21"/>
                    </a:cubicBezTo>
                    <a:cubicBezTo>
                      <a:pt x="41" y="19"/>
                      <a:pt x="41" y="19"/>
                      <a:pt x="41" y="19"/>
                    </a:cubicBezTo>
                    <a:cubicBezTo>
                      <a:pt x="40" y="19"/>
                      <a:pt x="39" y="21"/>
                      <a:pt x="38" y="20"/>
                    </a:cubicBezTo>
                    <a:cubicBezTo>
                      <a:pt x="39" y="19"/>
                      <a:pt x="38" y="18"/>
                      <a:pt x="39" y="17"/>
                    </a:cubicBezTo>
                    <a:cubicBezTo>
                      <a:pt x="37" y="18"/>
                      <a:pt x="37" y="16"/>
                      <a:pt x="36" y="17"/>
                    </a:cubicBezTo>
                    <a:cubicBezTo>
                      <a:pt x="36" y="16"/>
                      <a:pt x="36" y="16"/>
                      <a:pt x="37" y="15"/>
                    </a:cubicBezTo>
                    <a:cubicBezTo>
                      <a:pt x="37" y="15"/>
                      <a:pt x="37" y="15"/>
                      <a:pt x="37" y="15"/>
                    </a:cubicBezTo>
                    <a:cubicBezTo>
                      <a:pt x="37" y="15"/>
                      <a:pt x="37" y="15"/>
                      <a:pt x="37" y="15"/>
                    </a:cubicBezTo>
                    <a:cubicBezTo>
                      <a:pt x="37" y="15"/>
                      <a:pt x="37" y="15"/>
                      <a:pt x="37" y="15"/>
                    </a:cubicBezTo>
                    <a:cubicBezTo>
                      <a:pt x="37" y="15"/>
                      <a:pt x="36" y="15"/>
                      <a:pt x="37" y="14"/>
                    </a:cubicBezTo>
                    <a:cubicBezTo>
                      <a:pt x="37" y="14"/>
                      <a:pt x="37" y="14"/>
                      <a:pt x="37" y="15"/>
                    </a:cubicBezTo>
                    <a:cubicBezTo>
                      <a:pt x="37" y="14"/>
                      <a:pt x="37" y="14"/>
                      <a:pt x="36" y="13"/>
                    </a:cubicBezTo>
                    <a:cubicBezTo>
                      <a:pt x="35" y="13"/>
                      <a:pt x="35" y="13"/>
                      <a:pt x="35" y="13"/>
                    </a:cubicBezTo>
                    <a:cubicBezTo>
                      <a:pt x="35" y="12"/>
                      <a:pt x="35" y="12"/>
                      <a:pt x="35" y="12"/>
                    </a:cubicBezTo>
                    <a:cubicBezTo>
                      <a:pt x="35" y="12"/>
                      <a:pt x="35" y="12"/>
                      <a:pt x="35" y="12"/>
                    </a:cubicBezTo>
                    <a:cubicBezTo>
                      <a:pt x="36" y="12"/>
                      <a:pt x="36" y="12"/>
                      <a:pt x="36" y="12"/>
                    </a:cubicBezTo>
                    <a:cubicBezTo>
                      <a:pt x="36" y="12"/>
                      <a:pt x="36" y="12"/>
                      <a:pt x="36" y="12"/>
                    </a:cubicBezTo>
                    <a:cubicBezTo>
                      <a:pt x="36" y="12"/>
                      <a:pt x="36" y="12"/>
                      <a:pt x="36" y="12"/>
                    </a:cubicBezTo>
                    <a:cubicBezTo>
                      <a:pt x="37" y="12"/>
                      <a:pt x="27" y="9"/>
                      <a:pt x="31" y="10"/>
                    </a:cubicBezTo>
                    <a:cubicBezTo>
                      <a:pt x="31" y="10"/>
                      <a:pt x="31" y="10"/>
                      <a:pt x="31" y="10"/>
                    </a:cubicBezTo>
                    <a:cubicBezTo>
                      <a:pt x="31" y="10"/>
                      <a:pt x="31" y="10"/>
                      <a:pt x="31" y="10"/>
                    </a:cubicBezTo>
                    <a:cubicBezTo>
                      <a:pt x="31" y="10"/>
                      <a:pt x="31" y="10"/>
                      <a:pt x="31" y="10"/>
                    </a:cubicBezTo>
                    <a:cubicBezTo>
                      <a:pt x="31" y="10"/>
                      <a:pt x="31" y="10"/>
                      <a:pt x="31" y="10"/>
                    </a:cubicBezTo>
                    <a:cubicBezTo>
                      <a:pt x="31" y="10"/>
                      <a:pt x="31" y="10"/>
                      <a:pt x="31" y="10"/>
                    </a:cubicBezTo>
                    <a:cubicBezTo>
                      <a:pt x="31" y="11"/>
                      <a:pt x="30" y="12"/>
                      <a:pt x="31" y="13"/>
                    </a:cubicBezTo>
                    <a:cubicBezTo>
                      <a:pt x="31" y="13"/>
                      <a:pt x="30" y="12"/>
                      <a:pt x="29" y="13"/>
                    </a:cubicBezTo>
                    <a:cubicBezTo>
                      <a:pt x="30" y="15"/>
                      <a:pt x="28" y="13"/>
                      <a:pt x="28" y="15"/>
                    </a:cubicBezTo>
                    <a:cubicBezTo>
                      <a:pt x="28" y="12"/>
                      <a:pt x="27" y="14"/>
                      <a:pt x="27" y="12"/>
                    </a:cubicBezTo>
                    <a:cubicBezTo>
                      <a:pt x="26" y="12"/>
                      <a:pt x="27" y="15"/>
                      <a:pt x="25" y="15"/>
                    </a:cubicBezTo>
                    <a:cubicBezTo>
                      <a:pt x="25" y="14"/>
                      <a:pt x="25" y="14"/>
                      <a:pt x="25" y="14"/>
                    </a:cubicBezTo>
                    <a:cubicBezTo>
                      <a:pt x="24" y="15"/>
                      <a:pt x="24" y="16"/>
                      <a:pt x="24" y="15"/>
                    </a:cubicBezTo>
                    <a:cubicBezTo>
                      <a:pt x="24" y="16"/>
                      <a:pt x="24" y="16"/>
                      <a:pt x="24" y="16"/>
                    </a:cubicBezTo>
                    <a:cubicBezTo>
                      <a:pt x="23" y="16"/>
                      <a:pt x="22" y="17"/>
                      <a:pt x="21" y="15"/>
                    </a:cubicBezTo>
                    <a:cubicBezTo>
                      <a:pt x="20" y="18"/>
                      <a:pt x="20" y="18"/>
                      <a:pt x="20" y="18"/>
                    </a:cubicBezTo>
                    <a:cubicBezTo>
                      <a:pt x="19" y="16"/>
                      <a:pt x="17" y="18"/>
                      <a:pt x="15" y="19"/>
                    </a:cubicBezTo>
                    <a:cubicBezTo>
                      <a:pt x="15" y="19"/>
                      <a:pt x="14" y="18"/>
                      <a:pt x="14" y="18"/>
                    </a:cubicBezTo>
                    <a:cubicBezTo>
                      <a:pt x="15" y="17"/>
                      <a:pt x="15" y="17"/>
                      <a:pt x="15" y="17"/>
                    </a:cubicBezTo>
                    <a:cubicBezTo>
                      <a:pt x="14" y="17"/>
                      <a:pt x="14" y="16"/>
                      <a:pt x="13" y="17"/>
                    </a:cubicBezTo>
                    <a:cubicBezTo>
                      <a:pt x="11" y="17"/>
                      <a:pt x="13" y="16"/>
                      <a:pt x="12" y="15"/>
                    </a:cubicBezTo>
                    <a:cubicBezTo>
                      <a:pt x="9" y="16"/>
                      <a:pt x="10" y="11"/>
                      <a:pt x="7" y="13"/>
                    </a:cubicBezTo>
                    <a:cubicBezTo>
                      <a:pt x="7" y="14"/>
                      <a:pt x="8" y="15"/>
                      <a:pt x="9" y="16"/>
                    </a:cubicBezTo>
                    <a:cubicBezTo>
                      <a:pt x="8" y="16"/>
                      <a:pt x="8" y="17"/>
                      <a:pt x="7" y="17"/>
                    </a:cubicBezTo>
                    <a:cubicBezTo>
                      <a:pt x="6" y="16"/>
                      <a:pt x="7" y="14"/>
                      <a:pt x="6" y="13"/>
                    </a:cubicBezTo>
                    <a:cubicBezTo>
                      <a:pt x="8" y="12"/>
                      <a:pt x="8" y="12"/>
                      <a:pt x="8" y="12"/>
                    </a:cubicBezTo>
                    <a:cubicBezTo>
                      <a:pt x="9" y="10"/>
                      <a:pt x="3" y="9"/>
                      <a:pt x="7" y="6"/>
                    </a:cubicBezTo>
                    <a:close/>
                  </a:path>
                </a:pathLst>
              </a:custGeom>
              <a:solidFill>
                <a:srgbClr val="FFDEE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709" name="Freeform 1209"/>
              <p:cNvSpPr>
                <a:spLocks/>
              </p:cNvSpPr>
              <p:nvPr/>
            </p:nvSpPr>
            <p:spPr bwMode="auto">
              <a:xfrm>
                <a:off x="664" y="2938"/>
                <a:ext cx="0" cy="2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  <a:gd name="T3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FFDEE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</p:grpSp>
        <p:grpSp>
          <p:nvGrpSpPr>
            <p:cNvPr id="12" name="Group 1411"/>
            <p:cNvGrpSpPr>
              <a:grpSpLocks/>
            </p:cNvGrpSpPr>
            <p:nvPr/>
          </p:nvGrpSpPr>
          <p:grpSpPr bwMode="auto">
            <a:xfrm>
              <a:off x="316" y="2113"/>
              <a:ext cx="1081" cy="1148"/>
              <a:chOff x="316" y="2113"/>
              <a:chExt cx="1081" cy="1148"/>
            </a:xfrm>
          </p:grpSpPr>
          <p:sp>
            <p:nvSpPr>
              <p:cNvPr id="310" name="Freeform 1211"/>
              <p:cNvSpPr>
                <a:spLocks/>
              </p:cNvSpPr>
              <p:nvPr/>
            </p:nvSpPr>
            <p:spPr bwMode="auto">
              <a:xfrm>
                <a:off x="661" y="2940"/>
                <a:ext cx="3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1" y="0"/>
                    </a:cubicBezTo>
                    <a:close/>
                  </a:path>
                </a:pathLst>
              </a:custGeom>
              <a:solidFill>
                <a:srgbClr val="FFDEE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311" name="Freeform 1212"/>
              <p:cNvSpPr>
                <a:spLocks/>
              </p:cNvSpPr>
              <p:nvPr/>
            </p:nvSpPr>
            <p:spPr bwMode="auto">
              <a:xfrm>
                <a:off x="637" y="2897"/>
                <a:ext cx="3" cy="3"/>
              </a:xfrm>
              <a:custGeom>
                <a:avLst/>
                <a:gdLst>
                  <a:gd name="T0" fmla="*/ 0 w 1"/>
                  <a:gd name="T1" fmla="*/ 1 h 1"/>
                  <a:gd name="T2" fmla="*/ 0 w 1"/>
                  <a:gd name="T3" fmla="*/ 0 h 1"/>
                  <a:gd name="T4" fmla="*/ 0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0" y="1"/>
                      <a:pt x="1" y="1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FFDEE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312" name="Freeform 1213"/>
              <p:cNvSpPr>
                <a:spLocks/>
              </p:cNvSpPr>
              <p:nvPr/>
            </p:nvSpPr>
            <p:spPr bwMode="auto">
              <a:xfrm>
                <a:off x="634" y="2897"/>
                <a:ext cx="0" cy="3"/>
              </a:xfrm>
              <a:custGeom>
                <a:avLst/>
                <a:gdLst>
                  <a:gd name="T0" fmla="*/ 0 h 3"/>
                  <a:gd name="T1" fmla="*/ 0 h 3"/>
                  <a:gd name="T2" fmla="*/ 3 h 3"/>
                  <a:gd name="T3" fmla="*/ 0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3">
                    <a:moveTo>
                      <a:pt x="0" y="0"/>
                    </a:moveTo>
                    <a:lnTo>
                      <a:pt x="0" y="0"/>
                    </a:lnTo>
                    <a:lnTo>
                      <a:pt x="0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DEE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313" name="Freeform 1214"/>
              <p:cNvSpPr>
                <a:spLocks/>
              </p:cNvSpPr>
              <p:nvPr/>
            </p:nvSpPr>
            <p:spPr bwMode="auto">
              <a:xfrm>
                <a:off x="553" y="2881"/>
                <a:ext cx="95" cy="38"/>
              </a:xfrm>
              <a:custGeom>
                <a:avLst/>
                <a:gdLst>
                  <a:gd name="T0" fmla="*/ 6 w 35"/>
                  <a:gd name="T1" fmla="*/ 6 h 14"/>
                  <a:gd name="T2" fmla="*/ 3 w 35"/>
                  <a:gd name="T3" fmla="*/ 6 h 14"/>
                  <a:gd name="T4" fmla="*/ 3 w 35"/>
                  <a:gd name="T5" fmla="*/ 3 h 14"/>
                  <a:gd name="T6" fmla="*/ 0 w 35"/>
                  <a:gd name="T7" fmla="*/ 1 h 14"/>
                  <a:gd name="T8" fmla="*/ 6 w 35"/>
                  <a:gd name="T9" fmla="*/ 11 h 14"/>
                  <a:gd name="T10" fmla="*/ 18 w 35"/>
                  <a:gd name="T11" fmla="*/ 11 h 14"/>
                  <a:gd name="T12" fmla="*/ 17 w 35"/>
                  <a:gd name="T13" fmla="*/ 13 h 14"/>
                  <a:gd name="T14" fmla="*/ 23 w 35"/>
                  <a:gd name="T15" fmla="*/ 8 h 14"/>
                  <a:gd name="T16" fmla="*/ 24 w 35"/>
                  <a:gd name="T17" fmla="*/ 10 h 14"/>
                  <a:gd name="T18" fmla="*/ 27 w 35"/>
                  <a:gd name="T19" fmla="*/ 7 h 14"/>
                  <a:gd name="T20" fmla="*/ 27 w 35"/>
                  <a:gd name="T21" fmla="*/ 7 h 14"/>
                  <a:gd name="T22" fmla="*/ 28 w 35"/>
                  <a:gd name="T23" fmla="*/ 6 h 14"/>
                  <a:gd name="T24" fmla="*/ 27 w 35"/>
                  <a:gd name="T25" fmla="*/ 6 h 14"/>
                  <a:gd name="T26" fmla="*/ 29 w 35"/>
                  <a:gd name="T27" fmla="*/ 5 h 14"/>
                  <a:gd name="T28" fmla="*/ 29 w 35"/>
                  <a:gd name="T29" fmla="*/ 6 h 14"/>
                  <a:gd name="T30" fmla="*/ 30 w 35"/>
                  <a:gd name="T31" fmla="*/ 4 h 14"/>
                  <a:gd name="T32" fmla="*/ 31 w 35"/>
                  <a:gd name="T33" fmla="*/ 5 h 14"/>
                  <a:gd name="T34" fmla="*/ 31 w 35"/>
                  <a:gd name="T35" fmla="*/ 5 h 14"/>
                  <a:gd name="T36" fmla="*/ 31 w 35"/>
                  <a:gd name="T37" fmla="*/ 5 h 14"/>
                  <a:gd name="T38" fmla="*/ 31 w 35"/>
                  <a:gd name="T39" fmla="*/ 5 h 14"/>
                  <a:gd name="T40" fmla="*/ 31 w 35"/>
                  <a:gd name="T41" fmla="*/ 5 h 14"/>
                  <a:gd name="T42" fmla="*/ 31 w 35"/>
                  <a:gd name="T43" fmla="*/ 5 h 14"/>
                  <a:gd name="T44" fmla="*/ 31 w 35"/>
                  <a:gd name="T45" fmla="*/ 5 h 14"/>
                  <a:gd name="T46" fmla="*/ 31 w 35"/>
                  <a:gd name="T47" fmla="*/ 5 h 14"/>
                  <a:gd name="T48" fmla="*/ 27 w 35"/>
                  <a:gd name="T49" fmla="*/ 2 h 14"/>
                  <a:gd name="T50" fmla="*/ 27 w 35"/>
                  <a:gd name="T51" fmla="*/ 2 h 14"/>
                  <a:gd name="T52" fmla="*/ 27 w 35"/>
                  <a:gd name="T53" fmla="*/ 2 h 14"/>
                  <a:gd name="T54" fmla="*/ 27 w 35"/>
                  <a:gd name="T55" fmla="*/ 2 h 14"/>
                  <a:gd name="T56" fmla="*/ 27 w 35"/>
                  <a:gd name="T57" fmla="*/ 3 h 14"/>
                  <a:gd name="T58" fmla="*/ 28 w 35"/>
                  <a:gd name="T59" fmla="*/ 6 h 14"/>
                  <a:gd name="T60" fmla="*/ 30 w 35"/>
                  <a:gd name="T61" fmla="*/ 6 h 14"/>
                  <a:gd name="T62" fmla="*/ 29 w 35"/>
                  <a:gd name="T63" fmla="*/ 2 h 14"/>
                  <a:gd name="T64" fmla="*/ 29 w 35"/>
                  <a:gd name="T65" fmla="*/ 2 h 14"/>
                  <a:gd name="T66" fmla="*/ 29 w 35"/>
                  <a:gd name="T67" fmla="*/ 4 h 14"/>
                  <a:gd name="T68" fmla="*/ 29 w 35"/>
                  <a:gd name="T69" fmla="*/ 2 h 14"/>
                  <a:gd name="T70" fmla="*/ 25 w 35"/>
                  <a:gd name="T71" fmla="*/ 3 h 14"/>
                  <a:gd name="T72" fmla="*/ 25 w 35"/>
                  <a:gd name="T73" fmla="*/ 3 h 14"/>
                  <a:gd name="T74" fmla="*/ 24 w 35"/>
                  <a:gd name="T75" fmla="*/ 4 h 14"/>
                  <a:gd name="T76" fmla="*/ 26 w 35"/>
                  <a:gd name="T77" fmla="*/ 4 h 14"/>
                  <a:gd name="T78" fmla="*/ 26 w 35"/>
                  <a:gd name="T79" fmla="*/ 7 h 14"/>
                  <a:gd name="T80" fmla="*/ 25 w 35"/>
                  <a:gd name="T81" fmla="*/ 7 h 14"/>
                  <a:gd name="T82" fmla="*/ 25 w 35"/>
                  <a:gd name="T83" fmla="*/ 5 h 14"/>
                  <a:gd name="T84" fmla="*/ 24 w 35"/>
                  <a:gd name="T85" fmla="*/ 7 h 14"/>
                  <a:gd name="T86" fmla="*/ 22 w 35"/>
                  <a:gd name="T87" fmla="*/ 6 h 14"/>
                  <a:gd name="T88" fmla="*/ 23 w 35"/>
                  <a:gd name="T89" fmla="*/ 7 h 14"/>
                  <a:gd name="T90" fmla="*/ 16 w 35"/>
                  <a:gd name="T91" fmla="*/ 10 h 14"/>
                  <a:gd name="T92" fmla="*/ 17 w 35"/>
                  <a:gd name="T93" fmla="*/ 9 h 14"/>
                  <a:gd name="T94" fmla="*/ 16 w 35"/>
                  <a:gd name="T95" fmla="*/ 11 h 14"/>
                  <a:gd name="T96" fmla="*/ 11 w 35"/>
                  <a:gd name="T97" fmla="*/ 10 h 14"/>
                  <a:gd name="T98" fmla="*/ 11 w 35"/>
                  <a:gd name="T99" fmla="*/ 11 h 14"/>
                  <a:gd name="T100" fmla="*/ 6 w 35"/>
                  <a:gd name="T101" fmla="*/ 8 h 14"/>
                  <a:gd name="T102" fmla="*/ 6 w 35"/>
                  <a:gd name="T103" fmla="*/ 8 h 14"/>
                  <a:gd name="T104" fmla="*/ 3 w 35"/>
                  <a:gd name="T105" fmla="*/ 7 h 14"/>
                  <a:gd name="T106" fmla="*/ 6 w 35"/>
                  <a:gd name="T107" fmla="*/ 6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35" h="14">
                    <a:moveTo>
                      <a:pt x="6" y="6"/>
                    </a:moveTo>
                    <a:cubicBezTo>
                      <a:pt x="3" y="6"/>
                      <a:pt x="3" y="6"/>
                      <a:pt x="3" y="6"/>
                    </a:cubicBezTo>
                    <a:cubicBezTo>
                      <a:pt x="4" y="5"/>
                      <a:pt x="2" y="3"/>
                      <a:pt x="3" y="3"/>
                    </a:cubicBezTo>
                    <a:cubicBezTo>
                      <a:pt x="1" y="3"/>
                      <a:pt x="2" y="0"/>
                      <a:pt x="0" y="1"/>
                    </a:cubicBezTo>
                    <a:cubicBezTo>
                      <a:pt x="1" y="5"/>
                      <a:pt x="3" y="8"/>
                      <a:pt x="6" y="11"/>
                    </a:cubicBezTo>
                    <a:cubicBezTo>
                      <a:pt x="10" y="14"/>
                      <a:pt x="15" y="14"/>
                      <a:pt x="18" y="11"/>
                    </a:cubicBezTo>
                    <a:cubicBezTo>
                      <a:pt x="17" y="13"/>
                      <a:pt x="17" y="13"/>
                      <a:pt x="17" y="13"/>
                    </a:cubicBezTo>
                    <a:cubicBezTo>
                      <a:pt x="20" y="10"/>
                      <a:pt x="23" y="13"/>
                      <a:pt x="23" y="8"/>
                    </a:cubicBezTo>
                    <a:cubicBezTo>
                      <a:pt x="24" y="10"/>
                      <a:pt x="24" y="10"/>
                      <a:pt x="24" y="10"/>
                    </a:cubicBezTo>
                    <a:cubicBezTo>
                      <a:pt x="26" y="10"/>
                      <a:pt x="25" y="6"/>
                      <a:pt x="27" y="7"/>
                    </a:cubicBezTo>
                    <a:cubicBezTo>
                      <a:pt x="27" y="7"/>
                      <a:pt x="27" y="7"/>
                      <a:pt x="27" y="7"/>
                    </a:cubicBezTo>
                    <a:cubicBezTo>
                      <a:pt x="27" y="6"/>
                      <a:pt x="27" y="7"/>
                      <a:pt x="28" y="6"/>
                    </a:cubicBezTo>
                    <a:cubicBezTo>
                      <a:pt x="27" y="6"/>
                      <a:pt x="27" y="6"/>
                      <a:pt x="27" y="6"/>
                    </a:cubicBezTo>
                    <a:cubicBezTo>
                      <a:pt x="28" y="5"/>
                      <a:pt x="28" y="5"/>
                      <a:pt x="29" y="5"/>
                    </a:cubicBezTo>
                    <a:cubicBezTo>
                      <a:pt x="30" y="5"/>
                      <a:pt x="29" y="5"/>
                      <a:pt x="29" y="6"/>
                    </a:cubicBezTo>
                    <a:cubicBezTo>
                      <a:pt x="30" y="6"/>
                      <a:pt x="29" y="4"/>
                      <a:pt x="30" y="4"/>
                    </a:cubicBezTo>
                    <a:cubicBezTo>
                      <a:pt x="31" y="4"/>
                      <a:pt x="31" y="5"/>
                      <a:pt x="31" y="5"/>
                    </a:cubicBezTo>
                    <a:cubicBezTo>
                      <a:pt x="31" y="5"/>
                      <a:pt x="31" y="5"/>
                      <a:pt x="31" y="5"/>
                    </a:cubicBezTo>
                    <a:cubicBezTo>
                      <a:pt x="31" y="5"/>
                      <a:pt x="31" y="5"/>
                      <a:pt x="31" y="5"/>
                    </a:cubicBezTo>
                    <a:cubicBezTo>
                      <a:pt x="31" y="5"/>
                      <a:pt x="31" y="5"/>
                      <a:pt x="31" y="5"/>
                    </a:cubicBezTo>
                    <a:cubicBezTo>
                      <a:pt x="31" y="5"/>
                      <a:pt x="31" y="5"/>
                      <a:pt x="31" y="5"/>
                    </a:cubicBezTo>
                    <a:cubicBezTo>
                      <a:pt x="31" y="5"/>
                      <a:pt x="31" y="5"/>
                      <a:pt x="31" y="5"/>
                    </a:cubicBezTo>
                    <a:cubicBezTo>
                      <a:pt x="31" y="5"/>
                      <a:pt x="31" y="5"/>
                      <a:pt x="31" y="5"/>
                    </a:cubicBezTo>
                    <a:cubicBezTo>
                      <a:pt x="31" y="5"/>
                      <a:pt x="31" y="5"/>
                      <a:pt x="31" y="5"/>
                    </a:cubicBezTo>
                    <a:cubicBezTo>
                      <a:pt x="35" y="7"/>
                      <a:pt x="26" y="1"/>
                      <a:pt x="27" y="2"/>
                    </a:cubicBezTo>
                    <a:cubicBezTo>
                      <a:pt x="27" y="2"/>
                      <a:pt x="27" y="2"/>
                      <a:pt x="27" y="2"/>
                    </a:cubicBezTo>
                    <a:cubicBezTo>
                      <a:pt x="27" y="2"/>
                      <a:pt x="27" y="2"/>
                      <a:pt x="27" y="2"/>
                    </a:cubicBezTo>
                    <a:cubicBezTo>
                      <a:pt x="27" y="2"/>
                      <a:pt x="27" y="2"/>
                      <a:pt x="27" y="2"/>
                    </a:cubicBezTo>
                    <a:cubicBezTo>
                      <a:pt x="27" y="3"/>
                      <a:pt x="27" y="3"/>
                      <a:pt x="27" y="3"/>
                    </a:cubicBezTo>
                    <a:cubicBezTo>
                      <a:pt x="27" y="4"/>
                      <a:pt x="27" y="5"/>
                      <a:pt x="28" y="6"/>
                    </a:cubicBezTo>
                    <a:cubicBezTo>
                      <a:pt x="29" y="6"/>
                      <a:pt x="29" y="5"/>
                      <a:pt x="30" y="6"/>
                    </a:cubicBezTo>
                    <a:cubicBezTo>
                      <a:pt x="31" y="4"/>
                      <a:pt x="29" y="3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34" y="6"/>
                      <a:pt x="29" y="2"/>
                      <a:pt x="29" y="4"/>
                    </a:cubicBezTo>
                    <a:cubicBezTo>
                      <a:pt x="29" y="3"/>
                      <a:pt x="29" y="3"/>
                      <a:pt x="29" y="2"/>
                    </a:cubicBezTo>
                    <a:cubicBezTo>
                      <a:pt x="27" y="1"/>
                      <a:pt x="28" y="5"/>
                      <a:pt x="25" y="3"/>
                    </a:cubicBezTo>
                    <a:cubicBezTo>
                      <a:pt x="25" y="3"/>
                      <a:pt x="25" y="3"/>
                      <a:pt x="25" y="3"/>
                    </a:cubicBezTo>
                    <a:cubicBezTo>
                      <a:pt x="25" y="3"/>
                      <a:pt x="25" y="4"/>
                      <a:pt x="24" y="4"/>
                    </a:cubicBezTo>
                    <a:cubicBezTo>
                      <a:pt x="25" y="4"/>
                      <a:pt x="25" y="4"/>
                      <a:pt x="26" y="4"/>
                    </a:cubicBezTo>
                    <a:cubicBezTo>
                      <a:pt x="25" y="5"/>
                      <a:pt x="26" y="6"/>
                      <a:pt x="26" y="7"/>
                    </a:cubicBezTo>
                    <a:cubicBezTo>
                      <a:pt x="25" y="6"/>
                      <a:pt x="26" y="8"/>
                      <a:pt x="25" y="7"/>
                    </a:cubicBezTo>
                    <a:cubicBezTo>
                      <a:pt x="24" y="7"/>
                      <a:pt x="25" y="6"/>
                      <a:pt x="25" y="5"/>
                    </a:cubicBezTo>
                    <a:cubicBezTo>
                      <a:pt x="24" y="7"/>
                      <a:pt x="24" y="7"/>
                      <a:pt x="24" y="7"/>
                    </a:cubicBezTo>
                    <a:cubicBezTo>
                      <a:pt x="23" y="7"/>
                      <a:pt x="23" y="6"/>
                      <a:pt x="22" y="6"/>
                    </a:cubicBezTo>
                    <a:cubicBezTo>
                      <a:pt x="22" y="7"/>
                      <a:pt x="23" y="6"/>
                      <a:pt x="23" y="7"/>
                    </a:cubicBezTo>
                    <a:cubicBezTo>
                      <a:pt x="21" y="7"/>
                      <a:pt x="18" y="9"/>
                      <a:pt x="16" y="10"/>
                    </a:cubicBezTo>
                    <a:cubicBezTo>
                      <a:pt x="17" y="10"/>
                      <a:pt x="16" y="9"/>
                      <a:pt x="17" y="9"/>
                    </a:cubicBezTo>
                    <a:cubicBezTo>
                      <a:pt x="16" y="9"/>
                      <a:pt x="16" y="10"/>
                      <a:pt x="16" y="11"/>
                    </a:cubicBezTo>
                    <a:cubicBezTo>
                      <a:pt x="14" y="12"/>
                      <a:pt x="12" y="11"/>
                      <a:pt x="11" y="10"/>
                    </a:cubicBezTo>
                    <a:cubicBezTo>
                      <a:pt x="11" y="11"/>
                      <a:pt x="11" y="11"/>
                      <a:pt x="11" y="11"/>
                    </a:cubicBezTo>
                    <a:cubicBezTo>
                      <a:pt x="9" y="12"/>
                      <a:pt x="8" y="9"/>
                      <a:pt x="6" y="8"/>
                    </a:cubicBezTo>
                    <a:cubicBezTo>
                      <a:pt x="6" y="8"/>
                      <a:pt x="6" y="8"/>
                      <a:pt x="6" y="8"/>
                    </a:cubicBezTo>
                    <a:cubicBezTo>
                      <a:pt x="6" y="7"/>
                      <a:pt x="4" y="8"/>
                      <a:pt x="3" y="7"/>
                    </a:cubicBezTo>
                    <a:cubicBezTo>
                      <a:pt x="4" y="7"/>
                      <a:pt x="5" y="7"/>
                      <a:pt x="6" y="6"/>
                    </a:cubicBezTo>
                    <a:close/>
                  </a:path>
                </a:pathLst>
              </a:custGeom>
              <a:solidFill>
                <a:srgbClr val="FFDEE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314" name="Freeform 1215"/>
              <p:cNvSpPr>
                <a:spLocks/>
              </p:cNvSpPr>
              <p:nvPr/>
            </p:nvSpPr>
            <p:spPr bwMode="auto">
              <a:xfrm>
                <a:off x="550" y="2878"/>
                <a:ext cx="8" cy="3"/>
              </a:xfrm>
              <a:custGeom>
                <a:avLst/>
                <a:gdLst>
                  <a:gd name="T0" fmla="*/ 2 w 3"/>
                  <a:gd name="T1" fmla="*/ 1 h 1"/>
                  <a:gd name="T2" fmla="*/ 3 w 3"/>
                  <a:gd name="T3" fmla="*/ 1 h 1"/>
                  <a:gd name="T4" fmla="*/ 0 w 3"/>
                  <a:gd name="T5" fmla="*/ 0 h 1"/>
                  <a:gd name="T6" fmla="*/ 1 w 3"/>
                  <a:gd name="T7" fmla="*/ 1 h 1"/>
                  <a:gd name="T8" fmla="*/ 2 w 3"/>
                  <a:gd name="T9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1">
                    <a:moveTo>
                      <a:pt x="2" y="1"/>
                    </a:moveTo>
                    <a:cubicBezTo>
                      <a:pt x="3" y="1"/>
                      <a:pt x="3" y="1"/>
                      <a:pt x="3" y="1"/>
                    </a:cubicBezTo>
                    <a:cubicBezTo>
                      <a:pt x="3" y="0"/>
                      <a:pt x="1" y="0"/>
                      <a:pt x="0" y="0"/>
                    </a:cubicBezTo>
                    <a:cubicBezTo>
                      <a:pt x="1" y="0"/>
                      <a:pt x="0" y="1"/>
                      <a:pt x="1" y="1"/>
                    </a:cubicBezTo>
                    <a:cubicBezTo>
                      <a:pt x="1" y="1"/>
                      <a:pt x="2" y="1"/>
                      <a:pt x="2" y="1"/>
                    </a:cubicBezTo>
                    <a:close/>
                  </a:path>
                </a:pathLst>
              </a:custGeom>
              <a:solidFill>
                <a:srgbClr val="FFDEE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315" name="Freeform 1216"/>
              <p:cNvSpPr>
                <a:spLocks/>
              </p:cNvSpPr>
              <p:nvPr/>
            </p:nvSpPr>
            <p:spPr bwMode="auto">
              <a:xfrm>
                <a:off x="550" y="2823"/>
                <a:ext cx="38" cy="55"/>
              </a:xfrm>
              <a:custGeom>
                <a:avLst/>
                <a:gdLst>
                  <a:gd name="T0" fmla="*/ 7 w 14"/>
                  <a:gd name="T1" fmla="*/ 6 h 20"/>
                  <a:gd name="T2" fmla="*/ 6 w 14"/>
                  <a:gd name="T3" fmla="*/ 5 h 20"/>
                  <a:gd name="T4" fmla="*/ 1 w 14"/>
                  <a:gd name="T5" fmla="*/ 13 h 20"/>
                  <a:gd name="T6" fmla="*/ 2 w 14"/>
                  <a:gd name="T7" fmla="*/ 16 h 20"/>
                  <a:gd name="T8" fmla="*/ 1 w 14"/>
                  <a:gd name="T9" fmla="*/ 16 h 20"/>
                  <a:gd name="T10" fmla="*/ 2 w 14"/>
                  <a:gd name="T11" fmla="*/ 19 h 20"/>
                  <a:gd name="T12" fmla="*/ 1 w 14"/>
                  <a:gd name="T13" fmla="*/ 18 h 20"/>
                  <a:gd name="T14" fmla="*/ 2 w 14"/>
                  <a:gd name="T15" fmla="*/ 18 h 20"/>
                  <a:gd name="T16" fmla="*/ 2 w 14"/>
                  <a:gd name="T17" fmla="*/ 16 h 20"/>
                  <a:gd name="T18" fmla="*/ 3 w 14"/>
                  <a:gd name="T19" fmla="*/ 17 h 20"/>
                  <a:gd name="T20" fmla="*/ 2 w 14"/>
                  <a:gd name="T21" fmla="*/ 12 h 20"/>
                  <a:gd name="T22" fmla="*/ 4 w 14"/>
                  <a:gd name="T23" fmla="*/ 13 h 20"/>
                  <a:gd name="T24" fmla="*/ 6 w 14"/>
                  <a:gd name="T25" fmla="*/ 10 h 20"/>
                  <a:gd name="T26" fmla="*/ 6 w 14"/>
                  <a:gd name="T27" fmla="*/ 10 h 20"/>
                  <a:gd name="T28" fmla="*/ 4 w 14"/>
                  <a:gd name="T29" fmla="*/ 10 h 20"/>
                  <a:gd name="T30" fmla="*/ 6 w 14"/>
                  <a:gd name="T31" fmla="*/ 10 h 20"/>
                  <a:gd name="T32" fmla="*/ 11 w 14"/>
                  <a:gd name="T33" fmla="*/ 4 h 20"/>
                  <a:gd name="T34" fmla="*/ 12 w 14"/>
                  <a:gd name="T35" fmla="*/ 1 h 20"/>
                  <a:gd name="T36" fmla="*/ 12 w 14"/>
                  <a:gd name="T37" fmla="*/ 3 h 20"/>
                  <a:gd name="T38" fmla="*/ 14 w 14"/>
                  <a:gd name="T39" fmla="*/ 3 h 20"/>
                  <a:gd name="T40" fmla="*/ 14 w 14"/>
                  <a:gd name="T41" fmla="*/ 0 h 20"/>
                  <a:gd name="T42" fmla="*/ 7 w 14"/>
                  <a:gd name="T43" fmla="*/ 6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4" h="20">
                    <a:moveTo>
                      <a:pt x="7" y="6"/>
                    </a:moveTo>
                    <a:cubicBezTo>
                      <a:pt x="7" y="5"/>
                      <a:pt x="7" y="5"/>
                      <a:pt x="6" y="5"/>
                    </a:cubicBezTo>
                    <a:cubicBezTo>
                      <a:pt x="4" y="7"/>
                      <a:pt x="2" y="12"/>
                      <a:pt x="1" y="13"/>
                    </a:cubicBezTo>
                    <a:cubicBezTo>
                      <a:pt x="0" y="14"/>
                      <a:pt x="2" y="14"/>
                      <a:pt x="2" y="16"/>
                    </a:cubicBezTo>
                    <a:cubicBezTo>
                      <a:pt x="1" y="16"/>
                      <a:pt x="1" y="16"/>
                      <a:pt x="1" y="16"/>
                    </a:cubicBezTo>
                    <a:cubicBezTo>
                      <a:pt x="1" y="17"/>
                      <a:pt x="0" y="20"/>
                      <a:pt x="2" y="19"/>
                    </a:cubicBezTo>
                    <a:cubicBezTo>
                      <a:pt x="2" y="19"/>
                      <a:pt x="1" y="18"/>
                      <a:pt x="1" y="18"/>
                    </a:cubicBezTo>
                    <a:cubicBezTo>
                      <a:pt x="2" y="18"/>
                      <a:pt x="2" y="18"/>
                      <a:pt x="2" y="18"/>
                    </a:cubicBezTo>
                    <a:cubicBezTo>
                      <a:pt x="2" y="16"/>
                      <a:pt x="2" y="16"/>
                      <a:pt x="2" y="16"/>
                    </a:cubicBezTo>
                    <a:cubicBezTo>
                      <a:pt x="3" y="17"/>
                      <a:pt x="3" y="17"/>
                      <a:pt x="3" y="17"/>
                    </a:cubicBezTo>
                    <a:cubicBezTo>
                      <a:pt x="5" y="15"/>
                      <a:pt x="0" y="15"/>
                      <a:pt x="2" y="12"/>
                    </a:cubicBezTo>
                    <a:cubicBezTo>
                      <a:pt x="4" y="13"/>
                      <a:pt x="4" y="13"/>
                      <a:pt x="4" y="13"/>
                    </a:cubicBezTo>
                    <a:cubicBezTo>
                      <a:pt x="4" y="12"/>
                      <a:pt x="5" y="11"/>
                      <a:pt x="6" y="10"/>
                    </a:cubicBezTo>
                    <a:cubicBezTo>
                      <a:pt x="6" y="10"/>
                      <a:pt x="5" y="10"/>
                      <a:pt x="6" y="10"/>
                    </a:cubicBezTo>
                    <a:cubicBezTo>
                      <a:pt x="5" y="10"/>
                      <a:pt x="4" y="10"/>
                      <a:pt x="4" y="10"/>
                    </a:cubicBezTo>
                    <a:cubicBezTo>
                      <a:pt x="4" y="7"/>
                      <a:pt x="5" y="11"/>
                      <a:pt x="6" y="10"/>
                    </a:cubicBezTo>
                    <a:cubicBezTo>
                      <a:pt x="6" y="7"/>
                      <a:pt x="9" y="3"/>
                      <a:pt x="11" y="4"/>
                    </a:cubicBezTo>
                    <a:cubicBezTo>
                      <a:pt x="10" y="4"/>
                      <a:pt x="11" y="2"/>
                      <a:pt x="12" y="1"/>
                    </a:cubicBezTo>
                    <a:cubicBezTo>
                      <a:pt x="13" y="2"/>
                      <a:pt x="12" y="3"/>
                      <a:pt x="12" y="3"/>
                    </a:cubicBezTo>
                    <a:cubicBezTo>
                      <a:pt x="13" y="3"/>
                      <a:pt x="13" y="4"/>
                      <a:pt x="14" y="3"/>
                    </a:cubicBezTo>
                    <a:cubicBezTo>
                      <a:pt x="13" y="2"/>
                      <a:pt x="13" y="1"/>
                      <a:pt x="14" y="0"/>
                    </a:cubicBezTo>
                    <a:cubicBezTo>
                      <a:pt x="10" y="0"/>
                      <a:pt x="9" y="4"/>
                      <a:pt x="7" y="6"/>
                    </a:cubicBezTo>
                    <a:close/>
                  </a:path>
                </a:pathLst>
              </a:custGeom>
              <a:solidFill>
                <a:srgbClr val="FFDEE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316" name="Freeform 1217"/>
              <p:cNvSpPr>
                <a:spLocks/>
              </p:cNvSpPr>
              <p:nvPr/>
            </p:nvSpPr>
            <p:spPr bwMode="auto">
              <a:xfrm>
                <a:off x="566" y="2834"/>
                <a:ext cx="3" cy="3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1 h 1"/>
                  <a:gd name="T4" fmla="*/ 1 w 1"/>
                  <a:gd name="T5" fmla="*/ 0 h 1"/>
                  <a:gd name="T6" fmla="*/ 0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0"/>
                      <a:pt x="0" y="1"/>
                      <a:pt x="0" y="1"/>
                    </a:cubicBezTo>
                    <a:cubicBezTo>
                      <a:pt x="1" y="0"/>
                      <a:pt x="1" y="0"/>
                      <a:pt x="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DEE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317" name="Freeform 1218"/>
              <p:cNvSpPr>
                <a:spLocks/>
              </p:cNvSpPr>
              <p:nvPr/>
            </p:nvSpPr>
            <p:spPr bwMode="auto">
              <a:xfrm>
                <a:off x="321" y="2530"/>
                <a:ext cx="95" cy="81"/>
              </a:xfrm>
              <a:custGeom>
                <a:avLst/>
                <a:gdLst>
                  <a:gd name="T0" fmla="*/ 10 w 35"/>
                  <a:gd name="T1" fmla="*/ 30 h 30"/>
                  <a:gd name="T2" fmla="*/ 3 w 35"/>
                  <a:gd name="T3" fmla="*/ 8 h 30"/>
                  <a:gd name="T4" fmla="*/ 11 w 35"/>
                  <a:gd name="T5" fmla="*/ 21 h 30"/>
                  <a:gd name="T6" fmla="*/ 8 w 35"/>
                  <a:gd name="T7" fmla="*/ 4 h 30"/>
                  <a:gd name="T8" fmla="*/ 17 w 35"/>
                  <a:gd name="T9" fmla="*/ 16 h 30"/>
                  <a:gd name="T10" fmla="*/ 16 w 35"/>
                  <a:gd name="T11" fmla="*/ 1 h 30"/>
                  <a:gd name="T12" fmla="*/ 23 w 35"/>
                  <a:gd name="T13" fmla="*/ 18 h 30"/>
                  <a:gd name="T14" fmla="*/ 22 w 35"/>
                  <a:gd name="T15" fmla="*/ 0 h 30"/>
                  <a:gd name="T16" fmla="*/ 35 w 35"/>
                  <a:gd name="T17" fmla="*/ 21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5" h="30">
                    <a:moveTo>
                      <a:pt x="10" y="30"/>
                    </a:moveTo>
                    <a:cubicBezTo>
                      <a:pt x="4" y="26"/>
                      <a:pt x="0" y="15"/>
                      <a:pt x="3" y="8"/>
                    </a:cubicBezTo>
                    <a:cubicBezTo>
                      <a:pt x="8" y="11"/>
                      <a:pt x="10" y="16"/>
                      <a:pt x="11" y="21"/>
                    </a:cubicBezTo>
                    <a:cubicBezTo>
                      <a:pt x="10" y="17"/>
                      <a:pt x="8" y="10"/>
                      <a:pt x="8" y="4"/>
                    </a:cubicBezTo>
                    <a:cubicBezTo>
                      <a:pt x="13" y="6"/>
                      <a:pt x="15" y="11"/>
                      <a:pt x="17" y="16"/>
                    </a:cubicBezTo>
                    <a:cubicBezTo>
                      <a:pt x="14" y="12"/>
                      <a:pt x="14" y="6"/>
                      <a:pt x="16" y="1"/>
                    </a:cubicBezTo>
                    <a:cubicBezTo>
                      <a:pt x="21" y="5"/>
                      <a:pt x="22" y="12"/>
                      <a:pt x="23" y="18"/>
                    </a:cubicBezTo>
                    <a:cubicBezTo>
                      <a:pt x="21" y="12"/>
                      <a:pt x="22" y="6"/>
                      <a:pt x="22" y="0"/>
                    </a:cubicBezTo>
                    <a:cubicBezTo>
                      <a:pt x="30" y="0"/>
                      <a:pt x="32" y="14"/>
                      <a:pt x="35" y="21"/>
                    </a:cubicBezTo>
                  </a:path>
                </a:pathLst>
              </a:custGeom>
              <a:solidFill>
                <a:srgbClr val="FFCF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318" name="Freeform 1219"/>
              <p:cNvSpPr>
                <a:spLocks/>
              </p:cNvSpPr>
              <p:nvPr/>
            </p:nvSpPr>
            <p:spPr bwMode="auto">
              <a:xfrm>
                <a:off x="316" y="2524"/>
                <a:ext cx="106" cy="93"/>
              </a:xfrm>
              <a:custGeom>
                <a:avLst/>
                <a:gdLst>
                  <a:gd name="T0" fmla="*/ 22 w 39"/>
                  <a:gd name="T1" fmla="*/ 2 h 34"/>
                  <a:gd name="T2" fmla="*/ 22 w 39"/>
                  <a:gd name="T3" fmla="*/ 5 h 34"/>
                  <a:gd name="T4" fmla="*/ 19 w 39"/>
                  <a:gd name="T5" fmla="*/ 2 h 34"/>
                  <a:gd name="T6" fmla="*/ 18 w 39"/>
                  <a:gd name="T7" fmla="*/ 2 h 34"/>
                  <a:gd name="T8" fmla="*/ 17 w 39"/>
                  <a:gd name="T9" fmla="*/ 2 h 34"/>
                  <a:gd name="T10" fmla="*/ 15 w 39"/>
                  <a:gd name="T11" fmla="*/ 8 h 34"/>
                  <a:gd name="T12" fmla="*/ 10 w 39"/>
                  <a:gd name="T13" fmla="*/ 5 h 34"/>
                  <a:gd name="T14" fmla="*/ 9 w 39"/>
                  <a:gd name="T15" fmla="*/ 5 h 34"/>
                  <a:gd name="T16" fmla="*/ 8 w 39"/>
                  <a:gd name="T17" fmla="*/ 6 h 34"/>
                  <a:gd name="T18" fmla="*/ 8 w 39"/>
                  <a:gd name="T19" fmla="*/ 6 h 34"/>
                  <a:gd name="T20" fmla="*/ 9 w 39"/>
                  <a:gd name="T21" fmla="*/ 11 h 34"/>
                  <a:gd name="T22" fmla="*/ 6 w 39"/>
                  <a:gd name="T23" fmla="*/ 9 h 34"/>
                  <a:gd name="T24" fmla="*/ 5 w 39"/>
                  <a:gd name="T25" fmla="*/ 9 h 34"/>
                  <a:gd name="T26" fmla="*/ 4 w 39"/>
                  <a:gd name="T27" fmla="*/ 10 h 34"/>
                  <a:gd name="T28" fmla="*/ 11 w 39"/>
                  <a:gd name="T29" fmla="*/ 33 h 34"/>
                  <a:gd name="T30" fmla="*/ 14 w 39"/>
                  <a:gd name="T31" fmla="*/ 33 h 34"/>
                  <a:gd name="T32" fmla="*/ 14 w 39"/>
                  <a:gd name="T33" fmla="*/ 32 h 34"/>
                  <a:gd name="T34" fmla="*/ 13 w 39"/>
                  <a:gd name="T35" fmla="*/ 31 h 34"/>
                  <a:gd name="T36" fmla="*/ 6 w 39"/>
                  <a:gd name="T37" fmla="*/ 16 h 34"/>
                  <a:gd name="T38" fmla="*/ 6 w 39"/>
                  <a:gd name="T39" fmla="*/ 14 h 34"/>
                  <a:gd name="T40" fmla="*/ 12 w 39"/>
                  <a:gd name="T41" fmla="*/ 24 h 34"/>
                  <a:gd name="T42" fmla="*/ 12 w 39"/>
                  <a:gd name="T43" fmla="*/ 24 h 34"/>
                  <a:gd name="T44" fmla="*/ 14 w 39"/>
                  <a:gd name="T45" fmla="*/ 25 h 34"/>
                  <a:gd name="T46" fmla="*/ 15 w 39"/>
                  <a:gd name="T47" fmla="*/ 23 h 34"/>
                  <a:gd name="T48" fmla="*/ 15 w 39"/>
                  <a:gd name="T49" fmla="*/ 23 h 34"/>
                  <a:gd name="T50" fmla="*/ 15 w 39"/>
                  <a:gd name="T51" fmla="*/ 23 h 34"/>
                  <a:gd name="T52" fmla="*/ 15 w 39"/>
                  <a:gd name="T53" fmla="*/ 23 h 34"/>
                  <a:gd name="T54" fmla="*/ 14 w 39"/>
                  <a:gd name="T55" fmla="*/ 20 h 34"/>
                  <a:gd name="T56" fmla="*/ 12 w 39"/>
                  <a:gd name="T57" fmla="*/ 9 h 34"/>
                  <a:gd name="T58" fmla="*/ 15 w 39"/>
                  <a:gd name="T59" fmla="*/ 14 h 34"/>
                  <a:gd name="T60" fmla="*/ 18 w 39"/>
                  <a:gd name="T61" fmla="*/ 19 h 34"/>
                  <a:gd name="T62" fmla="*/ 18 w 39"/>
                  <a:gd name="T63" fmla="*/ 19 h 34"/>
                  <a:gd name="T64" fmla="*/ 18 w 39"/>
                  <a:gd name="T65" fmla="*/ 19 h 34"/>
                  <a:gd name="T66" fmla="*/ 18 w 39"/>
                  <a:gd name="T67" fmla="*/ 19 h 34"/>
                  <a:gd name="T68" fmla="*/ 20 w 39"/>
                  <a:gd name="T69" fmla="*/ 20 h 34"/>
                  <a:gd name="T70" fmla="*/ 21 w 39"/>
                  <a:gd name="T71" fmla="*/ 18 h 34"/>
                  <a:gd name="T72" fmla="*/ 21 w 39"/>
                  <a:gd name="T73" fmla="*/ 18 h 34"/>
                  <a:gd name="T74" fmla="*/ 19 w 39"/>
                  <a:gd name="T75" fmla="*/ 13 h 34"/>
                  <a:gd name="T76" fmla="*/ 18 w 39"/>
                  <a:gd name="T77" fmla="*/ 10 h 34"/>
                  <a:gd name="T78" fmla="*/ 19 w 39"/>
                  <a:gd name="T79" fmla="*/ 6 h 34"/>
                  <a:gd name="T80" fmla="*/ 23 w 39"/>
                  <a:gd name="T81" fmla="*/ 16 h 34"/>
                  <a:gd name="T82" fmla="*/ 24 w 39"/>
                  <a:gd name="T83" fmla="*/ 20 h 34"/>
                  <a:gd name="T84" fmla="*/ 24 w 39"/>
                  <a:gd name="T85" fmla="*/ 20 h 34"/>
                  <a:gd name="T86" fmla="*/ 24 w 39"/>
                  <a:gd name="T87" fmla="*/ 20 h 34"/>
                  <a:gd name="T88" fmla="*/ 26 w 39"/>
                  <a:gd name="T89" fmla="*/ 21 h 34"/>
                  <a:gd name="T90" fmla="*/ 27 w 39"/>
                  <a:gd name="T91" fmla="*/ 20 h 34"/>
                  <a:gd name="T92" fmla="*/ 27 w 39"/>
                  <a:gd name="T93" fmla="*/ 19 h 34"/>
                  <a:gd name="T94" fmla="*/ 27 w 39"/>
                  <a:gd name="T95" fmla="*/ 19 h 34"/>
                  <a:gd name="T96" fmla="*/ 25 w 39"/>
                  <a:gd name="T97" fmla="*/ 9 h 34"/>
                  <a:gd name="T98" fmla="*/ 26 w 39"/>
                  <a:gd name="T99" fmla="*/ 4 h 34"/>
                  <a:gd name="T100" fmla="*/ 33 w 39"/>
                  <a:gd name="T101" fmla="*/ 18 h 34"/>
                  <a:gd name="T102" fmla="*/ 35 w 39"/>
                  <a:gd name="T103" fmla="*/ 24 h 34"/>
                  <a:gd name="T104" fmla="*/ 37 w 39"/>
                  <a:gd name="T105" fmla="*/ 25 h 34"/>
                  <a:gd name="T106" fmla="*/ 38 w 39"/>
                  <a:gd name="T107" fmla="*/ 23 h 34"/>
                  <a:gd name="T108" fmla="*/ 36 w 39"/>
                  <a:gd name="T109" fmla="*/ 17 h 34"/>
                  <a:gd name="T110" fmla="*/ 24 w 39"/>
                  <a:gd name="T111" fmla="*/ 0 h 34"/>
                  <a:gd name="T112" fmla="*/ 22 w 39"/>
                  <a:gd name="T113" fmla="*/ 2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39" h="34">
                    <a:moveTo>
                      <a:pt x="22" y="2"/>
                    </a:moveTo>
                    <a:cubicBezTo>
                      <a:pt x="22" y="3"/>
                      <a:pt x="22" y="4"/>
                      <a:pt x="22" y="5"/>
                    </a:cubicBezTo>
                    <a:cubicBezTo>
                      <a:pt x="21" y="4"/>
                      <a:pt x="21" y="3"/>
                      <a:pt x="19" y="2"/>
                    </a:cubicBezTo>
                    <a:cubicBezTo>
                      <a:pt x="19" y="2"/>
                      <a:pt x="19" y="2"/>
                      <a:pt x="18" y="2"/>
                    </a:cubicBezTo>
                    <a:cubicBezTo>
                      <a:pt x="18" y="2"/>
                      <a:pt x="17" y="2"/>
                      <a:pt x="17" y="2"/>
                    </a:cubicBezTo>
                    <a:cubicBezTo>
                      <a:pt x="16" y="4"/>
                      <a:pt x="15" y="6"/>
                      <a:pt x="15" y="8"/>
                    </a:cubicBezTo>
                    <a:cubicBezTo>
                      <a:pt x="14" y="6"/>
                      <a:pt x="12" y="5"/>
                      <a:pt x="10" y="5"/>
                    </a:cubicBezTo>
                    <a:cubicBezTo>
                      <a:pt x="10" y="4"/>
                      <a:pt x="9" y="5"/>
                      <a:pt x="9" y="5"/>
                    </a:cubicBezTo>
                    <a:cubicBezTo>
                      <a:pt x="8" y="5"/>
                      <a:pt x="8" y="6"/>
                      <a:pt x="8" y="6"/>
                    </a:cubicBezTo>
                    <a:cubicBezTo>
                      <a:pt x="8" y="6"/>
                      <a:pt x="8" y="6"/>
                      <a:pt x="8" y="6"/>
                    </a:cubicBezTo>
                    <a:cubicBezTo>
                      <a:pt x="8" y="8"/>
                      <a:pt x="9" y="10"/>
                      <a:pt x="9" y="11"/>
                    </a:cubicBezTo>
                    <a:cubicBezTo>
                      <a:pt x="8" y="11"/>
                      <a:pt x="7" y="10"/>
                      <a:pt x="6" y="9"/>
                    </a:cubicBezTo>
                    <a:cubicBezTo>
                      <a:pt x="6" y="9"/>
                      <a:pt x="5" y="9"/>
                      <a:pt x="5" y="9"/>
                    </a:cubicBezTo>
                    <a:cubicBezTo>
                      <a:pt x="5" y="9"/>
                      <a:pt x="4" y="9"/>
                      <a:pt x="4" y="10"/>
                    </a:cubicBezTo>
                    <a:cubicBezTo>
                      <a:pt x="0" y="17"/>
                      <a:pt x="5" y="29"/>
                      <a:pt x="11" y="33"/>
                    </a:cubicBezTo>
                    <a:cubicBezTo>
                      <a:pt x="12" y="34"/>
                      <a:pt x="13" y="34"/>
                      <a:pt x="14" y="33"/>
                    </a:cubicBezTo>
                    <a:cubicBezTo>
                      <a:pt x="14" y="33"/>
                      <a:pt x="14" y="32"/>
                      <a:pt x="14" y="32"/>
                    </a:cubicBezTo>
                    <a:cubicBezTo>
                      <a:pt x="14" y="31"/>
                      <a:pt x="14" y="31"/>
                      <a:pt x="13" y="31"/>
                    </a:cubicBezTo>
                    <a:cubicBezTo>
                      <a:pt x="9" y="28"/>
                      <a:pt x="6" y="22"/>
                      <a:pt x="6" y="16"/>
                    </a:cubicBezTo>
                    <a:cubicBezTo>
                      <a:pt x="6" y="15"/>
                      <a:pt x="6" y="15"/>
                      <a:pt x="6" y="14"/>
                    </a:cubicBezTo>
                    <a:cubicBezTo>
                      <a:pt x="9" y="16"/>
                      <a:pt x="11" y="19"/>
                      <a:pt x="12" y="24"/>
                    </a:cubicBezTo>
                    <a:cubicBezTo>
                      <a:pt x="12" y="24"/>
                      <a:pt x="12" y="24"/>
                      <a:pt x="12" y="24"/>
                    </a:cubicBezTo>
                    <a:cubicBezTo>
                      <a:pt x="12" y="24"/>
                      <a:pt x="13" y="25"/>
                      <a:pt x="14" y="25"/>
                    </a:cubicBezTo>
                    <a:cubicBezTo>
                      <a:pt x="15" y="25"/>
                      <a:pt x="15" y="24"/>
                      <a:pt x="15" y="23"/>
                    </a:cubicBezTo>
                    <a:cubicBezTo>
                      <a:pt x="15" y="23"/>
                      <a:pt x="15" y="23"/>
                      <a:pt x="15" y="23"/>
                    </a:cubicBezTo>
                    <a:cubicBezTo>
                      <a:pt x="15" y="23"/>
                      <a:pt x="15" y="23"/>
                      <a:pt x="15" y="23"/>
                    </a:cubicBezTo>
                    <a:cubicBezTo>
                      <a:pt x="15" y="23"/>
                      <a:pt x="15" y="23"/>
                      <a:pt x="15" y="23"/>
                    </a:cubicBezTo>
                    <a:cubicBezTo>
                      <a:pt x="14" y="20"/>
                      <a:pt x="14" y="20"/>
                      <a:pt x="14" y="20"/>
                    </a:cubicBezTo>
                    <a:cubicBezTo>
                      <a:pt x="14" y="17"/>
                      <a:pt x="13" y="13"/>
                      <a:pt x="12" y="9"/>
                    </a:cubicBezTo>
                    <a:cubicBezTo>
                      <a:pt x="13" y="10"/>
                      <a:pt x="14" y="12"/>
                      <a:pt x="15" y="14"/>
                    </a:cubicBezTo>
                    <a:cubicBezTo>
                      <a:pt x="16" y="16"/>
                      <a:pt x="17" y="17"/>
                      <a:pt x="18" y="19"/>
                    </a:cubicBezTo>
                    <a:cubicBezTo>
                      <a:pt x="18" y="19"/>
                      <a:pt x="18" y="19"/>
                      <a:pt x="18" y="19"/>
                    </a:cubicBezTo>
                    <a:cubicBezTo>
                      <a:pt x="18" y="19"/>
                      <a:pt x="18" y="19"/>
                      <a:pt x="18" y="19"/>
                    </a:cubicBezTo>
                    <a:cubicBezTo>
                      <a:pt x="18" y="19"/>
                      <a:pt x="18" y="19"/>
                      <a:pt x="18" y="19"/>
                    </a:cubicBezTo>
                    <a:cubicBezTo>
                      <a:pt x="18" y="20"/>
                      <a:pt x="19" y="20"/>
                      <a:pt x="20" y="20"/>
                    </a:cubicBezTo>
                    <a:cubicBezTo>
                      <a:pt x="21" y="20"/>
                      <a:pt x="21" y="19"/>
                      <a:pt x="21" y="18"/>
                    </a:cubicBezTo>
                    <a:cubicBezTo>
                      <a:pt x="21" y="18"/>
                      <a:pt x="21" y="18"/>
                      <a:pt x="21" y="18"/>
                    </a:cubicBezTo>
                    <a:cubicBezTo>
                      <a:pt x="20" y="16"/>
                      <a:pt x="20" y="15"/>
                      <a:pt x="19" y="13"/>
                    </a:cubicBezTo>
                    <a:cubicBezTo>
                      <a:pt x="18" y="12"/>
                      <a:pt x="18" y="11"/>
                      <a:pt x="18" y="10"/>
                    </a:cubicBezTo>
                    <a:cubicBezTo>
                      <a:pt x="18" y="9"/>
                      <a:pt x="19" y="8"/>
                      <a:pt x="19" y="6"/>
                    </a:cubicBezTo>
                    <a:cubicBezTo>
                      <a:pt x="21" y="9"/>
                      <a:pt x="22" y="13"/>
                      <a:pt x="23" y="16"/>
                    </a:cubicBezTo>
                    <a:cubicBezTo>
                      <a:pt x="24" y="20"/>
                      <a:pt x="24" y="20"/>
                      <a:pt x="24" y="20"/>
                    </a:cubicBezTo>
                    <a:cubicBezTo>
                      <a:pt x="24" y="20"/>
                      <a:pt x="24" y="20"/>
                      <a:pt x="24" y="20"/>
                    </a:cubicBezTo>
                    <a:cubicBezTo>
                      <a:pt x="24" y="20"/>
                      <a:pt x="24" y="20"/>
                      <a:pt x="24" y="20"/>
                    </a:cubicBezTo>
                    <a:cubicBezTo>
                      <a:pt x="24" y="21"/>
                      <a:pt x="25" y="22"/>
                      <a:pt x="26" y="21"/>
                    </a:cubicBezTo>
                    <a:cubicBezTo>
                      <a:pt x="27" y="21"/>
                      <a:pt x="27" y="21"/>
                      <a:pt x="27" y="20"/>
                    </a:cubicBezTo>
                    <a:cubicBezTo>
                      <a:pt x="27" y="20"/>
                      <a:pt x="27" y="20"/>
                      <a:pt x="27" y="19"/>
                    </a:cubicBezTo>
                    <a:cubicBezTo>
                      <a:pt x="27" y="19"/>
                      <a:pt x="27" y="19"/>
                      <a:pt x="27" y="19"/>
                    </a:cubicBezTo>
                    <a:cubicBezTo>
                      <a:pt x="26" y="15"/>
                      <a:pt x="25" y="12"/>
                      <a:pt x="25" y="9"/>
                    </a:cubicBezTo>
                    <a:cubicBezTo>
                      <a:pt x="25" y="7"/>
                      <a:pt x="26" y="6"/>
                      <a:pt x="26" y="4"/>
                    </a:cubicBezTo>
                    <a:cubicBezTo>
                      <a:pt x="29" y="6"/>
                      <a:pt x="31" y="12"/>
                      <a:pt x="33" y="18"/>
                    </a:cubicBezTo>
                    <a:cubicBezTo>
                      <a:pt x="35" y="24"/>
                      <a:pt x="35" y="24"/>
                      <a:pt x="35" y="24"/>
                    </a:cubicBezTo>
                    <a:cubicBezTo>
                      <a:pt x="36" y="25"/>
                      <a:pt x="37" y="25"/>
                      <a:pt x="37" y="25"/>
                    </a:cubicBezTo>
                    <a:cubicBezTo>
                      <a:pt x="38" y="25"/>
                      <a:pt x="39" y="24"/>
                      <a:pt x="38" y="23"/>
                    </a:cubicBezTo>
                    <a:cubicBezTo>
                      <a:pt x="36" y="17"/>
                      <a:pt x="36" y="17"/>
                      <a:pt x="36" y="17"/>
                    </a:cubicBezTo>
                    <a:cubicBezTo>
                      <a:pt x="34" y="10"/>
                      <a:pt x="31" y="1"/>
                      <a:pt x="24" y="0"/>
                    </a:cubicBezTo>
                    <a:cubicBezTo>
                      <a:pt x="23" y="0"/>
                      <a:pt x="22" y="1"/>
                      <a:pt x="22" y="2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319" name="Freeform 1220"/>
              <p:cNvSpPr>
                <a:spLocks/>
              </p:cNvSpPr>
              <p:nvPr/>
            </p:nvSpPr>
            <p:spPr bwMode="auto">
              <a:xfrm>
                <a:off x="1312" y="2712"/>
                <a:ext cx="85" cy="76"/>
              </a:xfrm>
              <a:custGeom>
                <a:avLst/>
                <a:gdLst>
                  <a:gd name="T0" fmla="*/ 0 w 31"/>
                  <a:gd name="T1" fmla="*/ 15 h 28"/>
                  <a:gd name="T2" fmla="*/ 15 w 31"/>
                  <a:gd name="T3" fmla="*/ 3 h 28"/>
                  <a:gd name="T4" fmla="*/ 12 w 31"/>
                  <a:gd name="T5" fmla="*/ 11 h 28"/>
                  <a:gd name="T6" fmla="*/ 21 w 31"/>
                  <a:gd name="T7" fmla="*/ 7 h 28"/>
                  <a:gd name="T8" fmla="*/ 15 w 31"/>
                  <a:gd name="T9" fmla="*/ 15 h 28"/>
                  <a:gd name="T10" fmla="*/ 24 w 31"/>
                  <a:gd name="T11" fmla="*/ 11 h 28"/>
                  <a:gd name="T12" fmla="*/ 18 w 31"/>
                  <a:gd name="T13" fmla="*/ 18 h 28"/>
                  <a:gd name="T14" fmla="*/ 26 w 31"/>
                  <a:gd name="T15" fmla="*/ 19 h 28"/>
                  <a:gd name="T16" fmla="*/ 12 w 31"/>
                  <a:gd name="T17" fmla="*/ 28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1" h="28">
                    <a:moveTo>
                      <a:pt x="0" y="15"/>
                    </a:moveTo>
                    <a:cubicBezTo>
                      <a:pt x="3" y="10"/>
                      <a:pt x="10" y="5"/>
                      <a:pt x="15" y="3"/>
                    </a:cubicBezTo>
                    <a:cubicBezTo>
                      <a:pt x="25" y="0"/>
                      <a:pt x="14" y="9"/>
                      <a:pt x="12" y="11"/>
                    </a:cubicBezTo>
                    <a:cubicBezTo>
                      <a:pt x="15" y="10"/>
                      <a:pt x="17" y="7"/>
                      <a:pt x="21" y="7"/>
                    </a:cubicBezTo>
                    <a:cubicBezTo>
                      <a:pt x="22" y="10"/>
                      <a:pt x="17" y="14"/>
                      <a:pt x="15" y="15"/>
                    </a:cubicBezTo>
                    <a:cubicBezTo>
                      <a:pt x="16" y="14"/>
                      <a:pt x="22" y="9"/>
                      <a:pt x="24" y="11"/>
                    </a:cubicBezTo>
                    <a:cubicBezTo>
                      <a:pt x="27" y="13"/>
                      <a:pt x="19" y="17"/>
                      <a:pt x="18" y="18"/>
                    </a:cubicBezTo>
                    <a:cubicBezTo>
                      <a:pt x="21" y="15"/>
                      <a:pt x="31" y="12"/>
                      <a:pt x="26" y="19"/>
                    </a:cubicBezTo>
                    <a:cubicBezTo>
                      <a:pt x="22" y="23"/>
                      <a:pt x="15" y="25"/>
                      <a:pt x="12" y="28"/>
                    </a:cubicBezTo>
                  </a:path>
                </a:pathLst>
              </a:custGeom>
              <a:solidFill>
                <a:srgbClr val="FFCF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320" name="Freeform 1221"/>
              <p:cNvSpPr>
                <a:spLocks/>
              </p:cNvSpPr>
              <p:nvPr/>
            </p:nvSpPr>
            <p:spPr bwMode="auto">
              <a:xfrm>
                <a:off x="1307" y="2712"/>
                <a:ext cx="84" cy="82"/>
              </a:xfrm>
              <a:custGeom>
                <a:avLst/>
                <a:gdLst>
                  <a:gd name="T0" fmla="*/ 17 w 31"/>
                  <a:gd name="T1" fmla="*/ 1 h 30"/>
                  <a:gd name="T2" fmla="*/ 1 w 31"/>
                  <a:gd name="T3" fmla="*/ 14 h 30"/>
                  <a:gd name="T4" fmla="*/ 2 w 31"/>
                  <a:gd name="T5" fmla="*/ 16 h 30"/>
                  <a:gd name="T6" fmla="*/ 4 w 31"/>
                  <a:gd name="T7" fmla="*/ 15 h 30"/>
                  <a:gd name="T8" fmla="*/ 18 w 31"/>
                  <a:gd name="T9" fmla="*/ 5 h 30"/>
                  <a:gd name="T10" fmla="*/ 18 w 31"/>
                  <a:gd name="T11" fmla="*/ 5 h 30"/>
                  <a:gd name="T12" fmla="*/ 12 w 31"/>
                  <a:gd name="T13" fmla="*/ 10 h 30"/>
                  <a:gd name="T14" fmla="*/ 12 w 31"/>
                  <a:gd name="T15" fmla="*/ 11 h 30"/>
                  <a:gd name="T16" fmla="*/ 12 w 31"/>
                  <a:gd name="T17" fmla="*/ 12 h 30"/>
                  <a:gd name="T18" fmla="*/ 14 w 31"/>
                  <a:gd name="T19" fmla="*/ 13 h 30"/>
                  <a:gd name="T20" fmla="*/ 17 w 31"/>
                  <a:gd name="T21" fmla="*/ 11 h 30"/>
                  <a:gd name="T22" fmla="*/ 21 w 31"/>
                  <a:gd name="T23" fmla="*/ 9 h 30"/>
                  <a:gd name="T24" fmla="*/ 19 w 31"/>
                  <a:gd name="T25" fmla="*/ 11 h 30"/>
                  <a:gd name="T26" fmla="*/ 16 w 31"/>
                  <a:gd name="T27" fmla="*/ 14 h 30"/>
                  <a:gd name="T28" fmla="*/ 15 w 31"/>
                  <a:gd name="T29" fmla="*/ 15 h 30"/>
                  <a:gd name="T30" fmla="*/ 15 w 31"/>
                  <a:gd name="T31" fmla="*/ 16 h 30"/>
                  <a:gd name="T32" fmla="*/ 17 w 31"/>
                  <a:gd name="T33" fmla="*/ 16 h 30"/>
                  <a:gd name="T34" fmla="*/ 22 w 31"/>
                  <a:gd name="T35" fmla="*/ 14 h 30"/>
                  <a:gd name="T36" fmla="*/ 25 w 31"/>
                  <a:gd name="T37" fmla="*/ 12 h 30"/>
                  <a:gd name="T38" fmla="*/ 20 w 31"/>
                  <a:gd name="T39" fmla="*/ 16 h 30"/>
                  <a:gd name="T40" fmla="*/ 19 w 31"/>
                  <a:gd name="T41" fmla="*/ 16 h 30"/>
                  <a:gd name="T42" fmla="*/ 19 w 31"/>
                  <a:gd name="T43" fmla="*/ 16 h 30"/>
                  <a:gd name="T44" fmla="*/ 19 w 31"/>
                  <a:gd name="T45" fmla="*/ 16 h 30"/>
                  <a:gd name="T46" fmla="*/ 18 w 31"/>
                  <a:gd name="T47" fmla="*/ 18 h 30"/>
                  <a:gd name="T48" fmla="*/ 19 w 31"/>
                  <a:gd name="T49" fmla="*/ 19 h 30"/>
                  <a:gd name="T50" fmla="*/ 21 w 31"/>
                  <a:gd name="T51" fmla="*/ 19 h 30"/>
                  <a:gd name="T52" fmla="*/ 21 w 31"/>
                  <a:gd name="T53" fmla="*/ 19 h 30"/>
                  <a:gd name="T54" fmla="*/ 28 w 31"/>
                  <a:gd name="T55" fmla="*/ 17 h 30"/>
                  <a:gd name="T56" fmla="*/ 27 w 31"/>
                  <a:gd name="T57" fmla="*/ 18 h 30"/>
                  <a:gd name="T58" fmla="*/ 19 w 31"/>
                  <a:gd name="T59" fmla="*/ 23 h 30"/>
                  <a:gd name="T60" fmla="*/ 13 w 31"/>
                  <a:gd name="T61" fmla="*/ 27 h 30"/>
                  <a:gd name="T62" fmla="*/ 12 w 31"/>
                  <a:gd name="T63" fmla="*/ 28 h 30"/>
                  <a:gd name="T64" fmla="*/ 13 w 31"/>
                  <a:gd name="T65" fmla="*/ 30 h 30"/>
                  <a:gd name="T66" fmla="*/ 15 w 31"/>
                  <a:gd name="T67" fmla="*/ 30 h 30"/>
                  <a:gd name="T68" fmla="*/ 21 w 31"/>
                  <a:gd name="T69" fmla="*/ 26 h 30"/>
                  <a:gd name="T70" fmla="*/ 29 w 31"/>
                  <a:gd name="T71" fmla="*/ 20 h 30"/>
                  <a:gd name="T72" fmla="*/ 31 w 31"/>
                  <a:gd name="T73" fmla="*/ 16 h 30"/>
                  <a:gd name="T74" fmla="*/ 30 w 31"/>
                  <a:gd name="T75" fmla="*/ 14 h 30"/>
                  <a:gd name="T76" fmla="*/ 28 w 31"/>
                  <a:gd name="T77" fmla="*/ 13 h 30"/>
                  <a:gd name="T78" fmla="*/ 28 w 31"/>
                  <a:gd name="T79" fmla="*/ 12 h 30"/>
                  <a:gd name="T80" fmla="*/ 28 w 31"/>
                  <a:gd name="T81" fmla="*/ 12 h 30"/>
                  <a:gd name="T82" fmla="*/ 27 w 31"/>
                  <a:gd name="T83" fmla="*/ 10 h 30"/>
                  <a:gd name="T84" fmla="*/ 25 w 31"/>
                  <a:gd name="T85" fmla="*/ 9 h 30"/>
                  <a:gd name="T86" fmla="*/ 25 w 31"/>
                  <a:gd name="T87" fmla="*/ 8 h 30"/>
                  <a:gd name="T88" fmla="*/ 25 w 31"/>
                  <a:gd name="T89" fmla="*/ 7 h 30"/>
                  <a:gd name="T90" fmla="*/ 24 w 31"/>
                  <a:gd name="T91" fmla="*/ 5 h 30"/>
                  <a:gd name="T92" fmla="*/ 22 w 31"/>
                  <a:gd name="T93" fmla="*/ 6 h 30"/>
                  <a:gd name="T94" fmla="*/ 23 w 31"/>
                  <a:gd name="T95" fmla="*/ 3 h 30"/>
                  <a:gd name="T96" fmla="*/ 22 w 31"/>
                  <a:gd name="T97" fmla="*/ 2 h 30"/>
                  <a:gd name="T98" fmla="*/ 17 w 31"/>
                  <a:gd name="T99" fmla="*/ 1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31" h="30">
                    <a:moveTo>
                      <a:pt x="17" y="1"/>
                    </a:moveTo>
                    <a:cubicBezTo>
                      <a:pt x="11" y="3"/>
                      <a:pt x="3" y="9"/>
                      <a:pt x="1" y="14"/>
                    </a:cubicBezTo>
                    <a:cubicBezTo>
                      <a:pt x="0" y="15"/>
                      <a:pt x="1" y="16"/>
                      <a:pt x="2" y="16"/>
                    </a:cubicBezTo>
                    <a:cubicBezTo>
                      <a:pt x="2" y="17"/>
                      <a:pt x="3" y="16"/>
                      <a:pt x="4" y="15"/>
                    </a:cubicBezTo>
                    <a:cubicBezTo>
                      <a:pt x="6" y="11"/>
                      <a:pt x="13" y="6"/>
                      <a:pt x="18" y="5"/>
                    </a:cubicBezTo>
                    <a:cubicBezTo>
                      <a:pt x="18" y="5"/>
                      <a:pt x="18" y="5"/>
                      <a:pt x="18" y="5"/>
                    </a:cubicBezTo>
                    <a:cubicBezTo>
                      <a:pt x="17" y="6"/>
                      <a:pt x="14" y="9"/>
                      <a:pt x="12" y="10"/>
                    </a:cubicBezTo>
                    <a:cubicBezTo>
                      <a:pt x="12" y="10"/>
                      <a:pt x="12" y="11"/>
                      <a:pt x="12" y="11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3" y="13"/>
                      <a:pt x="14" y="13"/>
                      <a:pt x="14" y="13"/>
                    </a:cubicBezTo>
                    <a:cubicBezTo>
                      <a:pt x="17" y="11"/>
                      <a:pt x="17" y="11"/>
                      <a:pt x="17" y="11"/>
                    </a:cubicBezTo>
                    <a:cubicBezTo>
                      <a:pt x="18" y="10"/>
                      <a:pt x="20" y="9"/>
                      <a:pt x="21" y="9"/>
                    </a:cubicBezTo>
                    <a:cubicBezTo>
                      <a:pt x="21" y="10"/>
                      <a:pt x="20" y="10"/>
                      <a:pt x="19" y="11"/>
                    </a:cubicBezTo>
                    <a:cubicBezTo>
                      <a:pt x="18" y="12"/>
                      <a:pt x="17" y="12"/>
                      <a:pt x="16" y="14"/>
                    </a:cubicBezTo>
                    <a:cubicBezTo>
                      <a:pt x="15" y="14"/>
                      <a:pt x="15" y="14"/>
                      <a:pt x="15" y="15"/>
                    </a:cubicBezTo>
                    <a:cubicBezTo>
                      <a:pt x="15" y="15"/>
                      <a:pt x="15" y="15"/>
                      <a:pt x="15" y="16"/>
                    </a:cubicBezTo>
                    <a:cubicBezTo>
                      <a:pt x="16" y="16"/>
                      <a:pt x="16" y="17"/>
                      <a:pt x="17" y="16"/>
                    </a:cubicBezTo>
                    <a:cubicBezTo>
                      <a:pt x="18" y="16"/>
                      <a:pt x="20" y="15"/>
                      <a:pt x="22" y="14"/>
                    </a:cubicBezTo>
                    <a:cubicBezTo>
                      <a:pt x="23" y="13"/>
                      <a:pt x="24" y="12"/>
                      <a:pt x="25" y="12"/>
                    </a:cubicBezTo>
                    <a:cubicBezTo>
                      <a:pt x="24" y="13"/>
                      <a:pt x="23" y="14"/>
                      <a:pt x="20" y="16"/>
                    </a:cubicBezTo>
                    <a:cubicBezTo>
                      <a:pt x="19" y="16"/>
                      <a:pt x="19" y="16"/>
                      <a:pt x="19" y="16"/>
                    </a:cubicBezTo>
                    <a:cubicBezTo>
                      <a:pt x="19" y="16"/>
                      <a:pt x="19" y="16"/>
                      <a:pt x="19" y="16"/>
                    </a:cubicBezTo>
                    <a:cubicBezTo>
                      <a:pt x="19" y="16"/>
                      <a:pt x="19" y="16"/>
                      <a:pt x="19" y="16"/>
                    </a:cubicBezTo>
                    <a:cubicBezTo>
                      <a:pt x="19" y="17"/>
                      <a:pt x="18" y="17"/>
                      <a:pt x="18" y="18"/>
                    </a:cubicBezTo>
                    <a:cubicBezTo>
                      <a:pt x="18" y="18"/>
                      <a:pt x="18" y="18"/>
                      <a:pt x="19" y="19"/>
                    </a:cubicBezTo>
                    <a:cubicBezTo>
                      <a:pt x="19" y="19"/>
                      <a:pt x="20" y="19"/>
                      <a:pt x="21" y="19"/>
                    </a:cubicBezTo>
                    <a:cubicBezTo>
                      <a:pt x="21" y="19"/>
                      <a:pt x="21" y="19"/>
                      <a:pt x="21" y="19"/>
                    </a:cubicBezTo>
                    <a:cubicBezTo>
                      <a:pt x="23" y="18"/>
                      <a:pt x="26" y="17"/>
                      <a:pt x="28" y="17"/>
                    </a:cubicBezTo>
                    <a:cubicBezTo>
                      <a:pt x="27" y="17"/>
                      <a:pt x="27" y="17"/>
                      <a:pt x="27" y="18"/>
                    </a:cubicBezTo>
                    <a:cubicBezTo>
                      <a:pt x="25" y="20"/>
                      <a:pt x="22" y="22"/>
                      <a:pt x="19" y="23"/>
                    </a:cubicBezTo>
                    <a:cubicBezTo>
                      <a:pt x="16" y="24"/>
                      <a:pt x="14" y="26"/>
                      <a:pt x="13" y="27"/>
                    </a:cubicBezTo>
                    <a:cubicBezTo>
                      <a:pt x="12" y="28"/>
                      <a:pt x="12" y="28"/>
                      <a:pt x="12" y="28"/>
                    </a:cubicBezTo>
                    <a:cubicBezTo>
                      <a:pt x="12" y="29"/>
                      <a:pt x="12" y="29"/>
                      <a:pt x="13" y="30"/>
                    </a:cubicBezTo>
                    <a:cubicBezTo>
                      <a:pt x="13" y="30"/>
                      <a:pt x="14" y="30"/>
                      <a:pt x="15" y="30"/>
                    </a:cubicBezTo>
                    <a:cubicBezTo>
                      <a:pt x="16" y="28"/>
                      <a:pt x="18" y="27"/>
                      <a:pt x="21" y="26"/>
                    </a:cubicBezTo>
                    <a:cubicBezTo>
                      <a:pt x="24" y="25"/>
                      <a:pt x="27" y="23"/>
                      <a:pt x="29" y="20"/>
                    </a:cubicBezTo>
                    <a:cubicBezTo>
                      <a:pt x="30" y="19"/>
                      <a:pt x="31" y="18"/>
                      <a:pt x="31" y="16"/>
                    </a:cubicBezTo>
                    <a:cubicBezTo>
                      <a:pt x="31" y="15"/>
                      <a:pt x="31" y="15"/>
                      <a:pt x="30" y="14"/>
                    </a:cubicBezTo>
                    <a:cubicBezTo>
                      <a:pt x="30" y="14"/>
                      <a:pt x="29" y="13"/>
                      <a:pt x="28" y="13"/>
                    </a:cubicBezTo>
                    <a:cubicBezTo>
                      <a:pt x="28" y="13"/>
                      <a:pt x="28" y="13"/>
                      <a:pt x="28" y="12"/>
                    </a:cubicBezTo>
                    <a:cubicBezTo>
                      <a:pt x="28" y="12"/>
                      <a:pt x="28" y="12"/>
                      <a:pt x="28" y="12"/>
                    </a:cubicBezTo>
                    <a:cubicBezTo>
                      <a:pt x="28" y="11"/>
                      <a:pt x="28" y="10"/>
                      <a:pt x="27" y="10"/>
                    </a:cubicBezTo>
                    <a:cubicBezTo>
                      <a:pt x="26" y="9"/>
                      <a:pt x="26" y="9"/>
                      <a:pt x="25" y="9"/>
                    </a:cubicBezTo>
                    <a:cubicBezTo>
                      <a:pt x="25" y="9"/>
                      <a:pt x="25" y="8"/>
                      <a:pt x="25" y="8"/>
                    </a:cubicBezTo>
                    <a:cubicBezTo>
                      <a:pt x="25" y="7"/>
                      <a:pt x="25" y="7"/>
                      <a:pt x="25" y="7"/>
                    </a:cubicBezTo>
                    <a:cubicBezTo>
                      <a:pt x="25" y="6"/>
                      <a:pt x="24" y="5"/>
                      <a:pt x="24" y="5"/>
                    </a:cubicBezTo>
                    <a:cubicBezTo>
                      <a:pt x="23" y="5"/>
                      <a:pt x="22" y="5"/>
                      <a:pt x="22" y="6"/>
                    </a:cubicBezTo>
                    <a:cubicBezTo>
                      <a:pt x="22" y="5"/>
                      <a:pt x="23" y="4"/>
                      <a:pt x="23" y="3"/>
                    </a:cubicBezTo>
                    <a:cubicBezTo>
                      <a:pt x="23" y="3"/>
                      <a:pt x="23" y="2"/>
                      <a:pt x="22" y="2"/>
                    </a:cubicBezTo>
                    <a:cubicBezTo>
                      <a:pt x="21" y="0"/>
                      <a:pt x="18" y="1"/>
                      <a:pt x="17" y="1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321" name="Freeform 1222"/>
              <p:cNvSpPr>
                <a:spLocks/>
              </p:cNvSpPr>
              <p:nvPr/>
            </p:nvSpPr>
            <p:spPr bwMode="auto">
              <a:xfrm>
                <a:off x="340" y="2581"/>
                <a:ext cx="251" cy="675"/>
              </a:xfrm>
              <a:custGeom>
                <a:avLst/>
                <a:gdLst>
                  <a:gd name="T0" fmla="*/ 26 w 92"/>
                  <a:gd name="T1" fmla="*/ 1 h 248"/>
                  <a:gd name="T2" fmla="*/ 9 w 92"/>
                  <a:gd name="T3" fmla="*/ 8 h 248"/>
                  <a:gd name="T4" fmla="*/ 2 w 92"/>
                  <a:gd name="T5" fmla="*/ 12 h 248"/>
                  <a:gd name="T6" fmla="*/ 1 w 92"/>
                  <a:gd name="T7" fmla="*/ 14 h 248"/>
                  <a:gd name="T8" fmla="*/ 28 w 92"/>
                  <a:gd name="T9" fmla="*/ 68 h 248"/>
                  <a:gd name="T10" fmla="*/ 35 w 92"/>
                  <a:gd name="T11" fmla="*/ 81 h 248"/>
                  <a:gd name="T12" fmla="*/ 45 w 92"/>
                  <a:gd name="T13" fmla="*/ 98 h 248"/>
                  <a:gd name="T14" fmla="*/ 67 w 92"/>
                  <a:gd name="T15" fmla="*/ 141 h 248"/>
                  <a:gd name="T16" fmla="*/ 62 w 92"/>
                  <a:gd name="T17" fmla="*/ 177 h 248"/>
                  <a:gd name="T18" fmla="*/ 58 w 92"/>
                  <a:gd name="T19" fmla="*/ 198 h 248"/>
                  <a:gd name="T20" fmla="*/ 47 w 92"/>
                  <a:gd name="T21" fmla="*/ 246 h 248"/>
                  <a:gd name="T22" fmla="*/ 47 w 92"/>
                  <a:gd name="T23" fmla="*/ 248 h 248"/>
                  <a:gd name="T24" fmla="*/ 50 w 92"/>
                  <a:gd name="T25" fmla="*/ 247 h 248"/>
                  <a:gd name="T26" fmla="*/ 61 w 92"/>
                  <a:gd name="T27" fmla="*/ 199 h 248"/>
                  <a:gd name="T28" fmla="*/ 65 w 92"/>
                  <a:gd name="T29" fmla="*/ 177 h 248"/>
                  <a:gd name="T30" fmla="*/ 71 w 92"/>
                  <a:gd name="T31" fmla="*/ 148 h 248"/>
                  <a:gd name="T32" fmla="*/ 70 w 92"/>
                  <a:gd name="T33" fmla="*/ 141 h 248"/>
                  <a:gd name="T34" fmla="*/ 48 w 92"/>
                  <a:gd name="T35" fmla="*/ 96 h 248"/>
                  <a:gd name="T36" fmla="*/ 38 w 92"/>
                  <a:gd name="T37" fmla="*/ 79 h 248"/>
                  <a:gd name="T38" fmla="*/ 31 w 92"/>
                  <a:gd name="T39" fmla="*/ 66 h 248"/>
                  <a:gd name="T40" fmla="*/ 5 w 92"/>
                  <a:gd name="T41" fmla="*/ 14 h 248"/>
                  <a:gd name="T42" fmla="*/ 10 w 92"/>
                  <a:gd name="T43" fmla="*/ 11 h 248"/>
                  <a:gd name="T44" fmla="*/ 26 w 92"/>
                  <a:gd name="T45" fmla="*/ 4 h 248"/>
                  <a:gd name="T46" fmla="*/ 46 w 92"/>
                  <a:gd name="T47" fmla="*/ 35 h 248"/>
                  <a:gd name="T48" fmla="*/ 55 w 92"/>
                  <a:gd name="T49" fmla="*/ 51 h 248"/>
                  <a:gd name="T50" fmla="*/ 70 w 92"/>
                  <a:gd name="T51" fmla="*/ 69 h 248"/>
                  <a:gd name="T52" fmla="*/ 88 w 92"/>
                  <a:gd name="T53" fmla="*/ 94 h 248"/>
                  <a:gd name="T54" fmla="*/ 91 w 92"/>
                  <a:gd name="T55" fmla="*/ 95 h 248"/>
                  <a:gd name="T56" fmla="*/ 91 w 92"/>
                  <a:gd name="T57" fmla="*/ 93 h 248"/>
                  <a:gd name="T58" fmla="*/ 73 w 92"/>
                  <a:gd name="T59" fmla="*/ 67 h 248"/>
                  <a:gd name="T60" fmla="*/ 58 w 92"/>
                  <a:gd name="T61" fmla="*/ 49 h 248"/>
                  <a:gd name="T62" fmla="*/ 49 w 92"/>
                  <a:gd name="T63" fmla="*/ 33 h 248"/>
                  <a:gd name="T64" fmla="*/ 28 w 92"/>
                  <a:gd name="T65" fmla="*/ 1 h 248"/>
                  <a:gd name="T66" fmla="*/ 26 w 92"/>
                  <a:gd name="T67" fmla="*/ 1 h 2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92" h="248">
                    <a:moveTo>
                      <a:pt x="26" y="1"/>
                    </a:moveTo>
                    <a:cubicBezTo>
                      <a:pt x="20" y="3"/>
                      <a:pt x="14" y="6"/>
                      <a:pt x="9" y="8"/>
                    </a:cubicBezTo>
                    <a:cubicBezTo>
                      <a:pt x="2" y="12"/>
                      <a:pt x="2" y="12"/>
                      <a:pt x="2" y="12"/>
                    </a:cubicBezTo>
                    <a:cubicBezTo>
                      <a:pt x="1" y="12"/>
                      <a:pt x="0" y="13"/>
                      <a:pt x="1" y="14"/>
                    </a:cubicBezTo>
                    <a:cubicBezTo>
                      <a:pt x="8" y="32"/>
                      <a:pt x="18" y="50"/>
                      <a:pt x="28" y="68"/>
                    </a:cubicBezTo>
                    <a:cubicBezTo>
                      <a:pt x="35" y="81"/>
                      <a:pt x="35" y="81"/>
                      <a:pt x="35" y="81"/>
                    </a:cubicBezTo>
                    <a:cubicBezTo>
                      <a:pt x="45" y="98"/>
                      <a:pt x="45" y="98"/>
                      <a:pt x="45" y="98"/>
                    </a:cubicBezTo>
                    <a:cubicBezTo>
                      <a:pt x="54" y="112"/>
                      <a:pt x="64" y="128"/>
                      <a:pt x="67" y="141"/>
                    </a:cubicBezTo>
                    <a:cubicBezTo>
                      <a:pt x="69" y="151"/>
                      <a:pt x="65" y="164"/>
                      <a:pt x="62" y="177"/>
                    </a:cubicBezTo>
                    <a:cubicBezTo>
                      <a:pt x="60" y="184"/>
                      <a:pt x="58" y="192"/>
                      <a:pt x="58" y="198"/>
                    </a:cubicBezTo>
                    <a:cubicBezTo>
                      <a:pt x="57" y="206"/>
                      <a:pt x="54" y="234"/>
                      <a:pt x="47" y="246"/>
                    </a:cubicBezTo>
                    <a:cubicBezTo>
                      <a:pt x="46" y="246"/>
                      <a:pt x="46" y="247"/>
                      <a:pt x="47" y="248"/>
                    </a:cubicBezTo>
                    <a:cubicBezTo>
                      <a:pt x="48" y="248"/>
                      <a:pt x="49" y="248"/>
                      <a:pt x="50" y="247"/>
                    </a:cubicBezTo>
                    <a:cubicBezTo>
                      <a:pt x="57" y="235"/>
                      <a:pt x="60" y="207"/>
                      <a:pt x="61" y="199"/>
                    </a:cubicBezTo>
                    <a:cubicBezTo>
                      <a:pt x="62" y="192"/>
                      <a:pt x="63" y="185"/>
                      <a:pt x="65" y="177"/>
                    </a:cubicBezTo>
                    <a:cubicBezTo>
                      <a:pt x="68" y="167"/>
                      <a:pt x="71" y="157"/>
                      <a:pt x="71" y="148"/>
                    </a:cubicBezTo>
                    <a:cubicBezTo>
                      <a:pt x="71" y="145"/>
                      <a:pt x="70" y="143"/>
                      <a:pt x="70" y="141"/>
                    </a:cubicBezTo>
                    <a:cubicBezTo>
                      <a:pt x="67" y="127"/>
                      <a:pt x="57" y="111"/>
                      <a:pt x="48" y="96"/>
                    </a:cubicBezTo>
                    <a:cubicBezTo>
                      <a:pt x="38" y="79"/>
                      <a:pt x="38" y="79"/>
                      <a:pt x="38" y="79"/>
                    </a:cubicBezTo>
                    <a:cubicBezTo>
                      <a:pt x="31" y="66"/>
                      <a:pt x="31" y="66"/>
                      <a:pt x="31" y="66"/>
                    </a:cubicBezTo>
                    <a:cubicBezTo>
                      <a:pt x="21" y="49"/>
                      <a:pt x="12" y="32"/>
                      <a:pt x="5" y="14"/>
                    </a:cubicBezTo>
                    <a:cubicBezTo>
                      <a:pt x="6" y="13"/>
                      <a:pt x="10" y="11"/>
                      <a:pt x="10" y="11"/>
                    </a:cubicBezTo>
                    <a:cubicBezTo>
                      <a:pt x="15" y="9"/>
                      <a:pt x="21" y="6"/>
                      <a:pt x="26" y="4"/>
                    </a:cubicBezTo>
                    <a:cubicBezTo>
                      <a:pt x="34" y="13"/>
                      <a:pt x="40" y="24"/>
                      <a:pt x="46" y="35"/>
                    </a:cubicBezTo>
                    <a:cubicBezTo>
                      <a:pt x="55" y="51"/>
                      <a:pt x="55" y="51"/>
                      <a:pt x="55" y="51"/>
                    </a:cubicBezTo>
                    <a:cubicBezTo>
                      <a:pt x="60" y="57"/>
                      <a:pt x="65" y="63"/>
                      <a:pt x="70" y="69"/>
                    </a:cubicBezTo>
                    <a:cubicBezTo>
                      <a:pt x="77" y="77"/>
                      <a:pt x="84" y="85"/>
                      <a:pt x="88" y="94"/>
                    </a:cubicBezTo>
                    <a:cubicBezTo>
                      <a:pt x="89" y="95"/>
                      <a:pt x="90" y="95"/>
                      <a:pt x="91" y="95"/>
                    </a:cubicBezTo>
                    <a:cubicBezTo>
                      <a:pt x="92" y="94"/>
                      <a:pt x="92" y="93"/>
                      <a:pt x="91" y="93"/>
                    </a:cubicBezTo>
                    <a:cubicBezTo>
                      <a:pt x="87" y="84"/>
                      <a:pt x="80" y="75"/>
                      <a:pt x="73" y="67"/>
                    </a:cubicBezTo>
                    <a:cubicBezTo>
                      <a:pt x="67" y="61"/>
                      <a:pt x="62" y="55"/>
                      <a:pt x="58" y="49"/>
                    </a:cubicBezTo>
                    <a:cubicBezTo>
                      <a:pt x="49" y="33"/>
                      <a:pt x="49" y="33"/>
                      <a:pt x="49" y="33"/>
                    </a:cubicBezTo>
                    <a:cubicBezTo>
                      <a:pt x="43" y="23"/>
                      <a:pt x="36" y="11"/>
                      <a:pt x="28" y="1"/>
                    </a:cubicBezTo>
                    <a:cubicBezTo>
                      <a:pt x="27" y="1"/>
                      <a:pt x="26" y="0"/>
                      <a:pt x="26" y="1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322" name="Freeform 1223"/>
              <p:cNvSpPr>
                <a:spLocks/>
              </p:cNvSpPr>
              <p:nvPr/>
            </p:nvSpPr>
            <p:spPr bwMode="auto">
              <a:xfrm>
                <a:off x="1070" y="2750"/>
                <a:ext cx="280" cy="511"/>
              </a:xfrm>
              <a:custGeom>
                <a:avLst/>
                <a:gdLst>
                  <a:gd name="T0" fmla="*/ 90 w 103"/>
                  <a:gd name="T1" fmla="*/ 0 h 188"/>
                  <a:gd name="T2" fmla="*/ 19 w 103"/>
                  <a:gd name="T3" fmla="*/ 34 h 188"/>
                  <a:gd name="T4" fmla="*/ 18 w 103"/>
                  <a:gd name="T5" fmla="*/ 37 h 188"/>
                  <a:gd name="T6" fmla="*/ 21 w 103"/>
                  <a:gd name="T7" fmla="*/ 37 h 188"/>
                  <a:gd name="T8" fmla="*/ 90 w 103"/>
                  <a:gd name="T9" fmla="*/ 4 h 188"/>
                  <a:gd name="T10" fmla="*/ 96 w 103"/>
                  <a:gd name="T11" fmla="*/ 11 h 188"/>
                  <a:gd name="T12" fmla="*/ 99 w 103"/>
                  <a:gd name="T13" fmla="*/ 15 h 188"/>
                  <a:gd name="T14" fmla="*/ 56 w 103"/>
                  <a:gd name="T15" fmla="*/ 45 h 188"/>
                  <a:gd name="T16" fmla="*/ 26 w 103"/>
                  <a:gd name="T17" fmla="*/ 63 h 188"/>
                  <a:gd name="T18" fmla="*/ 23 w 103"/>
                  <a:gd name="T19" fmla="*/ 65 h 188"/>
                  <a:gd name="T20" fmla="*/ 0 w 103"/>
                  <a:gd name="T21" fmla="*/ 90 h 188"/>
                  <a:gd name="T22" fmla="*/ 0 w 103"/>
                  <a:gd name="T23" fmla="*/ 94 h 188"/>
                  <a:gd name="T24" fmla="*/ 2 w 103"/>
                  <a:gd name="T25" fmla="*/ 109 h 188"/>
                  <a:gd name="T26" fmla="*/ 4 w 103"/>
                  <a:gd name="T27" fmla="*/ 120 h 188"/>
                  <a:gd name="T28" fmla="*/ 5 w 103"/>
                  <a:gd name="T29" fmla="*/ 127 h 188"/>
                  <a:gd name="T30" fmla="*/ 6 w 103"/>
                  <a:gd name="T31" fmla="*/ 147 h 188"/>
                  <a:gd name="T32" fmla="*/ 8 w 103"/>
                  <a:gd name="T33" fmla="*/ 153 h 188"/>
                  <a:gd name="T34" fmla="*/ 19 w 103"/>
                  <a:gd name="T35" fmla="*/ 187 h 188"/>
                  <a:gd name="T36" fmla="*/ 21 w 103"/>
                  <a:gd name="T37" fmla="*/ 187 h 188"/>
                  <a:gd name="T38" fmla="*/ 21 w 103"/>
                  <a:gd name="T39" fmla="*/ 185 h 188"/>
                  <a:gd name="T40" fmla="*/ 11 w 103"/>
                  <a:gd name="T41" fmla="*/ 153 h 188"/>
                  <a:gd name="T42" fmla="*/ 10 w 103"/>
                  <a:gd name="T43" fmla="*/ 146 h 188"/>
                  <a:gd name="T44" fmla="*/ 8 w 103"/>
                  <a:gd name="T45" fmla="*/ 127 h 188"/>
                  <a:gd name="T46" fmla="*/ 8 w 103"/>
                  <a:gd name="T47" fmla="*/ 120 h 188"/>
                  <a:gd name="T48" fmla="*/ 6 w 103"/>
                  <a:gd name="T49" fmla="*/ 108 h 188"/>
                  <a:gd name="T50" fmla="*/ 4 w 103"/>
                  <a:gd name="T51" fmla="*/ 91 h 188"/>
                  <a:gd name="T52" fmla="*/ 25 w 103"/>
                  <a:gd name="T53" fmla="*/ 67 h 188"/>
                  <a:gd name="T54" fmla="*/ 28 w 103"/>
                  <a:gd name="T55" fmla="*/ 65 h 188"/>
                  <a:gd name="T56" fmla="*/ 57 w 103"/>
                  <a:gd name="T57" fmla="*/ 48 h 188"/>
                  <a:gd name="T58" fmla="*/ 102 w 103"/>
                  <a:gd name="T59" fmla="*/ 17 h 188"/>
                  <a:gd name="T60" fmla="*/ 102 w 103"/>
                  <a:gd name="T61" fmla="*/ 14 h 188"/>
                  <a:gd name="T62" fmla="*/ 98 w 103"/>
                  <a:gd name="T63" fmla="*/ 9 h 188"/>
                  <a:gd name="T64" fmla="*/ 92 w 103"/>
                  <a:gd name="T65" fmla="*/ 1 h 188"/>
                  <a:gd name="T66" fmla="*/ 90 w 103"/>
                  <a:gd name="T67" fmla="*/ 0 h 1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03" h="188">
                    <a:moveTo>
                      <a:pt x="90" y="0"/>
                    </a:moveTo>
                    <a:cubicBezTo>
                      <a:pt x="79" y="5"/>
                      <a:pt x="41" y="21"/>
                      <a:pt x="19" y="34"/>
                    </a:cubicBezTo>
                    <a:cubicBezTo>
                      <a:pt x="18" y="35"/>
                      <a:pt x="18" y="36"/>
                      <a:pt x="18" y="37"/>
                    </a:cubicBezTo>
                    <a:cubicBezTo>
                      <a:pt x="19" y="37"/>
                      <a:pt x="20" y="38"/>
                      <a:pt x="21" y="37"/>
                    </a:cubicBezTo>
                    <a:cubicBezTo>
                      <a:pt x="42" y="25"/>
                      <a:pt x="78" y="9"/>
                      <a:pt x="90" y="4"/>
                    </a:cubicBezTo>
                    <a:cubicBezTo>
                      <a:pt x="91" y="5"/>
                      <a:pt x="96" y="11"/>
                      <a:pt x="96" y="11"/>
                    </a:cubicBezTo>
                    <a:cubicBezTo>
                      <a:pt x="96" y="11"/>
                      <a:pt x="98" y="14"/>
                      <a:pt x="99" y="15"/>
                    </a:cubicBezTo>
                    <a:cubicBezTo>
                      <a:pt x="87" y="27"/>
                      <a:pt x="71" y="36"/>
                      <a:pt x="56" y="45"/>
                    </a:cubicBezTo>
                    <a:cubicBezTo>
                      <a:pt x="45" y="50"/>
                      <a:pt x="35" y="56"/>
                      <a:pt x="26" y="63"/>
                    </a:cubicBezTo>
                    <a:cubicBezTo>
                      <a:pt x="23" y="65"/>
                      <a:pt x="23" y="65"/>
                      <a:pt x="23" y="65"/>
                    </a:cubicBezTo>
                    <a:cubicBezTo>
                      <a:pt x="15" y="71"/>
                      <a:pt x="3" y="79"/>
                      <a:pt x="0" y="90"/>
                    </a:cubicBezTo>
                    <a:cubicBezTo>
                      <a:pt x="0" y="91"/>
                      <a:pt x="0" y="92"/>
                      <a:pt x="0" y="94"/>
                    </a:cubicBezTo>
                    <a:cubicBezTo>
                      <a:pt x="0" y="98"/>
                      <a:pt x="1" y="103"/>
                      <a:pt x="2" y="109"/>
                    </a:cubicBezTo>
                    <a:cubicBezTo>
                      <a:pt x="3" y="113"/>
                      <a:pt x="4" y="117"/>
                      <a:pt x="4" y="120"/>
                    </a:cubicBezTo>
                    <a:cubicBezTo>
                      <a:pt x="5" y="127"/>
                      <a:pt x="5" y="127"/>
                      <a:pt x="5" y="127"/>
                    </a:cubicBezTo>
                    <a:cubicBezTo>
                      <a:pt x="5" y="134"/>
                      <a:pt x="5" y="140"/>
                      <a:pt x="6" y="147"/>
                    </a:cubicBezTo>
                    <a:cubicBezTo>
                      <a:pt x="8" y="153"/>
                      <a:pt x="8" y="153"/>
                      <a:pt x="8" y="153"/>
                    </a:cubicBezTo>
                    <a:cubicBezTo>
                      <a:pt x="10" y="165"/>
                      <a:pt x="12" y="178"/>
                      <a:pt x="19" y="187"/>
                    </a:cubicBezTo>
                    <a:cubicBezTo>
                      <a:pt x="19" y="188"/>
                      <a:pt x="20" y="188"/>
                      <a:pt x="21" y="187"/>
                    </a:cubicBezTo>
                    <a:cubicBezTo>
                      <a:pt x="22" y="187"/>
                      <a:pt x="22" y="186"/>
                      <a:pt x="21" y="185"/>
                    </a:cubicBezTo>
                    <a:cubicBezTo>
                      <a:pt x="15" y="177"/>
                      <a:pt x="13" y="164"/>
                      <a:pt x="11" y="153"/>
                    </a:cubicBezTo>
                    <a:cubicBezTo>
                      <a:pt x="10" y="146"/>
                      <a:pt x="10" y="146"/>
                      <a:pt x="10" y="146"/>
                    </a:cubicBezTo>
                    <a:cubicBezTo>
                      <a:pt x="8" y="140"/>
                      <a:pt x="8" y="133"/>
                      <a:pt x="8" y="127"/>
                    </a:cubicBezTo>
                    <a:cubicBezTo>
                      <a:pt x="8" y="120"/>
                      <a:pt x="8" y="120"/>
                      <a:pt x="8" y="120"/>
                    </a:cubicBezTo>
                    <a:cubicBezTo>
                      <a:pt x="7" y="116"/>
                      <a:pt x="7" y="112"/>
                      <a:pt x="6" y="108"/>
                    </a:cubicBezTo>
                    <a:cubicBezTo>
                      <a:pt x="4" y="101"/>
                      <a:pt x="3" y="95"/>
                      <a:pt x="4" y="91"/>
                    </a:cubicBezTo>
                    <a:cubicBezTo>
                      <a:pt x="6" y="81"/>
                      <a:pt x="17" y="73"/>
                      <a:pt x="25" y="67"/>
                    </a:cubicBezTo>
                    <a:cubicBezTo>
                      <a:pt x="28" y="65"/>
                      <a:pt x="28" y="65"/>
                      <a:pt x="28" y="65"/>
                    </a:cubicBezTo>
                    <a:cubicBezTo>
                      <a:pt x="37" y="59"/>
                      <a:pt x="47" y="54"/>
                      <a:pt x="57" y="48"/>
                    </a:cubicBezTo>
                    <a:cubicBezTo>
                      <a:pt x="73" y="39"/>
                      <a:pt x="90" y="30"/>
                      <a:pt x="102" y="17"/>
                    </a:cubicBezTo>
                    <a:cubicBezTo>
                      <a:pt x="103" y="16"/>
                      <a:pt x="103" y="15"/>
                      <a:pt x="102" y="14"/>
                    </a:cubicBezTo>
                    <a:cubicBezTo>
                      <a:pt x="98" y="9"/>
                      <a:pt x="98" y="9"/>
                      <a:pt x="98" y="9"/>
                    </a:cubicBezTo>
                    <a:cubicBezTo>
                      <a:pt x="92" y="1"/>
                      <a:pt x="92" y="1"/>
                      <a:pt x="92" y="1"/>
                    </a:cubicBezTo>
                    <a:cubicBezTo>
                      <a:pt x="91" y="0"/>
                      <a:pt x="90" y="0"/>
                      <a:pt x="90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323" name="Freeform 1224"/>
              <p:cNvSpPr>
                <a:spLocks/>
              </p:cNvSpPr>
              <p:nvPr/>
            </p:nvSpPr>
            <p:spPr bwMode="auto">
              <a:xfrm>
                <a:off x="520" y="2122"/>
                <a:ext cx="858" cy="821"/>
              </a:xfrm>
              <a:custGeom>
                <a:avLst/>
                <a:gdLst>
                  <a:gd name="T0" fmla="*/ 70 w 315"/>
                  <a:gd name="T1" fmla="*/ 148 h 302"/>
                  <a:gd name="T2" fmla="*/ 12 w 315"/>
                  <a:gd name="T3" fmla="*/ 242 h 302"/>
                  <a:gd name="T4" fmla="*/ 126 w 315"/>
                  <a:gd name="T5" fmla="*/ 293 h 302"/>
                  <a:gd name="T6" fmla="*/ 222 w 315"/>
                  <a:gd name="T7" fmla="*/ 267 h 302"/>
                  <a:gd name="T8" fmla="*/ 230 w 315"/>
                  <a:gd name="T9" fmla="*/ 228 h 302"/>
                  <a:gd name="T10" fmla="*/ 223 w 315"/>
                  <a:gd name="T11" fmla="*/ 192 h 302"/>
                  <a:gd name="T12" fmla="*/ 265 w 315"/>
                  <a:gd name="T13" fmla="*/ 115 h 302"/>
                  <a:gd name="T14" fmla="*/ 300 w 315"/>
                  <a:gd name="T15" fmla="*/ 60 h 302"/>
                  <a:gd name="T16" fmla="*/ 224 w 315"/>
                  <a:gd name="T17" fmla="*/ 95 h 302"/>
                  <a:gd name="T18" fmla="*/ 191 w 315"/>
                  <a:gd name="T19" fmla="*/ 187 h 302"/>
                  <a:gd name="T20" fmla="*/ 105 w 315"/>
                  <a:gd name="T21" fmla="*/ 155 h 302"/>
                  <a:gd name="T22" fmla="*/ 119 w 315"/>
                  <a:gd name="T23" fmla="*/ 108 h 302"/>
                  <a:gd name="T24" fmla="*/ 151 w 315"/>
                  <a:gd name="T25" fmla="*/ 49 h 302"/>
                  <a:gd name="T26" fmla="*/ 171 w 315"/>
                  <a:gd name="T27" fmla="*/ 14 h 302"/>
                  <a:gd name="T28" fmla="*/ 145 w 315"/>
                  <a:gd name="T29" fmla="*/ 1 h 302"/>
                  <a:gd name="T30" fmla="*/ 80 w 315"/>
                  <a:gd name="T31" fmla="*/ 86 h 302"/>
                  <a:gd name="T32" fmla="*/ 73 w 315"/>
                  <a:gd name="T33" fmla="*/ 127 h 302"/>
                  <a:gd name="T34" fmla="*/ 71 w 315"/>
                  <a:gd name="T35" fmla="*/ 141 h 302"/>
                  <a:gd name="T36" fmla="*/ 70 w 315"/>
                  <a:gd name="T37" fmla="*/ 150 h 3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315" h="302">
                    <a:moveTo>
                      <a:pt x="70" y="148"/>
                    </a:moveTo>
                    <a:cubicBezTo>
                      <a:pt x="34" y="153"/>
                      <a:pt x="0" y="209"/>
                      <a:pt x="12" y="242"/>
                    </a:cubicBezTo>
                    <a:cubicBezTo>
                      <a:pt x="26" y="282"/>
                      <a:pt x="91" y="290"/>
                      <a:pt x="126" y="293"/>
                    </a:cubicBezTo>
                    <a:cubicBezTo>
                      <a:pt x="159" y="296"/>
                      <a:pt x="202" y="302"/>
                      <a:pt x="222" y="267"/>
                    </a:cubicBezTo>
                    <a:cubicBezTo>
                      <a:pt x="227" y="258"/>
                      <a:pt x="230" y="239"/>
                      <a:pt x="230" y="228"/>
                    </a:cubicBezTo>
                    <a:cubicBezTo>
                      <a:pt x="230" y="215"/>
                      <a:pt x="222" y="205"/>
                      <a:pt x="223" y="192"/>
                    </a:cubicBezTo>
                    <a:cubicBezTo>
                      <a:pt x="225" y="165"/>
                      <a:pt x="248" y="134"/>
                      <a:pt x="265" y="115"/>
                    </a:cubicBezTo>
                    <a:cubicBezTo>
                      <a:pt x="276" y="103"/>
                      <a:pt x="315" y="81"/>
                      <a:pt x="300" y="60"/>
                    </a:cubicBezTo>
                    <a:cubicBezTo>
                      <a:pt x="279" y="33"/>
                      <a:pt x="235" y="80"/>
                      <a:pt x="224" y="95"/>
                    </a:cubicBezTo>
                    <a:cubicBezTo>
                      <a:pt x="208" y="118"/>
                      <a:pt x="188" y="157"/>
                      <a:pt x="191" y="187"/>
                    </a:cubicBezTo>
                    <a:cubicBezTo>
                      <a:pt x="166" y="167"/>
                      <a:pt x="134" y="164"/>
                      <a:pt x="105" y="155"/>
                    </a:cubicBezTo>
                    <a:cubicBezTo>
                      <a:pt x="103" y="141"/>
                      <a:pt x="114" y="121"/>
                      <a:pt x="119" y="108"/>
                    </a:cubicBezTo>
                    <a:cubicBezTo>
                      <a:pt x="127" y="87"/>
                      <a:pt x="137" y="67"/>
                      <a:pt x="151" y="49"/>
                    </a:cubicBezTo>
                    <a:cubicBezTo>
                      <a:pt x="158" y="39"/>
                      <a:pt x="173" y="27"/>
                      <a:pt x="171" y="14"/>
                    </a:cubicBezTo>
                    <a:cubicBezTo>
                      <a:pt x="169" y="1"/>
                      <a:pt x="157" y="0"/>
                      <a:pt x="145" y="1"/>
                    </a:cubicBezTo>
                    <a:cubicBezTo>
                      <a:pt x="108" y="7"/>
                      <a:pt x="88" y="54"/>
                      <a:pt x="80" y="86"/>
                    </a:cubicBezTo>
                    <a:cubicBezTo>
                      <a:pt x="76" y="100"/>
                      <a:pt x="75" y="113"/>
                      <a:pt x="73" y="127"/>
                    </a:cubicBezTo>
                    <a:cubicBezTo>
                      <a:pt x="72" y="132"/>
                      <a:pt x="72" y="136"/>
                      <a:pt x="71" y="141"/>
                    </a:cubicBezTo>
                    <a:cubicBezTo>
                      <a:pt x="70" y="146"/>
                      <a:pt x="68" y="151"/>
                      <a:pt x="70" y="150"/>
                    </a:cubicBezTo>
                  </a:path>
                </a:pathLst>
              </a:custGeom>
              <a:solidFill>
                <a:srgbClr val="FFCF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324" name="Freeform 1225"/>
              <p:cNvSpPr>
                <a:spLocks noEditPoints="1"/>
              </p:cNvSpPr>
              <p:nvPr/>
            </p:nvSpPr>
            <p:spPr bwMode="auto">
              <a:xfrm>
                <a:off x="542" y="2113"/>
                <a:ext cx="833" cy="830"/>
              </a:xfrm>
              <a:custGeom>
                <a:avLst/>
                <a:gdLst>
                  <a:gd name="T0" fmla="*/ 70 w 306"/>
                  <a:gd name="T1" fmla="*/ 89 h 305"/>
                  <a:gd name="T2" fmla="*/ 63 w 306"/>
                  <a:gd name="T3" fmla="*/ 129 h 305"/>
                  <a:gd name="T4" fmla="*/ 61 w 306"/>
                  <a:gd name="T5" fmla="*/ 144 h 305"/>
                  <a:gd name="T6" fmla="*/ 60 w 306"/>
                  <a:gd name="T7" fmla="*/ 150 h 305"/>
                  <a:gd name="T8" fmla="*/ 0 w 306"/>
                  <a:gd name="T9" fmla="*/ 230 h 305"/>
                  <a:gd name="T10" fmla="*/ 118 w 306"/>
                  <a:gd name="T11" fmla="*/ 298 h 305"/>
                  <a:gd name="T12" fmla="*/ 215 w 306"/>
                  <a:gd name="T13" fmla="*/ 271 h 305"/>
                  <a:gd name="T14" fmla="*/ 220 w 306"/>
                  <a:gd name="T15" fmla="*/ 213 h 305"/>
                  <a:gd name="T16" fmla="*/ 258 w 306"/>
                  <a:gd name="T17" fmla="*/ 119 h 305"/>
                  <a:gd name="T18" fmla="*/ 293 w 306"/>
                  <a:gd name="T19" fmla="*/ 62 h 305"/>
                  <a:gd name="T20" fmla="*/ 215 w 306"/>
                  <a:gd name="T21" fmla="*/ 97 h 305"/>
                  <a:gd name="T22" fmla="*/ 182 w 306"/>
                  <a:gd name="T23" fmla="*/ 186 h 305"/>
                  <a:gd name="T24" fmla="*/ 98 w 306"/>
                  <a:gd name="T25" fmla="*/ 157 h 305"/>
                  <a:gd name="T26" fmla="*/ 108 w 306"/>
                  <a:gd name="T27" fmla="*/ 123 h 305"/>
                  <a:gd name="T28" fmla="*/ 144 w 306"/>
                  <a:gd name="T29" fmla="*/ 53 h 305"/>
                  <a:gd name="T30" fmla="*/ 165 w 306"/>
                  <a:gd name="T31" fmla="*/ 19 h 305"/>
                  <a:gd name="T32" fmla="*/ 137 w 306"/>
                  <a:gd name="T33" fmla="*/ 3 h 305"/>
                  <a:gd name="T34" fmla="*/ 65 w 306"/>
                  <a:gd name="T35" fmla="*/ 144 h 305"/>
                  <a:gd name="T36" fmla="*/ 67 w 306"/>
                  <a:gd name="T37" fmla="*/ 130 h 305"/>
                  <a:gd name="T38" fmla="*/ 73 w 306"/>
                  <a:gd name="T39" fmla="*/ 90 h 305"/>
                  <a:gd name="T40" fmla="*/ 161 w 306"/>
                  <a:gd name="T41" fmla="*/ 17 h 305"/>
                  <a:gd name="T42" fmla="*/ 141 w 306"/>
                  <a:gd name="T43" fmla="*/ 51 h 305"/>
                  <a:gd name="T44" fmla="*/ 105 w 306"/>
                  <a:gd name="T45" fmla="*/ 121 h 305"/>
                  <a:gd name="T46" fmla="*/ 96 w 306"/>
                  <a:gd name="T47" fmla="*/ 160 h 305"/>
                  <a:gd name="T48" fmla="*/ 182 w 306"/>
                  <a:gd name="T49" fmla="*/ 191 h 305"/>
                  <a:gd name="T50" fmla="*/ 185 w 306"/>
                  <a:gd name="T51" fmla="*/ 190 h 305"/>
                  <a:gd name="T52" fmla="*/ 275 w 306"/>
                  <a:gd name="T53" fmla="*/ 57 h 305"/>
                  <a:gd name="T54" fmla="*/ 267 w 306"/>
                  <a:gd name="T55" fmla="*/ 107 h 305"/>
                  <a:gd name="T56" fmla="*/ 213 w 306"/>
                  <a:gd name="T57" fmla="*/ 195 h 305"/>
                  <a:gd name="T58" fmla="*/ 220 w 306"/>
                  <a:gd name="T59" fmla="*/ 231 h 305"/>
                  <a:gd name="T60" fmla="*/ 125 w 306"/>
                  <a:gd name="T61" fmla="*/ 295 h 305"/>
                  <a:gd name="T62" fmla="*/ 5 w 306"/>
                  <a:gd name="T63" fmla="*/ 245 h 305"/>
                  <a:gd name="T64" fmla="*/ 16 w 306"/>
                  <a:gd name="T65" fmla="*/ 188 h 305"/>
                  <a:gd name="T66" fmla="*/ 60 w 306"/>
                  <a:gd name="T67" fmla="*/ 154 h 305"/>
                  <a:gd name="T68" fmla="*/ 64 w 306"/>
                  <a:gd name="T69" fmla="*/ 153 h 305"/>
                  <a:gd name="T70" fmla="*/ 63 w 306"/>
                  <a:gd name="T71" fmla="*/ 152 h 305"/>
                  <a:gd name="T72" fmla="*/ 64 w 306"/>
                  <a:gd name="T73" fmla="*/ 151 h 305"/>
                  <a:gd name="T74" fmla="*/ 64 w 306"/>
                  <a:gd name="T75" fmla="*/ 150 h 305"/>
                  <a:gd name="T76" fmla="*/ 182 w 306"/>
                  <a:gd name="T77" fmla="*/ 190 h 305"/>
                  <a:gd name="T78" fmla="*/ 182 w 306"/>
                  <a:gd name="T79" fmla="*/ 190 h 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306" h="305">
                    <a:moveTo>
                      <a:pt x="137" y="3"/>
                    </a:moveTo>
                    <a:cubicBezTo>
                      <a:pt x="93" y="9"/>
                      <a:pt x="75" y="70"/>
                      <a:pt x="70" y="89"/>
                    </a:cubicBezTo>
                    <a:cubicBezTo>
                      <a:pt x="68" y="99"/>
                      <a:pt x="66" y="109"/>
                      <a:pt x="65" y="118"/>
                    </a:cubicBezTo>
                    <a:cubicBezTo>
                      <a:pt x="63" y="129"/>
                      <a:pt x="63" y="129"/>
                      <a:pt x="63" y="129"/>
                    </a:cubicBezTo>
                    <a:cubicBezTo>
                      <a:pt x="62" y="139"/>
                      <a:pt x="62" y="139"/>
                      <a:pt x="62" y="139"/>
                    </a:cubicBezTo>
                    <a:cubicBezTo>
                      <a:pt x="61" y="144"/>
                      <a:pt x="61" y="144"/>
                      <a:pt x="61" y="144"/>
                    </a:cubicBezTo>
                    <a:cubicBezTo>
                      <a:pt x="60" y="149"/>
                      <a:pt x="60" y="149"/>
                      <a:pt x="60" y="149"/>
                    </a:cubicBezTo>
                    <a:cubicBezTo>
                      <a:pt x="60" y="149"/>
                      <a:pt x="60" y="150"/>
                      <a:pt x="60" y="150"/>
                    </a:cubicBezTo>
                    <a:cubicBezTo>
                      <a:pt x="43" y="153"/>
                      <a:pt x="26" y="166"/>
                      <a:pt x="14" y="186"/>
                    </a:cubicBezTo>
                    <a:cubicBezTo>
                      <a:pt x="5" y="201"/>
                      <a:pt x="0" y="217"/>
                      <a:pt x="0" y="230"/>
                    </a:cubicBezTo>
                    <a:cubicBezTo>
                      <a:pt x="0" y="236"/>
                      <a:pt x="0" y="241"/>
                      <a:pt x="2" y="246"/>
                    </a:cubicBezTo>
                    <a:cubicBezTo>
                      <a:pt x="16" y="285"/>
                      <a:pt x="75" y="294"/>
                      <a:pt x="118" y="298"/>
                    </a:cubicBezTo>
                    <a:cubicBezTo>
                      <a:pt x="125" y="298"/>
                      <a:pt x="125" y="298"/>
                      <a:pt x="125" y="298"/>
                    </a:cubicBezTo>
                    <a:cubicBezTo>
                      <a:pt x="157" y="301"/>
                      <a:pt x="197" y="305"/>
                      <a:pt x="215" y="271"/>
                    </a:cubicBezTo>
                    <a:cubicBezTo>
                      <a:pt x="221" y="261"/>
                      <a:pt x="224" y="241"/>
                      <a:pt x="224" y="231"/>
                    </a:cubicBezTo>
                    <a:cubicBezTo>
                      <a:pt x="224" y="225"/>
                      <a:pt x="222" y="219"/>
                      <a:pt x="220" y="213"/>
                    </a:cubicBezTo>
                    <a:cubicBezTo>
                      <a:pt x="218" y="207"/>
                      <a:pt x="216" y="201"/>
                      <a:pt x="217" y="195"/>
                    </a:cubicBezTo>
                    <a:cubicBezTo>
                      <a:pt x="219" y="165"/>
                      <a:pt x="249" y="129"/>
                      <a:pt x="258" y="119"/>
                    </a:cubicBezTo>
                    <a:cubicBezTo>
                      <a:pt x="261" y="117"/>
                      <a:pt x="264" y="114"/>
                      <a:pt x="269" y="110"/>
                    </a:cubicBezTo>
                    <a:cubicBezTo>
                      <a:pt x="285" y="97"/>
                      <a:pt x="306" y="79"/>
                      <a:pt x="293" y="62"/>
                    </a:cubicBezTo>
                    <a:cubicBezTo>
                      <a:pt x="289" y="56"/>
                      <a:pt x="283" y="53"/>
                      <a:pt x="275" y="53"/>
                    </a:cubicBezTo>
                    <a:cubicBezTo>
                      <a:pt x="251" y="54"/>
                      <a:pt x="221" y="88"/>
                      <a:pt x="215" y="97"/>
                    </a:cubicBezTo>
                    <a:cubicBezTo>
                      <a:pt x="199" y="119"/>
                      <a:pt x="181" y="154"/>
                      <a:pt x="181" y="183"/>
                    </a:cubicBezTo>
                    <a:cubicBezTo>
                      <a:pt x="181" y="184"/>
                      <a:pt x="182" y="185"/>
                      <a:pt x="182" y="186"/>
                    </a:cubicBezTo>
                    <a:cubicBezTo>
                      <a:pt x="163" y="173"/>
                      <a:pt x="140" y="167"/>
                      <a:pt x="118" y="162"/>
                    </a:cubicBezTo>
                    <a:cubicBezTo>
                      <a:pt x="118" y="162"/>
                      <a:pt x="101" y="158"/>
                      <a:pt x="98" y="157"/>
                    </a:cubicBezTo>
                    <a:cubicBezTo>
                      <a:pt x="98" y="157"/>
                      <a:pt x="98" y="156"/>
                      <a:pt x="98" y="156"/>
                    </a:cubicBezTo>
                    <a:cubicBezTo>
                      <a:pt x="98" y="146"/>
                      <a:pt x="104" y="134"/>
                      <a:pt x="108" y="123"/>
                    </a:cubicBezTo>
                    <a:cubicBezTo>
                      <a:pt x="113" y="112"/>
                      <a:pt x="113" y="112"/>
                      <a:pt x="113" y="112"/>
                    </a:cubicBezTo>
                    <a:cubicBezTo>
                      <a:pt x="120" y="90"/>
                      <a:pt x="131" y="71"/>
                      <a:pt x="144" y="53"/>
                    </a:cubicBezTo>
                    <a:cubicBezTo>
                      <a:pt x="150" y="45"/>
                      <a:pt x="150" y="45"/>
                      <a:pt x="150" y="45"/>
                    </a:cubicBezTo>
                    <a:cubicBezTo>
                      <a:pt x="157" y="37"/>
                      <a:pt x="165" y="29"/>
                      <a:pt x="165" y="19"/>
                    </a:cubicBezTo>
                    <a:cubicBezTo>
                      <a:pt x="165" y="18"/>
                      <a:pt x="165" y="18"/>
                      <a:pt x="165" y="17"/>
                    </a:cubicBezTo>
                    <a:cubicBezTo>
                      <a:pt x="163" y="5"/>
                      <a:pt x="153" y="0"/>
                      <a:pt x="137" y="3"/>
                    </a:cubicBezTo>
                    <a:close/>
                    <a:moveTo>
                      <a:pt x="64" y="150"/>
                    </a:moveTo>
                    <a:cubicBezTo>
                      <a:pt x="65" y="144"/>
                      <a:pt x="65" y="144"/>
                      <a:pt x="65" y="144"/>
                    </a:cubicBezTo>
                    <a:cubicBezTo>
                      <a:pt x="65" y="139"/>
                      <a:pt x="65" y="139"/>
                      <a:pt x="65" y="139"/>
                    </a:cubicBezTo>
                    <a:cubicBezTo>
                      <a:pt x="67" y="130"/>
                      <a:pt x="67" y="130"/>
                      <a:pt x="67" y="130"/>
                    </a:cubicBezTo>
                    <a:cubicBezTo>
                      <a:pt x="67" y="130"/>
                      <a:pt x="68" y="119"/>
                      <a:pt x="68" y="119"/>
                    </a:cubicBezTo>
                    <a:cubicBezTo>
                      <a:pt x="70" y="109"/>
                      <a:pt x="71" y="99"/>
                      <a:pt x="73" y="90"/>
                    </a:cubicBezTo>
                    <a:cubicBezTo>
                      <a:pt x="78" y="72"/>
                      <a:pt x="96" y="12"/>
                      <a:pt x="137" y="6"/>
                    </a:cubicBezTo>
                    <a:cubicBezTo>
                      <a:pt x="147" y="4"/>
                      <a:pt x="159" y="5"/>
                      <a:pt x="161" y="17"/>
                    </a:cubicBezTo>
                    <a:cubicBezTo>
                      <a:pt x="163" y="26"/>
                      <a:pt x="155" y="35"/>
                      <a:pt x="148" y="43"/>
                    </a:cubicBezTo>
                    <a:cubicBezTo>
                      <a:pt x="141" y="51"/>
                      <a:pt x="141" y="51"/>
                      <a:pt x="141" y="51"/>
                    </a:cubicBezTo>
                    <a:cubicBezTo>
                      <a:pt x="128" y="69"/>
                      <a:pt x="117" y="89"/>
                      <a:pt x="109" y="110"/>
                    </a:cubicBezTo>
                    <a:cubicBezTo>
                      <a:pt x="105" y="121"/>
                      <a:pt x="105" y="121"/>
                      <a:pt x="105" y="121"/>
                    </a:cubicBezTo>
                    <a:cubicBezTo>
                      <a:pt x="100" y="134"/>
                      <a:pt x="94" y="148"/>
                      <a:pt x="95" y="159"/>
                    </a:cubicBezTo>
                    <a:cubicBezTo>
                      <a:pt x="95" y="159"/>
                      <a:pt x="96" y="160"/>
                      <a:pt x="96" y="160"/>
                    </a:cubicBezTo>
                    <a:cubicBezTo>
                      <a:pt x="117" y="165"/>
                      <a:pt x="117" y="165"/>
                      <a:pt x="117" y="165"/>
                    </a:cubicBezTo>
                    <a:cubicBezTo>
                      <a:pt x="140" y="171"/>
                      <a:pt x="163" y="176"/>
                      <a:pt x="182" y="191"/>
                    </a:cubicBezTo>
                    <a:cubicBezTo>
                      <a:pt x="183" y="192"/>
                      <a:pt x="184" y="192"/>
                      <a:pt x="184" y="191"/>
                    </a:cubicBezTo>
                    <a:cubicBezTo>
                      <a:pt x="185" y="191"/>
                      <a:pt x="185" y="190"/>
                      <a:pt x="185" y="190"/>
                    </a:cubicBezTo>
                    <a:cubicBezTo>
                      <a:pt x="182" y="163"/>
                      <a:pt x="199" y="125"/>
                      <a:pt x="218" y="99"/>
                    </a:cubicBezTo>
                    <a:cubicBezTo>
                      <a:pt x="226" y="88"/>
                      <a:pt x="254" y="57"/>
                      <a:pt x="275" y="57"/>
                    </a:cubicBezTo>
                    <a:cubicBezTo>
                      <a:pt x="282" y="57"/>
                      <a:pt x="286" y="59"/>
                      <a:pt x="290" y="64"/>
                    </a:cubicBezTo>
                    <a:cubicBezTo>
                      <a:pt x="301" y="79"/>
                      <a:pt x="281" y="95"/>
                      <a:pt x="267" y="107"/>
                    </a:cubicBezTo>
                    <a:cubicBezTo>
                      <a:pt x="262" y="111"/>
                      <a:pt x="258" y="114"/>
                      <a:pt x="256" y="117"/>
                    </a:cubicBezTo>
                    <a:cubicBezTo>
                      <a:pt x="246" y="127"/>
                      <a:pt x="216" y="163"/>
                      <a:pt x="213" y="195"/>
                    </a:cubicBezTo>
                    <a:cubicBezTo>
                      <a:pt x="213" y="202"/>
                      <a:pt x="215" y="208"/>
                      <a:pt x="217" y="214"/>
                    </a:cubicBezTo>
                    <a:cubicBezTo>
                      <a:pt x="219" y="220"/>
                      <a:pt x="220" y="225"/>
                      <a:pt x="220" y="231"/>
                    </a:cubicBezTo>
                    <a:cubicBezTo>
                      <a:pt x="220" y="242"/>
                      <a:pt x="217" y="261"/>
                      <a:pt x="212" y="269"/>
                    </a:cubicBezTo>
                    <a:cubicBezTo>
                      <a:pt x="195" y="301"/>
                      <a:pt x="156" y="298"/>
                      <a:pt x="125" y="295"/>
                    </a:cubicBezTo>
                    <a:cubicBezTo>
                      <a:pt x="118" y="294"/>
                      <a:pt x="118" y="294"/>
                      <a:pt x="118" y="294"/>
                    </a:cubicBezTo>
                    <a:cubicBezTo>
                      <a:pt x="76" y="291"/>
                      <a:pt x="19" y="282"/>
                      <a:pt x="5" y="245"/>
                    </a:cubicBezTo>
                    <a:cubicBezTo>
                      <a:pt x="4" y="240"/>
                      <a:pt x="3" y="236"/>
                      <a:pt x="3" y="230"/>
                    </a:cubicBezTo>
                    <a:cubicBezTo>
                      <a:pt x="3" y="217"/>
                      <a:pt x="8" y="202"/>
                      <a:pt x="16" y="188"/>
                    </a:cubicBezTo>
                    <a:cubicBezTo>
                      <a:pt x="28" y="169"/>
                      <a:pt x="45" y="156"/>
                      <a:pt x="60" y="153"/>
                    </a:cubicBezTo>
                    <a:cubicBezTo>
                      <a:pt x="60" y="154"/>
                      <a:pt x="60" y="154"/>
                      <a:pt x="60" y="154"/>
                    </a:cubicBezTo>
                    <a:cubicBezTo>
                      <a:pt x="61" y="154"/>
                      <a:pt x="61" y="155"/>
                      <a:pt x="63" y="154"/>
                    </a:cubicBezTo>
                    <a:cubicBezTo>
                      <a:pt x="63" y="154"/>
                      <a:pt x="64" y="153"/>
                      <a:pt x="64" y="153"/>
                    </a:cubicBezTo>
                    <a:cubicBezTo>
                      <a:pt x="64" y="153"/>
                      <a:pt x="64" y="152"/>
                      <a:pt x="63" y="152"/>
                    </a:cubicBezTo>
                    <a:cubicBezTo>
                      <a:pt x="63" y="152"/>
                      <a:pt x="63" y="152"/>
                      <a:pt x="63" y="152"/>
                    </a:cubicBezTo>
                    <a:cubicBezTo>
                      <a:pt x="64" y="152"/>
                      <a:pt x="64" y="152"/>
                      <a:pt x="64" y="151"/>
                    </a:cubicBezTo>
                    <a:cubicBezTo>
                      <a:pt x="64" y="151"/>
                      <a:pt x="64" y="151"/>
                      <a:pt x="64" y="151"/>
                    </a:cubicBezTo>
                    <a:cubicBezTo>
                      <a:pt x="64" y="151"/>
                      <a:pt x="63" y="151"/>
                      <a:pt x="63" y="151"/>
                    </a:cubicBezTo>
                    <a:cubicBezTo>
                      <a:pt x="63" y="150"/>
                      <a:pt x="64" y="150"/>
                      <a:pt x="64" y="150"/>
                    </a:cubicBezTo>
                    <a:close/>
                    <a:moveTo>
                      <a:pt x="182" y="190"/>
                    </a:moveTo>
                    <a:cubicBezTo>
                      <a:pt x="182" y="190"/>
                      <a:pt x="182" y="190"/>
                      <a:pt x="182" y="190"/>
                    </a:cubicBezTo>
                    <a:cubicBezTo>
                      <a:pt x="182" y="190"/>
                      <a:pt x="182" y="190"/>
                      <a:pt x="182" y="190"/>
                    </a:cubicBezTo>
                    <a:cubicBezTo>
                      <a:pt x="182" y="190"/>
                      <a:pt x="182" y="190"/>
                      <a:pt x="182" y="19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325" name="Freeform 1226"/>
              <p:cNvSpPr>
                <a:spLocks/>
              </p:cNvSpPr>
              <p:nvPr/>
            </p:nvSpPr>
            <p:spPr bwMode="auto">
              <a:xfrm>
                <a:off x="762" y="2696"/>
                <a:ext cx="30" cy="65"/>
              </a:xfrm>
              <a:custGeom>
                <a:avLst/>
                <a:gdLst>
                  <a:gd name="T0" fmla="*/ 7 w 11"/>
                  <a:gd name="T1" fmla="*/ 2 h 24"/>
                  <a:gd name="T2" fmla="*/ 6 w 11"/>
                  <a:gd name="T3" fmla="*/ 5 h 24"/>
                  <a:gd name="T4" fmla="*/ 0 w 11"/>
                  <a:gd name="T5" fmla="*/ 22 h 24"/>
                  <a:gd name="T6" fmla="*/ 1 w 11"/>
                  <a:gd name="T7" fmla="*/ 24 h 24"/>
                  <a:gd name="T8" fmla="*/ 3 w 11"/>
                  <a:gd name="T9" fmla="*/ 23 h 24"/>
                  <a:gd name="T10" fmla="*/ 9 w 11"/>
                  <a:gd name="T11" fmla="*/ 6 h 24"/>
                  <a:gd name="T12" fmla="*/ 10 w 11"/>
                  <a:gd name="T13" fmla="*/ 3 h 24"/>
                  <a:gd name="T14" fmla="*/ 9 w 11"/>
                  <a:gd name="T15" fmla="*/ 1 h 24"/>
                  <a:gd name="T16" fmla="*/ 7 w 11"/>
                  <a:gd name="T17" fmla="*/ 2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1" h="24">
                    <a:moveTo>
                      <a:pt x="7" y="2"/>
                    </a:moveTo>
                    <a:cubicBezTo>
                      <a:pt x="6" y="5"/>
                      <a:pt x="6" y="5"/>
                      <a:pt x="6" y="5"/>
                    </a:cubicBezTo>
                    <a:cubicBezTo>
                      <a:pt x="3" y="11"/>
                      <a:pt x="1" y="16"/>
                      <a:pt x="0" y="22"/>
                    </a:cubicBezTo>
                    <a:cubicBezTo>
                      <a:pt x="0" y="23"/>
                      <a:pt x="0" y="24"/>
                      <a:pt x="1" y="24"/>
                    </a:cubicBezTo>
                    <a:cubicBezTo>
                      <a:pt x="2" y="24"/>
                      <a:pt x="3" y="24"/>
                      <a:pt x="3" y="23"/>
                    </a:cubicBezTo>
                    <a:cubicBezTo>
                      <a:pt x="4" y="17"/>
                      <a:pt x="7" y="12"/>
                      <a:pt x="9" y="6"/>
                    </a:cubicBezTo>
                    <a:cubicBezTo>
                      <a:pt x="10" y="3"/>
                      <a:pt x="10" y="3"/>
                      <a:pt x="10" y="3"/>
                    </a:cubicBezTo>
                    <a:cubicBezTo>
                      <a:pt x="11" y="2"/>
                      <a:pt x="10" y="1"/>
                      <a:pt x="9" y="1"/>
                    </a:cubicBezTo>
                    <a:cubicBezTo>
                      <a:pt x="8" y="0"/>
                      <a:pt x="7" y="1"/>
                      <a:pt x="7" y="2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326" name="Freeform 1227"/>
              <p:cNvSpPr>
                <a:spLocks/>
              </p:cNvSpPr>
              <p:nvPr/>
            </p:nvSpPr>
            <p:spPr bwMode="auto">
              <a:xfrm>
                <a:off x="721" y="2750"/>
                <a:ext cx="71" cy="38"/>
              </a:xfrm>
              <a:custGeom>
                <a:avLst/>
                <a:gdLst>
                  <a:gd name="T0" fmla="*/ 9 w 26"/>
                  <a:gd name="T1" fmla="*/ 13 h 14"/>
                  <a:gd name="T2" fmla="*/ 6 w 26"/>
                  <a:gd name="T3" fmla="*/ 2 h 14"/>
                  <a:gd name="T4" fmla="*/ 26 w 26"/>
                  <a:gd name="T5" fmla="*/ 6 h 14"/>
                  <a:gd name="T6" fmla="*/ 12 w 26"/>
                  <a:gd name="T7" fmla="*/ 14 h 14"/>
                  <a:gd name="T8" fmla="*/ 14 w 26"/>
                  <a:gd name="T9" fmla="*/ 13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" h="14">
                    <a:moveTo>
                      <a:pt x="9" y="13"/>
                    </a:moveTo>
                    <a:cubicBezTo>
                      <a:pt x="4" y="12"/>
                      <a:pt x="0" y="6"/>
                      <a:pt x="6" y="2"/>
                    </a:cubicBezTo>
                    <a:cubicBezTo>
                      <a:pt x="11" y="0"/>
                      <a:pt x="22" y="4"/>
                      <a:pt x="26" y="6"/>
                    </a:cubicBezTo>
                    <a:cubicBezTo>
                      <a:pt x="23" y="10"/>
                      <a:pt x="18" y="13"/>
                      <a:pt x="12" y="14"/>
                    </a:cubicBezTo>
                    <a:cubicBezTo>
                      <a:pt x="10" y="14"/>
                      <a:pt x="13" y="13"/>
                      <a:pt x="14" y="13"/>
                    </a:cubicBezTo>
                  </a:path>
                </a:pathLst>
              </a:custGeom>
              <a:solidFill>
                <a:srgbClr val="E06C6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327" name="Freeform 1228"/>
              <p:cNvSpPr>
                <a:spLocks noEditPoints="1"/>
              </p:cNvSpPr>
              <p:nvPr/>
            </p:nvSpPr>
            <p:spPr bwMode="auto">
              <a:xfrm>
                <a:off x="724" y="2742"/>
                <a:ext cx="74" cy="52"/>
              </a:xfrm>
              <a:custGeom>
                <a:avLst/>
                <a:gdLst>
                  <a:gd name="T0" fmla="*/ 4 w 27"/>
                  <a:gd name="T1" fmla="*/ 4 h 19"/>
                  <a:gd name="T2" fmla="*/ 0 w 27"/>
                  <a:gd name="T3" fmla="*/ 11 h 19"/>
                  <a:gd name="T4" fmla="*/ 8 w 27"/>
                  <a:gd name="T5" fmla="*/ 17 h 19"/>
                  <a:gd name="T6" fmla="*/ 9 w 27"/>
                  <a:gd name="T7" fmla="*/ 17 h 19"/>
                  <a:gd name="T8" fmla="*/ 9 w 27"/>
                  <a:gd name="T9" fmla="*/ 17 h 19"/>
                  <a:gd name="T10" fmla="*/ 11 w 27"/>
                  <a:gd name="T11" fmla="*/ 19 h 19"/>
                  <a:gd name="T12" fmla="*/ 27 w 27"/>
                  <a:gd name="T13" fmla="*/ 10 h 19"/>
                  <a:gd name="T14" fmla="*/ 27 w 27"/>
                  <a:gd name="T15" fmla="*/ 8 h 19"/>
                  <a:gd name="T16" fmla="*/ 26 w 27"/>
                  <a:gd name="T17" fmla="*/ 7 h 19"/>
                  <a:gd name="T18" fmla="*/ 4 w 27"/>
                  <a:gd name="T19" fmla="*/ 4 h 19"/>
                  <a:gd name="T20" fmla="*/ 8 w 27"/>
                  <a:gd name="T21" fmla="*/ 14 h 19"/>
                  <a:gd name="T22" fmla="*/ 4 w 27"/>
                  <a:gd name="T23" fmla="*/ 10 h 19"/>
                  <a:gd name="T24" fmla="*/ 4 w 27"/>
                  <a:gd name="T25" fmla="*/ 10 h 19"/>
                  <a:gd name="T26" fmla="*/ 6 w 27"/>
                  <a:gd name="T27" fmla="*/ 7 h 19"/>
                  <a:gd name="T28" fmla="*/ 22 w 27"/>
                  <a:gd name="T29" fmla="*/ 9 h 19"/>
                  <a:gd name="T30" fmla="*/ 13 w 27"/>
                  <a:gd name="T31" fmla="*/ 14 h 19"/>
                  <a:gd name="T32" fmla="*/ 11 w 27"/>
                  <a:gd name="T33" fmla="*/ 14 h 19"/>
                  <a:gd name="T34" fmla="*/ 10 w 27"/>
                  <a:gd name="T35" fmla="*/ 15 h 19"/>
                  <a:gd name="T36" fmla="*/ 10 w 27"/>
                  <a:gd name="T37" fmla="*/ 15 h 19"/>
                  <a:gd name="T38" fmla="*/ 8 w 27"/>
                  <a:gd name="T39" fmla="*/ 14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27" h="19">
                    <a:moveTo>
                      <a:pt x="4" y="4"/>
                    </a:moveTo>
                    <a:cubicBezTo>
                      <a:pt x="0" y="7"/>
                      <a:pt x="0" y="10"/>
                      <a:pt x="0" y="11"/>
                    </a:cubicBezTo>
                    <a:cubicBezTo>
                      <a:pt x="1" y="14"/>
                      <a:pt x="4" y="17"/>
                      <a:pt x="8" y="17"/>
                    </a:cubicBezTo>
                    <a:cubicBezTo>
                      <a:pt x="8" y="17"/>
                      <a:pt x="8" y="17"/>
                      <a:pt x="9" y="17"/>
                    </a:cubicBezTo>
                    <a:cubicBezTo>
                      <a:pt x="9" y="17"/>
                      <a:pt x="9" y="17"/>
                      <a:pt x="9" y="17"/>
                    </a:cubicBezTo>
                    <a:cubicBezTo>
                      <a:pt x="9" y="18"/>
                      <a:pt x="9" y="19"/>
                      <a:pt x="11" y="19"/>
                    </a:cubicBezTo>
                    <a:cubicBezTo>
                      <a:pt x="18" y="17"/>
                      <a:pt x="23" y="14"/>
                      <a:pt x="27" y="10"/>
                    </a:cubicBezTo>
                    <a:cubicBezTo>
                      <a:pt x="27" y="9"/>
                      <a:pt x="27" y="9"/>
                      <a:pt x="27" y="8"/>
                    </a:cubicBezTo>
                    <a:cubicBezTo>
                      <a:pt x="27" y="8"/>
                      <a:pt x="27" y="7"/>
                      <a:pt x="26" y="7"/>
                    </a:cubicBezTo>
                    <a:cubicBezTo>
                      <a:pt x="23" y="6"/>
                      <a:pt x="10" y="0"/>
                      <a:pt x="4" y="4"/>
                    </a:cubicBezTo>
                    <a:close/>
                    <a:moveTo>
                      <a:pt x="8" y="14"/>
                    </a:moveTo>
                    <a:cubicBezTo>
                      <a:pt x="6" y="14"/>
                      <a:pt x="4" y="12"/>
                      <a:pt x="4" y="10"/>
                    </a:cubicBezTo>
                    <a:cubicBezTo>
                      <a:pt x="4" y="10"/>
                      <a:pt x="4" y="10"/>
                      <a:pt x="4" y="10"/>
                    </a:cubicBezTo>
                    <a:cubicBezTo>
                      <a:pt x="4" y="9"/>
                      <a:pt x="5" y="8"/>
                      <a:pt x="6" y="7"/>
                    </a:cubicBezTo>
                    <a:cubicBezTo>
                      <a:pt x="9" y="5"/>
                      <a:pt x="17" y="7"/>
                      <a:pt x="22" y="9"/>
                    </a:cubicBezTo>
                    <a:cubicBezTo>
                      <a:pt x="20" y="11"/>
                      <a:pt x="17" y="13"/>
                      <a:pt x="13" y="14"/>
                    </a:cubicBezTo>
                    <a:cubicBezTo>
                      <a:pt x="13" y="14"/>
                      <a:pt x="12" y="14"/>
                      <a:pt x="11" y="14"/>
                    </a:cubicBezTo>
                    <a:cubicBezTo>
                      <a:pt x="10" y="15"/>
                      <a:pt x="10" y="15"/>
                      <a:pt x="10" y="15"/>
                    </a:cubicBezTo>
                    <a:cubicBezTo>
                      <a:pt x="10" y="15"/>
                      <a:pt x="10" y="15"/>
                      <a:pt x="10" y="15"/>
                    </a:cubicBezTo>
                    <a:cubicBezTo>
                      <a:pt x="10" y="15"/>
                      <a:pt x="9" y="14"/>
                      <a:pt x="8" y="14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328" name="Freeform 1229"/>
              <p:cNvSpPr>
                <a:spLocks/>
              </p:cNvSpPr>
              <p:nvPr/>
            </p:nvSpPr>
            <p:spPr bwMode="auto">
              <a:xfrm>
                <a:off x="661" y="2783"/>
                <a:ext cx="101" cy="62"/>
              </a:xfrm>
              <a:custGeom>
                <a:avLst/>
                <a:gdLst>
                  <a:gd name="T0" fmla="*/ 34 w 37"/>
                  <a:gd name="T1" fmla="*/ 0 h 23"/>
                  <a:gd name="T2" fmla="*/ 32 w 37"/>
                  <a:gd name="T3" fmla="*/ 2 h 23"/>
                  <a:gd name="T4" fmla="*/ 25 w 37"/>
                  <a:gd name="T5" fmla="*/ 17 h 23"/>
                  <a:gd name="T6" fmla="*/ 6 w 37"/>
                  <a:gd name="T7" fmla="*/ 14 h 23"/>
                  <a:gd name="T8" fmla="*/ 5 w 37"/>
                  <a:gd name="T9" fmla="*/ 4 h 23"/>
                  <a:gd name="T10" fmla="*/ 5 w 37"/>
                  <a:gd name="T11" fmla="*/ 2 h 23"/>
                  <a:gd name="T12" fmla="*/ 2 w 37"/>
                  <a:gd name="T13" fmla="*/ 3 h 23"/>
                  <a:gd name="T14" fmla="*/ 4 w 37"/>
                  <a:gd name="T15" fmla="*/ 16 h 23"/>
                  <a:gd name="T16" fmla="*/ 26 w 37"/>
                  <a:gd name="T17" fmla="*/ 20 h 23"/>
                  <a:gd name="T18" fmla="*/ 36 w 37"/>
                  <a:gd name="T19" fmla="*/ 2 h 23"/>
                  <a:gd name="T20" fmla="*/ 34 w 37"/>
                  <a:gd name="T21" fmla="*/ 0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7" h="23">
                    <a:moveTo>
                      <a:pt x="34" y="0"/>
                    </a:moveTo>
                    <a:cubicBezTo>
                      <a:pt x="33" y="0"/>
                      <a:pt x="32" y="1"/>
                      <a:pt x="32" y="2"/>
                    </a:cubicBezTo>
                    <a:cubicBezTo>
                      <a:pt x="33" y="12"/>
                      <a:pt x="29" y="15"/>
                      <a:pt x="25" y="17"/>
                    </a:cubicBezTo>
                    <a:cubicBezTo>
                      <a:pt x="19" y="20"/>
                      <a:pt x="10" y="18"/>
                      <a:pt x="6" y="14"/>
                    </a:cubicBezTo>
                    <a:cubicBezTo>
                      <a:pt x="5" y="12"/>
                      <a:pt x="3" y="9"/>
                      <a:pt x="5" y="4"/>
                    </a:cubicBezTo>
                    <a:cubicBezTo>
                      <a:pt x="6" y="3"/>
                      <a:pt x="5" y="2"/>
                      <a:pt x="5" y="2"/>
                    </a:cubicBezTo>
                    <a:cubicBezTo>
                      <a:pt x="4" y="2"/>
                      <a:pt x="3" y="2"/>
                      <a:pt x="2" y="3"/>
                    </a:cubicBezTo>
                    <a:cubicBezTo>
                      <a:pt x="0" y="7"/>
                      <a:pt x="0" y="12"/>
                      <a:pt x="4" y="16"/>
                    </a:cubicBezTo>
                    <a:cubicBezTo>
                      <a:pt x="9" y="21"/>
                      <a:pt x="19" y="23"/>
                      <a:pt x="26" y="20"/>
                    </a:cubicBezTo>
                    <a:cubicBezTo>
                      <a:pt x="30" y="19"/>
                      <a:pt x="37" y="14"/>
                      <a:pt x="36" y="2"/>
                    </a:cubicBezTo>
                    <a:cubicBezTo>
                      <a:pt x="36" y="1"/>
                      <a:pt x="35" y="0"/>
                      <a:pt x="34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329" name="Freeform 1230"/>
              <p:cNvSpPr>
                <a:spLocks/>
              </p:cNvSpPr>
              <p:nvPr/>
            </p:nvSpPr>
            <p:spPr bwMode="auto">
              <a:xfrm>
                <a:off x="740" y="2799"/>
                <a:ext cx="142" cy="101"/>
              </a:xfrm>
              <a:custGeom>
                <a:avLst/>
                <a:gdLst>
                  <a:gd name="T0" fmla="*/ 4 w 52"/>
                  <a:gd name="T1" fmla="*/ 1 h 37"/>
                  <a:gd name="T2" fmla="*/ 1 w 52"/>
                  <a:gd name="T3" fmla="*/ 15 h 37"/>
                  <a:gd name="T4" fmla="*/ 1 w 52"/>
                  <a:gd name="T5" fmla="*/ 16 h 37"/>
                  <a:gd name="T6" fmla="*/ 51 w 52"/>
                  <a:gd name="T7" fmla="*/ 22 h 37"/>
                  <a:gd name="T8" fmla="*/ 51 w 52"/>
                  <a:gd name="T9" fmla="*/ 19 h 37"/>
                  <a:gd name="T10" fmla="*/ 49 w 52"/>
                  <a:gd name="T11" fmla="*/ 19 h 37"/>
                  <a:gd name="T12" fmla="*/ 4 w 52"/>
                  <a:gd name="T13" fmla="*/ 14 h 37"/>
                  <a:gd name="T14" fmla="*/ 4 w 52"/>
                  <a:gd name="T15" fmla="*/ 11 h 37"/>
                  <a:gd name="T16" fmla="*/ 6 w 52"/>
                  <a:gd name="T17" fmla="*/ 3 h 37"/>
                  <a:gd name="T18" fmla="*/ 7 w 52"/>
                  <a:gd name="T19" fmla="*/ 2 h 37"/>
                  <a:gd name="T20" fmla="*/ 6 w 52"/>
                  <a:gd name="T21" fmla="*/ 0 h 37"/>
                  <a:gd name="T22" fmla="*/ 4 w 52"/>
                  <a:gd name="T23" fmla="*/ 1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2" h="37">
                    <a:moveTo>
                      <a:pt x="4" y="1"/>
                    </a:moveTo>
                    <a:cubicBezTo>
                      <a:pt x="1" y="5"/>
                      <a:pt x="0" y="10"/>
                      <a:pt x="1" y="15"/>
                    </a:cubicBezTo>
                    <a:cubicBezTo>
                      <a:pt x="1" y="15"/>
                      <a:pt x="1" y="16"/>
                      <a:pt x="1" y="16"/>
                    </a:cubicBezTo>
                    <a:cubicBezTo>
                      <a:pt x="10" y="23"/>
                      <a:pt x="33" y="37"/>
                      <a:pt x="51" y="22"/>
                    </a:cubicBezTo>
                    <a:cubicBezTo>
                      <a:pt x="52" y="21"/>
                      <a:pt x="52" y="20"/>
                      <a:pt x="51" y="19"/>
                    </a:cubicBezTo>
                    <a:cubicBezTo>
                      <a:pt x="51" y="19"/>
                      <a:pt x="49" y="19"/>
                      <a:pt x="49" y="19"/>
                    </a:cubicBezTo>
                    <a:cubicBezTo>
                      <a:pt x="33" y="33"/>
                      <a:pt x="13" y="20"/>
                      <a:pt x="4" y="14"/>
                    </a:cubicBezTo>
                    <a:cubicBezTo>
                      <a:pt x="4" y="13"/>
                      <a:pt x="4" y="12"/>
                      <a:pt x="4" y="11"/>
                    </a:cubicBezTo>
                    <a:cubicBezTo>
                      <a:pt x="4" y="8"/>
                      <a:pt x="5" y="5"/>
                      <a:pt x="6" y="3"/>
                    </a:cubicBezTo>
                    <a:cubicBezTo>
                      <a:pt x="7" y="2"/>
                      <a:pt x="7" y="2"/>
                      <a:pt x="7" y="2"/>
                    </a:cubicBezTo>
                    <a:cubicBezTo>
                      <a:pt x="7" y="1"/>
                      <a:pt x="7" y="1"/>
                      <a:pt x="6" y="0"/>
                    </a:cubicBezTo>
                    <a:cubicBezTo>
                      <a:pt x="5" y="0"/>
                      <a:pt x="4" y="0"/>
                      <a:pt x="4" y="1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330" name="Freeform 1231"/>
              <p:cNvSpPr>
                <a:spLocks/>
              </p:cNvSpPr>
              <p:nvPr/>
            </p:nvSpPr>
            <p:spPr bwMode="auto">
              <a:xfrm>
                <a:off x="629" y="2652"/>
                <a:ext cx="60" cy="52"/>
              </a:xfrm>
              <a:custGeom>
                <a:avLst/>
                <a:gdLst>
                  <a:gd name="T0" fmla="*/ 11 w 22"/>
                  <a:gd name="T1" fmla="*/ 5 h 19"/>
                  <a:gd name="T2" fmla="*/ 18 w 22"/>
                  <a:gd name="T3" fmla="*/ 14 h 19"/>
                  <a:gd name="T4" fmla="*/ 10 w 22"/>
                  <a:gd name="T5" fmla="*/ 4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2" h="19">
                    <a:moveTo>
                      <a:pt x="11" y="5"/>
                    </a:moveTo>
                    <a:cubicBezTo>
                      <a:pt x="0" y="7"/>
                      <a:pt x="7" y="19"/>
                      <a:pt x="18" y="14"/>
                    </a:cubicBezTo>
                    <a:cubicBezTo>
                      <a:pt x="22" y="7"/>
                      <a:pt x="18" y="0"/>
                      <a:pt x="10" y="4"/>
                    </a:cubicBezTo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331" name="Freeform 1232"/>
              <p:cNvSpPr>
                <a:spLocks/>
              </p:cNvSpPr>
              <p:nvPr/>
            </p:nvSpPr>
            <p:spPr bwMode="auto">
              <a:xfrm>
                <a:off x="961" y="2723"/>
                <a:ext cx="57" cy="52"/>
              </a:xfrm>
              <a:custGeom>
                <a:avLst/>
                <a:gdLst>
                  <a:gd name="T0" fmla="*/ 11 w 21"/>
                  <a:gd name="T1" fmla="*/ 5 h 19"/>
                  <a:gd name="T2" fmla="*/ 18 w 21"/>
                  <a:gd name="T3" fmla="*/ 14 h 19"/>
                  <a:gd name="T4" fmla="*/ 9 w 21"/>
                  <a:gd name="T5" fmla="*/ 4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" h="19">
                    <a:moveTo>
                      <a:pt x="11" y="5"/>
                    </a:moveTo>
                    <a:cubicBezTo>
                      <a:pt x="0" y="7"/>
                      <a:pt x="6" y="19"/>
                      <a:pt x="18" y="14"/>
                    </a:cubicBezTo>
                    <a:cubicBezTo>
                      <a:pt x="21" y="7"/>
                      <a:pt x="17" y="0"/>
                      <a:pt x="9" y="4"/>
                    </a:cubicBezTo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332" name="Freeform 1233"/>
              <p:cNvSpPr>
                <a:spLocks/>
              </p:cNvSpPr>
              <p:nvPr/>
            </p:nvSpPr>
            <p:spPr bwMode="auto">
              <a:xfrm>
                <a:off x="721" y="2826"/>
                <a:ext cx="47" cy="44"/>
              </a:xfrm>
              <a:custGeom>
                <a:avLst/>
                <a:gdLst>
                  <a:gd name="T0" fmla="*/ 7 w 17"/>
                  <a:gd name="T1" fmla="*/ 15 h 16"/>
                  <a:gd name="T2" fmla="*/ 14 w 17"/>
                  <a:gd name="T3" fmla="*/ 13 h 16"/>
                  <a:gd name="T4" fmla="*/ 17 w 17"/>
                  <a:gd name="T5" fmla="*/ 10 h 16"/>
                  <a:gd name="T6" fmla="*/ 13 w 17"/>
                  <a:gd name="T7" fmla="*/ 8 h 16"/>
                  <a:gd name="T8" fmla="*/ 10 w 17"/>
                  <a:gd name="T9" fmla="*/ 4 h 16"/>
                  <a:gd name="T10" fmla="*/ 7 w 17"/>
                  <a:gd name="T11" fmla="*/ 1 h 16"/>
                  <a:gd name="T12" fmla="*/ 4 w 17"/>
                  <a:gd name="T13" fmla="*/ 3 h 16"/>
                  <a:gd name="T14" fmla="*/ 0 w 17"/>
                  <a:gd name="T15" fmla="*/ 5 h 16"/>
                  <a:gd name="T16" fmla="*/ 0 w 17"/>
                  <a:gd name="T17" fmla="*/ 10 h 16"/>
                  <a:gd name="T18" fmla="*/ 7 w 17"/>
                  <a:gd name="T19" fmla="*/ 15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7" h="16">
                    <a:moveTo>
                      <a:pt x="7" y="15"/>
                    </a:moveTo>
                    <a:cubicBezTo>
                      <a:pt x="9" y="16"/>
                      <a:pt x="12" y="14"/>
                      <a:pt x="14" y="13"/>
                    </a:cubicBezTo>
                    <a:cubicBezTo>
                      <a:pt x="14" y="12"/>
                      <a:pt x="17" y="11"/>
                      <a:pt x="17" y="10"/>
                    </a:cubicBezTo>
                    <a:cubicBezTo>
                      <a:pt x="17" y="9"/>
                      <a:pt x="14" y="8"/>
                      <a:pt x="13" y="8"/>
                    </a:cubicBezTo>
                    <a:cubicBezTo>
                      <a:pt x="12" y="7"/>
                      <a:pt x="10" y="5"/>
                      <a:pt x="10" y="4"/>
                    </a:cubicBezTo>
                    <a:cubicBezTo>
                      <a:pt x="9" y="2"/>
                      <a:pt x="9" y="0"/>
                      <a:pt x="7" y="1"/>
                    </a:cubicBezTo>
                    <a:cubicBezTo>
                      <a:pt x="6" y="2"/>
                      <a:pt x="5" y="3"/>
                      <a:pt x="4" y="3"/>
                    </a:cubicBezTo>
                    <a:cubicBezTo>
                      <a:pt x="2" y="3"/>
                      <a:pt x="1" y="3"/>
                      <a:pt x="0" y="5"/>
                    </a:cubicBezTo>
                    <a:cubicBezTo>
                      <a:pt x="0" y="6"/>
                      <a:pt x="0" y="8"/>
                      <a:pt x="0" y="10"/>
                    </a:cubicBezTo>
                    <a:cubicBezTo>
                      <a:pt x="1" y="13"/>
                      <a:pt x="3" y="15"/>
                      <a:pt x="7" y="15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333" name="Freeform 1234"/>
              <p:cNvSpPr>
                <a:spLocks noEditPoints="1"/>
              </p:cNvSpPr>
              <p:nvPr/>
            </p:nvSpPr>
            <p:spPr bwMode="auto">
              <a:xfrm>
                <a:off x="716" y="2826"/>
                <a:ext cx="54" cy="46"/>
              </a:xfrm>
              <a:custGeom>
                <a:avLst/>
                <a:gdLst>
                  <a:gd name="T0" fmla="*/ 7 w 20"/>
                  <a:gd name="T1" fmla="*/ 1 h 17"/>
                  <a:gd name="T2" fmla="*/ 5 w 20"/>
                  <a:gd name="T3" fmla="*/ 1 h 17"/>
                  <a:gd name="T4" fmla="*/ 4 w 20"/>
                  <a:gd name="T5" fmla="*/ 1 h 17"/>
                  <a:gd name="T6" fmla="*/ 0 w 20"/>
                  <a:gd name="T7" fmla="*/ 5 h 17"/>
                  <a:gd name="T8" fmla="*/ 0 w 20"/>
                  <a:gd name="T9" fmla="*/ 10 h 17"/>
                  <a:gd name="T10" fmla="*/ 8 w 20"/>
                  <a:gd name="T11" fmla="*/ 17 h 17"/>
                  <a:gd name="T12" fmla="*/ 8 w 20"/>
                  <a:gd name="T13" fmla="*/ 17 h 17"/>
                  <a:gd name="T14" fmla="*/ 17 w 20"/>
                  <a:gd name="T15" fmla="*/ 14 h 17"/>
                  <a:gd name="T16" fmla="*/ 18 w 20"/>
                  <a:gd name="T17" fmla="*/ 13 h 17"/>
                  <a:gd name="T18" fmla="*/ 20 w 20"/>
                  <a:gd name="T19" fmla="*/ 10 h 17"/>
                  <a:gd name="T20" fmla="*/ 17 w 20"/>
                  <a:gd name="T21" fmla="*/ 7 h 17"/>
                  <a:gd name="T22" fmla="*/ 16 w 20"/>
                  <a:gd name="T23" fmla="*/ 6 h 17"/>
                  <a:gd name="T24" fmla="*/ 13 w 20"/>
                  <a:gd name="T25" fmla="*/ 3 h 17"/>
                  <a:gd name="T26" fmla="*/ 13 w 20"/>
                  <a:gd name="T27" fmla="*/ 2 h 17"/>
                  <a:gd name="T28" fmla="*/ 11 w 20"/>
                  <a:gd name="T29" fmla="*/ 0 h 17"/>
                  <a:gd name="T30" fmla="*/ 8 w 20"/>
                  <a:gd name="T31" fmla="*/ 0 h 17"/>
                  <a:gd name="T32" fmla="*/ 7 w 20"/>
                  <a:gd name="T33" fmla="*/ 1 h 17"/>
                  <a:gd name="T34" fmla="*/ 5 w 20"/>
                  <a:gd name="T35" fmla="*/ 5 h 17"/>
                  <a:gd name="T36" fmla="*/ 6 w 20"/>
                  <a:gd name="T37" fmla="*/ 4 h 17"/>
                  <a:gd name="T38" fmla="*/ 8 w 20"/>
                  <a:gd name="T39" fmla="*/ 3 h 17"/>
                  <a:gd name="T40" fmla="*/ 9 w 20"/>
                  <a:gd name="T41" fmla="*/ 3 h 17"/>
                  <a:gd name="T42" fmla="*/ 9 w 20"/>
                  <a:gd name="T43" fmla="*/ 3 h 17"/>
                  <a:gd name="T44" fmla="*/ 10 w 20"/>
                  <a:gd name="T45" fmla="*/ 3 h 17"/>
                  <a:gd name="T46" fmla="*/ 10 w 20"/>
                  <a:gd name="T47" fmla="*/ 5 h 17"/>
                  <a:gd name="T48" fmla="*/ 14 w 20"/>
                  <a:gd name="T49" fmla="*/ 9 h 17"/>
                  <a:gd name="T50" fmla="*/ 16 w 20"/>
                  <a:gd name="T51" fmla="*/ 10 h 17"/>
                  <a:gd name="T52" fmla="*/ 16 w 20"/>
                  <a:gd name="T53" fmla="*/ 10 h 17"/>
                  <a:gd name="T54" fmla="*/ 16 w 20"/>
                  <a:gd name="T55" fmla="*/ 11 h 17"/>
                  <a:gd name="T56" fmla="*/ 15 w 20"/>
                  <a:gd name="T57" fmla="*/ 11 h 17"/>
                  <a:gd name="T58" fmla="*/ 9 w 20"/>
                  <a:gd name="T59" fmla="*/ 14 h 17"/>
                  <a:gd name="T60" fmla="*/ 9 w 20"/>
                  <a:gd name="T61" fmla="*/ 14 h 17"/>
                  <a:gd name="T62" fmla="*/ 4 w 20"/>
                  <a:gd name="T63" fmla="*/ 9 h 17"/>
                  <a:gd name="T64" fmla="*/ 3 w 20"/>
                  <a:gd name="T65" fmla="*/ 7 h 17"/>
                  <a:gd name="T66" fmla="*/ 4 w 20"/>
                  <a:gd name="T67" fmla="*/ 5 h 17"/>
                  <a:gd name="T68" fmla="*/ 4 w 20"/>
                  <a:gd name="T69" fmla="*/ 5 h 17"/>
                  <a:gd name="T70" fmla="*/ 5 w 20"/>
                  <a:gd name="T71" fmla="*/ 5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20" h="17">
                    <a:moveTo>
                      <a:pt x="7" y="1"/>
                    </a:moveTo>
                    <a:cubicBezTo>
                      <a:pt x="5" y="1"/>
                      <a:pt x="5" y="1"/>
                      <a:pt x="5" y="1"/>
                    </a:cubicBezTo>
                    <a:cubicBezTo>
                      <a:pt x="5" y="1"/>
                      <a:pt x="4" y="1"/>
                      <a:pt x="4" y="1"/>
                    </a:cubicBezTo>
                    <a:cubicBezTo>
                      <a:pt x="3" y="2"/>
                      <a:pt x="1" y="2"/>
                      <a:pt x="0" y="5"/>
                    </a:cubicBezTo>
                    <a:cubicBezTo>
                      <a:pt x="0" y="6"/>
                      <a:pt x="0" y="8"/>
                      <a:pt x="0" y="10"/>
                    </a:cubicBezTo>
                    <a:cubicBezTo>
                      <a:pt x="2" y="14"/>
                      <a:pt x="5" y="17"/>
                      <a:pt x="8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11" y="17"/>
                      <a:pt x="15" y="16"/>
                      <a:pt x="17" y="14"/>
                    </a:cubicBezTo>
                    <a:cubicBezTo>
                      <a:pt x="17" y="14"/>
                      <a:pt x="18" y="13"/>
                      <a:pt x="18" y="13"/>
                    </a:cubicBezTo>
                    <a:cubicBezTo>
                      <a:pt x="19" y="12"/>
                      <a:pt x="20" y="11"/>
                      <a:pt x="20" y="10"/>
                    </a:cubicBezTo>
                    <a:cubicBezTo>
                      <a:pt x="20" y="8"/>
                      <a:pt x="18" y="7"/>
                      <a:pt x="17" y="7"/>
                    </a:cubicBezTo>
                    <a:cubicBezTo>
                      <a:pt x="16" y="6"/>
                      <a:pt x="16" y="6"/>
                      <a:pt x="16" y="6"/>
                    </a:cubicBezTo>
                    <a:cubicBezTo>
                      <a:pt x="14" y="5"/>
                      <a:pt x="13" y="4"/>
                      <a:pt x="13" y="3"/>
                    </a:cubicBezTo>
                    <a:cubicBezTo>
                      <a:pt x="13" y="2"/>
                      <a:pt x="13" y="2"/>
                      <a:pt x="13" y="2"/>
                    </a:cubicBezTo>
                    <a:cubicBezTo>
                      <a:pt x="11" y="0"/>
                      <a:pt x="11" y="0"/>
                      <a:pt x="11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8" y="0"/>
                      <a:pt x="7" y="1"/>
                      <a:pt x="7" y="1"/>
                    </a:cubicBezTo>
                    <a:close/>
                    <a:moveTo>
                      <a:pt x="5" y="5"/>
                    </a:moveTo>
                    <a:cubicBezTo>
                      <a:pt x="6" y="4"/>
                      <a:pt x="6" y="4"/>
                      <a:pt x="6" y="4"/>
                    </a:cubicBezTo>
                    <a:cubicBezTo>
                      <a:pt x="8" y="3"/>
                      <a:pt x="8" y="3"/>
                      <a:pt x="8" y="3"/>
                    </a:cubicBezTo>
                    <a:cubicBezTo>
                      <a:pt x="9" y="3"/>
                      <a:pt x="9" y="3"/>
                      <a:pt x="9" y="3"/>
                    </a:cubicBezTo>
                    <a:cubicBezTo>
                      <a:pt x="9" y="3"/>
                      <a:pt x="9" y="3"/>
                      <a:pt x="9" y="3"/>
                    </a:cubicBezTo>
                    <a:cubicBezTo>
                      <a:pt x="10" y="3"/>
                      <a:pt x="10" y="3"/>
                      <a:pt x="10" y="3"/>
                    </a:cubicBezTo>
                    <a:cubicBezTo>
                      <a:pt x="10" y="5"/>
                      <a:pt x="10" y="5"/>
                      <a:pt x="10" y="5"/>
                    </a:cubicBezTo>
                    <a:cubicBezTo>
                      <a:pt x="11" y="6"/>
                      <a:pt x="12" y="7"/>
                      <a:pt x="14" y="9"/>
                    </a:cubicBezTo>
                    <a:cubicBezTo>
                      <a:pt x="16" y="10"/>
                      <a:pt x="16" y="10"/>
                      <a:pt x="16" y="10"/>
                    </a:cubicBezTo>
                    <a:cubicBezTo>
                      <a:pt x="16" y="10"/>
                      <a:pt x="16" y="10"/>
                      <a:pt x="16" y="10"/>
                    </a:cubicBezTo>
                    <a:cubicBezTo>
                      <a:pt x="16" y="10"/>
                      <a:pt x="16" y="11"/>
                      <a:pt x="16" y="11"/>
                    </a:cubicBezTo>
                    <a:cubicBezTo>
                      <a:pt x="15" y="11"/>
                      <a:pt x="15" y="11"/>
                      <a:pt x="15" y="11"/>
                    </a:cubicBezTo>
                    <a:cubicBezTo>
                      <a:pt x="13" y="13"/>
                      <a:pt x="11" y="14"/>
                      <a:pt x="9" y="14"/>
                    </a:cubicBezTo>
                    <a:cubicBezTo>
                      <a:pt x="9" y="14"/>
                      <a:pt x="9" y="14"/>
                      <a:pt x="9" y="14"/>
                    </a:cubicBezTo>
                    <a:cubicBezTo>
                      <a:pt x="6" y="13"/>
                      <a:pt x="4" y="12"/>
                      <a:pt x="4" y="9"/>
                    </a:cubicBezTo>
                    <a:cubicBezTo>
                      <a:pt x="4" y="9"/>
                      <a:pt x="3" y="8"/>
                      <a:pt x="3" y="7"/>
                    </a:cubicBezTo>
                    <a:cubicBezTo>
                      <a:pt x="3" y="7"/>
                      <a:pt x="4" y="6"/>
                      <a:pt x="4" y="5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4" y="5"/>
                      <a:pt x="5" y="5"/>
                      <a:pt x="5" y="5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334" name="Freeform 1235"/>
              <p:cNvSpPr>
                <a:spLocks/>
              </p:cNvSpPr>
              <p:nvPr/>
            </p:nvSpPr>
            <p:spPr bwMode="auto">
              <a:xfrm>
                <a:off x="661" y="2590"/>
                <a:ext cx="55" cy="35"/>
              </a:xfrm>
              <a:custGeom>
                <a:avLst/>
                <a:gdLst>
                  <a:gd name="T0" fmla="*/ 1 w 20"/>
                  <a:gd name="T1" fmla="*/ 6 h 13"/>
                  <a:gd name="T2" fmla="*/ 1 w 20"/>
                  <a:gd name="T3" fmla="*/ 8 h 13"/>
                  <a:gd name="T4" fmla="*/ 4 w 20"/>
                  <a:gd name="T5" fmla="*/ 8 h 13"/>
                  <a:gd name="T6" fmla="*/ 11 w 20"/>
                  <a:gd name="T7" fmla="*/ 4 h 13"/>
                  <a:gd name="T8" fmla="*/ 17 w 20"/>
                  <a:gd name="T9" fmla="*/ 11 h 13"/>
                  <a:gd name="T10" fmla="*/ 18 w 20"/>
                  <a:gd name="T11" fmla="*/ 13 h 13"/>
                  <a:gd name="T12" fmla="*/ 20 w 20"/>
                  <a:gd name="T13" fmla="*/ 11 h 13"/>
                  <a:gd name="T14" fmla="*/ 12 w 20"/>
                  <a:gd name="T15" fmla="*/ 1 h 13"/>
                  <a:gd name="T16" fmla="*/ 1 w 20"/>
                  <a:gd name="T17" fmla="*/ 6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0" h="13">
                    <a:moveTo>
                      <a:pt x="1" y="6"/>
                    </a:moveTo>
                    <a:cubicBezTo>
                      <a:pt x="0" y="6"/>
                      <a:pt x="1" y="7"/>
                      <a:pt x="1" y="8"/>
                    </a:cubicBezTo>
                    <a:cubicBezTo>
                      <a:pt x="2" y="8"/>
                      <a:pt x="3" y="8"/>
                      <a:pt x="4" y="8"/>
                    </a:cubicBezTo>
                    <a:cubicBezTo>
                      <a:pt x="6" y="5"/>
                      <a:pt x="9" y="3"/>
                      <a:pt x="11" y="4"/>
                    </a:cubicBezTo>
                    <a:cubicBezTo>
                      <a:pt x="14" y="5"/>
                      <a:pt x="16" y="8"/>
                      <a:pt x="17" y="11"/>
                    </a:cubicBezTo>
                    <a:cubicBezTo>
                      <a:pt x="17" y="12"/>
                      <a:pt x="17" y="13"/>
                      <a:pt x="18" y="13"/>
                    </a:cubicBezTo>
                    <a:cubicBezTo>
                      <a:pt x="19" y="12"/>
                      <a:pt x="20" y="12"/>
                      <a:pt x="20" y="11"/>
                    </a:cubicBezTo>
                    <a:cubicBezTo>
                      <a:pt x="19" y="6"/>
                      <a:pt x="16" y="2"/>
                      <a:pt x="12" y="1"/>
                    </a:cubicBezTo>
                    <a:cubicBezTo>
                      <a:pt x="8" y="0"/>
                      <a:pt x="4" y="2"/>
                      <a:pt x="1" y="6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335" name="Freeform 1236"/>
              <p:cNvSpPr>
                <a:spLocks/>
              </p:cNvSpPr>
              <p:nvPr/>
            </p:nvSpPr>
            <p:spPr bwMode="auto">
              <a:xfrm>
                <a:off x="985" y="2663"/>
                <a:ext cx="58" cy="33"/>
              </a:xfrm>
              <a:custGeom>
                <a:avLst/>
                <a:gdLst>
                  <a:gd name="T0" fmla="*/ 1 w 21"/>
                  <a:gd name="T1" fmla="*/ 4 h 12"/>
                  <a:gd name="T2" fmla="*/ 1 w 21"/>
                  <a:gd name="T3" fmla="*/ 7 h 12"/>
                  <a:gd name="T4" fmla="*/ 3 w 21"/>
                  <a:gd name="T5" fmla="*/ 7 h 12"/>
                  <a:gd name="T6" fmla="*/ 12 w 21"/>
                  <a:gd name="T7" fmla="*/ 5 h 12"/>
                  <a:gd name="T8" fmla="*/ 17 w 21"/>
                  <a:gd name="T9" fmla="*/ 10 h 12"/>
                  <a:gd name="T10" fmla="*/ 19 w 21"/>
                  <a:gd name="T11" fmla="*/ 12 h 12"/>
                  <a:gd name="T12" fmla="*/ 21 w 21"/>
                  <a:gd name="T13" fmla="*/ 9 h 12"/>
                  <a:gd name="T14" fmla="*/ 13 w 21"/>
                  <a:gd name="T15" fmla="*/ 1 h 12"/>
                  <a:gd name="T16" fmla="*/ 1 w 21"/>
                  <a:gd name="T17" fmla="*/ 4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1" h="12">
                    <a:moveTo>
                      <a:pt x="1" y="4"/>
                    </a:moveTo>
                    <a:cubicBezTo>
                      <a:pt x="0" y="5"/>
                      <a:pt x="0" y="6"/>
                      <a:pt x="1" y="7"/>
                    </a:cubicBezTo>
                    <a:cubicBezTo>
                      <a:pt x="1" y="7"/>
                      <a:pt x="2" y="7"/>
                      <a:pt x="3" y="7"/>
                    </a:cubicBezTo>
                    <a:cubicBezTo>
                      <a:pt x="5" y="4"/>
                      <a:pt x="9" y="4"/>
                      <a:pt x="12" y="5"/>
                    </a:cubicBezTo>
                    <a:cubicBezTo>
                      <a:pt x="15" y="5"/>
                      <a:pt x="17" y="7"/>
                      <a:pt x="17" y="10"/>
                    </a:cubicBezTo>
                    <a:cubicBezTo>
                      <a:pt x="18" y="11"/>
                      <a:pt x="19" y="12"/>
                      <a:pt x="19" y="12"/>
                    </a:cubicBezTo>
                    <a:cubicBezTo>
                      <a:pt x="20" y="11"/>
                      <a:pt x="21" y="10"/>
                      <a:pt x="21" y="9"/>
                    </a:cubicBezTo>
                    <a:cubicBezTo>
                      <a:pt x="20" y="6"/>
                      <a:pt x="17" y="3"/>
                      <a:pt x="13" y="1"/>
                    </a:cubicBezTo>
                    <a:cubicBezTo>
                      <a:pt x="9" y="0"/>
                      <a:pt x="4" y="1"/>
                      <a:pt x="1" y="4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336" name="Freeform 1237"/>
              <p:cNvSpPr>
                <a:spLocks/>
              </p:cNvSpPr>
              <p:nvPr/>
            </p:nvSpPr>
            <p:spPr bwMode="auto">
              <a:xfrm>
                <a:off x="751" y="2211"/>
                <a:ext cx="164" cy="324"/>
              </a:xfrm>
              <a:custGeom>
                <a:avLst/>
                <a:gdLst>
                  <a:gd name="T0" fmla="*/ 0 w 60"/>
                  <a:gd name="T1" fmla="*/ 119 h 119"/>
                  <a:gd name="T2" fmla="*/ 10 w 60"/>
                  <a:gd name="T3" fmla="*/ 57 h 119"/>
                  <a:gd name="T4" fmla="*/ 45 w 60"/>
                  <a:gd name="T5" fmla="*/ 0 h 119"/>
                  <a:gd name="T6" fmla="*/ 42 w 60"/>
                  <a:gd name="T7" fmla="*/ 22 h 119"/>
                  <a:gd name="T8" fmla="*/ 23 w 60"/>
                  <a:gd name="T9" fmla="*/ 61 h 119"/>
                  <a:gd name="T10" fmla="*/ 5 w 60"/>
                  <a:gd name="T11" fmla="*/ 119 h 1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0" h="119">
                    <a:moveTo>
                      <a:pt x="0" y="119"/>
                    </a:moveTo>
                    <a:cubicBezTo>
                      <a:pt x="6" y="100"/>
                      <a:pt x="3" y="77"/>
                      <a:pt x="10" y="57"/>
                    </a:cubicBezTo>
                    <a:cubicBezTo>
                      <a:pt x="14" y="46"/>
                      <a:pt x="29" y="1"/>
                      <a:pt x="45" y="0"/>
                    </a:cubicBezTo>
                    <a:cubicBezTo>
                      <a:pt x="60" y="0"/>
                      <a:pt x="45" y="16"/>
                      <a:pt x="42" y="22"/>
                    </a:cubicBezTo>
                    <a:cubicBezTo>
                      <a:pt x="35" y="34"/>
                      <a:pt x="29" y="48"/>
                      <a:pt x="23" y="61"/>
                    </a:cubicBezTo>
                    <a:cubicBezTo>
                      <a:pt x="15" y="80"/>
                      <a:pt x="8" y="102"/>
                      <a:pt x="5" y="119"/>
                    </a:cubicBezTo>
                  </a:path>
                </a:pathLst>
              </a:custGeom>
              <a:solidFill>
                <a:srgbClr val="F2A5B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337" name="Freeform 1238"/>
              <p:cNvSpPr>
                <a:spLocks/>
              </p:cNvSpPr>
              <p:nvPr/>
            </p:nvSpPr>
            <p:spPr bwMode="auto">
              <a:xfrm>
                <a:off x="1051" y="2342"/>
                <a:ext cx="193" cy="316"/>
              </a:xfrm>
              <a:custGeom>
                <a:avLst/>
                <a:gdLst>
                  <a:gd name="T0" fmla="*/ 8 w 71"/>
                  <a:gd name="T1" fmla="*/ 109 h 116"/>
                  <a:gd name="T2" fmla="*/ 68 w 71"/>
                  <a:gd name="T3" fmla="*/ 2 h 116"/>
                  <a:gd name="T4" fmla="*/ 55 w 71"/>
                  <a:gd name="T5" fmla="*/ 28 h 116"/>
                  <a:gd name="T6" fmla="*/ 33 w 71"/>
                  <a:gd name="T7" fmla="*/ 63 h 116"/>
                  <a:gd name="T8" fmla="*/ 12 w 71"/>
                  <a:gd name="T9" fmla="*/ 116 h 1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1" h="116">
                    <a:moveTo>
                      <a:pt x="8" y="109"/>
                    </a:moveTo>
                    <a:cubicBezTo>
                      <a:pt x="0" y="106"/>
                      <a:pt x="35" y="0"/>
                      <a:pt x="68" y="2"/>
                    </a:cubicBezTo>
                    <a:cubicBezTo>
                      <a:pt x="71" y="13"/>
                      <a:pt x="61" y="20"/>
                      <a:pt x="55" y="28"/>
                    </a:cubicBezTo>
                    <a:cubicBezTo>
                      <a:pt x="46" y="39"/>
                      <a:pt x="39" y="51"/>
                      <a:pt x="33" y="63"/>
                    </a:cubicBezTo>
                    <a:cubicBezTo>
                      <a:pt x="24" y="80"/>
                      <a:pt x="15" y="98"/>
                      <a:pt x="12" y="116"/>
                    </a:cubicBezTo>
                  </a:path>
                </a:pathLst>
              </a:custGeom>
              <a:solidFill>
                <a:srgbClr val="F2A5B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338" name="Freeform 1239"/>
              <p:cNvSpPr>
                <a:spLocks/>
              </p:cNvSpPr>
              <p:nvPr/>
            </p:nvSpPr>
            <p:spPr bwMode="auto">
              <a:xfrm>
                <a:off x="517" y="2696"/>
                <a:ext cx="139" cy="81"/>
              </a:xfrm>
              <a:custGeom>
                <a:avLst/>
                <a:gdLst>
                  <a:gd name="T0" fmla="*/ 43 w 51"/>
                  <a:gd name="T1" fmla="*/ 12 h 30"/>
                  <a:gd name="T2" fmla="*/ 20 w 51"/>
                  <a:gd name="T3" fmla="*/ 23 h 30"/>
                  <a:gd name="T4" fmla="*/ 47 w 51"/>
                  <a:gd name="T5" fmla="*/ 24 h 30"/>
                  <a:gd name="T6" fmla="*/ 44 w 51"/>
                  <a:gd name="T7" fmla="*/ 13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1" h="30">
                    <a:moveTo>
                      <a:pt x="43" y="12"/>
                    </a:moveTo>
                    <a:cubicBezTo>
                      <a:pt x="32" y="0"/>
                      <a:pt x="0" y="8"/>
                      <a:pt x="20" y="23"/>
                    </a:cubicBezTo>
                    <a:cubicBezTo>
                      <a:pt x="26" y="27"/>
                      <a:pt x="40" y="30"/>
                      <a:pt x="47" y="24"/>
                    </a:cubicBezTo>
                    <a:cubicBezTo>
                      <a:pt x="51" y="20"/>
                      <a:pt x="50" y="14"/>
                      <a:pt x="44" y="13"/>
                    </a:cubicBezTo>
                  </a:path>
                </a:pathLst>
              </a:custGeom>
              <a:solidFill>
                <a:srgbClr val="F88B6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339" name="Freeform 1240"/>
              <p:cNvSpPr>
                <a:spLocks/>
              </p:cNvSpPr>
              <p:nvPr/>
            </p:nvSpPr>
            <p:spPr bwMode="auto">
              <a:xfrm>
                <a:off x="926" y="2799"/>
                <a:ext cx="152" cy="57"/>
              </a:xfrm>
              <a:custGeom>
                <a:avLst/>
                <a:gdLst>
                  <a:gd name="T0" fmla="*/ 41 w 56"/>
                  <a:gd name="T1" fmla="*/ 5 h 21"/>
                  <a:gd name="T2" fmla="*/ 11 w 56"/>
                  <a:gd name="T3" fmla="*/ 3 h 21"/>
                  <a:gd name="T4" fmla="*/ 12 w 56"/>
                  <a:gd name="T5" fmla="*/ 17 h 21"/>
                  <a:gd name="T6" fmla="*/ 45 w 56"/>
                  <a:gd name="T7" fmla="*/ 19 h 21"/>
                  <a:gd name="T8" fmla="*/ 45 w 56"/>
                  <a:gd name="T9" fmla="*/ 7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6" h="21">
                    <a:moveTo>
                      <a:pt x="41" y="5"/>
                    </a:moveTo>
                    <a:cubicBezTo>
                      <a:pt x="33" y="1"/>
                      <a:pt x="20" y="0"/>
                      <a:pt x="11" y="3"/>
                    </a:cubicBezTo>
                    <a:cubicBezTo>
                      <a:pt x="0" y="6"/>
                      <a:pt x="2" y="13"/>
                      <a:pt x="12" y="17"/>
                    </a:cubicBezTo>
                    <a:cubicBezTo>
                      <a:pt x="21" y="21"/>
                      <a:pt x="35" y="21"/>
                      <a:pt x="45" y="19"/>
                    </a:cubicBezTo>
                    <a:cubicBezTo>
                      <a:pt x="56" y="17"/>
                      <a:pt x="54" y="11"/>
                      <a:pt x="45" y="7"/>
                    </a:cubicBezTo>
                  </a:path>
                </a:pathLst>
              </a:custGeom>
              <a:solidFill>
                <a:srgbClr val="F88B6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340" name="Freeform 1241"/>
              <p:cNvSpPr>
                <a:spLocks/>
              </p:cNvSpPr>
              <p:nvPr/>
            </p:nvSpPr>
            <p:spPr bwMode="auto">
              <a:xfrm>
                <a:off x="580" y="2723"/>
                <a:ext cx="43" cy="32"/>
              </a:xfrm>
              <a:custGeom>
                <a:avLst/>
                <a:gdLst>
                  <a:gd name="T0" fmla="*/ 15 w 16"/>
                  <a:gd name="T1" fmla="*/ 6 h 12"/>
                  <a:gd name="T2" fmla="*/ 1 w 16"/>
                  <a:gd name="T3" fmla="*/ 6 h 12"/>
                  <a:gd name="T4" fmla="*/ 15 w 16"/>
                  <a:gd name="T5" fmla="*/ 11 h 12"/>
                  <a:gd name="T6" fmla="*/ 15 w 16"/>
                  <a:gd name="T7" fmla="*/ 6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" h="12">
                    <a:moveTo>
                      <a:pt x="15" y="6"/>
                    </a:moveTo>
                    <a:cubicBezTo>
                      <a:pt x="12" y="3"/>
                      <a:pt x="3" y="0"/>
                      <a:pt x="1" y="6"/>
                    </a:cubicBezTo>
                    <a:cubicBezTo>
                      <a:pt x="0" y="11"/>
                      <a:pt x="12" y="12"/>
                      <a:pt x="15" y="11"/>
                    </a:cubicBezTo>
                    <a:cubicBezTo>
                      <a:pt x="16" y="9"/>
                      <a:pt x="15" y="7"/>
                      <a:pt x="15" y="6"/>
                    </a:cubicBezTo>
                  </a:path>
                </a:pathLst>
              </a:custGeom>
              <a:solidFill>
                <a:srgbClr val="EE5F4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341" name="Freeform 1242"/>
              <p:cNvSpPr>
                <a:spLocks/>
              </p:cNvSpPr>
              <p:nvPr/>
            </p:nvSpPr>
            <p:spPr bwMode="auto">
              <a:xfrm>
                <a:off x="980" y="2813"/>
                <a:ext cx="41" cy="30"/>
              </a:xfrm>
              <a:custGeom>
                <a:avLst/>
                <a:gdLst>
                  <a:gd name="T0" fmla="*/ 14 w 15"/>
                  <a:gd name="T1" fmla="*/ 5 h 11"/>
                  <a:gd name="T2" fmla="*/ 1 w 15"/>
                  <a:gd name="T3" fmla="*/ 5 h 11"/>
                  <a:gd name="T4" fmla="*/ 15 w 15"/>
                  <a:gd name="T5" fmla="*/ 11 h 11"/>
                  <a:gd name="T6" fmla="*/ 14 w 15"/>
                  <a:gd name="T7" fmla="*/ 6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" h="11">
                    <a:moveTo>
                      <a:pt x="14" y="5"/>
                    </a:moveTo>
                    <a:cubicBezTo>
                      <a:pt x="12" y="2"/>
                      <a:pt x="2" y="0"/>
                      <a:pt x="1" y="5"/>
                    </a:cubicBezTo>
                    <a:cubicBezTo>
                      <a:pt x="0" y="10"/>
                      <a:pt x="11" y="11"/>
                      <a:pt x="15" y="11"/>
                    </a:cubicBezTo>
                    <a:cubicBezTo>
                      <a:pt x="15" y="9"/>
                      <a:pt x="15" y="7"/>
                      <a:pt x="14" y="6"/>
                    </a:cubicBezTo>
                  </a:path>
                </a:pathLst>
              </a:custGeom>
              <a:solidFill>
                <a:srgbClr val="EE5F4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342" name="Freeform 1243"/>
              <p:cNvSpPr>
                <a:spLocks/>
              </p:cNvSpPr>
              <p:nvPr/>
            </p:nvSpPr>
            <p:spPr bwMode="auto">
              <a:xfrm>
                <a:off x="637" y="3028"/>
                <a:ext cx="0" cy="2"/>
              </a:xfrm>
              <a:custGeom>
                <a:avLst/>
                <a:gdLst>
                  <a:gd name="T0" fmla="*/ 2 h 2"/>
                  <a:gd name="T1" fmla="*/ 0 h 2"/>
                  <a:gd name="T2" fmla="*/ 2 h 2"/>
                  <a:gd name="T3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343" name="Freeform 1244"/>
              <p:cNvSpPr>
                <a:spLocks/>
              </p:cNvSpPr>
              <p:nvPr/>
            </p:nvSpPr>
            <p:spPr bwMode="auto">
              <a:xfrm>
                <a:off x="629" y="3019"/>
                <a:ext cx="8" cy="14"/>
              </a:xfrm>
              <a:custGeom>
                <a:avLst/>
                <a:gdLst>
                  <a:gd name="T0" fmla="*/ 0 w 3"/>
                  <a:gd name="T1" fmla="*/ 0 h 5"/>
                  <a:gd name="T2" fmla="*/ 0 w 3"/>
                  <a:gd name="T3" fmla="*/ 1 h 5"/>
                  <a:gd name="T4" fmla="*/ 3 w 3"/>
                  <a:gd name="T5" fmla="*/ 5 h 5"/>
                  <a:gd name="T6" fmla="*/ 2 w 3"/>
                  <a:gd name="T7" fmla="*/ 2 h 5"/>
                  <a:gd name="T8" fmla="*/ 2 w 3"/>
                  <a:gd name="T9" fmla="*/ 3 h 5"/>
                  <a:gd name="T10" fmla="*/ 2 w 3"/>
                  <a:gd name="T11" fmla="*/ 1 h 5"/>
                  <a:gd name="T12" fmla="*/ 1 w 3"/>
                  <a:gd name="T13" fmla="*/ 2 h 5"/>
                  <a:gd name="T14" fmla="*/ 0 w 3"/>
                  <a:gd name="T15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" h="5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2" y="4"/>
                      <a:pt x="1" y="3"/>
                      <a:pt x="3" y="5"/>
                    </a:cubicBezTo>
                    <a:cubicBezTo>
                      <a:pt x="3" y="4"/>
                      <a:pt x="3" y="3"/>
                      <a:pt x="2" y="2"/>
                    </a:cubicBezTo>
                    <a:cubicBezTo>
                      <a:pt x="2" y="2"/>
                      <a:pt x="2" y="4"/>
                      <a:pt x="2" y="3"/>
                    </a:cubicBezTo>
                    <a:cubicBezTo>
                      <a:pt x="2" y="2"/>
                      <a:pt x="2" y="2"/>
                      <a:pt x="2" y="1"/>
                    </a:cubicBezTo>
                    <a:cubicBezTo>
                      <a:pt x="1" y="0"/>
                      <a:pt x="2" y="2"/>
                      <a:pt x="1" y="2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344" name="Freeform 1245"/>
              <p:cNvSpPr>
                <a:spLocks/>
              </p:cNvSpPr>
              <p:nvPr/>
            </p:nvSpPr>
            <p:spPr bwMode="auto">
              <a:xfrm>
                <a:off x="632" y="3025"/>
                <a:ext cx="0" cy="5"/>
              </a:xfrm>
              <a:custGeom>
                <a:avLst/>
                <a:gdLst>
                  <a:gd name="T0" fmla="*/ 2 h 2"/>
                  <a:gd name="T1" fmla="*/ 0 h 2"/>
                  <a:gd name="T2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2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345" name="Freeform 1246"/>
              <p:cNvSpPr>
                <a:spLocks/>
              </p:cNvSpPr>
              <p:nvPr/>
            </p:nvSpPr>
            <p:spPr bwMode="auto">
              <a:xfrm>
                <a:off x="632" y="3028"/>
                <a:ext cx="0" cy="5"/>
              </a:xfrm>
              <a:custGeom>
                <a:avLst/>
                <a:gdLst>
                  <a:gd name="T0" fmla="*/ 1 h 2"/>
                  <a:gd name="T1" fmla="*/ 0 h 2"/>
                  <a:gd name="T2" fmla="*/ 2 h 2"/>
                  <a:gd name="T3" fmla="*/ 1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1"/>
                    </a:moveTo>
                    <a:cubicBezTo>
                      <a:pt x="0" y="1"/>
                      <a:pt x="0" y="0"/>
                      <a:pt x="0" y="0"/>
                    </a:cubicBezTo>
                    <a:cubicBezTo>
                      <a:pt x="0" y="2"/>
                      <a:pt x="0" y="2"/>
                      <a:pt x="0" y="2"/>
                    </a:cubicBez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346" name="Freeform 1247"/>
              <p:cNvSpPr>
                <a:spLocks/>
              </p:cNvSpPr>
              <p:nvPr/>
            </p:nvSpPr>
            <p:spPr bwMode="auto">
              <a:xfrm>
                <a:off x="629" y="3030"/>
                <a:ext cx="0" cy="3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347" name="Freeform 1248"/>
              <p:cNvSpPr>
                <a:spLocks/>
              </p:cNvSpPr>
              <p:nvPr/>
            </p:nvSpPr>
            <p:spPr bwMode="auto">
              <a:xfrm>
                <a:off x="626" y="3025"/>
                <a:ext cx="3" cy="8"/>
              </a:xfrm>
              <a:custGeom>
                <a:avLst/>
                <a:gdLst>
                  <a:gd name="T0" fmla="*/ 1 w 1"/>
                  <a:gd name="T1" fmla="*/ 3 h 3"/>
                  <a:gd name="T2" fmla="*/ 1 w 1"/>
                  <a:gd name="T3" fmla="*/ 3 h 3"/>
                  <a:gd name="T4" fmla="*/ 1 w 1"/>
                  <a:gd name="T5" fmla="*/ 2 h 3"/>
                  <a:gd name="T6" fmla="*/ 1 w 1"/>
                  <a:gd name="T7" fmla="*/ 1 h 3"/>
                  <a:gd name="T8" fmla="*/ 1 w 1"/>
                  <a:gd name="T9" fmla="*/ 1 h 3"/>
                  <a:gd name="T10" fmla="*/ 0 w 1"/>
                  <a:gd name="T11" fmla="*/ 0 h 3"/>
                  <a:gd name="T12" fmla="*/ 1 w 1"/>
                  <a:gd name="T13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" h="3">
                    <a:moveTo>
                      <a:pt x="1" y="3"/>
                    </a:moveTo>
                    <a:cubicBezTo>
                      <a:pt x="1" y="3"/>
                      <a:pt x="1" y="3"/>
                      <a:pt x="1" y="3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0" y="0"/>
                      <a:pt x="1" y="1"/>
                    </a:cubicBezTo>
                    <a:cubicBezTo>
                      <a:pt x="1" y="0"/>
                      <a:pt x="1" y="2"/>
                      <a:pt x="1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2"/>
                      <a:pt x="1" y="3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348" name="Freeform 1249"/>
              <p:cNvSpPr>
                <a:spLocks/>
              </p:cNvSpPr>
              <p:nvPr/>
            </p:nvSpPr>
            <p:spPr bwMode="auto">
              <a:xfrm>
                <a:off x="629" y="3030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349" name="Freeform 1250"/>
              <p:cNvSpPr>
                <a:spLocks/>
              </p:cNvSpPr>
              <p:nvPr/>
            </p:nvSpPr>
            <p:spPr bwMode="auto">
              <a:xfrm>
                <a:off x="632" y="3028"/>
                <a:ext cx="0" cy="2"/>
              </a:xfrm>
              <a:custGeom>
                <a:avLst/>
                <a:gdLst>
                  <a:gd name="T0" fmla="*/ 2 h 2"/>
                  <a:gd name="T1" fmla="*/ 2 h 2"/>
                  <a:gd name="T2" fmla="*/ 0 h 2"/>
                  <a:gd name="T3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350" name="Freeform 1251"/>
              <p:cNvSpPr>
                <a:spLocks/>
              </p:cNvSpPr>
              <p:nvPr/>
            </p:nvSpPr>
            <p:spPr bwMode="auto">
              <a:xfrm>
                <a:off x="623" y="3022"/>
                <a:ext cx="3" cy="11"/>
              </a:xfrm>
              <a:custGeom>
                <a:avLst/>
                <a:gdLst>
                  <a:gd name="T0" fmla="*/ 1 w 1"/>
                  <a:gd name="T1" fmla="*/ 4 h 4"/>
                  <a:gd name="T2" fmla="*/ 1 w 1"/>
                  <a:gd name="T3" fmla="*/ 3 h 4"/>
                  <a:gd name="T4" fmla="*/ 0 w 1"/>
                  <a:gd name="T5" fmla="*/ 0 h 4"/>
                  <a:gd name="T6" fmla="*/ 0 w 1"/>
                  <a:gd name="T7" fmla="*/ 1 h 4"/>
                  <a:gd name="T8" fmla="*/ 1 w 1"/>
                  <a:gd name="T9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4">
                    <a:moveTo>
                      <a:pt x="1" y="4"/>
                    </a:moveTo>
                    <a:cubicBezTo>
                      <a:pt x="0" y="2"/>
                      <a:pt x="1" y="4"/>
                      <a:pt x="1" y="3"/>
                    </a:cubicBezTo>
                    <a:cubicBezTo>
                      <a:pt x="1" y="3"/>
                      <a:pt x="0" y="1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2"/>
                      <a:pt x="0" y="3"/>
                      <a:pt x="1" y="4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351" name="Freeform 1252"/>
              <p:cNvSpPr>
                <a:spLocks/>
              </p:cNvSpPr>
              <p:nvPr/>
            </p:nvSpPr>
            <p:spPr bwMode="auto">
              <a:xfrm>
                <a:off x="623" y="3019"/>
                <a:ext cx="0" cy="3"/>
              </a:xfrm>
              <a:custGeom>
                <a:avLst/>
                <a:gdLst>
                  <a:gd name="T0" fmla="*/ 0 h 3"/>
                  <a:gd name="T1" fmla="*/ 3 h 3"/>
                  <a:gd name="T2" fmla="*/ 0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3">
                    <a:moveTo>
                      <a:pt x="0" y="0"/>
                    </a:moveTo>
                    <a:lnTo>
                      <a:pt x="0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352" name="Freeform 1253"/>
              <p:cNvSpPr>
                <a:spLocks/>
              </p:cNvSpPr>
              <p:nvPr/>
            </p:nvSpPr>
            <p:spPr bwMode="auto">
              <a:xfrm>
                <a:off x="621" y="3022"/>
                <a:ext cx="2" cy="8"/>
              </a:xfrm>
              <a:custGeom>
                <a:avLst/>
                <a:gdLst>
                  <a:gd name="T0" fmla="*/ 0 w 1"/>
                  <a:gd name="T1" fmla="*/ 2 h 3"/>
                  <a:gd name="T2" fmla="*/ 1 w 1"/>
                  <a:gd name="T3" fmla="*/ 1 h 3"/>
                  <a:gd name="T4" fmla="*/ 0 w 1"/>
                  <a:gd name="T5" fmla="*/ 2 h 3"/>
                  <a:gd name="T6" fmla="*/ 1 w 1"/>
                  <a:gd name="T7" fmla="*/ 1 h 3"/>
                  <a:gd name="T8" fmla="*/ 0 w 1"/>
                  <a:gd name="T9" fmla="*/ 3 h 3"/>
                  <a:gd name="T10" fmla="*/ 1 w 1"/>
                  <a:gd name="T11" fmla="*/ 1 h 3"/>
                  <a:gd name="T12" fmla="*/ 1 w 1"/>
                  <a:gd name="T13" fmla="*/ 2 h 3"/>
                  <a:gd name="T14" fmla="*/ 1 w 1"/>
                  <a:gd name="T15" fmla="*/ 0 h 3"/>
                  <a:gd name="T16" fmla="*/ 1 w 1"/>
                  <a:gd name="T17" fmla="*/ 0 h 3"/>
                  <a:gd name="T18" fmla="*/ 1 w 1"/>
                  <a:gd name="T19" fmla="*/ 0 h 3"/>
                  <a:gd name="T20" fmla="*/ 1 w 1"/>
                  <a:gd name="T21" fmla="*/ 1 h 3"/>
                  <a:gd name="T22" fmla="*/ 0 w 1"/>
                  <a:gd name="T23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" h="3">
                    <a:moveTo>
                      <a:pt x="0" y="2"/>
                    </a:moveTo>
                    <a:cubicBezTo>
                      <a:pt x="1" y="2"/>
                      <a:pt x="1" y="1"/>
                      <a:pt x="1" y="1"/>
                    </a:cubicBezTo>
                    <a:cubicBezTo>
                      <a:pt x="1" y="1"/>
                      <a:pt x="1" y="1"/>
                      <a:pt x="0" y="2"/>
                    </a:cubicBezTo>
                    <a:cubicBezTo>
                      <a:pt x="0" y="2"/>
                      <a:pt x="1" y="1"/>
                      <a:pt x="1" y="1"/>
                    </a:cubicBezTo>
                    <a:cubicBezTo>
                      <a:pt x="0" y="3"/>
                      <a:pt x="1" y="1"/>
                      <a:pt x="0" y="3"/>
                    </a:cubicBezTo>
                    <a:cubicBezTo>
                      <a:pt x="0" y="3"/>
                      <a:pt x="1" y="3"/>
                      <a:pt x="1" y="1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2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1"/>
                      <a:pt x="1" y="1"/>
                    </a:cubicBezTo>
                    <a:cubicBezTo>
                      <a:pt x="0" y="2"/>
                      <a:pt x="1" y="1"/>
                      <a:pt x="0" y="2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353" name="Rectangle 1254"/>
              <p:cNvSpPr>
                <a:spLocks noChangeArrowheads="1"/>
              </p:cNvSpPr>
              <p:nvPr/>
            </p:nvSpPr>
            <p:spPr bwMode="auto">
              <a:xfrm>
                <a:off x="623" y="3028"/>
                <a:ext cx="1" cy="1"/>
              </a:xfrm>
              <a:prstGeom prst="rect">
                <a:avLst/>
              </a:pr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354" name="Freeform 1255"/>
              <p:cNvSpPr>
                <a:spLocks/>
              </p:cNvSpPr>
              <p:nvPr/>
            </p:nvSpPr>
            <p:spPr bwMode="auto">
              <a:xfrm>
                <a:off x="618" y="3025"/>
                <a:ext cx="14" cy="3"/>
              </a:xfrm>
              <a:custGeom>
                <a:avLst/>
                <a:gdLst>
                  <a:gd name="T0" fmla="*/ 0 w 5"/>
                  <a:gd name="T1" fmla="*/ 1 h 1"/>
                  <a:gd name="T2" fmla="*/ 2 w 5"/>
                  <a:gd name="T3" fmla="*/ 1 h 1"/>
                  <a:gd name="T4" fmla="*/ 1 w 5"/>
                  <a:gd name="T5" fmla="*/ 1 h 1"/>
                  <a:gd name="T6" fmla="*/ 2 w 5"/>
                  <a:gd name="T7" fmla="*/ 0 h 1"/>
                  <a:gd name="T8" fmla="*/ 1 w 5"/>
                  <a:gd name="T9" fmla="*/ 0 h 1"/>
                  <a:gd name="T10" fmla="*/ 3 w 5"/>
                  <a:gd name="T11" fmla="*/ 0 h 1"/>
                  <a:gd name="T12" fmla="*/ 2 w 5"/>
                  <a:gd name="T13" fmla="*/ 0 h 1"/>
                  <a:gd name="T14" fmla="*/ 3 w 5"/>
                  <a:gd name="T15" fmla="*/ 0 h 1"/>
                  <a:gd name="T16" fmla="*/ 3 w 5"/>
                  <a:gd name="T17" fmla="*/ 0 h 1"/>
                  <a:gd name="T18" fmla="*/ 2 w 5"/>
                  <a:gd name="T19" fmla="*/ 0 h 1"/>
                  <a:gd name="T20" fmla="*/ 0 w 5"/>
                  <a:gd name="T21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" h="1">
                    <a:moveTo>
                      <a:pt x="0" y="1"/>
                    </a:moveTo>
                    <a:cubicBezTo>
                      <a:pt x="1" y="1"/>
                      <a:pt x="1" y="1"/>
                      <a:pt x="2" y="1"/>
                    </a:cubicBezTo>
                    <a:cubicBezTo>
                      <a:pt x="2" y="1"/>
                      <a:pt x="1" y="1"/>
                      <a:pt x="1" y="1"/>
                    </a:cubicBezTo>
                    <a:cubicBezTo>
                      <a:pt x="1" y="1"/>
                      <a:pt x="2" y="0"/>
                      <a:pt x="2" y="0"/>
                    </a:cubicBezTo>
                    <a:cubicBezTo>
                      <a:pt x="2" y="0"/>
                      <a:pt x="3" y="0"/>
                      <a:pt x="1" y="0"/>
                    </a:cubicBezTo>
                    <a:cubicBezTo>
                      <a:pt x="2" y="0"/>
                      <a:pt x="3" y="0"/>
                      <a:pt x="3" y="0"/>
                    </a:cubicBezTo>
                    <a:cubicBezTo>
                      <a:pt x="3" y="0"/>
                      <a:pt x="3" y="0"/>
                      <a:pt x="2" y="0"/>
                    </a:cubicBezTo>
                    <a:cubicBezTo>
                      <a:pt x="3" y="0"/>
                      <a:pt x="5" y="0"/>
                      <a:pt x="3" y="0"/>
                    </a:cubicBezTo>
                    <a:cubicBezTo>
                      <a:pt x="3" y="0"/>
                      <a:pt x="2" y="0"/>
                      <a:pt x="3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0" y="0"/>
                      <a:pt x="0" y="0"/>
                      <a:pt x="0" y="1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355" name="Freeform 1256"/>
              <p:cNvSpPr>
                <a:spLocks/>
              </p:cNvSpPr>
              <p:nvPr/>
            </p:nvSpPr>
            <p:spPr bwMode="auto">
              <a:xfrm>
                <a:off x="618" y="3028"/>
                <a:ext cx="3" cy="2"/>
              </a:xfrm>
              <a:custGeom>
                <a:avLst/>
                <a:gdLst>
                  <a:gd name="T0" fmla="*/ 1 w 1"/>
                  <a:gd name="T1" fmla="*/ 0 h 1"/>
                  <a:gd name="T2" fmla="*/ 1 w 1"/>
                  <a:gd name="T3" fmla="*/ 0 h 1"/>
                  <a:gd name="T4" fmla="*/ 1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0"/>
                      <a:pt x="1" y="0"/>
                      <a:pt x="1" y="0"/>
                    </a:cubicBezTo>
                    <a:cubicBezTo>
                      <a:pt x="0" y="0"/>
                      <a:pt x="0" y="1"/>
                      <a:pt x="1" y="0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356" name="Freeform 1257"/>
              <p:cNvSpPr>
                <a:spLocks/>
              </p:cNvSpPr>
              <p:nvPr/>
            </p:nvSpPr>
            <p:spPr bwMode="auto">
              <a:xfrm>
                <a:off x="626" y="302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357" name="Freeform 1258"/>
              <p:cNvSpPr>
                <a:spLocks/>
              </p:cNvSpPr>
              <p:nvPr/>
            </p:nvSpPr>
            <p:spPr bwMode="auto">
              <a:xfrm>
                <a:off x="618" y="3025"/>
                <a:ext cx="3" cy="0"/>
              </a:xfrm>
              <a:custGeom>
                <a:avLst/>
                <a:gdLst>
                  <a:gd name="T0" fmla="*/ 1 w 1"/>
                  <a:gd name="T1" fmla="*/ 1 w 1"/>
                  <a:gd name="T2" fmla="*/ 0 w 1"/>
                  <a:gd name="T3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1" y="0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358" name="Freeform 1259"/>
              <p:cNvSpPr>
                <a:spLocks/>
              </p:cNvSpPr>
              <p:nvPr/>
            </p:nvSpPr>
            <p:spPr bwMode="auto">
              <a:xfrm>
                <a:off x="615" y="3003"/>
                <a:ext cx="27" cy="22"/>
              </a:xfrm>
              <a:custGeom>
                <a:avLst/>
                <a:gdLst>
                  <a:gd name="T0" fmla="*/ 7 w 10"/>
                  <a:gd name="T1" fmla="*/ 5 h 8"/>
                  <a:gd name="T2" fmla="*/ 8 w 10"/>
                  <a:gd name="T3" fmla="*/ 4 h 8"/>
                  <a:gd name="T4" fmla="*/ 9 w 10"/>
                  <a:gd name="T5" fmla="*/ 3 h 8"/>
                  <a:gd name="T6" fmla="*/ 10 w 10"/>
                  <a:gd name="T7" fmla="*/ 1 h 8"/>
                  <a:gd name="T8" fmla="*/ 8 w 10"/>
                  <a:gd name="T9" fmla="*/ 2 h 8"/>
                  <a:gd name="T10" fmla="*/ 9 w 10"/>
                  <a:gd name="T11" fmla="*/ 0 h 8"/>
                  <a:gd name="T12" fmla="*/ 7 w 10"/>
                  <a:gd name="T13" fmla="*/ 1 h 8"/>
                  <a:gd name="T14" fmla="*/ 6 w 10"/>
                  <a:gd name="T15" fmla="*/ 2 h 8"/>
                  <a:gd name="T16" fmla="*/ 2 w 10"/>
                  <a:gd name="T17" fmla="*/ 5 h 8"/>
                  <a:gd name="T18" fmla="*/ 4 w 10"/>
                  <a:gd name="T19" fmla="*/ 6 h 8"/>
                  <a:gd name="T20" fmla="*/ 2 w 10"/>
                  <a:gd name="T21" fmla="*/ 6 h 8"/>
                  <a:gd name="T22" fmla="*/ 2 w 10"/>
                  <a:gd name="T23" fmla="*/ 5 h 8"/>
                  <a:gd name="T24" fmla="*/ 1 w 10"/>
                  <a:gd name="T25" fmla="*/ 6 h 8"/>
                  <a:gd name="T26" fmla="*/ 4 w 10"/>
                  <a:gd name="T27" fmla="*/ 7 h 8"/>
                  <a:gd name="T28" fmla="*/ 1 w 10"/>
                  <a:gd name="T29" fmla="*/ 7 h 8"/>
                  <a:gd name="T30" fmla="*/ 3 w 10"/>
                  <a:gd name="T31" fmla="*/ 8 h 8"/>
                  <a:gd name="T32" fmla="*/ 4 w 10"/>
                  <a:gd name="T33" fmla="*/ 8 h 8"/>
                  <a:gd name="T34" fmla="*/ 5 w 10"/>
                  <a:gd name="T35" fmla="*/ 8 h 8"/>
                  <a:gd name="T36" fmla="*/ 3 w 10"/>
                  <a:gd name="T37" fmla="*/ 5 h 8"/>
                  <a:gd name="T38" fmla="*/ 4 w 10"/>
                  <a:gd name="T39" fmla="*/ 6 h 8"/>
                  <a:gd name="T40" fmla="*/ 6 w 10"/>
                  <a:gd name="T41" fmla="*/ 5 h 8"/>
                  <a:gd name="T42" fmla="*/ 5 w 10"/>
                  <a:gd name="T43" fmla="*/ 4 h 8"/>
                  <a:gd name="T44" fmla="*/ 6 w 10"/>
                  <a:gd name="T45" fmla="*/ 4 h 8"/>
                  <a:gd name="T46" fmla="*/ 5 w 10"/>
                  <a:gd name="T47" fmla="*/ 3 h 8"/>
                  <a:gd name="T48" fmla="*/ 6 w 10"/>
                  <a:gd name="T49" fmla="*/ 4 h 8"/>
                  <a:gd name="T50" fmla="*/ 5 w 10"/>
                  <a:gd name="T51" fmla="*/ 2 h 8"/>
                  <a:gd name="T52" fmla="*/ 7 w 10"/>
                  <a:gd name="T53" fmla="*/ 5 h 8"/>
                  <a:gd name="T54" fmla="*/ 7 w 10"/>
                  <a:gd name="T55" fmla="*/ 4 h 8"/>
                  <a:gd name="T56" fmla="*/ 6 w 10"/>
                  <a:gd name="T57" fmla="*/ 3 h 8"/>
                  <a:gd name="T58" fmla="*/ 7 w 10"/>
                  <a:gd name="T59" fmla="*/ 5 h 8"/>
                  <a:gd name="T60" fmla="*/ 7 w 10"/>
                  <a:gd name="T61" fmla="*/ 3 h 8"/>
                  <a:gd name="T62" fmla="*/ 7 w 10"/>
                  <a:gd name="T63" fmla="*/ 2 h 8"/>
                  <a:gd name="T64" fmla="*/ 8 w 10"/>
                  <a:gd name="T65" fmla="*/ 3 h 8"/>
                  <a:gd name="T66" fmla="*/ 7 w 10"/>
                  <a:gd name="T67" fmla="*/ 5 h 8"/>
                  <a:gd name="T68" fmla="*/ 7 w 10"/>
                  <a:gd name="T69" fmla="*/ 6 h 8"/>
                  <a:gd name="T70" fmla="*/ 8 w 10"/>
                  <a:gd name="T71" fmla="*/ 3 h 8"/>
                  <a:gd name="T72" fmla="*/ 7 w 10"/>
                  <a:gd name="T73" fmla="*/ 5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0" h="8">
                    <a:moveTo>
                      <a:pt x="7" y="5"/>
                    </a:moveTo>
                    <a:cubicBezTo>
                      <a:pt x="8" y="4"/>
                      <a:pt x="8" y="4"/>
                      <a:pt x="8" y="4"/>
                    </a:cubicBezTo>
                    <a:cubicBezTo>
                      <a:pt x="8" y="3"/>
                      <a:pt x="8" y="3"/>
                      <a:pt x="9" y="3"/>
                    </a:cubicBezTo>
                    <a:cubicBezTo>
                      <a:pt x="9" y="2"/>
                      <a:pt x="9" y="2"/>
                      <a:pt x="10" y="1"/>
                    </a:cubicBezTo>
                    <a:cubicBezTo>
                      <a:pt x="9" y="1"/>
                      <a:pt x="9" y="2"/>
                      <a:pt x="8" y="2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8" y="1"/>
                      <a:pt x="7" y="2"/>
                      <a:pt x="7" y="1"/>
                    </a:cubicBezTo>
                    <a:cubicBezTo>
                      <a:pt x="6" y="0"/>
                      <a:pt x="6" y="1"/>
                      <a:pt x="6" y="2"/>
                    </a:cubicBezTo>
                    <a:cubicBezTo>
                      <a:pt x="4" y="2"/>
                      <a:pt x="3" y="4"/>
                      <a:pt x="2" y="5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3" y="5"/>
                      <a:pt x="3" y="6"/>
                      <a:pt x="2" y="6"/>
                    </a:cubicBezTo>
                    <a:cubicBezTo>
                      <a:pt x="2" y="6"/>
                      <a:pt x="2" y="5"/>
                      <a:pt x="2" y="5"/>
                    </a:cubicBezTo>
                    <a:cubicBezTo>
                      <a:pt x="0" y="5"/>
                      <a:pt x="2" y="6"/>
                      <a:pt x="1" y="6"/>
                    </a:cubicBezTo>
                    <a:cubicBezTo>
                      <a:pt x="2" y="6"/>
                      <a:pt x="3" y="7"/>
                      <a:pt x="4" y="7"/>
                    </a:cubicBezTo>
                    <a:cubicBezTo>
                      <a:pt x="2" y="6"/>
                      <a:pt x="4" y="7"/>
                      <a:pt x="1" y="7"/>
                    </a:cubicBezTo>
                    <a:cubicBezTo>
                      <a:pt x="0" y="7"/>
                      <a:pt x="3" y="7"/>
                      <a:pt x="3" y="8"/>
                    </a:cubicBezTo>
                    <a:cubicBezTo>
                      <a:pt x="4" y="8"/>
                      <a:pt x="3" y="8"/>
                      <a:pt x="4" y="8"/>
                    </a:cubicBezTo>
                    <a:cubicBezTo>
                      <a:pt x="5" y="8"/>
                      <a:pt x="4" y="8"/>
                      <a:pt x="5" y="8"/>
                    </a:cubicBezTo>
                    <a:cubicBezTo>
                      <a:pt x="6" y="8"/>
                      <a:pt x="3" y="6"/>
                      <a:pt x="3" y="5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4" y="5"/>
                      <a:pt x="4" y="4"/>
                      <a:pt x="6" y="5"/>
                    </a:cubicBezTo>
                    <a:cubicBezTo>
                      <a:pt x="5" y="5"/>
                      <a:pt x="7" y="6"/>
                      <a:pt x="5" y="4"/>
                    </a:cubicBezTo>
                    <a:cubicBezTo>
                      <a:pt x="6" y="4"/>
                      <a:pt x="5" y="4"/>
                      <a:pt x="6" y="4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5" y="3"/>
                      <a:pt x="6" y="4"/>
                      <a:pt x="6" y="4"/>
                    </a:cubicBezTo>
                    <a:cubicBezTo>
                      <a:pt x="6" y="3"/>
                      <a:pt x="5" y="3"/>
                      <a:pt x="5" y="2"/>
                    </a:cubicBezTo>
                    <a:cubicBezTo>
                      <a:pt x="6" y="3"/>
                      <a:pt x="7" y="4"/>
                      <a:pt x="7" y="5"/>
                    </a:cubicBezTo>
                    <a:cubicBezTo>
                      <a:pt x="7" y="4"/>
                      <a:pt x="7" y="4"/>
                      <a:pt x="7" y="4"/>
                    </a:cubicBezTo>
                    <a:cubicBezTo>
                      <a:pt x="7" y="4"/>
                      <a:pt x="7" y="3"/>
                      <a:pt x="6" y="3"/>
                    </a:cubicBezTo>
                    <a:cubicBezTo>
                      <a:pt x="7" y="2"/>
                      <a:pt x="7" y="4"/>
                      <a:pt x="7" y="5"/>
                    </a:cubicBezTo>
                    <a:cubicBezTo>
                      <a:pt x="7" y="5"/>
                      <a:pt x="7" y="2"/>
                      <a:pt x="7" y="3"/>
                    </a:cubicBezTo>
                    <a:cubicBezTo>
                      <a:pt x="7" y="2"/>
                      <a:pt x="7" y="2"/>
                      <a:pt x="7" y="2"/>
                    </a:cubicBezTo>
                    <a:cubicBezTo>
                      <a:pt x="7" y="2"/>
                      <a:pt x="7" y="3"/>
                      <a:pt x="8" y="3"/>
                    </a:cubicBezTo>
                    <a:cubicBezTo>
                      <a:pt x="7" y="5"/>
                      <a:pt x="7" y="4"/>
                      <a:pt x="7" y="5"/>
                    </a:cubicBezTo>
                    <a:cubicBezTo>
                      <a:pt x="7" y="6"/>
                      <a:pt x="7" y="6"/>
                      <a:pt x="7" y="6"/>
                    </a:cubicBezTo>
                    <a:cubicBezTo>
                      <a:pt x="7" y="5"/>
                      <a:pt x="8" y="4"/>
                      <a:pt x="8" y="3"/>
                    </a:cubicBezTo>
                    <a:cubicBezTo>
                      <a:pt x="7" y="5"/>
                      <a:pt x="7" y="5"/>
                      <a:pt x="7" y="5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359" name="Freeform 1260"/>
              <p:cNvSpPr>
                <a:spLocks/>
              </p:cNvSpPr>
              <p:nvPr/>
            </p:nvSpPr>
            <p:spPr bwMode="auto">
              <a:xfrm>
                <a:off x="634" y="3017"/>
                <a:ext cx="0" cy="2"/>
              </a:xfrm>
              <a:custGeom>
                <a:avLst/>
                <a:gdLst>
                  <a:gd name="T0" fmla="*/ 2 h 2"/>
                  <a:gd name="T1" fmla="*/ 0 h 2"/>
                  <a:gd name="T2" fmla="*/ 2 h 2"/>
                  <a:gd name="T3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360" name="Freeform 1261"/>
              <p:cNvSpPr>
                <a:spLocks/>
              </p:cNvSpPr>
              <p:nvPr/>
            </p:nvSpPr>
            <p:spPr bwMode="auto">
              <a:xfrm>
                <a:off x="634" y="3017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361" name="Rectangle 1262"/>
              <p:cNvSpPr>
                <a:spLocks noChangeArrowheads="1"/>
              </p:cNvSpPr>
              <p:nvPr/>
            </p:nvSpPr>
            <p:spPr bwMode="auto">
              <a:xfrm>
                <a:off x="634" y="3006"/>
                <a:ext cx="1" cy="1"/>
              </a:xfrm>
              <a:prstGeom prst="rect">
                <a:avLst/>
              </a:pr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362" name="Freeform 1263"/>
              <p:cNvSpPr>
                <a:spLocks/>
              </p:cNvSpPr>
              <p:nvPr/>
            </p:nvSpPr>
            <p:spPr bwMode="auto">
              <a:xfrm>
                <a:off x="634" y="3017"/>
                <a:ext cx="0" cy="2"/>
              </a:xfrm>
              <a:custGeom>
                <a:avLst/>
                <a:gdLst>
                  <a:gd name="T0" fmla="*/ 0 h 1"/>
                  <a:gd name="T1" fmla="*/ 0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1"/>
                      <a:pt x="0" y="0"/>
                    </a:cubicBezTo>
                    <a:cubicBezTo>
                      <a:pt x="0" y="1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363" name="Freeform 1264"/>
              <p:cNvSpPr>
                <a:spLocks/>
              </p:cNvSpPr>
              <p:nvPr/>
            </p:nvSpPr>
            <p:spPr bwMode="auto">
              <a:xfrm>
                <a:off x="632" y="3017"/>
                <a:ext cx="2" cy="2"/>
              </a:xfrm>
              <a:custGeom>
                <a:avLst/>
                <a:gdLst>
                  <a:gd name="T0" fmla="*/ 0 w 1"/>
                  <a:gd name="T1" fmla="*/ 0 h 1"/>
                  <a:gd name="T2" fmla="*/ 1 w 1"/>
                  <a:gd name="T3" fmla="*/ 1 h 1"/>
                  <a:gd name="T4" fmla="*/ 0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0" y="0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364" name="Rectangle 1265"/>
              <p:cNvSpPr>
                <a:spLocks noChangeArrowheads="1"/>
              </p:cNvSpPr>
              <p:nvPr/>
            </p:nvSpPr>
            <p:spPr bwMode="auto">
              <a:xfrm>
                <a:off x="634" y="3019"/>
                <a:ext cx="1" cy="1"/>
              </a:xfrm>
              <a:prstGeom prst="rect">
                <a:avLst/>
              </a:pr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365" name="Freeform 1266"/>
              <p:cNvSpPr>
                <a:spLocks/>
              </p:cNvSpPr>
              <p:nvPr/>
            </p:nvSpPr>
            <p:spPr bwMode="auto">
              <a:xfrm>
                <a:off x="634" y="3008"/>
                <a:ext cx="22" cy="17"/>
              </a:xfrm>
              <a:custGeom>
                <a:avLst/>
                <a:gdLst>
                  <a:gd name="T0" fmla="*/ 7 w 8"/>
                  <a:gd name="T1" fmla="*/ 5 h 6"/>
                  <a:gd name="T2" fmla="*/ 7 w 8"/>
                  <a:gd name="T3" fmla="*/ 4 h 6"/>
                  <a:gd name="T4" fmla="*/ 4 w 8"/>
                  <a:gd name="T5" fmla="*/ 4 h 6"/>
                  <a:gd name="T6" fmla="*/ 7 w 8"/>
                  <a:gd name="T7" fmla="*/ 3 h 6"/>
                  <a:gd name="T8" fmla="*/ 4 w 8"/>
                  <a:gd name="T9" fmla="*/ 2 h 6"/>
                  <a:gd name="T10" fmla="*/ 5 w 8"/>
                  <a:gd name="T11" fmla="*/ 1 h 6"/>
                  <a:gd name="T12" fmla="*/ 2 w 8"/>
                  <a:gd name="T13" fmla="*/ 3 h 6"/>
                  <a:gd name="T14" fmla="*/ 4 w 8"/>
                  <a:gd name="T15" fmla="*/ 0 h 6"/>
                  <a:gd name="T16" fmla="*/ 5 w 8"/>
                  <a:gd name="T17" fmla="*/ 0 h 6"/>
                  <a:gd name="T18" fmla="*/ 3 w 8"/>
                  <a:gd name="T19" fmla="*/ 0 h 6"/>
                  <a:gd name="T20" fmla="*/ 2 w 8"/>
                  <a:gd name="T21" fmla="*/ 1 h 6"/>
                  <a:gd name="T22" fmla="*/ 1 w 8"/>
                  <a:gd name="T23" fmla="*/ 3 h 6"/>
                  <a:gd name="T24" fmla="*/ 2 w 8"/>
                  <a:gd name="T25" fmla="*/ 2 h 6"/>
                  <a:gd name="T26" fmla="*/ 1 w 8"/>
                  <a:gd name="T27" fmla="*/ 3 h 6"/>
                  <a:gd name="T28" fmla="*/ 2 w 8"/>
                  <a:gd name="T29" fmla="*/ 3 h 6"/>
                  <a:gd name="T30" fmla="*/ 1 w 8"/>
                  <a:gd name="T31" fmla="*/ 4 h 6"/>
                  <a:gd name="T32" fmla="*/ 2 w 8"/>
                  <a:gd name="T33" fmla="*/ 3 h 6"/>
                  <a:gd name="T34" fmla="*/ 2 w 8"/>
                  <a:gd name="T35" fmla="*/ 3 h 6"/>
                  <a:gd name="T36" fmla="*/ 3 w 8"/>
                  <a:gd name="T37" fmla="*/ 2 h 6"/>
                  <a:gd name="T38" fmla="*/ 2 w 8"/>
                  <a:gd name="T39" fmla="*/ 4 h 6"/>
                  <a:gd name="T40" fmla="*/ 3 w 8"/>
                  <a:gd name="T41" fmla="*/ 3 h 6"/>
                  <a:gd name="T42" fmla="*/ 1 w 8"/>
                  <a:gd name="T43" fmla="*/ 4 h 6"/>
                  <a:gd name="T44" fmla="*/ 3 w 8"/>
                  <a:gd name="T45" fmla="*/ 4 h 6"/>
                  <a:gd name="T46" fmla="*/ 2 w 8"/>
                  <a:gd name="T47" fmla="*/ 4 h 6"/>
                  <a:gd name="T48" fmla="*/ 4 w 8"/>
                  <a:gd name="T49" fmla="*/ 3 h 6"/>
                  <a:gd name="T50" fmla="*/ 2 w 8"/>
                  <a:gd name="T51" fmla="*/ 4 h 6"/>
                  <a:gd name="T52" fmla="*/ 3 w 8"/>
                  <a:gd name="T53" fmla="*/ 4 h 6"/>
                  <a:gd name="T54" fmla="*/ 2 w 8"/>
                  <a:gd name="T55" fmla="*/ 4 h 6"/>
                  <a:gd name="T56" fmla="*/ 3 w 8"/>
                  <a:gd name="T57" fmla="*/ 5 h 6"/>
                  <a:gd name="T58" fmla="*/ 4 w 8"/>
                  <a:gd name="T59" fmla="*/ 5 h 6"/>
                  <a:gd name="T60" fmla="*/ 5 w 8"/>
                  <a:gd name="T61" fmla="*/ 5 h 6"/>
                  <a:gd name="T62" fmla="*/ 4 w 8"/>
                  <a:gd name="T63" fmla="*/ 5 h 6"/>
                  <a:gd name="T64" fmla="*/ 6 w 8"/>
                  <a:gd name="T65" fmla="*/ 6 h 6"/>
                  <a:gd name="T66" fmla="*/ 5 w 8"/>
                  <a:gd name="T67" fmla="*/ 5 h 6"/>
                  <a:gd name="T68" fmla="*/ 7 w 8"/>
                  <a:gd name="T69" fmla="*/ 5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8" h="6">
                    <a:moveTo>
                      <a:pt x="7" y="5"/>
                    </a:moveTo>
                    <a:cubicBezTo>
                      <a:pt x="8" y="5"/>
                      <a:pt x="7" y="4"/>
                      <a:pt x="7" y="4"/>
                    </a:cubicBezTo>
                    <a:cubicBezTo>
                      <a:pt x="7" y="3"/>
                      <a:pt x="4" y="4"/>
                      <a:pt x="4" y="4"/>
                    </a:cubicBezTo>
                    <a:cubicBezTo>
                      <a:pt x="7" y="3"/>
                      <a:pt x="7" y="3"/>
                      <a:pt x="7" y="3"/>
                    </a:cubicBezTo>
                    <a:cubicBezTo>
                      <a:pt x="6" y="2"/>
                      <a:pt x="6" y="1"/>
                      <a:pt x="4" y="2"/>
                    </a:cubicBezTo>
                    <a:cubicBezTo>
                      <a:pt x="4" y="1"/>
                      <a:pt x="4" y="1"/>
                      <a:pt x="5" y="1"/>
                    </a:cubicBezTo>
                    <a:cubicBezTo>
                      <a:pt x="4" y="0"/>
                      <a:pt x="2" y="4"/>
                      <a:pt x="2" y="3"/>
                    </a:cubicBezTo>
                    <a:cubicBezTo>
                      <a:pt x="4" y="2"/>
                      <a:pt x="3" y="1"/>
                      <a:pt x="4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4" y="0"/>
                      <a:pt x="3" y="0"/>
                      <a:pt x="3" y="0"/>
                    </a:cubicBezTo>
                    <a:cubicBezTo>
                      <a:pt x="3" y="0"/>
                      <a:pt x="2" y="2"/>
                      <a:pt x="2" y="1"/>
                    </a:cubicBezTo>
                    <a:cubicBezTo>
                      <a:pt x="2" y="2"/>
                      <a:pt x="1" y="2"/>
                      <a:pt x="1" y="3"/>
                    </a:cubicBezTo>
                    <a:cubicBezTo>
                      <a:pt x="1" y="2"/>
                      <a:pt x="1" y="3"/>
                      <a:pt x="2" y="2"/>
                    </a:cubicBezTo>
                    <a:cubicBezTo>
                      <a:pt x="1" y="3"/>
                      <a:pt x="2" y="2"/>
                      <a:pt x="1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3"/>
                      <a:pt x="1" y="3"/>
                      <a:pt x="1" y="4"/>
                    </a:cubicBezTo>
                    <a:cubicBezTo>
                      <a:pt x="1" y="3"/>
                      <a:pt x="2" y="3"/>
                      <a:pt x="2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3"/>
                      <a:pt x="2" y="4"/>
                      <a:pt x="3" y="2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3" y="4"/>
                      <a:pt x="0" y="5"/>
                      <a:pt x="1" y="4"/>
                    </a:cubicBezTo>
                    <a:cubicBezTo>
                      <a:pt x="2" y="4"/>
                      <a:pt x="2" y="4"/>
                      <a:pt x="3" y="4"/>
                    </a:cubicBezTo>
                    <a:cubicBezTo>
                      <a:pt x="3" y="3"/>
                      <a:pt x="2" y="4"/>
                      <a:pt x="2" y="4"/>
                    </a:cubicBezTo>
                    <a:cubicBezTo>
                      <a:pt x="2" y="3"/>
                      <a:pt x="4" y="3"/>
                      <a:pt x="4" y="3"/>
                    </a:cubicBezTo>
                    <a:cubicBezTo>
                      <a:pt x="3" y="3"/>
                      <a:pt x="5" y="3"/>
                      <a:pt x="2" y="4"/>
                    </a:cubicBezTo>
                    <a:cubicBezTo>
                      <a:pt x="2" y="4"/>
                      <a:pt x="4" y="4"/>
                      <a:pt x="3" y="4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4" y="4"/>
                      <a:pt x="1" y="4"/>
                      <a:pt x="3" y="5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5" y="5"/>
                      <a:pt x="6" y="6"/>
                      <a:pt x="6" y="6"/>
                    </a:cubicBezTo>
                    <a:cubicBezTo>
                      <a:pt x="6" y="6"/>
                      <a:pt x="5" y="5"/>
                      <a:pt x="5" y="5"/>
                    </a:cubicBezTo>
                    <a:cubicBezTo>
                      <a:pt x="6" y="5"/>
                      <a:pt x="7" y="5"/>
                      <a:pt x="7" y="5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366" name="Freeform 1267"/>
              <p:cNvSpPr>
                <a:spLocks/>
              </p:cNvSpPr>
              <p:nvPr/>
            </p:nvSpPr>
            <p:spPr bwMode="auto">
              <a:xfrm>
                <a:off x="637" y="3017"/>
                <a:ext cx="3" cy="2"/>
              </a:xfrm>
              <a:custGeom>
                <a:avLst/>
                <a:gdLst>
                  <a:gd name="T0" fmla="*/ 0 w 3"/>
                  <a:gd name="T1" fmla="*/ 2 h 2"/>
                  <a:gd name="T2" fmla="*/ 3 w 3"/>
                  <a:gd name="T3" fmla="*/ 0 h 2"/>
                  <a:gd name="T4" fmla="*/ 0 w 3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2">
                    <a:moveTo>
                      <a:pt x="0" y="2"/>
                    </a:moveTo>
                    <a:lnTo>
                      <a:pt x="3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367" name="Freeform 1268"/>
              <p:cNvSpPr>
                <a:spLocks/>
              </p:cNvSpPr>
              <p:nvPr/>
            </p:nvSpPr>
            <p:spPr bwMode="auto">
              <a:xfrm>
                <a:off x="634" y="3019"/>
                <a:ext cx="19" cy="22"/>
              </a:xfrm>
              <a:custGeom>
                <a:avLst/>
                <a:gdLst>
                  <a:gd name="T0" fmla="*/ 4 w 7"/>
                  <a:gd name="T1" fmla="*/ 2 h 8"/>
                  <a:gd name="T2" fmla="*/ 2 w 7"/>
                  <a:gd name="T3" fmla="*/ 2 h 8"/>
                  <a:gd name="T4" fmla="*/ 5 w 7"/>
                  <a:gd name="T5" fmla="*/ 3 h 8"/>
                  <a:gd name="T6" fmla="*/ 5 w 7"/>
                  <a:gd name="T7" fmla="*/ 4 h 8"/>
                  <a:gd name="T8" fmla="*/ 3 w 7"/>
                  <a:gd name="T9" fmla="*/ 2 h 8"/>
                  <a:gd name="T10" fmla="*/ 2 w 7"/>
                  <a:gd name="T11" fmla="*/ 2 h 8"/>
                  <a:gd name="T12" fmla="*/ 4 w 7"/>
                  <a:gd name="T13" fmla="*/ 4 h 8"/>
                  <a:gd name="T14" fmla="*/ 4 w 7"/>
                  <a:gd name="T15" fmla="*/ 5 h 8"/>
                  <a:gd name="T16" fmla="*/ 4 w 7"/>
                  <a:gd name="T17" fmla="*/ 4 h 8"/>
                  <a:gd name="T18" fmla="*/ 2 w 7"/>
                  <a:gd name="T19" fmla="*/ 3 h 8"/>
                  <a:gd name="T20" fmla="*/ 4 w 7"/>
                  <a:gd name="T21" fmla="*/ 8 h 8"/>
                  <a:gd name="T22" fmla="*/ 4 w 7"/>
                  <a:gd name="T23" fmla="*/ 7 h 8"/>
                  <a:gd name="T24" fmla="*/ 3 w 7"/>
                  <a:gd name="T25" fmla="*/ 5 h 8"/>
                  <a:gd name="T26" fmla="*/ 4 w 7"/>
                  <a:gd name="T27" fmla="*/ 6 h 8"/>
                  <a:gd name="T28" fmla="*/ 4 w 7"/>
                  <a:gd name="T29" fmla="*/ 7 h 8"/>
                  <a:gd name="T30" fmla="*/ 7 w 7"/>
                  <a:gd name="T31" fmla="*/ 3 h 8"/>
                  <a:gd name="T32" fmla="*/ 7 w 7"/>
                  <a:gd name="T33" fmla="*/ 4 h 8"/>
                  <a:gd name="T34" fmla="*/ 6 w 7"/>
                  <a:gd name="T35" fmla="*/ 3 h 8"/>
                  <a:gd name="T36" fmla="*/ 4 w 7"/>
                  <a:gd name="T37" fmla="*/ 2 h 8"/>
                  <a:gd name="T38" fmla="*/ 4 w 7"/>
                  <a:gd name="T39" fmla="*/ 2 h 8"/>
                  <a:gd name="T40" fmla="*/ 2 w 7"/>
                  <a:gd name="T41" fmla="*/ 1 h 8"/>
                  <a:gd name="T42" fmla="*/ 1 w 7"/>
                  <a:gd name="T43" fmla="*/ 1 h 8"/>
                  <a:gd name="T44" fmla="*/ 1 w 7"/>
                  <a:gd name="T45" fmla="*/ 1 h 8"/>
                  <a:gd name="T46" fmla="*/ 4 w 7"/>
                  <a:gd name="T47" fmla="*/ 2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7" h="8">
                    <a:moveTo>
                      <a:pt x="4" y="2"/>
                    </a:moveTo>
                    <a:cubicBezTo>
                      <a:pt x="3" y="2"/>
                      <a:pt x="3" y="2"/>
                      <a:pt x="2" y="2"/>
                    </a:cubicBezTo>
                    <a:cubicBezTo>
                      <a:pt x="3" y="2"/>
                      <a:pt x="4" y="2"/>
                      <a:pt x="5" y="3"/>
                    </a:cubicBezTo>
                    <a:cubicBezTo>
                      <a:pt x="4" y="3"/>
                      <a:pt x="5" y="4"/>
                      <a:pt x="5" y="4"/>
                    </a:cubicBezTo>
                    <a:cubicBezTo>
                      <a:pt x="4" y="4"/>
                      <a:pt x="3" y="3"/>
                      <a:pt x="3" y="2"/>
                    </a:cubicBezTo>
                    <a:cubicBezTo>
                      <a:pt x="3" y="3"/>
                      <a:pt x="2" y="2"/>
                      <a:pt x="2" y="2"/>
                    </a:cubicBezTo>
                    <a:cubicBezTo>
                      <a:pt x="3" y="3"/>
                      <a:pt x="2" y="3"/>
                      <a:pt x="4" y="4"/>
                    </a:cubicBezTo>
                    <a:cubicBezTo>
                      <a:pt x="4" y="4"/>
                      <a:pt x="5" y="5"/>
                      <a:pt x="4" y="5"/>
                    </a:cubicBezTo>
                    <a:cubicBezTo>
                      <a:pt x="3" y="4"/>
                      <a:pt x="4" y="4"/>
                      <a:pt x="4" y="4"/>
                    </a:cubicBezTo>
                    <a:cubicBezTo>
                      <a:pt x="3" y="3"/>
                      <a:pt x="3" y="4"/>
                      <a:pt x="2" y="3"/>
                    </a:cubicBezTo>
                    <a:cubicBezTo>
                      <a:pt x="3" y="5"/>
                      <a:pt x="2" y="5"/>
                      <a:pt x="4" y="8"/>
                    </a:cubicBezTo>
                    <a:cubicBezTo>
                      <a:pt x="4" y="8"/>
                      <a:pt x="4" y="7"/>
                      <a:pt x="4" y="7"/>
                    </a:cubicBezTo>
                    <a:cubicBezTo>
                      <a:pt x="3" y="7"/>
                      <a:pt x="3" y="6"/>
                      <a:pt x="3" y="5"/>
                    </a:cubicBezTo>
                    <a:cubicBezTo>
                      <a:pt x="3" y="6"/>
                      <a:pt x="3" y="5"/>
                      <a:pt x="4" y="6"/>
                    </a:cubicBezTo>
                    <a:cubicBezTo>
                      <a:pt x="4" y="7"/>
                      <a:pt x="4" y="7"/>
                      <a:pt x="4" y="7"/>
                    </a:cubicBezTo>
                    <a:cubicBezTo>
                      <a:pt x="6" y="7"/>
                      <a:pt x="7" y="5"/>
                      <a:pt x="7" y="3"/>
                    </a:cubicBezTo>
                    <a:cubicBezTo>
                      <a:pt x="7" y="4"/>
                      <a:pt x="7" y="4"/>
                      <a:pt x="7" y="4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3" y="1"/>
                      <a:pt x="3" y="1"/>
                      <a:pt x="2" y="1"/>
                    </a:cubicBezTo>
                    <a:cubicBezTo>
                      <a:pt x="2" y="1"/>
                      <a:pt x="3" y="1"/>
                      <a:pt x="1" y="1"/>
                    </a:cubicBezTo>
                    <a:cubicBezTo>
                      <a:pt x="0" y="0"/>
                      <a:pt x="3" y="1"/>
                      <a:pt x="1" y="1"/>
                    </a:cubicBezTo>
                    <a:lnTo>
                      <a:pt x="4" y="2"/>
                    </a:ln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368" name="Rectangle 1269"/>
              <p:cNvSpPr>
                <a:spLocks noChangeArrowheads="1"/>
              </p:cNvSpPr>
              <p:nvPr/>
            </p:nvSpPr>
            <p:spPr bwMode="auto">
              <a:xfrm>
                <a:off x="642" y="3022"/>
                <a:ext cx="3" cy="1"/>
              </a:xfrm>
              <a:prstGeom prst="rect">
                <a:avLst/>
              </a:pr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369" name="Freeform 1270"/>
              <p:cNvSpPr>
                <a:spLocks/>
              </p:cNvSpPr>
              <p:nvPr/>
            </p:nvSpPr>
            <p:spPr bwMode="auto">
              <a:xfrm>
                <a:off x="651" y="3025"/>
                <a:ext cx="2" cy="3"/>
              </a:xfrm>
              <a:custGeom>
                <a:avLst/>
                <a:gdLst>
                  <a:gd name="T0" fmla="*/ 1 w 1"/>
                  <a:gd name="T1" fmla="*/ 1 h 1"/>
                  <a:gd name="T2" fmla="*/ 0 w 1"/>
                  <a:gd name="T3" fmla="*/ 0 h 1"/>
                  <a:gd name="T4" fmla="*/ 1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370" name="Freeform 1271"/>
              <p:cNvSpPr>
                <a:spLocks/>
              </p:cNvSpPr>
              <p:nvPr/>
            </p:nvSpPr>
            <p:spPr bwMode="auto">
              <a:xfrm>
                <a:off x="640" y="3028"/>
                <a:ext cx="0" cy="2"/>
              </a:xfrm>
              <a:custGeom>
                <a:avLst/>
                <a:gdLst>
                  <a:gd name="T0" fmla="*/ 0 h 1"/>
                  <a:gd name="T1" fmla="*/ 0 h 1"/>
                  <a:gd name="T2" fmla="*/ 1 h 1"/>
                  <a:gd name="T3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371" name="Freeform 1272"/>
              <p:cNvSpPr>
                <a:spLocks/>
              </p:cNvSpPr>
              <p:nvPr/>
            </p:nvSpPr>
            <p:spPr bwMode="auto">
              <a:xfrm>
                <a:off x="637" y="3033"/>
                <a:ext cx="8" cy="11"/>
              </a:xfrm>
              <a:custGeom>
                <a:avLst/>
                <a:gdLst>
                  <a:gd name="T0" fmla="*/ 1 w 3"/>
                  <a:gd name="T1" fmla="*/ 4 h 4"/>
                  <a:gd name="T2" fmla="*/ 3 w 3"/>
                  <a:gd name="T3" fmla="*/ 3 h 4"/>
                  <a:gd name="T4" fmla="*/ 1 w 3"/>
                  <a:gd name="T5" fmla="*/ 0 h 4"/>
                  <a:gd name="T6" fmla="*/ 2 w 3"/>
                  <a:gd name="T7" fmla="*/ 2 h 4"/>
                  <a:gd name="T8" fmla="*/ 1 w 3"/>
                  <a:gd name="T9" fmla="*/ 3 h 4"/>
                  <a:gd name="T10" fmla="*/ 1 w 3"/>
                  <a:gd name="T11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" h="4">
                    <a:moveTo>
                      <a:pt x="1" y="4"/>
                    </a:moveTo>
                    <a:cubicBezTo>
                      <a:pt x="2" y="4"/>
                      <a:pt x="2" y="3"/>
                      <a:pt x="3" y="3"/>
                    </a:cubicBezTo>
                    <a:cubicBezTo>
                      <a:pt x="2" y="2"/>
                      <a:pt x="1" y="1"/>
                      <a:pt x="1" y="0"/>
                    </a:cubicBezTo>
                    <a:cubicBezTo>
                      <a:pt x="0" y="0"/>
                      <a:pt x="2" y="2"/>
                      <a:pt x="2" y="2"/>
                    </a:cubicBezTo>
                    <a:cubicBezTo>
                      <a:pt x="1" y="1"/>
                      <a:pt x="1" y="3"/>
                      <a:pt x="1" y="3"/>
                    </a:cubicBezTo>
                    <a:lnTo>
                      <a:pt x="1" y="4"/>
                    </a:ln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372" name="Freeform 1273"/>
              <p:cNvSpPr>
                <a:spLocks/>
              </p:cNvSpPr>
              <p:nvPr/>
            </p:nvSpPr>
            <p:spPr bwMode="auto">
              <a:xfrm>
                <a:off x="604" y="3025"/>
                <a:ext cx="36" cy="22"/>
              </a:xfrm>
              <a:custGeom>
                <a:avLst/>
                <a:gdLst>
                  <a:gd name="T0" fmla="*/ 10 w 13"/>
                  <a:gd name="T1" fmla="*/ 4 h 8"/>
                  <a:gd name="T2" fmla="*/ 9 w 13"/>
                  <a:gd name="T3" fmla="*/ 4 h 8"/>
                  <a:gd name="T4" fmla="*/ 9 w 13"/>
                  <a:gd name="T5" fmla="*/ 3 h 8"/>
                  <a:gd name="T6" fmla="*/ 9 w 13"/>
                  <a:gd name="T7" fmla="*/ 2 h 8"/>
                  <a:gd name="T8" fmla="*/ 9 w 13"/>
                  <a:gd name="T9" fmla="*/ 3 h 8"/>
                  <a:gd name="T10" fmla="*/ 8 w 13"/>
                  <a:gd name="T11" fmla="*/ 4 h 8"/>
                  <a:gd name="T12" fmla="*/ 8 w 13"/>
                  <a:gd name="T13" fmla="*/ 5 h 8"/>
                  <a:gd name="T14" fmla="*/ 7 w 13"/>
                  <a:gd name="T15" fmla="*/ 3 h 8"/>
                  <a:gd name="T16" fmla="*/ 7 w 13"/>
                  <a:gd name="T17" fmla="*/ 6 h 8"/>
                  <a:gd name="T18" fmla="*/ 6 w 13"/>
                  <a:gd name="T19" fmla="*/ 5 h 8"/>
                  <a:gd name="T20" fmla="*/ 6 w 13"/>
                  <a:gd name="T21" fmla="*/ 5 h 8"/>
                  <a:gd name="T22" fmla="*/ 6 w 13"/>
                  <a:gd name="T23" fmla="*/ 5 h 8"/>
                  <a:gd name="T24" fmla="*/ 6 w 13"/>
                  <a:gd name="T25" fmla="*/ 3 h 8"/>
                  <a:gd name="T26" fmla="*/ 6 w 13"/>
                  <a:gd name="T27" fmla="*/ 3 h 8"/>
                  <a:gd name="T28" fmla="*/ 6 w 13"/>
                  <a:gd name="T29" fmla="*/ 2 h 8"/>
                  <a:gd name="T30" fmla="*/ 5 w 13"/>
                  <a:gd name="T31" fmla="*/ 2 h 8"/>
                  <a:gd name="T32" fmla="*/ 5 w 13"/>
                  <a:gd name="T33" fmla="*/ 2 h 8"/>
                  <a:gd name="T34" fmla="*/ 3 w 13"/>
                  <a:gd name="T35" fmla="*/ 4 h 8"/>
                  <a:gd name="T36" fmla="*/ 2 w 13"/>
                  <a:gd name="T37" fmla="*/ 3 h 8"/>
                  <a:gd name="T38" fmla="*/ 4 w 13"/>
                  <a:gd name="T39" fmla="*/ 2 h 8"/>
                  <a:gd name="T40" fmla="*/ 3 w 13"/>
                  <a:gd name="T41" fmla="*/ 2 h 8"/>
                  <a:gd name="T42" fmla="*/ 5 w 13"/>
                  <a:gd name="T43" fmla="*/ 1 h 8"/>
                  <a:gd name="T44" fmla="*/ 2 w 13"/>
                  <a:gd name="T45" fmla="*/ 1 h 8"/>
                  <a:gd name="T46" fmla="*/ 2 w 13"/>
                  <a:gd name="T47" fmla="*/ 1 h 8"/>
                  <a:gd name="T48" fmla="*/ 0 w 13"/>
                  <a:gd name="T49" fmla="*/ 2 h 8"/>
                  <a:gd name="T50" fmla="*/ 2 w 13"/>
                  <a:gd name="T51" fmla="*/ 5 h 8"/>
                  <a:gd name="T52" fmla="*/ 4 w 13"/>
                  <a:gd name="T53" fmla="*/ 5 h 8"/>
                  <a:gd name="T54" fmla="*/ 3 w 13"/>
                  <a:gd name="T55" fmla="*/ 6 h 8"/>
                  <a:gd name="T56" fmla="*/ 4 w 13"/>
                  <a:gd name="T57" fmla="*/ 5 h 8"/>
                  <a:gd name="T58" fmla="*/ 3 w 13"/>
                  <a:gd name="T59" fmla="*/ 6 h 8"/>
                  <a:gd name="T60" fmla="*/ 4 w 13"/>
                  <a:gd name="T61" fmla="*/ 5 h 8"/>
                  <a:gd name="T62" fmla="*/ 4 w 13"/>
                  <a:gd name="T63" fmla="*/ 7 h 8"/>
                  <a:gd name="T64" fmla="*/ 10 w 13"/>
                  <a:gd name="T65" fmla="*/ 7 h 8"/>
                  <a:gd name="T66" fmla="*/ 9 w 13"/>
                  <a:gd name="T67" fmla="*/ 6 h 8"/>
                  <a:gd name="T68" fmla="*/ 11 w 13"/>
                  <a:gd name="T69" fmla="*/ 5 h 8"/>
                  <a:gd name="T70" fmla="*/ 11 w 13"/>
                  <a:gd name="T71" fmla="*/ 4 h 8"/>
                  <a:gd name="T72" fmla="*/ 12 w 13"/>
                  <a:gd name="T73" fmla="*/ 7 h 8"/>
                  <a:gd name="T74" fmla="*/ 12 w 13"/>
                  <a:gd name="T75" fmla="*/ 6 h 8"/>
                  <a:gd name="T76" fmla="*/ 12 w 13"/>
                  <a:gd name="T77" fmla="*/ 5 h 8"/>
                  <a:gd name="T78" fmla="*/ 13 w 13"/>
                  <a:gd name="T79" fmla="*/ 6 h 8"/>
                  <a:gd name="T80" fmla="*/ 11 w 13"/>
                  <a:gd name="T81" fmla="*/ 3 h 8"/>
                  <a:gd name="T82" fmla="*/ 9 w 13"/>
                  <a:gd name="T83" fmla="*/ 2 h 8"/>
                  <a:gd name="T84" fmla="*/ 10 w 13"/>
                  <a:gd name="T85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3" h="8">
                    <a:moveTo>
                      <a:pt x="10" y="4"/>
                    </a:moveTo>
                    <a:cubicBezTo>
                      <a:pt x="10" y="4"/>
                      <a:pt x="10" y="5"/>
                      <a:pt x="9" y="4"/>
                    </a:cubicBezTo>
                    <a:cubicBezTo>
                      <a:pt x="9" y="3"/>
                      <a:pt x="9" y="3"/>
                      <a:pt x="9" y="3"/>
                    </a:cubicBezTo>
                    <a:cubicBezTo>
                      <a:pt x="9" y="2"/>
                      <a:pt x="9" y="4"/>
                      <a:pt x="9" y="2"/>
                    </a:cubicBezTo>
                    <a:cubicBezTo>
                      <a:pt x="9" y="3"/>
                      <a:pt x="9" y="3"/>
                      <a:pt x="9" y="3"/>
                    </a:cubicBezTo>
                    <a:cubicBezTo>
                      <a:pt x="8" y="3"/>
                      <a:pt x="9" y="5"/>
                      <a:pt x="8" y="4"/>
                    </a:cubicBezTo>
                    <a:cubicBezTo>
                      <a:pt x="8" y="4"/>
                      <a:pt x="8" y="4"/>
                      <a:pt x="8" y="5"/>
                    </a:cubicBezTo>
                    <a:cubicBezTo>
                      <a:pt x="8" y="4"/>
                      <a:pt x="8" y="4"/>
                      <a:pt x="7" y="3"/>
                    </a:cubicBezTo>
                    <a:cubicBezTo>
                      <a:pt x="7" y="3"/>
                      <a:pt x="7" y="5"/>
                      <a:pt x="7" y="6"/>
                    </a:cubicBezTo>
                    <a:cubicBezTo>
                      <a:pt x="7" y="4"/>
                      <a:pt x="6" y="7"/>
                      <a:pt x="6" y="5"/>
                    </a:cubicBezTo>
                    <a:cubicBezTo>
                      <a:pt x="6" y="5"/>
                      <a:pt x="6" y="5"/>
                      <a:pt x="6" y="5"/>
                    </a:cubicBezTo>
                    <a:cubicBezTo>
                      <a:pt x="7" y="3"/>
                      <a:pt x="6" y="5"/>
                      <a:pt x="6" y="5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6" y="3"/>
                      <a:pt x="5" y="4"/>
                      <a:pt x="6" y="3"/>
                    </a:cubicBezTo>
                    <a:cubicBezTo>
                      <a:pt x="6" y="2"/>
                      <a:pt x="6" y="2"/>
                      <a:pt x="6" y="2"/>
                    </a:cubicBezTo>
                    <a:cubicBezTo>
                      <a:pt x="5" y="3"/>
                      <a:pt x="5" y="2"/>
                      <a:pt x="5" y="2"/>
                    </a:cubicBezTo>
                    <a:cubicBezTo>
                      <a:pt x="5" y="2"/>
                      <a:pt x="5" y="2"/>
                      <a:pt x="5" y="2"/>
                    </a:cubicBezTo>
                    <a:cubicBezTo>
                      <a:pt x="4" y="2"/>
                      <a:pt x="5" y="2"/>
                      <a:pt x="3" y="4"/>
                    </a:cubicBezTo>
                    <a:cubicBezTo>
                      <a:pt x="5" y="2"/>
                      <a:pt x="2" y="4"/>
                      <a:pt x="2" y="3"/>
                    </a:cubicBezTo>
                    <a:cubicBezTo>
                      <a:pt x="3" y="2"/>
                      <a:pt x="3" y="3"/>
                      <a:pt x="4" y="2"/>
                    </a:cubicBezTo>
                    <a:cubicBezTo>
                      <a:pt x="3" y="3"/>
                      <a:pt x="4" y="2"/>
                      <a:pt x="3" y="2"/>
                    </a:cubicBezTo>
                    <a:cubicBezTo>
                      <a:pt x="5" y="1"/>
                      <a:pt x="3" y="2"/>
                      <a:pt x="5" y="1"/>
                    </a:cubicBezTo>
                    <a:cubicBezTo>
                      <a:pt x="4" y="1"/>
                      <a:pt x="3" y="1"/>
                      <a:pt x="2" y="1"/>
                    </a:cubicBezTo>
                    <a:cubicBezTo>
                      <a:pt x="3" y="1"/>
                      <a:pt x="3" y="1"/>
                      <a:pt x="2" y="1"/>
                    </a:cubicBezTo>
                    <a:cubicBezTo>
                      <a:pt x="3" y="1"/>
                      <a:pt x="0" y="1"/>
                      <a:pt x="0" y="2"/>
                    </a:cubicBezTo>
                    <a:cubicBezTo>
                      <a:pt x="0" y="3"/>
                      <a:pt x="2" y="4"/>
                      <a:pt x="2" y="5"/>
                    </a:cubicBezTo>
                    <a:cubicBezTo>
                      <a:pt x="4" y="4"/>
                      <a:pt x="3" y="6"/>
                      <a:pt x="4" y="5"/>
                    </a:cubicBezTo>
                    <a:cubicBezTo>
                      <a:pt x="3" y="6"/>
                      <a:pt x="3" y="6"/>
                      <a:pt x="3" y="6"/>
                    </a:cubicBezTo>
                    <a:cubicBezTo>
                      <a:pt x="4" y="6"/>
                      <a:pt x="3" y="5"/>
                      <a:pt x="4" y="5"/>
                    </a:cubicBezTo>
                    <a:cubicBezTo>
                      <a:pt x="4" y="5"/>
                      <a:pt x="4" y="6"/>
                      <a:pt x="3" y="6"/>
                    </a:cubicBezTo>
                    <a:cubicBezTo>
                      <a:pt x="4" y="7"/>
                      <a:pt x="4" y="6"/>
                      <a:pt x="4" y="5"/>
                    </a:cubicBezTo>
                    <a:cubicBezTo>
                      <a:pt x="4" y="7"/>
                      <a:pt x="4" y="7"/>
                      <a:pt x="4" y="7"/>
                    </a:cubicBezTo>
                    <a:cubicBezTo>
                      <a:pt x="6" y="8"/>
                      <a:pt x="8" y="6"/>
                      <a:pt x="10" y="7"/>
                    </a:cubicBezTo>
                    <a:cubicBezTo>
                      <a:pt x="9" y="6"/>
                      <a:pt x="9" y="6"/>
                      <a:pt x="9" y="6"/>
                    </a:cubicBezTo>
                    <a:cubicBezTo>
                      <a:pt x="10" y="6"/>
                      <a:pt x="10" y="2"/>
                      <a:pt x="11" y="5"/>
                    </a:cubicBezTo>
                    <a:cubicBezTo>
                      <a:pt x="11" y="4"/>
                      <a:pt x="11" y="4"/>
                      <a:pt x="11" y="4"/>
                    </a:cubicBezTo>
                    <a:cubicBezTo>
                      <a:pt x="11" y="4"/>
                      <a:pt x="12" y="6"/>
                      <a:pt x="12" y="7"/>
                    </a:cubicBezTo>
                    <a:cubicBezTo>
                      <a:pt x="12" y="6"/>
                      <a:pt x="12" y="6"/>
                      <a:pt x="12" y="6"/>
                    </a:cubicBezTo>
                    <a:cubicBezTo>
                      <a:pt x="12" y="5"/>
                      <a:pt x="12" y="5"/>
                      <a:pt x="12" y="5"/>
                    </a:cubicBezTo>
                    <a:cubicBezTo>
                      <a:pt x="12" y="4"/>
                      <a:pt x="12" y="5"/>
                      <a:pt x="13" y="6"/>
                    </a:cubicBezTo>
                    <a:cubicBezTo>
                      <a:pt x="13" y="4"/>
                      <a:pt x="11" y="4"/>
                      <a:pt x="11" y="3"/>
                    </a:cubicBezTo>
                    <a:cubicBezTo>
                      <a:pt x="11" y="5"/>
                      <a:pt x="9" y="0"/>
                      <a:pt x="9" y="2"/>
                    </a:cubicBezTo>
                    <a:cubicBezTo>
                      <a:pt x="9" y="3"/>
                      <a:pt x="10" y="3"/>
                      <a:pt x="10" y="4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373" name="Freeform 1274"/>
              <p:cNvSpPr>
                <a:spLocks/>
              </p:cNvSpPr>
              <p:nvPr/>
            </p:nvSpPr>
            <p:spPr bwMode="auto">
              <a:xfrm>
                <a:off x="637" y="3044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374" name="Freeform 1275"/>
              <p:cNvSpPr>
                <a:spLocks/>
              </p:cNvSpPr>
              <p:nvPr/>
            </p:nvSpPr>
            <p:spPr bwMode="auto">
              <a:xfrm>
                <a:off x="610" y="302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375" name="Rectangle 1276"/>
              <p:cNvSpPr>
                <a:spLocks noChangeArrowheads="1"/>
              </p:cNvSpPr>
              <p:nvPr/>
            </p:nvSpPr>
            <p:spPr bwMode="auto">
              <a:xfrm>
                <a:off x="640" y="3041"/>
                <a:ext cx="1" cy="1"/>
              </a:xfrm>
              <a:prstGeom prst="rect">
                <a:avLst/>
              </a:pr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376" name="Freeform 1277"/>
              <p:cNvSpPr>
                <a:spLocks/>
              </p:cNvSpPr>
              <p:nvPr/>
            </p:nvSpPr>
            <p:spPr bwMode="auto">
              <a:xfrm>
                <a:off x="634" y="3033"/>
                <a:ext cx="3" cy="0"/>
              </a:xfrm>
              <a:custGeom>
                <a:avLst/>
                <a:gdLst>
                  <a:gd name="T0" fmla="*/ 0 w 3"/>
                  <a:gd name="T1" fmla="*/ 0 w 3"/>
                  <a:gd name="T2" fmla="*/ 3 w 3"/>
                  <a:gd name="T3" fmla="*/ 0 w 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3">
                    <a:moveTo>
                      <a:pt x="0" y="0"/>
                    </a:moveTo>
                    <a:lnTo>
                      <a:pt x="0" y="0"/>
                    </a:lnTo>
                    <a:lnTo>
                      <a:pt x="3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377" name="Freeform 1278"/>
              <p:cNvSpPr>
                <a:spLocks/>
              </p:cNvSpPr>
              <p:nvPr/>
            </p:nvSpPr>
            <p:spPr bwMode="auto">
              <a:xfrm>
                <a:off x="612" y="3022"/>
                <a:ext cx="3" cy="0"/>
              </a:xfrm>
              <a:custGeom>
                <a:avLst/>
                <a:gdLst>
                  <a:gd name="T0" fmla="*/ 3 w 3"/>
                  <a:gd name="T1" fmla="*/ 0 w 3"/>
                  <a:gd name="T2" fmla="*/ 3 w 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3">
                    <a:moveTo>
                      <a:pt x="3" y="0"/>
                    </a:moveTo>
                    <a:lnTo>
                      <a:pt x="0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378" name="Freeform 1279"/>
              <p:cNvSpPr>
                <a:spLocks/>
              </p:cNvSpPr>
              <p:nvPr/>
            </p:nvSpPr>
            <p:spPr bwMode="auto">
              <a:xfrm>
                <a:off x="621" y="3017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379" name="Freeform 1280"/>
              <p:cNvSpPr>
                <a:spLocks/>
              </p:cNvSpPr>
              <p:nvPr/>
            </p:nvSpPr>
            <p:spPr bwMode="auto">
              <a:xfrm>
                <a:off x="602" y="2992"/>
                <a:ext cx="59" cy="33"/>
              </a:xfrm>
              <a:custGeom>
                <a:avLst/>
                <a:gdLst>
                  <a:gd name="T0" fmla="*/ 17 w 22"/>
                  <a:gd name="T1" fmla="*/ 10 h 12"/>
                  <a:gd name="T2" fmla="*/ 19 w 22"/>
                  <a:gd name="T3" fmla="*/ 11 h 12"/>
                  <a:gd name="T4" fmla="*/ 20 w 22"/>
                  <a:gd name="T5" fmla="*/ 10 h 12"/>
                  <a:gd name="T6" fmla="*/ 19 w 22"/>
                  <a:gd name="T7" fmla="*/ 8 h 12"/>
                  <a:gd name="T8" fmla="*/ 17 w 22"/>
                  <a:gd name="T9" fmla="*/ 4 h 12"/>
                  <a:gd name="T10" fmla="*/ 15 w 22"/>
                  <a:gd name="T11" fmla="*/ 2 h 12"/>
                  <a:gd name="T12" fmla="*/ 12 w 22"/>
                  <a:gd name="T13" fmla="*/ 4 h 12"/>
                  <a:gd name="T14" fmla="*/ 11 w 22"/>
                  <a:gd name="T15" fmla="*/ 3 h 12"/>
                  <a:gd name="T16" fmla="*/ 10 w 22"/>
                  <a:gd name="T17" fmla="*/ 2 h 12"/>
                  <a:gd name="T18" fmla="*/ 10 w 22"/>
                  <a:gd name="T19" fmla="*/ 6 h 12"/>
                  <a:gd name="T20" fmla="*/ 8 w 22"/>
                  <a:gd name="T21" fmla="*/ 6 h 12"/>
                  <a:gd name="T22" fmla="*/ 7 w 22"/>
                  <a:gd name="T23" fmla="*/ 5 h 12"/>
                  <a:gd name="T24" fmla="*/ 6 w 22"/>
                  <a:gd name="T25" fmla="*/ 5 h 12"/>
                  <a:gd name="T26" fmla="*/ 4 w 22"/>
                  <a:gd name="T27" fmla="*/ 6 h 12"/>
                  <a:gd name="T28" fmla="*/ 3 w 22"/>
                  <a:gd name="T29" fmla="*/ 7 h 12"/>
                  <a:gd name="T30" fmla="*/ 4 w 22"/>
                  <a:gd name="T31" fmla="*/ 9 h 12"/>
                  <a:gd name="T32" fmla="*/ 3 w 22"/>
                  <a:gd name="T33" fmla="*/ 8 h 12"/>
                  <a:gd name="T34" fmla="*/ 3 w 22"/>
                  <a:gd name="T35" fmla="*/ 9 h 12"/>
                  <a:gd name="T36" fmla="*/ 2 w 22"/>
                  <a:gd name="T37" fmla="*/ 12 h 12"/>
                  <a:gd name="T38" fmla="*/ 2 w 22"/>
                  <a:gd name="T39" fmla="*/ 11 h 12"/>
                  <a:gd name="T40" fmla="*/ 1 w 22"/>
                  <a:gd name="T41" fmla="*/ 10 h 12"/>
                  <a:gd name="T42" fmla="*/ 5 w 22"/>
                  <a:gd name="T43" fmla="*/ 11 h 12"/>
                  <a:gd name="T44" fmla="*/ 6 w 22"/>
                  <a:gd name="T45" fmla="*/ 10 h 12"/>
                  <a:gd name="T46" fmla="*/ 6 w 22"/>
                  <a:gd name="T47" fmla="*/ 10 h 12"/>
                  <a:gd name="T48" fmla="*/ 6 w 22"/>
                  <a:gd name="T49" fmla="*/ 10 h 12"/>
                  <a:gd name="T50" fmla="*/ 7 w 22"/>
                  <a:gd name="T51" fmla="*/ 10 h 12"/>
                  <a:gd name="T52" fmla="*/ 7 w 22"/>
                  <a:gd name="T53" fmla="*/ 9 h 12"/>
                  <a:gd name="T54" fmla="*/ 7 w 22"/>
                  <a:gd name="T55" fmla="*/ 9 h 12"/>
                  <a:gd name="T56" fmla="*/ 7 w 22"/>
                  <a:gd name="T57" fmla="*/ 9 h 12"/>
                  <a:gd name="T58" fmla="*/ 7 w 22"/>
                  <a:gd name="T59" fmla="*/ 8 h 12"/>
                  <a:gd name="T60" fmla="*/ 8 w 22"/>
                  <a:gd name="T61" fmla="*/ 7 h 12"/>
                  <a:gd name="T62" fmla="*/ 9 w 22"/>
                  <a:gd name="T63" fmla="*/ 8 h 12"/>
                  <a:gd name="T64" fmla="*/ 10 w 22"/>
                  <a:gd name="T65" fmla="*/ 8 h 12"/>
                  <a:gd name="T66" fmla="*/ 10 w 22"/>
                  <a:gd name="T67" fmla="*/ 7 h 12"/>
                  <a:gd name="T68" fmla="*/ 11 w 22"/>
                  <a:gd name="T69" fmla="*/ 6 h 12"/>
                  <a:gd name="T70" fmla="*/ 13 w 22"/>
                  <a:gd name="T71" fmla="*/ 5 h 12"/>
                  <a:gd name="T72" fmla="*/ 14 w 22"/>
                  <a:gd name="T73" fmla="*/ 6 h 12"/>
                  <a:gd name="T74" fmla="*/ 16 w 22"/>
                  <a:gd name="T75" fmla="*/ 7 h 12"/>
                  <a:gd name="T76" fmla="*/ 16 w 22"/>
                  <a:gd name="T77" fmla="*/ 4 h 12"/>
                  <a:gd name="T78" fmla="*/ 15 w 22"/>
                  <a:gd name="T79" fmla="*/ 7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22" h="12">
                    <a:moveTo>
                      <a:pt x="15" y="8"/>
                    </a:moveTo>
                    <a:cubicBezTo>
                      <a:pt x="15" y="8"/>
                      <a:pt x="16" y="9"/>
                      <a:pt x="17" y="10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7" y="10"/>
                      <a:pt x="17" y="11"/>
                      <a:pt x="19" y="11"/>
                    </a:cubicBezTo>
                    <a:cubicBezTo>
                      <a:pt x="18" y="11"/>
                      <a:pt x="18" y="11"/>
                      <a:pt x="18" y="11"/>
                    </a:cubicBezTo>
                    <a:cubicBezTo>
                      <a:pt x="17" y="10"/>
                      <a:pt x="19" y="11"/>
                      <a:pt x="20" y="10"/>
                    </a:cubicBezTo>
                    <a:cubicBezTo>
                      <a:pt x="20" y="9"/>
                      <a:pt x="17" y="8"/>
                      <a:pt x="18" y="8"/>
                    </a:cubicBezTo>
                    <a:cubicBezTo>
                      <a:pt x="18" y="8"/>
                      <a:pt x="19" y="8"/>
                      <a:pt x="19" y="8"/>
                    </a:cubicBezTo>
                    <a:cubicBezTo>
                      <a:pt x="19" y="7"/>
                      <a:pt x="17" y="7"/>
                      <a:pt x="17" y="7"/>
                    </a:cubicBezTo>
                    <a:cubicBezTo>
                      <a:pt x="22" y="4"/>
                      <a:pt x="15" y="7"/>
                      <a:pt x="17" y="4"/>
                    </a:cubicBezTo>
                    <a:cubicBezTo>
                      <a:pt x="16" y="4"/>
                      <a:pt x="16" y="3"/>
                      <a:pt x="15" y="4"/>
                    </a:cubicBezTo>
                    <a:cubicBezTo>
                      <a:pt x="16" y="3"/>
                      <a:pt x="14" y="4"/>
                      <a:pt x="15" y="2"/>
                    </a:cubicBezTo>
                    <a:cubicBezTo>
                      <a:pt x="14" y="5"/>
                      <a:pt x="13" y="0"/>
                      <a:pt x="13" y="4"/>
                    </a:cubicBezTo>
                    <a:cubicBezTo>
                      <a:pt x="12" y="3"/>
                      <a:pt x="13" y="5"/>
                      <a:pt x="12" y="4"/>
                    </a:cubicBezTo>
                    <a:cubicBezTo>
                      <a:pt x="12" y="3"/>
                      <a:pt x="12" y="3"/>
                      <a:pt x="12" y="3"/>
                    </a:cubicBezTo>
                    <a:cubicBezTo>
                      <a:pt x="12" y="2"/>
                      <a:pt x="11" y="5"/>
                      <a:pt x="11" y="3"/>
                    </a:cubicBezTo>
                    <a:cubicBezTo>
                      <a:pt x="11" y="3"/>
                      <a:pt x="11" y="4"/>
                      <a:pt x="11" y="5"/>
                    </a:cubicBezTo>
                    <a:cubicBezTo>
                      <a:pt x="10" y="5"/>
                      <a:pt x="10" y="4"/>
                      <a:pt x="10" y="2"/>
                    </a:cubicBezTo>
                    <a:cubicBezTo>
                      <a:pt x="10" y="4"/>
                      <a:pt x="9" y="4"/>
                      <a:pt x="9" y="5"/>
                    </a:cubicBezTo>
                    <a:cubicBezTo>
                      <a:pt x="9" y="5"/>
                      <a:pt x="10" y="5"/>
                      <a:pt x="10" y="6"/>
                    </a:cubicBezTo>
                    <a:cubicBezTo>
                      <a:pt x="9" y="5"/>
                      <a:pt x="9" y="7"/>
                      <a:pt x="9" y="8"/>
                    </a:cubicBezTo>
                    <a:cubicBezTo>
                      <a:pt x="8" y="6"/>
                      <a:pt x="9" y="8"/>
                      <a:pt x="8" y="6"/>
                    </a:cubicBezTo>
                    <a:cubicBezTo>
                      <a:pt x="9" y="5"/>
                      <a:pt x="9" y="5"/>
                      <a:pt x="9" y="3"/>
                    </a:cubicBezTo>
                    <a:cubicBezTo>
                      <a:pt x="8" y="3"/>
                      <a:pt x="8" y="4"/>
                      <a:pt x="7" y="5"/>
                    </a:cubicBezTo>
                    <a:cubicBezTo>
                      <a:pt x="7" y="5"/>
                      <a:pt x="7" y="4"/>
                      <a:pt x="7" y="4"/>
                    </a:cubicBezTo>
                    <a:cubicBezTo>
                      <a:pt x="6" y="3"/>
                      <a:pt x="7" y="6"/>
                      <a:pt x="6" y="5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6" y="6"/>
                      <a:pt x="4" y="5"/>
                      <a:pt x="4" y="6"/>
                    </a:cubicBezTo>
                    <a:cubicBezTo>
                      <a:pt x="4" y="6"/>
                      <a:pt x="5" y="7"/>
                      <a:pt x="5" y="7"/>
                    </a:cubicBezTo>
                    <a:cubicBezTo>
                      <a:pt x="3" y="5"/>
                      <a:pt x="5" y="9"/>
                      <a:pt x="3" y="7"/>
                    </a:cubicBezTo>
                    <a:cubicBezTo>
                      <a:pt x="5" y="9"/>
                      <a:pt x="5" y="9"/>
                      <a:pt x="6" y="10"/>
                    </a:cubicBezTo>
                    <a:cubicBezTo>
                      <a:pt x="4" y="9"/>
                      <a:pt x="4" y="9"/>
                      <a:pt x="4" y="9"/>
                    </a:cubicBezTo>
                    <a:cubicBezTo>
                      <a:pt x="5" y="9"/>
                      <a:pt x="2" y="7"/>
                      <a:pt x="2" y="6"/>
                    </a:cubicBezTo>
                    <a:cubicBezTo>
                      <a:pt x="3" y="7"/>
                      <a:pt x="2" y="7"/>
                      <a:pt x="3" y="8"/>
                    </a:cubicBezTo>
                    <a:cubicBezTo>
                      <a:pt x="1" y="8"/>
                      <a:pt x="1" y="8"/>
                      <a:pt x="1" y="8"/>
                    </a:cubicBezTo>
                    <a:cubicBezTo>
                      <a:pt x="1" y="8"/>
                      <a:pt x="4" y="9"/>
                      <a:pt x="3" y="9"/>
                    </a:cubicBezTo>
                    <a:cubicBezTo>
                      <a:pt x="2" y="9"/>
                      <a:pt x="2" y="9"/>
                      <a:pt x="2" y="9"/>
                    </a:cubicBezTo>
                    <a:cubicBezTo>
                      <a:pt x="1" y="10"/>
                      <a:pt x="0" y="12"/>
                      <a:pt x="2" y="12"/>
                    </a:cubicBezTo>
                    <a:cubicBezTo>
                      <a:pt x="3" y="12"/>
                      <a:pt x="5" y="12"/>
                      <a:pt x="6" y="12"/>
                    </a:cubicBezTo>
                    <a:cubicBezTo>
                      <a:pt x="5" y="11"/>
                      <a:pt x="3" y="11"/>
                      <a:pt x="2" y="11"/>
                    </a:cubicBezTo>
                    <a:cubicBezTo>
                      <a:pt x="4" y="11"/>
                      <a:pt x="4" y="11"/>
                      <a:pt x="4" y="11"/>
                    </a:cubicBezTo>
                    <a:cubicBezTo>
                      <a:pt x="3" y="11"/>
                      <a:pt x="2" y="10"/>
                      <a:pt x="1" y="10"/>
                    </a:cubicBezTo>
                    <a:cubicBezTo>
                      <a:pt x="0" y="10"/>
                      <a:pt x="3" y="10"/>
                      <a:pt x="2" y="10"/>
                    </a:cubicBezTo>
                    <a:cubicBezTo>
                      <a:pt x="4" y="10"/>
                      <a:pt x="4" y="10"/>
                      <a:pt x="5" y="11"/>
                    </a:cubicBezTo>
                    <a:cubicBezTo>
                      <a:pt x="4" y="10"/>
                      <a:pt x="4" y="10"/>
                      <a:pt x="4" y="10"/>
                    </a:cubicBezTo>
                    <a:cubicBezTo>
                      <a:pt x="5" y="10"/>
                      <a:pt x="5" y="10"/>
                      <a:pt x="6" y="10"/>
                    </a:cubicBezTo>
                    <a:cubicBezTo>
                      <a:pt x="4" y="10"/>
                      <a:pt x="7" y="10"/>
                      <a:pt x="6" y="10"/>
                    </a:cubicBezTo>
                    <a:cubicBezTo>
                      <a:pt x="6" y="10"/>
                      <a:pt x="6" y="10"/>
                      <a:pt x="6" y="10"/>
                    </a:cubicBezTo>
                    <a:cubicBezTo>
                      <a:pt x="5" y="10"/>
                      <a:pt x="5" y="10"/>
                      <a:pt x="5" y="9"/>
                    </a:cubicBezTo>
                    <a:cubicBezTo>
                      <a:pt x="6" y="10"/>
                      <a:pt x="6" y="10"/>
                      <a:pt x="6" y="10"/>
                    </a:cubicBezTo>
                    <a:cubicBezTo>
                      <a:pt x="5" y="9"/>
                      <a:pt x="4" y="8"/>
                      <a:pt x="4" y="8"/>
                    </a:cubicBezTo>
                    <a:cubicBezTo>
                      <a:pt x="6" y="9"/>
                      <a:pt x="6" y="9"/>
                      <a:pt x="7" y="10"/>
                    </a:cubicBezTo>
                    <a:cubicBezTo>
                      <a:pt x="5" y="8"/>
                      <a:pt x="7" y="9"/>
                      <a:pt x="6" y="8"/>
                    </a:cubicBezTo>
                    <a:cubicBezTo>
                      <a:pt x="6" y="8"/>
                      <a:pt x="6" y="8"/>
                      <a:pt x="7" y="9"/>
                    </a:cubicBezTo>
                    <a:cubicBezTo>
                      <a:pt x="7" y="9"/>
                      <a:pt x="7" y="9"/>
                      <a:pt x="7" y="9"/>
                    </a:cubicBezTo>
                    <a:cubicBezTo>
                      <a:pt x="7" y="9"/>
                      <a:pt x="7" y="9"/>
                      <a:pt x="7" y="9"/>
                    </a:cubicBezTo>
                    <a:cubicBezTo>
                      <a:pt x="7" y="9"/>
                      <a:pt x="7" y="9"/>
                      <a:pt x="7" y="9"/>
                    </a:cubicBezTo>
                    <a:cubicBezTo>
                      <a:pt x="7" y="9"/>
                      <a:pt x="6" y="8"/>
                      <a:pt x="7" y="9"/>
                    </a:cubicBezTo>
                    <a:cubicBezTo>
                      <a:pt x="7" y="9"/>
                      <a:pt x="7" y="9"/>
                      <a:pt x="7" y="9"/>
                    </a:cubicBezTo>
                    <a:cubicBezTo>
                      <a:pt x="7" y="9"/>
                      <a:pt x="7" y="7"/>
                      <a:pt x="7" y="8"/>
                    </a:cubicBezTo>
                    <a:cubicBezTo>
                      <a:pt x="7" y="7"/>
                      <a:pt x="8" y="7"/>
                      <a:pt x="7" y="5"/>
                    </a:cubicBezTo>
                    <a:cubicBezTo>
                      <a:pt x="7" y="6"/>
                      <a:pt x="8" y="7"/>
                      <a:pt x="8" y="7"/>
                    </a:cubicBezTo>
                    <a:cubicBezTo>
                      <a:pt x="8" y="5"/>
                      <a:pt x="8" y="7"/>
                      <a:pt x="8" y="6"/>
                    </a:cubicBezTo>
                    <a:cubicBezTo>
                      <a:pt x="9" y="8"/>
                      <a:pt x="9" y="7"/>
                      <a:pt x="9" y="8"/>
                    </a:cubicBezTo>
                    <a:cubicBezTo>
                      <a:pt x="9" y="9"/>
                      <a:pt x="9" y="7"/>
                      <a:pt x="9" y="7"/>
                    </a:cubicBezTo>
                    <a:cubicBezTo>
                      <a:pt x="10" y="8"/>
                      <a:pt x="10" y="8"/>
                      <a:pt x="10" y="8"/>
                    </a:cubicBezTo>
                    <a:cubicBezTo>
                      <a:pt x="10" y="8"/>
                      <a:pt x="10" y="6"/>
                      <a:pt x="10" y="8"/>
                    </a:cubicBezTo>
                    <a:cubicBezTo>
                      <a:pt x="10" y="7"/>
                      <a:pt x="10" y="7"/>
                      <a:pt x="10" y="7"/>
                    </a:cubicBezTo>
                    <a:cubicBezTo>
                      <a:pt x="10" y="7"/>
                      <a:pt x="10" y="7"/>
                      <a:pt x="11" y="8"/>
                    </a:cubicBezTo>
                    <a:cubicBezTo>
                      <a:pt x="11" y="6"/>
                      <a:pt x="11" y="6"/>
                      <a:pt x="11" y="6"/>
                    </a:cubicBezTo>
                    <a:cubicBezTo>
                      <a:pt x="12" y="8"/>
                      <a:pt x="12" y="6"/>
                      <a:pt x="13" y="4"/>
                    </a:cubicBezTo>
                    <a:cubicBezTo>
                      <a:pt x="13" y="4"/>
                      <a:pt x="13" y="5"/>
                      <a:pt x="13" y="5"/>
                    </a:cubicBezTo>
                    <a:cubicBezTo>
                      <a:pt x="13" y="6"/>
                      <a:pt x="13" y="6"/>
                      <a:pt x="13" y="6"/>
                    </a:cubicBezTo>
                    <a:cubicBezTo>
                      <a:pt x="13" y="6"/>
                      <a:pt x="13" y="8"/>
                      <a:pt x="14" y="6"/>
                    </a:cubicBezTo>
                    <a:cubicBezTo>
                      <a:pt x="14" y="5"/>
                      <a:pt x="13" y="7"/>
                      <a:pt x="14" y="7"/>
                    </a:cubicBezTo>
                    <a:cubicBezTo>
                      <a:pt x="16" y="5"/>
                      <a:pt x="13" y="9"/>
                      <a:pt x="16" y="7"/>
                    </a:cubicBezTo>
                    <a:cubicBezTo>
                      <a:pt x="16" y="6"/>
                      <a:pt x="16" y="5"/>
                      <a:pt x="15" y="5"/>
                    </a:cubicBezTo>
                    <a:cubicBezTo>
                      <a:pt x="16" y="5"/>
                      <a:pt x="16" y="4"/>
                      <a:pt x="16" y="4"/>
                    </a:cubicBezTo>
                    <a:cubicBezTo>
                      <a:pt x="17" y="5"/>
                      <a:pt x="16" y="6"/>
                      <a:pt x="17" y="6"/>
                    </a:cubicBezTo>
                    <a:cubicBezTo>
                      <a:pt x="15" y="7"/>
                      <a:pt x="15" y="7"/>
                      <a:pt x="15" y="7"/>
                    </a:cubicBezTo>
                    <a:cubicBezTo>
                      <a:pt x="13" y="8"/>
                      <a:pt x="19" y="7"/>
                      <a:pt x="15" y="8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380" name="Freeform 1281"/>
              <p:cNvSpPr>
                <a:spLocks/>
              </p:cNvSpPr>
              <p:nvPr/>
            </p:nvSpPr>
            <p:spPr bwMode="auto">
              <a:xfrm>
                <a:off x="634" y="3008"/>
                <a:ext cx="3" cy="6"/>
              </a:xfrm>
              <a:custGeom>
                <a:avLst/>
                <a:gdLst>
                  <a:gd name="T0" fmla="*/ 0 w 1"/>
                  <a:gd name="T1" fmla="*/ 0 h 2"/>
                  <a:gd name="T2" fmla="*/ 0 w 1"/>
                  <a:gd name="T3" fmla="*/ 2 h 2"/>
                  <a:gd name="T4" fmla="*/ 1 w 1"/>
                  <a:gd name="T5" fmla="*/ 1 h 2"/>
                  <a:gd name="T6" fmla="*/ 0 w 1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0" y="0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381" name="Freeform 1282"/>
              <p:cNvSpPr>
                <a:spLocks/>
              </p:cNvSpPr>
              <p:nvPr/>
            </p:nvSpPr>
            <p:spPr bwMode="auto">
              <a:xfrm>
                <a:off x="637" y="3008"/>
                <a:ext cx="0" cy="3"/>
              </a:xfrm>
              <a:custGeom>
                <a:avLst/>
                <a:gdLst>
                  <a:gd name="T0" fmla="*/ 1 h 1"/>
                  <a:gd name="T1" fmla="*/ 0 h 1"/>
                  <a:gd name="T2" fmla="*/ 0 h 1"/>
                  <a:gd name="T3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382" name="Freeform 1283"/>
              <p:cNvSpPr>
                <a:spLocks/>
              </p:cNvSpPr>
              <p:nvPr/>
            </p:nvSpPr>
            <p:spPr bwMode="auto">
              <a:xfrm>
                <a:off x="642" y="3017"/>
                <a:ext cx="3" cy="0"/>
              </a:xfrm>
              <a:custGeom>
                <a:avLst/>
                <a:gdLst>
                  <a:gd name="T0" fmla="*/ 0 w 1"/>
                  <a:gd name="T1" fmla="*/ 0 w 1"/>
                  <a:gd name="T2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383" name="Rectangle 1284"/>
              <p:cNvSpPr>
                <a:spLocks noChangeArrowheads="1"/>
              </p:cNvSpPr>
              <p:nvPr/>
            </p:nvSpPr>
            <p:spPr bwMode="auto">
              <a:xfrm>
                <a:off x="645" y="3019"/>
                <a:ext cx="1" cy="1"/>
              </a:xfrm>
              <a:prstGeom prst="rect">
                <a:avLst/>
              </a:pr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384" name="Freeform 1285"/>
              <p:cNvSpPr>
                <a:spLocks/>
              </p:cNvSpPr>
              <p:nvPr/>
            </p:nvSpPr>
            <p:spPr bwMode="auto">
              <a:xfrm>
                <a:off x="607" y="3019"/>
                <a:ext cx="46" cy="25"/>
              </a:xfrm>
              <a:custGeom>
                <a:avLst/>
                <a:gdLst>
                  <a:gd name="T0" fmla="*/ 4 w 17"/>
                  <a:gd name="T1" fmla="*/ 3 h 9"/>
                  <a:gd name="T2" fmla="*/ 3 w 17"/>
                  <a:gd name="T3" fmla="*/ 4 h 9"/>
                  <a:gd name="T4" fmla="*/ 3 w 17"/>
                  <a:gd name="T5" fmla="*/ 2 h 9"/>
                  <a:gd name="T6" fmla="*/ 0 w 17"/>
                  <a:gd name="T7" fmla="*/ 3 h 9"/>
                  <a:gd name="T8" fmla="*/ 9 w 17"/>
                  <a:gd name="T9" fmla="*/ 6 h 9"/>
                  <a:gd name="T10" fmla="*/ 8 w 17"/>
                  <a:gd name="T11" fmla="*/ 7 h 9"/>
                  <a:gd name="T12" fmla="*/ 11 w 17"/>
                  <a:gd name="T13" fmla="*/ 5 h 9"/>
                  <a:gd name="T14" fmla="*/ 12 w 17"/>
                  <a:gd name="T15" fmla="*/ 7 h 9"/>
                  <a:gd name="T16" fmla="*/ 13 w 17"/>
                  <a:gd name="T17" fmla="*/ 5 h 9"/>
                  <a:gd name="T18" fmla="*/ 13 w 17"/>
                  <a:gd name="T19" fmla="*/ 5 h 9"/>
                  <a:gd name="T20" fmla="*/ 14 w 17"/>
                  <a:gd name="T21" fmla="*/ 5 h 9"/>
                  <a:gd name="T22" fmla="*/ 13 w 17"/>
                  <a:gd name="T23" fmla="*/ 4 h 9"/>
                  <a:gd name="T24" fmla="*/ 14 w 17"/>
                  <a:gd name="T25" fmla="*/ 4 h 9"/>
                  <a:gd name="T26" fmla="*/ 14 w 17"/>
                  <a:gd name="T27" fmla="*/ 4 h 9"/>
                  <a:gd name="T28" fmla="*/ 14 w 17"/>
                  <a:gd name="T29" fmla="*/ 3 h 9"/>
                  <a:gd name="T30" fmla="*/ 15 w 17"/>
                  <a:gd name="T31" fmla="*/ 4 h 9"/>
                  <a:gd name="T32" fmla="*/ 15 w 17"/>
                  <a:gd name="T33" fmla="*/ 1 h 9"/>
                  <a:gd name="T34" fmla="*/ 14 w 17"/>
                  <a:gd name="T35" fmla="*/ 0 h 9"/>
                  <a:gd name="T36" fmla="*/ 14 w 17"/>
                  <a:gd name="T37" fmla="*/ 2 h 9"/>
                  <a:gd name="T38" fmla="*/ 14 w 17"/>
                  <a:gd name="T39" fmla="*/ 2 h 9"/>
                  <a:gd name="T40" fmla="*/ 14 w 17"/>
                  <a:gd name="T41" fmla="*/ 3 h 9"/>
                  <a:gd name="T42" fmla="*/ 13 w 17"/>
                  <a:gd name="T43" fmla="*/ 1 h 9"/>
                  <a:gd name="T44" fmla="*/ 11 w 17"/>
                  <a:gd name="T45" fmla="*/ 1 h 9"/>
                  <a:gd name="T46" fmla="*/ 11 w 17"/>
                  <a:gd name="T47" fmla="*/ 1 h 9"/>
                  <a:gd name="T48" fmla="*/ 11 w 17"/>
                  <a:gd name="T49" fmla="*/ 2 h 9"/>
                  <a:gd name="T50" fmla="*/ 12 w 17"/>
                  <a:gd name="T51" fmla="*/ 2 h 9"/>
                  <a:gd name="T52" fmla="*/ 13 w 17"/>
                  <a:gd name="T53" fmla="*/ 4 h 9"/>
                  <a:gd name="T54" fmla="*/ 12 w 17"/>
                  <a:gd name="T55" fmla="*/ 5 h 9"/>
                  <a:gd name="T56" fmla="*/ 12 w 17"/>
                  <a:gd name="T57" fmla="*/ 3 h 9"/>
                  <a:gd name="T58" fmla="*/ 12 w 17"/>
                  <a:gd name="T59" fmla="*/ 4 h 9"/>
                  <a:gd name="T60" fmla="*/ 11 w 17"/>
                  <a:gd name="T61" fmla="*/ 2 h 9"/>
                  <a:gd name="T62" fmla="*/ 11 w 17"/>
                  <a:gd name="T63" fmla="*/ 4 h 9"/>
                  <a:gd name="T64" fmla="*/ 8 w 17"/>
                  <a:gd name="T65" fmla="*/ 4 h 9"/>
                  <a:gd name="T66" fmla="*/ 9 w 17"/>
                  <a:gd name="T67" fmla="*/ 3 h 9"/>
                  <a:gd name="T68" fmla="*/ 8 w 17"/>
                  <a:gd name="T69" fmla="*/ 4 h 9"/>
                  <a:gd name="T70" fmla="*/ 6 w 17"/>
                  <a:gd name="T71" fmla="*/ 3 h 9"/>
                  <a:gd name="T72" fmla="*/ 6 w 17"/>
                  <a:gd name="T73" fmla="*/ 4 h 9"/>
                  <a:gd name="T74" fmla="*/ 5 w 17"/>
                  <a:gd name="T75" fmla="*/ 3 h 9"/>
                  <a:gd name="T76" fmla="*/ 5 w 17"/>
                  <a:gd name="T77" fmla="*/ 3 h 9"/>
                  <a:gd name="T78" fmla="*/ 2 w 17"/>
                  <a:gd name="T79" fmla="*/ 4 h 9"/>
                  <a:gd name="T80" fmla="*/ 4 w 17"/>
                  <a:gd name="T81" fmla="*/ 3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7" h="9">
                    <a:moveTo>
                      <a:pt x="4" y="3"/>
                    </a:moveTo>
                    <a:cubicBezTo>
                      <a:pt x="3" y="4"/>
                      <a:pt x="3" y="4"/>
                      <a:pt x="3" y="4"/>
                    </a:cubicBezTo>
                    <a:cubicBezTo>
                      <a:pt x="3" y="3"/>
                      <a:pt x="2" y="3"/>
                      <a:pt x="3" y="2"/>
                    </a:cubicBezTo>
                    <a:cubicBezTo>
                      <a:pt x="1" y="3"/>
                      <a:pt x="2" y="1"/>
                      <a:pt x="0" y="3"/>
                    </a:cubicBezTo>
                    <a:cubicBezTo>
                      <a:pt x="2" y="5"/>
                      <a:pt x="5" y="8"/>
                      <a:pt x="9" y="6"/>
                    </a:cubicBezTo>
                    <a:cubicBezTo>
                      <a:pt x="8" y="7"/>
                      <a:pt x="8" y="7"/>
                      <a:pt x="8" y="7"/>
                    </a:cubicBezTo>
                    <a:cubicBezTo>
                      <a:pt x="10" y="5"/>
                      <a:pt x="11" y="9"/>
                      <a:pt x="11" y="5"/>
                    </a:cubicBezTo>
                    <a:cubicBezTo>
                      <a:pt x="12" y="7"/>
                      <a:pt x="12" y="7"/>
                      <a:pt x="12" y="7"/>
                    </a:cubicBezTo>
                    <a:cubicBezTo>
                      <a:pt x="13" y="7"/>
                      <a:pt x="12" y="4"/>
                      <a:pt x="13" y="5"/>
                    </a:cubicBezTo>
                    <a:cubicBezTo>
                      <a:pt x="13" y="5"/>
                      <a:pt x="13" y="5"/>
                      <a:pt x="13" y="5"/>
                    </a:cubicBezTo>
                    <a:cubicBezTo>
                      <a:pt x="13" y="4"/>
                      <a:pt x="13" y="5"/>
                      <a:pt x="14" y="5"/>
                    </a:cubicBezTo>
                    <a:cubicBezTo>
                      <a:pt x="13" y="4"/>
                      <a:pt x="13" y="4"/>
                      <a:pt x="13" y="4"/>
                    </a:cubicBezTo>
                    <a:cubicBezTo>
                      <a:pt x="13" y="3"/>
                      <a:pt x="14" y="4"/>
                      <a:pt x="14" y="4"/>
                    </a:cubicBezTo>
                    <a:cubicBezTo>
                      <a:pt x="15" y="4"/>
                      <a:pt x="14" y="4"/>
                      <a:pt x="14" y="4"/>
                    </a:cubicBezTo>
                    <a:cubicBezTo>
                      <a:pt x="15" y="5"/>
                      <a:pt x="14" y="3"/>
                      <a:pt x="14" y="3"/>
                    </a:cubicBezTo>
                    <a:cubicBezTo>
                      <a:pt x="15" y="3"/>
                      <a:pt x="15" y="4"/>
                      <a:pt x="15" y="4"/>
                    </a:cubicBezTo>
                    <a:cubicBezTo>
                      <a:pt x="15" y="3"/>
                      <a:pt x="17" y="3"/>
                      <a:pt x="15" y="1"/>
                    </a:cubicBezTo>
                    <a:cubicBezTo>
                      <a:pt x="15" y="1"/>
                      <a:pt x="14" y="1"/>
                      <a:pt x="14" y="0"/>
                    </a:cubicBezTo>
                    <a:cubicBezTo>
                      <a:pt x="13" y="0"/>
                      <a:pt x="14" y="1"/>
                      <a:pt x="14" y="2"/>
                    </a:cubicBezTo>
                    <a:cubicBezTo>
                      <a:pt x="14" y="2"/>
                      <a:pt x="14" y="2"/>
                      <a:pt x="14" y="2"/>
                    </a:cubicBezTo>
                    <a:cubicBezTo>
                      <a:pt x="16" y="5"/>
                      <a:pt x="14" y="2"/>
                      <a:pt x="14" y="3"/>
                    </a:cubicBezTo>
                    <a:cubicBezTo>
                      <a:pt x="13" y="2"/>
                      <a:pt x="14" y="2"/>
                      <a:pt x="13" y="1"/>
                    </a:cubicBezTo>
                    <a:cubicBezTo>
                      <a:pt x="11" y="0"/>
                      <a:pt x="13" y="4"/>
                      <a:pt x="11" y="1"/>
                    </a:cubicBezTo>
                    <a:cubicBezTo>
                      <a:pt x="11" y="1"/>
                      <a:pt x="11" y="1"/>
                      <a:pt x="11" y="1"/>
                    </a:cubicBezTo>
                    <a:cubicBezTo>
                      <a:pt x="11" y="1"/>
                      <a:pt x="11" y="1"/>
                      <a:pt x="11" y="2"/>
                    </a:cubicBezTo>
                    <a:cubicBezTo>
                      <a:pt x="12" y="2"/>
                      <a:pt x="12" y="2"/>
                      <a:pt x="12" y="2"/>
                    </a:cubicBezTo>
                    <a:cubicBezTo>
                      <a:pt x="12" y="3"/>
                      <a:pt x="13" y="4"/>
                      <a:pt x="13" y="4"/>
                    </a:cubicBezTo>
                    <a:cubicBezTo>
                      <a:pt x="12" y="3"/>
                      <a:pt x="13" y="5"/>
                      <a:pt x="12" y="5"/>
                    </a:cubicBezTo>
                    <a:cubicBezTo>
                      <a:pt x="11" y="4"/>
                      <a:pt x="12" y="4"/>
                      <a:pt x="12" y="3"/>
                    </a:cubicBezTo>
                    <a:cubicBezTo>
                      <a:pt x="12" y="4"/>
                      <a:pt x="12" y="4"/>
                      <a:pt x="12" y="4"/>
                    </a:cubicBezTo>
                    <a:cubicBezTo>
                      <a:pt x="11" y="4"/>
                      <a:pt x="11" y="3"/>
                      <a:pt x="11" y="2"/>
                    </a:cubicBezTo>
                    <a:cubicBezTo>
                      <a:pt x="11" y="3"/>
                      <a:pt x="11" y="3"/>
                      <a:pt x="11" y="4"/>
                    </a:cubicBezTo>
                    <a:cubicBezTo>
                      <a:pt x="10" y="3"/>
                      <a:pt x="9" y="3"/>
                      <a:pt x="8" y="4"/>
                    </a:cubicBezTo>
                    <a:cubicBezTo>
                      <a:pt x="8" y="4"/>
                      <a:pt x="8" y="3"/>
                      <a:pt x="9" y="3"/>
                    </a:cubicBezTo>
                    <a:cubicBezTo>
                      <a:pt x="9" y="3"/>
                      <a:pt x="8" y="4"/>
                      <a:pt x="8" y="4"/>
                    </a:cubicBezTo>
                    <a:cubicBezTo>
                      <a:pt x="7" y="5"/>
                      <a:pt x="7" y="5"/>
                      <a:pt x="6" y="3"/>
                    </a:cubicBezTo>
                    <a:cubicBezTo>
                      <a:pt x="6" y="4"/>
                      <a:pt x="6" y="4"/>
                      <a:pt x="6" y="4"/>
                    </a:cubicBezTo>
                    <a:cubicBezTo>
                      <a:pt x="5" y="6"/>
                      <a:pt x="6" y="3"/>
                      <a:pt x="5" y="3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4" y="4"/>
                      <a:pt x="3" y="5"/>
                      <a:pt x="2" y="4"/>
                    </a:cubicBezTo>
                    <a:cubicBezTo>
                      <a:pt x="3" y="4"/>
                      <a:pt x="3" y="4"/>
                      <a:pt x="4" y="3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385" name="Freeform 1286"/>
              <p:cNvSpPr>
                <a:spLocks/>
              </p:cNvSpPr>
              <p:nvPr/>
            </p:nvSpPr>
            <p:spPr bwMode="auto">
              <a:xfrm>
                <a:off x="604" y="3022"/>
                <a:ext cx="8" cy="3"/>
              </a:xfrm>
              <a:custGeom>
                <a:avLst/>
                <a:gdLst>
                  <a:gd name="T0" fmla="*/ 1 w 3"/>
                  <a:gd name="T1" fmla="*/ 1 h 1"/>
                  <a:gd name="T2" fmla="*/ 2 w 3"/>
                  <a:gd name="T3" fmla="*/ 0 h 1"/>
                  <a:gd name="T4" fmla="*/ 0 w 3"/>
                  <a:gd name="T5" fmla="*/ 0 h 1"/>
                  <a:gd name="T6" fmla="*/ 1 w 3"/>
                  <a:gd name="T7" fmla="*/ 1 h 1"/>
                  <a:gd name="T8" fmla="*/ 1 w 3"/>
                  <a:gd name="T9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1">
                    <a:moveTo>
                      <a:pt x="1" y="1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3" y="0"/>
                      <a:pt x="1" y="0"/>
                      <a:pt x="0" y="0"/>
                    </a:cubicBezTo>
                    <a:cubicBezTo>
                      <a:pt x="0" y="0"/>
                      <a:pt x="0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386" name="Freeform 1287"/>
              <p:cNvSpPr>
                <a:spLocks/>
              </p:cNvSpPr>
              <p:nvPr/>
            </p:nvSpPr>
            <p:spPr bwMode="auto">
              <a:xfrm>
                <a:off x="602" y="2989"/>
                <a:ext cx="24" cy="33"/>
              </a:xfrm>
              <a:custGeom>
                <a:avLst/>
                <a:gdLst>
                  <a:gd name="T0" fmla="*/ 6 w 9"/>
                  <a:gd name="T1" fmla="*/ 4 h 12"/>
                  <a:gd name="T2" fmla="*/ 6 w 9"/>
                  <a:gd name="T3" fmla="*/ 3 h 12"/>
                  <a:gd name="T4" fmla="*/ 1 w 9"/>
                  <a:gd name="T5" fmla="*/ 6 h 12"/>
                  <a:gd name="T6" fmla="*/ 2 w 9"/>
                  <a:gd name="T7" fmla="*/ 9 h 12"/>
                  <a:gd name="T8" fmla="*/ 1 w 9"/>
                  <a:gd name="T9" fmla="*/ 9 h 12"/>
                  <a:gd name="T10" fmla="*/ 2 w 9"/>
                  <a:gd name="T11" fmla="*/ 11 h 12"/>
                  <a:gd name="T12" fmla="*/ 1 w 9"/>
                  <a:gd name="T13" fmla="*/ 10 h 12"/>
                  <a:gd name="T14" fmla="*/ 2 w 9"/>
                  <a:gd name="T15" fmla="*/ 10 h 12"/>
                  <a:gd name="T16" fmla="*/ 2 w 9"/>
                  <a:gd name="T17" fmla="*/ 9 h 12"/>
                  <a:gd name="T18" fmla="*/ 3 w 9"/>
                  <a:gd name="T19" fmla="*/ 10 h 12"/>
                  <a:gd name="T20" fmla="*/ 2 w 9"/>
                  <a:gd name="T21" fmla="*/ 6 h 12"/>
                  <a:gd name="T22" fmla="*/ 4 w 9"/>
                  <a:gd name="T23" fmla="*/ 8 h 12"/>
                  <a:gd name="T24" fmla="*/ 6 w 9"/>
                  <a:gd name="T25" fmla="*/ 7 h 12"/>
                  <a:gd name="T26" fmla="*/ 5 w 9"/>
                  <a:gd name="T27" fmla="*/ 6 h 12"/>
                  <a:gd name="T28" fmla="*/ 4 w 9"/>
                  <a:gd name="T29" fmla="*/ 5 h 12"/>
                  <a:gd name="T30" fmla="*/ 6 w 9"/>
                  <a:gd name="T31" fmla="*/ 6 h 12"/>
                  <a:gd name="T32" fmla="*/ 8 w 9"/>
                  <a:gd name="T33" fmla="*/ 5 h 12"/>
                  <a:gd name="T34" fmla="*/ 8 w 9"/>
                  <a:gd name="T35" fmla="*/ 3 h 12"/>
                  <a:gd name="T36" fmla="*/ 8 w 9"/>
                  <a:gd name="T37" fmla="*/ 4 h 12"/>
                  <a:gd name="T38" fmla="*/ 9 w 9"/>
                  <a:gd name="T39" fmla="*/ 5 h 12"/>
                  <a:gd name="T40" fmla="*/ 9 w 9"/>
                  <a:gd name="T41" fmla="*/ 1 h 12"/>
                  <a:gd name="T42" fmla="*/ 6 w 9"/>
                  <a:gd name="T43" fmla="*/ 4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9" h="12">
                    <a:moveTo>
                      <a:pt x="6" y="4"/>
                    </a:moveTo>
                    <a:cubicBezTo>
                      <a:pt x="6" y="3"/>
                      <a:pt x="6" y="3"/>
                      <a:pt x="6" y="3"/>
                    </a:cubicBezTo>
                    <a:cubicBezTo>
                      <a:pt x="5" y="3"/>
                      <a:pt x="3" y="5"/>
                      <a:pt x="1" y="6"/>
                    </a:cubicBezTo>
                    <a:cubicBezTo>
                      <a:pt x="0" y="7"/>
                      <a:pt x="2" y="8"/>
                      <a:pt x="2" y="9"/>
                    </a:cubicBezTo>
                    <a:cubicBezTo>
                      <a:pt x="1" y="9"/>
                      <a:pt x="1" y="9"/>
                      <a:pt x="1" y="9"/>
                    </a:cubicBezTo>
                    <a:cubicBezTo>
                      <a:pt x="1" y="10"/>
                      <a:pt x="0" y="12"/>
                      <a:pt x="2" y="11"/>
                    </a:cubicBezTo>
                    <a:cubicBezTo>
                      <a:pt x="2" y="11"/>
                      <a:pt x="1" y="11"/>
                      <a:pt x="1" y="10"/>
                    </a:cubicBezTo>
                    <a:cubicBezTo>
                      <a:pt x="2" y="10"/>
                      <a:pt x="2" y="10"/>
                      <a:pt x="2" y="10"/>
                    </a:cubicBezTo>
                    <a:cubicBezTo>
                      <a:pt x="2" y="9"/>
                      <a:pt x="2" y="9"/>
                      <a:pt x="2" y="9"/>
                    </a:cubicBezTo>
                    <a:cubicBezTo>
                      <a:pt x="3" y="10"/>
                      <a:pt x="3" y="10"/>
                      <a:pt x="3" y="10"/>
                    </a:cubicBezTo>
                    <a:cubicBezTo>
                      <a:pt x="4" y="9"/>
                      <a:pt x="0" y="8"/>
                      <a:pt x="2" y="6"/>
                    </a:cubicBezTo>
                    <a:cubicBezTo>
                      <a:pt x="4" y="8"/>
                      <a:pt x="4" y="8"/>
                      <a:pt x="4" y="8"/>
                    </a:cubicBezTo>
                    <a:cubicBezTo>
                      <a:pt x="4" y="7"/>
                      <a:pt x="5" y="6"/>
                      <a:pt x="6" y="7"/>
                    </a:cubicBezTo>
                    <a:cubicBezTo>
                      <a:pt x="6" y="7"/>
                      <a:pt x="5" y="6"/>
                      <a:pt x="5" y="6"/>
                    </a:cubicBezTo>
                    <a:cubicBezTo>
                      <a:pt x="5" y="6"/>
                      <a:pt x="5" y="6"/>
                      <a:pt x="4" y="5"/>
                    </a:cubicBezTo>
                    <a:cubicBezTo>
                      <a:pt x="5" y="3"/>
                      <a:pt x="5" y="6"/>
                      <a:pt x="6" y="6"/>
                    </a:cubicBezTo>
                    <a:cubicBezTo>
                      <a:pt x="6" y="5"/>
                      <a:pt x="7" y="4"/>
                      <a:pt x="8" y="5"/>
                    </a:cubicBezTo>
                    <a:cubicBezTo>
                      <a:pt x="7" y="4"/>
                      <a:pt x="8" y="3"/>
                      <a:pt x="8" y="3"/>
                    </a:cubicBezTo>
                    <a:cubicBezTo>
                      <a:pt x="9" y="3"/>
                      <a:pt x="8" y="4"/>
                      <a:pt x="8" y="4"/>
                    </a:cubicBezTo>
                    <a:cubicBezTo>
                      <a:pt x="9" y="4"/>
                      <a:pt x="9" y="5"/>
                      <a:pt x="9" y="5"/>
                    </a:cubicBezTo>
                    <a:cubicBezTo>
                      <a:pt x="9" y="4"/>
                      <a:pt x="9" y="2"/>
                      <a:pt x="9" y="1"/>
                    </a:cubicBezTo>
                    <a:cubicBezTo>
                      <a:pt x="8" y="0"/>
                      <a:pt x="7" y="4"/>
                      <a:pt x="6" y="4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387" name="Rectangle 1288"/>
              <p:cNvSpPr>
                <a:spLocks noChangeArrowheads="1"/>
              </p:cNvSpPr>
              <p:nvPr/>
            </p:nvSpPr>
            <p:spPr bwMode="auto">
              <a:xfrm>
                <a:off x="618" y="2998"/>
                <a:ext cx="1" cy="1"/>
              </a:xfrm>
              <a:prstGeom prst="rect">
                <a:avLst/>
              </a:pr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388" name="Freeform 1289"/>
              <p:cNvSpPr>
                <a:spLocks/>
              </p:cNvSpPr>
              <p:nvPr/>
            </p:nvSpPr>
            <p:spPr bwMode="auto">
              <a:xfrm>
                <a:off x="787" y="3183"/>
                <a:ext cx="0" cy="2"/>
              </a:xfrm>
              <a:custGeom>
                <a:avLst/>
                <a:gdLst>
                  <a:gd name="T0" fmla="*/ 2 h 2"/>
                  <a:gd name="T1" fmla="*/ 0 h 2"/>
                  <a:gd name="T2" fmla="*/ 2 h 2"/>
                  <a:gd name="T3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389" name="Freeform 1290"/>
              <p:cNvSpPr>
                <a:spLocks/>
              </p:cNvSpPr>
              <p:nvPr/>
            </p:nvSpPr>
            <p:spPr bwMode="auto">
              <a:xfrm>
                <a:off x="779" y="3174"/>
                <a:ext cx="8" cy="14"/>
              </a:xfrm>
              <a:custGeom>
                <a:avLst/>
                <a:gdLst>
                  <a:gd name="T0" fmla="*/ 0 w 3"/>
                  <a:gd name="T1" fmla="*/ 0 h 5"/>
                  <a:gd name="T2" fmla="*/ 0 w 3"/>
                  <a:gd name="T3" fmla="*/ 1 h 5"/>
                  <a:gd name="T4" fmla="*/ 3 w 3"/>
                  <a:gd name="T5" fmla="*/ 5 h 5"/>
                  <a:gd name="T6" fmla="*/ 2 w 3"/>
                  <a:gd name="T7" fmla="*/ 2 h 5"/>
                  <a:gd name="T8" fmla="*/ 2 w 3"/>
                  <a:gd name="T9" fmla="*/ 3 h 5"/>
                  <a:gd name="T10" fmla="*/ 1 w 3"/>
                  <a:gd name="T11" fmla="*/ 1 h 5"/>
                  <a:gd name="T12" fmla="*/ 1 w 3"/>
                  <a:gd name="T13" fmla="*/ 2 h 5"/>
                  <a:gd name="T14" fmla="*/ 0 w 3"/>
                  <a:gd name="T15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" h="5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2" y="4"/>
                      <a:pt x="1" y="3"/>
                      <a:pt x="3" y="5"/>
                    </a:cubicBezTo>
                    <a:cubicBezTo>
                      <a:pt x="3" y="5"/>
                      <a:pt x="3" y="3"/>
                      <a:pt x="2" y="2"/>
                    </a:cubicBezTo>
                    <a:cubicBezTo>
                      <a:pt x="2" y="2"/>
                      <a:pt x="2" y="4"/>
                      <a:pt x="2" y="3"/>
                    </a:cubicBezTo>
                    <a:cubicBezTo>
                      <a:pt x="2" y="2"/>
                      <a:pt x="2" y="2"/>
                      <a:pt x="1" y="1"/>
                    </a:cubicBezTo>
                    <a:cubicBezTo>
                      <a:pt x="1" y="0"/>
                      <a:pt x="2" y="2"/>
                      <a:pt x="1" y="2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390" name="Freeform 1291"/>
              <p:cNvSpPr>
                <a:spLocks/>
              </p:cNvSpPr>
              <p:nvPr/>
            </p:nvSpPr>
            <p:spPr bwMode="auto">
              <a:xfrm>
                <a:off x="781" y="3180"/>
                <a:ext cx="0" cy="5"/>
              </a:xfrm>
              <a:custGeom>
                <a:avLst/>
                <a:gdLst>
                  <a:gd name="T0" fmla="*/ 2 h 2"/>
                  <a:gd name="T1" fmla="*/ 0 h 2"/>
                  <a:gd name="T2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2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391" name="Freeform 1292"/>
              <p:cNvSpPr>
                <a:spLocks/>
              </p:cNvSpPr>
              <p:nvPr/>
            </p:nvSpPr>
            <p:spPr bwMode="auto">
              <a:xfrm>
                <a:off x="781" y="3183"/>
                <a:ext cx="0" cy="5"/>
              </a:xfrm>
              <a:custGeom>
                <a:avLst/>
                <a:gdLst>
                  <a:gd name="T0" fmla="*/ 1 h 2"/>
                  <a:gd name="T1" fmla="*/ 0 h 2"/>
                  <a:gd name="T2" fmla="*/ 2 h 2"/>
                  <a:gd name="T3" fmla="*/ 1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1"/>
                    </a:moveTo>
                    <a:cubicBezTo>
                      <a:pt x="0" y="1"/>
                      <a:pt x="0" y="0"/>
                      <a:pt x="0" y="0"/>
                    </a:cubicBezTo>
                    <a:cubicBezTo>
                      <a:pt x="0" y="2"/>
                      <a:pt x="0" y="2"/>
                      <a:pt x="0" y="2"/>
                    </a:cubicBez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392" name="Freeform 1293"/>
              <p:cNvSpPr>
                <a:spLocks/>
              </p:cNvSpPr>
              <p:nvPr/>
            </p:nvSpPr>
            <p:spPr bwMode="auto">
              <a:xfrm>
                <a:off x="779" y="3185"/>
                <a:ext cx="0" cy="3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393" name="Freeform 1294"/>
              <p:cNvSpPr>
                <a:spLocks/>
              </p:cNvSpPr>
              <p:nvPr/>
            </p:nvSpPr>
            <p:spPr bwMode="auto">
              <a:xfrm>
                <a:off x="776" y="3180"/>
                <a:ext cx="3" cy="11"/>
              </a:xfrm>
              <a:custGeom>
                <a:avLst/>
                <a:gdLst>
                  <a:gd name="T0" fmla="*/ 0 w 1"/>
                  <a:gd name="T1" fmla="*/ 3 h 4"/>
                  <a:gd name="T2" fmla="*/ 1 w 1"/>
                  <a:gd name="T3" fmla="*/ 3 h 4"/>
                  <a:gd name="T4" fmla="*/ 1 w 1"/>
                  <a:gd name="T5" fmla="*/ 3 h 4"/>
                  <a:gd name="T6" fmla="*/ 1 w 1"/>
                  <a:gd name="T7" fmla="*/ 1 h 4"/>
                  <a:gd name="T8" fmla="*/ 1 w 1"/>
                  <a:gd name="T9" fmla="*/ 1 h 4"/>
                  <a:gd name="T10" fmla="*/ 0 w 1"/>
                  <a:gd name="T11" fmla="*/ 0 h 4"/>
                  <a:gd name="T12" fmla="*/ 0 w 1"/>
                  <a:gd name="T13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" h="4">
                    <a:moveTo>
                      <a:pt x="0" y="3"/>
                    </a:moveTo>
                    <a:cubicBezTo>
                      <a:pt x="1" y="4"/>
                      <a:pt x="1" y="3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2"/>
                      <a:pt x="0" y="0"/>
                      <a:pt x="1" y="1"/>
                    </a:cubicBezTo>
                    <a:cubicBezTo>
                      <a:pt x="1" y="0"/>
                      <a:pt x="1" y="2"/>
                      <a:pt x="1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2"/>
                      <a:pt x="0" y="3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394" name="Freeform 1295"/>
              <p:cNvSpPr>
                <a:spLocks/>
              </p:cNvSpPr>
              <p:nvPr/>
            </p:nvSpPr>
            <p:spPr bwMode="auto">
              <a:xfrm>
                <a:off x="779" y="318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395" name="Freeform 1296"/>
              <p:cNvSpPr>
                <a:spLocks/>
              </p:cNvSpPr>
              <p:nvPr/>
            </p:nvSpPr>
            <p:spPr bwMode="auto">
              <a:xfrm>
                <a:off x="779" y="3183"/>
                <a:ext cx="2" cy="2"/>
              </a:xfrm>
              <a:custGeom>
                <a:avLst/>
                <a:gdLst>
                  <a:gd name="T0" fmla="*/ 2 w 2"/>
                  <a:gd name="T1" fmla="*/ 2 h 2"/>
                  <a:gd name="T2" fmla="*/ 2 w 2"/>
                  <a:gd name="T3" fmla="*/ 2 h 2"/>
                  <a:gd name="T4" fmla="*/ 0 w 2"/>
                  <a:gd name="T5" fmla="*/ 0 h 2"/>
                  <a:gd name="T6" fmla="*/ 2 w 2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2" y="2"/>
                    </a:moveTo>
                    <a:lnTo>
                      <a:pt x="2" y="2"/>
                    </a:lnTo>
                    <a:lnTo>
                      <a:pt x="0" y="0"/>
                    </a:lnTo>
                    <a:lnTo>
                      <a:pt x="2" y="2"/>
                    </a:ln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396" name="Freeform 1297"/>
              <p:cNvSpPr>
                <a:spLocks/>
              </p:cNvSpPr>
              <p:nvPr/>
            </p:nvSpPr>
            <p:spPr bwMode="auto">
              <a:xfrm>
                <a:off x="773" y="3177"/>
                <a:ext cx="3" cy="11"/>
              </a:xfrm>
              <a:custGeom>
                <a:avLst/>
                <a:gdLst>
                  <a:gd name="T0" fmla="*/ 1 w 1"/>
                  <a:gd name="T1" fmla="*/ 4 h 4"/>
                  <a:gd name="T2" fmla="*/ 1 w 1"/>
                  <a:gd name="T3" fmla="*/ 3 h 4"/>
                  <a:gd name="T4" fmla="*/ 0 w 1"/>
                  <a:gd name="T5" fmla="*/ 0 h 4"/>
                  <a:gd name="T6" fmla="*/ 0 w 1"/>
                  <a:gd name="T7" fmla="*/ 1 h 4"/>
                  <a:gd name="T8" fmla="*/ 1 w 1"/>
                  <a:gd name="T9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4">
                    <a:moveTo>
                      <a:pt x="1" y="4"/>
                    </a:moveTo>
                    <a:cubicBezTo>
                      <a:pt x="0" y="2"/>
                      <a:pt x="1" y="4"/>
                      <a:pt x="1" y="3"/>
                    </a:cubicBezTo>
                    <a:cubicBezTo>
                      <a:pt x="1" y="3"/>
                      <a:pt x="0" y="1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2"/>
                      <a:pt x="0" y="3"/>
                      <a:pt x="1" y="4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397" name="Freeform 1298"/>
              <p:cNvSpPr>
                <a:spLocks/>
              </p:cNvSpPr>
              <p:nvPr/>
            </p:nvSpPr>
            <p:spPr bwMode="auto">
              <a:xfrm>
                <a:off x="773" y="3174"/>
                <a:ext cx="0" cy="3"/>
              </a:xfrm>
              <a:custGeom>
                <a:avLst/>
                <a:gdLst>
                  <a:gd name="T0" fmla="*/ 0 h 3"/>
                  <a:gd name="T1" fmla="*/ 3 h 3"/>
                  <a:gd name="T2" fmla="*/ 0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3">
                    <a:moveTo>
                      <a:pt x="0" y="0"/>
                    </a:moveTo>
                    <a:lnTo>
                      <a:pt x="0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398" name="Freeform 1299"/>
              <p:cNvSpPr>
                <a:spLocks/>
              </p:cNvSpPr>
              <p:nvPr/>
            </p:nvSpPr>
            <p:spPr bwMode="auto">
              <a:xfrm>
                <a:off x="770" y="3177"/>
                <a:ext cx="3" cy="8"/>
              </a:xfrm>
              <a:custGeom>
                <a:avLst/>
                <a:gdLst>
                  <a:gd name="T0" fmla="*/ 0 w 1"/>
                  <a:gd name="T1" fmla="*/ 2 h 3"/>
                  <a:gd name="T2" fmla="*/ 1 w 1"/>
                  <a:gd name="T3" fmla="*/ 1 h 3"/>
                  <a:gd name="T4" fmla="*/ 0 w 1"/>
                  <a:gd name="T5" fmla="*/ 2 h 3"/>
                  <a:gd name="T6" fmla="*/ 1 w 1"/>
                  <a:gd name="T7" fmla="*/ 1 h 3"/>
                  <a:gd name="T8" fmla="*/ 0 w 1"/>
                  <a:gd name="T9" fmla="*/ 3 h 3"/>
                  <a:gd name="T10" fmla="*/ 1 w 1"/>
                  <a:gd name="T11" fmla="*/ 1 h 3"/>
                  <a:gd name="T12" fmla="*/ 1 w 1"/>
                  <a:gd name="T13" fmla="*/ 3 h 3"/>
                  <a:gd name="T14" fmla="*/ 1 w 1"/>
                  <a:gd name="T15" fmla="*/ 0 h 3"/>
                  <a:gd name="T16" fmla="*/ 1 w 1"/>
                  <a:gd name="T17" fmla="*/ 1 h 3"/>
                  <a:gd name="T18" fmla="*/ 1 w 1"/>
                  <a:gd name="T19" fmla="*/ 0 h 3"/>
                  <a:gd name="T20" fmla="*/ 1 w 1"/>
                  <a:gd name="T21" fmla="*/ 1 h 3"/>
                  <a:gd name="T22" fmla="*/ 0 w 1"/>
                  <a:gd name="T23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" h="3">
                    <a:moveTo>
                      <a:pt x="0" y="2"/>
                    </a:moveTo>
                    <a:cubicBezTo>
                      <a:pt x="0" y="2"/>
                      <a:pt x="1" y="1"/>
                      <a:pt x="1" y="1"/>
                    </a:cubicBezTo>
                    <a:cubicBezTo>
                      <a:pt x="1" y="1"/>
                      <a:pt x="1" y="1"/>
                      <a:pt x="0" y="2"/>
                    </a:cubicBezTo>
                    <a:cubicBezTo>
                      <a:pt x="0" y="2"/>
                      <a:pt x="1" y="1"/>
                      <a:pt x="1" y="1"/>
                    </a:cubicBezTo>
                    <a:cubicBezTo>
                      <a:pt x="0" y="3"/>
                      <a:pt x="0" y="1"/>
                      <a:pt x="0" y="3"/>
                    </a:cubicBezTo>
                    <a:cubicBezTo>
                      <a:pt x="0" y="3"/>
                      <a:pt x="1" y="3"/>
                      <a:pt x="1" y="1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2"/>
                      <a:pt x="1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1"/>
                      <a:pt x="1" y="1"/>
                    </a:cubicBezTo>
                    <a:cubicBezTo>
                      <a:pt x="0" y="2"/>
                      <a:pt x="1" y="1"/>
                      <a:pt x="0" y="2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399" name="Rectangle 1300"/>
              <p:cNvSpPr>
                <a:spLocks noChangeArrowheads="1"/>
              </p:cNvSpPr>
              <p:nvPr/>
            </p:nvSpPr>
            <p:spPr bwMode="auto">
              <a:xfrm>
                <a:off x="770" y="3183"/>
                <a:ext cx="1" cy="1"/>
              </a:xfrm>
              <a:prstGeom prst="rect">
                <a:avLst/>
              </a:pr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400" name="Freeform 1301"/>
              <p:cNvSpPr>
                <a:spLocks/>
              </p:cNvSpPr>
              <p:nvPr/>
            </p:nvSpPr>
            <p:spPr bwMode="auto">
              <a:xfrm>
                <a:off x="768" y="3180"/>
                <a:ext cx="13" cy="3"/>
              </a:xfrm>
              <a:custGeom>
                <a:avLst/>
                <a:gdLst>
                  <a:gd name="T0" fmla="*/ 0 w 5"/>
                  <a:gd name="T1" fmla="*/ 1 h 1"/>
                  <a:gd name="T2" fmla="*/ 1 w 5"/>
                  <a:gd name="T3" fmla="*/ 1 h 1"/>
                  <a:gd name="T4" fmla="*/ 1 w 5"/>
                  <a:gd name="T5" fmla="*/ 1 h 1"/>
                  <a:gd name="T6" fmla="*/ 2 w 5"/>
                  <a:gd name="T7" fmla="*/ 0 h 1"/>
                  <a:gd name="T8" fmla="*/ 1 w 5"/>
                  <a:gd name="T9" fmla="*/ 0 h 1"/>
                  <a:gd name="T10" fmla="*/ 3 w 5"/>
                  <a:gd name="T11" fmla="*/ 0 h 1"/>
                  <a:gd name="T12" fmla="*/ 2 w 5"/>
                  <a:gd name="T13" fmla="*/ 0 h 1"/>
                  <a:gd name="T14" fmla="*/ 3 w 5"/>
                  <a:gd name="T15" fmla="*/ 0 h 1"/>
                  <a:gd name="T16" fmla="*/ 2 w 5"/>
                  <a:gd name="T17" fmla="*/ 0 h 1"/>
                  <a:gd name="T18" fmla="*/ 2 w 5"/>
                  <a:gd name="T19" fmla="*/ 0 h 1"/>
                  <a:gd name="T20" fmla="*/ 0 w 5"/>
                  <a:gd name="T21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" h="1">
                    <a:moveTo>
                      <a:pt x="0" y="1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2" y="0"/>
                      <a:pt x="2" y="0"/>
                    </a:cubicBezTo>
                    <a:cubicBezTo>
                      <a:pt x="2" y="0"/>
                      <a:pt x="2" y="0"/>
                      <a:pt x="1" y="0"/>
                    </a:cubicBezTo>
                    <a:cubicBezTo>
                      <a:pt x="2" y="0"/>
                      <a:pt x="3" y="0"/>
                      <a:pt x="3" y="0"/>
                    </a:cubicBezTo>
                    <a:cubicBezTo>
                      <a:pt x="3" y="0"/>
                      <a:pt x="3" y="0"/>
                      <a:pt x="2" y="0"/>
                    </a:cubicBezTo>
                    <a:cubicBezTo>
                      <a:pt x="3" y="0"/>
                      <a:pt x="5" y="0"/>
                      <a:pt x="3" y="0"/>
                    </a:cubicBezTo>
                    <a:cubicBezTo>
                      <a:pt x="3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0" y="0"/>
                      <a:pt x="0" y="0"/>
                      <a:pt x="0" y="1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401" name="Freeform 1302"/>
              <p:cNvSpPr>
                <a:spLocks/>
              </p:cNvSpPr>
              <p:nvPr/>
            </p:nvSpPr>
            <p:spPr bwMode="auto">
              <a:xfrm>
                <a:off x="768" y="3183"/>
                <a:ext cx="2" cy="2"/>
              </a:xfrm>
              <a:custGeom>
                <a:avLst/>
                <a:gdLst>
                  <a:gd name="T0" fmla="*/ 0 w 1"/>
                  <a:gd name="T1" fmla="*/ 0 h 1"/>
                  <a:gd name="T2" fmla="*/ 1 w 1"/>
                  <a:gd name="T3" fmla="*/ 0 h 1"/>
                  <a:gd name="T4" fmla="*/ 0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0"/>
                      <a:pt x="0" y="0"/>
                      <a:pt x="1" y="0"/>
                    </a:cubicBezTo>
                    <a:cubicBezTo>
                      <a:pt x="0" y="0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402" name="Freeform 1303"/>
              <p:cNvSpPr>
                <a:spLocks/>
              </p:cNvSpPr>
              <p:nvPr/>
            </p:nvSpPr>
            <p:spPr bwMode="auto">
              <a:xfrm>
                <a:off x="776" y="3180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403" name="Freeform 1304"/>
              <p:cNvSpPr>
                <a:spLocks/>
              </p:cNvSpPr>
              <p:nvPr/>
            </p:nvSpPr>
            <p:spPr bwMode="auto">
              <a:xfrm>
                <a:off x="768" y="3180"/>
                <a:ext cx="2" cy="0"/>
              </a:xfrm>
              <a:custGeom>
                <a:avLst/>
                <a:gdLst>
                  <a:gd name="T0" fmla="*/ 1 w 1"/>
                  <a:gd name="T1" fmla="*/ 1 w 1"/>
                  <a:gd name="T2" fmla="*/ 0 w 1"/>
                  <a:gd name="T3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1" y="0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404" name="Freeform 1305"/>
              <p:cNvSpPr>
                <a:spLocks/>
              </p:cNvSpPr>
              <p:nvPr/>
            </p:nvSpPr>
            <p:spPr bwMode="auto">
              <a:xfrm>
                <a:off x="765" y="3158"/>
                <a:ext cx="27" cy="22"/>
              </a:xfrm>
              <a:custGeom>
                <a:avLst/>
                <a:gdLst>
                  <a:gd name="T0" fmla="*/ 7 w 10"/>
                  <a:gd name="T1" fmla="*/ 5 h 8"/>
                  <a:gd name="T2" fmla="*/ 8 w 10"/>
                  <a:gd name="T3" fmla="*/ 4 h 8"/>
                  <a:gd name="T4" fmla="*/ 9 w 10"/>
                  <a:gd name="T5" fmla="*/ 3 h 8"/>
                  <a:gd name="T6" fmla="*/ 10 w 10"/>
                  <a:gd name="T7" fmla="*/ 1 h 8"/>
                  <a:gd name="T8" fmla="*/ 8 w 10"/>
                  <a:gd name="T9" fmla="*/ 2 h 8"/>
                  <a:gd name="T10" fmla="*/ 9 w 10"/>
                  <a:gd name="T11" fmla="*/ 0 h 8"/>
                  <a:gd name="T12" fmla="*/ 7 w 10"/>
                  <a:gd name="T13" fmla="*/ 1 h 8"/>
                  <a:gd name="T14" fmla="*/ 6 w 10"/>
                  <a:gd name="T15" fmla="*/ 2 h 8"/>
                  <a:gd name="T16" fmla="*/ 2 w 10"/>
                  <a:gd name="T17" fmla="*/ 5 h 8"/>
                  <a:gd name="T18" fmla="*/ 3 w 10"/>
                  <a:gd name="T19" fmla="*/ 6 h 8"/>
                  <a:gd name="T20" fmla="*/ 2 w 10"/>
                  <a:gd name="T21" fmla="*/ 6 h 8"/>
                  <a:gd name="T22" fmla="*/ 2 w 10"/>
                  <a:gd name="T23" fmla="*/ 5 h 8"/>
                  <a:gd name="T24" fmla="*/ 1 w 10"/>
                  <a:gd name="T25" fmla="*/ 6 h 8"/>
                  <a:gd name="T26" fmla="*/ 4 w 10"/>
                  <a:gd name="T27" fmla="*/ 7 h 8"/>
                  <a:gd name="T28" fmla="*/ 1 w 10"/>
                  <a:gd name="T29" fmla="*/ 7 h 8"/>
                  <a:gd name="T30" fmla="*/ 2 w 10"/>
                  <a:gd name="T31" fmla="*/ 8 h 8"/>
                  <a:gd name="T32" fmla="*/ 4 w 10"/>
                  <a:gd name="T33" fmla="*/ 8 h 8"/>
                  <a:gd name="T34" fmla="*/ 5 w 10"/>
                  <a:gd name="T35" fmla="*/ 8 h 8"/>
                  <a:gd name="T36" fmla="*/ 3 w 10"/>
                  <a:gd name="T37" fmla="*/ 5 h 8"/>
                  <a:gd name="T38" fmla="*/ 4 w 10"/>
                  <a:gd name="T39" fmla="*/ 6 h 8"/>
                  <a:gd name="T40" fmla="*/ 6 w 10"/>
                  <a:gd name="T41" fmla="*/ 6 h 8"/>
                  <a:gd name="T42" fmla="*/ 5 w 10"/>
                  <a:gd name="T43" fmla="*/ 4 h 8"/>
                  <a:gd name="T44" fmla="*/ 6 w 10"/>
                  <a:gd name="T45" fmla="*/ 4 h 8"/>
                  <a:gd name="T46" fmla="*/ 5 w 10"/>
                  <a:gd name="T47" fmla="*/ 3 h 8"/>
                  <a:gd name="T48" fmla="*/ 6 w 10"/>
                  <a:gd name="T49" fmla="*/ 4 h 8"/>
                  <a:gd name="T50" fmla="*/ 5 w 10"/>
                  <a:gd name="T51" fmla="*/ 2 h 8"/>
                  <a:gd name="T52" fmla="*/ 7 w 10"/>
                  <a:gd name="T53" fmla="*/ 5 h 8"/>
                  <a:gd name="T54" fmla="*/ 6 w 10"/>
                  <a:gd name="T55" fmla="*/ 4 h 8"/>
                  <a:gd name="T56" fmla="*/ 6 w 10"/>
                  <a:gd name="T57" fmla="*/ 3 h 8"/>
                  <a:gd name="T58" fmla="*/ 7 w 10"/>
                  <a:gd name="T59" fmla="*/ 5 h 8"/>
                  <a:gd name="T60" fmla="*/ 7 w 10"/>
                  <a:gd name="T61" fmla="*/ 3 h 8"/>
                  <a:gd name="T62" fmla="*/ 7 w 10"/>
                  <a:gd name="T63" fmla="*/ 2 h 8"/>
                  <a:gd name="T64" fmla="*/ 8 w 10"/>
                  <a:gd name="T65" fmla="*/ 3 h 8"/>
                  <a:gd name="T66" fmla="*/ 7 w 10"/>
                  <a:gd name="T67" fmla="*/ 5 h 8"/>
                  <a:gd name="T68" fmla="*/ 7 w 10"/>
                  <a:gd name="T69" fmla="*/ 6 h 8"/>
                  <a:gd name="T70" fmla="*/ 8 w 10"/>
                  <a:gd name="T71" fmla="*/ 3 h 8"/>
                  <a:gd name="T72" fmla="*/ 7 w 10"/>
                  <a:gd name="T73" fmla="*/ 5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0" h="8">
                    <a:moveTo>
                      <a:pt x="7" y="5"/>
                    </a:moveTo>
                    <a:cubicBezTo>
                      <a:pt x="8" y="4"/>
                      <a:pt x="8" y="4"/>
                      <a:pt x="8" y="4"/>
                    </a:cubicBezTo>
                    <a:cubicBezTo>
                      <a:pt x="8" y="3"/>
                      <a:pt x="8" y="4"/>
                      <a:pt x="9" y="3"/>
                    </a:cubicBezTo>
                    <a:cubicBezTo>
                      <a:pt x="9" y="2"/>
                      <a:pt x="9" y="2"/>
                      <a:pt x="10" y="1"/>
                    </a:cubicBezTo>
                    <a:cubicBezTo>
                      <a:pt x="9" y="1"/>
                      <a:pt x="9" y="2"/>
                      <a:pt x="8" y="2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8" y="1"/>
                      <a:pt x="7" y="2"/>
                      <a:pt x="7" y="1"/>
                    </a:cubicBezTo>
                    <a:cubicBezTo>
                      <a:pt x="6" y="0"/>
                      <a:pt x="6" y="1"/>
                      <a:pt x="6" y="2"/>
                    </a:cubicBezTo>
                    <a:cubicBezTo>
                      <a:pt x="4" y="2"/>
                      <a:pt x="3" y="4"/>
                      <a:pt x="2" y="5"/>
                    </a:cubicBezTo>
                    <a:cubicBezTo>
                      <a:pt x="3" y="6"/>
                      <a:pt x="3" y="6"/>
                      <a:pt x="3" y="6"/>
                    </a:cubicBezTo>
                    <a:cubicBezTo>
                      <a:pt x="2" y="5"/>
                      <a:pt x="3" y="6"/>
                      <a:pt x="2" y="6"/>
                    </a:cubicBezTo>
                    <a:cubicBezTo>
                      <a:pt x="2" y="6"/>
                      <a:pt x="2" y="5"/>
                      <a:pt x="2" y="5"/>
                    </a:cubicBezTo>
                    <a:cubicBezTo>
                      <a:pt x="0" y="5"/>
                      <a:pt x="2" y="6"/>
                      <a:pt x="1" y="6"/>
                    </a:cubicBezTo>
                    <a:cubicBezTo>
                      <a:pt x="2" y="7"/>
                      <a:pt x="3" y="7"/>
                      <a:pt x="4" y="7"/>
                    </a:cubicBezTo>
                    <a:cubicBezTo>
                      <a:pt x="1" y="7"/>
                      <a:pt x="3" y="8"/>
                      <a:pt x="1" y="7"/>
                    </a:cubicBezTo>
                    <a:cubicBezTo>
                      <a:pt x="0" y="7"/>
                      <a:pt x="3" y="7"/>
                      <a:pt x="2" y="8"/>
                    </a:cubicBezTo>
                    <a:cubicBezTo>
                      <a:pt x="4" y="8"/>
                      <a:pt x="3" y="8"/>
                      <a:pt x="4" y="8"/>
                    </a:cubicBezTo>
                    <a:cubicBezTo>
                      <a:pt x="5" y="8"/>
                      <a:pt x="4" y="8"/>
                      <a:pt x="5" y="8"/>
                    </a:cubicBezTo>
                    <a:cubicBezTo>
                      <a:pt x="6" y="8"/>
                      <a:pt x="3" y="7"/>
                      <a:pt x="3" y="5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4" y="5"/>
                      <a:pt x="4" y="4"/>
                      <a:pt x="6" y="6"/>
                    </a:cubicBezTo>
                    <a:cubicBezTo>
                      <a:pt x="5" y="5"/>
                      <a:pt x="7" y="6"/>
                      <a:pt x="5" y="4"/>
                    </a:cubicBezTo>
                    <a:cubicBezTo>
                      <a:pt x="5" y="4"/>
                      <a:pt x="5" y="4"/>
                      <a:pt x="6" y="4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5" y="3"/>
                      <a:pt x="6" y="4"/>
                      <a:pt x="6" y="4"/>
                    </a:cubicBezTo>
                    <a:cubicBezTo>
                      <a:pt x="5" y="3"/>
                      <a:pt x="5" y="3"/>
                      <a:pt x="5" y="2"/>
                    </a:cubicBezTo>
                    <a:cubicBezTo>
                      <a:pt x="6" y="3"/>
                      <a:pt x="7" y="4"/>
                      <a:pt x="7" y="5"/>
                    </a:cubicBezTo>
                    <a:cubicBezTo>
                      <a:pt x="6" y="4"/>
                      <a:pt x="6" y="4"/>
                      <a:pt x="6" y="4"/>
                    </a:cubicBezTo>
                    <a:cubicBezTo>
                      <a:pt x="7" y="4"/>
                      <a:pt x="6" y="3"/>
                      <a:pt x="6" y="3"/>
                    </a:cubicBezTo>
                    <a:cubicBezTo>
                      <a:pt x="6" y="3"/>
                      <a:pt x="7" y="4"/>
                      <a:pt x="7" y="5"/>
                    </a:cubicBezTo>
                    <a:cubicBezTo>
                      <a:pt x="7" y="5"/>
                      <a:pt x="7" y="2"/>
                      <a:pt x="7" y="3"/>
                    </a:cubicBezTo>
                    <a:cubicBezTo>
                      <a:pt x="7" y="2"/>
                      <a:pt x="7" y="2"/>
                      <a:pt x="7" y="2"/>
                    </a:cubicBezTo>
                    <a:cubicBezTo>
                      <a:pt x="7" y="2"/>
                      <a:pt x="7" y="3"/>
                      <a:pt x="8" y="3"/>
                    </a:cubicBezTo>
                    <a:cubicBezTo>
                      <a:pt x="7" y="5"/>
                      <a:pt x="7" y="4"/>
                      <a:pt x="7" y="5"/>
                    </a:cubicBezTo>
                    <a:cubicBezTo>
                      <a:pt x="7" y="6"/>
                      <a:pt x="7" y="6"/>
                      <a:pt x="7" y="6"/>
                    </a:cubicBezTo>
                    <a:cubicBezTo>
                      <a:pt x="7" y="5"/>
                      <a:pt x="7" y="4"/>
                      <a:pt x="8" y="3"/>
                    </a:cubicBezTo>
                    <a:cubicBezTo>
                      <a:pt x="7" y="5"/>
                      <a:pt x="7" y="5"/>
                      <a:pt x="7" y="5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405" name="Freeform 1306"/>
              <p:cNvSpPr>
                <a:spLocks/>
              </p:cNvSpPr>
              <p:nvPr/>
            </p:nvSpPr>
            <p:spPr bwMode="auto">
              <a:xfrm>
                <a:off x="784" y="3172"/>
                <a:ext cx="0" cy="2"/>
              </a:xfrm>
              <a:custGeom>
                <a:avLst/>
                <a:gdLst>
                  <a:gd name="T0" fmla="*/ 2 h 2"/>
                  <a:gd name="T1" fmla="*/ 0 h 2"/>
                  <a:gd name="T2" fmla="*/ 2 h 2"/>
                  <a:gd name="T3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406" name="Freeform 1307"/>
              <p:cNvSpPr>
                <a:spLocks/>
              </p:cNvSpPr>
              <p:nvPr/>
            </p:nvSpPr>
            <p:spPr bwMode="auto">
              <a:xfrm>
                <a:off x="784" y="31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407" name="Rectangle 1308"/>
              <p:cNvSpPr>
                <a:spLocks noChangeArrowheads="1"/>
              </p:cNvSpPr>
              <p:nvPr/>
            </p:nvSpPr>
            <p:spPr bwMode="auto">
              <a:xfrm>
                <a:off x="784" y="3161"/>
                <a:ext cx="1" cy="1"/>
              </a:xfrm>
              <a:prstGeom prst="rect">
                <a:avLst/>
              </a:pr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408" name="Freeform 1309"/>
              <p:cNvSpPr>
                <a:spLocks/>
              </p:cNvSpPr>
              <p:nvPr/>
            </p:nvSpPr>
            <p:spPr bwMode="auto">
              <a:xfrm>
                <a:off x="784" y="3172"/>
                <a:ext cx="0" cy="2"/>
              </a:xfrm>
              <a:custGeom>
                <a:avLst/>
                <a:gdLst>
                  <a:gd name="T0" fmla="*/ 0 h 1"/>
                  <a:gd name="T1" fmla="*/ 0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1"/>
                      <a:pt x="0" y="0"/>
                    </a:cubicBezTo>
                    <a:cubicBezTo>
                      <a:pt x="0" y="1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409" name="Freeform 1310"/>
              <p:cNvSpPr>
                <a:spLocks/>
              </p:cNvSpPr>
              <p:nvPr/>
            </p:nvSpPr>
            <p:spPr bwMode="auto">
              <a:xfrm>
                <a:off x="781" y="3172"/>
                <a:ext cx="3" cy="2"/>
              </a:xfrm>
              <a:custGeom>
                <a:avLst/>
                <a:gdLst>
                  <a:gd name="T0" fmla="*/ 0 w 1"/>
                  <a:gd name="T1" fmla="*/ 0 h 1"/>
                  <a:gd name="T2" fmla="*/ 1 w 1"/>
                  <a:gd name="T3" fmla="*/ 1 h 1"/>
                  <a:gd name="T4" fmla="*/ 0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0" y="0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410" name="Rectangle 1311"/>
              <p:cNvSpPr>
                <a:spLocks noChangeArrowheads="1"/>
              </p:cNvSpPr>
              <p:nvPr/>
            </p:nvSpPr>
            <p:spPr bwMode="auto">
              <a:xfrm>
                <a:off x="784" y="3174"/>
                <a:ext cx="1" cy="1"/>
              </a:xfrm>
              <a:prstGeom prst="rect">
                <a:avLst/>
              </a:pr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411" name="Freeform 1312"/>
              <p:cNvSpPr>
                <a:spLocks/>
              </p:cNvSpPr>
              <p:nvPr/>
            </p:nvSpPr>
            <p:spPr bwMode="auto">
              <a:xfrm>
                <a:off x="784" y="3164"/>
                <a:ext cx="22" cy="16"/>
              </a:xfrm>
              <a:custGeom>
                <a:avLst/>
                <a:gdLst>
                  <a:gd name="T0" fmla="*/ 6 w 8"/>
                  <a:gd name="T1" fmla="*/ 5 h 6"/>
                  <a:gd name="T2" fmla="*/ 7 w 8"/>
                  <a:gd name="T3" fmla="*/ 4 h 6"/>
                  <a:gd name="T4" fmla="*/ 4 w 8"/>
                  <a:gd name="T5" fmla="*/ 4 h 6"/>
                  <a:gd name="T6" fmla="*/ 7 w 8"/>
                  <a:gd name="T7" fmla="*/ 3 h 6"/>
                  <a:gd name="T8" fmla="*/ 4 w 8"/>
                  <a:gd name="T9" fmla="*/ 2 h 6"/>
                  <a:gd name="T10" fmla="*/ 5 w 8"/>
                  <a:gd name="T11" fmla="*/ 1 h 6"/>
                  <a:gd name="T12" fmla="*/ 2 w 8"/>
                  <a:gd name="T13" fmla="*/ 3 h 6"/>
                  <a:gd name="T14" fmla="*/ 4 w 8"/>
                  <a:gd name="T15" fmla="*/ 0 h 6"/>
                  <a:gd name="T16" fmla="*/ 4 w 8"/>
                  <a:gd name="T17" fmla="*/ 0 h 6"/>
                  <a:gd name="T18" fmla="*/ 3 w 8"/>
                  <a:gd name="T19" fmla="*/ 0 h 6"/>
                  <a:gd name="T20" fmla="*/ 2 w 8"/>
                  <a:gd name="T21" fmla="*/ 1 h 6"/>
                  <a:gd name="T22" fmla="*/ 1 w 8"/>
                  <a:gd name="T23" fmla="*/ 3 h 6"/>
                  <a:gd name="T24" fmla="*/ 2 w 8"/>
                  <a:gd name="T25" fmla="*/ 2 h 6"/>
                  <a:gd name="T26" fmla="*/ 1 w 8"/>
                  <a:gd name="T27" fmla="*/ 3 h 6"/>
                  <a:gd name="T28" fmla="*/ 2 w 8"/>
                  <a:gd name="T29" fmla="*/ 3 h 6"/>
                  <a:gd name="T30" fmla="*/ 1 w 8"/>
                  <a:gd name="T31" fmla="*/ 4 h 6"/>
                  <a:gd name="T32" fmla="*/ 2 w 8"/>
                  <a:gd name="T33" fmla="*/ 3 h 6"/>
                  <a:gd name="T34" fmla="*/ 2 w 8"/>
                  <a:gd name="T35" fmla="*/ 3 h 6"/>
                  <a:gd name="T36" fmla="*/ 3 w 8"/>
                  <a:gd name="T37" fmla="*/ 2 h 6"/>
                  <a:gd name="T38" fmla="*/ 2 w 8"/>
                  <a:gd name="T39" fmla="*/ 4 h 6"/>
                  <a:gd name="T40" fmla="*/ 3 w 8"/>
                  <a:gd name="T41" fmla="*/ 3 h 6"/>
                  <a:gd name="T42" fmla="*/ 1 w 8"/>
                  <a:gd name="T43" fmla="*/ 4 h 6"/>
                  <a:gd name="T44" fmla="*/ 2 w 8"/>
                  <a:gd name="T45" fmla="*/ 4 h 6"/>
                  <a:gd name="T46" fmla="*/ 1 w 8"/>
                  <a:gd name="T47" fmla="*/ 4 h 6"/>
                  <a:gd name="T48" fmla="*/ 4 w 8"/>
                  <a:gd name="T49" fmla="*/ 3 h 6"/>
                  <a:gd name="T50" fmla="*/ 2 w 8"/>
                  <a:gd name="T51" fmla="*/ 4 h 6"/>
                  <a:gd name="T52" fmla="*/ 3 w 8"/>
                  <a:gd name="T53" fmla="*/ 4 h 6"/>
                  <a:gd name="T54" fmla="*/ 2 w 8"/>
                  <a:gd name="T55" fmla="*/ 4 h 6"/>
                  <a:gd name="T56" fmla="*/ 3 w 8"/>
                  <a:gd name="T57" fmla="*/ 5 h 6"/>
                  <a:gd name="T58" fmla="*/ 4 w 8"/>
                  <a:gd name="T59" fmla="*/ 5 h 6"/>
                  <a:gd name="T60" fmla="*/ 5 w 8"/>
                  <a:gd name="T61" fmla="*/ 5 h 6"/>
                  <a:gd name="T62" fmla="*/ 4 w 8"/>
                  <a:gd name="T63" fmla="*/ 5 h 6"/>
                  <a:gd name="T64" fmla="*/ 6 w 8"/>
                  <a:gd name="T65" fmla="*/ 6 h 6"/>
                  <a:gd name="T66" fmla="*/ 5 w 8"/>
                  <a:gd name="T67" fmla="*/ 5 h 6"/>
                  <a:gd name="T68" fmla="*/ 6 w 8"/>
                  <a:gd name="T69" fmla="*/ 5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8" h="6">
                    <a:moveTo>
                      <a:pt x="6" y="5"/>
                    </a:moveTo>
                    <a:cubicBezTo>
                      <a:pt x="8" y="5"/>
                      <a:pt x="7" y="4"/>
                      <a:pt x="7" y="4"/>
                    </a:cubicBezTo>
                    <a:cubicBezTo>
                      <a:pt x="7" y="3"/>
                      <a:pt x="4" y="4"/>
                      <a:pt x="4" y="4"/>
                    </a:cubicBezTo>
                    <a:cubicBezTo>
                      <a:pt x="7" y="3"/>
                      <a:pt x="7" y="3"/>
                      <a:pt x="7" y="3"/>
                    </a:cubicBezTo>
                    <a:cubicBezTo>
                      <a:pt x="6" y="2"/>
                      <a:pt x="6" y="1"/>
                      <a:pt x="4" y="2"/>
                    </a:cubicBezTo>
                    <a:cubicBezTo>
                      <a:pt x="4" y="1"/>
                      <a:pt x="4" y="1"/>
                      <a:pt x="5" y="1"/>
                    </a:cubicBezTo>
                    <a:cubicBezTo>
                      <a:pt x="4" y="1"/>
                      <a:pt x="1" y="4"/>
                      <a:pt x="2" y="3"/>
                    </a:cubicBezTo>
                    <a:cubicBezTo>
                      <a:pt x="3" y="2"/>
                      <a:pt x="3" y="1"/>
                      <a:pt x="4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4" y="0"/>
                      <a:pt x="3" y="0"/>
                      <a:pt x="3" y="0"/>
                    </a:cubicBezTo>
                    <a:cubicBezTo>
                      <a:pt x="2" y="0"/>
                      <a:pt x="2" y="2"/>
                      <a:pt x="2" y="1"/>
                    </a:cubicBezTo>
                    <a:cubicBezTo>
                      <a:pt x="2" y="2"/>
                      <a:pt x="1" y="2"/>
                      <a:pt x="1" y="3"/>
                    </a:cubicBezTo>
                    <a:cubicBezTo>
                      <a:pt x="1" y="2"/>
                      <a:pt x="1" y="3"/>
                      <a:pt x="2" y="2"/>
                    </a:cubicBezTo>
                    <a:cubicBezTo>
                      <a:pt x="1" y="3"/>
                      <a:pt x="1" y="2"/>
                      <a:pt x="1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3"/>
                      <a:pt x="1" y="3"/>
                      <a:pt x="1" y="4"/>
                    </a:cubicBezTo>
                    <a:cubicBezTo>
                      <a:pt x="1" y="3"/>
                      <a:pt x="2" y="3"/>
                      <a:pt x="2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3"/>
                      <a:pt x="2" y="4"/>
                      <a:pt x="3" y="2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2" y="4"/>
                      <a:pt x="0" y="5"/>
                      <a:pt x="1" y="4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3" y="3"/>
                      <a:pt x="2" y="4"/>
                      <a:pt x="1" y="4"/>
                    </a:cubicBezTo>
                    <a:cubicBezTo>
                      <a:pt x="2" y="4"/>
                      <a:pt x="4" y="3"/>
                      <a:pt x="4" y="3"/>
                    </a:cubicBezTo>
                    <a:cubicBezTo>
                      <a:pt x="3" y="4"/>
                      <a:pt x="5" y="3"/>
                      <a:pt x="2" y="4"/>
                    </a:cubicBezTo>
                    <a:cubicBezTo>
                      <a:pt x="2" y="4"/>
                      <a:pt x="3" y="4"/>
                      <a:pt x="3" y="4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4" y="4"/>
                      <a:pt x="1" y="4"/>
                      <a:pt x="3" y="5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4" y="5"/>
                      <a:pt x="4" y="5"/>
                      <a:pt x="5" y="5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5" y="5"/>
                      <a:pt x="5" y="6"/>
                      <a:pt x="6" y="6"/>
                    </a:cubicBezTo>
                    <a:cubicBezTo>
                      <a:pt x="6" y="6"/>
                      <a:pt x="5" y="5"/>
                      <a:pt x="5" y="5"/>
                    </a:cubicBezTo>
                    <a:cubicBezTo>
                      <a:pt x="5" y="5"/>
                      <a:pt x="7" y="5"/>
                      <a:pt x="6" y="5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412" name="Freeform 1313"/>
              <p:cNvSpPr>
                <a:spLocks/>
              </p:cNvSpPr>
              <p:nvPr/>
            </p:nvSpPr>
            <p:spPr bwMode="auto">
              <a:xfrm>
                <a:off x="787" y="3172"/>
                <a:ext cx="2" cy="2"/>
              </a:xfrm>
              <a:custGeom>
                <a:avLst/>
                <a:gdLst>
                  <a:gd name="T0" fmla="*/ 0 w 2"/>
                  <a:gd name="T1" fmla="*/ 2 h 2"/>
                  <a:gd name="T2" fmla="*/ 2 w 2"/>
                  <a:gd name="T3" fmla="*/ 0 h 2"/>
                  <a:gd name="T4" fmla="*/ 0 w 2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2">
                    <a:moveTo>
                      <a:pt x="0" y="2"/>
                    </a:moveTo>
                    <a:lnTo>
                      <a:pt x="2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413" name="Freeform 1314"/>
              <p:cNvSpPr>
                <a:spLocks/>
              </p:cNvSpPr>
              <p:nvPr/>
            </p:nvSpPr>
            <p:spPr bwMode="auto">
              <a:xfrm>
                <a:off x="784" y="3174"/>
                <a:ext cx="19" cy="22"/>
              </a:xfrm>
              <a:custGeom>
                <a:avLst/>
                <a:gdLst>
                  <a:gd name="T0" fmla="*/ 3 w 7"/>
                  <a:gd name="T1" fmla="*/ 2 h 8"/>
                  <a:gd name="T2" fmla="*/ 2 w 7"/>
                  <a:gd name="T3" fmla="*/ 2 h 8"/>
                  <a:gd name="T4" fmla="*/ 5 w 7"/>
                  <a:gd name="T5" fmla="*/ 3 h 8"/>
                  <a:gd name="T6" fmla="*/ 5 w 7"/>
                  <a:gd name="T7" fmla="*/ 4 h 8"/>
                  <a:gd name="T8" fmla="*/ 2 w 7"/>
                  <a:gd name="T9" fmla="*/ 2 h 8"/>
                  <a:gd name="T10" fmla="*/ 2 w 7"/>
                  <a:gd name="T11" fmla="*/ 2 h 8"/>
                  <a:gd name="T12" fmla="*/ 3 w 7"/>
                  <a:gd name="T13" fmla="*/ 4 h 8"/>
                  <a:gd name="T14" fmla="*/ 4 w 7"/>
                  <a:gd name="T15" fmla="*/ 5 h 8"/>
                  <a:gd name="T16" fmla="*/ 3 w 7"/>
                  <a:gd name="T17" fmla="*/ 4 h 8"/>
                  <a:gd name="T18" fmla="*/ 2 w 7"/>
                  <a:gd name="T19" fmla="*/ 3 h 8"/>
                  <a:gd name="T20" fmla="*/ 4 w 7"/>
                  <a:gd name="T21" fmla="*/ 8 h 8"/>
                  <a:gd name="T22" fmla="*/ 4 w 7"/>
                  <a:gd name="T23" fmla="*/ 7 h 8"/>
                  <a:gd name="T24" fmla="*/ 3 w 7"/>
                  <a:gd name="T25" fmla="*/ 5 h 8"/>
                  <a:gd name="T26" fmla="*/ 3 w 7"/>
                  <a:gd name="T27" fmla="*/ 6 h 8"/>
                  <a:gd name="T28" fmla="*/ 4 w 7"/>
                  <a:gd name="T29" fmla="*/ 7 h 8"/>
                  <a:gd name="T30" fmla="*/ 7 w 7"/>
                  <a:gd name="T31" fmla="*/ 3 h 8"/>
                  <a:gd name="T32" fmla="*/ 6 w 7"/>
                  <a:gd name="T33" fmla="*/ 4 h 8"/>
                  <a:gd name="T34" fmla="*/ 5 w 7"/>
                  <a:gd name="T35" fmla="*/ 3 h 8"/>
                  <a:gd name="T36" fmla="*/ 3 w 7"/>
                  <a:gd name="T37" fmla="*/ 2 h 8"/>
                  <a:gd name="T38" fmla="*/ 4 w 7"/>
                  <a:gd name="T39" fmla="*/ 2 h 8"/>
                  <a:gd name="T40" fmla="*/ 2 w 7"/>
                  <a:gd name="T41" fmla="*/ 1 h 8"/>
                  <a:gd name="T42" fmla="*/ 1 w 7"/>
                  <a:gd name="T43" fmla="*/ 1 h 8"/>
                  <a:gd name="T44" fmla="*/ 1 w 7"/>
                  <a:gd name="T45" fmla="*/ 1 h 8"/>
                  <a:gd name="T46" fmla="*/ 3 w 7"/>
                  <a:gd name="T47" fmla="*/ 2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7" h="8">
                    <a:moveTo>
                      <a:pt x="3" y="2"/>
                    </a:moveTo>
                    <a:cubicBezTo>
                      <a:pt x="3" y="2"/>
                      <a:pt x="2" y="2"/>
                      <a:pt x="2" y="2"/>
                    </a:cubicBezTo>
                    <a:cubicBezTo>
                      <a:pt x="3" y="2"/>
                      <a:pt x="4" y="2"/>
                      <a:pt x="5" y="3"/>
                    </a:cubicBezTo>
                    <a:cubicBezTo>
                      <a:pt x="4" y="3"/>
                      <a:pt x="5" y="4"/>
                      <a:pt x="5" y="4"/>
                    </a:cubicBezTo>
                    <a:cubicBezTo>
                      <a:pt x="4" y="4"/>
                      <a:pt x="3" y="3"/>
                      <a:pt x="2" y="2"/>
                    </a:cubicBezTo>
                    <a:cubicBezTo>
                      <a:pt x="3" y="3"/>
                      <a:pt x="2" y="2"/>
                      <a:pt x="2" y="2"/>
                    </a:cubicBezTo>
                    <a:cubicBezTo>
                      <a:pt x="3" y="3"/>
                      <a:pt x="2" y="3"/>
                      <a:pt x="3" y="4"/>
                    </a:cubicBezTo>
                    <a:cubicBezTo>
                      <a:pt x="4" y="4"/>
                      <a:pt x="4" y="5"/>
                      <a:pt x="4" y="5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3" y="3"/>
                      <a:pt x="3" y="4"/>
                      <a:pt x="2" y="3"/>
                    </a:cubicBezTo>
                    <a:cubicBezTo>
                      <a:pt x="3" y="5"/>
                      <a:pt x="2" y="5"/>
                      <a:pt x="4" y="8"/>
                    </a:cubicBezTo>
                    <a:cubicBezTo>
                      <a:pt x="4" y="8"/>
                      <a:pt x="4" y="8"/>
                      <a:pt x="4" y="7"/>
                    </a:cubicBezTo>
                    <a:cubicBezTo>
                      <a:pt x="3" y="7"/>
                      <a:pt x="3" y="6"/>
                      <a:pt x="3" y="5"/>
                    </a:cubicBezTo>
                    <a:cubicBezTo>
                      <a:pt x="3" y="6"/>
                      <a:pt x="3" y="5"/>
                      <a:pt x="3" y="6"/>
                    </a:cubicBezTo>
                    <a:cubicBezTo>
                      <a:pt x="4" y="7"/>
                      <a:pt x="4" y="7"/>
                      <a:pt x="4" y="7"/>
                    </a:cubicBezTo>
                    <a:cubicBezTo>
                      <a:pt x="5" y="7"/>
                      <a:pt x="6" y="5"/>
                      <a:pt x="7" y="3"/>
                    </a:cubicBezTo>
                    <a:cubicBezTo>
                      <a:pt x="6" y="4"/>
                      <a:pt x="6" y="4"/>
                      <a:pt x="6" y="4"/>
                    </a:cubicBezTo>
                    <a:cubicBezTo>
                      <a:pt x="6" y="3"/>
                      <a:pt x="6" y="3"/>
                      <a:pt x="5" y="3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4" y="2"/>
                      <a:pt x="3" y="2"/>
                      <a:pt x="4" y="2"/>
                    </a:cubicBezTo>
                    <a:cubicBezTo>
                      <a:pt x="3" y="2"/>
                      <a:pt x="3" y="1"/>
                      <a:pt x="2" y="1"/>
                    </a:cubicBezTo>
                    <a:cubicBezTo>
                      <a:pt x="2" y="1"/>
                      <a:pt x="3" y="1"/>
                      <a:pt x="1" y="1"/>
                    </a:cubicBezTo>
                    <a:cubicBezTo>
                      <a:pt x="0" y="0"/>
                      <a:pt x="2" y="1"/>
                      <a:pt x="1" y="1"/>
                    </a:cubicBezTo>
                    <a:lnTo>
                      <a:pt x="3" y="2"/>
                    </a:ln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414" name="Freeform 1315"/>
              <p:cNvSpPr>
                <a:spLocks/>
              </p:cNvSpPr>
              <p:nvPr/>
            </p:nvSpPr>
            <p:spPr bwMode="auto">
              <a:xfrm>
                <a:off x="792" y="3177"/>
                <a:ext cx="3" cy="3"/>
              </a:xfrm>
              <a:custGeom>
                <a:avLst/>
                <a:gdLst>
                  <a:gd name="T0" fmla="*/ 0 w 3"/>
                  <a:gd name="T1" fmla="*/ 0 h 3"/>
                  <a:gd name="T2" fmla="*/ 3 w 3"/>
                  <a:gd name="T3" fmla="*/ 3 h 3"/>
                  <a:gd name="T4" fmla="*/ 0 w 3"/>
                  <a:gd name="T5" fmla="*/ 0 h 3"/>
                  <a:gd name="T6" fmla="*/ 0 w 3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3">
                    <a:moveTo>
                      <a:pt x="0" y="0"/>
                    </a:moveTo>
                    <a:lnTo>
                      <a:pt x="3" y="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415" name="Freeform 1316"/>
              <p:cNvSpPr>
                <a:spLocks/>
              </p:cNvSpPr>
              <p:nvPr/>
            </p:nvSpPr>
            <p:spPr bwMode="auto">
              <a:xfrm>
                <a:off x="800" y="3180"/>
                <a:ext cx="3" cy="3"/>
              </a:xfrm>
              <a:custGeom>
                <a:avLst/>
                <a:gdLst>
                  <a:gd name="T0" fmla="*/ 1 w 1"/>
                  <a:gd name="T1" fmla="*/ 1 h 1"/>
                  <a:gd name="T2" fmla="*/ 0 w 1"/>
                  <a:gd name="T3" fmla="*/ 0 h 1"/>
                  <a:gd name="T4" fmla="*/ 1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1" y="1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416" name="Freeform 1317"/>
              <p:cNvSpPr>
                <a:spLocks/>
              </p:cNvSpPr>
              <p:nvPr/>
            </p:nvSpPr>
            <p:spPr bwMode="auto">
              <a:xfrm>
                <a:off x="787" y="3183"/>
                <a:ext cx="2" cy="2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1 h 1"/>
                  <a:gd name="T4" fmla="*/ 1 w 1"/>
                  <a:gd name="T5" fmla="*/ 1 h 1"/>
                  <a:gd name="T6" fmla="*/ 0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417" name="Freeform 1318"/>
              <p:cNvSpPr>
                <a:spLocks/>
              </p:cNvSpPr>
              <p:nvPr/>
            </p:nvSpPr>
            <p:spPr bwMode="auto">
              <a:xfrm>
                <a:off x="787" y="3188"/>
                <a:ext cx="8" cy="11"/>
              </a:xfrm>
              <a:custGeom>
                <a:avLst/>
                <a:gdLst>
                  <a:gd name="T0" fmla="*/ 1 w 3"/>
                  <a:gd name="T1" fmla="*/ 4 h 4"/>
                  <a:gd name="T2" fmla="*/ 3 w 3"/>
                  <a:gd name="T3" fmla="*/ 3 h 4"/>
                  <a:gd name="T4" fmla="*/ 0 w 3"/>
                  <a:gd name="T5" fmla="*/ 0 h 4"/>
                  <a:gd name="T6" fmla="*/ 1 w 3"/>
                  <a:gd name="T7" fmla="*/ 2 h 4"/>
                  <a:gd name="T8" fmla="*/ 1 w 3"/>
                  <a:gd name="T9" fmla="*/ 3 h 4"/>
                  <a:gd name="T10" fmla="*/ 1 w 3"/>
                  <a:gd name="T11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" h="4">
                    <a:moveTo>
                      <a:pt x="1" y="4"/>
                    </a:moveTo>
                    <a:cubicBezTo>
                      <a:pt x="2" y="4"/>
                      <a:pt x="1" y="3"/>
                      <a:pt x="3" y="3"/>
                    </a:cubicBezTo>
                    <a:cubicBezTo>
                      <a:pt x="2" y="2"/>
                      <a:pt x="1" y="1"/>
                      <a:pt x="0" y="0"/>
                    </a:cubicBezTo>
                    <a:cubicBezTo>
                      <a:pt x="0" y="0"/>
                      <a:pt x="1" y="2"/>
                      <a:pt x="1" y="2"/>
                    </a:cubicBezTo>
                    <a:cubicBezTo>
                      <a:pt x="1" y="2"/>
                      <a:pt x="1" y="3"/>
                      <a:pt x="1" y="3"/>
                    </a:cubicBezTo>
                    <a:lnTo>
                      <a:pt x="1" y="4"/>
                    </a:ln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418" name="Freeform 1319"/>
              <p:cNvSpPr>
                <a:spLocks/>
              </p:cNvSpPr>
              <p:nvPr/>
            </p:nvSpPr>
            <p:spPr bwMode="auto">
              <a:xfrm>
                <a:off x="754" y="3180"/>
                <a:ext cx="35" cy="22"/>
              </a:xfrm>
              <a:custGeom>
                <a:avLst/>
                <a:gdLst>
                  <a:gd name="T0" fmla="*/ 10 w 13"/>
                  <a:gd name="T1" fmla="*/ 4 h 8"/>
                  <a:gd name="T2" fmla="*/ 9 w 13"/>
                  <a:gd name="T3" fmla="*/ 4 h 8"/>
                  <a:gd name="T4" fmla="*/ 9 w 13"/>
                  <a:gd name="T5" fmla="*/ 3 h 8"/>
                  <a:gd name="T6" fmla="*/ 9 w 13"/>
                  <a:gd name="T7" fmla="*/ 3 h 8"/>
                  <a:gd name="T8" fmla="*/ 9 w 13"/>
                  <a:gd name="T9" fmla="*/ 3 h 8"/>
                  <a:gd name="T10" fmla="*/ 8 w 13"/>
                  <a:gd name="T11" fmla="*/ 4 h 8"/>
                  <a:gd name="T12" fmla="*/ 8 w 13"/>
                  <a:gd name="T13" fmla="*/ 5 h 8"/>
                  <a:gd name="T14" fmla="*/ 7 w 13"/>
                  <a:gd name="T15" fmla="*/ 3 h 8"/>
                  <a:gd name="T16" fmla="*/ 7 w 13"/>
                  <a:gd name="T17" fmla="*/ 6 h 8"/>
                  <a:gd name="T18" fmla="*/ 6 w 13"/>
                  <a:gd name="T19" fmla="*/ 5 h 8"/>
                  <a:gd name="T20" fmla="*/ 6 w 13"/>
                  <a:gd name="T21" fmla="*/ 5 h 8"/>
                  <a:gd name="T22" fmla="*/ 6 w 13"/>
                  <a:gd name="T23" fmla="*/ 5 h 8"/>
                  <a:gd name="T24" fmla="*/ 6 w 13"/>
                  <a:gd name="T25" fmla="*/ 3 h 8"/>
                  <a:gd name="T26" fmla="*/ 6 w 13"/>
                  <a:gd name="T27" fmla="*/ 3 h 8"/>
                  <a:gd name="T28" fmla="*/ 6 w 13"/>
                  <a:gd name="T29" fmla="*/ 2 h 8"/>
                  <a:gd name="T30" fmla="*/ 4 w 13"/>
                  <a:gd name="T31" fmla="*/ 2 h 8"/>
                  <a:gd name="T32" fmla="*/ 5 w 13"/>
                  <a:gd name="T33" fmla="*/ 2 h 8"/>
                  <a:gd name="T34" fmla="*/ 3 w 13"/>
                  <a:gd name="T35" fmla="*/ 4 h 8"/>
                  <a:gd name="T36" fmla="*/ 2 w 13"/>
                  <a:gd name="T37" fmla="*/ 3 h 8"/>
                  <a:gd name="T38" fmla="*/ 4 w 13"/>
                  <a:gd name="T39" fmla="*/ 2 h 8"/>
                  <a:gd name="T40" fmla="*/ 3 w 13"/>
                  <a:gd name="T41" fmla="*/ 2 h 8"/>
                  <a:gd name="T42" fmla="*/ 5 w 13"/>
                  <a:gd name="T43" fmla="*/ 1 h 8"/>
                  <a:gd name="T44" fmla="*/ 2 w 13"/>
                  <a:gd name="T45" fmla="*/ 1 h 8"/>
                  <a:gd name="T46" fmla="*/ 2 w 13"/>
                  <a:gd name="T47" fmla="*/ 1 h 8"/>
                  <a:gd name="T48" fmla="*/ 0 w 13"/>
                  <a:gd name="T49" fmla="*/ 2 h 8"/>
                  <a:gd name="T50" fmla="*/ 2 w 13"/>
                  <a:gd name="T51" fmla="*/ 5 h 8"/>
                  <a:gd name="T52" fmla="*/ 4 w 13"/>
                  <a:gd name="T53" fmla="*/ 5 h 8"/>
                  <a:gd name="T54" fmla="*/ 3 w 13"/>
                  <a:gd name="T55" fmla="*/ 6 h 8"/>
                  <a:gd name="T56" fmla="*/ 4 w 13"/>
                  <a:gd name="T57" fmla="*/ 5 h 8"/>
                  <a:gd name="T58" fmla="*/ 3 w 13"/>
                  <a:gd name="T59" fmla="*/ 6 h 8"/>
                  <a:gd name="T60" fmla="*/ 4 w 13"/>
                  <a:gd name="T61" fmla="*/ 5 h 8"/>
                  <a:gd name="T62" fmla="*/ 4 w 13"/>
                  <a:gd name="T63" fmla="*/ 7 h 8"/>
                  <a:gd name="T64" fmla="*/ 10 w 13"/>
                  <a:gd name="T65" fmla="*/ 7 h 8"/>
                  <a:gd name="T66" fmla="*/ 9 w 13"/>
                  <a:gd name="T67" fmla="*/ 6 h 8"/>
                  <a:gd name="T68" fmla="*/ 11 w 13"/>
                  <a:gd name="T69" fmla="*/ 5 h 8"/>
                  <a:gd name="T70" fmla="*/ 11 w 13"/>
                  <a:gd name="T71" fmla="*/ 4 h 8"/>
                  <a:gd name="T72" fmla="*/ 12 w 13"/>
                  <a:gd name="T73" fmla="*/ 7 h 8"/>
                  <a:gd name="T74" fmla="*/ 12 w 13"/>
                  <a:gd name="T75" fmla="*/ 6 h 8"/>
                  <a:gd name="T76" fmla="*/ 12 w 13"/>
                  <a:gd name="T77" fmla="*/ 6 h 8"/>
                  <a:gd name="T78" fmla="*/ 13 w 13"/>
                  <a:gd name="T79" fmla="*/ 6 h 8"/>
                  <a:gd name="T80" fmla="*/ 11 w 13"/>
                  <a:gd name="T81" fmla="*/ 3 h 8"/>
                  <a:gd name="T82" fmla="*/ 9 w 13"/>
                  <a:gd name="T83" fmla="*/ 2 h 8"/>
                  <a:gd name="T84" fmla="*/ 10 w 13"/>
                  <a:gd name="T85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3" h="8">
                    <a:moveTo>
                      <a:pt x="10" y="4"/>
                    </a:moveTo>
                    <a:cubicBezTo>
                      <a:pt x="9" y="4"/>
                      <a:pt x="9" y="5"/>
                      <a:pt x="9" y="4"/>
                    </a:cubicBezTo>
                    <a:cubicBezTo>
                      <a:pt x="9" y="3"/>
                      <a:pt x="9" y="3"/>
                      <a:pt x="9" y="3"/>
                    </a:cubicBezTo>
                    <a:cubicBezTo>
                      <a:pt x="9" y="2"/>
                      <a:pt x="9" y="4"/>
                      <a:pt x="9" y="3"/>
                    </a:cubicBezTo>
                    <a:cubicBezTo>
                      <a:pt x="9" y="3"/>
                      <a:pt x="9" y="3"/>
                      <a:pt x="9" y="3"/>
                    </a:cubicBezTo>
                    <a:cubicBezTo>
                      <a:pt x="8" y="3"/>
                      <a:pt x="9" y="5"/>
                      <a:pt x="8" y="4"/>
                    </a:cubicBezTo>
                    <a:cubicBezTo>
                      <a:pt x="8" y="4"/>
                      <a:pt x="8" y="4"/>
                      <a:pt x="8" y="5"/>
                    </a:cubicBezTo>
                    <a:cubicBezTo>
                      <a:pt x="7" y="4"/>
                      <a:pt x="8" y="4"/>
                      <a:pt x="7" y="3"/>
                    </a:cubicBezTo>
                    <a:cubicBezTo>
                      <a:pt x="7" y="3"/>
                      <a:pt x="7" y="5"/>
                      <a:pt x="7" y="6"/>
                    </a:cubicBezTo>
                    <a:cubicBezTo>
                      <a:pt x="6" y="5"/>
                      <a:pt x="6" y="7"/>
                      <a:pt x="6" y="5"/>
                    </a:cubicBezTo>
                    <a:cubicBezTo>
                      <a:pt x="6" y="5"/>
                      <a:pt x="6" y="5"/>
                      <a:pt x="6" y="5"/>
                    </a:cubicBezTo>
                    <a:cubicBezTo>
                      <a:pt x="7" y="3"/>
                      <a:pt x="6" y="5"/>
                      <a:pt x="6" y="5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6" y="3"/>
                      <a:pt x="5" y="4"/>
                      <a:pt x="6" y="3"/>
                    </a:cubicBezTo>
                    <a:cubicBezTo>
                      <a:pt x="6" y="2"/>
                      <a:pt x="6" y="2"/>
                      <a:pt x="6" y="2"/>
                    </a:cubicBezTo>
                    <a:cubicBezTo>
                      <a:pt x="5" y="3"/>
                      <a:pt x="5" y="2"/>
                      <a:pt x="4" y="2"/>
                    </a:cubicBezTo>
                    <a:cubicBezTo>
                      <a:pt x="5" y="2"/>
                      <a:pt x="5" y="2"/>
                      <a:pt x="5" y="2"/>
                    </a:cubicBezTo>
                    <a:cubicBezTo>
                      <a:pt x="4" y="2"/>
                      <a:pt x="5" y="2"/>
                      <a:pt x="3" y="4"/>
                    </a:cubicBezTo>
                    <a:cubicBezTo>
                      <a:pt x="5" y="2"/>
                      <a:pt x="2" y="4"/>
                      <a:pt x="2" y="3"/>
                    </a:cubicBezTo>
                    <a:cubicBezTo>
                      <a:pt x="3" y="2"/>
                      <a:pt x="3" y="3"/>
                      <a:pt x="4" y="2"/>
                    </a:cubicBezTo>
                    <a:cubicBezTo>
                      <a:pt x="3" y="3"/>
                      <a:pt x="4" y="2"/>
                      <a:pt x="3" y="2"/>
                    </a:cubicBezTo>
                    <a:cubicBezTo>
                      <a:pt x="5" y="1"/>
                      <a:pt x="3" y="2"/>
                      <a:pt x="5" y="1"/>
                    </a:cubicBezTo>
                    <a:cubicBezTo>
                      <a:pt x="4" y="1"/>
                      <a:pt x="3" y="1"/>
                      <a:pt x="2" y="1"/>
                    </a:cubicBezTo>
                    <a:cubicBezTo>
                      <a:pt x="3" y="1"/>
                      <a:pt x="3" y="1"/>
                      <a:pt x="2" y="1"/>
                    </a:cubicBezTo>
                    <a:cubicBezTo>
                      <a:pt x="2" y="1"/>
                      <a:pt x="0" y="1"/>
                      <a:pt x="0" y="2"/>
                    </a:cubicBezTo>
                    <a:cubicBezTo>
                      <a:pt x="0" y="3"/>
                      <a:pt x="2" y="4"/>
                      <a:pt x="2" y="5"/>
                    </a:cubicBezTo>
                    <a:cubicBezTo>
                      <a:pt x="3" y="4"/>
                      <a:pt x="2" y="6"/>
                      <a:pt x="4" y="5"/>
                    </a:cubicBezTo>
                    <a:cubicBezTo>
                      <a:pt x="3" y="6"/>
                      <a:pt x="3" y="6"/>
                      <a:pt x="3" y="6"/>
                    </a:cubicBezTo>
                    <a:cubicBezTo>
                      <a:pt x="3" y="6"/>
                      <a:pt x="3" y="5"/>
                      <a:pt x="4" y="5"/>
                    </a:cubicBezTo>
                    <a:cubicBezTo>
                      <a:pt x="4" y="5"/>
                      <a:pt x="4" y="6"/>
                      <a:pt x="3" y="6"/>
                    </a:cubicBezTo>
                    <a:cubicBezTo>
                      <a:pt x="4" y="7"/>
                      <a:pt x="3" y="6"/>
                      <a:pt x="4" y="5"/>
                    </a:cubicBezTo>
                    <a:cubicBezTo>
                      <a:pt x="4" y="7"/>
                      <a:pt x="4" y="7"/>
                      <a:pt x="4" y="7"/>
                    </a:cubicBezTo>
                    <a:cubicBezTo>
                      <a:pt x="6" y="8"/>
                      <a:pt x="8" y="6"/>
                      <a:pt x="10" y="7"/>
                    </a:cubicBezTo>
                    <a:cubicBezTo>
                      <a:pt x="9" y="6"/>
                      <a:pt x="9" y="6"/>
                      <a:pt x="9" y="6"/>
                    </a:cubicBezTo>
                    <a:cubicBezTo>
                      <a:pt x="10" y="6"/>
                      <a:pt x="9" y="2"/>
                      <a:pt x="11" y="5"/>
                    </a:cubicBezTo>
                    <a:cubicBezTo>
                      <a:pt x="11" y="4"/>
                      <a:pt x="11" y="4"/>
                      <a:pt x="11" y="4"/>
                    </a:cubicBezTo>
                    <a:cubicBezTo>
                      <a:pt x="11" y="4"/>
                      <a:pt x="12" y="6"/>
                      <a:pt x="12" y="7"/>
                    </a:cubicBezTo>
                    <a:cubicBezTo>
                      <a:pt x="12" y="6"/>
                      <a:pt x="12" y="7"/>
                      <a:pt x="12" y="6"/>
                    </a:cubicBezTo>
                    <a:cubicBezTo>
                      <a:pt x="12" y="6"/>
                      <a:pt x="12" y="6"/>
                      <a:pt x="12" y="6"/>
                    </a:cubicBezTo>
                    <a:cubicBezTo>
                      <a:pt x="11" y="4"/>
                      <a:pt x="12" y="5"/>
                      <a:pt x="13" y="6"/>
                    </a:cubicBezTo>
                    <a:cubicBezTo>
                      <a:pt x="12" y="4"/>
                      <a:pt x="11" y="4"/>
                      <a:pt x="11" y="3"/>
                    </a:cubicBezTo>
                    <a:cubicBezTo>
                      <a:pt x="11" y="5"/>
                      <a:pt x="9" y="0"/>
                      <a:pt x="9" y="2"/>
                    </a:cubicBezTo>
                    <a:cubicBezTo>
                      <a:pt x="9" y="3"/>
                      <a:pt x="9" y="3"/>
                      <a:pt x="10" y="4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419" name="Freeform 1320"/>
              <p:cNvSpPr>
                <a:spLocks/>
              </p:cNvSpPr>
              <p:nvPr/>
            </p:nvSpPr>
            <p:spPr bwMode="auto">
              <a:xfrm>
                <a:off x="787" y="3199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420" name="Freeform 1321"/>
              <p:cNvSpPr>
                <a:spLocks/>
              </p:cNvSpPr>
              <p:nvPr/>
            </p:nvSpPr>
            <p:spPr bwMode="auto">
              <a:xfrm>
                <a:off x="759" y="318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421" name="Rectangle 1322"/>
              <p:cNvSpPr>
                <a:spLocks noChangeArrowheads="1"/>
              </p:cNvSpPr>
              <p:nvPr/>
            </p:nvSpPr>
            <p:spPr bwMode="auto">
              <a:xfrm>
                <a:off x="789" y="3196"/>
                <a:ext cx="1" cy="1"/>
              </a:xfrm>
              <a:prstGeom prst="rect">
                <a:avLst/>
              </a:pr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422" name="Rectangle 1323"/>
              <p:cNvSpPr>
                <a:spLocks noChangeArrowheads="1"/>
              </p:cNvSpPr>
              <p:nvPr/>
            </p:nvSpPr>
            <p:spPr bwMode="auto">
              <a:xfrm>
                <a:off x="784" y="3188"/>
                <a:ext cx="1" cy="1"/>
              </a:xfrm>
              <a:prstGeom prst="rect">
                <a:avLst/>
              </a:pr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423" name="Freeform 1324"/>
              <p:cNvSpPr>
                <a:spLocks/>
              </p:cNvSpPr>
              <p:nvPr/>
            </p:nvSpPr>
            <p:spPr bwMode="auto">
              <a:xfrm>
                <a:off x="762" y="3177"/>
                <a:ext cx="3" cy="0"/>
              </a:xfrm>
              <a:custGeom>
                <a:avLst/>
                <a:gdLst>
                  <a:gd name="T0" fmla="*/ 3 w 3"/>
                  <a:gd name="T1" fmla="*/ 0 w 3"/>
                  <a:gd name="T2" fmla="*/ 3 w 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3">
                    <a:moveTo>
                      <a:pt x="3" y="0"/>
                    </a:moveTo>
                    <a:lnTo>
                      <a:pt x="0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424" name="Freeform 1325"/>
              <p:cNvSpPr>
                <a:spLocks/>
              </p:cNvSpPr>
              <p:nvPr/>
            </p:nvSpPr>
            <p:spPr bwMode="auto">
              <a:xfrm>
                <a:off x="768" y="3172"/>
                <a:ext cx="2" cy="0"/>
              </a:xfrm>
              <a:custGeom>
                <a:avLst/>
                <a:gdLst>
                  <a:gd name="T0" fmla="*/ 2 w 2"/>
                  <a:gd name="T1" fmla="*/ 0 w 2"/>
                  <a:gd name="T2" fmla="*/ 2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0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425" name="Freeform 1326"/>
              <p:cNvSpPr>
                <a:spLocks/>
              </p:cNvSpPr>
              <p:nvPr/>
            </p:nvSpPr>
            <p:spPr bwMode="auto">
              <a:xfrm>
                <a:off x="751" y="3147"/>
                <a:ext cx="60" cy="36"/>
              </a:xfrm>
              <a:custGeom>
                <a:avLst/>
                <a:gdLst>
                  <a:gd name="T0" fmla="*/ 17 w 22"/>
                  <a:gd name="T1" fmla="*/ 10 h 13"/>
                  <a:gd name="T2" fmla="*/ 18 w 22"/>
                  <a:gd name="T3" fmla="*/ 11 h 13"/>
                  <a:gd name="T4" fmla="*/ 20 w 22"/>
                  <a:gd name="T5" fmla="*/ 10 h 13"/>
                  <a:gd name="T6" fmla="*/ 19 w 22"/>
                  <a:gd name="T7" fmla="*/ 8 h 13"/>
                  <a:gd name="T8" fmla="*/ 17 w 22"/>
                  <a:gd name="T9" fmla="*/ 4 h 13"/>
                  <a:gd name="T10" fmla="*/ 15 w 22"/>
                  <a:gd name="T11" fmla="*/ 2 h 13"/>
                  <a:gd name="T12" fmla="*/ 12 w 22"/>
                  <a:gd name="T13" fmla="*/ 4 h 13"/>
                  <a:gd name="T14" fmla="*/ 11 w 22"/>
                  <a:gd name="T15" fmla="*/ 3 h 13"/>
                  <a:gd name="T16" fmla="*/ 10 w 22"/>
                  <a:gd name="T17" fmla="*/ 3 h 13"/>
                  <a:gd name="T18" fmla="*/ 9 w 22"/>
                  <a:gd name="T19" fmla="*/ 6 h 13"/>
                  <a:gd name="T20" fmla="*/ 8 w 22"/>
                  <a:gd name="T21" fmla="*/ 6 h 13"/>
                  <a:gd name="T22" fmla="*/ 7 w 22"/>
                  <a:gd name="T23" fmla="*/ 5 h 13"/>
                  <a:gd name="T24" fmla="*/ 6 w 22"/>
                  <a:gd name="T25" fmla="*/ 5 h 13"/>
                  <a:gd name="T26" fmla="*/ 4 w 22"/>
                  <a:gd name="T27" fmla="*/ 6 h 13"/>
                  <a:gd name="T28" fmla="*/ 3 w 22"/>
                  <a:gd name="T29" fmla="*/ 7 h 13"/>
                  <a:gd name="T30" fmla="*/ 4 w 22"/>
                  <a:gd name="T31" fmla="*/ 9 h 13"/>
                  <a:gd name="T32" fmla="*/ 2 w 22"/>
                  <a:gd name="T33" fmla="*/ 8 h 13"/>
                  <a:gd name="T34" fmla="*/ 2 w 22"/>
                  <a:gd name="T35" fmla="*/ 9 h 13"/>
                  <a:gd name="T36" fmla="*/ 2 w 22"/>
                  <a:gd name="T37" fmla="*/ 13 h 13"/>
                  <a:gd name="T38" fmla="*/ 2 w 22"/>
                  <a:gd name="T39" fmla="*/ 11 h 13"/>
                  <a:gd name="T40" fmla="*/ 1 w 22"/>
                  <a:gd name="T41" fmla="*/ 11 h 13"/>
                  <a:gd name="T42" fmla="*/ 5 w 22"/>
                  <a:gd name="T43" fmla="*/ 11 h 13"/>
                  <a:gd name="T44" fmla="*/ 6 w 22"/>
                  <a:gd name="T45" fmla="*/ 11 h 13"/>
                  <a:gd name="T46" fmla="*/ 5 w 22"/>
                  <a:gd name="T47" fmla="*/ 10 h 13"/>
                  <a:gd name="T48" fmla="*/ 6 w 22"/>
                  <a:gd name="T49" fmla="*/ 10 h 13"/>
                  <a:gd name="T50" fmla="*/ 6 w 22"/>
                  <a:gd name="T51" fmla="*/ 10 h 13"/>
                  <a:gd name="T52" fmla="*/ 6 w 22"/>
                  <a:gd name="T53" fmla="*/ 9 h 13"/>
                  <a:gd name="T54" fmla="*/ 7 w 22"/>
                  <a:gd name="T55" fmla="*/ 9 h 13"/>
                  <a:gd name="T56" fmla="*/ 7 w 22"/>
                  <a:gd name="T57" fmla="*/ 9 h 13"/>
                  <a:gd name="T58" fmla="*/ 7 w 22"/>
                  <a:gd name="T59" fmla="*/ 8 h 13"/>
                  <a:gd name="T60" fmla="*/ 8 w 22"/>
                  <a:gd name="T61" fmla="*/ 7 h 13"/>
                  <a:gd name="T62" fmla="*/ 9 w 22"/>
                  <a:gd name="T63" fmla="*/ 9 h 13"/>
                  <a:gd name="T64" fmla="*/ 9 w 22"/>
                  <a:gd name="T65" fmla="*/ 8 h 13"/>
                  <a:gd name="T66" fmla="*/ 10 w 22"/>
                  <a:gd name="T67" fmla="*/ 7 h 13"/>
                  <a:gd name="T68" fmla="*/ 11 w 22"/>
                  <a:gd name="T69" fmla="*/ 6 h 13"/>
                  <a:gd name="T70" fmla="*/ 13 w 22"/>
                  <a:gd name="T71" fmla="*/ 5 h 13"/>
                  <a:gd name="T72" fmla="*/ 14 w 22"/>
                  <a:gd name="T73" fmla="*/ 6 h 13"/>
                  <a:gd name="T74" fmla="*/ 16 w 22"/>
                  <a:gd name="T75" fmla="*/ 7 h 13"/>
                  <a:gd name="T76" fmla="*/ 16 w 22"/>
                  <a:gd name="T77" fmla="*/ 4 h 13"/>
                  <a:gd name="T78" fmla="*/ 15 w 22"/>
                  <a:gd name="T79" fmla="*/ 7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22" h="13">
                    <a:moveTo>
                      <a:pt x="15" y="8"/>
                    </a:moveTo>
                    <a:cubicBezTo>
                      <a:pt x="15" y="8"/>
                      <a:pt x="16" y="9"/>
                      <a:pt x="17" y="10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6" y="10"/>
                      <a:pt x="17" y="11"/>
                      <a:pt x="18" y="11"/>
                    </a:cubicBezTo>
                    <a:cubicBezTo>
                      <a:pt x="18" y="11"/>
                      <a:pt x="18" y="11"/>
                      <a:pt x="18" y="11"/>
                    </a:cubicBezTo>
                    <a:cubicBezTo>
                      <a:pt x="17" y="10"/>
                      <a:pt x="19" y="11"/>
                      <a:pt x="20" y="10"/>
                    </a:cubicBezTo>
                    <a:cubicBezTo>
                      <a:pt x="20" y="9"/>
                      <a:pt x="17" y="8"/>
                      <a:pt x="18" y="8"/>
                    </a:cubicBezTo>
                    <a:cubicBezTo>
                      <a:pt x="18" y="8"/>
                      <a:pt x="18" y="8"/>
                      <a:pt x="19" y="8"/>
                    </a:cubicBezTo>
                    <a:cubicBezTo>
                      <a:pt x="19" y="7"/>
                      <a:pt x="17" y="7"/>
                      <a:pt x="17" y="7"/>
                    </a:cubicBezTo>
                    <a:cubicBezTo>
                      <a:pt x="22" y="4"/>
                      <a:pt x="15" y="7"/>
                      <a:pt x="17" y="4"/>
                    </a:cubicBezTo>
                    <a:cubicBezTo>
                      <a:pt x="16" y="4"/>
                      <a:pt x="16" y="3"/>
                      <a:pt x="15" y="4"/>
                    </a:cubicBezTo>
                    <a:cubicBezTo>
                      <a:pt x="15" y="3"/>
                      <a:pt x="14" y="4"/>
                      <a:pt x="15" y="2"/>
                    </a:cubicBezTo>
                    <a:cubicBezTo>
                      <a:pt x="14" y="5"/>
                      <a:pt x="13" y="0"/>
                      <a:pt x="12" y="4"/>
                    </a:cubicBezTo>
                    <a:cubicBezTo>
                      <a:pt x="12" y="3"/>
                      <a:pt x="12" y="5"/>
                      <a:pt x="12" y="4"/>
                    </a:cubicBezTo>
                    <a:cubicBezTo>
                      <a:pt x="12" y="3"/>
                      <a:pt x="12" y="3"/>
                      <a:pt x="12" y="3"/>
                    </a:cubicBezTo>
                    <a:cubicBezTo>
                      <a:pt x="12" y="2"/>
                      <a:pt x="11" y="5"/>
                      <a:pt x="11" y="3"/>
                    </a:cubicBezTo>
                    <a:cubicBezTo>
                      <a:pt x="10" y="3"/>
                      <a:pt x="11" y="4"/>
                      <a:pt x="11" y="5"/>
                    </a:cubicBezTo>
                    <a:cubicBezTo>
                      <a:pt x="10" y="5"/>
                      <a:pt x="10" y="4"/>
                      <a:pt x="10" y="3"/>
                    </a:cubicBezTo>
                    <a:cubicBezTo>
                      <a:pt x="10" y="5"/>
                      <a:pt x="9" y="4"/>
                      <a:pt x="9" y="5"/>
                    </a:cubicBezTo>
                    <a:cubicBezTo>
                      <a:pt x="9" y="5"/>
                      <a:pt x="10" y="5"/>
                      <a:pt x="9" y="6"/>
                    </a:cubicBezTo>
                    <a:cubicBezTo>
                      <a:pt x="9" y="6"/>
                      <a:pt x="9" y="7"/>
                      <a:pt x="9" y="8"/>
                    </a:cubicBezTo>
                    <a:cubicBezTo>
                      <a:pt x="8" y="6"/>
                      <a:pt x="9" y="8"/>
                      <a:pt x="8" y="6"/>
                    </a:cubicBezTo>
                    <a:cubicBezTo>
                      <a:pt x="8" y="5"/>
                      <a:pt x="9" y="5"/>
                      <a:pt x="9" y="3"/>
                    </a:cubicBezTo>
                    <a:cubicBezTo>
                      <a:pt x="8" y="3"/>
                      <a:pt x="7" y="4"/>
                      <a:pt x="7" y="5"/>
                    </a:cubicBezTo>
                    <a:cubicBezTo>
                      <a:pt x="7" y="5"/>
                      <a:pt x="7" y="4"/>
                      <a:pt x="7" y="4"/>
                    </a:cubicBezTo>
                    <a:cubicBezTo>
                      <a:pt x="6" y="3"/>
                      <a:pt x="6" y="6"/>
                      <a:pt x="6" y="5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6" y="6"/>
                      <a:pt x="4" y="5"/>
                      <a:pt x="4" y="6"/>
                    </a:cubicBezTo>
                    <a:cubicBezTo>
                      <a:pt x="4" y="6"/>
                      <a:pt x="4" y="7"/>
                      <a:pt x="5" y="7"/>
                    </a:cubicBezTo>
                    <a:cubicBezTo>
                      <a:pt x="3" y="5"/>
                      <a:pt x="5" y="9"/>
                      <a:pt x="3" y="7"/>
                    </a:cubicBezTo>
                    <a:cubicBezTo>
                      <a:pt x="5" y="9"/>
                      <a:pt x="5" y="10"/>
                      <a:pt x="5" y="10"/>
                    </a:cubicBezTo>
                    <a:cubicBezTo>
                      <a:pt x="4" y="9"/>
                      <a:pt x="4" y="9"/>
                      <a:pt x="4" y="9"/>
                    </a:cubicBezTo>
                    <a:cubicBezTo>
                      <a:pt x="5" y="9"/>
                      <a:pt x="2" y="7"/>
                      <a:pt x="2" y="6"/>
                    </a:cubicBezTo>
                    <a:cubicBezTo>
                      <a:pt x="2" y="7"/>
                      <a:pt x="1" y="7"/>
                      <a:pt x="2" y="8"/>
                    </a:cubicBezTo>
                    <a:cubicBezTo>
                      <a:pt x="1" y="8"/>
                      <a:pt x="1" y="8"/>
                      <a:pt x="1" y="8"/>
                    </a:cubicBezTo>
                    <a:cubicBezTo>
                      <a:pt x="1" y="8"/>
                      <a:pt x="4" y="9"/>
                      <a:pt x="2" y="9"/>
                    </a:cubicBezTo>
                    <a:cubicBezTo>
                      <a:pt x="2" y="9"/>
                      <a:pt x="2" y="9"/>
                      <a:pt x="2" y="9"/>
                    </a:cubicBezTo>
                    <a:cubicBezTo>
                      <a:pt x="1" y="10"/>
                      <a:pt x="0" y="12"/>
                      <a:pt x="2" y="13"/>
                    </a:cubicBezTo>
                    <a:cubicBezTo>
                      <a:pt x="3" y="12"/>
                      <a:pt x="5" y="12"/>
                      <a:pt x="6" y="12"/>
                    </a:cubicBezTo>
                    <a:cubicBezTo>
                      <a:pt x="5" y="11"/>
                      <a:pt x="3" y="11"/>
                      <a:pt x="2" y="11"/>
                    </a:cubicBezTo>
                    <a:cubicBezTo>
                      <a:pt x="4" y="11"/>
                      <a:pt x="4" y="11"/>
                      <a:pt x="4" y="11"/>
                    </a:cubicBezTo>
                    <a:cubicBezTo>
                      <a:pt x="3" y="11"/>
                      <a:pt x="2" y="10"/>
                      <a:pt x="1" y="11"/>
                    </a:cubicBezTo>
                    <a:cubicBezTo>
                      <a:pt x="0" y="10"/>
                      <a:pt x="3" y="10"/>
                      <a:pt x="2" y="10"/>
                    </a:cubicBezTo>
                    <a:cubicBezTo>
                      <a:pt x="4" y="10"/>
                      <a:pt x="4" y="10"/>
                      <a:pt x="5" y="11"/>
                    </a:cubicBezTo>
                    <a:cubicBezTo>
                      <a:pt x="4" y="10"/>
                      <a:pt x="4" y="10"/>
                      <a:pt x="4" y="10"/>
                    </a:cubicBezTo>
                    <a:cubicBezTo>
                      <a:pt x="5" y="10"/>
                      <a:pt x="5" y="10"/>
                      <a:pt x="6" y="11"/>
                    </a:cubicBezTo>
                    <a:cubicBezTo>
                      <a:pt x="4" y="10"/>
                      <a:pt x="7" y="11"/>
                      <a:pt x="6" y="10"/>
                    </a:cubicBezTo>
                    <a:cubicBezTo>
                      <a:pt x="5" y="10"/>
                      <a:pt x="5" y="10"/>
                      <a:pt x="5" y="10"/>
                    </a:cubicBezTo>
                    <a:cubicBezTo>
                      <a:pt x="4" y="10"/>
                      <a:pt x="5" y="10"/>
                      <a:pt x="4" y="9"/>
                    </a:cubicBezTo>
                    <a:cubicBezTo>
                      <a:pt x="6" y="10"/>
                      <a:pt x="5" y="10"/>
                      <a:pt x="6" y="10"/>
                    </a:cubicBezTo>
                    <a:cubicBezTo>
                      <a:pt x="5" y="9"/>
                      <a:pt x="4" y="8"/>
                      <a:pt x="4" y="8"/>
                    </a:cubicBezTo>
                    <a:cubicBezTo>
                      <a:pt x="6" y="9"/>
                      <a:pt x="5" y="9"/>
                      <a:pt x="6" y="10"/>
                    </a:cubicBezTo>
                    <a:cubicBezTo>
                      <a:pt x="5" y="8"/>
                      <a:pt x="6" y="9"/>
                      <a:pt x="6" y="8"/>
                    </a:cubicBezTo>
                    <a:cubicBezTo>
                      <a:pt x="6" y="8"/>
                      <a:pt x="6" y="8"/>
                      <a:pt x="6" y="9"/>
                    </a:cubicBezTo>
                    <a:cubicBezTo>
                      <a:pt x="7" y="9"/>
                      <a:pt x="7" y="9"/>
                      <a:pt x="7" y="9"/>
                    </a:cubicBezTo>
                    <a:cubicBezTo>
                      <a:pt x="7" y="9"/>
                      <a:pt x="7" y="9"/>
                      <a:pt x="7" y="9"/>
                    </a:cubicBezTo>
                    <a:cubicBezTo>
                      <a:pt x="7" y="9"/>
                      <a:pt x="7" y="9"/>
                      <a:pt x="7" y="9"/>
                    </a:cubicBezTo>
                    <a:cubicBezTo>
                      <a:pt x="7" y="9"/>
                      <a:pt x="6" y="8"/>
                      <a:pt x="7" y="9"/>
                    </a:cubicBezTo>
                    <a:cubicBezTo>
                      <a:pt x="7" y="9"/>
                      <a:pt x="7" y="9"/>
                      <a:pt x="7" y="9"/>
                    </a:cubicBezTo>
                    <a:cubicBezTo>
                      <a:pt x="7" y="10"/>
                      <a:pt x="6" y="7"/>
                      <a:pt x="7" y="8"/>
                    </a:cubicBezTo>
                    <a:cubicBezTo>
                      <a:pt x="7" y="7"/>
                      <a:pt x="7" y="7"/>
                      <a:pt x="7" y="5"/>
                    </a:cubicBezTo>
                    <a:cubicBezTo>
                      <a:pt x="7" y="6"/>
                      <a:pt x="8" y="7"/>
                      <a:pt x="8" y="7"/>
                    </a:cubicBezTo>
                    <a:cubicBezTo>
                      <a:pt x="8" y="5"/>
                      <a:pt x="8" y="7"/>
                      <a:pt x="8" y="6"/>
                    </a:cubicBezTo>
                    <a:cubicBezTo>
                      <a:pt x="8" y="8"/>
                      <a:pt x="8" y="7"/>
                      <a:pt x="9" y="9"/>
                    </a:cubicBezTo>
                    <a:cubicBezTo>
                      <a:pt x="9" y="9"/>
                      <a:pt x="9" y="7"/>
                      <a:pt x="9" y="7"/>
                    </a:cubicBezTo>
                    <a:cubicBezTo>
                      <a:pt x="9" y="8"/>
                      <a:pt x="9" y="8"/>
                      <a:pt x="9" y="8"/>
                    </a:cubicBezTo>
                    <a:cubicBezTo>
                      <a:pt x="9" y="8"/>
                      <a:pt x="9" y="6"/>
                      <a:pt x="10" y="8"/>
                    </a:cubicBezTo>
                    <a:cubicBezTo>
                      <a:pt x="10" y="7"/>
                      <a:pt x="10" y="7"/>
                      <a:pt x="10" y="7"/>
                    </a:cubicBezTo>
                    <a:cubicBezTo>
                      <a:pt x="10" y="7"/>
                      <a:pt x="10" y="7"/>
                      <a:pt x="11" y="8"/>
                    </a:cubicBezTo>
                    <a:cubicBezTo>
                      <a:pt x="11" y="6"/>
                      <a:pt x="11" y="6"/>
                      <a:pt x="11" y="6"/>
                    </a:cubicBezTo>
                    <a:cubicBezTo>
                      <a:pt x="11" y="8"/>
                      <a:pt x="12" y="6"/>
                      <a:pt x="13" y="4"/>
                    </a:cubicBezTo>
                    <a:cubicBezTo>
                      <a:pt x="13" y="4"/>
                      <a:pt x="13" y="5"/>
                      <a:pt x="13" y="5"/>
                    </a:cubicBezTo>
                    <a:cubicBezTo>
                      <a:pt x="13" y="6"/>
                      <a:pt x="13" y="6"/>
                      <a:pt x="13" y="6"/>
                    </a:cubicBezTo>
                    <a:cubicBezTo>
                      <a:pt x="13" y="6"/>
                      <a:pt x="13" y="8"/>
                      <a:pt x="14" y="6"/>
                    </a:cubicBezTo>
                    <a:cubicBezTo>
                      <a:pt x="14" y="5"/>
                      <a:pt x="13" y="7"/>
                      <a:pt x="13" y="7"/>
                    </a:cubicBezTo>
                    <a:cubicBezTo>
                      <a:pt x="15" y="5"/>
                      <a:pt x="13" y="9"/>
                      <a:pt x="16" y="7"/>
                    </a:cubicBezTo>
                    <a:cubicBezTo>
                      <a:pt x="16" y="6"/>
                      <a:pt x="16" y="5"/>
                      <a:pt x="15" y="5"/>
                    </a:cubicBezTo>
                    <a:cubicBezTo>
                      <a:pt x="16" y="5"/>
                      <a:pt x="16" y="4"/>
                      <a:pt x="16" y="4"/>
                    </a:cubicBezTo>
                    <a:cubicBezTo>
                      <a:pt x="17" y="5"/>
                      <a:pt x="16" y="6"/>
                      <a:pt x="17" y="6"/>
                    </a:cubicBezTo>
                    <a:cubicBezTo>
                      <a:pt x="15" y="7"/>
                      <a:pt x="15" y="7"/>
                      <a:pt x="15" y="7"/>
                    </a:cubicBezTo>
                    <a:cubicBezTo>
                      <a:pt x="13" y="8"/>
                      <a:pt x="18" y="7"/>
                      <a:pt x="15" y="8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426" name="Freeform 1327"/>
              <p:cNvSpPr>
                <a:spLocks/>
              </p:cNvSpPr>
              <p:nvPr/>
            </p:nvSpPr>
            <p:spPr bwMode="auto">
              <a:xfrm>
                <a:off x="784" y="3164"/>
                <a:ext cx="0" cy="5"/>
              </a:xfrm>
              <a:custGeom>
                <a:avLst/>
                <a:gdLst>
                  <a:gd name="T0" fmla="*/ 0 h 2"/>
                  <a:gd name="T1" fmla="*/ 2 h 2"/>
                  <a:gd name="T2" fmla="*/ 1 h 2"/>
                  <a:gd name="T3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427" name="Freeform 1328"/>
              <p:cNvSpPr>
                <a:spLocks/>
              </p:cNvSpPr>
              <p:nvPr/>
            </p:nvSpPr>
            <p:spPr bwMode="auto">
              <a:xfrm>
                <a:off x="784" y="3164"/>
                <a:ext cx="3" cy="2"/>
              </a:xfrm>
              <a:custGeom>
                <a:avLst/>
                <a:gdLst>
                  <a:gd name="T0" fmla="*/ 0 w 1"/>
                  <a:gd name="T1" fmla="*/ 1 h 1"/>
                  <a:gd name="T2" fmla="*/ 1 w 1"/>
                  <a:gd name="T3" fmla="*/ 0 h 1"/>
                  <a:gd name="T4" fmla="*/ 0 w 1"/>
                  <a:gd name="T5" fmla="*/ 0 h 1"/>
                  <a:gd name="T6" fmla="*/ 0 w 1"/>
                  <a:gd name="T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0" y="0"/>
                    </a:cubicBez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428" name="Freeform 1329"/>
              <p:cNvSpPr>
                <a:spLocks/>
              </p:cNvSpPr>
              <p:nvPr/>
            </p:nvSpPr>
            <p:spPr bwMode="auto">
              <a:xfrm>
                <a:off x="792" y="31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429" name="Rectangle 1330"/>
              <p:cNvSpPr>
                <a:spLocks noChangeArrowheads="1"/>
              </p:cNvSpPr>
              <p:nvPr/>
            </p:nvSpPr>
            <p:spPr bwMode="auto">
              <a:xfrm>
                <a:off x="795" y="3174"/>
                <a:ext cx="1" cy="1"/>
              </a:xfrm>
              <a:prstGeom prst="rect">
                <a:avLst/>
              </a:pr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430" name="Freeform 1331"/>
              <p:cNvSpPr>
                <a:spLocks/>
              </p:cNvSpPr>
              <p:nvPr/>
            </p:nvSpPr>
            <p:spPr bwMode="auto">
              <a:xfrm>
                <a:off x="757" y="3174"/>
                <a:ext cx="46" cy="25"/>
              </a:xfrm>
              <a:custGeom>
                <a:avLst/>
                <a:gdLst>
                  <a:gd name="T0" fmla="*/ 4 w 17"/>
                  <a:gd name="T1" fmla="*/ 3 h 9"/>
                  <a:gd name="T2" fmla="*/ 2 w 17"/>
                  <a:gd name="T3" fmla="*/ 4 h 9"/>
                  <a:gd name="T4" fmla="*/ 3 w 17"/>
                  <a:gd name="T5" fmla="*/ 2 h 9"/>
                  <a:gd name="T6" fmla="*/ 0 w 17"/>
                  <a:gd name="T7" fmla="*/ 3 h 9"/>
                  <a:gd name="T8" fmla="*/ 9 w 17"/>
                  <a:gd name="T9" fmla="*/ 6 h 9"/>
                  <a:gd name="T10" fmla="*/ 8 w 17"/>
                  <a:gd name="T11" fmla="*/ 7 h 9"/>
                  <a:gd name="T12" fmla="*/ 11 w 17"/>
                  <a:gd name="T13" fmla="*/ 5 h 9"/>
                  <a:gd name="T14" fmla="*/ 11 w 17"/>
                  <a:gd name="T15" fmla="*/ 7 h 9"/>
                  <a:gd name="T16" fmla="*/ 13 w 17"/>
                  <a:gd name="T17" fmla="*/ 5 h 9"/>
                  <a:gd name="T18" fmla="*/ 13 w 17"/>
                  <a:gd name="T19" fmla="*/ 5 h 9"/>
                  <a:gd name="T20" fmla="*/ 13 w 17"/>
                  <a:gd name="T21" fmla="*/ 5 h 9"/>
                  <a:gd name="T22" fmla="*/ 13 w 17"/>
                  <a:gd name="T23" fmla="*/ 4 h 9"/>
                  <a:gd name="T24" fmla="*/ 14 w 17"/>
                  <a:gd name="T25" fmla="*/ 4 h 9"/>
                  <a:gd name="T26" fmla="*/ 14 w 17"/>
                  <a:gd name="T27" fmla="*/ 4 h 9"/>
                  <a:gd name="T28" fmla="*/ 14 w 17"/>
                  <a:gd name="T29" fmla="*/ 3 h 9"/>
                  <a:gd name="T30" fmla="*/ 15 w 17"/>
                  <a:gd name="T31" fmla="*/ 4 h 9"/>
                  <a:gd name="T32" fmla="*/ 15 w 17"/>
                  <a:gd name="T33" fmla="*/ 1 h 9"/>
                  <a:gd name="T34" fmla="*/ 14 w 17"/>
                  <a:gd name="T35" fmla="*/ 0 h 9"/>
                  <a:gd name="T36" fmla="*/ 14 w 17"/>
                  <a:gd name="T37" fmla="*/ 2 h 9"/>
                  <a:gd name="T38" fmla="*/ 14 w 17"/>
                  <a:gd name="T39" fmla="*/ 2 h 9"/>
                  <a:gd name="T40" fmla="*/ 14 w 17"/>
                  <a:gd name="T41" fmla="*/ 3 h 9"/>
                  <a:gd name="T42" fmla="*/ 13 w 17"/>
                  <a:gd name="T43" fmla="*/ 1 h 9"/>
                  <a:gd name="T44" fmla="*/ 11 w 17"/>
                  <a:gd name="T45" fmla="*/ 1 h 9"/>
                  <a:gd name="T46" fmla="*/ 11 w 17"/>
                  <a:gd name="T47" fmla="*/ 1 h 9"/>
                  <a:gd name="T48" fmla="*/ 11 w 17"/>
                  <a:gd name="T49" fmla="*/ 2 h 9"/>
                  <a:gd name="T50" fmla="*/ 12 w 17"/>
                  <a:gd name="T51" fmla="*/ 2 h 9"/>
                  <a:gd name="T52" fmla="*/ 12 w 17"/>
                  <a:gd name="T53" fmla="*/ 5 h 9"/>
                  <a:gd name="T54" fmla="*/ 12 w 17"/>
                  <a:gd name="T55" fmla="*/ 5 h 9"/>
                  <a:gd name="T56" fmla="*/ 12 w 17"/>
                  <a:gd name="T57" fmla="*/ 3 h 9"/>
                  <a:gd name="T58" fmla="*/ 11 w 17"/>
                  <a:gd name="T59" fmla="*/ 4 h 9"/>
                  <a:gd name="T60" fmla="*/ 10 w 17"/>
                  <a:gd name="T61" fmla="*/ 2 h 9"/>
                  <a:gd name="T62" fmla="*/ 11 w 17"/>
                  <a:gd name="T63" fmla="*/ 4 h 9"/>
                  <a:gd name="T64" fmla="*/ 8 w 17"/>
                  <a:gd name="T65" fmla="*/ 4 h 9"/>
                  <a:gd name="T66" fmla="*/ 8 w 17"/>
                  <a:gd name="T67" fmla="*/ 3 h 9"/>
                  <a:gd name="T68" fmla="*/ 8 w 17"/>
                  <a:gd name="T69" fmla="*/ 5 h 9"/>
                  <a:gd name="T70" fmla="*/ 6 w 17"/>
                  <a:gd name="T71" fmla="*/ 4 h 9"/>
                  <a:gd name="T72" fmla="*/ 6 w 17"/>
                  <a:gd name="T73" fmla="*/ 4 h 9"/>
                  <a:gd name="T74" fmla="*/ 4 w 17"/>
                  <a:gd name="T75" fmla="*/ 3 h 9"/>
                  <a:gd name="T76" fmla="*/ 4 w 17"/>
                  <a:gd name="T77" fmla="*/ 3 h 9"/>
                  <a:gd name="T78" fmla="*/ 2 w 17"/>
                  <a:gd name="T79" fmla="*/ 5 h 9"/>
                  <a:gd name="T80" fmla="*/ 4 w 17"/>
                  <a:gd name="T81" fmla="*/ 3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7" h="9">
                    <a:moveTo>
                      <a:pt x="4" y="3"/>
                    </a:moveTo>
                    <a:cubicBezTo>
                      <a:pt x="2" y="4"/>
                      <a:pt x="2" y="4"/>
                      <a:pt x="2" y="4"/>
                    </a:cubicBezTo>
                    <a:cubicBezTo>
                      <a:pt x="3" y="3"/>
                      <a:pt x="1" y="3"/>
                      <a:pt x="3" y="2"/>
                    </a:cubicBezTo>
                    <a:cubicBezTo>
                      <a:pt x="1" y="3"/>
                      <a:pt x="1" y="1"/>
                      <a:pt x="0" y="3"/>
                    </a:cubicBezTo>
                    <a:cubicBezTo>
                      <a:pt x="2" y="5"/>
                      <a:pt x="5" y="8"/>
                      <a:pt x="9" y="6"/>
                    </a:cubicBezTo>
                    <a:cubicBezTo>
                      <a:pt x="8" y="7"/>
                      <a:pt x="8" y="7"/>
                      <a:pt x="8" y="7"/>
                    </a:cubicBezTo>
                    <a:cubicBezTo>
                      <a:pt x="9" y="5"/>
                      <a:pt x="11" y="9"/>
                      <a:pt x="11" y="5"/>
                    </a:cubicBezTo>
                    <a:cubicBezTo>
                      <a:pt x="11" y="7"/>
                      <a:pt x="11" y="7"/>
                      <a:pt x="11" y="7"/>
                    </a:cubicBezTo>
                    <a:cubicBezTo>
                      <a:pt x="12" y="7"/>
                      <a:pt x="12" y="4"/>
                      <a:pt x="13" y="5"/>
                    </a:cubicBezTo>
                    <a:cubicBezTo>
                      <a:pt x="13" y="5"/>
                      <a:pt x="13" y="5"/>
                      <a:pt x="13" y="5"/>
                    </a:cubicBezTo>
                    <a:cubicBezTo>
                      <a:pt x="13" y="5"/>
                      <a:pt x="13" y="5"/>
                      <a:pt x="13" y="5"/>
                    </a:cubicBezTo>
                    <a:cubicBezTo>
                      <a:pt x="13" y="4"/>
                      <a:pt x="13" y="4"/>
                      <a:pt x="13" y="4"/>
                    </a:cubicBezTo>
                    <a:cubicBezTo>
                      <a:pt x="13" y="4"/>
                      <a:pt x="13" y="4"/>
                      <a:pt x="14" y="4"/>
                    </a:cubicBezTo>
                    <a:cubicBezTo>
                      <a:pt x="15" y="4"/>
                      <a:pt x="14" y="4"/>
                      <a:pt x="14" y="4"/>
                    </a:cubicBezTo>
                    <a:cubicBezTo>
                      <a:pt x="15" y="5"/>
                      <a:pt x="14" y="3"/>
                      <a:pt x="14" y="3"/>
                    </a:cubicBezTo>
                    <a:cubicBezTo>
                      <a:pt x="15" y="3"/>
                      <a:pt x="15" y="4"/>
                      <a:pt x="15" y="4"/>
                    </a:cubicBezTo>
                    <a:cubicBezTo>
                      <a:pt x="15" y="3"/>
                      <a:pt x="17" y="3"/>
                      <a:pt x="15" y="1"/>
                    </a:cubicBezTo>
                    <a:cubicBezTo>
                      <a:pt x="15" y="1"/>
                      <a:pt x="14" y="1"/>
                      <a:pt x="14" y="0"/>
                    </a:cubicBezTo>
                    <a:cubicBezTo>
                      <a:pt x="13" y="0"/>
                      <a:pt x="14" y="1"/>
                      <a:pt x="14" y="2"/>
                    </a:cubicBezTo>
                    <a:cubicBezTo>
                      <a:pt x="14" y="2"/>
                      <a:pt x="14" y="2"/>
                      <a:pt x="14" y="2"/>
                    </a:cubicBezTo>
                    <a:cubicBezTo>
                      <a:pt x="16" y="5"/>
                      <a:pt x="13" y="2"/>
                      <a:pt x="14" y="3"/>
                    </a:cubicBezTo>
                    <a:cubicBezTo>
                      <a:pt x="13" y="2"/>
                      <a:pt x="13" y="2"/>
                      <a:pt x="13" y="1"/>
                    </a:cubicBezTo>
                    <a:cubicBezTo>
                      <a:pt x="11" y="0"/>
                      <a:pt x="13" y="4"/>
                      <a:pt x="11" y="1"/>
                    </a:cubicBezTo>
                    <a:cubicBezTo>
                      <a:pt x="11" y="1"/>
                      <a:pt x="11" y="1"/>
                      <a:pt x="11" y="1"/>
                    </a:cubicBezTo>
                    <a:cubicBezTo>
                      <a:pt x="11" y="1"/>
                      <a:pt x="11" y="1"/>
                      <a:pt x="11" y="2"/>
                    </a:cubicBezTo>
                    <a:cubicBezTo>
                      <a:pt x="12" y="2"/>
                      <a:pt x="12" y="2"/>
                      <a:pt x="12" y="2"/>
                    </a:cubicBezTo>
                    <a:cubicBezTo>
                      <a:pt x="12" y="3"/>
                      <a:pt x="12" y="4"/>
                      <a:pt x="12" y="5"/>
                    </a:cubicBezTo>
                    <a:cubicBezTo>
                      <a:pt x="12" y="3"/>
                      <a:pt x="12" y="5"/>
                      <a:pt x="12" y="5"/>
                    </a:cubicBezTo>
                    <a:cubicBezTo>
                      <a:pt x="11" y="4"/>
                      <a:pt x="12" y="4"/>
                      <a:pt x="12" y="3"/>
                    </a:cubicBezTo>
                    <a:cubicBezTo>
                      <a:pt x="11" y="4"/>
                      <a:pt x="11" y="4"/>
                      <a:pt x="11" y="4"/>
                    </a:cubicBezTo>
                    <a:cubicBezTo>
                      <a:pt x="11" y="4"/>
                      <a:pt x="11" y="3"/>
                      <a:pt x="10" y="2"/>
                    </a:cubicBezTo>
                    <a:cubicBezTo>
                      <a:pt x="10" y="3"/>
                      <a:pt x="11" y="3"/>
                      <a:pt x="11" y="4"/>
                    </a:cubicBezTo>
                    <a:cubicBezTo>
                      <a:pt x="10" y="3"/>
                      <a:pt x="9" y="3"/>
                      <a:pt x="8" y="4"/>
                    </a:cubicBezTo>
                    <a:cubicBezTo>
                      <a:pt x="8" y="4"/>
                      <a:pt x="8" y="3"/>
                      <a:pt x="8" y="3"/>
                    </a:cubicBezTo>
                    <a:cubicBezTo>
                      <a:pt x="8" y="3"/>
                      <a:pt x="8" y="4"/>
                      <a:pt x="8" y="5"/>
                    </a:cubicBezTo>
                    <a:cubicBezTo>
                      <a:pt x="7" y="5"/>
                      <a:pt x="6" y="5"/>
                      <a:pt x="6" y="4"/>
                    </a:cubicBezTo>
                    <a:cubicBezTo>
                      <a:pt x="6" y="4"/>
                      <a:pt x="6" y="4"/>
                      <a:pt x="6" y="4"/>
                    </a:cubicBezTo>
                    <a:cubicBezTo>
                      <a:pt x="5" y="6"/>
                      <a:pt x="5" y="3"/>
                      <a:pt x="4" y="3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4" y="4"/>
                      <a:pt x="3" y="5"/>
                      <a:pt x="2" y="5"/>
                    </a:cubicBezTo>
                    <a:cubicBezTo>
                      <a:pt x="3" y="4"/>
                      <a:pt x="3" y="4"/>
                      <a:pt x="4" y="3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431" name="Freeform 1332"/>
              <p:cNvSpPr>
                <a:spLocks/>
              </p:cNvSpPr>
              <p:nvPr/>
            </p:nvSpPr>
            <p:spPr bwMode="auto">
              <a:xfrm>
                <a:off x="754" y="3177"/>
                <a:ext cx="5" cy="3"/>
              </a:xfrm>
              <a:custGeom>
                <a:avLst/>
                <a:gdLst>
                  <a:gd name="T0" fmla="*/ 1 w 2"/>
                  <a:gd name="T1" fmla="*/ 1 h 1"/>
                  <a:gd name="T2" fmla="*/ 2 w 2"/>
                  <a:gd name="T3" fmla="*/ 0 h 1"/>
                  <a:gd name="T4" fmla="*/ 0 w 2"/>
                  <a:gd name="T5" fmla="*/ 0 h 1"/>
                  <a:gd name="T6" fmla="*/ 1 w 2"/>
                  <a:gd name="T7" fmla="*/ 1 h 1"/>
                  <a:gd name="T8" fmla="*/ 1 w 2"/>
                  <a:gd name="T9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1">
                    <a:moveTo>
                      <a:pt x="1" y="1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1" y="0"/>
                      <a:pt x="0" y="0"/>
                    </a:cubicBezTo>
                    <a:cubicBezTo>
                      <a:pt x="0" y="1"/>
                      <a:pt x="0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432" name="Freeform 1333"/>
              <p:cNvSpPr>
                <a:spLocks/>
              </p:cNvSpPr>
              <p:nvPr/>
            </p:nvSpPr>
            <p:spPr bwMode="auto">
              <a:xfrm>
                <a:off x="751" y="3145"/>
                <a:ext cx="25" cy="32"/>
              </a:xfrm>
              <a:custGeom>
                <a:avLst/>
                <a:gdLst>
                  <a:gd name="T0" fmla="*/ 6 w 9"/>
                  <a:gd name="T1" fmla="*/ 4 h 12"/>
                  <a:gd name="T2" fmla="*/ 6 w 9"/>
                  <a:gd name="T3" fmla="*/ 3 h 12"/>
                  <a:gd name="T4" fmla="*/ 1 w 9"/>
                  <a:gd name="T5" fmla="*/ 6 h 12"/>
                  <a:gd name="T6" fmla="*/ 2 w 9"/>
                  <a:gd name="T7" fmla="*/ 9 h 12"/>
                  <a:gd name="T8" fmla="*/ 0 w 9"/>
                  <a:gd name="T9" fmla="*/ 9 h 12"/>
                  <a:gd name="T10" fmla="*/ 2 w 9"/>
                  <a:gd name="T11" fmla="*/ 11 h 12"/>
                  <a:gd name="T12" fmla="*/ 1 w 9"/>
                  <a:gd name="T13" fmla="*/ 10 h 12"/>
                  <a:gd name="T14" fmla="*/ 2 w 9"/>
                  <a:gd name="T15" fmla="*/ 10 h 12"/>
                  <a:gd name="T16" fmla="*/ 2 w 9"/>
                  <a:gd name="T17" fmla="*/ 9 h 12"/>
                  <a:gd name="T18" fmla="*/ 3 w 9"/>
                  <a:gd name="T19" fmla="*/ 10 h 12"/>
                  <a:gd name="T20" fmla="*/ 2 w 9"/>
                  <a:gd name="T21" fmla="*/ 7 h 12"/>
                  <a:gd name="T22" fmla="*/ 4 w 9"/>
                  <a:gd name="T23" fmla="*/ 8 h 12"/>
                  <a:gd name="T24" fmla="*/ 6 w 9"/>
                  <a:gd name="T25" fmla="*/ 7 h 12"/>
                  <a:gd name="T26" fmla="*/ 5 w 9"/>
                  <a:gd name="T27" fmla="*/ 6 h 12"/>
                  <a:gd name="T28" fmla="*/ 4 w 9"/>
                  <a:gd name="T29" fmla="*/ 5 h 12"/>
                  <a:gd name="T30" fmla="*/ 6 w 9"/>
                  <a:gd name="T31" fmla="*/ 7 h 12"/>
                  <a:gd name="T32" fmla="*/ 8 w 9"/>
                  <a:gd name="T33" fmla="*/ 5 h 12"/>
                  <a:gd name="T34" fmla="*/ 8 w 9"/>
                  <a:gd name="T35" fmla="*/ 3 h 12"/>
                  <a:gd name="T36" fmla="*/ 8 w 9"/>
                  <a:gd name="T37" fmla="*/ 4 h 12"/>
                  <a:gd name="T38" fmla="*/ 9 w 9"/>
                  <a:gd name="T39" fmla="*/ 5 h 12"/>
                  <a:gd name="T40" fmla="*/ 9 w 9"/>
                  <a:gd name="T41" fmla="*/ 1 h 12"/>
                  <a:gd name="T42" fmla="*/ 6 w 9"/>
                  <a:gd name="T43" fmla="*/ 4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9" h="12">
                    <a:moveTo>
                      <a:pt x="6" y="4"/>
                    </a:moveTo>
                    <a:cubicBezTo>
                      <a:pt x="6" y="3"/>
                      <a:pt x="6" y="3"/>
                      <a:pt x="6" y="3"/>
                    </a:cubicBezTo>
                    <a:cubicBezTo>
                      <a:pt x="5" y="3"/>
                      <a:pt x="3" y="5"/>
                      <a:pt x="1" y="6"/>
                    </a:cubicBezTo>
                    <a:cubicBezTo>
                      <a:pt x="0" y="7"/>
                      <a:pt x="2" y="8"/>
                      <a:pt x="2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1" y="10"/>
                      <a:pt x="0" y="12"/>
                      <a:pt x="2" y="11"/>
                    </a:cubicBezTo>
                    <a:cubicBezTo>
                      <a:pt x="2" y="11"/>
                      <a:pt x="1" y="11"/>
                      <a:pt x="1" y="10"/>
                    </a:cubicBezTo>
                    <a:cubicBezTo>
                      <a:pt x="2" y="10"/>
                      <a:pt x="2" y="10"/>
                      <a:pt x="2" y="10"/>
                    </a:cubicBezTo>
                    <a:cubicBezTo>
                      <a:pt x="2" y="9"/>
                      <a:pt x="2" y="9"/>
                      <a:pt x="2" y="9"/>
                    </a:cubicBezTo>
                    <a:cubicBezTo>
                      <a:pt x="3" y="10"/>
                      <a:pt x="3" y="10"/>
                      <a:pt x="3" y="10"/>
                    </a:cubicBezTo>
                    <a:cubicBezTo>
                      <a:pt x="4" y="9"/>
                      <a:pt x="0" y="8"/>
                      <a:pt x="2" y="7"/>
                    </a:cubicBezTo>
                    <a:cubicBezTo>
                      <a:pt x="4" y="8"/>
                      <a:pt x="4" y="8"/>
                      <a:pt x="4" y="8"/>
                    </a:cubicBezTo>
                    <a:cubicBezTo>
                      <a:pt x="4" y="7"/>
                      <a:pt x="4" y="6"/>
                      <a:pt x="6" y="7"/>
                    </a:cubicBezTo>
                    <a:cubicBezTo>
                      <a:pt x="6" y="7"/>
                      <a:pt x="5" y="6"/>
                      <a:pt x="5" y="6"/>
                    </a:cubicBezTo>
                    <a:cubicBezTo>
                      <a:pt x="5" y="6"/>
                      <a:pt x="4" y="6"/>
                      <a:pt x="4" y="5"/>
                    </a:cubicBezTo>
                    <a:cubicBezTo>
                      <a:pt x="5" y="3"/>
                      <a:pt x="5" y="6"/>
                      <a:pt x="6" y="7"/>
                    </a:cubicBezTo>
                    <a:cubicBezTo>
                      <a:pt x="6" y="5"/>
                      <a:pt x="7" y="4"/>
                      <a:pt x="8" y="5"/>
                    </a:cubicBezTo>
                    <a:cubicBezTo>
                      <a:pt x="7" y="4"/>
                      <a:pt x="8" y="3"/>
                      <a:pt x="8" y="3"/>
                    </a:cubicBezTo>
                    <a:cubicBezTo>
                      <a:pt x="9" y="3"/>
                      <a:pt x="8" y="4"/>
                      <a:pt x="8" y="4"/>
                    </a:cubicBezTo>
                    <a:cubicBezTo>
                      <a:pt x="9" y="4"/>
                      <a:pt x="9" y="5"/>
                      <a:pt x="9" y="5"/>
                    </a:cubicBezTo>
                    <a:cubicBezTo>
                      <a:pt x="8" y="4"/>
                      <a:pt x="8" y="2"/>
                      <a:pt x="9" y="1"/>
                    </a:cubicBezTo>
                    <a:cubicBezTo>
                      <a:pt x="7" y="0"/>
                      <a:pt x="7" y="4"/>
                      <a:pt x="6" y="4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433" name="Rectangle 1334"/>
              <p:cNvSpPr>
                <a:spLocks noChangeArrowheads="1"/>
              </p:cNvSpPr>
              <p:nvPr/>
            </p:nvSpPr>
            <p:spPr bwMode="auto">
              <a:xfrm>
                <a:off x="768" y="3153"/>
                <a:ext cx="1" cy="1"/>
              </a:xfrm>
              <a:prstGeom prst="rect">
                <a:avLst/>
              </a:pr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434" name="Freeform 1335"/>
              <p:cNvSpPr>
                <a:spLocks/>
              </p:cNvSpPr>
              <p:nvPr/>
            </p:nvSpPr>
            <p:spPr bwMode="auto">
              <a:xfrm>
                <a:off x="759" y="3079"/>
                <a:ext cx="0" cy="3"/>
              </a:xfrm>
              <a:custGeom>
                <a:avLst/>
                <a:gdLst>
                  <a:gd name="T0" fmla="*/ 3 h 3"/>
                  <a:gd name="T1" fmla="*/ 0 h 3"/>
                  <a:gd name="T2" fmla="*/ 3 h 3"/>
                  <a:gd name="T3" fmla="*/ 3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3">
                    <a:moveTo>
                      <a:pt x="0" y="3"/>
                    </a:moveTo>
                    <a:lnTo>
                      <a:pt x="0" y="0"/>
                    </a:lnTo>
                    <a:lnTo>
                      <a:pt x="0" y="3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435" name="Freeform 1336"/>
              <p:cNvSpPr>
                <a:spLocks/>
              </p:cNvSpPr>
              <p:nvPr/>
            </p:nvSpPr>
            <p:spPr bwMode="auto">
              <a:xfrm>
                <a:off x="751" y="3071"/>
                <a:ext cx="8" cy="14"/>
              </a:xfrm>
              <a:custGeom>
                <a:avLst/>
                <a:gdLst>
                  <a:gd name="T0" fmla="*/ 0 w 3"/>
                  <a:gd name="T1" fmla="*/ 0 h 5"/>
                  <a:gd name="T2" fmla="*/ 0 w 3"/>
                  <a:gd name="T3" fmla="*/ 1 h 5"/>
                  <a:gd name="T4" fmla="*/ 3 w 3"/>
                  <a:gd name="T5" fmla="*/ 5 h 5"/>
                  <a:gd name="T6" fmla="*/ 2 w 3"/>
                  <a:gd name="T7" fmla="*/ 2 h 5"/>
                  <a:gd name="T8" fmla="*/ 2 w 3"/>
                  <a:gd name="T9" fmla="*/ 3 h 5"/>
                  <a:gd name="T10" fmla="*/ 1 w 3"/>
                  <a:gd name="T11" fmla="*/ 1 h 5"/>
                  <a:gd name="T12" fmla="*/ 1 w 3"/>
                  <a:gd name="T13" fmla="*/ 2 h 5"/>
                  <a:gd name="T14" fmla="*/ 0 w 3"/>
                  <a:gd name="T15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" h="5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2" y="4"/>
                      <a:pt x="1" y="3"/>
                      <a:pt x="3" y="5"/>
                    </a:cubicBezTo>
                    <a:cubicBezTo>
                      <a:pt x="3" y="5"/>
                      <a:pt x="3" y="3"/>
                      <a:pt x="2" y="2"/>
                    </a:cubicBezTo>
                    <a:cubicBezTo>
                      <a:pt x="2" y="2"/>
                      <a:pt x="2" y="4"/>
                      <a:pt x="2" y="3"/>
                    </a:cubicBezTo>
                    <a:cubicBezTo>
                      <a:pt x="1" y="2"/>
                      <a:pt x="2" y="2"/>
                      <a:pt x="1" y="1"/>
                    </a:cubicBezTo>
                    <a:cubicBezTo>
                      <a:pt x="0" y="0"/>
                      <a:pt x="1" y="2"/>
                      <a:pt x="1" y="2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436" name="Freeform 1337"/>
              <p:cNvSpPr>
                <a:spLocks/>
              </p:cNvSpPr>
              <p:nvPr/>
            </p:nvSpPr>
            <p:spPr bwMode="auto">
              <a:xfrm>
                <a:off x="754" y="3076"/>
                <a:ext cx="0" cy="6"/>
              </a:xfrm>
              <a:custGeom>
                <a:avLst/>
                <a:gdLst>
                  <a:gd name="T0" fmla="*/ 2 h 2"/>
                  <a:gd name="T1" fmla="*/ 0 h 2"/>
                  <a:gd name="T2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2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437" name="Freeform 1338"/>
              <p:cNvSpPr>
                <a:spLocks/>
              </p:cNvSpPr>
              <p:nvPr/>
            </p:nvSpPr>
            <p:spPr bwMode="auto">
              <a:xfrm>
                <a:off x="751" y="3079"/>
                <a:ext cx="3" cy="6"/>
              </a:xfrm>
              <a:custGeom>
                <a:avLst/>
                <a:gdLst>
                  <a:gd name="T0" fmla="*/ 1 w 1"/>
                  <a:gd name="T1" fmla="*/ 1 h 2"/>
                  <a:gd name="T2" fmla="*/ 0 w 1"/>
                  <a:gd name="T3" fmla="*/ 0 h 2"/>
                  <a:gd name="T4" fmla="*/ 1 w 1"/>
                  <a:gd name="T5" fmla="*/ 2 h 2"/>
                  <a:gd name="T6" fmla="*/ 1 w 1"/>
                  <a:gd name="T7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1" y="1"/>
                    </a:moveTo>
                    <a:cubicBezTo>
                      <a:pt x="1" y="1"/>
                      <a:pt x="1" y="0"/>
                      <a:pt x="0" y="0"/>
                    </a:cubicBezTo>
                    <a:cubicBezTo>
                      <a:pt x="1" y="2"/>
                      <a:pt x="1" y="2"/>
                      <a:pt x="1" y="2"/>
                    </a:cubicBez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438" name="Freeform 1339"/>
              <p:cNvSpPr>
                <a:spLocks/>
              </p:cNvSpPr>
              <p:nvPr/>
            </p:nvSpPr>
            <p:spPr bwMode="auto">
              <a:xfrm>
                <a:off x="751" y="3082"/>
                <a:ext cx="0" cy="3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439" name="Freeform 1340"/>
              <p:cNvSpPr>
                <a:spLocks/>
              </p:cNvSpPr>
              <p:nvPr/>
            </p:nvSpPr>
            <p:spPr bwMode="auto">
              <a:xfrm>
                <a:off x="749" y="3076"/>
                <a:ext cx="2" cy="9"/>
              </a:xfrm>
              <a:custGeom>
                <a:avLst/>
                <a:gdLst>
                  <a:gd name="T0" fmla="*/ 0 w 1"/>
                  <a:gd name="T1" fmla="*/ 3 h 3"/>
                  <a:gd name="T2" fmla="*/ 1 w 1"/>
                  <a:gd name="T3" fmla="*/ 3 h 3"/>
                  <a:gd name="T4" fmla="*/ 1 w 1"/>
                  <a:gd name="T5" fmla="*/ 2 h 3"/>
                  <a:gd name="T6" fmla="*/ 0 w 1"/>
                  <a:gd name="T7" fmla="*/ 1 h 3"/>
                  <a:gd name="T8" fmla="*/ 1 w 1"/>
                  <a:gd name="T9" fmla="*/ 1 h 3"/>
                  <a:gd name="T10" fmla="*/ 0 w 1"/>
                  <a:gd name="T11" fmla="*/ 0 h 3"/>
                  <a:gd name="T12" fmla="*/ 0 w 1"/>
                  <a:gd name="T13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" h="3">
                    <a:moveTo>
                      <a:pt x="0" y="3"/>
                    </a:moveTo>
                    <a:cubicBezTo>
                      <a:pt x="1" y="3"/>
                      <a:pt x="1" y="3"/>
                      <a:pt x="1" y="3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0" y="2"/>
                      <a:pt x="0" y="0"/>
                      <a:pt x="0" y="1"/>
                    </a:cubicBezTo>
                    <a:cubicBezTo>
                      <a:pt x="1" y="0"/>
                      <a:pt x="1" y="2"/>
                      <a:pt x="1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2"/>
                      <a:pt x="0" y="3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440" name="Freeform 1341"/>
              <p:cNvSpPr>
                <a:spLocks/>
              </p:cNvSpPr>
              <p:nvPr/>
            </p:nvSpPr>
            <p:spPr bwMode="auto">
              <a:xfrm>
                <a:off x="751" y="308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441" name="Freeform 1342"/>
              <p:cNvSpPr>
                <a:spLocks/>
              </p:cNvSpPr>
              <p:nvPr/>
            </p:nvSpPr>
            <p:spPr bwMode="auto">
              <a:xfrm>
                <a:off x="751" y="3079"/>
                <a:ext cx="3" cy="3"/>
              </a:xfrm>
              <a:custGeom>
                <a:avLst/>
                <a:gdLst>
                  <a:gd name="T0" fmla="*/ 3 w 3"/>
                  <a:gd name="T1" fmla="*/ 3 h 3"/>
                  <a:gd name="T2" fmla="*/ 3 w 3"/>
                  <a:gd name="T3" fmla="*/ 3 h 3"/>
                  <a:gd name="T4" fmla="*/ 0 w 3"/>
                  <a:gd name="T5" fmla="*/ 0 h 3"/>
                  <a:gd name="T6" fmla="*/ 3 w 3"/>
                  <a:gd name="T7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3">
                    <a:moveTo>
                      <a:pt x="3" y="3"/>
                    </a:moveTo>
                    <a:lnTo>
                      <a:pt x="3" y="3"/>
                    </a:lnTo>
                    <a:lnTo>
                      <a:pt x="0" y="0"/>
                    </a:lnTo>
                    <a:lnTo>
                      <a:pt x="3" y="3"/>
                    </a:ln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442" name="Freeform 1343"/>
              <p:cNvSpPr>
                <a:spLocks/>
              </p:cNvSpPr>
              <p:nvPr/>
            </p:nvSpPr>
            <p:spPr bwMode="auto">
              <a:xfrm>
                <a:off x="746" y="3074"/>
                <a:ext cx="3" cy="11"/>
              </a:xfrm>
              <a:custGeom>
                <a:avLst/>
                <a:gdLst>
                  <a:gd name="T0" fmla="*/ 0 w 1"/>
                  <a:gd name="T1" fmla="*/ 4 h 4"/>
                  <a:gd name="T2" fmla="*/ 1 w 1"/>
                  <a:gd name="T3" fmla="*/ 3 h 4"/>
                  <a:gd name="T4" fmla="*/ 0 w 1"/>
                  <a:gd name="T5" fmla="*/ 0 h 4"/>
                  <a:gd name="T6" fmla="*/ 0 w 1"/>
                  <a:gd name="T7" fmla="*/ 1 h 4"/>
                  <a:gd name="T8" fmla="*/ 0 w 1"/>
                  <a:gd name="T9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4">
                    <a:moveTo>
                      <a:pt x="0" y="4"/>
                    </a:moveTo>
                    <a:cubicBezTo>
                      <a:pt x="0" y="2"/>
                      <a:pt x="1" y="4"/>
                      <a:pt x="1" y="3"/>
                    </a:cubicBezTo>
                    <a:cubicBezTo>
                      <a:pt x="1" y="3"/>
                      <a:pt x="0" y="1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2"/>
                      <a:pt x="0" y="3"/>
                      <a:pt x="0" y="4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443" name="Freeform 1344"/>
              <p:cNvSpPr>
                <a:spLocks/>
              </p:cNvSpPr>
              <p:nvPr/>
            </p:nvSpPr>
            <p:spPr bwMode="auto">
              <a:xfrm>
                <a:off x="746" y="3071"/>
                <a:ext cx="0" cy="3"/>
              </a:xfrm>
              <a:custGeom>
                <a:avLst/>
                <a:gdLst>
                  <a:gd name="T0" fmla="*/ 0 h 3"/>
                  <a:gd name="T1" fmla="*/ 3 h 3"/>
                  <a:gd name="T2" fmla="*/ 0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3">
                    <a:moveTo>
                      <a:pt x="0" y="0"/>
                    </a:moveTo>
                    <a:lnTo>
                      <a:pt x="0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444" name="Freeform 1345"/>
              <p:cNvSpPr>
                <a:spLocks/>
              </p:cNvSpPr>
              <p:nvPr/>
            </p:nvSpPr>
            <p:spPr bwMode="auto">
              <a:xfrm>
                <a:off x="743" y="3074"/>
                <a:ext cx="3" cy="8"/>
              </a:xfrm>
              <a:custGeom>
                <a:avLst/>
                <a:gdLst>
                  <a:gd name="T0" fmla="*/ 0 w 1"/>
                  <a:gd name="T1" fmla="*/ 2 h 3"/>
                  <a:gd name="T2" fmla="*/ 1 w 1"/>
                  <a:gd name="T3" fmla="*/ 1 h 3"/>
                  <a:gd name="T4" fmla="*/ 0 w 1"/>
                  <a:gd name="T5" fmla="*/ 2 h 3"/>
                  <a:gd name="T6" fmla="*/ 1 w 1"/>
                  <a:gd name="T7" fmla="*/ 1 h 3"/>
                  <a:gd name="T8" fmla="*/ 0 w 1"/>
                  <a:gd name="T9" fmla="*/ 3 h 3"/>
                  <a:gd name="T10" fmla="*/ 1 w 1"/>
                  <a:gd name="T11" fmla="*/ 1 h 3"/>
                  <a:gd name="T12" fmla="*/ 1 w 1"/>
                  <a:gd name="T13" fmla="*/ 2 h 3"/>
                  <a:gd name="T14" fmla="*/ 1 w 1"/>
                  <a:gd name="T15" fmla="*/ 0 h 3"/>
                  <a:gd name="T16" fmla="*/ 1 w 1"/>
                  <a:gd name="T17" fmla="*/ 0 h 3"/>
                  <a:gd name="T18" fmla="*/ 1 w 1"/>
                  <a:gd name="T19" fmla="*/ 0 h 3"/>
                  <a:gd name="T20" fmla="*/ 0 w 1"/>
                  <a:gd name="T21" fmla="*/ 1 h 3"/>
                  <a:gd name="T22" fmla="*/ 0 w 1"/>
                  <a:gd name="T23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" h="3">
                    <a:moveTo>
                      <a:pt x="0" y="2"/>
                    </a:moveTo>
                    <a:cubicBezTo>
                      <a:pt x="0" y="2"/>
                      <a:pt x="0" y="1"/>
                      <a:pt x="1" y="1"/>
                    </a:cubicBezTo>
                    <a:cubicBezTo>
                      <a:pt x="1" y="1"/>
                      <a:pt x="0" y="1"/>
                      <a:pt x="0" y="2"/>
                    </a:cubicBezTo>
                    <a:cubicBezTo>
                      <a:pt x="0" y="2"/>
                      <a:pt x="1" y="1"/>
                      <a:pt x="1" y="1"/>
                    </a:cubicBezTo>
                    <a:cubicBezTo>
                      <a:pt x="0" y="3"/>
                      <a:pt x="0" y="1"/>
                      <a:pt x="0" y="3"/>
                    </a:cubicBezTo>
                    <a:cubicBezTo>
                      <a:pt x="0" y="3"/>
                      <a:pt x="0" y="3"/>
                      <a:pt x="1" y="1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2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1"/>
                      <a:pt x="0" y="1"/>
                    </a:cubicBezTo>
                    <a:cubicBezTo>
                      <a:pt x="0" y="2"/>
                      <a:pt x="1" y="1"/>
                      <a:pt x="0" y="2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445" name="Rectangle 1346"/>
              <p:cNvSpPr>
                <a:spLocks noChangeArrowheads="1"/>
              </p:cNvSpPr>
              <p:nvPr/>
            </p:nvSpPr>
            <p:spPr bwMode="auto">
              <a:xfrm>
                <a:off x="743" y="3079"/>
                <a:ext cx="1" cy="1"/>
              </a:xfrm>
              <a:prstGeom prst="rect">
                <a:avLst/>
              </a:pr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446" name="Freeform 1347"/>
              <p:cNvSpPr>
                <a:spLocks/>
              </p:cNvSpPr>
              <p:nvPr/>
            </p:nvSpPr>
            <p:spPr bwMode="auto">
              <a:xfrm>
                <a:off x="740" y="3076"/>
                <a:ext cx="11" cy="3"/>
              </a:xfrm>
              <a:custGeom>
                <a:avLst/>
                <a:gdLst>
                  <a:gd name="T0" fmla="*/ 0 w 4"/>
                  <a:gd name="T1" fmla="*/ 1 h 1"/>
                  <a:gd name="T2" fmla="*/ 1 w 4"/>
                  <a:gd name="T3" fmla="*/ 1 h 1"/>
                  <a:gd name="T4" fmla="*/ 1 w 4"/>
                  <a:gd name="T5" fmla="*/ 1 h 1"/>
                  <a:gd name="T6" fmla="*/ 2 w 4"/>
                  <a:gd name="T7" fmla="*/ 0 h 1"/>
                  <a:gd name="T8" fmla="*/ 1 w 4"/>
                  <a:gd name="T9" fmla="*/ 0 h 1"/>
                  <a:gd name="T10" fmla="*/ 3 w 4"/>
                  <a:gd name="T11" fmla="*/ 0 h 1"/>
                  <a:gd name="T12" fmla="*/ 2 w 4"/>
                  <a:gd name="T13" fmla="*/ 0 h 1"/>
                  <a:gd name="T14" fmla="*/ 3 w 4"/>
                  <a:gd name="T15" fmla="*/ 0 h 1"/>
                  <a:gd name="T16" fmla="*/ 2 w 4"/>
                  <a:gd name="T17" fmla="*/ 0 h 1"/>
                  <a:gd name="T18" fmla="*/ 2 w 4"/>
                  <a:gd name="T19" fmla="*/ 0 h 1"/>
                  <a:gd name="T20" fmla="*/ 0 w 4"/>
                  <a:gd name="T21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" h="1">
                    <a:moveTo>
                      <a:pt x="0" y="1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2" y="0"/>
                      <a:pt x="2" y="0"/>
                    </a:cubicBezTo>
                    <a:cubicBezTo>
                      <a:pt x="2" y="0"/>
                      <a:pt x="2" y="0"/>
                      <a:pt x="1" y="0"/>
                    </a:cubicBezTo>
                    <a:cubicBezTo>
                      <a:pt x="2" y="0"/>
                      <a:pt x="3" y="0"/>
                      <a:pt x="3" y="0"/>
                    </a:cubicBezTo>
                    <a:cubicBezTo>
                      <a:pt x="3" y="0"/>
                      <a:pt x="3" y="0"/>
                      <a:pt x="2" y="0"/>
                    </a:cubicBezTo>
                    <a:cubicBezTo>
                      <a:pt x="3" y="0"/>
                      <a:pt x="4" y="0"/>
                      <a:pt x="3" y="0"/>
                    </a:cubicBezTo>
                    <a:cubicBezTo>
                      <a:pt x="3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0" y="0"/>
                      <a:pt x="0" y="0"/>
                      <a:pt x="0" y="1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447" name="Freeform 1348"/>
              <p:cNvSpPr>
                <a:spLocks/>
              </p:cNvSpPr>
              <p:nvPr/>
            </p:nvSpPr>
            <p:spPr bwMode="auto">
              <a:xfrm>
                <a:off x="740" y="3079"/>
                <a:ext cx="3" cy="3"/>
              </a:xfrm>
              <a:custGeom>
                <a:avLst/>
                <a:gdLst>
                  <a:gd name="T0" fmla="*/ 0 w 1"/>
                  <a:gd name="T1" fmla="*/ 0 h 1"/>
                  <a:gd name="T2" fmla="*/ 1 w 1"/>
                  <a:gd name="T3" fmla="*/ 0 h 1"/>
                  <a:gd name="T4" fmla="*/ 0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0"/>
                      <a:pt x="0" y="0"/>
                      <a:pt x="1" y="0"/>
                    </a:cubicBezTo>
                    <a:cubicBezTo>
                      <a:pt x="0" y="0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448" name="Freeform 1349"/>
              <p:cNvSpPr>
                <a:spLocks/>
              </p:cNvSpPr>
              <p:nvPr/>
            </p:nvSpPr>
            <p:spPr bwMode="auto">
              <a:xfrm>
                <a:off x="749" y="3076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449" name="Freeform 1350"/>
              <p:cNvSpPr>
                <a:spLocks/>
              </p:cNvSpPr>
              <p:nvPr/>
            </p:nvSpPr>
            <p:spPr bwMode="auto">
              <a:xfrm>
                <a:off x="740" y="3076"/>
                <a:ext cx="3" cy="0"/>
              </a:xfrm>
              <a:custGeom>
                <a:avLst/>
                <a:gdLst>
                  <a:gd name="T0" fmla="*/ 1 w 1"/>
                  <a:gd name="T1" fmla="*/ 1 w 1"/>
                  <a:gd name="T2" fmla="*/ 0 w 1"/>
                  <a:gd name="T3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1" y="0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450" name="Freeform 1351"/>
              <p:cNvSpPr>
                <a:spLocks/>
              </p:cNvSpPr>
              <p:nvPr/>
            </p:nvSpPr>
            <p:spPr bwMode="auto">
              <a:xfrm>
                <a:off x="738" y="3055"/>
                <a:ext cx="27" cy="21"/>
              </a:xfrm>
              <a:custGeom>
                <a:avLst/>
                <a:gdLst>
                  <a:gd name="T0" fmla="*/ 7 w 10"/>
                  <a:gd name="T1" fmla="*/ 5 h 8"/>
                  <a:gd name="T2" fmla="*/ 7 w 10"/>
                  <a:gd name="T3" fmla="*/ 4 h 8"/>
                  <a:gd name="T4" fmla="*/ 8 w 10"/>
                  <a:gd name="T5" fmla="*/ 3 h 8"/>
                  <a:gd name="T6" fmla="*/ 10 w 10"/>
                  <a:gd name="T7" fmla="*/ 1 h 8"/>
                  <a:gd name="T8" fmla="*/ 8 w 10"/>
                  <a:gd name="T9" fmla="*/ 2 h 8"/>
                  <a:gd name="T10" fmla="*/ 9 w 10"/>
                  <a:gd name="T11" fmla="*/ 0 h 8"/>
                  <a:gd name="T12" fmla="*/ 7 w 10"/>
                  <a:gd name="T13" fmla="*/ 1 h 8"/>
                  <a:gd name="T14" fmla="*/ 5 w 10"/>
                  <a:gd name="T15" fmla="*/ 2 h 8"/>
                  <a:gd name="T16" fmla="*/ 2 w 10"/>
                  <a:gd name="T17" fmla="*/ 5 h 8"/>
                  <a:gd name="T18" fmla="*/ 3 w 10"/>
                  <a:gd name="T19" fmla="*/ 6 h 8"/>
                  <a:gd name="T20" fmla="*/ 2 w 10"/>
                  <a:gd name="T21" fmla="*/ 6 h 8"/>
                  <a:gd name="T22" fmla="*/ 2 w 10"/>
                  <a:gd name="T23" fmla="*/ 5 h 8"/>
                  <a:gd name="T24" fmla="*/ 1 w 10"/>
                  <a:gd name="T25" fmla="*/ 6 h 8"/>
                  <a:gd name="T26" fmla="*/ 3 w 10"/>
                  <a:gd name="T27" fmla="*/ 7 h 8"/>
                  <a:gd name="T28" fmla="*/ 1 w 10"/>
                  <a:gd name="T29" fmla="*/ 7 h 8"/>
                  <a:gd name="T30" fmla="*/ 2 w 10"/>
                  <a:gd name="T31" fmla="*/ 8 h 8"/>
                  <a:gd name="T32" fmla="*/ 4 w 10"/>
                  <a:gd name="T33" fmla="*/ 8 h 8"/>
                  <a:gd name="T34" fmla="*/ 5 w 10"/>
                  <a:gd name="T35" fmla="*/ 8 h 8"/>
                  <a:gd name="T36" fmla="*/ 3 w 10"/>
                  <a:gd name="T37" fmla="*/ 5 h 8"/>
                  <a:gd name="T38" fmla="*/ 4 w 10"/>
                  <a:gd name="T39" fmla="*/ 6 h 8"/>
                  <a:gd name="T40" fmla="*/ 6 w 10"/>
                  <a:gd name="T41" fmla="*/ 5 h 8"/>
                  <a:gd name="T42" fmla="*/ 5 w 10"/>
                  <a:gd name="T43" fmla="*/ 4 h 8"/>
                  <a:gd name="T44" fmla="*/ 5 w 10"/>
                  <a:gd name="T45" fmla="*/ 4 h 8"/>
                  <a:gd name="T46" fmla="*/ 5 w 10"/>
                  <a:gd name="T47" fmla="*/ 3 h 8"/>
                  <a:gd name="T48" fmla="*/ 6 w 10"/>
                  <a:gd name="T49" fmla="*/ 4 h 8"/>
                  <a:gd name="T50" fmla="*/ 5 w 10"/>
                  <a:gd name="T51" fmla="*/ 2 h 8"/>
                  <a:gd name="T52" fmla="*/ 7 w 10"/>
                  <a:gd name="T53" fmla="*/ 5 h 8"/>
                  <a:gd name="T54" fmla="*/ 6 w 10"/>
                  <a:gd name="T55" fmla="*/ 4 h 8"/>
                  <a:gd name="T56" fmla="*/ 6 w 10"/>
                  <a:gd name="T57" fmla="*/ 3 h 8"/>
                  <a:gd name="T58" fmla="*/ 7 w 10"/>
                  <a:gd name="T59" fmla="*/ 5 h 8"/>
                  <a:gd name="T60" fmla="*/ 7 w 10"/>
                  <a:gd name="T61" fmla="*/ 3 h 8"/>
                  <a:gd name="T62" fmla="*/ 7 w 10"/>
                  <a:gd name="T63" fmla="*/ 2 h 8"/>
                  <a:gd name="T64" fmla="*/ 8 w 10"/>
                  <a:gd name="T65" fmla="*/ 3 h 8"/>
                  <a:gd name="T66" fmla="*/ 7 w 10"/>
                  <a:gd name="T67" fmla="*/ 5 h 8"/>
                  <a:gd name="T68" fmla="*/ 7 w 10"/>
                  <a:gd name="T69" fmla="*/ 6 h 8"/>
                  <a:gd name="T70" fmla="*/ 8 w 10"/>
                  <a:gd name="T71" fmla="*/ 3 h 8"/>
                  <a:gd name="T72" fmla="*/ 7 w 10"/>
                  <a:gd name="T73" fmla="*/ 5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0" h="8">
                    <a:moveTo>
                      <a:pt x="7" y="5"/>
                    </a:moveTo>
                    <a:cubicBezTo>
                      <a:pt x="7" y="4"/>
                      <a:pt x="8" y="4"/>
                      <a:pt x="7" y="4"/>
                    </a:cubicBezTo>
                    <a:cubicBezTo>
                      <a:pt x="8" y="3"/>
                      <a:pt x="8" y="3"/>
                      <a:pt x="8" y="3"/>
                    </a:cubicBezTo>
                    <a:cubicBezTo>
                      <a:pt x="9" y="2"/>
                      <a:pt x="9" y="2"/>
                      <a:pt x="10" y="1"/>
                    </a:cubicBezTo>
                    <a:cubicBezTo>
                      <a:pt x="9" y="1"/>
                      <a:pt x="8" y="2"/>
                      <a:pt x="8" y="2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8" y="1"/>
                      <a:pt x="7" y="2"/>
                      <a:pt x="7" y="1"/>
                    </a:cubicBezTo>
                    <a:cubicBezTo>
                      <a:pt x="6" y="0"/>
                      <a:pt x="6" y="1"/>
                      <a:pt x="5" y="2"/>
                    </a:cubicBezTo>
                    <a:cubicBezTo>
                      <a:pt x="4" y="2"/>
                      <a:pt x="3" y="4"/>
                      <a:pt x="2" y="5"/>
                    </a:cubicBezTo>
                    <a:cubicBezTo>
                      <a:pt x="3" y="6"/>
                      <a:pt x="3" y="6"/>
                      <a:pt x="3" y="6"/>
                    </a:cubicBezTo>
                    <a:cubicBezTo>
                      <a:pt x="2" y="5"/>
                      <a:pt x="3" y="6"/>
                      <a:pt x="2" y="6"/>
                    </a:cubicBezTo>
                    <a:cubicBezTo>
                      <a:pt x="2" y="6"/>
                      <a:pt x="2" y="5"/>
                      <a:pt x="2" y="5"/>
                    </a:cubicBezTo>
                    <a:cubicBezTo>
                      <a:pt x="0" y="5"/>
                      <a:pt x="2" y="6"/>
                      <a:pt x="1" y="6"/>
                    </a:cubicBezTo>
                    <a:cubicBezTo>
                      <a:pt x="1" y="6"/>
                      <a:pt x="3" y="7"/>
                      <a:pt x="3" y="7"/>
                    </a:cubicBezTo>
                    <a:cubicBezTo>
                      <a:pt x="1" y="6"/>
                      <a:pt x="3" y="7"/>
                      <a:pt x="1" y="7"/>
                    </a:cubicBezTo>
                    <a:cubicBezTo>
                      <a:pt x="0" y="7"/>
                      <a:pt x="3" y="7"/>
                      <a:pt x="2" y="8"/>
                    </a:cubicBezTo>
                    <a:cubicBezTo>
                      <a:pt x="4" y="8"/>
                      <a:pt x="3" y="8"/>
                      <a:pt x="4" y="8"/>
                    </a:cubicBezTo>
                    <a:cubicBezTo>
                      <a:pt x="5" y="8"/>
                      <a:pt x="4" y="8"/>
                      <a:pt x="5" y="8"/>
                    </a:cubicBezTo>
                    <a:cubicBezTo>
                      <a:pt x="6" y="8"/>
                      <a:pt x="3" y="6"/>
                      <a:pt x="3" y="5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4" y="5"/>
                      <a:pt x="4" y="4"/>
                      <a:pt x="6" y="5"/>
                    </a:cubicBezTo>
                    <a:cubicBezTo>
                      <a:pt x="5" y="5"/>
                      <a:pt x="7" y="6"/>
                      <a:pt x="5" y="4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5" y="3"/>
                      <a:pt x="6" y="4"/>
                      <a:pt x="6" y="4"/>
                    </a:cubicBezTo>
                    <a:cubicBezTo>
                      <a:pt x="5" y="3"/>
                      <a:pt x="5" y="3"/>
                      <a:pt x="5" y="2"/>
                    </a:cubicBezTo>
                    <a:cubicBezTo>
                      <a:pt x="6" y="3"/>
                      <a:pt x="6" y="4"/>
                      <a:pt x="7" y="5"/>
                    </a:cubicBezTo>
                    <a:cubicBezTo>
                      <a:pt x="6" y="4"/>
                      <a:pt x="6" y="4"/>
                      <a:pt x="6" y="4"/>
                    </a:cubicBezTo>
                    <a:cubicBezTo>
                      <a:pt x="7" y="4"/>
                      <a:pt x="6" y="3"/>
                      <a:pt x="6" y="3"/>
                    </a:cubicBezTo>
                    <a:cubicBezTo>
                      <a:pt x="6" y="2"/>
                      <a:pt x="7" y="4"/>
                      <a:pt x="7" y="5"/>
                    </a:cubicBezTo>
                    <a:cubicBezTo>
                      <a:pt x="7" y="5"/>
                      <a:pt x="7" y="2"/>
                      <a:pt x="7" y="3"/>
                    </a:cubicBezTo>
                    <a:cubicBezTo>
                      <a:pt x="7" y="2"/>
                      <a:pt x="7" y="2"/>
                      <a:pt x="7" y="2"/>
                    </a:cubicBezTo>
                    <a:cubicBezTo>
                      <a:pt x="7" y="2"/>
                      <a:pt x="7" y="3"/>
                      <a:pt x="8" y="3"/>
                    </a:cubicBezTo>
                    <a:cubicBezTo>
                      <a:pt x="7" y="5"/>
                      <a:pt x="7" y="4"/>
                      <a:pt x="7" y="5"/>
                    </a:cubicBezTo>
                    <a:cubicBezTo>
                      <a:pt x="7" y="6"/>
                      <a:pt x="7" y="6"/>
                      <a:pt x="7" y="6"/>
                    </a:cubicBezTo>
                    <a:cubicBezTo>
                      <a:pt x="7" y="5"/>
                      <a:pt x="7" y="4"/>
                      <a:pt x="8" y="3"/>
                    </a:cubicBezTo>
                    <a:cubicBezTo>
                      <a:pt x="7" y="5"/>
                      <a:pt x="7" y="5"/>
                      <a:pt x="7" y="5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451" name="Freeform 1352"/>
              <p:cNvSpPr>
                <a:spLocks/>
              </p:cNvSpPr>
              <p:nvPr/>
            </p:nvSpPr>
            <p:spPr bwMode="auto">
              <a:xfrm>
                <a:off x="757" y="3068"/>
                <a:ext cx="0" cy="3"/>
              </a:xfrm>
              <a:custGeom>
                <a:avLst/>
                <a:gdLst>
                  <a:gd name="T0" fmla="*/ 3 h 3"/>
                  <a:gd name="T1" fmla="*/ 0 h 3"/>
                  <a:gd name="T2" fmla="*/ 3 h 3"/>
                  <a:gd name="T3" fmla="*/ 3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3">
                    <a:moveTo>
                      <a:pt x="0" y="3"/>
                    </a:moveTo>
                    <a:lnTo>
                      <a:pt x="0" y="0"/>
                    </a:lnTo>
                    <a:lnTo>
                      <a:pt x="0" y="3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452" name="Freeform 1353"/>
              <p:cNvSpPr>
                <a:spLocks/>
              </p:cNvSpPr>
              <p:nvPr/>
            </p:nvSpPr>
            <p:spPr bwMode="auto">
              <a:xfrm>
                <a:off x="757" y="306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453" name="Rectangle 1354"/>
              <p:cNvSpPr>
                <a:spLocks noChangeArrowheads="1"/>
              </p:cNvSpPr>
              <p:nvPr/>
            </p:nvSpPr>
            <p:spPr bwMode="auto">
              <a:xfrm>
                <a:off x="757" y="3057"/>
                <a:ext cx="1" cy="1"/>
              </a:xfrm>
              <a:prstGeom prst="rect">
                <a:avLst/>
              </a:pr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454" name="Freeform 1355"/>
              <p:cNvSpPr>
                <a:spLocks/>
              </p:cNvSpPr>
              <p:nvPr/>
            </p:nvSpPr>
            <p:spPr bwMode="auto">
              <a:xfrm>
                <a:off x="757" y="3068"/>
                <a:ext cx="0" cy="3"/>
              </a:xfrm>
              <a:custGeom>
                <a:avLst/>
                <a:gdLst>
                  <a:gd name="T0" fmla="*/ 0 h 1"/>
                  <a:gd name="T1" fmla="*/ 0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1"/>
                      <a:pt x="0" y="0"/>
                    </a:cubicBezTo>
                    <a:cubicBezTo>
                      <a:pt x="0" y="1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455" name="Freeform 1356"/>
              <p:cNvSpPr>
                <a:spLocks/>
              </p:cNvSpPr>
              <p:nvPr/>
            </p:nvSpPr>
            <p:spPr bwMode="auto">
              <a:xfrm>
                <a:off x="754" y="3068"/>
                <a:ext cx="3" cy="3"/>
              </a:xfrm>
              <a:custGeom>
                <a:avLst/>
                <a:gdLst>
                  <a:gd name="T0" fmla="*/ 0 w 1"/>
                  <a:gd name="T1" fmla="*/ 0 h 1"/>
                  <a:gd name="T2" fmla="*/ 1 w 1"/>
                  <a:gd name="T3" fmla="*/ 1 h 1"/>
                  <a:gd name="T4" fmla="*/ 0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0" y="0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456" name="Rectangle 1357"/>
              <p:cNvSpPr>
                <a:spLocks noChangeArrowheads="1"/>
              </p:cNvSpPr>
              <p:nvPr/>
            </p:nvSpPr>
            <p:spPr bwMode="auto">
              <a:xfrm>
                <a:off x="754" y="3071"/>
                <a:ext cx="3" cy="1"/>
              </a:xfrm>
              <a:prstGeom prst="rect">
                <a:avLst/>
              </a:pr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457" name="Freeform 1358"/>
              <p:cNvSpPr>
                <a:spLocks/>
              </p:cNvSpPr>
              <p:nvPr/>
            </p:nvSpPr>
            <p:spPr bwMode="auto">
              <a:xfrm>
                <a:off x="757" y="3060"/>
                <a:ext cx="22" cy="16"/>
              </a:xfrm>
              <a:custGeom>
                <a:avLst/>
                <a:gdLst>
                  <a:gd name="T0" fmla="*/ 6 w 8"/>
                  <a:gd name="T1" fmla="*/ 5 h 6"/>
                  <a:gd name="T2" fmla="*/ 7 w 8"/>
                  <a:gd name="T3" fmla="*/ 4 h 6"/>
                  <a:gd name="T4" fmla="*/ 4 w 8"/>
                  <a:gd name="T5" fmla="*/ 4 h 6"/>
                  <a:gd name="T6" fmla="*/ 7 w 8"/>
                  <a:gd name="T7" fmla="*/ 3 h 6"/>
                  <a:gd name="T8" fmla="*/ 4 w 8"/>
                  <a:gd name="T9" fmla="*/ 2 h 6"/>
                  <a:gd name="T10" fmla="*/ 5 w 8"/>
                  <a:gd name="T11" fmla="*/ 1 h 6"/>
                  <a:gd name="T12" fmla="*/ 2 w 8"/>
                  <a:gd name="T13" fmla="*/ 3 h 6"/>
                  <a:gd name="T14" fmla="*/ 4 w 8"/>
                  <a:gd name="T15" fmla="*/ 0 h 6"/>
                  <a:gd name="T16" fmla="*/ 4 w 8"/>
                  <a:gd name="T17" fmla="*/ 0 h 6"/>
                  <a:gd name="T18" fmla="*/ 3 w 8"/>
                  <a:gd name="T19" fmla="*/ 0 h 6"/>
                  <a:gd name="T20" fmla="*/ 1 w 8"/>
                  <a:gd name="T21" fmla="*/ 1 h 6"/>
                  <a:gd name="T22" fmla="*/ 0 w 8"/>
                  <a:gd name="T23" fmla="*/ 3 h 6"/>
                  <a:gd name="T24" fmla="*/ 2 w 8"/>
                  <a:gd name="T25" fmla="*/ 2 h 6"/>
                  <a:gd name="T26" fmla="*/ 1 w 8"/>
                  <a:gd name="T27" fmla="*/ 3 h 6"/>
                  <a:gd name="T28" fmla="*/ 2 w 8"/>
                  <a:gd name="T29" fmla="*/ 3 h 6"/>
                  <a:gd name="T30" fmla="*/ 1 w 8"/>
                  <a:gd name="T31" fmla="*/ 4 h 6"/>
                  <a:gd name="T32" fmla="*/ 2 w 8"/>
                  <a:gd name="T33" fmla="*/ 3 h 6"/>
                  <a:gd name="T34" fmla="*/ 2 w 8"/>
                  <a:gd name="T35" fmla="*/ 3 h 6"/>
                  <a:gd name="T36" fmla="*/ 3 w 8"/>
                  <a:gd name="T37" fmla="*/ 2 h 6"/>
                  <a:gd name="T38" fmla="*/ 2 w 8"/>
                  <a:gd name="T39" fmla="*/ 4 h 6"/>
                  <a:gd name="T40" fmla="*/ 2 w 8"/>
                  <a:gd name="T41" fmla="*/ 3 h 6"/>
                  <a:gd name="T42" fmla="*/ 1 w 8"/>
                  <a:gd name="T43" fmla="*/ 4 h 6"/>
                  <a:gd name="T44" fmla="*/ 2 w 8"/>
                  <a:gd name="T45" fmla="*/ 4 h 6"/>
                  <a:gd name="T46" fmla="*/ 1 w 8"/>
                  <a:gd name="T47" fmla="*/ 4 h 6"/>
                  <a:gd name="T48" fmla="*/ 4 w 8"/>
                  <a:gd name="T49" fmla="*/ 3 h 6"/>
                  <a:gd name="T50" fmla="*/ 2 w 8"/>
                  <a:gd name="T51" fmla="*/ 4 h 6"/>
                  <a:gd name="T52" fmla="*/ 3 w 8"/>
                  <a:gd name="T53" fmla="*/ 4 h 6"/>
                  <a:gd name="T54" fmla="*/ 2 w 8"/>
                  <a:gd name="T55" fmla="*/ 4 h 6"/>
                  <a:gd name="T56" fmla="*/ 3 w 8"/>
                  <a:gd name="T57" fmla="*/ 5 h 6"/>
                  <a:gd name="T58" fmla="*/ 4 w 8"/>
                  <a:gd name="T59" fmla="*/ 5 h 6"/>
                  <a:gd name="T60" fmla="*/ 5 w 8"/>
                  <a:gd name="T61" fmla="*/ 5 h 6"/>
                  <a:gd name="T62" fmla="*/ 4 w 8"/>
                  <a:gd name="T63" fmla="*/ 5 h 6"/>
                  <a:gd name="T64" fmla="*/ 6 w 8"/>
                  <a:gd name="T65" fmla="*/ 6 h 6"/>
                  <a:gd name="T66" fmla="*/ 5 w 8"/>
                  <a:gd name="T67" fmla="*/ 5 h 6"/>
                  <a:gd name="T68" fmla="*/ 6 w 8"/>
                  <a:gd name="T69" fmla="*/ 5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8" h="6">
                    <a:moveTo>
                      <a:pt x="6" y="5"/>
                    </a:moveTo>
                    <a:cubicBezTo>
                      <a:pt x="8" y="5"/>
                      <a:pt x="7" y="4"/>
                      <a:pt x="7" y="4"/>
                    </a:cubicBezTo>
                    <a:cubicBezTo>
                      <a:pt x="6" y="3"/>
                      <a:pt x="4" y="4"/>
                      <a:pt x="4" y="4"/>
                    </a:cubicBezTo>
                    <a:cubicBezTo>
                      <a:pt x="7" y="3"/>
                      <a:pt x="7" y="3"/>
                      <a:pt x="7" y="3"/>
                    </a:cubicBezTo>
                    <a:cubicBezTo>
                      <a:pt x="6" y="2"/>
                      <a:pt x="6" y="1"/>
                      <a:pt x="4" y="2"/>
                    </a:cubicBezTo>
                    <a:cubicBezTo>
                      <a:pt x="4" y="1"/>
                      <a:pt x="4" y="1"/>
                      <a:pt x="5" y="1"/>
                    </a:cubicBezTo>
                    <a:cubicBezTo>
                      <a:pt x="4" y="1"/>
                      <a:pt x="1" y="4"/>
                      <a:pt x="2" y="3"/>
                    </a:cubicBezTo>
                    <a:cubicBezTo>
                      <a:pt x="3" y="2"/>
                      <a:pt x="3" y="1"/>
                      <a:pt x="4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4" y="0"/>
                      <a:pt x="3" y="0"/>
                      <a:pt x="3" y="0"/>
                    </a:cubicBezTo>
                    <a:cubicBezTo>
                      <a:pt x="2" y="0"/>
                      <a:pt x="2" y="2"/>
                      <a:pt x="1" y="1"/>
                    </a:cubicBezTo>
                    <a:cubicBezTo>
                      <a:pt x="1" y="2"/>
                      <a:pt x="1" y="2"/>
                      <a:pt x="0" y="3"/>
                    </a:cubicBezTo>
                    <a:cubicBezTo>
                      <a:pt x="1" y="2"/>
                      <a:pt x="1" y="3"/>
                      <a:pt x="2" y="2"/>
                    </a:cubicBezTo>
                    <a:cubicBezTo>
                      <a:pt x="1" y="3"/>
                      <a:pt x="1" y="2"/>
                      <a:pt x="1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3"/>
                      <a:pt x="1" y="3"/>
                      <a:pt x="1" y="4"/>
                    </a:cubicBezTo>
                    <a:cubicBezTo>
                      <a:pt x="1" y="3"/>
                      <a:pt x="2" y="3"/>
                      <a:pt x="2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3"/>
                      <a:pt x="2" y="4"/>
                      <a:pt x="3" y="2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4"/>
                      <a:pt x="0" y="5"/>
                      <a:pt x="1" y="4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3" y="3"/>
                      <a:pt x="1" y="4"/>
                      <a:pt x="1" y="4"/>
                    </a:cubicBezTo>
                    <a:cubicBezTo>
                      <a:pt x="2" y="3"/>
                      <a:pt x="4" y="3"/>
                      <a:pt x="4" y="3"/>
                    </a:cubicBezTo>
                    <a:cubicBezTo>
                      <a:pt x="3" y="3"/>
                      <a:pt x="5" y="3"/>
                      <a:pt x="2" y="4"/>
                    </a:cubicBezTo>
                    <a:cubicBezTo>
                      <a:pt x="2" y="4"/>
                      <a:pt x="3" y="4"/>
                      <a:pt x="3" y="4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4" y="4"/>
                      <a:pt x="1" y="4"/>
                      <a:pt x="3" y="5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4" y="5"/>
                      <a:pt x="4" y="5"/>
                      <a:pt x="5" y="5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5" y="5"/>
                      <a:pt x="5" y="6"/>
                      <a:pt x="6" y="6"/>
                    </a:cubicBezTo>
                    <a:cubicBezTo>
                      <a:pt x="6" y="6"/>
                      <a:pt x="5" y="5"/>
                      <a:pt x="5" y="5"/>
                    </a:cubicBezTo>
                    <a:cubicBezTo>
                      <a:pt x="5" y="5"/>
                      <a:pt x="7" y="5"/>
                      <a:pt x="6" y="5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458" name="Freeform 1359"/>
              <p:cNvSpPr>
                <a:spLocks/>
              </p:cNvSpPr>
              <p:nvPr/>
            </p:nvSpPr>
            <p:spPr bwMode="auto">
              <a:xfrm>
                <a:off x="759" y="3068"/>
                <a:ext cx="3" cy="3"/>
              </a:xfrm>
              <a:custGeom>
                <a:avLst/>
                <a:gdLst>
                  <a:gd name="T0" fmla="*/ 0 w 3"/>
                  <a:gd name="T1" fmla="*/ 3 h 3"/>
                  <a:gd name="T2" fmla="*/ 3 w 3"/>
                  <a:gd name="T3" fmla="*/ 0 h 3"/>
                  <a:gd name="T4" fmla="*/ 0 w 3"/>
                  <a:gd name="T5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3">
                    <a:moveTo>
                      <a:pt x="0" y="3"/>
                    </a:moveTo>
                    <a:lnTo>
                      <a:pt x="3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459" name="Freeform 1360"/>
              <p:cNvSpPr>
                <a:spLocks/>
              </p:cNvSpPr>
              <p:nvPr/>
            </p:nvSpPr>
            <p:spPr bwMode="auto">
              <a:xfrm>
                <a:off x="757" y="3071"/>
                <a:ext cx="19" cy="22"/>
              </a:xfrm>
              <a:custGeom>
                <a:avLst/>
                <a:gdLst>
                  <a:gd name="T0" fmla="*/ 3 w 7"/>
                  <a:gd name="T1" fmla="*/ 2 h 8"/>
                  <a:gd name="T2" fmla="*/ 2 w 7"/>
                  <a:gd name="T3" fmla="*/ 2 h 8"/>
                  <a:gd name="T4" fmla="*/ 5 w 7"/>
                  <a:gd name="T5" fmla="*/ 3 h 8"/>
                  <a:gd name="T6" fmla="*/ 5 w 7"/>
                  <a:gd name="T7" fmla="*/ 4 h 8"/>
                  <a:gd name="T8" fmla="*/ 2 w 7"/>
                  <a:gd name="T9" fmla="*/ 2 h 8"/>
                  <a:gd name="T10" fmla="*/ 2 w 7"/>
                  <a:gd name="T11" fmla="*/ 2 h 8"/>
                  <a:gd name="T12" fmla="*/ 3 w 7"/>
                  <a:gd name="T13" fmla="*/ 4 h 8"/>
                  <a:gd name="T14" fmla="*/ 4 w 7"/>
                  <a:gd name="T15" fmla="*/ 5 h 8"/>
                  <a:gd name="T16" fmla="*/ 3 w 7"/>
                  <a:gd name="T17" fmla="*/ 4 h 8"/>
                  <a:gd name="T18" fmla="*/ 2 w 7"/>
                  <a:gd name="T19" fmla="*/ 3 h 8"/>
                  <a:gd name="T20" fmla="*/ 4 w 7"/>
                  <a:gd name="T21" fmla="*/ 8 h 8"/>
                  <a:gd name="T22" fmla="*/ 4 w 7"/>
                  <a:gd name="T23" fmla="*/ 7 h 8"/>
                  <a:gd name="T24" fmla="*/ 3 w 7"/>
                  <a:gd name="T25" fmla="*/ 5 h 8"/>
                  <a:gd name="T26" fmla="*/ 3 w 7"/>
                  <a:gd name="T27" fmla="*/ 6 h 8"/>
                  <a:gd name="T28" fmla="*/ 4 w 7"/>
                  <a:gd name="T29" fmla="*/ 7 h 8"/>
                  <a:gd name="T30" fmla="*/ 7 w 7"/>
                  <a:gd name="T31" fmla="*/ 3 h 8"/>
                  <a:gd name="T32" fmla="*/ 6 w 7"/>
                  <a:gd name="T33" fmla="*/ 4 h 8"/>
                  <a:gd name="T34" fmla="*/ 5 w 7"/>
                  <a:gd name="T35" fmla="*/ 3 h 8"/>
                  <a:gd name="T36" fmla="*/ 3 w 7"/>
                  <a:gd name="T37" fmla="*/ 2 h 8"/>
                  <a:gd name="T38" fmla="*/ 4 w 7"/>
                  <a:gd name="T39" fmla="*/ 2 h 8"/>
                  <a:gd name="T40" fmla="*/ 2 w 7"/>
                  <a:gd name="T41" fmla="*/ 1 h 8"/>
                  <a:gd name="T42" fmla="*/ 1 w 7"/>
                  <a:gd name="T43" fmla="*/ 1 h 8"/>
                  <a:gd name="T44" fmla="*/ 1 w 7"/>
                  <a:gd name="T45" fmla="*/ 1 h 8"/>
                  <a:gd name="T46" fmla="*/ 3 w 7"/>
                  <a:gd name="T47" fmla="*/ 2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7" h="8">
                    <a:moveTo>
                      <a:pt x="3" y="2"/>
                    </a:moveTo>
                    <a:cubicBezTo>
                      <a:pt x="3" y="2"/>
                      <a:pt x="2" y="2"/>
                      <a:pt x="2" y="2"/>
                    </a:cubicBezTo>
                    <a:cubicBezTo>
                      <a:pt x="2" y="2"/>
                      <a:pt x="4" y="2"/>
                      <a:pt x="5" y="3"/>
                    </a:cubicBezTo>
                    <a:cubicBezTo>
                      <a:pt x="4" y="3"/>
                      <a:pt x="5" y="4"/>
                      <a:pt x="5" y="4"/>
                    </a:cubicBezTo>
                    <a:cubicBezTo>
                      <a:pt x="4" y="4"/>
                      <a:pt x="3" y="3"/>
                      <a:pt x="2" y="2"/>
                    </a:cubicBezTo>
                    <a:cubicBezTo>
                      <a:pt x="3" y="3"/>
                      <a:pt x="2" y="2"/>
                      <a:pt x="2" y="2"/>
                    </a:cubicBezTo>
                    <a:cubicBezTo>
                      <a:pt x="3" y="3"/>
                      <a:pt x="2" y="3"/>
                      <a:pt x="3" y="4"/>
                    </a:cubicBezTo>
                    <a:cubicBezTo>
                      <a:pt x="4" y="4"/>
                      <a:pt x="4" y="5"/>
                      <a:pt x="4" y="5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2" y="3"/>
                      <a:pt x="3" y="4"/>
                      <a:pt x="2" y="3"/>
                    </a:cubicBezTo>
                    <a:cubicBezTo>
                      <a:pt x="3" y="5"/>
                      <a:pt x="1" y="5"/>
                      <a:pt x="4" y="8"/>
                    </a:cubicBezTo>
                    <a:cubicBezTo>
                      <a:pt x="4" y="8"/>
                      <a:pt x="4" y="7"/>
                      <a:pt x="4" y="7"/>
                    </a:cubicBezTo>
                    <a:cubicBezTo>
                      <a:pt x="3" y="7"/>
                      <a:pt x="3" y="6"/>
                      <a:pt x="3" y="5"/>
                    </a:cubicBezTo>
                    <a:cubicBezTo>
                      <a:pt x="3" y="6"/>
                      <a:pt x="3" y="5"/>
                      <a:pt x="3" y="6"/>
                    </a:cubicBezTo>
                    <a:cubicBezTo>
                      <a:pt x="4" y="7"/>
                      <a:pt x="4" y="7"/>
                      <a:pt x="4" y="7"/>
                    </a:cubicBezTo>
                    <a:cubicBezTo>
                      <a:pt x="5" y="7"/>
                      <a:pt x="6" y="5"/>
                      <a:pt x="7" y="3"/>
                    </a:cubicBezTo>
                    <a:cubicBezTo>
                      <a:pt x="6" y="4"/>
                      <a:pt x="6" y="4"/>
                      <a:pt x="6" y="4"/>
                    </a:cubicBezTo>
                    <a:cubicBezTo>
                      <a:pt x="6" y="3"/>
                      <a:pt x="6" y="3"/>
                      <a:pt x="5" y="3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4" y="2"/>
                      <a:pt x="3" y="2"/>
                      <a:pt x="4" y="2"/>
                    </a:cubicBezTo>
                    <a:cubicBezTo>
                      <a:pt x="3" y="1"/>
                      <a:pt x="3" y="1"/>
                      <a:pt x="2" y="1"/>
                    </a:cubicBezTo>
                    <a:cubicBezTo>
                      <a:pt x="2" y="1"/>
                      <a:pt x="3" y="1"/>
                      <a:pt x="1" y="1"/>
                    </a:cubicBezTo>
                    <a:cubicBezTo>
                      <a:pt x="0" y="0"/>
                      <a:pt x="2" y="1"/>
                      <a:pt x="1" y="1"/>
                    </a:cubicBezTo>
                    <a:lnTo>
                      <a:pt x="3" y="2"/>
                    </a:ln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460" name="Freeform 1361"/>
              <p:cNvSpPr>
                <a:spLocks/>
              </p:cNvSpPr>
              <p:nvPr/>
            </p:nvSpPr>
            <p:spPr bwMode="auto">
              <a:xfrm>
                <a:off x="765" y="3074"/>
                <a:ext cx="3" cy="0"/>
              </a:xfrm>
              <a:custGeom>
                <a:avLst/>
                <a:gdLst>
                  <a:gd name="T0" fmla="*/ 0 w 3"/>
                  <a:gd name="T1" fmla="*/ 3 w 3"/>
                  <a:gd name="T2" fmla="*/ 0 w 3"/>
                  <a:gd name="T3" fmla="*/ 0 w 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3">
                    <a:moveTo>
                      <a:pt x="0" y="0"/>
                    </a:moveTo>
                    <a:lnTo>
                      <a:pt x="3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461" name="Freeform 1362"/>
              <p:cNvSpPr>
                <a:spLocks/>
              </p:cNvSpPr>
              <p:nvPr/>
            </p:nvSpPr>
            <p:spPr bwMode="auto">
              <a:xfrm>
                <a:off x="773" y="3076"/>
                <a:ext cx="3" cy="3"/>
              </a:xfrm>
              <a:custGeom>
                <a:avLst/>
                <a:gdLst>
                  <a:gd name="T0" fmla="*/ 1 w 1"/>
                  <a:gd name="T1" fmla="*/ 1 h 1"/>
                  <a:gd name="T2" fmla="*/ 0 w 1"/>
                  <a:gd name="T3" fmla="*/ 0 h 1"/>
                  <a:gd name="T4" fmla="*/ 1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1" y="1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462" name="Freeform 1363"/>
              <p:cNvSpPr>
                <a:spLocks/>
              </p:cNvSpPr>
              <p:nvPr/>
            </p:nvSpPr>
            <p:spPr bwMode="auto">
              <a:xfrm>
                <a:off x="759" y="3079"/>
                <a:ext cx="3" cy="3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0 h 1"/>
                  <a:gd name="T4" fmla="*/ 1 w 1"/>
                  <a:gd name="T5" fmla="*/ 1 h 1"/>
                  <a:gd name="T6" fmla="*/ 0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463" name="Freeform 1364"/>
              <p:cNvSpPr>
                <a:spLocks/>
              </p:cNvSpPr>
              <p:nvPr/>
            </p:nvSpPr>
            <p:spPr bwMode="auto">
              <a:xfrm>
                <a:off x="759" y="3085"/>
                <a:ext cx="9" cy="11"/>
              </a:xfrm>
              <a:custGeom>
                <a:avLst/>
                <a:gdLst>
                  <a:gd name="T0" fmla="*/ 1 w 3"/>
                  <a:gd name="T1" fmla="*/ 4 h 4"/>
                  <a:gd name="T2" fmla="*/ 3 w 3"/>
                  <a:gd name="T3" fmla="*/ 3 h 4"/>
                  <a:gd name="T4" fmla="*/ 0 w 3"/>
                  <a:gd name="T5" fmla="*/ 0 h 4"/>
                  <a:gd name="T6" fmla="*/ 1 w 3"/>
                  <a:gd name="T7" fmla="*/ 2 h 4"/>
                  <a:gd name="T8" fmla="*/ 0 w 3"/>
                  <a:gd name="T9" fmla="*/ 3 h 4"/>
                  <a:gd name="T10" fmla="*/ 1 w 3"/>
                  <a:gd name="T11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" h="4">
                    <a:moveTo>
                      <a:pt x="1" y="4"/>
                    </a:moveTo>
                    <a:cubicBezTo>
                      <a:pt x="2" y="4"/>
                      <a:pt x="1" y="3"/>
                      <a:pt x="3" y="3"/>
                    </a:cubicBezTo>
                    <a:cubicBezTo>
                      <a:pt x="2" y="2"/>
                      <a:pt x="1" y="1"/>
                      <a:pt x="0" y="0"/>
                    </a:cubicBezTo>
                    <a:cubicBezTo>
                      <a:pt x="0" y="0"/>
                      <a:pt x="1" y="2"/>
                      <a:pt x="1" y="2"/>
                    </a:cubicBezTo>
                    <a:cubicBezTo>
                      <a:pt x="1" y="2"/>
                      <a:pt x="1" y="3"/>
                      <a:pt x="0" y="3"/>
                    </a:cubicBezTo>
                    <a:lnTo>
                      <a:pt x="1" y="4"/>
                    </a:ln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464" name="Freeform 1365"/>
              <p:cNvSpPr>
                <a:spLocks/>
              </p:cNvSpPr>
              <p:nvPr/>
            </p:nvSpPr>
            <p:spPr bwMode="auto">
              <a:xfrm>
                <a:off x="724" y="3076"/>
                <a:ext cx="35" cy="22"/>
              </a:xfrm>
              <a:custGeom>
                <a:avLst/>
                <a:gdLst>
                  <a:gd name="T0" fmla="*/ 11 w 13"/>
                  <a:gd name="T1" fmla="*/ 4 h 8"/>
                  <a:gd name="T2" fmla="*/ 10 w 13"/>
                  <a:gd name="T3" fmla="*/ 4 h 8"/>
                  <a:gd name="T4" fmla="*/ 10 w 13"/>
                  <a:gd name="T5" fmla="*/ 3 h 8"/>
                  <a:gd name="T6" fmla="*/ 10 w 13"/>
                  <a:gd name="T7" fmla="*/ 2 h 8"/>
                  <a:gd name="T8" fmla="*/ 10 w 13"/>
                  <a:gd name="T9" fmla="*/ 3 h 8"/>
                  <a:gd name="T10" fmla="*/ 9 w 13"/>
                  <a:gd name="T11" fmla="*/ 4 h 8"/>
                  <a:gd name="T12" fmla="*/ 9 w 13"/>
                  <a:gd name="T13" fmla="*/ 5 h 8"/>
                  <a:gd name="T14" fmla="*/ 8 w 13"/>
                  <a:gd name="T15" fmla="*/ 3 h 8"/>
                  <a:gd name="T16" fmla="*/ 8 w 13"/>
                  <a:gd name="T17" fmla="*/ 6 h 8"/>
                  <a:gd name="T18" fmla="*/ 7 w 13"/>
                  <a:gd name="T19" fmla="*/ 5 h 8"/>
                  <a:gd name="T20" fmla="*/ 7 w 13"/>
                  <a:gd name="T21" fmla="*/ 5 h 8"/>
                  <a:gd name="T22" fmla="*/ 7 w 13"/>
                  <a:gd name="T23" fmla="*/ 5 h 8"/>
                  <a:gd name="T24" fmla="*/ 7 w 13"/>
                  <a:gd name="T25" fmla="*/ 3 h 8"/>
                  <a:gd name="T26" fmla="*/ 6 w 13"/>
                  <a:gd name="T27" fmla="*/ 3 h 8"/>
                  <a:gd name="T28" fmla="*/ 7 w 13"/>
                  <a:gd name="T29" fmla="*/ 2 h 8"/>
                  <a:gd name="T30" fmla="*/ 5 w 13"/>
                  <a:gd name="T31" fmla="*/ 2 h 8"/>
                  <a:gd name="T32" fmla="*/ 6 w 13"/>
                  <a:gd name="T33" fmla="*/ 2 h 8"/>
                  <a:gd name="T34" fmla="*/ 4 w 13"/>
                  <a:gd name="T35" fmla="*/ 4 h 8"/>
                  <a:gd name="T36" fmla="*/ 3 w 13"/>
                  <a:gd name="T37" fmla="*/ 3 h 8"/>
                  <a:gd name="T38" fmla="*/ 5 w 13"/>
                  <a:gd name="T39" fmla="*/ 2 h 8"/>
                  <a:gd name="T40" fmla="*/ 4 w 13"/>
                  <a:gd name="T41" fmla="*/ 2 h 8"/>
                  <a:gd name="T42" fmla="*/ 6 w 13"/>
                  <a:gd name="T43" fmla="*/ 1 h 8"/>
                  <a:gd name="T44" fmla="*/ 3 w 13"/>
                  <a:gd name="T45" fmla="*/ 1 h 8"/>
                  <a:gd name="T46" fmla="*/ 3 w 13"/>
                  <a:gd name="T47" fmla="*/ 1 h 8"/>
                  <a:gd name="T48" fmla="*/ 0 w 13"/>
                  <a:gd name="T49" fmla="*/ 2 h 8"/>
                  <a:gd name="T50" fmla="*/ 3 w 13"/>
                  <a:gd name="T51" fmla="*/ 5 h 8"/>
                  <a:gd name="T52" fmla="*/ 5 w 13"/>
                  <a:gd name="T53" fmla="*/ 5 h 8"/>
                  <a:gd name="T54" fmla="*/ 3 w 13"/>
                  <a:gd name="T55" fmla="*/ 6 h 8"/>
                  <a:gd name="T56" fmla="*/ 5 w 13"/>
                  <a:gd name="T57" fmla="*/ 5 h 8"/>
                  <a:gd name="T58" fmla="*/ 4 w 13"/>
                  <a:gd name="T59" fmla="*/ 6 h 8"/>
                  <a:gd name="T60" fmla="*/ 5 w 13"/>
                  <a:gd name="T61" fmla="*/ 5 h 8"/>
                  <a:gd name="T62" fmla="*/ 4 w 13"/>
                  <a:gd name="T63" fmla="*/ 7 h 8"/>
                  <a:gd name="T64" fmla="*/ 11 w 13"/>
                  <a:gd name="T65" fmla="*/ 7 h 8"/>
                  <a:gd name="T66" fmla="*/ 10 w 13"/>
                  <a:gd name="T67" fmla="*/ 6 h 8"/>
                  <a:gd name="T68" fmla="*/ 12 w 13"/>
                  <a:gd name="T69" fmla="*/ 5 h 8"/>
                  <a:gd name="T70" fmla="*/ 12 w 13"/>
                  <a:gd name="T71" fmla="*/ 4 h 8"/>
                  <a:gd name="T72" fmla="*/ 13 w 13"/>
                  <a:gd name="T73" fmla="*/ 7 h 8"/>
                  <a:gd name="T74" fmla="*/ 13 w 13"/>
                  <a:gd name="T75" fmla="*/ 6 h 8"/>
                  <a:gd name="T76" fmla="*/ 13 w 13"/>
                  <a:gd name="T77" fmla="*/ 6 h 8"/>
                  <a:gd name="T78" fmla="*/ 13 w 13"/>
                  <a:gd name="T79" fmla="*/ 6 h 8"/>
                  <a:gd name="T80" fmla="*/ 11 w 13"/>
                  <a:gd name="T81" fmla="*/ 3 h 8"/>
                  <a:gd name="T82" fmla="*/ 10 w 13"/>
                  <a:gd name="T83" fmla="*/ 2 h 8"/>
                  <a:gd name="T84" fmla="*/ 11 w 13"/>
                  <a:gd name="T85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3" h="8">
                    <a:moveTo>
                      <a:pt x="11" y="4"/>
                    </a:moveTo>
                    <a:cubicBezTo>
                      <a:pt x="10" y="4"/>
                      <a:pt x="10" y="5"/>
                      <a:pt x="10" y="4"/>
                    </a:cubicBezTo>
                    <a:cubicBezTo>
                      <a:pt x="10" y="3"/>
                      <a:pt x="10" y="3"/>
                      <a:pt x="10" y="3"/>
                    </a:cubicBezTo>
                    <a:cubicBezTo>
                      <a:pt x="10" y="2"/>
                      <a:pt x="10" y="4"/>
                      <a:pt x="10" y="2"/>
                    </a:cubicBezTo>
                    <a:cubicBezTo>
                      <a:pt x="10" y="3"/>
                      <a:pt x="10" y="3"/>
                      <a:pt x="10" y="3"/>
                    </a:cubicBezTo>
                    <a:cubicBezTo>
                      <a:pt x="9" y="3"/>
                      <a:pt x="10" y="5"/>
                      <a:pt x="9" y="4"/>
                    </a:cubicBezTo>
                    <a:cubicBezTo>
                      <a:pt x="9" y="4"/>
                      <a:pt x="9" y="4"/>
                      <a:pt x="9" y="5"/>
                    </a:cubicBezTo>
                    <a:cubicBezTo>
                      <a:pt x="8" y="4"/>
                      <a:pt x="8" y="4"/>
                      <a:pt x="8" y="3"/>
                    </a:cubicBezTo>
                    <a:cubicBezTo>
                      <a:pt x="8" y="3"/>
                      <a:pt x="8" y="5"/>
                      <a:pt x="8" y="6"/>
                    </a:cubicBezTo>
                    <a:cubicBezTo>
                      <a:pt x="7" y="4"/>
                      <a:pt x="7" y="7"/>
                      <a:pt x="7" y="5"/>
                    </a:cubicBezTo>
                    <a:cubicBezTo>
                      <a:pt x="7" y="5"/>
                      <a:pt x="7" y="5"/>
                      <a:pt x="7" y="5"/>
                    </a:cubicBezTo>
                    <a:cubicBezTo>
                      <a:pt x="8" y="3"/>
                      <a:pt x="7" y="5"/>
                      <a:pt x="7" y="5"/>
                    </a:cubicBezTo>
                    <a:cubicBezTo>
                      <a:pt x="7" y="3"/>
                      <a:pt x="7" y="3"/>
                      <a:pt x="7" y="3"/>
                    </a:cubicBezTo>
                    <a:cubicBezTo>
                      <a:pt x="7" y="3"/>
                      <a:pt x="6" y="4"/>
                      <a:pt x="6" y="3"/>
                    </a:cubicBezTo>
                    <a:cubicBezTo>
                      <a:pt x="7" y="2"/>
                      <a:pt x="7" y="2"/>
                      <a:pt x="7" y="2"/>
                    </a:cubicBezTo>
                    <a:cubicBezTo>
                      <a:pt x="6" y="3"/>
                      <a:pt x="6" y="2"/>
                      <a:pt x="5" y="2"/>
                    </a:cubicBezTo>
                    <a:cubicBezTo>
                      <a:pt x="6" y="2"/>
                      <a:pt x="6" y="2"/>
                      <a:pt x="6" y="2"/>
                    </a:cubicBezTo>
                    <a:cubicBezTo>
                      <a:pt x="5" y="2"/>
                      <a:pt x="6" y="2"/>
                      <a:pt x="4" y="4"/>
                    </a:cubicBezTo>
                    <a:cubicBezTo>
                      <a:pt x="6" y="2"/>
                      <a:pt x="3" y="4"/>
                      <a:pt x="3" y="3"/>
                    </a:cubicBezTo>
                    <a:cubicBezTo>
                      <a:pt x="4" y="2"/>
                      <a:pt x="4" y="3"/>
                      <a:pt x="5" y="2"/>
                    </a:cubicBezTo>
                    <a:cubicBezTo>
                      <a:pt x="4" y="3"/>
                      <a:pt x="5" y="2"/>
                      <a:pt x="4" y="2"/>
                    </a:cubicBezTo>
                    <a:cubicBezTo>
                      <a:pt x="5" y="1"/>
                      <a:pt x="4" y="2"/>
                      <a:pt x="6" y="1"/>
                    </a:cubicBezTo>
                    <a:cubicBezTo>
                      <a:pt x="5" y="1"/>
                      <a:pt x="4" y="1"/>
                      <a:pt x="3" y="1"/>
                    </a:cubicBezTo>
                    <a:cubicBezTo>
                      <a:pt x="4" y="1"/>
                      <a:pt x="3" y="1"/>
                      <a:pt x="3" y="1"/>
                    </a:cubicBezTo>
                    <a:cubicBezTo>
                      <a:pt x="3" y="1"/>
                      <a:pt x="1" y="1"/>
                      <a:pt x="0" y="2"/>
                    </a:cubicBezTo>
                    <a:cubicBezTo>
                      <a:pt x="1" y="3"/>
                      <a:pt x="3" y="4"/>
                      <a:pt x="3" y="5"/>
                    </a:cubicBezTo>
                    <a:cubicBezTo>
                      <a:pt x="4" y="4"/>
                      <a:pt x="3" y="6"/>
                      <a:pt x="5" y="5"/>
                    </a:cubicBezTo>
                    <a:cubicBezTo>
                      <a:pt x="3" y="6"/>
                      <a:pt x="3" y="6"/>
                      <a:pt x="3" y="6"/>
                    </a:cubicBezTo>
                    <a:cubicBezTo>
                      <a:pt x="4" y="6"/>
                      <a:pt x="4" y="5"/>
                      <a:pt x="5" y="5"/>
                    </a:cubicBezTo>
                    <a:cubicBezTo>
                      <a:pt x="5" y="5"/>
                      <a:pt x="4" y="6"/>
                      <a:pt x="4" y="6"/>
                    </a:cubicBezTo>
                    <a:cubicBezTo>
                      <a:pt x="5" y="7"/>
                      <a:pt x="4" y="6"/>
                      <a:pt x="5" y="5"/>
                    </a:cubicBezTo>
                    <a:cubicBezTo>
                      <a:pt x="4" y="7"/>
                      <a:pt x="4" y="7"/>
                      <a:pt x="4" y="7"/>
                    </a:cubicBezTo>
                    <a:cubicBezTo>
                      <a:pt x="7" y="8"/>
                      <a:pt x="9" y="6"/>
                      <a:pt x="11" y="7"/>
                    </a:cubicBezTo>
                    <a:cubicBezTo>
                      <a:pt x="10" y="6"/>
                      <a:pt x="10" y="6"/>
                      <a:pt x="10" y="6"/>
                    </a:cubicBezTo>
                    <a:cubicBezTo>
                      <a:pt x="11" y="6"/>
                      <a:pt x="10" y="2"/>
                      <a:pt x="12" y="5"/>
                    </a:cubicBezTo>
                    <a:cubicBezTo>
                      <a:pt x="12" y="4"/>
                      <a:pt x="12" y="4"/>
                      <a:pt x="12" y="4"/>
                    </a:cubicBezTo>
                    <a:cubicBezTo>
                      <a:pt x="12" y="4"/>
                      <a:pt x="13" y="6"/>
                      <a:pt x="13" y="7"/>
                    </a:cubicBezTo>
                    <a:cubicBezTo>
                      <a:pt x="13" y="6"/>
                      <a:pt x="13" y="6"/>
                      <a:pt x="13" y="6"/>
                    </a:cubicBezTo>
                    <a:cubicBezTo>
                      <a:pt x="13" y="6"/>
                      <a:pt x="13" y="6"/>
                      <a:pt x="13" y="6"/>
                    </a:cubicBezTo>
                    <a:cubicBezTo>
                      <a:pt x="12" y="4"/>
                      <a:pt x="13" y="5"/>
                      <a:pt x="13" y="6"/>
                    </a:cubicBezTo>
                    <a:cubicBezTo>
                      <a:pt x="13" y="4"/>
                      <a:pt x="12" y="4"/>
                      <a:pt x="11" y="3"/>
                    </a:cubicBezTo>
                    <a:cubicBezTo>
                      <a:pt x="12" y="5"/>
                      <a:pt x="10" y="0"/>
                      <a:pt x="10" y="2"/>
                    </a:cubicBezTo>
                    <a:cubicBezTo>
                      <a:pt x="10" y="3"/>
                      <a:pt x="10" y="3"/>
                      <a:pt x="11" y="4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465" name="Freeform 1366"/>
              <p:cNvSpPr>
                <a:spLocks/>
              </p:cNvSpPr>
              <p:nvPr/>
            </p:nvSpPr>
            <p:spPr bwMode="auto">
              <a:xfrm>
                <a:off x="759" y="3096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466" name="Freeform 1367"/>
              <p:cNvSpPr>
                <a:spLocks/>
              </p:cNvSpPr>
              <p:nvPr/>
            </p:nvSpPr>
            <p:spPr bwMode="auto">
              <a:xfrm>
                <a:off x="732" y="3079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467" name="Rectangle 1368"/>
              <p:cNvSpPr>
                <a:spLocks noChangeArrowheads="1"/>
              </p:cNvSpPr>
              <p:nvPr/>
            </p:nvSpPr>
            <p:spPr bwMode="auto">
              <a:xfrm>
                <a:off x="759" y="3093"/>
                <a:ext cx="1" cy="1"/>
              </a:xfrm>
              <a:prstGeom prst="rect">
                <a:avLst/>
              </a:pr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468" name="Rectangle 1369"/>
              <p:cNvSpPr>
                <a:spLocks noChangeArrowheads="1"/>
              </p:cNvSpPr>
              <p:nvPr/>
            </p:nvSpPr>
            <p:spPr bwMode="auto">
              <a:xfrm>
                <a:off x="757" y="3085"/>
                <a:ext cx="1" cy="1"/>
              </a:xfrm>
              <a:prstGeom prst="rect">
                <a:avLst/>
              </a:pr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469" name="Freeform 1370"/>
              <p:cNvSpPr>
                <a:spLocks/>
              </p:cNvSpPr>
              <p:nvPr/>
            </p:nvSpPr>
            <p:spPr bwMode="auto">
              <a:xfrm>
                <a:off x="735" y="3074"/>
                <a:ext cx="3" cy="0"/>
              </a:xfrm>
              <a:custGeom>
                <a:avLst/>
                <a:gdLst>
                  <a:gd name="T0" fmla="*/ 3 w 3"/>
                  <a:gd name="T1" fmla="*/ 0 w 3"/>
                  <a:gd name="T2" fmla="*/ 3 w 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3">
                    <a:moveTo>
                      <a:pt x="3" y="0"/>
                    </a:moveTo>
                    <a:lnTo>
                      <a:pt x="0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470" name="Freeform 1371"/>
              <p:cNvSpPr>
                <a:spLocks/>
              </p:cNvSpPr>
              <p:nvPr/>
            </p:nvSpPr>
            <p:spPr bwMode="auto">
              <a:xfrm>
                <a:off x="740" y="306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471" name="Freeform 1372"/>
              <p:cNvSpPr>
                <a:spLocks/>
              </p:cNvSpPr>
              <p:nvPr/>
            </p:nvSpPr>
            <p:spPr bwMode="auto">
              <a:xfrm>
                <a:off x="724" y="3044"/>
                <a:ext cx="60" cy="32"/>
              </a:xfrm>
              <a:custGeom>
                <a:avLst/>
                <a:gdLst>
                  <a:gd name="T0" fmla="*/ 17 w 22"/>
                  <a:gd name="T1" fmla="*/ 10 h 12"/>
                  <a:gd name="T2" fmla="*/ 18 w 22"/>
                  <a:gd name="T3" fmla="*/ 11 h 12"/>
                  <a:gd name="T4" fmla="*/ 20 w 22"/>
                  <a:gd name="T5" fmla="*/ 10 h 12"/>
                  <a:gd name="T6" fmla="*/ 19 w 22"/>
                  <a:gd name="T7" fmla="*/ 8 h 12"/>
                  <a:gd name="T8" fmla="*/ 17 w 22"/>
                  <a:gd name="T9" fmla="*/ 4 h 12"/>
                  <a:gd name="T10" fmla="*/ 15 w 22"/>
                  <a:gd name="T11" fmla="*/ 2 h 12"/>
                  <a:gd name="T12" fmla="*/ 12 w 22"/>
                  <a:gd name="T13" fmla="*/ 4 h 12"/>
                  <a:gd name="T14" fmla="*/ 11 w 22"/>
                  <a:gd name="T15" fmla="*/ 3 h 12"/>
                  <a:gd name="T16" fmla="*/ 10 w 22"/>
                  <a:gd name="T17" fmla="*/ 2 h 12"/>
                  <a:gd name="T18" fmla="*/ 9 w 22"/>
                  <a:gd name="T19" fmla="*/ 6 h 12"/>
                  <a:gd name="T20" fmla="*/ 8 w 22"/>
                  <a:gd name="T21" fmla="*/ 6 h 12"/>
                  <a:gd name="T22" fmla="*/ 7 w 22"/>
                  <a:gd name="T23" fmla="*/ 5 h 12"/>
                  <a:gd name="T24" fmla="*/ 5 w 22"/>
                  <a:gd name="T25" fmla="*/ 5 h 12"/>
                  <a:gd name="T26" fmla="*/ 4 w 22"/>
                  <a:gd name="T27" fmla="*/ 6 h 12"/>
                  <a:gd name="T28" fmla="*/ 3 w 22"/>
                  <a:gd name="T29" fmla="*/ 7 h 12"/>
                  <a:gd name="T30" fmla="*/ 4 w 22"/>
                  <a:gd name="T31" fmla="*/ 9 h 12"/>
                  <a:gd name="T32" fmla="*/ 2 w 22"/>
                  <a:gd name="T33" fmla="*/ 8 h 12"/>
                  <a:gd name="T34" fmla="*/ 2 w 22"/>
                  <a:gd name="T35" fmla="*/ 9 h 12"/>
                  <a:gd name="T36" fmla="*/ 2 w 22"/>
                  <a:gd name="T37" fmla="*/ 12 h 12"/>
                  <a:gd name="T38" fmla="*/ 2 w 22"/>
                  <a:gd name="T39" fmla="*/ 11 h 12"/>
                  <a:gd name="T40" fmla="*/ 1 w 22"/>
                  <a:gd name="T41" fmla="*/ 10 h 12"/>
                  <a:gd name="T42" fmla="*/ 5 w 22"/>
                  <a:gd name="T43" fmla="*/ 11 h 12"/>
                  <a:gd name="T44" fmla="*/ 6 w 22"/>
                  <a:gd name="T45" fmla="*/ 10 h 12"/>
                  <a:gd name="T46" fmla="*/ 5 w 22"/>
                  <a:gd name="T47" fmla="*/ 10 h 12"/>
                  <a:gd name="T48" fmla="*/ 6 w 22"/>
                  <a:gd name="T49" fmla="*/ 10 h 12"/>
                  <a:gd name="T50" fmla="*/ 6 w 22"/>
                  <a:gd name="T51" fmla="*/ 10 h 12"/>
                  <a:gd name="T52" fmla="*/ 6 w 22"/>
                  <a:gd name="T53" fmla="*/ 9 h 12"/>
                  <a:gd name="T54" fmla="*/ 7 w 22"/>
                  <a:gd name="T55" fmla="*/ 9 h 12"/>
                  <a:gd name="T56" fmla="*/ 7 w 22"/>
                  <a:gd name="T57" fmla="*/ 9 h 12"/>
                  <a:gd name="T58" fmla="*/ 7 w 22"/>
                  <a:gd name="T59" fmla="*/ 8 h 12"/>
                  <a:gd name="T60" fmla="*/ 8 w 22"/>
                  <a:gd name="T61" fmla="*/ 7 h 12"/>
                  <a:gd name="T62" fmla="*/ 8 w 22"/>
                  <a:gd name="T63" fmla="*/ 8 h 12"/>
                  <a:gd name="T64" fmla="*/ 9 w 22"/>
                  <a:gd name="T65" fmla="*/ 8 h 12"/>
                  <a:gd name="T66" fmla="*/ 10 w 22"/>
                  <a:gd name="T67" fmla="*/ 7 h 12"/>
                  <a:gd name="T68" fmla="*/ 11 w 22"/>
                  <a:gd name="T69" fmla="*/ 6 h 12"/>
                  <a:gd name="T70" fmla="*/ 13 w 22"/>
                  <a:gd name="T71" fmla="*/ 5 h 12"/>
                  <a:gd name="T72" fmla="*/ 13 w 22"/>
                  <a:gd name="T73" fmla="*/ 6 h 12"/>
                  <a:gd name="T74" fmla="*/ 16 w 22"/>
                  <a:gd name="T75" fmla="*/ 7 h 12"/>
                  <a:gd name="T76" fmla="*/ 16 w 22"/>
                  <a:gd name="T77" fmla="*/ 4 h 12"/>
                  <a:gd name="T78" fmla="*/ 15 w 22"/>
                  <a:gd name="T79" fmla="*/ 7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22" h="12">
                    <a:moveTo>
                      <a:pt x="15" y="8"/>
                    </a:moveTo>
                    <a:cubicBezTo>
                      <a:pt x="15" y="8"/>
                      <a:pt x="16" y="9"/>
                      <a:pt x="17" y="10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6" y="10"/>
                      <a:pt x="17" y="11"/>
                      <a:pt x="18" y="11"/>
                    </a:cubicBezTo>
                    <a:cubicBezTo>
                      <a:pt x="18" y="11"/>
                      <a:pt x="18" y="11"/>
                      <a:pt x="18" y="11"/>
                    </a:cubicBezTo>
                    <a:cubicBezTo>
                      <a:pt x="17" y="10"/>
                      <a:pt x="19" y="11"/>
                      <a:pt x="20" y="10"/>
                    </a:cubicBezTo>
                    <a:cubicBezTo>
                      <a:pt x="20" y="9"/>
                      <a:pt x="17" y="8"/>
                      <a:pt x="18" y="8"/>
                    </a:cubicBezTo>
                    <a:cubicBezTo>
                      <a:pt x="18" y="8"/>
                      <a:pt x="18" y="8"/>
                      <a:pt x="19" y="8"/>
                    </a:cubicBezTo>
                    <a:cubicBezTo>
                      <a:pt x="19" y="7"/>
                      <a:pt x="17" y="7"/>
                      <a:pt x="17" y="7"/>
                    </a:cubicBezTo>
                    <a:cubicBezTo>
                      <a:pt x="22" y="4"/>
                      <a:pt x="15" y="7"/>
                      <a:pt x="17" y="4"/>
                    </a:cubicBezTo>
                    <a:cubicBezTo>
                      <a:pt x="16" y="4"/>
                      <a:pt x="15" y="3"/>
                      <a:pt x="14" y="4"/>
                    </a:cubicBezTo>
                    <a:cubicBezTo>
                      <a:pt x="15" y="3"/>
                      <a:pt x="14" y="4"/>
                      <a:pt x="15" y="2"/>
                    </a:cubicBezTo>
                    <a:cubicBezTo>
                      <a:pt x="14" y="5"/>
                      <a:pt x="13" y="0"/>
                      <a:pt x="12" y="4"/>
                    </a:cubicBezTo>
                    <a:cubicBezTo>
                      <a:pt x="12" y="3"/>
                      <a:pt x="12" y="5"/>
                      <a:pt x="12" y="4"/>
                    </a:cubicBezTo>
                    <a:cubicBezTo>
                      <a:pt x="12" y="3"/>
                      <a:pt x="12" y="3"/>
                      <a:pt x="12" y="3"/>
                    </a:cubicBezTo>
                    <a:cubicBezTo>
                      <a:pt x="12" y="2"/>
                      <a:pt x="11" y="5"/>
                      <a:pt x="11" y="3"/>
                    </a:cubicBezTo>
                    <a:cubicBezTo>
                      <a:pt x="10" y="3"/>
                      <a:pt x="11" y="4"/>
                      <a:pt x="10" y="5"/>
                    </a:cubicBezTo>
                    <a:cubicBezTo>
                      <a:pt x="10" y="5"/>
                      <a:pt x="10" y="4"/>
                      <a:pt x="10" y="2"/>
                    </a:cubicBezTo>
                    <a:cubicBezTo>
                      <a:pt x="10" y="4"/>
                      <a:pt x="9" y="4"/>
                      <a:pt x="9" y="5"/>
                    </a:cubicBezTo>
                    <a:cubicBezTo>
                      <a:pt x="9" y="5"/>
                      <a:pt x="9" y="5"/>
                      <a:pt x="9" y="6"/>
                    </a:cubicBezTo>
                    <a:cubicBezTo>
                      <a:pt x="9" y="6"/>
                      <a:pt x="9" y="7"/>
                      <a:pt x="9" y="8"/>
                    </a:cubicBezTo>
                    <a:cubicBezTo>
                      <a:pt x="8" y="6"/>
                      <a:pt x="9" y="8"/>
                      <a:pt x="8" y="6"/>
                    </a:cubicBezTo>
                    <a:cubicBezTo>
                      <a:pt x="8" y="5"/>
                      <a:pt x="9" y="5"/>
                      <a:pt x="9" y="3"/>
                    </a:cubicBezTo>
                    <a:cubicBezTo>
                      <a:pt x="8" y="3"/>
                      <a:pt x="7" y="4"/>
                      <a:pt x="7" y="5"/>
                    </a:cubicBezTo>
                    <a:cubicBezTo>
                      <a:pt x="7" y="5"/>
                      <a:pt x="7" y="4"/>
                      <a:pt x="7" y="4"/>
                    </a:cubicBezTo>
                    <a:cubicBezTo>
                      <a:pt x="5" y="3"/>
                      <a:pt x="6" y="6"/>
                      <a:pt x="5" y="5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5" y="6"/>
                      <a:pt x="4" y="5"/>
                      <a:pt x="4" y="6"/>
                    </a:cubicBezTo>
                    <a:cubicBezTo>
                      <a:pt x="4" y="6"/>
                      <a:pt x="4" y="7"/>
                      <a:pt x="5" y="7"/>
                    </a:cubicBezTo>
                    <a:cubicBezTo>
                      <a:pt x="3" y="5"/>
                      <a:pt x="5" y="9"/>
                      <a:pt x="3" y="7"/>
                    </a:cubicBezTo>
                    <a:cubicBezTo>
                      <a:pt x="4" y="9"/>
                      <a:pt x="5" y="9"/>
                      <a:pt x="5" y="10"/>
                    </a:cubicBezTo>
                    <a:cubicBezTo>
                      <a:pt x="4" y="9"/>
                      <a:pt x="4" y="9"/>
                      <a:pt x="4" y="9"/>
                    </a:cubicBezTo>
                    <a:cubicBezTo>
                      <a:pt x="5" y="9"/>
                      <a:pt x="2" y="7"/>
                      <a:pt x="2" y="6"/>
                    </a:cubicBezTo>
                    <a:cubicBezTo>
                      <a:pt x="2" y="7"/>
                      <a:pt x="1" y="7"/>
                      <a:pt x="2" y="8"/>
                    </a:cubicBezTo>
                    <a:cubicBezTo>
                      <a:pt x="1" y="8"/>
                      <a:pt x="1" y="8"/>
                      <a:pt x="1" y="8"/>
                    </a:cubicBezTo>
                    <a:cubicBezTo>
                      <a:pt x="1" y="8"/>
                      <a:pt x="4" y="9"/>
                      <a:pt x="2" y="9"/>
                    </a:cubicBezTo>
                    <a:cubicBezTo>
                      <a:pt x="1" y="9"/>
                      <a:pt x="1" y="9"/>
                      <a:pt x="1" y="9"/>
                    </a:cubicBezTo>
                    <a:cubicBezTo>
                      <a:pt x="1" y="10"/>
                      <a:pt x="0" y="12"/>
                      <a:pt x="2" y="12"/>
                    </a:cubicBezTo>
                    <a:cubicBezTo>
                      <a:pt x="3" y="12"/>
                      <a:pt x="5" y="12"/>
                      <a:pt x="5" y="12"/>
                    </a:cubicBezTo>
                    <a:cubicBezTo>
                      <a:pt x="5" y="11"/>
                      <a:pt x="3" y="11"/>
                      <a:pt x="2" y="11"/>
                    </a:cubicBezTo>
                    <a:cubicBezTo>
                      <a:pt x="4" y="11"/>
                      <a:pt x="4" y="11"/>
                      <a:pt x="4" y="11"/>
                    </a:cubicBezTo>
                    <a:cubicBezTo>
                      <a:pt x="3" y="11"/>
                      <a:pt x="2" y="10"/>
                      <a:pt x="1" y="10"/>
                    </a:cubicBezTo>
                    <a:cubicBezTo>
                      <a:pt x="0" y="10"/>
                      <a:pt x="3" y="10"/>
                      <a:pt x="2" y="10"/>
                    </a:cubicBezTo>
                    <a:cubicBezTo>
                      <a:pt x="3" y="10"/>
                      <a:pt x="4" y="10"/>
                      <a:pt x="5" y="11"/>
                    </a:cubicBezTo>
                    <a:cubicBezTo>
                      <a:pt x="4" y="10"/>
                      <a:pt x="4" y="10"/>
                      <a:pt x="4" y="10"/>
                    </a:cubicBezTo>
                    <a:cubicBezTo>
                      <a:pt x="5" y="10"/>
                      <a:pt x="5" y="10"/>
                      <a:pt x="6" y="10"/>
                    </a:cubicBezTo>
                    <a:cubicBezTo>
                      <a:pt x="4" y="10"/>
                      <a:pt x="6" y="11"/>
                      <a:pt x="6" y="10"/>
                    </a:cubicBezTo>
                    <a:cubicBezTo>
                      <a:pt x="5" y="10"/>
                      <a:pt x="5" y="10"/>
                      <a:pt x="5" y="10"/>
                    </a:cubicBezTo>
                    <a:cubicBezTo>
                      <a:pt x="4" y="10"/>
                      <a:pt x="5" y="10"/>
                      <a:pt x="4" y="9"/>
                    </a:cubicBezTo>
                    <a:cubicBezTo>
                      <a:pt x="6" y="10"/>
                      <a:pt x="5" y="10"/>
                      <a:pt x="6" y="10"/>
                    </a:cubicBezTo>
                    <a:cubicBezTo>
                      <a:pt x="5" y="9"/>
                      <a:pt x="4" y="8"/>
                      <a:pt x="4" y="8"/>
                    </a:cubicBezTo>
                    <a:cubicBezTo>
                      <a:pt x="6" y="9"/>
                      <a:pt x="5" y="9"/>
                      <a:pt x="6" y="10"/>
                    </a:cubicBezTo>
                    <a:cubicBezTo>
                      <a:pt x="5" y="8"/>
                      <a:pt x="6" y="9"/>
                      <a:pt x="6" y="8"/>
                    </a:cubicBezTo>
                    <a:cubicBezTo>
                      <a:pt x="6" y="8"/>
                      <a:pt x="6" y="8"/>
                      <a:pt x="6" y="9"/>
                    </a:cubicBezTo>
                    <a:cubicBezTo>
                      <a:pt x="6" y="9"/>
                      <a:pt x="6" y="9"/>
                      <a:pt x="6" y="9"/>
                    </a:cubicBezTo>
                    <a:cubicBezTo>
                      <a:pt x="7" y="9"/>
                      <a:pt x="7" y="9"/>
                      <a:pt x="7" y="9"/>
                    </a:cubicBezTo>
                    <a:cubicBezTo>
                      <a:pt x="7" y="9"/>
                      <a:pt x="7" y="9"/>
                      <a:pt x="7" y="9"/>
                    </a:cubicBezTo>
                    <a:cubicBezTo>
                      <a:pt x="7" y="9"/>
                      <a:pt x="6" y="8"/>
                      <a:pt x="7" y="9"/>
                    </a:cubicBezTo>
                    <a:cubicBezTo>
                      <a:pt x="7" y="9"/>
                      <a:pt x="7" y="9"/>
                      <a:pt x="7" y="9"/>
                    </a:cubicBezTo>
                    <a:cubicBezTo>
                      <a:pt x="7" y="9"/>
                      <a:pt x="6" y="7"/>
                      <a:pt x="7" y="8"/>
                    </a:cubicBezTo>
                    <a:cubicBezTo>
                      <a:pt x="7" y="7"/>
                      <a:pt x="7" y="7"/>
                      <a:pt x="7" y="5"/>
                    </a:cubicBezTo>
                    <a:cubicBezTo>
                      <a:pt x="7" y="6"/>
                      <a:pt x="7" y="7"/>
                      <a:pt x="8" y="7"/>
                    </a:cubicBezTo>
                    <a:cubicBezTo>
                      <a:pt x="8" y="5"/>
                      <a:pt x="8" y="7"/>
                      <a:pt x="8" y="6"/>
                    </a:cubicBezTo>
                    <a:cubicBezTo>
                      <a:pt x="8" y="8"/>
                      <a:pt x="8" y="7"/>
                      <a:pt x="8" y="8"/>
                    </a:cubicBezTo>
                    <a:cubicBezTo>
                      <a:pt x="9" y="9"/>
                      <a:pt x="9" y="7"/>
                      <a:pt x="9" y="7"/>
                    </a:cubicBezTo>
                    <a:cubicBezTo>
                      <a:pt x="9" y="8"/>
                      <a:pt x="9" y="8"/>
                      <a:pt x="9" y="8"/>
                    </a:cubicBezTo>
                    <a:cubicBezTo>
                      <a:pt x="9" y="8"/>
                      <a:pt x="9" y="6"/>
                      <a:pt x="10" y="8"/>
                    </a:cubicBezTo>
                    <a:cubicBezTo>
                      <a:pt x="10" y="7"/>
                      <a:pt x="10" y="7"/>
                      <a:pt x="10" y="7"/>
                    </a:cubicBezTo>
                    <a:cubicBezTo>
                      <a:pt x="10" y="7"/>
                      <a:pt x="10" y="7"/>
                      <a:pt x="11" y="8"/>
                    </a:cubicBezTo>
                    <a:cubicBezTo>
                      <a:pt x="11" y="6"/>
                      <a:pt x="11" y="6"/>
                      <a:pt x="11" y="6"/>
                    </a:cubicBezTo>
                    <a:cubicBezTo>
                      <a:pt x="11" y="8"/>
                      <a:pt x="12" y="6"/>
                      <a:pt x="13" y="4"/>
                    </a:cubicBezTo>
                    <a:cubicBezTo>
                      <a:pt x="13" y="4"/>
                      <a:pt x="13" y="5"/>
                      <a:pt x="13" y="5"/>
                    </a:cubicBezTo>
                    <a:cubicBezTo>
                      <a:pt x="13" y="6"/>
                      <a:pt x="13" y="6"/>
                      <a:pt x="13" y="6"/>
                    </a:cubicBezTo>
                    <a:cubicBezTo>
                      <a:pt x="13" y="6"/>
                      <a:pt x="13" y="8"/>
                      <a:pt x="13" y="6"/>
                    </a:cubicBezTo>
                    <a:cubicBezTo>
                      <a:pt x="14" y="5"/>
                      <a:pt x="13" y="7"/>
                      <a:pt x="13" y="7"/>
                    </a:cubicBezTo>
                    <a:cubicBezTo>
                      <a:pt x="15" y="5"/>
                      <a:pt x="13" y="9"/>
                      <a:pt x="16" y="7"/>
                    </a:cubicBezTo>
                    <a:cubicBezTo>
                      <a:pt x="15" y="6"/>
                      <a:pt x="16" y="5"/>
                      <a:pt x="15" y="5"/>
                    </a:cubicBezTo>
                    <a:cubicBezTo>
                      <a:pt x="15" y="5"/>
                      <a:pt x="16" y="4"/>
                      <a:pt x="16" y="4"/>
                    </a:cubicBezTo>
                    <a:cubicBezTo>
                      <a:pt x="17" y="5"/>
                      <a:pt x="16" y="6"/>
                      <a:pt x="17" y="6"/>
                    </a:cubicBezTo>
                    <a:cubicBezTo>
                      <a:pt x="15" y="7"/>
                      <a:pt x="15" y="7"/>
                      <a:pt x="15" y="7"/>
                    </a:cubicBezTo>
                    <a:cubicBezTo>
                      <a:pt x="13" y="8"/>
                      <a:pt x="18" y="7"/>
                      <a:pt x="15" y="8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472" name="Freeform 1373"/>
              <p:cNvSpPr>
                <a:spLocks/>
              </p:cNvSpPr>
              <p:nvPr/>
            </p:nvSpPr>
            <p:spPr bwMode="auto">
              <a:xfrm>
                <a:off x="757" y="3060"/>
                <a:ext cx="0" cy="6"/>
              </a:xfrm>
              <a:custGeom>
                <a:avLst/>
                <a:gdLst>
                  <a:gd name="T0" fmla="*/ 0 h 2"/>
                  <a:gd name="T1" fmla="*/ 2 h 2"/>
                  <a:gd name="T2" fmla="*/ 1 h 2"/>
                  <a:gd name="T3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473" name="Freeform 1374"/>
              <p:cNvSpPr>
                <a:spLocks/>
              </p:cNvSpPr>
              <p:nvPr/>
            </p:nvSpPr>
            <p:spPr bwMode="auto">
              <a:xfrm>
                <a:off x="757" y="3060"/>
                <a:ext cx="2" cy="3"/>
              </a:xfrm>
              <a:custGeom>
                <a:avLst/>
                <a:gdLst>
                  <a:gd name="T0" fmla="*/ 0 w 1"/>
                  <a:gd name="T1" fmla="*/ 1 h 1"/>
                  <a:gd name="T2" fmla="*/ 1 w 1"/>
                  <a:gd name="T3" fmla="*/ 0 h 1"/>
                  <a:gd name="T4" fmla="*/ 0 w 1"/>
                  <a:gd name="T5" fmla="*/ 0 h 1"/>
                  <a:gd name="T6" fmla="*/ 0 w 1"/>
                  <a:gd name="T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0" y="0"/>
                    </a:cubicBez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474" name="Freeform 1375"/>
              <p:cNvSpPr>
                <a:spLocks/>
              </p:cNvSpPr>
              <p:nvPr/>
            </p:nvSpPr>
            <p:spPr bwMode="auto">
              <a:xfrm>
                <a:off x="765" y="306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475" name="Rectangle 1376"/>
              <p:cNvSpPr>
                <a:spLocks noChangeArrowheads="1"/>
              </p:cNvSpPr>
              <p:nvPr/>
            </p:nvSpPr>
            <p:spPr bwMode="auto">
              <a:xfrm>
                <a:off x="765" y="3071"/>
                <a:ext cx="3" cy="1"/>
              </a:xfrm>
              <a:prstGeom prst="rect">
                <a:avLst/>
              </a:pr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476" name="Freeform 1377"/>
              <p:cNvSpPr>
                <a:spLocks/>
              </p:cNvSpPr>
              <p:nvPr/>
            </p:nvSpPr>
            <p:spPr bwMode="auto">
              <a:xfrm>
                <a:off x="727" y="3071"/>
                <a:ext cx="49" cy="25"/>
              </a:xfrm>
              <a:custGeom>
                <a:avLst/>
                <a:gdLst>
                  <a:gd name="T0" fmla="*/ 5 w 18"/>
                  <a:gd name="T1" fmla="*/ 3 h 9"/>
                  <a:gd name="T2" fmla="*/ 3 w 18"/>
                  <a:gd name="T3" fmla="*/ 4 h 9"/>
                  <a:gd name="T4" fmla="*/ 4 w 18"/>
                  <a:gd name="T5" fmla="*/ 2 h 9"/>
                  <a:gd name="T6" fmla="*/ 0 w 18"/>
                  <a:gd name="T7" fmla="*/ 3 h 9"/>
                  <a:gd name="T8" fmla="*/ 9 w 18"/>
                  <a:gd name="T9" fmla="*/ 6 h 9"/>
                  <a:gd name="T10" fmla="*/ 9 w 18"/>
                  <a:gd name="T11" fmla="*/ 7 h 9"/>
                  <a:gd name="T12" fmla="*/ 12 w 18"/>
                  <a:gd name="T13" fmla="*/ 5 h 9"/>
                  <a:gd name="T14" fmla="*/ 12 w 18"/>
                  <a:gd name="T15" fmla="*/ 7 h 9"/>
                  <a:gd name="T16" fmla="*/ 14 w 18"/>
                  <a:gd name="T17" fmla="*/ 5 h 9"/>
                  <a:gd name="T18" fmla="*/ 14 w 18"/>
                  <a:gd name="T19" fmla="*/ 5 h 9"/>
                  <a:gd name="T20" fmla="*/ 14 w 18"/>
                  <a:gd name="T21" fmla="*/ 5 h 9"/>
                  <a:gd name="T22" fmla="*/ 14 w 18"/>
                  <a:gd name="T23" fmla="*/ 4 h 9"/>
                  <a:gd name="T24" fmla="*/ 15 w 18"/>
                  <a:gd name="T25" fmla="*/ 4 h 9"/>
                  <a:gd name="T26" fmla="*/ 15 w 18"/>
                  <a:gd name="T27" fmla="*/ 4 h 9"/>
                  <a:gd name="T28" fmla="*/ 15 w 18"/>
                  <a:gd name="T29" fmla="*/ 3 h 9"/>
                  <a:gd name="T30" fmla="*/ 16 w 18"/>
                  <a:gd name="T31" fmla="*/ 4 h 9"/>
                  <a:gd name="T32" fmla="*/ 16 w 18"/>
                  <a:gd name="T33" fmla="*/ 1 h 9"/>
                  <a:gd name="T34" fmla="*/ 15 w 18"/>
                  <a:gd name="T35" fmla="*/ 0 h 9"/>
                  <a:gd name="T36" fmla="*/ 15 w 18"/>
                  <a:gd name="T37" fmla="*/ 2 h 9"/>
                  <a:gd name="T38" fmla="*/ 15 w 18"/>
                  <a:gd name="T39" fmla="*/ 2 h 9"/>
                  <a:gd name="T40" fmla="*/ 15 w 18"/>
                  <a:gd name="T41" fmla="*/ 3 h 9"/>
                  <a:gd name="T42" fmla="*/ 14 w 18"/>
                  <a:gd name="T43" fmla="*/ 1 h 9"/>
                  <a:gd name="T44" fmla="*/ 12 w 18"/>
                  <a:gd name="T45" fmla="*/ 1 h 9"/>
                  <a:gd name="T46" fmla="*/ 12 w 18"/>
                  <a:gd name="T47" fmla="*/ 1 h 9"/>
                  <a:gd name="T48" fmla="*/ 12 w 18"/>
                  <a:gd name="T49" fmla="*/ 2 h 9"/>
                  <a:gd name="T50" fmla="*/ 13 w 18"/>
                  <a:gd name="T51" fmla="*/ 2 h 9"/>
                  <a:gd name="T52" fmla="*/ 13 w 18"/>
                  <a:gd name="T53" fmla="*/ 4 h 9"/>
                  <a:gd name="T54" fmla="*/ 13 w 18"/>
                  <a:gd name="T55" fmla="*/ 5 h 9"/>
                  <a:gd name="T56" fmla="*/ 12 w 18"/>
                  <a:gd name="T57" fmla="*/ 3 h 9"/>
                  <a:gd name="T58" fmla="*/ 12 w 18"/>
                  <a:gd name="T59" fmla="*/ 4 h 9"/>
                  <a:gd name="T60" fmla="*/ 11 w 18"/>
                  <a:gd name="T61" fmla="*/ 2 h 9"/>
                  <a:gd name="T62" fmla="*/ 12 w 18"/>
                  <a:gd name="T63" fmla="*/ 4 h 9"/>
                  <a:gd name="T64" fmla="*/ 9 w 18"/>
                  <a:gd name="T65" fmla="*/ 4 h 9"/>
                  <a:gd name="T66" fmla="*/ 9 w 18"/>
                  <a:gd name="T67" fmla="*/ 3 h 9"/>
                  <a:gd name="T68" fmla="*/ 9 w 18"/>
                  <a:gd name="T69" fmla="*/ 4 h 9"/>
                  <a:gd name="T70" fmla="*/ 7 w 18"/>
                  <a:gd name="T71" fmla="*/ 3 h 9"/>
                  <a:gd name="T72" fmla="*/ 7 w 18"/>
                  <a:gd name="T73" fmla="*/ 4 h 9"/>
                  <a:gd name="T74" fmla="*/ 5 w 18"/>
                  <a:gd name="T75" fmla="*/ 3 h 9"/>
                  <a:gd name="T76" fmla="*/ 5 w 18"/>
                  <a:gd name="T77" fmla="*/ 3 h 9"/>
                  <a:gd name="T78" fmla="*/ 3 w 18"/>
                  <a:gd name="T79" fmla="*/ 5 h 9"/>
                  <a:gd name="T80" fmla="*/ 5 w 18"/>
                  <a:gd name="T81" fmla="*/ 3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8" h="9">
                    <a:moveTo>
                      <a:pt x="5" y="3"/>
                    </a:moveTo>
                    <a:cubicBezTo>
                      <a:pt x="3" y="4"/>
                      <a:pt x="3" y="4"/>
                      <a:pt x="3" y="4"/>
                    </a:cubicBezTo>
                    <a:cubicBezTo>
                      <a:pt x="4" y="3"/>
                      <a:pt x="2" y="3"/>
                      <a:pt x="4" y="2"/>
                    </a:cubicBezTo>
                    <a:cubicBezTo>
                      <a:pt x="2" y="3"/>
                      <a:pt x="2" y="1"/>
                      <a:pt x="0" y="3"/>
                    </a:cubicBezTo>
                    <a:cubicBezTo>
                      <a:pt x="3" y="5"/>
                      <a:pt x="6" y="8"/>
                      <a:pt x="9" y="6"/>
                    </a:cubicBezTo>
                    <a:cubicBezTo>
                      <a:pt x="9" y="7"/>
                      <a:pt x="9" y="7"/>
                      <a:pt x="9" y="7"/>
                    </a:cubicBezTo>
                    <a:cubicBezTo>
                      <a:pt x="10" y="5"/>
                      <a:pt x="11" y="9"/>
                      <a:pt x="12" y="5"/>
                    </a:cubicBezTo>
                    <a:cubicBezTo>
                      <a:pt x="12" y="7"/>
                      <a:pt x="12" y="7"/>
                      <a:pt x="12" y="7"/>
                    </a:cubicBezTo>
                    <a:cubicBezTo>
                      <a:pt x="13" y="7"/>
                      <a:pt x="13" y="4"/>
                      <a:pt x="14" y="5"/>
                    </a:cubicBezTo>
                    <a:cubicBezTo>
                      <a:pt x="14" y="5"/>
                      <a:pt x="14" y="5"/>
                      <a:pt x="14" y="5"/>
                    </a:cubicBezTo>
                    <a:cubicBezTo>
                      <a:pt x="14" y="5"/>
                      <a:pt x="14" y="5"/>
                      <a:pt x="14" y="5"/>
                    </a:cubicBezTo>
                    <a:cubicBezTo>
                      <a:pt x="14" y="4"/>
                      <a:pt x="14" y="4"/>
                      <a:pt x="14" y="4"/>
                    </a:cubicBezTo>
                    <a:cubicBezTo>
                      <a:pt x="14" y="4"/>
                      <a:pt x="14" y="4"/>
                      <a:pt x="15" y="4"/>
                    </a:cubicBezTo>
                    <a:cubicBezTo>
                      <a:pt x="15" y="4"/>
                      <a:pt x="15" y="4"/>
                      <a:pt x="15" y="4"/>
                    </a:cubicBezTo>
                    <a:cubicBezTo>
                      <a:pt x="16" y="5"/>
                      <a:pt x="15" y="3"/>
                      <a:pt x="15" y="3"/>
                    </a:cubicBezTo>
                    <a:cubicBezTo>
                      <a:pt x="16" y="3"/>
                      <a:pt x="16" y="4"/>
                      <a:pt x="16" y="4"/>
                    </a:cubicBezTo>
                    <a:cubicBezTo>
                      <a:pt x="16" y="3"/>
                      <a:pt x="18" y="3"/>
                      <a:pt x="16" y="1"/>
                    </a:cubicBezTo>
                    <a:cubicBezTo>
                      <a:pt x="16" y="1"/>
                      <a:pt x="15" y="1"/>
                      <a:pt x="15" y="0"/>
                    </a:cubicBezTo>
                    <a:cubicBezTo>
                      <a:pt x="14" y="0"/>
                      <a:pt x="15" y="1"/>
                      <a:pt x="15" y="2"/>
                    </a:cubicBezTo>
                    <a:cubicBezTo>
                      <a:pt x="15" y="2"/>
                      <a:pt x="15" y="2"/>
                      <a:pt x="15" y="2"/>
                    </a:cubicBezTo>
                    <a:cubicBezTo>
                      <a:pt x="17" y="5"/>
                      <a:pt x="14" y="2"/>
                      <a:pt x="15" y="3"/>
                    </a:cubicBezTo>
                    <a:cubicBezTo>
                      <a:pt x="14" y="2"/>
                      <a:pt x="14" y="2"/>
                      <a:pt x="14" y="1"/>
                    </a:cubicBezTo>
                    <a:cubicBezTo>
                      <a:pt x="12" y="0"/>
                      <a:pt x="14" y="4"/>
                      <a:pt x="12" y="1"/>
                    </a:cubicBezTo>
                    <a:cubicBezTo>
                      <a:pt x="12" y="1"/>
                      <a:pt x="12" y="1"/>
                      <a:pt x="12" y="1"/>
                    </a:cubicBezTo>
                    <a:cubicBezTo>
                      <a:pt x="12" y="1"/>
                      <a:pt x="12" y="1"/>
                      <a:pt x="12" y="2"/>
                    </a:cubicBezTo>
                    <a:cubicBezTo>
                      <a:pt x="13" y="2"/>
                      <a:pt x="13" y="2"/>
                      <a:pt x="13" y="2"/>
                    </a:cubicBezTo>
                    <a:cubicBezTo>
                      <a:pt x="13" y="3"/>
                      <a:pt x="13" y="4"/>
                      <a:pt x="13" y="4"/>
                    </a:cubicBezTo>
                    <a:cubicBezTo>
                      <a:pt x="13" y="3"/>
                      <a:pt x="13" y="5"/>
                      <a:pt x="13" y="5"/>
                    </a:cubicBezTo>
                    <a:cubicBezTo>
                      <a:pt x="12" y="4"/>
                      <a:pt x="13" y="4"/>
                      <a:pt x="12" y="3"/>
                    </a:cubicBezTo>
                    <a:cubicBezTo>
                      <a:pt x="12" y="4"/>
                      <a:pt x="12" y="4"/>
                      <a:pt x="12" y="4"/>
                    </a:cubicBezTo>
                    <a:cubicBezTo>
                      <a:pt x="12" y="4"/>
                      <a:pt x="12" y="3"/>
                      <a:pt x="11" y="2"/>
                    </a:cubicBezTo>
                    <a:cubicBezTo>
                      <a:pt x="11" y="3"/>
                      <a:pt x="12" y="3"/>
                      <a:pt x="12" y="4"/>
                    </a:cubicBezTo>
                    <a:cubicBezTo>
                      <a:pt x="11" y="3"/>
                      <a:pt x="10" y="3"/>
                      <a:pt x="9" y="4"/>
                    </a:cubicBezTo>
                    <a:cubicBezTo>
                      <a:pt x="9" y="4"/>
                      <a:pt x="9" y="3"/>
                      <a:pt x="9" y="3"/>
                    </a:cubicBezTo>
                    <a:cubicBezTo>
                      <a:pt x="9" y="3"/>
                      <a:pt x="9" y="4"/>
                      <a:pt x="9" y="4"/>
                    </a:cubicBezTo>
                    <a:cubicBezTo>
                      <a:pt x="8" y="5"/>
                      <a:pt x="7" y="5"/>
                      <a:pt x="7" y="3"/>
                    </a:cubicBezTo>
                    <a:cubicBezTo>
                      <a:pt x="7" y="4"/>
                      <a:pt x="7" y="4"/>
                      <a:pt x="7" y="4"/>
                    </a:cubicBezTo>
                    <a:cubicBezTo>
                      <a:pt x="6" y="6"/>
                      <a:pt x="6" y="3"/>
                      <a:pt x="5" y="3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5" y="4"/>
                      <a:pt x="3" y="5"/>
                      <a:pt x="3" y="5"/>
                    </a:cubicBezTo>
                    <a:cubicBezTo>
                      <a:pt x="4" y="4"/>
                      <a:pt x="4" y="4"/>
                      <a:pt x="5" y="3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477" name="Freeform 1378"/>
              <p:cNvSpPr>
                <a:spLocks/>
              </p:cNvSpPr>
              <p:nvPr/>
            </p:nvSpPr>
            <p:spPr bwMode="auto">
              <a:xfrm>
                <a:off x="727" y="3074"/>
                <a:ext cx="5" cy="2"/>
              </a:xfrm>
              <a:custGeom>
                <a:avLst/>
                <a:gdLst>
                  <a:gd name="T0" fmla="*/ 1 w 2"/>
                  <a:gd name="T1" fmla="*/ 1 h 1"/>
                  <a:gd name="T2" fmla="*/ 2 w 2"/>
                  <a:gd name="T3" fmla="*/ 0 h 1"/>
                  <a:gd name="T4" fmla="*/ 0 w 2"/>
                  <a:gd name="T5" fmla="*/ 0 h 1"/>
                  <a:gd name="T6" fmla="*/ 0 w 2"/>
                  <a:gd name="T7" fmla="*/ 1 h 1"/>
                  <a:gd name="T8" fmla="*/ 1 w 2"/>
                  <a:gd name="T9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1">
                    <a:moveTo>
                      <a:pt x="1" y="1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cubicBezTo>
                      <a:pt x="1" y="1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478" name="Freeform 1379"/>
              <p:cNvSpPr>
                <a:spLocks/>
              </p:cNvSpPr>
              <p:nvPr/>
            </p:nvSpPr>
            <p:spPr bwMode="auto">
              <a:xfrm>
                <a:off x="724" y="3041"/>
                <a:ext cx="25" cy="33"/>
              </a:xfrm>
              <a:custGeom>
                <a:avLst/>
                <a:gdLst>
                  <a:gd name="T0" fmla="*/ 6 w 9"/>
                  <a:gd name="T1" fmla="*/ 4 h 12"/>
                  <a:gd name="T2" fmla="*/ 6 w 9"/>
                  <a:gd name="T3" fmla="*/ 3 h 12"/>
                  <a:gd name="T4" fmla="*/ 1 w 9"/>
                  <a:gd name="T5" fmla="*/ 6 h 12"/>
                  <a:gd name="T6" fmla="*/ 2 w 9"/>
                  <a:gd name="T7" fmla="*/ 9 h 12"/>
                  <a:gd name="T8" fmla="*/ 0 w 9"/>
                  <a:gd name="T9" fmla="*/ 9 h 12"/>
                  <a:gd name="T10" fmla="*/ 2 w 9"/>
                  <a:gd name="T11" fmla="*/ 11 h 12"/>
                  <a:gd name="T12" fmla="*/ 1 w 9"/>
                  <a:gd name="T13" fmla="*/ 10 h 12"/>
                  <a:gd name="T14" fmla="*/ 2 w 9"/>
                  <a:gd name="T15" fmla="*/ 10 h 12"/>
                  <a:gd name="T16" fmla="*/ 2 w 9"/>
                  <a:gd name="T17" fmla="*/ 9 h 12"/>
                  <a:gd name="T18" fmla="*/ 3 w 9"/>
                  <a:gd name="T19" fmla="*/ 10 h 12"/>
                  <a:gd name="T20" fmla="*/ 2 w 9"/>
                  <a:gd name="T21" fmla="*/ 7 h 12"/>
                  <a:gd name="T22" fmla="*/ 4 w 9"/>
                  <a:gd name="T23" fmla="*/ 8 h 12"/>
                  <a:gd name="T24" fmla="*/ 5 w 9"/>
                  <a:gd name="T25" fmla="*/ 7 h 12"/>
                  <a:gd name="T26" fmla="*/ 5 w 9"/>
                  <a:gd name="T27" fmla="*/ 6 h 12"/>
                  <a:gd name="T28" fmla="*/ 4 w 9"/>
                  <a:gd name="T29" fmla="*/ 5 h 12"/>
                  <a:gd name="T30" fmla="*/ 6 w 9"/>
                  <a:gd name="T31" fmla="*/ 6 h 12"/>
                  <a:gd name="T32" fmla="*/ 8 w 9"/>
                  <a:gd name="T33" fmla="*/ 5 h 12"/>
                  <a:gd name="T34" fmla="*/ 8 w 9"/>
                  <a:gd name="T35" fmla="*/ 3 h 12"/>
                  <a:gd name="T36" fmla="*/ 8 w 9"/>
                  <a:gd name="T37" fmla="*/ 4 h 12"/>
                  <a:gd name="T38" fmla="*/ 9 w 9"/>
                  <a:gd name="T39" fmla="*/ 5 h 12"/>
                  <a:gd name="T40" fmla="*/ 9 w 9"/>
                  <a:gd name="T41" fmla="*/ 1 h 12"/>
                  <a:gd name="T42" fmla="*/ 6 w 9"/>
                  <a:gd name="T43" fmla="*/ 4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9" h="12">
                    <a:moveTo>
                      <a:pt x="6" y="4"/>
                    </a:moveTo>
                    <a:cubicBezTo>
                      <a:pt x="6" y="3"/>
                      <a:pt x="6" y="3"/>
                      <a:pt x="6" y="3"/>
                    </a:cubicBezTo>
                    <a:cubicBezTo>
                      <a:pt x="5" y="3"/>
                      <a:pt x="2" y="5"/>
                      <a:pt x="1" y="6"/>
                    </a:cubicBezTo>
                    <a:cubicBezTo>
                      <a:pt x="0" y="7"/>
                      <a:pt x="1" y="8"/>
                      <a:pt x="2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1" y="10"/>
                      <a:pt x="0" y="12"/>
                      <a:pt x="2" y="11"/>
                    </a:cubicBezTo>
                    <a:cubicBezTo>
                      <a:pt x="2" y="11"/>
                      <a:pt x="1" y="11"/>
                      <a:pt x="1" y="10"/>
                    </a:cubicBezTo>
                    <a:cubicBezTo>
                      <a:pt x="2" y="10"/>
                      <a:pt x="2" y="10"/>
                      <a:pt x="2" y="10"/>
                    </a:cubicBezTo>
                    <a:cubicBezTo>
                      <a:pt x="2" y="9"/>
                      <a:pt x="2" y="9"/>
                      <a:pt x="2" y="9"/>
                    </a:cubicBezTo>
                    <a:cubicBezTo>
                      <a:pt x="3" y="10"/>
                      <a:pt x="3" y="10"/>
                      <a:pt x="3" y="10"/>
                    </a:cubicBezTo>
                    <a:cubicBezTo>
                      <a:pt x="4" y="9"/>
                      <a:pt x="0" y="8"/>
                      <a:pt x="2" y="7"/>
                    </a:cubicBezTo>
                    <a:cubicBezTo>
                      <a:pt x="4" y="8"/>
                      <a:pt x="4" y="8"/>
                      <a:pt x="4" y="8"/>
                    </a:cubicBezTo>
                    <a:cubicBezTo>
                      <a:pt x="4" y="7"/>
                      <a:pt x="4" y="6"/>
                      <a:pt x="5" y="7"/>
                    </a:cubicBezTo>
                    <a:cubicBezTo>
                      <a:pt x="5" y="7"/>
                      <a:pt x="5" y="6"/>
                      <a:pt x="5" y="6"/>
                    </a:cubicBezTo>
                    <a:cubicBezTo>
                      <a:pt x="5" y="6"/>
                      <a:pt x="4" y="6"/>
                      <a:pt x="4" y="5"/>
                    </a:cubicBezTo>
                    <a:cubicBezTo>
                      <a:pt x="5" y="3"/>
                      <a:pt x="5" y="6"/>
                      <a:pt x="6" y="6"/>
                    </a:cubicBezTo>
                    <a:cubicBezTo>
                      <a:pt x="6" y="5"/>
                      <a:pt x="7" y="4"/>
                      <a:pt x="8" y="5"/>
                    </a:cubicBezTo>
                    <a:cubicBezTo>
                      <a:pt x="7" y="4"/>
                      <a:pt x="8" y="3"/>
                      <a:pt x="8" y="3"/>
                    </a:cubicBezTo>
                    <a:cubicBezTo>
                      <a:pt x="8" y="3"/>
                      <a:pt x="8" y="4"/>
                      <a:pt x="8" y="4"/>
                    </a:cubicBezTo>
                    <a:cubicBezTo>
                      <a:pt x="8" y="4"/>
                      <a:pt x="9" y="5"/>
                      <a:pt x="9" y="5"/>
                    </a:cubicBezTo>
                    <a:cubicBezTo>
                      <a:pt x="8" y="4"/>
                      <a:pt x="8" y="2"/>
                      <a:pt x="9" y="1"/>
                    </a:cubicBezTo>
                    <a:cubicBezTo>
                      <a:pt x="7" y="0"/>
                      <a:pt x="7" y="4"/>
                      <a:pt x="6" y="4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479" name="Rectangle 1380"/>
              <p:cNvSpPr>
                <a:spLocks noChangeArrowheads="1"/>
              </p:cNvSpPr>
              <p:nvPr/>
            </p:nvSpPr>
            <p:spPr bwMode="auto">
              <a:xfrm>
                <a:off x="740" y="3049"/>
                <a:ext cx="1" cy="1"/>
              </a:xfrm>
              <a:prstGeom prst="rect">
                <a:avLst/>
              </a:pr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480" name="Freeform 1381"/>
              <p:cNvSpPr>
                <a:spLocks/>
              </p:cNvSpPr>
              <p:nvPr/>
            </p:nvSpPr>
            <p:spPr bwMode="auto">
              <a:xfrm>
                <a:off x="915" y="3093"/>
                <a:ext cx="0" cy="3"/>
              </a:xfrm>
              <a:custGeom>
                <a:avLst/>
                <a:gdLst>
                  <a:gd name="T0" fmla="*/ 0 h 3"/>
                  <a:gd name="T1" fmla="*/ 0 h 3"/>
                  <a:gd name="T2" fmla="*/ 3 h 3"/>
                  <a:gd name="T3" fmla="*/ 0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3">
                    <a:moveTo>
                      <a:pt x="0" y="0"/>
                    </a:moveTo>
                    <a:lnTo>
                      <a:pt x="0" y="0"/>
                    </a:lnTo>
                    <a:lnTo>
                      <a:pt x="0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481" name="Freeform 1382"/>
              <p:cNvSpPr>
                <a:spLocks/>
              </p:cNvSpPr>
              <p:nvPr/>
            </p:nvSpPr>
            <p:spPr bwMode="auto">
              <a:xfrm>
                <a:off x="906" y="3085"/>
                <a:ext cx="9" cy="13"/>
              </a:xfrm>
              <a:custGeom>
                <a:avLst/>
                <a:gdLst>
                  <a:gd name="T0" fmla="*/ 0 w 3"/>
                  <a:gd name="T1" fmla="*/ 0 h 5"/>
                  <a:gd name="T2" fmla="*/ 0 w 3"/>
                  <a:gd name="T3" fmla="*/ 0 h 5"/>
                  <a:gd name="T4" fmla="*/ 3 w 3"/>
                  <a:gd name="T5" fmla="*/ 5 h 5"/>
                  <a:gd name="T6" fmla="*/ 2 w 3"/>
                  <a:gd name="T7" fmla="*/ 2 h 5"/>
                  <a:gd name="T8" fmla="*/ 2 w 3"/>
                  <a:gd name="T9" fmla="*/ 3 h 5"/>
                  <a:gd name="T10" fmla="*/ 1 w 3"/>
                  <a:gd name="T11" fmla="*/ 1 h 5"/>
                  <a:gd name="T12" fmla="*/ 1 w 3"/>
                  <a:gd name="T13" fmla="*/ 1 h 5"/>
                  <a:gd name="T14" fmla="*/ 0 w 3"/>
                  <a:gd name="T15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" h="5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2" y="3"/>
                      <a:pt x="1" y="3"/>
                      <a:pt x="3" y="5"/>
                    </a:cubicBezTo>
                    <a:cubicBezTo>
                      <a:pt x="3" y="4"/>
                      <a:pt x="3" y="3"/>
                      <a:pt x="2" y="2"/>
                    </a:cubicBezTo>
                    <a:cubicBezTo>
                      <a:pt x="2" y="2"/>
                      <a:pt x="2" y="3"/>
                      <a:pt x="2" y="3"/>
                    </a:cubicBezTo>
                    <a:cubicBezTo>
                      <a:pt x="2" y="2"/>
                      <a:pt x="2" y="2"/>
                      <a:pt x="1" y="1"/>
                    </a:cubicBezTo>
                    <a:cubicBezTo>
                      <a:pt x="1" y="0"/>
                      <a:pt x="1" y="1"/>
                      <a:pt x="1" y="1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482" name="Freeform 1383"/>
              <p:cNvSpPr>
                <a:spLocks/>
              </p:cNvSpPr>
              <p:nvPr/>
            </p:nvSpPr>
            <p:spPr bwMode="auto">
              <a:xfrm>
                <a:off x="909" y="3090"/>
                <a:ext cx="0" cy="3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483" name="Freeform 1384"/>
              <p:cNvSpPr>
                <a:spLocks/>
              </p:cNvSpPr>
              <p:nvPr/>
            </p:nvSpPr>
            <p:spPr bwMode="auto">
              <a:xfrm>
                <a:off x="909" y="3090"/>
                <a:ext cx="0" cy="6"/>
              </a:xfrm>
              <a:custGeom>
                <a:avLst/>
                <a:gdLst>
                  <a:gd name="T0" fmla="*/ 2 h 2"/>
                  <a:gd name="T1" fmla="*/ 0 h 2"/>
                  <a:gd name="T2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cubicBezTo>
                      <a:pt x="0" y="2"/>
                      <a:pt x="0" y="0"/>
                      <a:pt x="0" y="0"/>
                    </a:cubicBezTo>
                    <a:cubicBezTo>
                      <a:pt x="0" y="2"/>
                      <a:pt x="0" y="2"/>
                      <a:pt x="0" y="2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484" name="Freeform 1385"/>
              <p:cNvSpPr>
                <a:spLocks/>
              </p:cNvSpPr>
              <p:nvPr/>
            </p:nvSpPr>
            <p:spPr bwMode="auto">
              <a:xfrm>
                <a:off x="906" y="3096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485" name="Freeform 1386"/>
              <p:cNvSpPr>
                <a:spLocks/>
              </p:cNvSpPr>
              <p:nvPr/>
            </p:nvSpPr>
            <p:spPr bwMode="auto">
              <a:xfrm>
                <a:off x="904" y="3087"/>
                <a:ext cx="2" cy="11"/>
              </a:xfrm>
              <a:custGeom>
                <a:avLst/>
                <a:gdLst>
                  <a:gd name="T0" fmla="*/ 0 w 1"/>
                  <a:gd name="T1" fmla="*/ 3 h 4"/>
                  <a:gd name="T2" fmla="*/ 1 w 1"/>
                  <a:gd name="T3" fmla="*/ 3 h 4"/>
                  <a:gd name="T4" fmla="*/ 1 w 1"/>
                  <a:gd name="T5" fmla="*/ 3 h 4"/>
                  <a:gd name="T6" fmla="*/ 1 w 1"/>
                  <a:gd name="T7" fmla="*/ 1 h 4"/>
                  <a:gd name="T8" fmla="*/ 1 w 1"/>
                  <a:gd name="T9" fmla="*/ 1 h 4"/>
                  <a:gd name="T10" fmla="*/ 0 w 1"/>
                  <a:gd name="T11" fmla="*/ 0 h 4"/>
                  <a:gd name="T12" fmla="*/ 0 w 1"/>
                  <a:gd name="T13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" h="4">
                    <a:moveTo>
                      <a:pt x="0" y="3"/>
                    </a:moveTo>
                    <a:cubicBezTo>
                      <a:pt x="1" y="4"/>
                      <a:pt x="1" y="3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2"/>
                      <a:pt x="0" y="1"/>
                      <a:pt x="1" y="1"/>
                    </a:cubicBezTo>
                    <a:cubicBezTo>
                      <a:pt x="1" y="1"/>
                      <a:pt x="1" y="2"/>
                      <a:pt x="1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3"/>
                      <a:pt x="0" y="3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486" name="Freeform 1387"/>
              <p:cNvSpPr>
                <a:spLocks/>
              </p:cNvSpPr>
              <p:nvPr/>
            </p:nvSpPr>
            <p:spPr bwMode="auto">
              <a:xfrm>
                <a:off x="906" y="3096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487" name="Freeform 1388"/>
              <p:cNvSpPr>
                <a:spLocks/>
              </p:cNvSpPr>
              <p:nvPr/>
            </p:nvSpPr>
            <p:spPr bwMode="auto">
              <a:xfrm>
                <a:off x="906" y="3093"/>
                <a:ext cx="3" cy="3"/>
              </a:xfrm>
              <a:custGeom>
                <a:avLst/>
                <a:gdLst>
                  <a:gd name="T0" fmla="*/ 3 w 3"/>
                  <a:gd name="T1" fmla="*/ 3 h 3"/>
                  <a:gd name="T2" fmla="*/ 3 w 3"/>
                  <a:gd name="T3" fmla="*/ 0 h 3"/>
                  <a:gd name="T4" fmla="*/ 0 w 3"/>
                  <a:gd name="T5" fmla="*/ 0 h 3"/>
                  <a:gd name="T6" fmla="*/ 3 w 3"/>
                  <a:gd name="T7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3">
                    <a:moveTo>
                      <a:pt x="3" y="3"/>
                    </a:moveTo>
                    <a:lnTo>
                      <a:pt x="3" y="0"/>
                    </a:lnTo>
                    <a:lnTo>
                      <a:pt x="0" y="0"/>
                    </a:lnTo>
                    <a:lnTo>
                      <a:pt x="3" y="3"/>
                    </a:ln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488" name="Freeform 1389"/>
              <p:cNvSpPr>
                <a:spLocks/>
              </p:cNvSpPr>
              <p:nvPr/>
            </p:nvSpPr>
            <p:spPr bwMode="auto">
              <a:xfrm>
                <a:off x="901" y="3087"/>
                <a:ext cx="3" cy="11"/>
              </a:xfrm>
              <a:custGeom>
                <a:avLst/>
                <a:gdLst>
                  <a:gd name="T0" fmla="*/ 1 w 1"/>
                  <a:gd name="T1" fmla="*/ 4 h 4"/>
                  <a:gd name="T2" fmla="*/ 1 w 1"/>
                  <a:gd name="T3" fmla="*/ 2 h 4"/>
                  <a:gd name="T4" fmla="*/ 0 w 1"/>
                  <a:gd name="T5" fmla="*/ 0 h 4"/>
                  <a:gd name="T6" fmla="*/ 0 w 1"/>
                  <a:gd name="T7" fmla="*/ 0 h 4"/>
                  <a:gd name="T8" fmla="*/ 1 w 1"/>
                  <a:gd name="T9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4">
                    <a:moveTo>
                      <a:pt x="1" y="4"/>
                    </a:moveTo>
                    <a:cubicBezTo>
                      <a:pt x="0" y="2"/>
                      <a:pt x="1" y="4"/>
                      <a:pt x="1" y="2"/>
                    </a:cubicBezTo>
                    <a:cubicBezTo>
                      <a:pt x="1" y="2"/>
                      <a:pt x="0" y="1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3"/>
                      <a:pt x="1" y="4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489" name="Freeform 1390"/>
              <p:cNvSpPr>
                <a:spLocks/>
              </p:cNvSpPr>
              <p:nvPr/>
            </p:nvSpPr>
            <p:spPr bwMode="auto">
              <a:xfrm>
                <a:off x="901" y="308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490" name="Freeform 1391"/>
              <p:cNvSpPr>
                <a:spLocks/>
              </p:cNvSpPr>
              <p:nvPr/>
            </p:nvSpPr>
            <p:spPr bwMode="auto">
              <a:xfrm>
                <a:off x="898" y="3085"/>
                <a:ext cx="3" cy="11"/>
              </a:xfrm>
              <a:custGeom>
                <a:avLst/>
                <a:gdLst>
                  <a:gd name="T0" fmla="*/ 0 w 1"/>
                  <a:gd name="T1" fmla="*/ 3 h 4"/>
                  <a:gd name="T2" fmla="*/ 1 w 1"/>
                  <a:gd name="T3" fmla="*/ 2 h 4"/>
                  <a:gd name="T4" fmla="*/ 0 w 1"/>
                  <a:gd name="T5" fmla="*/ 2 h 4"/>
                  <a:gd name="T6" fmla="*/ 1 w 1"/>
                  <a:gd name="T7" fmla="*/ 2 h 4"/>
                  <a:gd name="T8" fmla="*/ 0 w 1"/>
                  <a:gd name="T9" fmla="*/ 3 h 4"/>
                  <a:gd name="T10" fmla="*/ 1 w 1"/>
                  <a:gd name="T11" fmla="*/ 2 h 4"/>
                  <a:gd name="T12" fmla="*/ 1 w 1"/>
                  <a:gd name="T13" fmla="*/ 3 h 4"/>
                  <a:gd name="T14" fmla="*/ 1 w 1"/>
                  <a:gd name="T15" fmla="*/ 1 h 4"/>
                  <a:gd name="T16" fmla="*/ 1 w 1"/>
                  <a:gd name="T17" fmla="*/ 1 h 4"/>
                  <a:gd name="T18" fmla="*/ 1 w 1"/>
                  <a:gd name="T19" fmla="*/ 0 h 4"/>
                  <a:gd name="T20" fmla="*/ 1 w 1"/>
                  <a:gd name="T21" fmla="*/ 2 h 4"/>
                  <a:gd name="T22" fmla="*/ 0 w 1"/>
                  <a:gd name="T23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" h="4">
                    <a:moveTo>
                      <a:pt x="0" y="3"/>
                    </a:moveTo>
                    <a:cubicBezTo>
                      <a:pt x="0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0" y="2"/>
                    </a:cubicBezTo>
                    <a:cubicBezTo>
                      <a:pt x="0" y="3"/>
                      <a:pt x="1" y="1"/>
                      <a:pt x="1" y="2"/>
                    </a:cubicBezTo>
                    <a:cubicBezTo>
                      <a:pt x="0" y="4"/>
                      <a:pt x="0" y="2"/>
                      <a:pt x="0" y="3"/>
                    </a:cubicBezTo>
                    <a:cubicBezTo>
                      <a:pt x="0" y="3"/>
                      <a:pt x="1" y="3"/>
                      <a:pt x="1" y="2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1" y="2"/>
                      <a:pt x="1" y="1"/>
                    </a:cubicBezTo>
                    <a:cubicBezTo>
                      <a:pt x="1" y="0"/>
                      <a:pt x="1" y="1"/>
                      <a:pt x="1" y="0"/>
                    </a:cubicBezTo>
                    <a:cubicBezTo>
                      <a:pt x="1" y="1"/>
                      <a:pt x="1" y="2"/>
                      <a:pt x="1" y="2"/>
                    </a:cubicBezTo>
                    <a:cubicBezTo>
                      <a:pt x="0" y="2"/>
                      <a:pt x="1" y="2"/>
                      <a:pt x="0" y="3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491" name="Rectangle 1392"/>
              <p:cNvSpPr>
                <a:spLocks noChangeArrowheads="1"/>
              </p:cNvSpPr>
              <p:nvPr/>
            </p:nvSpPr>
            <p:spPr bwMode="auto">
              <a:xfrm>
                <a:off x="898" y="3090"/>
                <a:ext cx="1" cy="1"/>
              </a:xfrm>
              <a:prstGeom prst="rect">
                <a:avLst/>
              </a:pr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492" name="Freeform 1393"/>
              <p:cNvSpPr>
                <a:spLocks/>
              </p:cNvSpPr>
              <p:nvPr/>
            </p:nvSpPr>
            <p:spPr bwMode="auto">
              <a:xfrm>
                <a:off x="896" y="3087"/>
                <a:ext cx="13" cy="6"/>
              </a:xfrm>
              <a:custGeom>
                <a:avLst/>
                <a:gdLst>
                  <a:gd name="T0" fmla="*/ 0 w 5"/>
                  <a:gd name="T1" fmla="*/ 1 h 2"/>
                  <a:gd name="T2" fmla="*/ 1 w 5"/>
                  <a:gd name="T3" fmla="*/ 1 h 2"/>
                  <a:gd name="T4" fmla="*/ 1 w 5"/>
                  <a:gd name="T5" fmla="*/ 2 h 2"/>
                  <a:gd name="T6" fmla="*/ 2 w 5"/>
                  <a:gd name="T7" fmla="*/ 1 h 2"/>
                  <a:gd name="T8" fmla="*/ 1 w 5"/>
                  <a:gd name="T9" fmla="*/ 1 h 2"/>
                  <a:gd name="T10" fmla="*/ 3 w 5"/>
                  <a:gd name="T11" fmla="*/ 1 h 2"/>
                  <a:gd name="T12" fmla="*/ 2 w 5"/>
                  <a:gd name="T13" fmla="*/ 1 h 2"/>
                  <a:gd name="T14" fmla="*/ 3 w 5"/>
                  <a:gd name="T15" fmla="*/ 0 h 2"/>
                  <a:gd name="T16" fmla="*/ 2 w 5"/>
                  <a:gd name="T17" fmla="*/ 1 h 2"/>
                  <a:gd name="T18" fmla="*/ 2 w 5"/>
                  <a:gd name="T19" fmla="*/ 0 h 2"/>
                  <a:gd name="T20" fmla="*/ 0 w 5"/>
                  <a:gd name="T21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" h="2">
                    <a:moveTo>
                      <a:pt x="0" y="1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2"/>
                    </a:cubicBezTo>
                    <a:cubicBezTo>
                      <a:pt x="1" y="1"/>
                      <a:pt x="2" y="1"/>
                      <a:pt x="2" y="1"/>
                    </a:cubicBezTo>
                    <a:cubicBezTo>
                      <a:pt x="2" y="1"/>
                      <a:pt x="2" y="1"/>
                      <a:pt x="1" y="1"/>
                    </a:cubicBezTo>
                    <a:cubicBezTo>
                      <a:pt x="2" y="1"/>
                      <a:pt x="3" y="1"/>
                      <a:pt x="3" y="1"/>
                    </a:cubicBezTo>
                    <a:cubicBezTo>
                      <a:pt x="3" y="1"/>
                      <a:pt x="3" y="1"/>
                      <a:pt x="2" y="1"/>
                    </a:cubicBezTo>
                    <a:cubicBezTo>
                      <a:pt x="3" y="0"/>
                      <a:pt x="5" y="1"/>
                      <a:pt x="3" y="0"/>
                    </a:cubicBezTo>
                    <a:cubicBezTo>
                      <a:pt x="3" y="0"/>
                      <a:pt x="2" y="1"/>
                      <a:pt x="2" y="1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493" name="Freeform 1394"/>
              <p:cNvSpPr>
                <a:spLocks/>
              </p:cNvSpPr>
              <p:nvPr/>
            </p:nvSpPr>
            <p:spPr bwMode="auto">
              <a:xfrm>
                <a:off x="896" y="3093"/>
                <a:ext cx="2" cy="0"/>
              </a:xfrm>
              <a:custGeom>
                <a:avLst/>
                <a:gdLst>
                  <a:gd name="T0" fmla="*/ 0 w 1"/>
                  <a:gd name="T1" fmla="*/ 1 w 1"/>
                  <a:gd name="T2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0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494" name="Freeform 1395"/>
              <p:cNvSpPr>
                <a:spLocks/>
              </p:cNvSpPr>
              <p:nvPr/>
            </p:nvSpPr>
            <p:spPr bwMode="auto">
              <a:xfrm>
                <a:off x="904" y="3087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495" name="Freeform 1396"/>
              <p:cNvSpPr>
                <a:spLocks/>
              </p:cNvSpPr>
              <p:nvPr/>
            </p:nvSpPr>
            <p:spPr bwMode="auto">
              <a:xfrm>
                <a:off x="896" y="3087"/>
                <a:ext cx="2" cy="3"/>
              </a:xfrm>
              <a:custGeom>
                <a:avLst/>
                <a:gdLst>
                  <a:gd name="T0" fmla="*/ 1 w 1"/>
                  <a:gd name="T1" fmla="*/ 1 h 1"/>
                  <a:gd name="T2" fmla="*/ 1 w 1"/>
                  <a:gd name="T3" fmla="*/ 0 h 1"/>
                  <a:gd name="T4" fmla="*/ 0 w 1"/>
                  <a:gd name="T5" fmla="*/ 0 h 1"/>
                  <a:gd name="T6" fmla="*/ 1 w 1"/>
                  <a:gd name="T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1" y="1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496" name="Freeform 1397"/>
              <p:cNvSpPr>
                <a:spLocks/>
              </p:cNvSpPr>
              <p:nvPr/>
            </p:nvSpPr>
            <p:spPr bwMode="auto">
              <a:xfrm>
                <a:off x="893" y="3068"/>
                <a:ext cx="27" cy="22"/>
              </a:xfrm>
              <a:custGeom>
                <a:avLst/>
                <a:gdLst>
                  <a:gd name="T0" fmla="*/ 7 w 10"/>
                  <a:gd name="T1" fmla="*/ 5 h 8"/>
                  <a:gd name="T2" fmla="*/ 8 w 10"/>
                  <a:gd name="T3" fmla="*/ 4 h 8"/>
                  <a:gd name="T4" fmla="*/ 8 w 10"/>
                  <a:gd name="T5" fmla="*/ 2 h 8"/>
                  <a:gd name="T6" fmla="*/ 10 w 10"/>
                  <a:gd name="T7" fmla="*/ 0 h 8"/>
                  <a:gd name="T8" fmla="*/ 8 w 10"/>
                  <a:gd name="T9" fmla="*/ 1 h 8"/>
                  <a:gd name="T10" fmla="*/ 9 w 10"/>
                  <a:gd name="T11" fmla="*/ 0 h 8"/>
                  <a:gd name="T12" fmla="*/ 7 w 10"/>
                  <a:gd name="T13" fmla="*/ 0 h 8"/>
                  <a:gd name="T14" fmla="*/ 6 w 10"/>
                  <a:gd name="T15" fmla="*/ 1 h 8"/>
                  <a:gd name="T16" fmla="*/ 2 w 10"/>
                  <a:gd name="T17" fmla="*/ 4 h 8"/>
                  <a:gd name="T18" fmla="*/ 3 w 10"/>
                  <a:gd name="T19" fmla="*/ 5 h 8"/>
                  <a:gd name="T20" fmla="*/ 2 w 10"/>
                  <a:gd name="T21" fmla="*/ 5 h 8"/>
                  <a:gd name="T22" fmla="*/ 2 w 10"/>
                  <a:gd name="T23" fmla="*/ 5 h 8"/>
                  <a:gd name="T24" fmla="*/ 1 w 10"/>
                  <a:gd name="T25" fmla="*/ 6 h 8"/>
                  <a:gd name="T26" fmla="*/ 4 w 10"/>
                  <a:gd name="T27" fmla="*/ 7 h 8"/>
                  <a:gd name="T28" fmla="*/ 1 w 10"/>
                  <a:gd name="T29" fmla="*/ 7 h 8"/>
                  <a:gd name="T30" fmla="*/ 2 w 10"/>
                  <a:gd name="T31" fmla="*/ 7 h 8"/>
                  <a:gd name="T32" fmla="*/ 4 w 10"/>
                  <a:gd name="T33" fmla="*/ 7 h 8"/>
                  <a:gd name="T34" fmla="*/ 5 w 10"/>
                  <a:gd name="T35" fmla="*/ 7 h 8"/>
                  <a:gd name="T36" fmla="*/ 3 w 10"/>
                  <a:gd name="T37" fmla="*/ 4 h 8"/>
                  <a:gd name="T38" fmla="*/ 4 w 10"/>
                  <a:gd name="T39" fmla="*/ 5 h 8"/>
                  <a:gd name="T40" fmla="*/ 6 w 10"/>
                  <a:gd name="T41" fmla="*/ 5 h 8"/>
                  <a:gd name="T42" fmla="*/ 5 w 10"/>
                  <a:gd name="T43" fmla="*/ 3 h 8"/>
                  <a:gd name="T44" fmla="*/ 6 w 10"/>
                  <a:gd name="T45" fmla="*/ 3 h 8"/>
                  <a:gd name="T46" fmla="*/ 5 w 10"/>
                  <a:gd name="T47" fmla="*/ 3 h 8"/>
                  <a:gd name="T48" fmla="*/ 6 w 10"/>
                  <a:gd name="T49" fmla="*/ 4 h 8"/>
                  <a:gd name="T50" fmla="*/ 5 w 10"/>
                  <a:gd name="T51" fmla="*/ 1 h 8"/>
                  <a:gd name="T52" fmla="*/ 7 w 10"/>
                  <a:gd name="T53" fmla="*/ 4 h 8"/>
                  <a:gd name="T54" fmla="*/ 6 w 10"/>
                  <a:gd name="T55" fmla="*/ 3 h 8"/>
                  <a:gd name="T56" fmla="*/ 6 w 10"/>
                  <a:gd name="T57" fmla="*/ 2 h 8"/>
                  <a:gd name="T58" fmla="*/ 7 w 10"/>
                  <a:gd name="T59" fmla="*/ 4 h 8"/>
                  <a:gd name="T60" fmla="*/ 7 w 10"/>
                  <a:gd name="T61" fmla="*/ 3 h 8"/>
                  <a:gd name="T62" fmla="*/ 7 w 10"/>
                  <a:gd name="T63" fmla="*/ 2 h 8"/>
                  <a:gd name="T64" fmla="*/ 8 w 10"/>
                  <a:gd name="T65" fmla="*/ 2 h 8"/>
                  <a:gd name="T66" fmla="*/ 7 w 10"/>
                  <a:gd name="T67" fmla="*/ 4 h 8"/>
                  <a:gd name="T68" fmla="*/ 7 w 10"/>
                  <a:gd name="T69" fmla="*/ 5 h 8"/>
                  <a:gd name="T70" fmla="*/ 8 w 10"/>
                  <a:gd name="T71" fmla="*/ 3 h 8"/>
                  <a:gd name="T72" fmla="*/ 7 w 10"/>
                  <a:gd name="T73" fmla="*/ 5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0" h="8">
                    <a:moveTo>
                      <a:pt x="7" y="5"/>
                    </a:moveTo>
                    <a:cubicBezTo>
                      <a:pt x="8" y="4"/>
                      <a:pt x="8" y="4"/>
                      <a:pt x="8" y="4"/>
                    </a:cubicBezTo>
                    <a:cubicBezTo>
                      <a:pt x="8" y="3"/>
                      <a:pt x="8" y="3"/>
                      <a:pt x="8" y="2"/>
                    </a:cubicBezTo>
                    <a:cubicBezTo>
                      <a:pt x="9" y="2"/>
                      <a:pt x="9" y="1"/>
                      <a:pt x="10" y="0"/>
                    </a:cubicBezTo>
                    <a:cubicBezTo>
                      <a:pt x="9" y="0"/>
                      <a:pt x="8" y="1"/>
                      <a:pt x="8" y="1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8" y="0"/>
                      <a:pt x="7" y="1"/>
                      <a:pt x="7" y="0"/>
                    </a:cubicBezTo>
                    <a:cubicBezTo>
                      <a:pt x="6" y="0"/>
                      <a:pt x="6" y="1"/>
                      <a:pt x="6" y="1"/>
                    </a:cubicBezTo>
                    <a:cubicBezTo>
                      <a:pt x="4" y="1"/>
                      <a:pt x="3" y="3"/>
                      <a:pt x="2" y="4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2" y="5"/>
                      <a:pt x="3" y="6"/>
                      <a:pt x="2" y="5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0" y="4"/>
                      <a:pt x="2" y="6"/>
                      <a:pt x="1" y="6"/>
                    </a:cubicBezTo>
                    <a:cubicBezTo>
                      <a:pt x="2" y="6"/>
                      <a:pt x="3" y="6"/>
                      <a:pt x="4" y="7"/>
                    </a:cubicBezTo>
                    <a:cubicBezTo>
                      <a:pt x="1" y="6"/>
                      <a:pt x="3" y="7"/>
                      <a:pt x="1" y="7"/>
                    </a:cubicBezTo>
                    <a:cubicBezTo>
                      <a:pt x="0" y="7"/>
                      <a:pt x="3" y="7"/>
                      <a:pt x="2" y="7"/>
                    </a:cubicBezTo>
                    <a:cubicBezTo>
                      <a:pt x="4" y="7"/>
                      <a:pt x="3" y="7"/>
                      <a:pt x="4" y="7"/>
                    </a:cubicBezTo>
                    <a:cubicBezTo>
                      <a:pt x="5" y="7"/>
                      <a:pt x="4" y="7"/>
                      <a:pt x="5" y="7"/>
                    </a:cubicBezTo>
                    <a:cubicBezTo>
                      <a:pt x="6" y="8"/>
                      <a:pt x="3" y="6"/>
                      <a:pt x="3" y="4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4" y="4"/>
                      <a:pt x="4" y="4"/>
                      <a:pt x="6" y="5"/>
                    </a:cubicBezTo>
                    <a:cubicBezTo>
                      <a:pt x="5" y="4"/>
                      <a:pt x="7" y="5"/>
                      <a:pt x="5" y="3"/>
                    </a:cubicBezTo>
                    <a:cubicBezTo>
                      <a:pt x="5" y="3"/>
                      <a:pt x="5" y="3"/>
                      <a:pt x="6" y="3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5" y="3"/>
                      <a:pt x="6" y="4"/>
                      <a:pt x="6" y="4"/>
                    </a:cubicBezTo>
                    <a:cubicBezTo>
                      <a:pt x="5" y="3"/>
                      <a:pt x="5" y="2"/>
                      <a:pt x="5" y="1"/>
                    </a:cubicBezTo>
                    <a:cubicBezTo>
                      <a:pt x="6" y="2"/>
                      <a:pt x="7" y="3"/>
                      <a:pt x="7" y="4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7" y="4"/>
                      <a:pt x="6" y="2"/>
                      <a:pt x="6" y="2"/>
                    </a:cubicBezTo>
                    <a:cubicBezTo>
                      <a:pt x="6" y="2"/>
                      <a:pt x="7" y="4"/>
                      <a:pt x="7" y="4"/>
                    </a:cubicBezTo>
                    <a:cubicBezTo>
                      <a:pt x="7" y="5"/>
                      <a:pt x="7" y="2"/>
                      <a:pt x="7" y="3"/>
                    </a:cubicBezTo>
                    <a:cubicBezTo>
                      <a:pt x="7" y="2"/>
                      <a:pt x="7" y="2"/>
                      <a:pt x="7" y="2"/>
                    </a:cubicBezTo>
                    <a:cubicBezTo>
                      <a:pt x="7" y="1"/>
                      <a:pt x="7" y="3"/>
                      <a:pt x="8" y="2"/>
                    </a:cubicBezTo>
                    <a:cubicBezTo>
                      <a:pt x="7" y="4"/>
                      <a:pt x="7" y="4"/>
                      <a:pt x="7" y="4"/>
                    </a:cubicBezTo>
                    <a:cubicBezTo>
                      <a:pt x="7" y="5"/>
                      <a:pt x="7" y="5"/>
                      <a:pt x="7" y="5"/>
                    </a:cubicBezTo>
                    <a:cubicBezTo>
                      <a:pt x="7" y="5"/>
                      <a:pt x="7" y="3"/>
                      <a:pt x="8" y="3"/>
                    </a:cubicBezTo>
                    <a:cubicBezTo>
                      <a:pt x="7" y="5"/>
                      <a:pt x="7" y="5"/>
                      <a:pt x="7" y="5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497" name="Rectangle 1398"/>
              <p:cNvSpPr>
                <a:spLocks noChangeArrowheads="1"/>
              </p:cNvSpPr>
              <p:nvPr/>
            </p:nvSpPr>
            <p:spPr bwMode="auto">
              <a:xfrm>
                <a:off x="912" y="3082"/>
                <a:ext cx="1" cy="1"/>
              </a:xfrm>
              <a:prstGeom prst="rect">
                <a:avLst/>
              </a:pr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498" name="Freeform 1399"/>
              <p:cNvSpPr>
                <a:spLocks/>
              </p:cNvSpPr>
              <p:nvPr/>
            </p:nvSpPr>
            <p:spPr bwMode="auto">
              <a:xfrm>
                <a:off x="912" y="308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499" name="Rectangle 1400"/>
              <p:cNvSpPr>
                <a:spLocks noChangeArrowheads="1"/>
              </p:cNvSpPr>
              <p:nvPr/>
            </p:nvSpPr>
            <p:spPr bwMode="auto">
              <a:xfrm>
                <a:off x="912" y="3068"/>
                <a:ext cx="1" cy="1"/>
              </a:xfrm>
              <a:prstGeom prst="rect">
                <a:avLst/>
              </a:pr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500" name="Freeform 1401"/>
              <p:cNvSpPr>
                <a:spLocks/>
              </p:cNvSpPr>
              <p:nvPr/>
            </p:nvSpPr>
            <p:spPr bwMode="auto">
              <a:xfrm>
                <a:off x="912" y="3079"/>
                <a:ext cx="0" cy="3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1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501" name="Freeform 1402"/>
              <p:cNvSpPr>
                <a:spLocks/>
              </p:cNvSpPr>
              <p:nvPr/>
            </p:nvSpPr>
            <p:spPr bwMode="auto">
              <a:xfrm>
                <a:off x="909" y="3082"/>
                <a:ext cx="3" cy="3"/>
              </a:xfrm>
              <a:custGeom>
                <a:avLst/>
                <a:gdLst>
                  <a:gd name="T0" fmla="*/ 0 w 1"/>
                  <a:gd name="T1" fmla="*/ 0 h 1"/>
                  <a:gd name="T2" fmla="*/ 1 w 1"/>
                  <a:gd name="T3" fmla="*/ 1 h 1"/>
                  <a:gd name="T4" fmla="*/ 0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502" name="Rectangle 1403"/>
              <p:cNvSpPr>
                <a:spLocks noChangeArrowheads="1"/>
              </p:cNvSpPr>
              <p:nvPr/>
            </p:nvSpPr>
            <p:spPr bwMode="auto">
              <a:xfrm>
                <a:off x="912" y="3082"/>
                <a:ext cx="1" cy="3"/>
              </a:xfrm>
              <a:prstGeom prst="rect">
                <a:avLst/>
              </a:pr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503" name="Freeform 1404"/>
              <p:cNvSpPr>
                <a:spLocks/>
              </p:cNvSpPr>
              <p:nvPr/>
            </p:nvSpPr>
            <p:spPr bwMode="auto">
              <a:xfrm>
                <a:off x="912" y="3071"/>
                <a:ext cx="22" cy="16"/>
              </a:xfrm>
              <a:custGeom>
                <a:avLst/>
                <a:gdLst>
                  <a:gd name="T0" fmla="*/ 6 w 8"/>
                  <a:gd name="T1" fmla="*/ 6 h 6"/>
                  <a:gd name="T2" fmla="*/ 7 w 8"/>
                  <a:gd name="T3" fmla="*/ 4 h 6"/>
                  <a:gd name="T4" fmla="*/ 4 w 8"/>
                  <a:gd name="T5" fmla="*/ 4 h 6"/>
                  <a:gd name="T6" fmla="*/ 7 w 8"/>
                  <a:gd name="T7" fmla="*/ 3 h 6"/>
                  <a:gd name="T8" fmla="*/ 4 w 8"/>
                  <a:gd name="T9" fmla="*/ 2 h 6"/>
                  <a:gd name="T10" fmla="*/ 5 w 8"/>
                  <a:gd name="T11" fmla="*/ 1 h 6"/>
                  <a:gd name="T12" fmla="*/ 2 w 8"/>
                  <a:gd name="T13" fmla="*/ 3 h 6"/>
                  <a:gd name="T14" fmla="*/ 4 w 8"/>
                  <a:gd name="T15" fmla="*/ 0 h 6"/>
                  <a:gd name="T16" fmla="*/ 4 w 8"/>
                  <a:gd name="T17" fmla="*/ 0 h 6"/>
                  <a:gd name="T18" fmla="*/ 3 w 8"/>
                  <a:gd name="T19" fmla="*/ 0 h 6"/>
                  <a:gd name="T20" fmla="*/ 2 w 8"/>
                  <a:gd name="T21" fmla="*/ 2 h 6"/>
                  <a:gd name="T22" fmla="*/ 1 w 8"/>
                  <a:gd name="T23" fmla="*/ 3 h 6"/>
                  <a:gd name="T24" fmla="*/ 2 w 8"/>
                  <a:gd name="T25" fmla="*/ 3 h 6"/>
                  <a:gd name="T26" fmla="*/ 1 w 8"/>
                  <a:gd name="T27" fmla="*/ 4 h 6"/>
                  <a:gd name="T28" fmla="*/ 2 w 8"/>
                  <a:gd name="T29" fmla="*/ 3 h 6"/>
                  <a:gd name="T30" fmla="*/ 1 w 8"/>
                  <a:gd name="T31" fmla="*/ 4 h 6"/>
                  <a:gd name="T32" fmla="*/ 2 w 8"/>
                  <a:gd name="T33" fmla="*/ 4 h 6"/>
                  <a:gd name="T34" fmla="*/ 2 w 8"/>
                  <a:gd name="T35" fmla="*/ 4 h 6"/>
                  <a:gd name="T36" fmla="*/ 3 w 8"/>
                  <a:gd name="T37" fmla="*/ 3 h 6"/>
                  <a:gd name="T38" fmla="*/ 2 w 8"/>
                  <a:gd name="T39" fmla="*/ 4 h 6"/>
                  <a:gd name="T40" fmla="*/ 3 w 8"/>
                  <a:gd name="T41" fmla="*/ 3 h 6"/>
                  <a:gd name="T42" fmla="*/ 1 w 8"/>
                  <a:gd name="T43" fmla="*/ 5 h 6"/>
                  <a:gd name="T44" fmla="*/ 2 w 8"/>
                  <a:gd name="T45" fmla="*/ 4 h 6"/>
                  <a:gd name="T46" fmla="*/ 1 w 8"/>
                  <a:gd name="T47" fmla="*/ 5 h 6"/>
                  <a:gd name="T48" fmla="*/ 4 w 8"/>
                  <a:gd name="T49" fmla="*/ 3 h 6"/>
                  <a:gd name="T50" fmla="*/ 2 w 8"/>
                  <a:gd name="T51" fmla="*/ 5 h 6"/>
                  <a:gd name="T52" fmla="*/ 3 w 8"/>
                  <a:gd name="T53" fmla="*/ 5 h 6"/>
                  <a:gd name="T54" fmla="*/ 2 w 8"/>
                  <a:gd name="T55" fmla="*/ 5 h 6"/>
                  <a:gd name="T56" fmla="*/ 3 w 8"/>
                  <a:gd name="T57" fmla="*/ 5 h 6"/>
                  <a:gd name="T58" fmla="*/ 4 w 8"/>
                  <a:gd name="T59" fmla="*/ 5 h 6"/>
                  <a:gd name="T60" fmla="*/ 5 w 8"/>
                  <a:gd name="T61" fmla="*/ 5 h 6"/>
                  <a:gd name="T62" fmla="*/ 4 w 8"/>
                  <a:gd name="T63" fmla="*/ 5 h 6"/>
                  <a:gd name="T64" fmla="*/ 6 w 8"/>
                  <a:gd name="T65" fmla="*/ 6 h 6"/>
                  <a:gd name="T66" fmla="*/ 5 w 8"/>
                  <a:gd name="T67" fmla="*/ 5 h 6"/>
                  <a:gd name="T68" fmla="*/ 6 w 8"/>
                  <a:gd name="T69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8" h="6">
                    <a:moveTo>
                      <a:pt x="6" y="6"/>
                    </a:moveTo>
                    <a:cubicBezTo>
                      <a:pt x="8" y="6"/>
                      <a:pt x="7" y="5"/>
                      <a:pt x="7" y="4"/>
                    </a:cubicBezTo>
                    <a:cubicBezTo>
                      <a:pt x="7" y="3"/>
                      <a:pt x="4" y="5"/>
                      <a:pt x="4" y="4"/>
                    </a:cubicBezTo>
                    <a:cubicBezTo>
                      <a:pt x="7" y="3"/>
                      <a:pt x="7" y="3"/>
                      <a:pt x="7" y="3"/>
                    </a:cubicBezTo>
                    <a:cubicBezTo>
                      <a:pt x="6" y="3"/>
                      <a:pt x="6" y="1"/>
                      <a:pt x="4" y="2"/>
                    </a:cubicBezTo>
                    <a:cubicBezTo>
                      <a:pt x="4" y="2"/>
                      <a:pt x="4" y="1"/>
                      <a:pt x="5" y="1"/>
                    </a:cubicBezTo>
                    <a:cubicBezTo>
                      <a:pt x="4" y="1"/>
                      <a:pt x="1" y="4"/>
                      <a:pt x="2" y="3"/>
                    </a:cubicBezTo>
                    <a:cubicBezTo>
                      <a:pt x="3" y="2"/>
                      <a:pt x="3" y="2"/>
                      <a:pt x="4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4" y="0"/>
                      <a:pt x="3" y="1"/>
                      <a:pt x="3" y="0"/>
                    </a:cubicBezTo>
                    <a:cubicBezTo>
                      <a:pt x="2" y="1"/>
                      <a:pt x="2" y="2"/>
                      <a:pt x="2" y="2"/>
                    </a:cubicBezTo>
                    <a:cubicBezTo>
                      <a:pt x="2" y="2"/>
                      <a:pt x="1" y="3"/>
                      <a:pt x="1" y="3"/>
                    </a:cubicBezTo>
                    <a:cubicBezTo>
                      <a:pt x="1" y="3"/>
                      <a:pt x="1" y="3"/>
                      <a:pt x="2" y="3"/>
                    </a:cubicBezTo>
                    <a:cubicBezTo>
                      <a:pt x="1" y="4"/>
                      <a:pt x="1" y="3"/>
                      <a:pt x="1" y="4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3"/>
                      <a:pt x="1" y="4"/>
                      <a:pt x="1" y="4"/>
                    </a:cubicBezTo>
                    <a:cubicBezTo>
                      <a:pt x="1" y="4"/>
                      <a:pt x="2" y="3"/>
                      <a:pt x="2" y="4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4"/>
                      <a:pt x="2" y="4"/>
                      <a:pt x="3" y="3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2" y="4"/>
                      <a:pt x="0" y="5"/>
                      <a:pt x="1" y="5"/>
                    </a:cubicBezTo>
                    <a:cubicBezTo>
                      <a:pt x="2" y="5"/>
                      <a:pt x="2" y="4"/>
                      <a:pt x="2" y="4"/>
                    </a:cubicBezTo>
                    <a:cubicBezTo>
                      <a:pt x="3" y="4"/>
                      <a:pt x="2" y="4"/>
                      <a:pt x="1" y="5"/>
                    </a:cubicBezTo>
                    <a:cubicBezTo>
                      <a:pt x="2" y="4"/>
                      <a:pt x="4" y="4"/>
                      <a:pt x="4" y="3"/>
                    </a:cubicBezTo>
                    <a:cubicBezTo>
                      <a:pt x="3" y="4"/>
                      <a:pt x="5" y="4"/>
                      <a:pt x="2" y="5"/>
                    </a:cubicBezTo>
                    <a:cubicBezTo>
                      <a:pt x="2" y="5"/>
                      <a:pt x="3" y="5"/>
                      <a:pt x="3" y="5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4" y="5"/>
                      <a:pt x="1" y="5"/>
                      <a:pt x="3" y="5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4" y="5"/>
                      <a:pt x="4" y="5"/>
                      <a:pt x="5" y="5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5" y="5"/>
                      <a:pt x="5" y="6"/>
                      <a:pt x="6" y="6"/>
                    </a:cubicBezTo>
                    <a:cubicBezTo>
                      <a:pt x="6" y="6"/>
                      <a:pt x="5" y="5"/>
                      <a:pt x="5" y="5"/>
                    </a:cubicBezTo>
                    <a:cubicBezTo>
                      <a:pt x="5" y="5"/>
                      <a:pt x="7" y="6"/>
                      <a:pt x="6" y="6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504" name="Freeform 1405"/>
              <p:cNvSpPr>
                <a:spLocks/>
              </p:cNvSpPr>
              <p:nvPr/>
            </p:nvSpPr>
            <p:spPr bwMode="auto">
              <a:xfrm>
                <a:off x="915" y="3082"/>
                <a:ext cx="2" cy="0"/>
              </a:xfrm>
              <a:custGeom>
                <a:avLst/>
                <a:gdLst>
                  <a:gd name="T0" fmla="*/ 0 w 2"/>
                  <a:gd name="T1" fmla="*/ 2 w 2"/>
                  <a:gd name="T2" fmla="*/ 0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505" name="Freeform 1406"/>
              <p:cNvSpPr>
                <a:spLocks/>
              </p:cNvSpPr>
              <p:nvPr/>
            </p:nvSpPr>
            <p:spPr bwMode="auto">
              <a:xfrm>
                <a:off x="912" y="3082"/>
                <a:ext cx="19" cy="24"/>
              </a:xfrm>
              <a:custGeom>
                <a:avLst/>
                <a:gdLst>
                  <a:gd name="T0" fmla="*/ 3 w 7"/>
                  <a:gd name="T1" fmla="*/ 3 h 9"/>
                  <a:gd name="T2" fmla="*/ 2 w 7"/>
                  <a:gd name="T3" fmla="*/ 2 h 9"/>
                  <a:gd name="T4" fmla="*/ 5 w 7"/>
                  <a:gd name="T5" fmla="*/ 4 h 9"/>
                  <a:gd name="T6" fmla="*/ 5 w 7"/>
                  <a:gd name="T7" fmla="*/ 5 h 9"/>
                  <a:gd name="T8" fmla="*/ 2 w 7"/>
                  <a:gd name="T9" fmla="*/ 3 h 9"/>
                  <a:gd name="T10" fmla="*/ 2 w 7"/>
                  <a:gd name="T11" fmla="*/ 3 h 9"/>
                  <a:gd name="T12" fmla="*/ 3 w 7"/>
                  <a:gd name="T13" fmla="*/ 4 h 9"/>
                  <a:gd name="T14" fmla="*/ 4 w 7"/>
                  <a:gd name="T15" fmla="*/ 5 h 9"/>
                  <a:gd name="T16" fmla="*/ 3 w 7"/>
                  <a:gd name="T17" fmla="*/ 5 h 9"/>
                  <a:gd name="T18" fmla="*/ 2 w 7"/>
                  <a:gd name="T19" fmla="*/ 3 h 9"/>
                  <a:gd name="T20" fmla="*/ 4 w 7"/>
                  <a:gd name="T21" fmla="*/ 8 h 9"/>
                  <a:gd name="T22" fmla="*/ 4 w 7"/>
                  <a:gd name="T23" fmla="*/ 8 h 9"/>
                  <a:gd name="T24" fmla="*/ 3 w 7"/>
                  <a:gd name="T25" fmla="*/ 6 h 9"/>
                  <a:gd name="T26" fmla="*/ 3 w 7"/>
                  <a:gd name="T27" fmla="*/ 6 h 9"/>
                  <a:gd name="T28" fmla="*/ 4 w 7"/>
                  <a:gd name="T29" fmla="*/ 7 h 9"/>
                  <a:gd name="T30" fmla="*/ 7 w 7"/>
                  <a:gd name="T31" fmla="*/ 4 h 9"/>
                  <a:gd name="T32" fmla="*/ 6 w 7"/>
                  <a:gd name="T33" fmla="*/ 4 h 9"/>
                  <a:gd name="T34" fmla="*/ 5 w 7"/>
                  <a:gd name="T35" fmla="*/ 3 h 9"/>
                  <a:gd name="T36" fmla="*/ 3 w 7"/>
                  <a:gd name="T37" fmla="*/ 2 h 9"/>
                  <a:gd name="T38" fmla="*/ 4 w 7"/>
                  <a:gd name="T39" fmla="*/ 2 h 9"/>
                  <a:gd name="T40" fmla="*/ 2 w 7"/>
                  <a:gd name="T41" fmla="*/ 2 h 9"/>
                  <a:gd name="T42" fmla="*/ 1 w 7"/>
                  <a:gd name="T43" fmla="*/ 1 h 9"/>
                  <a:gd name="T44" fmla="*/ 1 w 7"/>
                  <a:gd name="T45" fmla="*/ 1 h 9"/>
                  <a:gd name="T46" fmla="*/ 3 w 7"/>
                  <a:gd name="T47" fmla="*/ 3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7" h="9">
                    <a:moveTo>
                      <a:pt x="3" y="3"/>
                    </a:moveTo>
                    <a:cubicBezTo>
                      <a:pt x="3" y="3"/>
                      <a:pt x="2" y="2"/>
                      <a:pt x="2" y="2"/>
                    </a:cubicBezTo>
                    <a:cubicBezTo>
                      <a:pt x="3" y="3"/>
                      <a:pt x="4" y="3"/>
                      <a:pt x="5" y="4"/>
                    </a:cubicBezTo>
                    <a:cubicBezTo>
                      <a:pt x="4" y="3"/>
                      <a:pt x="5" y="4"/>
                      <a:pt x="5" y="5"/>
                    </a:cubicBezTo>
                    <a:cubicBezTo>
                      <a:pt x="4" y="4"/>
                      <a:pt x="3" y="3"/>
                      <a:pt x="2" y="3"/>
                    </a:cubicBezTo>
                    <a:cubicBezTo>
                      <a:pt x="3" y="3"/>
                      <a:pt x="2" y="3"/>
                      <a:pt x="2" y="3"/>
                    </a:cubicBezTo>
                    <a:cubicBezTo>
                      <a:pt x="3" y="3"/>
                      <a:pt x="2" y="4"/>
                      <a:pt x="3" y="4"/>
                    </a:cubicBezTo>
                    <a:cubicBezTo>
                      <a:pt x="4" y="5"/>
                      <a:pt x="4" y="6"/>
                      <a:pt x="4" y="5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2" y="4"/>
                      <a:pt x="3" y="4"/>
                      <a:pt x="2" y="3"/>
                    </a:cubicBezTo>
                    <a:cubicBezTo>
                      <a:pt x="3" y="5"/>
                      <a:pt x="2" y="6"/>
                      <a:pt x="4" y="8"/>
                    </a:cubicBezTo>
                    <a:cubicBezTo>
                      <a:pt x="4" y="9"/>
                      <a:pt x="4" y="8"/>
                      <a:pt x="4" y="8"/>
                    </a:cubicBezTo>
                    <a:cubicBezTo>
                      <a:pt x="3" y="8"/>
                      <a:pt x="3" y="6"/>
                      <a:pt x="3" y="6"/>
                    </a:cubicBezTo>
                    <a:cubicBezTo>
                      <a:pt x="3" y="6"/>
                      <a:pt x="3" y="5"/>
                      <a:pt x="3" y="6"/>
                    </a:cubicBezTo>
                    <a:cubicBezTo>
                      <a:pt x="4" y="7"/>
                      <a:pt x="4" y="7"/>
                      <a:pt x="4" y="7"/>
                    </a:cubicBezTo>
                    <a:cubicBezTo>
                      <a:pt x="5" y="7"/>
                      <a:pt x="6" y="5"/>
                      <a:pt x="7" y="4"/>
                    </a:cubicBezTo>
                    <a:cubicBezTo>
                      <a:pt x="6" y="4"/>
                      <a:pt x="6" y="4"/>
                      <a:pt x="6" y="4"/>
                    </a:cubicBezTo>
                    <a:cubicBezTo>
                      <a:pt x="6" y="4"/>
                      <a:pt x="6" y="3"/>
                      <a:pt x="5" y="3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4" y="2"/>
                      <a:pt x="3" y="2"/>
                      <a:pt x="4" y="2"/>
                    </a:cubicBezTo>
                    <a:cubicBezTo>
                      <a:pt x="3" y="2"/>
                      <a:pt x="3" y="2"/>
                      <a:pt x="2" y="2"/>
                    </a:cubicBezTo>
                    <a:cubicBezTo>
                      <a:pt x="2" y="1"/>
                      <a:pt x="3" y="2"/>
                      <a:pt x="1" y="1"/>
                    </a:cubicBezTo>
                    <a:cubicBezTo>
                      <a:pt x="0" y="0"/>
                      <a:pt x="2" y="2"/>
                      <a:pt x="1" y="1"/>
                    </a:cubicBezTo>
                    <a:lnTo>
                      <a:pt x="3" y="3"/>
                    </a:ln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506" name="Freeform 1407"/>
              <p:cNvSpPr>
                <a:spLocks/>
              </p:cNvSpPr>
              <p:nvPr/>
            </p:nvSpPr>
            <p:spPr bwMode="auto">
              <a:xfrm>
                <a:off x="920" y="3087"/>
                <a:ext cx="3" cy="0"/>
              </a:xfrm>
              <a:custGeom>
                <a:avLst/>
                <a:gdLst>
                  <a:gd name="T0" fmla="*/ 0 w 3"/>
                  <a:gd name="T1" fmla="*/ 3 w 3"/>
                  <a:gd name="T2" fmla="*/ 0 w 3"/>
                  <a:gd name="T3" fmla="*/ 0 w 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3">
                    <a:moveTo>
                      <a:pt x="0" y="0"/>
                    </a:moveTo>
                    <a:lnTo>
                      <a:pt x="3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507" name="Freeform 1408"/>
              <p:cNvSpPr>
                <a:spLocks/>
              </p:cNvSpPr>
              <p:nvPr/>
            </p:nvSpPr>
            <p:spPr bwMode="auto">
              <a:xfrm>
                <a:off x="928" y="3090"/>
                <a:ext cx="3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1" y="0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508" name="Freeform 1409"/>
              <p:cNvSpPr>
                <a:spLocks/>
              </p:cNvSpPr>
              <p:nvPr/>
            </p:nvSpPr>
            <p:spPr bwMode="auto">
              <a:xfrm>
                <a:off x="915" y="3090"/>
                <a:ext cx="2" cy="3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1 h 1"/>
                  <a:gd name="T4" fmla="*/ 1 w 1"/>
                  <a:gd name="T5" fmla="*/ 1 h 1"/>
                  <a:gd name="T6" fmla="*/ 0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509" name="Freeform 1410"/>
              <p:cNvSpPr>
                <a:spLocks/>
              </p:cNvSpPr>
              <p:nvPr/>
            </p:nvSpPr>
            <p:spPr bwMode="auto">
              <a:xfrm>
                <a:off x="915" y="3096"/>
                <a:ext cx="8" cy="13"/>
              </a:xfrm>
              <a:custGeom>
                <a:avLst/>
                <a:gdLst>
                  <a:gd name="T0" fmla="*/ 1 w 3"/>
                  <a:gd name="T1" fmla="*/ 5 h 5"/>
                  <a:gd name="T2" fmla="*/ 3 w 3"/>
                  <a:gd name="T3" fmla="*/ 4 h 5"/>
                  <a:gd name="T4" fmla="*/ 0 w 3"/>
                  <a:gd name="T5" fmla="*/ 0 h 5"/>
                  <a:gd name="T6" fmla="*/ 1 w 3"/>
                  <a:gd name="T7" fmla="*/ 3 h 5"/>
                  <a:gd name="T8" fmla="*/ 1 w 3"/>
                  <a:gd name="T9" fmla="*/ 3 h 5"/>
                  <a:gd name="T10" fmla="*/ 1 w 3"/>
                  <a:gd name="T11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" h="5">
                    <a:moveTo>
                      <a:pt x="1" y="5"/>
                    </a:moveTo>
                    <a:cubicBezTo>
                      <a:pt x="2" y="4"/>
                      <a:pt x="1" y="3"/>
                      <a:pt x="3" y="4"/>
                    </a:cubicBezTo>
                    <a:cubicBezTo>
                      <a:pt x="2" y="2"/>
                      <a:pt x="1" y="2"/>
                      <a:pt x="0" y="0"/>
                    </a:cubicBezTo>
                    <a:cubicBezTo>
                      <a:pt x="0" y="0"/>
                      <a:pt x="1" y="2"/>
                      <a:pt x="1" y="3"/>
                    </a:cubicBezTo>
                    <a:cubicBezTo>
                      <a:pt x="1" y="2"/>
                      <a:pt x="1" y="3"/>
                      <a:pt x="1" y="3"/>
                    </a:cubicBezTo>
                    <a:lnTo>
                      <a:pt x="1" y="5"/>
                    </a:ln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</p:grpSp>
        <p:grpSp>
          <p:nvGrpSpPr>
            <p:cNvPr id="13" name="Group 1612"/>
            <p:cNvGrpSpPr>
              <a:grpSpLocks/>
            </p:cNvGrpSpPr>
            <p:nvPr/>
          </p:nvGrpSpPr>
          <p:grpSpPr bwMode="auto">
            <a:xfrm>
              <a:off x="482" y="2794"/>
              <a:ext cx="569" cy="416"/>
              <a:chOff x="482" y="2794"/>
              <a:chExt cx="569" cy="416"/>
            </a:xfrm>
          </p:grpSpPr>
          <p:sp>
            <p:nvSpPr>
              <p:cNvPr id="110" name="Freeform 1412"/>
              <p:cNvSpPr>
                <a:spLocks/>
              </p:cNvSpPr>
              <p:nvPr/>
            </p:nvSpPr>
            <p:spPr bwMode="auto">
              <a:xfrm>
                <a:off x="882" y="3090"/>
                <a:ext cx="35" cy="19"/>
              </a:xfrm>
              <a:custGeom>
                <a:avLst/>
                <a:gdLst>
                  <a:gd name="T0" fmla="*/ 10 w 13"/>
                  <a:gd name="T1" fmla="*/ 3 h 7"/>
                  <a:gd name="T2" fmla="*/ 9 w 13"/>
                  <a:gd name="T3" fmla="*/ 4 h 7"/>
                  <a:gd name="T4" fmla="*/ 9 w 13"/>
                  <a:gd name="T5" fmla="*/ 3 h 7"/>
                  <a:gd name="T6" fmla="*/ 9 w 13"/>
                  <a:gd name="T7" fmla="*/ 2 h 7"/>
                  <a:gd name="T8" fmla="*/ 9 w 13"/>
                  <a:gd name="T9" fmla="*/ 3 h 7"/>
                  <a:gd name="T10" fmla="*/ 8 w 13"/>
                  <a:gd name="T11" fmla="*/ 3 h 7"/>
                  <a:gd name="T12" fmla="*/ 8 w 13"/>
                  <a:gd name="T13" fmla="*/ 5 h 7"/>
                  <a:gd name="T14" fmla="*/ 7 w 13"/>
                  <a:gd name="T15" fmla="*/ 2 h 7"/>
                  <a:gd name="T16" fmla="*/ 7 w 13"/>
                  <a:gd name="T17" fmla="*/ 6 h 7"/>
                  <a:gd name="T18" fmla="*/ 6 w 13"/>
                  <a:gd name="T19" fmla="*/ 4 h 7"/>
                  <a:gd name="T20" fmla="*/ 6 w 13"/>
                  <a:gd name="T21" fmla="*/ 4 h 7"/>
                  <a:gd name="T22" fmla="*/ 6 w 13"/>
                  <a:gd name="T23" fmla="*/ 4 h 7"/>
                  <a:gd name="T24" fmla="*/ 6 w 13"/>
                  <a:gd name="T25" fmla="*/ 2 h 7"/>
                  <a:gd name="T26" fmla="*/ 6 w 13"/>
                  <a:gd name="T27" fmla="*/ 2 h 7"/>
                  <a:gd name="T28" fmla="*/ 6 w 13"/>
                  <a:gd name="T29" fmla="*/ 2 h 7"/>
                  <a:gd name="T30" fmla="*/ 4 w 13"/>
                  <a:gd name="T31" fmla="*/ 2 h 7"/>
                  <a:gd name="T32" fmla="*/ 5 w 13"/>
                  <a:gd name="T33" fmla="*/ 1 h 7"/>
                  <a:gd name="T34" fmla="*/ 3 w 13"/>
                  <a:gd name="T35" fmla="*/ 3 h 7"/>
                  <a:gd name="T36" fmla="*/ 2 w 13"/>
                  <a:gd name="T37" fmla="*/ 2 h 7"/>
                  <a:gd name="T38" fmla="*/ 4 w 13"/>
                  <a:gd name="T39" fmla="*/ 1 h 7"/>
                  <a:gd name="T40" fmla="*/ 3 w 13"/>
                  <a:gd name="T41" fmla="*/ 2 h 7"/>
                  <a:gd name="T42" fmla="*/ 5 w 13"/>
                  <a:gd name="T43" fmla="*/ 0 h 7"/>
                  <a:gd name="T44" fmla="*/ 2 w 13"/>
                  <a:gd name="T45" fmla="*/ 1 h 7"/>
                  <a:gd name="T46" fmla="*/ 2 w 13"/>
                  <a:gd name="T47" fmla="*/ 0 h 7"/>
                  <a:gd name="T48" fmla="*/ 0 w 13"/>
                  <a:gd name="T49" fmla="*/ 1 h 7"/>
                  <a:gd name="T50" fmla="*/ 2 w 13"/>
                  <a:gd name="T51" fmla="*/ 5 h 7"/>
                  <a:gd name="T52" fmla="*/ 4 w 13"/>
                  <a:gd name="T53" fmla="*/ 4 h 7"/>
                  <a:gd name="T54" fmla="*/ 2 w 13"/>
                  <a:gd name="T55" fmla="*/ 6 h 7"/>
                  <a:gd name="T56" fmla="*/ 4 w 13"/>
                  <a:gd name="T57" fmla="*/ 4 h 7"/>
                  <a:gd name="T58" fmla="*/ 3 w 13"/>
                  <a:gd name="T59" fmla="*/ 6 h 7"/>
                  <a:gd name="T60" fmla="*/ 4 w 13"/>
                  <a:gd name="T61" fmla="*/ 4 h 7"/>
                  <a:gd name="T62" fmla="*/ 4 w 13"/>
                  <a:gd name="T63" fmla="*/ 7 h 7"/>
                  <a:gd name="T64" fmla="*/ 10 w 13"/>
                  <a:gd name="T65" fmla="*/ 6 h 7"/>
                  <a:gd name="T66" fmla="*/ 9 w 13"/>
                  <a:gd name="T67" fmla="*/ 5 h 7"/>
                  <a:gd name="T68" fmla="*/ 11 w 13"/>
                  <a:gd name="T69" fmla="*/ 4 h 7"/>
                  <a:gd name="T70" fmla="*/ 11 w 13"/>
                  <a:gd name="T71" fmla="*/ 3 h 7"/>
                  <a:gd name="T72" fmla="*/ 12 w 13"/>
                  <a:gd name="T73" fmla="*/ 6 h 7"/>
                  <a:gd name="T74" fmla="*/ 12 w 13"/>
                  <a:gd name="T75" fmla="*/ 5 h 7"/>
                  <a:gd name="T76" fmla="*/ 12 w 13"/>
                  <a:gd name="T77" fmla="*/ 5 h 7"/>
                  <a:gd name="T78" fmla="*/ 13 w 13"/>
                  <a:gd name="T79" fmla="*/ 5 h 7"/>
                  <a:gd name="T80" fmla="*/ 11 w 13"/>
                  <a:gd name="T81" fmla="*/ 2 h 7"/>
                  <a:gd name="T82" fmla="*/ 9 w 13"/>
                  <a:gd name="T83" fmla="*/ 1 h 7"/>
                  <a:gd name="T84" fmla="*/ 10 w 13"/>
                  <a:gd name="T85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3" h="7">
                    <a:moveTo>
                      <a:pt x="10" y="3"/>
                    </a:moveTo>
                    <a:cubicBezTo>
                      <a:pt x="9" y="3"/>
                      <a:pt x="9" y="4"/>
                      <a:pt x="9" y="4"/>
                    </a:cubicBezTo>
                    <a:cubicBezTo>
                      <a:pt x="9" y="3"/>
                      <a:pt x="9" y="3"/>
                      <a:pt x="9" y="3"/>
                    </a:cubicBezTo>
                    <a:cubicBezTo>
                      <a:pt x="9" y="1"/>
                      <a:pt x="9" y="3"/>
                      <a:pt x="9" y="2"/>
                    </a:cubicBezTo>
                    <a:cubicBezTo>
                      <a:pt x="9" y="3"/>
                      <a:pt x="9" y="3"/>
                      <a:pt x="9" y="3"/>
                    </a:cubicBezTo>
                    <a:cubicBezTo>
                      <a:pt x="8" y="2"/>
                      <a:pt x="9" y="4"/>
                      <a:pt x="8" y="3"/>
                    </a:cubicBezTo>
                    <a:cubicBezTo>
                      <a:pt x="8" y="4"/>
                      <a:pt x="8" y="4"/>
                      <a:pt x="8" y="5"/>
                    </a:cubicBezTo>
                    <a:cubicBezTo>
                      <a:pt x="7" y="3"/>
                      <a:pt x="8" y="3"/>
                      <a:pt x="7" y="2"/>
                    </a:cubicBezTo>
                    <a:cubicBezTo>
                      <a:pt x="7" y="3"/>
                      <a:pt x="7" y="4"/>
                      <a:pt x="7" y="6"/>
                    </a:cubicBezTo>
                    <a:cubicBezTo>
                      <a:pt x="6" y="4"/>
                      <a:pt x="6" y="6"/>
                      <a:pt x="6" y="4"/>
                    </a:cubicBezTo>
                    <a:cubicBezTo>
                      <a:pt x="6" y="4"/>
                      <a:pt x="6" y="4"/>
                      <a:pt x="6" y="4"/>
                    </a:cubicBezTo>
                    <a:cubicBezTo>
                      <a:pt x="7" y="2"/>
                      <a:pt x="6" y="5"/>
                      <a:pt x="6" y="4"/>
                    </a:cubicBezTo>
                    <a:cubicBezTo>
                      <a:pt x="6" y="2"/>
                      <a:pt x="6" y="2"/>
                      <a:pt x="6" y="2"/>
                    </a:cubicBezTo>
                    <a:cubicBezTo>
                      <a:pt x="6" y="3"/>
                      <a:pt x="5" y="3"/>
                      <a:pt x="6" y="2"/>
                    </a:cubicBezTo>
                    <a:cubicBezTo>
                      <a:pt x="6" y="2"/>
                      <a:pt x="6" y="2"/>
                      <a:pt x="6" y="2"/>
                    </a:cubicBezTo>
                    <a:cubicBezTo>
                      <a:pt x="5" y="3"/>
                      <a:pt x="5" y="2"/>
                      <a:pt x="4" y="2"/>
                    </a:cubicBezTo>
                    <a:cubicBezTo>
                      <a:pt x="5" y="1"/>
                      <a:pt x="5" y="1"/>
                      <a:pt x="5" y="1"/>
                    </a:cubicBezTo>
                    <a:cubicBezTo>
                      <a:pt x="4" y="1"/>
                      <a:pt x="5" y="2"/>
                      <a:pt x="3" y="3"/>
                    </a:cubicBezTo>
                    <a:cubicBezTo>
                      <a:pt x="5" y="1"/>
                      <a:pt x="2" y="3"/>
                      <a:pt x="2" y="2"/>
                    </a:cubicBezTo>
                    <a:cubicBezTo>
                      <a:pt x="3" y="2"/>
                      <a:pt x="3" y="2"/>
                      <a:pt x="4" y="1"/>
                    </a:cubicBezTo>
                    <a:cubicBezTo>
                      <a:pt x="3" y="2"/>
                      <a:pt x="4" y="1"/>
                      <a:pt x="3" y="2"/>
                    </a:cubicBezTo>
                    <a:cubicBezTo>
                      <a:pt x="5" y="1"/>
                      <a:pt x="3" y="1"/>
                      <a:pt x="5" y="0"/>
                    </a:cubicBezTo>
                    <a:cubicBezTo>
                      <a:pt x="4" y="1"/>
                      <a:pt x="3" y="1"/>
                      <a:pt x="2" y="1"/>
                    </a:cubicBezTo>
                    <a:cubicBezTo>
                      <a:pt x="3" y="0"/>
                      <a:pt x="3" y="0"/>
                      <a:pt x="2" y="0"/>
                    </a:cubicBezTo>
                    <a:cubicBezTo>
                      <a:pt x="2" y="1"/>
                      <a:pt x="0" y="1"/>
                      <a:pt x="0" y="1"/>
                    </a:cubicBezTo>
                    <a:cubicBezTo>
                      <a:pt x="0" y="2"/>
                      <a:pt x="2" y="3"/>
                      <a:pt x="2" y="5"/>
                    </a:cubicBezTo>
                    <a:cubicBezTo>
                      <a:pt x="3" y="3"/>
                      <a:pt x="2" y="5"/>
                      <a:pt x="4" y="4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3" y="6"/>
                      <a:pt x="3" y="5"/>
                      <a:pt x="4" y="4"/>
                    </a:cubicBezTo>
                    <a:cubicBezTo>
                      <a:pt x="4" y="4"/>
                      <a:pt x="4" y="5"/>
                      <a:pt x="3" y="6"/>
                    </a:cubicBezTo>
                    <a:cubicBezTo>
                      <a:pt x="4" y="6"/>
                      <a:pt x="3" y="5"/>
                      <a:pt x="4" y="4"/>
                    </a:cubicBezTo>
                    <a:cubicBezTo>
                      <a:pt x="4" y="7"/>
                      <a:pt x="4" y="7"/>
                      <a:pt x="4" y="7"/>
                    </a:cubicBezTo>
                    <a:cubicBezTo>
                      <a:pt x="6" y="7"/>
                      <a:pt x="8" y="5"/>
                      <a:pt x="10" y="6"/>
                    </a:cubicBezTo>
                    <a:cubicBezTo>
                      <a:pt x="9" y="5"/>
                      <a:pt x="9" y="5"/>
                      <a:pt x="9" y="5"/>
                    </a:cubicBezTo>
                    <a:cubicBezTo>
                      <a:pt x="10" y="6"/>
                      <a:pt x="9" y="2"/>
                      <a:pt x="11" y="4"/>
                    </a:cubicBezTo>
                    <a:cubicBezTo>
                      <a:pt x="11" y="3"/>
                      <a:pt x="11" y="3"/>
                      <a:pt x="11" y="3"/>
                    </a:cubicBezTo>
                    <a:cubicBezTo>
                      <a:pt x="11" y="4"/>
                      <a:pt x="12" y="5"/>
                      <a:pt x="12" y="6"/>
                    </a:cubicBezTo>
                    <a:cubicBezTo>
                      <a:pt x="12" y="6"/>
                      <a:pt x="12" y="6"/>
                      <a:pt x="12" y="5"/>
                    </a:cubicBezTo>
                    <a:cubicBezTo>
                      <a:pt x="12" y="5"/>
                      <a:pt x="12" y="5"/>
                      <a:pt x="12" y="5"/>
                    </a:cubicBezTo>
                    <a:cubicBezTo>
                      <a:pt x="11" y="4"/>
                      <a:pt x="12" y="4"/>
                      <a:pt x="13" y="5"/>
                    </a:cubicBezTo>
                    <a:cubicBezTo>
                      <a:pt x="12" y="4"/>
                      <a:pt x="11" y="3"/>
                      <a:pt x="11" y="2"/>
                    </a:cubicBezTo>
                    <a:cubicBezTo>
                      <a:pt x="11" y="5"/>
                      <a:pt x="9" y="0"/>
                      <a:pt x="9" y="1"/>
                    </a:cubicBezTo>
                    <a:cubicBezTo>
                      <a:pt x="9" y="2"/>
                      <a:pt x="9" y="2"/>
                      <a:pt x="10" y="3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11" name="Freeform 1413"/>
              <p:cNvSpPr>
                <a:spLocks/>
              </p:cNvSpPr>
              <p:nvPr/>
            </p:nvSpPr>
            <p:spPr bwMode="auto">
              <a:xfrm>
                <a:off x="915" y="3106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12" name="Freeform 1414"/>
              <p:cNvSpPr>
                <a:spLocks/>
              </p:cNvSpPr>
              <p:nvPr/>
            </p:nvSpPr>
            <p:spPr bwMode="auto">
              <a:xfrm>
                <a:off x="887" y="3090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13" name="Rectangle 1415"/>
              <p:cNvSpPr>
                <a:spLocks noChangeArrowheads="1"/>
              </p:cNvSpPr>
              <p:nvPr/>
            </p:nvSpPr>
            <p:spPr bwMode="auto">
              <a:xfrm>
                <a:off x="917" y="3104"/>
                <a:ext cx="1" cy="1"/>
              </a:xfrm>
              <a:prstGeom prst="rect">
                <a:avLst/>
              </a:pr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14" name="Freeform 1416"/>
              <p:cNvSpPr>
                <a:spLocks/>
              </p:cNvSpPr>
              <p:nvPr/>
            </p:nvSpPr>
            <p:spPr bwMode="auto">
              <a:xfrm>
                <a:off x="912" y="3096"/>
                <a:ext cx="0" cy="2"/>
              </a:xfrm>
              <a:custGeom>
                <a:avLst/>
                <a:gdLst>
                  <a:gd name="T0" fmla="*/ 0 h 2"/>
                  <a:gd name="T1" fmla="*/ 0 h 2"/>
                  <a:gd name="T2" fmla="*/ 2 h 2"/>
                  <a:gd name="T3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15" name="Freeform 1417"/>
              <p:cNvSpPr>
                <a:spLocks/>
              </p:cNvSpPr>
              <p:nvPr/>
            </p:nvSpPr>
            <p:spPr bwMode="auto">
              <a:xfrm>
                <a:off x="890" y="3085"/>
                <a:ext cx="3" cy="0"/>
              </a:xfrm>
              <a:custGeom>
                <a:avLst/>
                <a:gdLst>
                  <a:gd name="T0" fmla="*/ 3 w 3"/>
                  <a:gd name="T1" fmla="*/ 0 w 3"/>
                  <a:gd name="T2" fmla="*/ 3 w 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3">
                    <a:moveTo>
                      <a:pt x="3" y="0"/>
                    </a:moveTo>
                    <a:lnTo>
                      <a:pt x="0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16" name="Freeform 1418"/>
              <p:cNvSpPr>
                <a:spLocks/>
              </p:cNvSpPr>
              <p:nvPr/>
            </p:nvSpPr>
            <p:spPr bwMode="auto">
              <a:xfrm>
                <a:off x="896" y="3079"/>
                <a:ext cx="2" cy="0"/>
              </a:xfrm>
              <a:custGeom>
                <a:avLst/>
                <a:gdLst>
                  <a:gd name="T0" fmla="*/ 2 w 2"/>
                  <a:gd name="T1" fmla="*/ 0 w 2"/>
                  <a:gd name="T2" fmla="*/ 2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0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17" name="Freeform 1419"/>
              <p:cNvSpPr>
                <a:spLocks/>
              </p:cNvSpPr>
              <p:nvPr/>
            </p:nvSpPr>
            <p:spPr bwMode="auto">
              <a:xfrm>
                <a:off x="879" y="3057"/>
                <a:ext cx="60" cy="33"/>
              </a:xfrm>
              <a:custGeom>
                <a:avLst/>
                <a:gdLst>
                  <a:gd name="T0" fmla="*/ 17 w 22"/>
                  <a:gd name="T1" fmla="*/ 9 h 12"/>
                  <a:gd name="T2" fmla="*/ 18 w 22"/>
                  <a:gd name="T3" fmla="*/ 11 h 12"/>
                  <a:gd name="T4" fmla="*/ 20 w 22"/>
                  <a:gd name="T5" fmla="*/ 10 h 12"/>
                  <a:gd name="T6" fmla="*/ 19 w 22"/>
                  <a:gd name="T7" fmla="*/ 7 h 12"/>
                  <a:gd name="T8" fmla="*/ 17 w 22"/>
                  <a:gd name="T9" fmla="*/ 3 h 12"/>
                  <a:gd name="T10" fmla="*/ 15 w 22"/>
                  <a:gd name="T11" fmla="*/ 2 h 12"/>
                  <a:gd name="T12" fmla="*/ 12 w 22"/>
                  <a:gd name="T13" fmla="*/ 3 h 12"/>
                  <a:gd name="T14" fmla="*/ 11 w 22"/>
                  <a:gd name="T15" fmla="*/ 2 h 12"/>
                  <a:gd name="T16" fmla="*/ 10 w 22"/>
                  <a:gd name="T17" fmla="*/ 2 h 12"/>
                  <a:gd name="T18" fmla="*/ 9 w 22"/>
                  <a:gd name="T19" fmla="*/ 5 h 12"/>
                  <a:gd name="T20" fmla="*/ 8 w 22"/>
                  <a:gd name="T21" fmla="*/ 6 h 12"/>
                  <a:gd name="T22" fmla="*/ 7 w 22"/>
                  <a:gd name="T23" fmla="*/ 4 h 12"/>
                  <a:gd name="T24" fmla="*/ 6 w 22"/>
                  <a:gd name="T25" fmla="*/ 5 h 12"/>
                  <a:gd name="T26" fmla="*/ 4 w 22"/>
                  <a:gd name="T27" fmla="*/ 5 h 12"/>
                  <a:gd name="T28" fmla="*/ 3 w 22"/>
                  <a:gd name="T29" fmla="*/ 7 h 12"/>
                  <a:gd name="T30" fmla="*/ 4 w 22"/>
                  <a:gd name="T31" fmla="*/ 8 h 12"/>
                  <a:gd name="T32" fmla="*/ 2 w 22"/>
                  <a:gd name="T33" fmla="*/ 8 h 12"/>
                  <a:gd name="T34" fmla="*/ 2 w 22"/>
                  <a:gd name="T35" fmla="*/ 9 h 12"/>
                  <a:gd name="T36" fmla="*/ 2 w 22"/>
                  <a:gd name="T37" fmla="*/ 12 h 12"/>
                  <a:gd name="T38" fmla="*/ 2 w 22"/>
                  <a:gd name="T39" fmla="*/ 10 h 12"/>
                  <a:gd name="T40" fmla="*/ 1 w 22"/>
                  <a:gd name="T41" fmla="*/ 10 h 12"/>
                  <a:gd name="T42" fmla="*/ 5 w 22"/>
                  <a:gd name="T43" fmla="*/ 10 h 12"/>
                  <a:gd name="T44" fmla="*/ 6 w 22"/>
                  <a:gd name="T45" fmla="*/ 10 h 12"/>
                  <a:gd name="T46" fmla="*/ 5 w 22"/>
                  <a:gd name="T47" fmla="*/ 10 h 12"/>
                  <a:gd name="T48" fmla="*/ 6 w 22"/>
                  <a:gd name="T49" fmla="*/ 9 h 12"/>
                  <a:gd name="T50" fmla="*/ 6 w 22"/>
                  <a:gd name="T51" fmla="*/ 9 h 12"/>
                  <a:gd name="T52" fmla="*/ 6 w 22"/>
                  <a:gd name="T53" fmla="*/ 8 h 12"/>
                  <a:gd name="T54" fmla="*/ 7 w 22"/>
                  <a:gd name="T55" fmla="*/ 8 h 12"/>
                  <a:gd name="T56" fmla="*/ 7 w 22"/>
                  <a:gd name="T57" fmla="*/ 8 h 12"/>
                  <a:gd name="T58" fmla="*/ 7 w 22"/>
                  <a:gd name="T59" fmla="*/ 8 h 12"/>
                  <a:gd name="T60" fmla="*/ 8 w 22"/>
                  <a:gd name="T61" fmla="*/ 6 h 12"/>
                  <a:gd name="T62" fmla="*/ 9 w 22"/>
                  <a:gd name="T63" fmla="*/ 8 h 12"/>
                  <a:gd name="T64" fmla="*/ 9 w 22"/>
                  <a:gd name="T65" fmla="*/ 8 h 12"/>
                  <a:gd name="T66" fmla="*/ 10 w 22"/>
                  <a:gd name="T67" fmla="*/ 6 h 12"/>
                  <a:gd name="T68" fmla="*/ 11 w 22"/>
                  <a:gd name="T69" fmla="*/ 5 h 12"/>
                  <a:gd name="T70" fmla="*/ 13 w 22"/>
                  <a:gd name="T71" fmla="*/ 5 h 12"/>
                  <a:gd name="T72" fmla="*/ 14 w 22"/>
                  <a:gd name="T73" fmla="*/ 5 h 12"/>
                  <a:gd name="T74" fmla="*/ 16 w 22"/>
                  <a:gd name="T75" fmla="*/ 6 h 12"/>
                  <a:gd name="T76" fmla="*/ 16 w 22"/>
                  <a:gd name="T77" fmla="*/ 4 h 12"/>
                  <a:gd name="T78" fmla="*/ 15 w 22"/>
                  <a:gd name="T79" fmla="*/ 7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22" h="12">
                    <a:moveTo>
                      <a:pt x="15" y="8"/>
                    </a:moveTo>
                    <a:cubicBezTo>
                      <a:pt x="15" y="8"/>
                      <a:pt x="16" y="8"/>
                      <a:pt x="17" y="9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6" y="9"/>
                      <a:pt x="17" y="10"/>
                      <a:pt x="18" y="11"/>
                    </a:cubicBezTo>
                    <a:cubicBezTo>
                      <a:pt x="18" y="10"/>
                      <a:pt x="18" y="10"/>
                      <a:pt x="18" y="10"/>
                    </a:cubicBezTo>
                    <a:cubicBezTo>
                      <a:pt x="17" y="9"/>
                      <a:pt x="19" y="11"/>
                      <a:pt x="20" y="10"/>
                    </a:cubicBezTo>
                    <a:cubicBezTo>
                      <a:pt x="20" y="9"/>
                      <a:pt x="17" y="8"/>
                      <a:pt x="18" y="7"/>
                    </a:cubicBezTo>
                    <a:cubicBezTo>
                      <a:pt x="18" y="7"/>
                      <a:pt x="18" y="7"/>
                      <a:pt x="19" y="7"/>
                    </a:cubicBezTo>
                    <a:cubicBezTo>
                      <a:pt x="19" y="6"/>
                      <a:pt x="17" y="7"/>
                      <a:pt x="17" y="6"/>
                    </a:cubicBezTo>
                    <a:cubicBezTo>
                      <a:pt x="22" y="4"/>
                      <a:pt x="15" y="6"/>
                      <a:pt x="17" y="3"/>
                    </a:cubicBezTo>
                    <a:cubicBezTo>
                      <a:pt x="16" y="3"/>
                      <a:pt x="16" y="3"/>
                      <a:pt x="15" y="4"/>
                    </a:cubicBezTo>
                    <a:cubicBezTo>
                      <a:pt x="15" y="2"/>
                      <a:pt x="14" y="3"/>
                      <a:pt x="15" y="2"/>
                    </a:cubicBezTo>
                    <a:cubicBezTo>
                      <a:pt x="14" y="5"/>
                      <a:pt x="13" y="0"/>
                      <a:pt x="12" y="4"/>
                    </a:cubicBezTo>
                    <a:cubicBezTo>
                      <a:pt x="12" y="3"/>
                      <a:pt x="12" y="4"/>
                      <a:pt x="12" y="3"/>
                    </a:cubicBezTo>
                    <a:cubicBezTo>
                      <a:pt x="12" y="3"/>
                      <a:pt x="12" y="3"/>
                      <a:pt x="12" y="3"/>
                    </a:cubicBezTo>
                    <a:cubicBezTo>
                      <a:pt x="12" y="2"/>
                      <a:pt x="11" y="4"/>
                      <a:pt x="11" y="2"/>
                    </a:cubicBezTo>
                    <a:cubicBezTo>
                      <a:pt x="10" y="2"/>
                      <a:pt x="11" y="4"/>
                      <a:pt x="11" y="5"/>
                    </a:cubicBezTo>
                    <a:cubicBezTo>
                      <a:pt x="10" y="4"/>
                      <a:pt x="10" y="4"/>
                      <a:pt x="10" y="2"/>
                    </a:cubicBezTo>
                    <a:cubicBezTo>
                      <a:pt x="10" y="4"/>
                      <a:pt x="9" y="3"/>
                      <a:pt x="9" y="4"/>
                    </a:cubicBezTo>
                    <a:cubicBezTo>
                      <a:pt x="9" y="4"/>
                      <a:pt x="10" y="5"/>
                      <a:pt x="9" y="5"/>
                    </a:cubicBezTo>
                    <a:cubicBezTo>
                      <a:pt x="9" y="5"/>
                      <a:pt x="9" y="7"/>
                      <a:pt x="9" y="7"/>
                    </a:cubicBezTo>
                    <a:cubicBezTo>
                      <a:pt x="8" y="5"/>
                      <a:pt x="9" y="7"/>
                      <a:pt x="8" y="6"/>
                    </a:cubicBezTo>
                    <a:cubicBezTo>
                      <a:pt x="8" y="4"/>
                      <a:pt x="9" y="4"/>
                      <a:pt x="9" y="3"/>
                    </a:cubicBezTo>
                    <a:cubicBezTo>
                      <a:pt x="8" y="3"/>
                      <a:pt x="7" y="3"/>
                      <a:pt x="7" y="4"/>
                    </a:cubicBezTo>
                    <a:cubicBezTo>
                      <a:pt x="7" y="4"/>
                      <a:pt x="7" y="3"/>
                      <a:pt x="7" y="3"/>
                    </a:cubicBezTo>
                    <a:cubicBezTo>
                      <a:pt x="6" y="3"/>
                      <a:pt x="6" y="6"/>
                      <a:pt x="6" y="5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6" y="5"/>
                      <a:pt x="4" y="4"/>
                      <a:pt x="4" y="5"/>
                    </a:cubicBezTo>
                    <a:cubicBezTo>
                      <a:pt x="4" y="6"/>
                      <a:pt x="4" y="6"/>
                      <a:pt x="5" y="6"/>
                    </a:cubicBezTo>
                    <a:cubicBezTo>
                      <a:pt x="3" y="4"/>
                      <a:pt x="5" y="8"/>
                      <a:pt x="3" y="7"/>
                    </a:cubicBezTo>
                    <a:cubicBezTo>
                      <a:pt x="5" y="8"/>
                      <a:pt x="5" y="9"/>
                      <a:pt x="5" y="9"/>
                    </a:cubicBezTo>
                    <a:cubicBezTo>
                      <a:pt x="4" y="8"/>
                      <a:pt x="4" y="8"/>
                      <a:pt x="4" y="8"/>
                    </a:cubicBezTo>
                    <a:cubicBezTo>
                      <a:pt x="5" y="9"/>
                      <a:pt x="2" y="7"/>
                      <a:pt x="2" y="6"/>
                    </a:cubicBezTo>
                    <a:cubicBezTo>
                      <a:pt x="2" y="7"/>
                      <a:pt x="1" y="7"/>
                      <a:pt x="2" y="8"/>
                    </a:cubicBezTo>
                    <a:cubicBezTo>
                      <a:pt x="1" y="7"/>
                      <a:pt x="1" y="7"/>
                      <a:pt x="1" y="7"/>
                    </a:cubicBezTo>
                    <a:cubicBezTo>
                      <a:pt x="1" y="8"/>
                      <a:pt x="4" y="9"/>
                      <a:pt x="2" y="9"/>
                    </a:cubicBezTo>
                    <a:cubicBezTo>
                      <a:pt x="1" y="8"/>
                      <a:pt x="1" y="8"/>
                      <a:pt x="1" y="8"/>
                    </a:cubicBezTo>
                    <a:cubicBezTo>
                      <a:pt x="1" y="10"/>
                      <a:pt x="0" y="11"/>
                      <a:pt x="2" y="12"/>
                    </a:cubicBezTo>
                    <a:cubicBezTo>
                      <a:pt x="3" y="12"/>
                      <a:pt x="5" y="11"/>
                      <a:pt x="6" y="11"/>
                    </a:cubicBezTo>
                    <a:cubicBezTo>
                      <a:pt x="5" y="11"/>
                      <a:pt x="3" y="11"/>
                      <a:pt x="2" y="10"/>
                    </a:cubicBezTo>
                    <a:cubicBezTo>
                      <a:pt x="4" y="10"/>
                      <a:pt x="4" y="10"/>
                      <a:pt x="4" y="10"/>
                    </a:cubicBezTo>
                    <a:cubicBezTo>
                      <a:pt x="3" y="10"/>
                      <a:pt x="2" y="10"/>
                      <a:pt x="1" y="10"/>
                    </a:cubicBezTo>
                    <a:cubicBezTo>
                      <a:pt x="0" y="10"/>
                      <a:pt x="3" y="10"/>
                      <a:pt x="2" y="9"/>
                    </a:cubicBezTo>
                    <a:cubicBezTo>
                      <a:pt x="4" y="10"/>
                      <a:pt x="4" y="10"/>
                      <a:pt x="5" y="10"/>
                    </a:cubicBezTo>
                    <a:cubicBezTo>
                      <a:pt x="4" y="10"/>
                      <a:pt x="4" y="10"/>
                      <a:pt x="4" y="10"/>
                    </a:cubicBezTo>
                    <a:cubicBezTo>
                      <a:pt x="5" y="10"/>
                      <a:pt x="5" y="10"/>
                      <a:pt x="6" y="10"/>
                    </a:cubicBezTo>
                    <a:cubicBezTo>
                      <a:pt x="4" y="9"/>
                      <a:pt x="6" y="10"/>
                      <a:pt x="6" y="10"/>
                    </a:cubicBezTo>
                    <a:cubicBezTo>
                      <a:pt x="5" y="10"/>
                      <a:pt x="5" y="10"/>
                      <a:pt x="5" y="10"/>
                    </a:cubicBezTo>
                    <a:cubicBezTo>
                      <a:pt x="4" y="9"/>
                      <a:pt x="5" y="9"/>
                      <a:pt x="4" y="9"/>
                    </a:cubicBezTo>
                    <a:cubicBezTo>
                      <a:pt x="6" y="9"/>
                      <a:pt x="5" y="9"/>
                      <a:pt x="6" y="9"/>
                    </a:cubicBezTo>
                    <a:cubicBezTo>
                      <a:pt x="5" y="9"/>
                      <a:pt x="4" y="8"/>
                      <a:pt x="4" y="8"/>
                    </a:cubicBezTo>
                    <a:cubicBezTo>
                      <a:pt x="6" y="9"/>
                      <a:pt x="5" y="8"/>
                      <a:pt x="6" y="9"/>
                    </a:cubicBezTo>
                    <a:cubicBezTo>
                      <a:pt x="5" y="8"/>
                      <a:pt x="6" y="8"/>
                      <a:pt x="6" y="8"/>
                    </a:cubicBezTo>
                    <a:cubicBezTo>
                      <a:pt x="6" y="7"/>
                      <a:pt x="6" y="7"/>
                      <a:pt x="6" y="8"/>
                    </a:cubicBezTo>
                    <a:cubicBezTo>
                      <a:pt x="7" y="8"/>
                      <a:pt x="7" y="8"/>
                      <a:pt x="7" y="8"/>
                    </a:cubicBezTo>
                    <a:cubicBezTo>
                      <a:pt x="7" y="8"/>
                      <a:pt x="7" y="8"/>
                      <a:pt x="7" y="8"/>
                    </a:cubicBezTo>
                    <a:cubicBezTo>
                      <a:pt x="7" y="9"/>
                      <a:pt x="7" y="9"/>
                      <a:pt x="7" y="9"/>
                    </a:cubicBezTo>
                    <a:cubicBezTo>
                      <a:pt x="7" y="9"/>
                      <a:pt x="6" y="7"/>
                      <a:pt x="7" y="8"/>
                    </a:cubicBezTo>
                    <a:cubicBezTo>
                      <a:pt x="7" y="9"/>
                      <a:pt x="7" y="9"/>
                      <a:pt x="7" y="9"/>
                    </a:cubicBezTo>
                    <a:cubicBezTo>
                      <a:pt x="7" y="9"/>
                      <a:pt x="6" y="6"/>
                      <a:pt x="7" y="8"/>
                    </a:cubicBezTo>
                    <a:cubicBezTo>
                      <a:pt x="7" y="7"/>
                      <a:pt x="7" y="7"/>
                      <a:pt x="7" y="5"/>
                    </a:cubicBezTo>
                    <a:cubicBezTo>
                      <a:pt x="7" y="5"/>
                      <a:pt x="8" y="7"/>
                      <a:pt x="8" y="6"/>
                    </a:cubicBezTo>
                    <a:cubicBezTo>
                      <a:pt x="8" y="5"/>
                      <a:pt x="8" y="7"/>
                      <a:pt x="8" y="6"/>
                    </a:cubicBezTo>
                    <a:cubicBezTo>
                      <a:pt x="8" y="8"/>
                      <a:pt x="8" y="6"/>
                      <a:pt x="9" y="8"/>
                    </a:cubicBezTo>
                    <a:cubicBezTo>
                      <a:pt x="9" y="9"/>
                      <a:pt x="9" y="6"/>
                      <a:pt x="9" y="7"/>
                    </a:cubicBezTo>
                    <a:cubicBezTo>
                      <a:pt x="9" y="8"/>
                      <a:pt x="9" y="8"/>
                      <a:pt x="9" y="8"/>
                    </a:cubicBezTo>
                    <a:cubicBezTo>
                      <a:pt x="9" y="7"/>
                      <a:pt x="9" y="6"/>
                      <a:pt x="10" y="7"/>
                    </a:cubicBezTo>
                    <a:cubicBezTo>
                      <a:pt x="10" y="6"/>
                      <a:pt x="10" y="6"/>
                      <a:pt x="10" y="6"/>
                    </a:cubicBezTo>
                    <a:cubicBezTo>
                      <a:pt x="10" y="7"/>
                      <a:pt x="10" y="6"/>
                      <a:pt x="11" y="8"/>
                    </a:cubicBezTo>
                    <a:cubicBezTo>
                      <a:pt x="11" y="5"/>
                      <a:pt x="11" y="5"/>
                      <a:pt x="11" y="5"/>
                    </a:cubicBezTo>
                    <a:cubicBezTo>
                      <a:pt x="11" y="8"/>
                      <a:pt x="12" y="5"/>
                      <a:pt x="13" y="4"/>
                    </a:cubicBezTo>
                    <a:cubicBezTo>
                      <a:pt x="13" y="4"/>
                      <a:pt x="13" y="4"/>
                      <a:pt x="13" y="5"/>
                    </a:cubicBezTo>
                    <a:cubicBezTo>
                      <a:pt x="13" y="6"/>
                      <a:pt x="13" y="6"/>
                      <a:pt x="13" y="6"/>
                    </a:cubicBezTo>
                    <a:cubicBezTo>
                      <a:pt x="13" y="6"/>
                      <a:pt x="13" y="7"/>
                      <a:pt x="14" y="5"/>
                    </a:cubicBezTo>
                    <a:cubicBezTo>
                      <a:pt x="14" y="5"/>
                      <a:pt x="13" y="7"/>
                      <a:pt x="13" y="7"/>
                    </a:cubicBezTo>
                    <a:cubicBezTo>
                      <a:pt x="15" y="5"/>
                      <a:pt x="13" y="9"/>
                      <a:pt x="16" y="6"/>
                    </a:cubicBezTo>
                    <a:cubicBezTo>
                      <a:pt x="16" y="6"/>
                      <a:pt x="16" y="5"/>
                      <a:pt x="15" y="5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7" y="4"/>
                      <a:pt x="16" y="5"/>
                      <a:pt x="17" y="5"/>
                    </a:cubicBezTo>
                    <a:cubicBezTo>
                      <a:pt x="15" y="7"/>
                      <a:pt x="15" y="7"/>
                      <a:pt x="15" y="7"/>
                    </a:cubicBezTo>
                    <a:cubicBezTo>
                      <a:pt x="13" y="8"/>
                      <a:pt x="18" y="7"/>
                      <a:pt x="15" y="8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18" name="Freeform 1420"/>
              <p:cNvSpPr>
                <a:spLocks/>
              </p:cNvSpPr>
              <p:nvPr/>
            </p:nvSpPr>
            <p:spPr bwMode="auto">
              <a:xfrm>
                <a:off x="912" y="3074"/>
                <a:ext cx="0" cy="2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  <a:gd name="T3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19" name="Freeform 1421"/>
              <p:cNvSpPr>
                <a:spLocks/>
              </p:cNvSpPr>
              <p:nvPr/>
            </p:nvSpPr>
            <p:spPr bwMode="auto">
              <a:xfrm>
                <a:off x="912" y="3074"/>
                <a:ext cx="3" cy="0"/>
              </a:xfrm>
              <a:custGeom>
                <a:avLst/>
                <a:gdLst>
                  <a:gd name="T0" fmla="*/ 0 w 1"/>
                  <a:gd name="T1" fmla="*/ 1 w 1"/>
                  <a:gd name="T2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20" name="Freeform 1422"/>
              <p:cNvSpPr>
                <a:spLocks/>
              </p:cNvSpPr>
              <p:nvPr/>
            </p:nvSpPr>
            <p:spPr bwMode="auto">
              <a:xfrm>
                <a:off x="920" y="308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21" name="Rectangle 1423"/>
              <p:cNvSpPr>
                <a:spLocks noChangeArrowheads="1"/>
              </p:cNvSpPr>
              <p:nvPr/>
            </p:nvSpPr>
            <p:spPr bwMode="auto">
              <a:xfrm>
                <a:off x="923" y="3082"/>
                <a:ext cx="1" cy="1"/>
              </a:xfrm>
              <a:prstGeom prst="rect">
                <a:avLst/>
              </a:pr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22" name="Freeform 1424"/>
              <p:cNvSpPr>
                <a:spLocks/>
              </p:cNvSpPr>
              <p:nvPr/>
            </p:nvSpPr>
            <p:spPr bwMode="auto">
              <a:xfrm>
                <a:off x="885" y="3085"/>
                <a:ext cx="46" cy="24"/>
              </a:xfrm>
              <a:custGeom>
                <a:avLst/>
                <a:gdLst>
                  <a:gd name="T0" fmla="*/ 4 w 17"/>
                  <a:gd name="T1" fmla="*/ 3 h 9"/>
                  <a:gd name="T2" fmla="*/ 2 w 17"/>
                  <a:gd name="T3" fmla="*/ 3 h 9"/>
                  <a:gd name="T4" fmla="*/ 3 w 17"/>
                  <a:gd name="T5" fmla="*/ 2 h 9"/>
                  <a:gd name="T6" fmla="*/ 0 w 17"/>
                  <a:gd name="T7" fmla="*/ 2 h 9"/>
                  <a:gd name="T8" fmla="*/ 9 w 17"/>
                  <a:gd name="T9" fmla="*/ 5 h 9"/>
                  <a:gd name="T10" fmla="*/ 8 w 17"/>
                  <a:gd name="T11" fmla="*/ 6 h 9"/>
                  <a:gd name="T12" fmla="*/ 11 w 17"/>
                  <a:gd name="T13" fmla="*/ 4 h 9"/>
                  <a:gd name="T14" fmla="*/ 11 w 17"/>
                  <a:gd name="T15" fmla="*/ 6 h 9"/>
                  <a:gd name="T16" fmla="*/ 13 w 17"/>
                  <a:gd name="T17" fmla="*/ 5 h 9"/>
                  <a:gd name="T18" fmla="*/ 13 w 17"/>
                  <a:gd name="T19" fmla="*/ 4 h 9"/>
                  <a:gd name="T20" fmla="*/ 13 w 17"/>
                  <a:gd name="T21" fmla="*/ 4 h 9"/>
                  <a:gd name="T22" fmla="*/ 13 w 17"/>
                  <a:gd name="T23" fmla="*/ 4 h 9"/>
                  <a:gd name="T24" fmla="*/ 14 w 17"/>
                  <a:gd name="T25" fmla="*/ 3 h 9"/>
                  <a:gd name="T26" fmla="*/ 14 w 17"/>
                  <a:gd name="T27" fmla="*/ 4 h 9"/>
                  <a:gd name="T28" fmla="*/ 14 w 17"/>
                  <a:gd name="T29" fmla="*/ 3 h 9"/>
                  <a:gd name="T30" fmla="*/ 15 w 17"/>
                  <a:gd name="T31" fmla="*/ 3 h 9"/>
                  <a:gd name="T32" fmla="*/ 15 w 17"/>
                  <a:gd name="T33" fmla="*/ 0 h 9"/>
                  <a:gd name="T34" fmla="*/ 14 w 17"/>
                  <a:gd name="T35" fmla="*/ 0 h 9"/>
                  <a:gd name="T36" fmla="*/ 14 w 17"/>
                  <a:gd name="T37" fmla="*/ 2 h 9"/>
                  <a:gd name="T38" fmla="*/ 14 w 17"/>
                  <a:gd name="T39" fmla="*/ 1 h 9"/>
                  <a:gd name="T40" fmla="*/ 14 w 17"/>
                  <a:gd name="T41" fmla="*/ 3 h 9"/>
                  <a:gd name="T42" fmla="*/ 13 w 17"/>
                  <a:gd name="T43" fmla="*/ 1 h 9"/>
                  <a:gd name="T44" fmla="*/ 11 w 17"/>
                  <a:gd name="T45" fmla="*/ 1 h 9"/>
                  <a:gd name="T46" fmla="*/ 11 w 17"/>
                  <a:gd name="T47" fmla="*/ 1 h 9"/>
                  <a:gd name="T48" fmla="*/ 11 w 17"/>
                  <a:gd name="T49" fmla="*/ 1 h 9"/>
                  <a:gd name="T50" fmla="*/ 12 w 17"/>
                  <a:gd name="T51" fmla="*/ 2 h 9"/>
                  <a:gd name="T52" fmla="*/ 12 w 17"/>
                  <a:gd name="T53" fmla="*/ 4 h 9"/>
                  <a:gd name="T54" fmla="*/ 12 w 17"/>
                  <a:gd name="T55" fmla="*/ 4 h 9"/>
                  <a:gd name="T56" fmla="*/ 12 w 17"/>
                  <a:gd name="T57" fmla="*/ 2 h 9"/>
                  <a:gd name="T58" fmla="*/ 11 w 17"/>
                  <a:gd name="T59" fmla="*/ 3 h 9"/>
                  <a:gd name="T60" fmla="*/ 10 w 17"/>
                  <a:gd name="T61" fmla="*/ 2 h 9"/>
                  <a:gd name="T62" fmla="*/ 11 w 17"/>
                  <a:gd name="T63" fmla="*/ 4 h 9"/>
                  <a:gd name="T64" fmla="*/ 8 w 17"/>
                  <a:gd name="T65" fmla="*/ 4 h 9"/>
                  <a:gd name="T66" fmla="*/ 8 w 17"/>
                  <a:gd name="T67" fmla="*/ 3 h 9"/>
                  <a:gd name="T68" fmla="*/ 8 w 17"/>
                  <a:gd name="T69" fmla="*/ 4 h 9"/>
                  <a:gd name="T70" fmla="*/ 6 w 17"/>
                  <a:gd name="T71" fmla="*/ 3 h 9"/>
                  <a:gd name="T72" fmla="*/ 6 w 17"/>
                  <a:gd name="T73" fmla="*/ 4 h 9"/>
                  <a:gd name="T74" fmla="*/ 4 w 17"/>
                  <a:gd name="T75" fmla="*/ 3 h 9"/>
                  <a:gd name="T76" fmla="*/ 4 w 17"/>
                  <a:gd name="T77" fmla="*/ 3 h 9"/>
                  <a:gd name="T78" fmla="*/ 2 w 17"/>
                  <a:gd name="T79" fmla="*/ 4 h 9"/>
                  <a:gd name="T80" fmla="*/ 4 w 17"/>
                  <a:gd name="T81" fmla="*/ 3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7" h="9">
                    <a:moveTo>
                      <a:pt x="4" y="3"/>
                    </a:moveTo>
                    <a:cubicBezTo>
                      <a:pt x="2" y="3"/>
                      <a:pt x="2" y="3"/>
                      <a:pt x="2" y="3"/>
                    </a:cubicBezTo>
                    <a:cubicBezTo>
                      <a:pt x="3" y="2"/>
                      <a:pt x="1" y="2"/>
                      <a:pt x="3" y="2"/>
                    </a:cubicBezTo>
                    <a:cubicBezTo>
                      <a:pt x="1" y="3"/>
                      <a:pt x="1" y="1"/>
                      <a:pt x="0" y="2"/>
                    </a:cubicBezTo>
                    <a:cubicBezTo>
                      <a:pt x="2" y="4"/>
                      <a:pt x="5" y="8"/>
                      <a:pt x="9" y="5"/>
                    </a:cubicBezTo>
                    <a:cubicBezTo>
                      <a:pt x="8" y="6"/>
                      <a:pt x="8" y="6"/>
                      <a:pt x="8" y="6"/>
                    </a:cubicBezTo>
                    <a:cubicBezTo>
                      <a:pt x="9" y="4"/>
                      <a:pt x="11" y="9"/>
                      <a:pt x="11" y="4"/>
                    </a:cubicBezTo>
                    <a:cubicBezTo>
                      <a:pt x="11" y="6"/>
                      <a:pt x="11" y="6"/>
                      <a:pt x="11" y="6"/>
                    </a:cubicBezTo>
                    <a:cubicBezTo>
                      <a:pt x="12" y="7"/>
                      <a:pt x="12" y="3"/>
                      <a:pt x="13" y="5"/>
                    </a:cubicBezTo>
                    <a:cubicBezTo>
                      <a:pt x="13" y="4"/>
                      <a:pt x="13" y="4"/>
                      <a:pt x="13" y="4"/>
                    </a:cubicBezTo>
                    <a:cubicBezTo>
                      <a:pt x="13" y="4"/>
                      <a:pt x="13" y="4"/>
                      <a:pt x="13" y="4"/>
                    </a:cubicBezTo>
                    <a:cubicBezTo>
                      <a:pt x="13" y="4"/>
                      <a:pt x="13" y="4"/>
                      <a:pt x="13" y="4"/>
                    </a:cubicBezTo>
                    <a:cubicBezTo>
                      <a:pt x="13" y="3"/>
                      <a:pt x="13" y="3"/>
                      <a:pt x="14" y="3"/>
                    </a:cubicBezTo>
                    <a:cubicBezTo>
                      <a:pt x="15" y="4"/>
                      <a:pt x="14" y="4"/>
                      <a:pt x="14" y="4"/>
                    </a:cubicBezTo>
                    <a:cubicBezTo>
                      <a:pt x="15" y="4"/>
                      <a:pt x="14" y="3"/>
                      <a:pt x="14" y="3"/>
                    </a:cubicBezTo>
                    <a:cubicBezTo>
                      <a:pt x="15" y="3"/>
                      <a:pt x="15" y="3"/>
                      <a:pt x="15" y="3"/>
                    </a:cubicBezTo>
                    <a:cubicBezTo>
                      <a:pt x="15" y="2"/>
                      <a:pt x="17" y="3"/>
                      <a:pt x="15" y="0"/>
                    </a:cubicBezTo>
                    <a:cubicBezTo>
                      <a:pt x="15" y="0"/>
                      <a:pt x="14" y="0"/>
                      <a:pt x="14" y="0"/>
                    </a:cubicBezTo>
                    <a:cubicBezTo>
                      <a:pt x="13" y="0"/>
                      <a:pt x="14" y="1"/>
                      <a:pt x="14" y="2"/>
                    </a:cubicBezTo>
                    <a:cubicBezTo>
                      <a:pt x="14" y="1"/>
                      <a:pt x="14" y="1"/>
                      <a:pt x="14" y="1"/>
                    </a:cubicBezTo>
                    <a:cubicBezTo>
                      <a:pt x="16" y="4"/>
                      <a:pt x="13" y="1"/>
                      <a:pt x="14" y="3"/>
                    </a:cubicBezTo>
                    <a:cubicBezTo>
                      <a:pt x="13" y="2"/>
                      <a:pt x="13" y="1"/>
                      <a:pt x="13" y="1"/>
                    </a:cubicBezTo>
                    <a:cubicBezTo>
                      <a:pt x="11" y="0"/>
                      <a:pt x="13" y="3"/>
                      <a:pt x="11" y="1"/>
                    </a:cubicBezTo>
                    <a:cubicBezTo>
                      <a:pt x="11" y="1"/>
                      <a:pt x="11" y="1"/>
                      <a:pt x="11" y="1"/>
                    </a:cubicBezTo>
                    <a:cubicBezTo>
                      <a:pt x="11" y="0"/>
                      <a:pt x="11" y="1"/>
                      <a:pt x="11" y="1"/>
                    </a:cubicBezTo>
                    <a:cubicBezTo>
                      <a:pt x="12" y="2"/>
                      <a:pt x="12" y="2"/>
                      <a:pt x="12" y="2"/>
                    </a:cubicBezTo>
                    <a:cubicBezTo>
                      <a:pt x="12" y="2"/>
                      <a:pt x="12" y="3"/>
                      <a:pt x="12" y="4"/>
                    </a:cubicBezTo>
                    <a:cubicBezTo>
                      <a:pt x="12" y="3"/>
                      <a:pt x="12" y="5"/>
                      <a:pt x="12" y="4"/>
                    </a:cubicBezTo>
                    <a:cubicBezTo>
                      <a:pt x="11" y="3"/>
                      <a:pt x="12" y="3"/>
                      <a:pt x="12" y="2"/>
                    </a:cubicBezTo>
                    <a:cubicBezTo>
                      <a:pt x="11" y="3"/>
                      <a:pt x="11" y="3"/>
                      <a:pt x="11" y="3"/>
                    </a:cubicBezTo>
                    <a:cubicBezTo>
                      <a:pt x="11" y="4"/>
                      <a:pt x="11" y="2"/>
                      <a:pt x="10" y="2"/>
                    </a:cubicBezTo>
                    <a:cubicBezTo>
                      <a:pt x="10" y="3"/>
                      <a:pt x="11" y="2"/>
                      <a:pt x="11" y="4"/>
                    </a:cubicBezTo>
                    <a:cubicBezTo>
                      <a:pt x="10" y="2"/>
                      <a:pt x="9" y="3"/>
                      <a:pt x="8" y="4"/>
                    </a:cubicBezTo>
                    <a:cubicBezTo>
                      <a:pt x="8" y="4"/>
                      <a:pt x="8" y="2"/>
                      <a:pt x="8" y="3"/>
                    </a:cubicBezTo>
                    <a:cubicBezTo>
                      <a:pt x="8" y="2"/>
                      <a:pt x="8" y="3"/>
                      <a:pt x="8" y="4"/>
                    </a:cubicBezTo>
                    <a:cubicBezTo>
                      <a:pt x="7" y="5"/>
                      <a:pt x="6" y="4"/>
                      <a:pt x="6" y="3"/>
                    </a:cubicBezTo>
                    <a:cubicBezTo>
                      <a:pt x="6" y="4"/>
                      <a:pt x="6" y="4"/>
                      <a:pt x="6" y="4"/>
                    </a:cubicBezTo>
                    <a:cubicBezTo>
                      <a:pt x="5" y="5"/>
                      <a:pt x="5" y="2"/>
                      <a:pt x="4" y="3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4" y="3"/>
                      <a:pt x="3" y="5"/>
                      <a:pt x="2" y="4"/>
                    </a:cubicBezTo>
                    <a:cubicBezTo>
                      <a:pt x="3" y="3"/>
                      <a:pt x="3" y="3"/>
                      <a:pt x="4" y="3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23" name="Freeform 1425"/>
              <p:cNvSpPr>
                <a:spLocks/>
              </p:cNvSpPr>
              <p:nvPr/>
            </p:nvSpPr>
            <p:spPr bwMode="auto">
              <a:xfrm>
                <a:off x="882" y="3085"/>
                <a:ext cx="5" cy="5"/>
              </a:xfrm>
              <a:custGeom>
                <a:avLst/>
                <a:gdLst>
                  <a:gd name="T0" fmla="*/ 1 w 2"/>
                  <a:gd name="T1" fmla="*/ 1 h 2"/>
                  <a:gd name="T2" fmla="*/ 2 w 2"/>
                  <a:gd name="T3" fmla="*/ 1 h 2"/>
                  <a:gd name="T4" fmla="*/ 0 w 2"/>
                  <a:gd name="T5" fmla="*/ 1 h 2"/>
                  <a:gd name="T6" fmla="*/ 1 w 2"/>
                  <a:gd name="T7" fmla="*/ 2 h 2"/>
                  <a:gd name="T8" fmla="*/ 1 w 2"/>
                  <a:gd name="T9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2">
                    <a:moveTo>
                      <a:pt x="1" y="1"/>
                    </a:moveTo>
                    <a:cubicBezTo>
                      <a:pt x="2" y="1"/>
                      <a:pt x="2" y="1"/>
                      <a:pt x="2" y="1"/>
                    </a:cubicBezTo>
                    <a:cubicBezTo>
                      <a:pt x="2" y="0"/>
                      <a:pt x="1" y="0"/>
                      <a:pt x="0" y="1"/>
                    </a:cubicBezTo>
                    <a:cubicBezTo>
                      <a:pt x="0" y="1"/>
                      <a:pt x="0" y="2"/>
                      <a:pt x="1" y="2"/>
                    </a:cubicBezTo>
                    <a:cubicBezTo>
                      <a:pt x="1" y="1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24" name="Freeform 1426"/>
              <p:cNvSpPr>
                <a:spLocks/>
              </p:cNvSpPr>
              <p:nvPr/>
            </p:nvSpPr>
            <p:spPr bwMode="auto">
              <a:xfrm>
                <a:off x="879" y="3055"/>
                <a:ext cx="25" cy="32"/>
              </a:xfrm>
              <a:custGeom>
                <a:avLst/>
                <a:gdLst>
                  <a:gd name="T0" fmla="*/ 6 w 9"/>
                  <a:gd name="T1" fmla="*/ 4 h 12"/>
                  <a:gd name="T2" fmla="*/ 6 w 9"/>
                  <a:gd name="T3" fmla="*/ 3 h 12"/>
                  <a:gd name="T4" fmla="*/ 1 w 9"/>
                  <a:gd name="T5" fmla="*/ 6 h 12"/>
                  <a:gd name="T6" fmla="*/ 2 w 9"/>
                  <a:gd name="T7" fmla="*/ 8 h 12"/>
                  <a:gd name="T8" fmla="*/ 0 w 9"/>
                  <a:gd name="T9" fmla="*/ 9 h 12"/>
                  <a:gd name="T10" fmla="*/ 2 w 9"/>
                  <a:gd name="T11" fmla="*/ 11 h 12"/>
                  <a:gd name="T12" fmla="*/ 1 w 9"/>
                  <a:gd name="T13" fmla="*/ 10 h 12"/>
                  <a:gd name="T14" fmla="*/ 2 w 9"/>
                  <a:gd name="T15" fmla="*/ 10 h 12"/>
                  <a:gd name="T16" fmla="*/ 2 w 9"/>
                  <a:gd name="T17" fmla="*/ 9 h 12"/>
                  <a:gd name="T18" fmla="*/ 3 w 9"/>
                  <a:gd name="T19" fmla="*/ 9 h 12"/>
                  <a:gd name="T20" fmla="*/ 2 w 9"/>
                  <a:gd name="T21" fmla="*/ 6 h 12"/>
                  <a:gd name="T22" fmla="*/ 4 w 9"/>
                  <a:gd name="T23" fmla="*/ 7 h 12"/>
                  <a:gd name="T24" fmla="*/ 6 w 9"/>
                  <a:gd name="T25" fmla="*/ 6 h 12"/>
                  <a:gd name="T26" fmla="*/ 5 w 9"/>
                  <a:gd name="T27" fmla="*/ 6 h 12"/>
                  <a:gd name="T28" fmla="*/ 4 w 9"/>
                  <a:gd name="T29" fmla="*/ 5 h 12"/>
                  <a:gd name="T30" fmla="*/ 6 w 9"/>
                  <a:gd name="T31" fmla="*/ 6 h 12"/>
                  <a:gd name="T32" fmla="*/ 8 w 9"/>
                  <a:gd name="T33" fmla="*/ 4 h 12"/>
                  <a:gd name="T34" fmla="*/ 8 w 9"/>
                  <a:gd name="T35" fmla="*/ 2 h 12"/>
                  <a:gd name="T36" fmla="*/ 8 w 9"/>
                  <a:gd name="T37" fmla="*/ 4 h 12"/>
                  <a:gd name="T38" fmla="*/ 9 w 9"/>
                  <a:gd name="T39" fmla="*/ 4 h 12"/>
                  <a:gd name="T40" fmla="*/ 9 w 9"/>
                  <a:gd name="T41" fmla="*/ 1 h 12"/>
                  <a:gd name="T42" fmla="*/ 6 w 9"/>
                  <a:gd name="T43" fmla="*/ 4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9" h="12">
                    <a:moveTo>
                      <a:pt x="6" y="4"/>
                    </a:moveTo>
                    <a:cubicBezTo>
                      <a:pt x="6" y="3"/>
                      <a:pt x="6" y="3"/>
                      <a:pt x="6" y="3"/>
                    </a:cubicBezTo>
                    <a:cubicBezTo>
                      <a:pt x="5" y="3"/>
                      <a:pt x="2" y="5"/>
                      <a:pt x="1" y="6"/>
                    </a:cubicBezTo>
                    <a:cubicBezTo>
                      <a:pt x="0" y="7"/>
                      <a:pt x="2" y="8"/>
                      <a:pt x="2" y="8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1" y="9"/>
                      <a:pt x="0" y="12"/>
                      <a:pt x="2" y="11"/>
                    </a:cubicBezTo>
                    <a:cubicBezTo>
                      <a:pt x="2" y="11"/>
                      <a:pt x="1" y="10"/>
                      <a:pt x="1" y="10"/>
                    </a:cubicBezTo>
                    <a:cubicBezTo>
                      <a:pt x="2" y="10"/>
                      <a:pt x="2" y="10"/>
                      <a:pt x="2" y="10"/>
                    </a:cubicBezTo>
                    <a:cubicBezTo>
                      <a:pt x="2" y="9"/>
                      <a:pt x="2" y="9"/>
                      <a:pt x="2" y="9"/>
                    </a:cubicBezTo>
                    <a:cubicBezTo>
                      <a:pt x="3" y="9"/>
                      <a:pt x="3" y="9"/>
                      <a:pt x="3" y="9"/>
                    </a:cubicBezTo>
                    <a:cubicBezTo>
                      <a:pt x="4" y="8"/>
                      <a:pt x="0" y="7"/>
                      <a:pt x="2" y="6"/>
                    </a:cubicBezTo>
                    <a:cubicBezTo>
                      <a:pt x="4" y="7"/>
                      <a:pt x="4" y="7"/>
                      <a:pt x="4" y="7"/>
                    </a:cubicBezTo>
                    <a:cubicBezTo>
                      <a:pt x="4" y="6"/>
                      <a:pt x="4" y="5"/>
                      <a:pt x="6" y="6"/>
                    </a:cubicBezTo>
                    <a:cubicBezTo>
                      <a:pt x="6" y="6"/>
                      <a:pt x="5" y="5"/>
                      <a:pt x="5" y="6"/>
                    </a:cubicBezTo>
                    <a:cubicBezTo>
                      <a:pt x="5" y="6"/>
                      <a:pt x="4" y="5"/>
                      <a:pt x="4" y="5"/>
                    </a:cubicBezTo>
                    <a:cubicBezTo>
                      <a:pt x="5" y="3"/>
                      <a:pt x="5" y="6"/>
                      <a:pt x="6" y="6"/>
                    </a:cubicBezTo>
                    <a:cubicBezTo>
                      <a:pt x="6" y="5"/>
                      <a:pt x="7" y="3"/>
                      <a:pt x="8" y="4"/>
                    </a:cubicBezTo>
                    <a:cubicBezTo>
                      <a:pt x="7" y="3"/>
                      <a:pt x="8" y="2"/>
                      <a:pt x="8" y="2"/>
                    </a:cubicBezTo>
                    <a:cubicBezTo>
                      <a:pt x="9" y="3"/>
                      <a:pt x="8" y="3"/>
                      <a:pt x="8" y="4"/>
                    </a:cubicBezTo>
                    <a:cubicBezTo>
                      <a:pt x="9" y="4"/>
                      <a:pt x="9" y="4"/>
                      <a:pt x="9" y="4"/>
                    </a:cubicBezTo>
                    <a:cubicBezTo>
                      <a:pt x="8" y="3"/>
                      <a:pt x="8" y="2"/>
                      <a:pt x="9" y="1"/>
                    </a:cubicBezTo>
                    <a:cubicBezTo>
                      <a:pt x="7" y="0"/>
                      <a:pt x="7" y="4"/>
                      <a:pt x="6" y="4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25" name="Freeform 1427"/>
              <p:cNvSpPr>
                <a:spLocks/>
              </p:cNvSpPr>
              <p:nvPr/>
            </p:nvSpPr>
            <p:spPr bwMode="auto">
              <a:xfrm>
                <a:off x="896" y="3060"/>
                <a:ext cx="0" cy="3"/>
              </a:xfrm>
              <a:custGeom>
                <a:avLst/>
                <a:gdLst>
                  <a:gd name="T0" fmla="*/ 0 h 3"/>
                  <a:gd name="T1" fmla="*/ 3 h 3"/>
                  <a:gd name="T2" fmla="*/ 0 h 3"/>
                  <a:gd name="T3" fmla="*/ 0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3">
                    <a:moveTo>
                      <a:pt x="0" y="0"/>
                    </a:moveTo>
                    <a:lnTo>
                      <a:pt x="0" y="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26" name="Freeform 1428"/>
              <p:cNvSpPr>
                <a:spLocks/>
              </p:cNvSpPr>
              <p:nvPr/>
            </p:nvSpPr>
            <p:spPr bwMode="auto">
              <a:xfrm>
                <a:off x="517" y="2832"/>
                <a:ext cx="3" cy="2"/>
              </a:xfrm>
              <a:custGeom>
                <a:avLst/>
                <a:gdLst>
                  <a:gd name="T0" fmla="*/ 3 w 3"/>
                  <a:gd name="T1" fmla="*/ 0 h 2"/>
                  <a:gd name="T2" fmla="*/ 0 w 3"/>
                  <a:gd name="T3" fmla="*/ 0 h 2"/>
                  <a:gd name="T4" fmla="*/ 3 w 3"/>
                  <a:gd name="T5" fmla="*/ 2 h 2"/>
                  <a:gd name="T6" fmla="*/ 3 w 3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2">
                    <a:moveTo>
                      <a:pt x="3" y="0"/>
                    </a:moveTo>
                    <a:lnTo>
                      <a:pt x="0" y="0"/>
                    </a:lnTo>
                    <a:lnTo>
                      <a:pt x="3" y="2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27" name="Freeform 1429"/>
              <p:cNvSpPr>
                <a:spLocks/>
              </p:cNvSpPr>
              <p:nvPr/>
            </p:nvSpPr>
            <p:spPr bwMode="auto">
              <a:xfrm>
                <a:off x="512" y="2823"/>
                <a:ext cx="5" cy="11"/>
              </a:xfrm>
              <a:custGeom>
                <a:avLst/>
                <a:gdLst>
                  <a:gd name="T0" fmla="*/ 0 w 2"/>
                  <a:gd name="T1" fmla="*/ 0 h 4"/>
                  <a:gd name="T2" fmla="*/ 0 w 2"/>
                  <a:gd name="T3" fmla="*/ 0 h 4"/>
                  <a:gd name="T4" fmla="*/ 2 w 2"/>
                  <a:gd name="T5" fmla="*/ 4 h 4"/>
                  <a:gd name="T6" fmla="*/ 2 w 2"/>
                  <a:gd name="T7" fmla="*/ 1 h 4"/>
                  <a:gd name="T8" fmla="*/ 1 w 2"/>
                  <a:gd name="T9" fmla="*/ 3 h 4"/>
                  <a:gd name="T10" fmla="*/ 1 w 2"/>
                  <a:gd name="T11" fmla="*/ 0 h 4"/>
                  <a:gd name="T12" fmla="*/ 0 w 2"/>
                  <a:gd name="T13" fmla="*/ 1 h 4"/>
                  <a:gd name="T14" fmla="*/ 0 w 2"/>
                  <a:gd name="T15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4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3"/>
                      <a:pt x="1" y="2"/>
                      <a:pt x="2" y="4"/>
                    </a:cubicBezTo>
                    <a:cubicBezTo>
                      <a:pt x="2" y="4"/>
                      <a:pt x="2" y="2"/>
                      <a:pt x="2" y="1"/>
                    </a:cubicBezTo>
                    <a:cubicBezTo>
                      <a:pt x="1" y="2"/>
                      <a:pt x="2" y="3"/>
                      <a:pt x="1" y="3"/>
                    </a:cubicBezTo>
                    <a:cubicBezTo>
                      <a:pt x="1" y="2"/>
                      <a:pt x="1" y="2"/>
                      <a:pt x="1" y="0"/>
                    </a:cubicBezTo>
                    <a:cubicBezTo>
                      <a:pt x="0" y="0"/>
                      <a:pt x="1" y="1"/>
                      <a:pt x="0" y="1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28" name="Freeform 1430"/>
              <p:cNvSpPr>
                <a:spLocks/>
              </p:cNvSpPr>
              <p:nvPr/>
            </p:nvSpPr>
            <p:spPr bwMode="auto">
              <a:xfrm>
                <a:off x="512" y="2826"/>
                <a:ext cx="2" cy="6"/>
              </a:xfrm>
              <a:custGeom>
                <a:avLst/>
                <a:gdLst>
                  <a:gd name="T0" fmla="*/ 1 w 1"/>
                  <a:gd name="T1" fmla="*/ 2 h 2"/>
                  <a:gd name="T2" fmla="*/ 0 w 1"/>
                  <a:gd name="T3" fmla="*/ 0 h 2"/>
                  <a:gd name="T4" fmla="*/ 1 w 1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1" y="2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2"/>
                      <a:pt x="1" y="2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29" name="Freeform 1431"/>
              <p:cNvSpPr>
                <a:spLocks/>
              </p:cNvSpPr>
              <p:nvPr/>
            </p:nvSpPr>
            <p:spPr bwMode="auto">
              <a:xfrm>
                <a:off x="512" y="2829"/>
                <a:ext cx="2" cy="5"/>
              </a:xfrm>
              <a:custGeom>
                <a:avLst/>
                <a:gdLst>
                  <a:gd name="T0" fmla="*/ 1 w 1"/>
                  <a:gd name="T1" fmla="*/ 1 h 2"/>
                  <a:gd name="T2" fmla="*/ 0 w 1"/>
                  <a:gd name="T3" fmla="*/ 0 h 2"/>
                  <a:gd name="T4" fmla="*/ 1 w 1"/>
                  <a:gd name="T5" fmla="*/ 2 h 2"/>
                  <a:gd name="T6" fmla="*/ 1 w 1"/>
                  <a:gd name="T7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1" y="1"/>
                    </a:moveTo>
                    <a:cubicBezTo>
                      <a:pt x="0" y="1"/>
                      <a:pt x="0" y="0"/>
                      <a:pt x="0" y="0"/>
                    </a:cubicBezTo>
                    <a:cubicBezTo>
                      <a:pt x="1" y="2"/>
                      <a:pt x="1" y="2"/>
                      <a:pt x="1" y="2"/>
                    </a:cubicBez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30" name="Freeform 1432"/>
              <p:cNvSpPr>
                <a:spLocks/>
              </p:cNvSpPr>
              <p:nvPr/>
            </p:nvSpPr>
            <p:spPr bwMode="auto">
              <a:xfrm>
                <a:off x="509" y="2834"/>
                <a:ext cx="3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31" name="Freeform 1433"/>
              <p:cNvSpPr>
                <a:spLocks/>
              </p:cNvSpPr>
              <p:nvPr/>
            </p:nvSpPr>
            <p:spPr bwMode="auto">
              <a:xfrm>
                <a:off x="509" y="2826"/>
                <a:ext cx="3" cy="11"/>
              </a:xfrm>
              <a:custGeom>
                <a:avLst/>
                <a:gdLst>
                  <a:gd name="T0" fmla="*/ 0 w 1"/>
                  <a:gd name="T1" fmla="*/ 3 h 4"/>
                  <a:gd name="T2" fmla="*/ 0 w 1"/>
                  <a:gd name="T3" fmla="*/ 3 h 4"/>
                  <a:gd name="T4" fmla="*/ 0 w 1"/>
                  <a:gd name="T5" fmla="*/ 3 h 4"/>
                  <a:gd name="T6" fmla="*/ 0 w 1"/>
                  <a:gd name="T7" fmla="*/ 1 h 4"/>
                  <a:gd name="T8" fmla="*/ 1 w 1"/>
                  <a:gd name="T9" fmla="*/ 1 h 4"/>
                  <a:gd name="T10" fmla="*/ 0 w 1"/>
                  <a:gd name="T11" fmla="*/ 0 h 4"/>
                  <a:gd name="T12" fmla="*/ 0 w 1"/>
                  <a:gd name="T13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" h="4">
                    <a:moveTo>
                      <a:pt x="0" y="3"/>
                    </a:moveTo>
                    <a:cubicBezTo>
                      <a:pt x="0" y="4"/>
                      <a:pt x="0" y="3"/>
                      <a:pt x="0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2"/>
                      <a:pt x="0" y="1"/>
                      <a:pt x="0" y="1"/>
                    </a:cubicBezTo>
                    <a:cubicBezTo>
                      <a:pt x="0" y="1"/>
                      <a:pt x="1" y="2"/>
                      <a:pt x="1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2"/>
                      <a:pt x="0" y="3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32" name="Freeform 1434"/>
              <p:cNvSpPr>
                <a:spLocks/>
              </p:cNvSpPr>
              <p:nvPr/>
            </p:nvSpPr>
            <p:spPr bwMode="auto">
              <a:xfrm>
                <a:off x="509" y="2832"/>
                <a:ext cx="3" cy="2"/>
              </a:xfrm>
              <a:custGeom>
                <a:avLst/>
                <a:gdLst>
                  <a:gd name="T0" fmla="*/ 1 w 1"/>
                  <a:gd name="T1" fmla="*/ 1 h 1"/>
                  <a:gd name="T2" fmla="*/ 1 w 1"/>
                  <a:gd name="T3" fmla="*/ 1 h 1"/>
                  <a:gd name="T4" fmla="*/ 1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0" y="0"/>
                      <a:pt x="0" y="0"/>
                      <a:pt x="1" y="1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33" name="Rectangle 1435"/>
              <p:cNvSpPr>
                <a:spLocks noChangeArrowheads="1"/>
              </p:cNvSpPr>
              <p:nvPr/>
            </p:nvSpPr>
            <p:spPr bwMode="auto">
              <a:xfrm>
                <a:off x="512" y="2832"/>
                <a:ext cx="1" cy="2"/>
              </a:xfrm>
              <a:prstGeom prst="rect">
                <a:avLst/>
              </a:pr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34" name="Freeform 1436"/>
              <p:cNvSpPr>
                <a:spLocks/>
              </p:cNvSpPr>
              <p:nvPr/>
            </p:nvSpPr>
            <p:spPr bwMode="auto">
              <a:xfrm>
                <a:off x="506" y="2823"/>
                <a:ext cx="3" cy="11"/>
              </a:xfrm>
              <a:custGeom>
                <a:avLst/>
                <a:gdLst>
                  <a:gd name="T0" fmla="*/ 0 w 1"/>
                  <a:gd name="T1" fmla="*/ 4 h 4"/>
                  <a:gd name="T2" fmla="*/ 1 w 1"/>
                  <a:gd name="T3" fmla="*/ 3 h 4"/>
                  <a:gd name="T4" fmla="*/ 0 w 1"/>
                  <a:gd name="T5" fmla="*/ 0 h 4"/>
                  <a:gd name="T6" fmla="*/ 0 w 1"/>
                  <a:gd name="T7" fmla="*/ 1 h 4"/>
                  <a:gd name="T8" fmla="*/ 0 w 1"/>
                  <a:gd name="T9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4">
                    <a:moveTo>
                      <a:pt x="0" y="4"/>
                    </a:moveTo>
                    <a:cubicBezTo>
                      <a:pt x="0" y="2"/>
                      <a:pt x="1" y="4"/>
                      <a:pt x="1" y="3"/>
                    </a:cubicBezTo>
                    <a:cubicBezTo>
                      <a:pt x="0" y="3"/>
                      <a:pt x="0" y="2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2"/>
                      <a:pt x="0" y="3"/>
                      <a:pt x="0" y="4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35" name="Freeform 1437"/>
              <p:cNvSpPr>
                <a:spLocks/>
              </p:cNvSpPr>
              <p:nvPr/>
            </p:nvSpPr>
            <p:spPr bwMode="auto">
              <a:xfrm>
                <a:off x="504" y="282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36" name="Freeform 1438"/>
              <p:cNvSpPr>
                <a:spLocks/>
              </p:cNvSpPr>
              <p:nvPr/>
            </p:nvSpPr>
            <p:spPr bwMode="auto">
              <a:xfrm>
                <a:off x="501" y="2823"/>
                <a:ext cx="3" cy="9"/>
              </a:xfrm>
              <a:custGeom>
                <a:avLst/>
                <a:gdLst>
                  <a:gd name="T0" fmla="*/ 0 w 1"/>
                  <a:gd name="T1" fmla="*/ 2 h 3"/>
                  <a:gd name="T2" fmla="*/ 1 w 1"/>
                  <a:gd name="T3" fmla="*/ 1 h 3"/>
                  <a:gd name="T4" fmla="*/ 1 w 1"/>
                  <a:gd name="T5" fmla="*/ 2 h 3"/>
                  <a:gd name="T6" fmla="*/ 1 w 1"/>
                  <a:gd name="T7" fmla="*/ 1 h 3"/>
                  <a:gd name="T8" fmla="*/ 1 w 1"/>
                  <a:gd name="T9" fmla="*/ 3 h 3"/>
                  <a:gd name="T10" fmla="*/ 1 w 1"/>
                  <a:gd name="T11" fmla="*/ 1 h 3"/>
                  <a:gd name="T12" fmla="*/ 1 w 1"/>
                  <a:gd name="T13" fmla="*/ 3 h 3"/>
                  <a:gd name="T14" fmla="*/ 1 w 1"/>
                  <a:gd name="T15" fmla="*/ 1 h 3"/>
                  <a:gd name="T16" fmla="*/ 1 w 1"/>
                  <a:gd name="T17" fmla="*/ 1 h 3"/>
                  <a:gd name="T18" fmla="*/ 1 w 1"/>
                  <a:gd name="T19" fmla="*/ 0 h 3"/>
                  <a:gd name="T20" fmla="*/ 1 w 1"/>
                  <a:gd name="T21" fmla="*/ 2 h 3"/>
                  <a:gd name="T22" fmla="*/ 0 w 1"/>
                  <a:gd name="T23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" h="3">
                    <a:moveTo>
                      <a:pt x="0" y="2"/>
                    </a:moveTo>
                    <a:cubicBezTo>
                      <a:pt x="1" y="2"/>
                      <a:pt x="1" y="2"/>
                      <a:pt x="1" y="1"/>
                    </a:cubicBezTo>
                    <a:cubicBezTo>
                      <a:pt x="1" y="1"/>
                      <a:pt x="1" y="2"/>
                      <a:pt x="1" y="2"/>
                    </a:cubicBezTo>
                    <a:cubicBezTo>
                      <a:pt x="1" y="2"/>
                      <a:pt x="1" y="1"/>
                      <a:pt x="1" y="1"/>
                    </a:cubicBezTo>
                    <a:cubicBezTo>
                      <a:pt x="1" y="3"/>
                      <a:pt x="1" y="1"/>
                      <a:pt x="1" y="3"/>
                    </a:cubicBezTo>
                    <a:cubicBezTo>
                      <a:pt x="1" y="3"/>
                      <a:pt x="1" y="3"/>
                      <a:pt x="1" y="1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1" y="2"/>
                      <a:pt x="1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1"/>
                      <a:pt x="1" y="2"/>
                      <a:pt x="1" y="2"/>
                    </a:cubicBezTo>
                    <a:cubicBezTo>
                      <a:pt x="1" y="2"/>
                      <a:pt x="1" y="1"/>
                      <a:pt x="0" y="2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37" name="Rectangle 1439"/>
              <p:cNvSpPr>
                <a:spLocks noChangeArrowheads="1"/>
              </p:cNvSpPr>
              <p:nvPr/>
            </p:nvSpPr>
            <p:spPr bwMode="auto">
              <a:xfrm>
                <a:off x="504" y="2829"/>
                <a:ext cx="1" cy="1"/>
              </a:xfrm>
              <a:prstGeom prst="rect">
                <a:avLst/>
              </a:pr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38" name="Freeform 1440"/>
              <p:cNvSpPr>
                <a:spLocks/>
              </p:cNvSpPr>
              <p:nvPr/>
            </p:nvSpPr>
            <p:spPr bwMode="auto">
              <a:xfrm>
                <a:off x="498" y="2826"/>
                <a:ext cx="14" cy="3"/>
              </a:xfrm>
              <a:custGeom>
                <a:avLst/>
                <a:gdLst>
                  <a:gd name="T0" fmla="*/ 1 w 5"/>
                  <a:gd name="T1" fmla="*/ 1 h 1"/>
                  <a:gd name="T2" fmla="*/ 2 w 5"/>
                  <a:gd name="T3" fmla="*/ 1 h 1"/>
                  <a:gd name="T4" fmla="*/ 1 w 5"/>
                  <a:gd name="T5" fmla="*/ 1 h 1"/>
                  <a:gd name="T6" fmla="*/ 2 w 5"/>
                  <a:gd name="T7" fmla="*/ 1 h 1"/>
                  <a:gd name="T8" fmla="*/ 2 w 5"/>
                  <a:gd name="T9" fmla="*/ 1 h 1"/>
                  <a:gd name="T10" fmla="*/ 4 w 5"/>
                  <a:gd name="T11" fmla="*/ 0 h 1"/>
                  <a:gd name="T12" fmla="*/ 3 w 5"/>
                  <a:gd name="T13" fmla="*/ 0 h 1"/>
                  <a:gd name="T14" fmla="*/ 4 w 5"/>
                  <a:gd name="T15" fmla="*/ 0 h 1"/>
                  <a:gd name="T16" fmla="*/ 3 w 5"/>
                  <a:gd name="T17" fmla="*/ 0 h 1"/>
                  <a:gd name="T18" fmla="*/ 2 w 5"/>
                  <a:gd name="T19" fmla="*/ 0 h 1"/>
                  <a:gd name="T20" fmla="*/ 1 w 5"/>
                  <a:gd name="T21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" h="1">
                    <a:moveTo>
                      <a:pt x="1" y="1"/>
                    </a:moveTo>
                    <a:cubicBezTo>
                      <a:pt x="1" y="1"/>
                      <a:pt x="2" y="1"/>
                      <a:pt x="2" y="1"/>
                    </a:cubicBezTo>
                    <a:cubicBezTo>
                      <a:pt x="2" y="1"/>
                      <a:pt x="1" y="1"/>
                      <a:pt x="1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3" y="1"/>
                      <a:pt x="2" y="1"/>
                    </a:cubicBezTo>
                    <a:cubicBezTo>
                      <a:pt x="2" y="0"/>
                      <a:pt x="4" y="0"/>
                      <a:pt x="4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3" y="0"/>
                      <a:pt x="5" y="0"/>
                      <a:pt x="4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1"/>
                      <a:pt x="1" y="1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39" name="Freeform 1441"/>
              <p:cNvSpPr>
                <a:spLocks/>
              </p:cNvSpPr>
              <p:nvPr/>
            </p:nvSpPr>
            <p:spPr bwMode="auto">
              <a:xfrm>
                <a:off x="498" y="2829"/>
                <a:ext cx="3" cy="3"/>
              </a:xfrm>
              <a:custGeom>
                <a:avLst/>
                <a:gdLst>
                  <a:gd name="T0" fmla="*/ 1 w 1"/>
                  <a:gd name="T1" fmla="*/ 1 h 1"/>
                  <a:gd name="T2" fmla="*/ 1 w 1"/>
                  <a:gd name="T3" fmla="*/ 0 h 1"/>
                  <a:gd name="T4" fmla="*/ 1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1"/>
                      <a:pt x="1" y="0"/>
                      <a:pt x="1" y="0"/>
                    </a:cubicBezTo>
                    <a:cubicBezTo>
                      <a:pt x="1" y="1"/>
                      <a:pt x="0" y="1"/>
                      <a:pt x="1" y="1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40" name="Freeform 1442"/>
              <p:cNvSpPr>
                <a:spLocks/>
              </p:cNvSpPr>
              <p:nvPr/>
            </p:nvSpPr>
            <p:spPr bwMode="auto">
              <a:xfrm>
                <a:off x="506" y="2826"/>
                <a:ext cx="3" cy="0"/>
              </a:xfrm>
              <a:custGeom>
                <a:avLst/>
                <a:gdLst>
                  <a:gd name="T0" fmla="*/ 1 w 1"/>
                  <a:gd name="T1" fmla="*/ 1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0" y="0"/>
                      <a:pt x="0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41" name="Freeform 1443"/>
              <p:cNvSpPr>
                <a:spLocks/>
              </p:cNvSpPr>
              <p:nvPr/>
            </p:nvSpPr>
            <p:spPr bwMode="auto">
              <a:xfrm>
                <a:off x="501" y="2826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42" name="Freeform 1444"/>
              <p:cNvSpPr>
                <a:spLocks/>
              </p:cNvSpPr>
              <p:nvPr/>
            </p:nvSpPr>
            <p:spPr bwMode="auto">
              <a:xfrm>
                <a:off x="498" y="2807"/>
                <a:ext cx="25" cy="19"/>
              </a:xfrm>
              <a:custGeom>
                <a:avLst/>
                <a:gdLst>
                  <a:gd name="T0" fmla="*/ 7 w 9"/>
                  <a:gd name="T1" fmla="*/ 4 h 7"/>
                  <a:gd name="T2" fmla="*/ 7 w 9"/>
                  <a:gd name="T3" fmla="*/ 3 h 7"/>
                  <a:gd name="T4" fmla="*/ 8 w 9"/>
                  <a:gd name="T5" fmla="*/ 2 h 7"/>
                  <a:gd name="T6" fmla="*/ 9 w 9"/>
                  <a:gd name="T7" fmla="*/ 0 h 7"/>
                  <a:gd name="T8" fmla="*/ 8 w 9"/>
                  <a:gd name="T9" fmla="*/ 1 h 7"/>
                  <a:gd name="T10" fmla="*/ 8 w 9"/>
                  <a:gd name="T11" fmla="*/ 0 h 7"/>
                  <a:gd name="T12" fmla="*/ 6 w 9"/>
                  <a:gd name="T13" fmla="*/ 0 h 7"/>
                  <a:gd name="T14" fmla="*/ 5 w 9"/>
                  <a:gd name="T15" fmla="*/ 1 h 7"/>
                  <a:gd name="T16" fmla="*/ 1 w 9"/>
                  <a:gd name="T17" fmla="*/ 4 h 7"/>
                  <a:gd name="T18" fmla="*/ 3 w 9"/>
                  <a:gd name="T19" fmla="*/ 5 h 7"/>
                  <a:gd name="T20" fmla="*/ 2 w 9"/>
                  <a:gd name="T21" fmla="*/ 5 h 7"/>
                  <a:gd name="T22" fmla="*/ 2 w 9"/>
                  <a:gd name="T23" fmla="*/ 5 h 7"/>
                  <a:gd name="T24" fmla="*/ 1 w 9"/>
                  <a:gd name="T25" fmla="*/ 6 h 7"/>
                  <a:gd name="T26" fmla="*/ 3 w 9"/>
                  <a:gd name="T27" fmla="*/ 6 h 7"/>
                  <a:gd name="T28" fmla="*/ 0 w 9"/>
                  <a:gd name="T29" fmla="*/ 6 h 7"/>
                  <a:gd name="T30" fmla="*/ 2 w 9"/>
                  <a:gd name="T31" fmla="*/ 7 h 7"/>
                  <a:gd name="T32" fmla="*/ 4 w 9"/>
                  <a:gd name="T33" fmla="*/ 7 h 7"/>
                  <a:gd name="T34" fmla="*/ 5 w 9"/>
                  <a:gd name="T35" fmla="*/ 7 h 7"/>
                  <a:gd name="T36" fmla="*/ 3 w 9"/>
                  <a:gd name="T37" fmla="*/ 4 h 7"/>
                  <a:gd name="T38" fmla="*/ 4 w 9"/>
                  <a:gd name="T39" fmla="*/ 5 h 7"/>
                  <a:gd name="T40" fmla="*/ 5 w 9"/>
                  <a:gd name="T41" fmla="*/ 5 h 7"/>
                  <a:gd name="T42" fmla="*/ 4 w 9"/>
                  <a:gd name="T43" fmla="*/ 3 h 7"/>
                  <a:gd name="T44" fmla="*/ 5 w 9"/>
                  <a:gd name="T45" fmla="*/ 3 h 7"/>
                  <a:gd name="T46" fmla="*/ 5 w 9"/>
                  <a:gd name="T47" fmla="*/ 3 h 7"/>
                  <a:gd name="T48" fmla="*/ 6 w 9"/>
                  <a:gd name="T49" fmla="*/ 3 h 7"/>
                  <a:gd name="T50" fmla="*/ 5 w 9"/>
                  <a:gd name="T51" fmla="*/ 1 h 7"/>
                  <a:gd name="T52" fmla="*/ 6 w 9"/>
                  <a:gd name="T53" fmla="*/ 4 h 7"/>
                  <a:gd name="T54" fmla="*/ 6 w 9"/>
                  <a:gd name="T55" fmla="*/ 3 h 7"/>
                  <a:gd name="T56" fmla="*/ 6 w 9"/>
                  <a:gd name="T57" fmla="*/ 2 h 7"/>
                  <a:gd name="T58" fmla="*/ 6 w 9"/>
                  <a:gd name="T59" fmla="*/ 4 h 7"/>
                  <a:gd name="T60" fmla="*/ 6 w 9"/>
                  <a:gd name="T61" fmla="*/ 3 h 7"/>
                  <a:gd name="T62" fmla="*/ 6 w 9"/>
                  <a:gd name="T63" fmla="*/ 1 h 7"/>
                  <a:gd name="T64" fmla="*/ 7 w 9"/>
                  <a:gd name="T65" fmla="*/ 2 h 7"/>
                  <a:gd name="T66" fmla="*/ 6 w 9"/>
                  <a:gd name="T67" fmla="*/ 4 h 7"/>
                  <a:gd name="T68" fmla="*/ 6 w 9"/>
                  <a:gd name="T69" fmla="*/ 5 h 7"/>
                  <a:gd name="T70" fmla="*/ 7 w 9"/>
                  <a:gd name="T71" fmla="*/ 3 h 7"/>
                  <a:gd name="T72" fmla="*/ 7 w 9"/>
                  <a:gd name="T73" fmla="*/ 4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9" h="7">
                    <a:moveTo>
                      <a:pt x="7" y="4"/>
                    </a:moveTo>
                    <a:cubicBezTo>
                      <a:pt x="7" y="4"/>
                      <a:pt x="7" y="3"/>
                      <a:pt x="7" y="3"/>
                    </a:cubicBezTo>
                    <a:cubicBezTo>
                      <a:pt x="8" y="3"/>
                      <a:pt x="8" y="3"/>
                      <a:pt x="8" y="2"/>
                    </a:cubicBezTo>
                    <a:cubicBezTo>
                      <a:pt x="8" y="2"/>
                      <a:pt x="9" y="1"/>
                      <a:pt x="9" y="0"/>
                    </a:cubicBezTo>
                    <a:cubicBezTo>
                      <a:pt x="9" y="0"/>
                      <a:pt x="8" y="1"/>
                      <a:pt x="8" y="1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7" y="0"/>
                      <a:pt x="7" y="1"/>
                      <a:pt x="6" y="0"/>
                    </a:cubicBezTo>
                    <a:cubicBezTo>
                      <a:pt x="6" y="0"/>
                      <a:pt x="5" y="0"/>
                      <a:pt x="5" y="1"/>
                    </a:cubicBezTo>
                    <a:cubicBezTo>
                      <a:pt x="3" y="1"/>
                      <a:pt x="3" y="3"/>
                      <a:pt x="1" y="4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2" y="5"/>
                      <a:pt x="3" y="5"/>
                      <a:pt x="2" y="5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0" y="4"/>
                      <a:pt x="1" y="6"/>
                      <a:pt x="1" y="6"/>
                    </a:cubicBezTo>
                    <a:cubicBezTo>
                      <a:pt x="1" y="6"/>
                      <a:pt x="3" y="6"/>
                      <a:pt x="3" y="6"/>
                    </a:cubicBezTo>
                    <a:cubicBezTo>
                      <a:pt x="1" y="6"/>
                      <a:pt x="3" y="7"/>
                      <a:pt x="0" y="6"/>
                    </a:cubicBezTo>
                    <a:cubicBezTo>
                      <a:pt x="0" y="7"/>
                      <a:pt x="2" y="7"/>
                      <a:pt x="2" y="7"/>
                    </a:cubicBezTo>
                    <a:cubicBezTo>
                      <a:pt x="3" y="7"/>
                      <a:pt x="3" y="7"/>
                      <a:pt x="4" y="7"/>
                    </a:cubicBezTo>
                    <a:cubicBezTo>
                      <a:pt x="5" y="7"/>
                      <a:pt x="3" y="7"/>
                      <a:pt x="5" y="7"/>
                    </a:cubicBezTo>
                    <a:cubicBezTo>
                      <a:pt x="5" y="7"/>
                      <a:pt x="3" y="6"/>
                      <a:pt x="3" y="4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3" y="4"/>
                      <a:pt x="4" y="3"/>
                      <a:pt x="5" y="5"/>
                    </a:cubicBezTo>
                    <a:cubicBezTo>
                      <a:pt x="5" y="4"/>
                      <a:pt x="6" y="5"/>
                      <a:pt x="4" y="3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5" y="2"/>
                      <a:pt x="5" y="4"/>
                      <a:pt x="6" y="3"/>
                    </a:cubicBezTo>
                    <a:cubicBezTo>
                      <a:pt x="5" y="2"/>
                      <a:pt x="5" y="2"/>
                      <a:pt x="5" y="1"/>
                    </a:cubicBezTo>
                    <a:cubicBezTo>
                      <a:pt x="5" y="2"/>
                      <a:pt x="6" y="3"/>
                      <a:pt x="6" y="4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6" y="3"/>
                      <a:pt x="6" y="2"/>
                      <a:pt x="6" y="2"/>
                    </a:cubicBezTo>
                    <a:cubicBezTo>
                      <a:pt x="6" y="2"/>
                      <a:pt x="6" y="3"/>
                      <a:pt x="6" y="4"/>
                    </a:cubicBezTo>
                    <a:cubicBezTo>
                      <a:pt x="6" y="4"/>
                      <a:pt x="6" y="2"/>
                      <a:pt x="6" y="3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7" y="1"/>
                      <a:pt x="7" y="2"/>
                      <a:pt x="7" y="2"/>
                    </a:cubicBezTo>
                    <a:cubicBezTo>
                      <a:pt x="7" y="4"/>
                      <a:pt x="7" y="3"/>
                      <a:pt x="6" y="4"/>
                    </a:cubicBezTo>
                    <a:cubicBezTo>
                      <a:pt x="6" y="5"/>
                      <a:pt x="6" y="5"/>
                      <a:pt x="6" y="5"/>
                    </a:cubicBezTo>
                    <a:cubicBezTo>
                      <a:pt x="6" y="5"/>
                      <a:pt x="7" y="3"/>
                      <a:pt x="7" y="3"/>
                    </a:cubicBezTo>
                    <a:cubicBezTo>
                      <a:pt x="7" y="4"/>
                      <a:pt x="7" y="4"/>
                      <a:pt x="7" y="4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43" name="Rectangle 1445"/>
              <p:cNvSpPr>
                <a:spLocks noChangeArrowheads="1"/>
              </p:cNvSpPr>
              <p:nvPr/>
            </p:nvSpPr>
            <p:spPr bwMode="auto">
              <a:xfrm>
                <a:off x="514" y="2821"/>
                <a:ext cx="1" cy="1"/>
              </a:xfrm>
              <a:prstGeom prst="rect">
                <a:avLst/>
              </a:pr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44" name="Freeform 1446"/>
              <p:cNvSpPr>
                <a:spLocks/>
              </p:cNvSpPr>
              <p:nvPr/>
            </p:nvSpPr>
            <p:spPr bwMode="auto">
              <a:xfrm>
                <a:off x="517" y="2818"/>
                <a:ext cx="0" cy="3"/>
              </a:xfrm>
              <a:custGeom>
                <a:avLst/>
                <a:gdLst>
                  <a:gd name="T0" fmla="*/ 0 h 3"/>
                  <a:gd name="T1" fmla="*/ 3 h 3"/>
                  <a:gd name="T2" fmla="*/ 0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3">
                    <a:moveTo>
                      <a:pt x="0" y="0"/>
                    </a:moveTo>
                    <a:lnTo>
                      <a:pt x="0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45" name="Rectangle 1447"/>
              <p:cNvSpPr>
                <a:spLocks noChangeArrowheads="1"/>
              </p:cNvSpPr>
              <p:nvPr/>
            </p:nvSpPr>
            <p:spPr bwMode="auto">
              <a:xfrm>
                <a:off x="514" y="2807"/>
                <a:ext cx="1" cy="1"/>
              </a:xfrm>
              <a:prstGeom prst="rect">
                <a:avLst/>
              </a:pr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46" name="Freeform 1448"/>
              <p:cNvSpPr>
                <a:spLocks/>
              </p:cNvSpPr>
              <p:nvPr/>
            </p:nvSpPr>
            <p:spPr bwMode="auto">
              <a:xfrm>
                <a:off x="514" y="2818"/>
                <a:ext cx="0" cy="3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1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47" name="Freeform 1449"/>
              <p:cNvSpPr>
                <a:spLocks/>
              </p:cNvSpPr>
              <p:nvPr/>
            </p:nvSpPr>
            <p:spPr bwMode="auto">
              <a:xfrm>
                <a:off x="514" y="2821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48" name="Rectangle 1450"/>
              <p:cNvSpPr>
                <a:spLocks noChangeArrowheads="1"/>
              </p:cNvSpPr>
              <p:nvPr/>
            </p:nvSpPr>
            <p:spPr bwMode="auto">
              <a:xfrm>
                <a:off x="514" y="2821"/>
                <a:ext cx="1" cy="1"/>
              </a:xfrm>
              <a:prstGeom prst="rect">
                <a:avLst/>
              </a:pr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49" name="Freeform 1451"/>
              <p:cNvSpPr>
                <a:spLocks/>
              </p:cNvSpPr>
              <p:nvPr/>
            </p:nvSpPr>
            <p:spPr bwMode="auto">
              <a:xfrm>
                <a:off x="514" y="2810"/>
                <a:ext cx="22" cy="16"/>
              </a:xfrm>
              <a:custGeom>
                <a:avLst/>
                <a:gdLst>
                  <a:gd name="T0" fmla="*/ 7 w 8"/>
                  <a:gd name="T1" fmla="*/ 6 h 6"/>
                  <a:gd name="T2" fmla="*/ 8 w 8"/>
                  <a:gd name="T3" fmla="*/ 4 h 6"/>
                  <a:gd name="T4" fmla="*/ 4 w 8"/>
                  <a:gd name="T5" fmla="*/ 4 h 6"/>
                  <a:gd name="T6" fmla="*/ 7 w 8"/>
                  <a:gd name="T7" fmla="*/ 3 h 6"/>
                  <a:gd name="T8" fmla="*/ 4 w 8"/>
                  <a:gd name="T9" fmla="*/ 2 h 6"/>
                  <a:gd name="T10" fmla="*/ 5 w 8"/>
                  <a:gd name="T11" fmla="*/ 1 h 6"/>
                  <a:gd name="T12" fmla="*/ 2 w 8"/>
                  <a:gd name="T13" fmla="*/ 3 h 6"/>
                  <a:gd name="T14" fmla="*/ 5 w 8"/>
                  <a:gd name="T15" fmla="*/ 0 h 6"/>
                  <a:gd name="T16" fmla="*/ 5 w 8"/>
                  <a:gd name="T17" fmla="*/ 0 h 6"/>
                  <a:gd name="T18" fmla="*/ 3 w 8"/>
                  <a:gd name="T19" fmla="*/ 0 h 6"/>
                  <a:gd name="T20" fmla="*/ 2 w 8"/>
                  <a:gd name="T21" fmla="*/ 2 h 6"/>
                  <a:gd name="T22" fmla="*/ 1 w 8"/>
                  <a:gd name="T23" fmla="*/ 3 h 6"/>
                  <a:gd name="T24" fmla="*/ 2 w 8"/>
                  <a:gd name="T25" fmla="*/ 2 h 6"/>
                  <a:gd name="T26" fmla="*/ 1 w 8"/>
                  <a:gd name="T27" fmla="*/ 4 h 6"/>
                  <a:gd name="T28" fmla="*/ 2 w 8"/>
                  <a:gd name="T29" fmla="*/ 3 h 6"/>
                  <a:gd name="T30" fmla="*/ 1 w 8"/>
                  <a:gd name="T31" fmla="*/ 4 h 6"/>
                  <a:gd name="T32" fmla="*/ 2 w 8"/>
                  <a:gd name="T33" fmla="*/ 3 h 6"/>
                  <a:gd name="T34" fmla="*/ 2 w 8"/>
                  <a:gd name="T35" fmla="*/ 4 h 6"/>
                  <a:gd name="T36" fmla="*/ 3 w 8"/>
                  <a:gd name="T37" fmla="*/ 3 h 6"/>
                  <a:gd name="T38" fmla="*/ 2 w 8"/>
                  <a:gd name="T39" fmla="*/ 4 h 6"/>
                  <a:gd name="T40" fmla="*/ 3 w 8"/>
                  <a:gd name="T41" fmla="*/ 3 h 6"/>
                  <a:gd name="T42" fmla="*/ 2 w 8"/>
                  <a:gd name="T43" fmla="*/ 4 h 6"/>
                  <a:gd name="T44" fmla="*/ 3 w 8"/>
                  <a:gd name="T45" fmla="*/ 4 h 6"/>
                  <a:gd name="T46" fmla="*/ 2 w 8"/>
                  <a:gd name="T47" fmla="*/ 4 h 6"/>
                  <a:gd name="T48" fmla="*/ 5 w 8"/>
                  <a:gd name="T49" fmla="*/ 3 h 6"/>
                  <a:gd name="T50" fmla="*/ 3 w 8"/>
                  <a:gd name="T51" fmla="*/ 4 h 6"/>
                  <a:gd name="T52" fmla="*/ 3 w 8"/>
                  <a:gd name="T53" fmla="*/ 5 h 6"/>
                  <a:gd name="T54" fmla="*/ 3 w 8"/>
                  <a:gd name="T55" fmla="*/ 5 h 6"/>
                  <a:gd name="T56" fmla="*/ 4 w 8"/>
                  <a:gd name="T57" fmla="*/ 5 h 6"/>
                  <a:gd name="T58" fmla="*/ 4 w 8"/>
                  <a:gd name="T59" fmla="*/ 5 h 6"/>
                  <a:gd name="T60" fmla="*/ 5 w 8"/>
                  <a:gd name="T61" fmla="*/ 5 h 6"/>
                  <a:gd name="T62" fmla="*/ 4 w 8"/>
                  <a:gd name="T63" fmla="*/ 5 h 6"/>
                  <a:gd name="T64" fmla="*/ 6 w 8"/>
                  <a:gd name="T65" fmla="*/ 6 h 6"/>
                  <a:gd name="T66" fmla="*/ 5 w 8"/>
                  <a:gd name="T67" fmla="*/ 5 h 6"/>
                  <a:gd name="T68" fmla="*/ 7 w 8"/>
                  <a:gd name="T69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8" h="6">
                    <a:moveTo>
                      <a:pt x="7" y="6"/>
                    </a:moveTo>
                    <a:cubicBezTo>
                      <a:pt x="8" y="5"/>
                      <a:pt x="8" y="5"/>
                      <a:pt x="8" y="4"/>
                    </a:cubicBezTo>
                    <a:cubicBezTo>
                      <a:pt x="7" y="3"/>
                      <a:pt x="5" y="4"/>
                      <a:pt x="4" y="4"/>
                    </a:cubicBezTo>
                    <a:cubicBezTo>
                      <a:pt x="7" y="3"/>
                      <a:pt x="7" y="3"/>
                      <a:pt x="7" y="3"/>
                    </a:cubicBezTo>
                    <a:cubicBezTo>
                      <a:pt x="7" y="3"/>
                      <a:pt x="7" y="1"/>
                      <a:pt x="4" y="2"/>
                    </a:cubicBezTo>
                    <a:cubicBezTo>
                      <a:pt x="4" y="2"/>
                      <a:pt x="5" y="1"/>
                      <a:pt x="5" y="1"/>
                    </a:cubicBezTo>
                    <a:cubicBezTo>
                      <a:pt x="5" y="1"/>
                      <a:pt x="2" y="4"/>
                      <a:pt x="2" y="3"/>
                    </a:cubicBezTo>
                    <a:cubicBezTo>
                      <a:pt x="4" y="2"/>
                      <a:pt x="3" y="1"/>
                      <a:pt x="5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4" y="0"/>
                      <a:pt x="3" y="0"/>
                      <a:pt x="3" y="0"/>
                    </a:cubicBezTo>
                    <a:cubicBezTo>
                      <a:pt x="3" y="1"/>
                      <a:pt x="2" y="2"/>
                      <a:pt x="2" y="2"/>
                    </a:cubicBezTo>
                    <a:cubicBezTo>
                      <a:pt x="2" y="2"/>
                      <a:pt x="2" y="3"/>
                      <a:pt x="1" y="3"/>
                    </a:cubicBezTo>
                    <a:cubicBezTo>
                      <a:pt x="2" y="3"/>
                      <a:pt x="2" y="3"/>
                      <a:pt x="2" y="2"/>
                    </a:cubicBezTo>
                    <a:cubicBezTo>
                      <a:pt x="2" y="3"/>
                      <a:pt x="2" y="3"/>
                      <a:pt x="1" y="4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3"/>
                      <a:pt x="1" y="4"/>
                      <a:pt x="1" y="4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3" y="3"/>
                      <a:pt x="2" y="4"/>
                      <a:pt x="3" y="3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3" y="4"/>
                      <a:pt x="0" y="5"/>
                      <a:pt x="2" y="4"/>
                    </a:cubicBezTo>
                    <a:cubicBezTo>
                      <a:pt x="2" y="4"/>
                      <a:pt x="3" y="4"/>
                      <a:pt x="3" y="4"/>
                    </a:cubicBezTo>
                    <a:cubicBezTo>
                      <a:pt x="4" y="4"/>
                      <a:pt x="2" y="4"/>
                      <a:pt x="2" y="4"/>
                    </a:cubicBezTo>
                    <a:cubicBezTo>
                      <a:pt x="3" y="4"/>
                      <a:pt x="4" y="3"/>
                      <a:pt x="5" y="3"/>
                    </a:cubicBezTo>
                    <a:cubicBezTo>
                      <a:pt x="4" y="4"/>
                      <a:pt x="5" y="3"/>
                      <a:pt x="3" y="4"/>
                    </a:cubicBezTo>
                    <a:cubicBezTo>
                      <a:pt x="3" y="4"/>
                      <a:pt x="4" y="4"/>
                      <a:pt x="3" y="5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5" y="5"/>
                      <a:pt x="2" y="5"/>
                      <a:pt x="4" y="5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5" y="5"/>
                      <a:pt x="5" y="5"/>
                      <a:pt x="4" y="5"/>
                    </a:cubicBezTo>
                    <a:cubicBezTo>
                      <a:pt x="6" y="5"/>
                      <a:pt x="6" y="6"/>
                      <a:pt x="6" y="6"/>
                    </a:cubicBezTo>
                    <a:cubicBezTo>
                      <a:pt x="7" y="6"/>
                      <a:pt x="6" y="5"/>
                      <a:pt x="5" y="5"/>
                    </a:cubicBezTo>
                    <a:cubicBezTo>
                      <a:pt x="6" y="5"/>
                      <a:pt x="7" y="5"/>
                      <a:pt x="7" y="6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50" name="Freeform 1452"/>
              <p:cNvSpPr>
                <a:spLocks/>
              </p:cNvSpPr>
              <p:nvPr/>
            </p:nvSpPr>
            <p:spPr bwMode="auto">
              <a:xfrm>
                <a:off x="520" y="2821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51" name="Freeform 1453"/>
              <p:cNvSpPr>
                <a:spLocks/>
              </p:cNvSpPr>
              <p:nvPr/>
            </p:nvSpPr>
            <p:spPr bwMode="auto">
              <a:xfrm>
                <a:off x="514" y="2821"/>
                <a:ext cx="20" cy="22"/>
              </a:xfrm>
              <a:custGeom>
                <a:avLst/>
                <a:gdLst>
                  <a:gd name="T0" fmla="*/ 4 w 7"/>
                  <a:gd name="T1" fmla="*/ 3 h 8"/>
                  <a:gd name="T2" fmla="*/ 2 w 7"/>
                  <a:gd name="T3" fmla="*/ 2 h 8"/>
                  <a:gd name="T4" fmla="*/ 5 w 7"/>
                  <a:gd name="T5" fmla="*/ 4 h 8"/>
                  <a:gd name="T6" fmla="*/ 5 w 7"/>
                  <a:gd name="T7" fmla="*/ 4 h 8"/>
                  <a:gd name="T8" fmla="*/ 3 w 7"/>
                  <a:gd name="T9" fmla="*/ 3 h 8"/>
                  <a:gd name="T10" fmla="*/ 3 w 7"/>
                  <a:gd name="T11" fmla="*/ 3 h 8"/>
                  <a:gd name="T12" fmla="*/ 4 w 7"/>
                  <a:gd name="T13" fmla="*/ 4 h 8"/>
                  <a:gd name="T14" fmla="*/ 4 w 7"/>
                  <a:gd name="T15" fmla="*/ 5 h 8"/>
                  <a:gd name="T16" fmla="*/ 4 w 7"/>
                  <a:gd name="T17" fmla="*/ 4 h 8"/>
                  <a:gd name="T18" fmla="*/ 2 w 7"/>
                  <a:gd name="T19" fmla="*/ 3 h 8"/>
                  <a:gd name="T20" fmla="*/ 4 w 7"/>
                  <a:gd name="T21" fmla="*/ 8 h 8"/>
                  <a:gd name="T22" fmla="*/ 5 w 7"/>
                  <a:gd name="T23" fmla="*/ 7 h 8"/>
                  <a:gd name="T24" fmla="*/ 3 w 7"/>
                  <a:gd name="T25" fmla="*/ 6 h 8"/>
                  <a:gd name="T26" fmla="*/ 4 w 7"/>
                  <a:gd name="T27" fmla="*/ 6 h 8"/>
                  <a:gd name="T28" fmla="*/ 5 w 7"/>
                  <a:gd name="T29" fmla="*/ 7 h 8"/>
                  <a:gd name="T30" fmla="*/ 7 w 7"/>
                  <a:gd name="T31" fmla="*/ 3 h 8"/>
                  <a:gd name="T32" fmla="*/ 7 w 7"/>
                  <a:gd name="T33" fmla="*/ 4 h 8"/>
                  <a:gd name="T34" fmla="*/ 6 w 7"/>
                  <a:gd name="T35" fmla="*/ 3 h 8"/>
                  <a:gd name="T36" fmla="*/ 4 w 7"/>
                  <a:gd name="T37" fmla="*/ 2 h 8"/>
                  <a:gd name="T38" fmla="*/ 5 w 7"/>
                  <a:gd name="T39" fmla="*/ 2 h 8"/>
                  <a:gd name="T40" fmla="*/ 3 w 7"/>
                  <a:gd name="T41" fmla="*/ 1 h 8"/>
                  <a:gd name="T42" fmla="*/ 2 w 7"/>
                  <a:gd name="T43" fmla="*/ 1 h 8"/>
                  <a:gd name="T44" fmla="*/ 1 w 7"/>
                  <a:gd name="T45" fmla="*/ 1 h 8"/>
                  <a:gd name="T46" fmla="*/ 4 w 7"/>
                  <a:gd name="T47" fmla="*/ 3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7" h="8">
                    <a:moveTo>
                      <a:pt x="4" y="3"/>
                    </a:moveTo>
                    <a:cubicBezTo>
                      <a:pt x="4" y="3"/>
                      <a:pt x="3" y="2"/>
                      <a:pt x="2" y="2"/>
                    </a:cubicBezTo>
                    <a:cubicBezTo>
                      <a:pt x="3" y="2"/>
                      <a:pt x="4" y="3"/>
                      <a:pt x="5" y="4"/>
                    </a:cubicBezTo>
                    <a:cubicBezTo>
                      <a:pt x="4" y="3"/>
                      <a:pt x="5" y="4"/>
                      <a:pt x="5" y="4"/>
                    </a:cubicBezTo>
                    <a:cubicBezTo>
                      <a:pt x="5" y="4"/>
                      <a:pt x="3" y="3"/>
                      <a:pt x="3" y="3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4" y="3"/>
                      <a:pt x="3" y="3"/>
                      <a:pt x="4" y="4"/>
                    </a:cubicBezTo>
                    <a:cubicBezTo>
                      <a:pt x="5" y="5"/>
                      <a:pt x="5" y="6"/>
                      <a:pt x="4" y="5"/>
                    </a:cubicBezTo>
                    <a:cubicBezTo>
                      <a:pt x="4" y="5"/>
                      <a:pt x="4" y="5"/>
                      <a:pt x="4" y="4"/>
                    </a:cubicBezTo>
                    <a:cubicBezTo>
                      <a:pt x="3" y="3"/>
                      <a:pt x="3" y="4"/>
                      <a:pt x="2" y="3"/>
                    </a:cubicBezTo>
                    <a:cubicBezTo>
                      <a:pt x="3" y="5"/>
                      <a:pt x="2" y="6"/>
                      <a:pt x="4" y="8"/>
                    </a:cubicBezTo>
                    <a:cubicBezTo>
                      <a:pt x="5" y="8"/>
                      <a:pt x="5" y="8"/>
                      <a:pt x="5" y="7"/>
                    </a:cubicBezTo>
                    <a:cubicBezTo>
                      <a:pt x="4" y="7"/>
                      <a:pt x="4" y="6"/>
                      <a:pt x="3" y="6"/>
                    </a:cubicBezTo>
                    <a:cubicBezTo>
                      <a:pt x="4" y="6"/>
                      <a:pt x="3" y="5"/>
                      <a:pt x="4" y="6"/>
                    </a:cubicBezTo>
                    <a:cubicBezTo>
                      <a:pt x="5" y="7"/>
                      <a:pt x="5" y="7"/>
                      <a:pt x="5" y="7"/>
                    </a:cubicBezTo>
                    <a:cubicBezTo>
                      <a:pt x="6" y="7"/>
                      <a:pt x="7" y="5"/>
                      <a:pt x="7" y="3"/>
                    </a:cubicBezTo>
                    <a:cubicBezTo>
                      <a:pt x="7" y="4"/>
                      <a:pt x="7" y="4"/>
                      <a:pt x="7" y="4"/>
                    </a:cubicBezTo>
                    <a:cubicBezTo>
                      <a:pt x="6" y="4"/>
                      <a:pt x="6" y="3"/>
                      <a:pt x="6" y="3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4" y="2"/>
                      <a:pt x="4" y="2"/>
                      <a:pt x="5" y="2"/>
                    </a:cubicBezTo>
                    <a:cubicBezTo>
                      <a:pt x="4" y="2"/>
                      <a:pt x="3" y="2"/>
                      <a:pt x="3" y="1"/>
                    </a:cubicBezTo>
                    <a:cubicBezTo>
                      <a:pt x="2" y="1"/>
                      <a:pt x="3" y="1"/>
                      <a:pt x="2" y="1"/>
                    </a:cubicBezTo>
                    <a:cubicBezTo>
                      <a:pt x="0" y="0"/>
                      <a:pt x="3" y="2"/>
                      <a:pt x="1" y="1"/>
                    </a:cubicBezTo>
                    <a:lnTo>
                      <a:pt x="4" y="3"/>
                    </a:ln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52" name="Freeform 1454"/>
              <p:cNvSpPr>
                <a:spLocks/>
              </p:cNvSpPr>
              <p:nvPr/>
            </p:nvSpPr>
            <p:spPr bwMode="auto">
              <a:xfrm>
                <a:off x="523" y="2823"/>
                <a:ext cx="2" cy="3"/>
              </a:xfrm>
              <a:custGeom>
                <a:avLst/>
                <a:gdLst>
                  <a:gd name="T0" fmla="*/ 0 w 2"/>
                  <a:gd name="T1" fmla="*/ 0 h 3"/>
                  <a:gd name="T2" fmla="*/ 2 w 2"/>
                  <a:gd name="T3" fmla="*/ 3 h 3"/>
                  <a:gd name="T4" fmla="*/ 2 w 2"/>
                  <a:gd name="T5" fmla="*/ 0 h 3"/>
                  <a:gd name="T6" fmla="*/ 0 w 2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3">
                    <a:moveTo>
                      <a:pt x="0" y="0"/>
                    </a:moveTo>
                    <a:lnTo>
                      <a:pt x="2" y="3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53" name="Freeform 1455"/>
              <p:cNvSpPr>
                <a:spLocks/>
              </p:cNvSpPr>
              <p:nvPr/>
            </p:nvSpPr>
            <p:spPr bwMode="auto">
              <a:xfrm>
                <a:off x="531" y="2829"/>
                <a:ext cx="5" cy="0"/>
              </a:xfrm>
              <a:custGeom>
                <a:avLst/>
                <a:gdLst>
                  <a:gd name="T0" fmla="*/ 2 w 2"/>
                  <a:gd name="T1" fmla="*/ 1 w 2"/>
                  <a:gd name="T2" fmla="*/ 2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1" y="0"/>
                      <a:pt x="2" y="0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54" name="Freeform 1456"/>
              <p:cNvSpPr>
                <a:spLocks/>
              </p:cNvSpPr>
              <p:nvPr/>
            </p:nvSpPr>
            <p:spPr bwMode="auto">
              <a:xfrm>
                <a:off x="520" y="2829"/>
                <a:ext cx="0" cy="3"/>
              </a:xfrm>
              <a:custGeom>
                <a:avLst/>
                <a:gdLst>
                  <a:gd name="T0" fmla="*/ 0 h 1"/>
                  <a:gd name="T1" fmla="*/ 1 h 1"/>
                  <a:gd name="T2" fmla="*/ 1 h 1"/>
                  <a:gd name="T3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55" name="Freeform 1457"/>
              <p:cNvSpPr>
                <a:spLocks/>
              </p:cNvSpPr>
              <p:nvPr/>
            </p:nvSpPr>
            <p:spPr bwMode="auto">
              <a:xfrm>
                <a:off x="520" y="2834"/>
                <a:ext cx="5" cy="11"/>
              </a:xfrm>
              <a:custGeom>
                <a:avLst/>
                <a:gdLst>
                  <a:gd name="T0" fmla="*/ 1 w 2"/>
                  <a:gd name="T1" fmla="*/ 4 h 4"/>
                  <a:gd name="T2" fmla="*/ 2 w 2"/>
                  <a:gd name="T3" fmla="*/ 3 h 4"/>
                  <a:gd name="T4" fmla="*/ 0 w 2"/>
                  <a:gd name="T5" fmla="*/ 0 h 4"/>
                  <a:gd name="T6" fmla="*/ 1 w 2"/>
                  <a:gd name="T7" fmla="*/ 3 h 4"/>
                  <a:gd name="T8" fmla="*/ 0 w 2"/>
                  <a:gd name="T9" fmla="*/ 3 h 4"/>
                  <a:gd name="T10" fmla="*/ 1 w 2"/>
                  <a:gd name="T11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4">
                    <a:moveTo>
                      <a:pt x="1" y="4"/>
                    </a:moveTo>
                    <a:cubicBezTo>
                      <a:pt x="1" y="4"/>
                      <a:pt x="1" y="3"/>
                      <a:pt x="2" y="3"/>
                    </a:cubicBezTo>
                    <a:cubicBezTo>
                      <a:pt x="2" y="2"/>
                      <a:pt x="1" y="1"/>
                      <a:pt x="0" y="0"/>
                    </a:cubicBezTo>
                    <a:cubicBezTo>
                      <a:pt x="0" y="0"/>
                      <a:pt x="1" y="2"/>
                      <a:pt x="1" y="3"/>
                    </a:cubicBezTo>
                    <a:cubicBezTo>
                      <a:pt x="0" y="2"/>
                      <a:pt x="1" y="3"/>
                      <a:pt x="0" y="3"/>
                    </a:cubicBezTo>
                    <a:lnTo>
                      <a:pt x="1" y="4"/>
                    </a:ln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56" name="Freeform 1458"/>
              <p:cNvSpPr>
                <a:spLocks/>
              </p:cNvSpPr>
              <p:nvPr/>
            </p:nvSpPr>
            <p:spPr bwMode="auto">
              <a:xfrm>
                <a:off x="485" y="2829"/>
                <a:ext cx="35" cy="19"/>
              </a:xfrm>
              <a:custGeom>
                <a:avLst/>
                <a:gdLst>
                  <a:gd name="T0" fmla="*/ 10 w 13"/>
                  <a:gd name="T1" fmla="*/ 3 h 7"/>
                  <a:gd name="T2" fmla="*/ 10 w 13"/>
                  <a:gd name="T3" fmla="*/ 3 h 7"/>
                  <a:gd name="T4" fmla="*/ 10 w 13"/>
                  <a:gd name="T5" fmla="*/ 3 h 7"/>
                  <a:gd name="T6" fmla="*/ 9 w 13"/>
                  <a:gd name="T7" fmla="*/ 2 h 7"/>
                  <a:gd name="T8" fmla="*/ 9 w 13"/>
                  <a:gd name="T9" fmla="*/ 3 h 7"/>
                  <a:gd name="T10" fmla="*/ 8 w 13"/>
                  <a:gd name="T11" fmla="*/ 3 h 7"/>
                  <a:gd name="T12" fmla="*/ 8 w 13"/>
                  <a:gd name="T13" fmla="*/ 5 h 7"/>
                  <a:gd name="T14" fmla="*/ 8 w 13"/>
                  <a:gd name="T15" fmla="*/ 2 h 7"/>
                  <a:gd name="T16" fmla="*/ 8 w 13"/>
                  <a:gd name="T17" fmla="*/ 6 h 7"/>
                  <a:gd name="T18" fmla="*/ 7 w 13"/>
                  <a:gd name="T19" fmla="*/ 4 h 7"/>
                  <a:gd name="T20" fmla="*/ 7 w 13"/>
                  <a:gd name="T21" fmla="*/ 4 h 7"/>
                  <a:gd name="T22" fmla="*/ 6 w 13"/>
                  <a:gd name="T23" fmla="*/ 4 h 7"/>
                  <a:gd name="T24" fmla="*/ 7 w 13"/>
                  <a:gd name="T25" fmla="*/ 2 h 7"/>
                  <a:gd name="T26" fmla="*/ 6 w 13"/>
                  <a:gd name="T27" fmla="*/ 2 h 7"/>
                  <a:gd name="T28" fmla="*/ 7 w 13"/>
                  <a:gd name="T29" fmla="*/ 1 h 7"/>
                  <a:gd name="T30" fmla="*/ 5 w 13"/>
                  <a:gd name="T31" fmla="*/ 2 h 7"/>
                  <a:gd name="T32" fmla="*/ 6 w 13"/>
                  <a:gd name="T33" fmla="*/ 1 h 7"/>
                  <a:gd name="T34" fmla="*/ 3 w 13"/>
                  <a:gd name="T35" fmla="*/ 3 h 7"/>
                  <a:gd name="T36" fmla="*/ 3 w 13"/>
                  <a:gd name="T37" fmla="*/ 2 h 7"/>
                  <a:gd name="T38" fmla="*/ 5 w 13"/>
                  <a:gd name="T39" fmla="*/ 1 h 7"/>
                  <a:gd name="T40" fmla="*/ 4 w 13"/>
                  <a:gd name="T41" fmla="*/ 1 h 7"/>
                  <a:gd name="T42" fmla="*/ 5 w 13"/>
                  <a:gd name="T43" fmla="*/ 0 h 7"/>
                  <a:gd name="T44" fmla="*/ 2 w 13"/>
                  <a:gd name="T45" fmla="*/ 1 h 7"/>
                  <a:gd name="T46" fmla="*/ 3 w 13"/>
                  <a:gd name="T47" fmla="*/ 0 h 7"/>
                  <a:gd name="T48" fmla="*/ 0 w 13"/>
                  <a:gd name="T49" fmla="*/ 1 h 7"/>
                  <a:gd name="T50" fmla="*/ 2 w 13"/>
                  <a:gd name="T51" fmla="*/ 4 h 7"/>
                  <a:gd name="T52" fmla="*/ 4 w 13"/>
                  <a:gd name="T53" fmla="*/ 4 h 7"/>
                  <a:gd name="T54" fmla="*/ 3 w 13"/>
                  <a:gd name="T55" fmla="*/ 5 h 7"/>
                  <a:gd name="T56" fmla="*/ 4 w 13"/>
                  <a:gd name="T57" fmla="*/ 4 h 7"/>
                  <a:gd name="T58" fmla="*/ 4 w 13"/>
                  <a:gd name="T59" fmla="*/ 6 h 7"/>
                  <a:gd name="T60" fmla="*/ 5 w 13"/>
                  <a:gd name="T61" fmla="*/ 4 h 7"/>
                  <a:gd name="T62" fmla="*/ 4 w 13"/>
                  <a:gd name="T63" fmla="*/ 6 h 7"/>
                  <a:gd name="T64" fmla="*/ 10 w 13"/>
                  <a:gd name="T65" fmla="*/ 6 h 7"/>
                  <a:gd name="T66" fmla="*/ 10 w 13"/>
                  <a:gd name="T67" fmla="*/ 5 h 7"/>
                  <a:gd name="T68" fmla="*/ 11 w 13"/>
                  <a:gd name="T69" fmla="*/ 4 h 7"/>
                  <a:gd name="T70" fmla="*/ 11 w 13"/>
                  <a:gd name="T71" fmla="*/ 3 h 7"/>
                  <a:gd name="T72" fmla="*/ 12 w 13"/>
                  <a:gd name="T73" fmla="*/ 6 h 7"/>
                  <a:gd name="T74" fmla="*/ 13 w 13"/>
                  <a:gd name="T75" fmla="*/ 5 h 7"/>
                  <a:gd name="T76" fmla="*/ 12 w 13"/>
                  <a:gd name="T77" fmla="*/ 5 h 7"/>
                  <a:gd name="T78" fmla="*/ 13 w 13"/>
                  <a:gd name="T79" fmla="*/ 5 h 7"/>
                  <a:gd name="T80" fmla="*/ 11 w 13"/>
                  <a:gd name="T81" fmla="*/ 2 h 7"/>
                  <a:gd name="T82" fmla="*/ 10 w 13"/>
                  <a:gd name="T83" fmla="*/ 1 h 7"/>
                  <a:gd name="T84" fmla="*/ 10 w 13"/>
                  <a:gd name="T85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3" h="7">
                    <a:moveTo>
                      <a:pt x="10" y="3"/>
                    </a:moveTo>
                    <a:cubicBezTo>
                      <a:pt x="10" y="3"/>
                      <a:pt x="10" y="4"/>
                      <a:pt x="10" y="3"/>
                    </a:cubicBezTo>
                    <a:cubicBezTo>
                      <a:pt x="10" y="3"/>
                      <a:pt x="10" y="2"/>
                      <a:pt x="10" y="3"/>
                    </a:cubicBezTo>
                    <a:cubicBezTo>
                      <a:pt x="9" y="1"/>
                      <a:pt x="10" y="3"/>
                      <a:pt x="9" y="2"/>
                    </a:cubicBezTo>
                    <a:cubicBezTo>
                      <a:pt x="9" y="3"/>
                      <a:pt x="9" y="3"/>
                      <a:pt x="9" y="3"/>
                    </a:cubicBezTo>
                    <a:cubicBezTo>
                      <a:pt x="9" y="2"/>
                      <a:pt x="9" y="4"/>
                      <a:pt x="8" y="3"/>
                    </a:cubicBezTo>
                    <a:cubicBezTo>
                      <a:pt x="8" y="4"/>
                      <a:pt x="8" y="4"/>
                      <a:pt x="8" y="5"/>
                    </a:cubicBezTo>
                    <a:cubicBezTo>
                      <a:pt x="8" y="3"/>
                      <a:pt x="8" y="3"/>
                      <a:pt x="8" y="2"/>
                    </a:cubicBezTo>
                    <a:cubicBezTo>
                      <a:pt x="8" y="3"/>
                      <a:pt x="8" y="4"/>
                      <a:pt x="8" y="6"/>
                    </a:cubicBezTo>
                    <a:cubicBezTo>
                      <a:pt x="7" y="4"/>
                      <a:pt x="7" y="6"/>
                      <a:pt x="7" y="4"/>
                    </a:cubicBezTo>
                    <a:cubicBezTo>
                      <a:pt x="7" y="4"/>
                      <a:pt x="7" y="4"/>
                      <a:pt x="7" y="4"/>
                    </a:cubicBezTo>
                    <a:cubicBezTo>
                      <a:pt x="7" y="2"/>
                      <a:pt x="6" y="4"/>
                      <a:pt x="6" y="4"/>
                    </a:cubicBezTo>
                    <a:cubicBezTo>
                      <a:pt x="7" y="2"/>
                      <a:pt x="7" y="2"/>
                      <a:pt x="7" y="2"/>
                    </a:cubicBezTo>
                    <a:cubicBezTo>
                      <a:pt x="7" y="2"/>
                      <a:pt x="6" y="3"/>
                      <a:pt x="6" y="2"/>
                    </a:cubicBezTo>
                    <a:cubicBezTo>
                      <a:pt x="7" y="1"/>
                      <a:pt x="7" y="1"/>
                      <a:pt x="7" y="1"/>
                    </a:cubicBezTo>
                    <a:cubicBezTo>
                      <a:pt x="5" y="3"/>
                      <a:pt x="6" y="1"/>
                      <a:pt x="5" y="2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4" y="1"/>
                      <a:pt x="5" y="2"/>
                      <a:pt x="3" y="3"/>
                    </a:cubicBezTo>
                    <a:cubicBezTo>
                      <a:pt x="6" y="1"/>
                      <a:pt x="2" y="3"/>
                      <a:pt x="3" y="2"/>
                    </a:cubicBezTo>
                    <a:cubicBezTo>
                      <a:pt x="4" y="1"/>
                      <a:pt x="4" y="2"/>
                      <a:pt x="5" y="1"/>
                    </a:cubicBezTo>
                    <a:cubicBezTo>
                      <a:pt x="3" y="2"/>
                      <a:pt x="4" y="1"/>
                      <a:pt x="4" y="1"/>
                    </a:cubicBezTo>
                    <a:cubicBezTo>
                      <a:pt x="5" y="1"/>
                      <a:pt x="4" y="1"/>
                      <a:pt x="5" y="0"/>
                    </a:cubicBezTo>
                    <a:cubicBezTo>
                      <a:pt x="4" y="1"/>
                      <a:pt x="3" y="1"/>
                      <a:pt x="2" y="1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3" y="0"/>
                      <a:pt x="1" y="0"/>
                      <a:pt x="0" y="1"/>
                    </a:cubicBezTo>
                    <a:cubicBezTo>
                      <a:pt x="1" y="2"/>
                      <a:pt x="2" y="3"/>
                      <a:pt x="2" y="4"/>
                    </a:cubicBezTo>
                    <a:cubicBezTo>
                      <a:pt x="4" y="3"/>
                      <a:pt x="3" y="5"/>
                      <a:pt x="4" y="4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4" y="6"/>
                      <a:pt x="4" y="4"/>
                      <a:pt x="4" y="4"/>
                    </a:cubicBezTo>
                    <a:cubicBezTo>
                      <a:pt x="5" y="4"/>
                      <a:pt x="4" y="5"/>
                      <a:pt x="4" y="6"/>
                    </a:cubicBezTo>
                    <a:cubicBezTo>
                      <a:pt x="4" y="6"/>
                      <a:pt x="4" y="5"/>
                      <a:pt x="5" y="4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6" y="7"/>
                      <a:pt x="8" y="5"/>
                      <a:pt x="10" y="6"/>
                    </a:cubicBezTo>
                    <a:cubicBezTo>
                      <a:pt x="10" y="5"/>
                      <a:pt x="10" y="5"/>
                      <a:pt x="10" y="5"/>
                    </a:cubicBezTo>
                    <a:cubicBezTo>
                      <a:pt x="11" y="5"/>
                      <a:pt x="10" y="1"/>
                      <a:pt x="11" y="4"/>
                    </a:cubicBezTo>
                    <a:cubicBezTo>
                      <a:pt x="11" y="3"/>
                      <a:pt x="11" y="3"/>
                      <a:pt x="11" y="3"/>
                    </a:cubicBezTo>
                    <a:cubicBezTo>
                      <a:pt x="11" y="4"/>
                      <a:pt x="12" y="5"/>
                      <a:pt x="12" y="6"/>
                    </a:cubicBezTo>
                    <a:cubicBezTo>
                      <a:pt x="12" y="5"/>
                      <a:pt x="13" y="6"/>
                      <a:pt x="13" y="5"/>
                    </a:cubicBezTo>
                    <a:cubicBezTo>
                      <a:pt x="12" y="5"/>
                      <a:pt x="12" y="5"/>
                      <a:pt x="12" y="5"/>
                    </a:cubicBezTo>
                    <a:cubicBezTo>
                      <a:pt x="12" y="4"/>
                      <a:pt x="13" y="4"/>
                      <a:pt x="13" y="5"/>
                    </a:cubicBezTo>
                    <a:cubicBezTo>
                      <a:pt x="13" y="4"/>
                      <a:pt x="12" y="3"/>
                      <a:pt x="11" y="2"/>
                    </a:cubicBezTo>
                    <a:cubicBezTo>
                      <a:pt x="12" y="5"/>
                      <a:pt x="10" y="0"/>
                      <a:pt x="10" y="1"/>
                    </a:cubicBezTo>
                    <a:cubicBezTo>
                      <a:pt x="10" y="2"/>
                      <a:pt x="10" y="2"/>
                      <a:pt x="10" y="3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57" name="Freeform 1459"/>
              <p:cNvSpPr>
                <a:spLocks/>
              </p:cNvSpPr>
              <p:nvPr/>
            </p:nvSpPr>
            <p:spPr bwMode="auto">
              <a:xfrm>
                <a:off x="517" y="28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58" name="Freeform 1460"/>
              <p:cNvSpPr>
                <a:spLocks/>
              </p:cNvSpPr>
              <p:nvPr/>
            </p:nvSpPr>
            <p:spPr bwMode="auto">
              <a:xfrm>
                <a:off x="490" y="2829"/>
                <a:ext cx="3" cy="0"/>
              </a:xfrm>
              <a:custGeom>
                <a:avLst/>
                <a:gdLst>
                  <a:gd name="T0" fmla="*/ 1 w 1"/>
                  <a:gd name="T1" fmla="*/ 1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59" name="Rectangle 1461"/>
              <p:cNvSpPr>
                <a:spLocks noChangeArrowheads="1"/>
              </p:cNvSpPr>
              <p:nvPr/>
            </p:nvSpPr>
            <p:spPr bwMode="auto">
              <a:xfrm>
                <a:off x="520" y="2843"/>
                <a:ext cx="1" cy="1"/>
              </a:xfrm>
              <a:prstGeom prst="rect">
                <a:avLst/>
              </a:pr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60" name="Rectangle 1462"/>
              <p:cNvSpPr>
                <a:spLocks noChangeArrowheads="1"/>
              </p:cNvSpPr>
              <p:nvPr/>
            </p:nvSpPr>
            <p:spPr bwMode="auto">
              <a:xfrm>
                <a:off x="517" y="2834"/>
                <a:ext cx="1" cy="1"/>
              </a:xfrm>
              <a:prstGeom prst="rect">
                <a:avLst/>
              </a:pr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61" name="Freeform 1463"/>
              <p:cNvSpPr>
                <a:spLocks/>
              </p:cNvSpPr>
              <p:nvPr/>
            </p:nvSpPr>
            <p:spPr bwMode="auto">
              <a:xfrm>
                <a:off x="493" y="2823"/>
                <a:ext cx="2" cy="0"/>
              </a:xfrm>
              <a:custGeom>
                <a:avLst/>
                <a:gdLst>
                  <a:gd name="T0" fmla="*/ 2 w 2"/>
                  <a:gd name="T1" fmla="*/ 0 w 2"/>
                  <a:gd name="T2" fmla="*/ 2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0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62" name="Freeform 1464"/>
              <p:cNvSpPr>
                <a:spLocks/>
              </p:cNvSpPr>
              <p:nvPr/>
            </p:nvSpPr>
            <p:spPr bwMode="auto">
              <a:xfrm>
                <a:off x="501" y="281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63" name="Freeform 1465"/>
              <p:cNvSpPr>
                <a:spLocks/>
              </p:cNvSpPr>
              <p:nvPr/>
            </p:nvSpPr>
            <p:spPr bwMode="auto">
              <a:xfrm>
                <a:off x="482" y="2796"/>
                <a:ext cx="60" cy="33"/>
              </a:xfrm>
              <a:custGeom>
                <a:avLst/>
                <a:gdLst>
                  <a:gd name="T0" fmla="*/ 17 w 22"/>
                  <a:gd name="T1" fmla="*/ 9 h 12"/>
                  <a:gd name="T2" fmla="*/ 19 w 22"/>
                  <a:gd name="T3" fmla="*/ 10 h 12"/>
                  <a:gd name="T4" fmla="*/ 21 w 22"/>
                  <a:gd name="T5" fmla="*/ 10 h 12"/>
                  <a:gd name="T6" fmla="*/ 20 w 22"/>
                  <a:gd name="T7" fmla="*/ 7 h 12"/>
                  <a:gd name="T8" fmla="*/ 17 w 22"/>
                  <a:gd name="T9" fmla="*/ 3 h 12"/>
                  <a:gd name="T10" fmla="*/ 15 w 22"/>
                  <a:gd name="T11" fmla="*/ 2 h 12"/>
                  <a:gd name="T12" fmla="*/ 12 w 22"/>
                  <a:gd name="T13" fmla="*/ 3 h 12"/>
                  <a:gd name="T14" fmla="*/ 12 w 22"/>
                  <a:gd name="T15" fmla="*/ 2 h 12"/>
                  <a:gd name="T16" fmla="*/ 10 w 22"/>
                  <a:gd name="T17" fmla="*/ 2 h 12"/>
                  <a:gd name="T18" fmla="*/ 10 w 22"/>
                  <a:gd name="T19" fmla="*/ 5 h 12"/>
                  <a:gd name="T20" fmla="*/ 9 w 22"/>
                  <a:gd name="T21" fmla="*/ 5 h 12"/>
                  <a:gd name="T22" fmla="*/ 8 w 22"/>
                  <a:gd name="T23" fmla="*/ 4 h 12"/>
                  <a:gd name="T24" fmla="*/ 6 w 22"/>
                  <a:gd name="T25" fmla="*/ 5 h 12"/>
                  <a:gd name="T26" fmla="*/ 4 w 22"/>
                  <a:gd name="T27" fmla="*/ 5 h 12"/>
                  <a:gd name="T28" fmla="*/ 4 w 22"/>
                  <a:gd name="T29" fmla="*/ 7 h 12"/>
                  <a:gd name="T30" fmla="*/ 4 w 22"/>
                  <a:gd name="T31" fmla="*/ 8 h 12"/>
                  <a:gd name="T32" fmla="*/ 3 w 22"/>
                  <a:gd name="T33" fmla="*/ 8 h 12"/>
                  <a:gd name="T34" fmla="*/ 3 w 22"/>
                  <a:gd name="T35" fmla="*/ 9 h 12"/>
                  <a:gd name="T36" fmla="*/ 3 w 22"/>
                  <a:gd name="T37" fmla="*/ 12 h 12"/>
                  <a:gd name="T38" fmla="*/ 3 w 22"/>
                  <a:gd name="T39" fmla="*/ 10 h 12"/>
                  <a:gd name="T40" fmla="*/ 2 w 22"/>
                  <a:gd name="T41" fmla="*/ 10 h 12"/>
                  <a:gd name="T42" fmla="*/ 6 w 22"/>
                  <a:gd name="T43" fmla="*/ 10 h 12"/>
                  <a:gd name="T44" fmla="*/ 6 w 22"/>
                  <a:gd name="T45" fmla="*/ 10 h 12"/>
                  <a:gd name="T46" fmla="*/ 6 w 22"/>
                  <a:gd name="T47" fmla="*/ 9 h 12"/>
                  <a:gd name="T48" fmla="*/ 6 w 22"/>
                  <a:gd name="T49" fmla="*/ 9 h 12"/>
                  <a:gd name="T50" fmla="*/ 7 w 22"/>
                  <a:gd name="T51" fmla="*/ 9 h 12"/>
                  <a:gd name="T52" fmla="*/ 7 w 22"/>
                  <a:gd name="T53" fmla="*/ 8 h 12"/>
                  <a:gd name="T54" fmla="*/ 7 w 22"/>
                  <a:gd name="T55" fmla="*/ 8 h 12"/>
                  <a:gd name="T56" fmla="*/ 7 w 22"/>
                  <a:gd name="T57" fmla="*/ 8 h 12"/>
                  <a:gd name="T58" fmla="*/ 8 w 22"/>
                  <a:gd name="T59" fmla="*/ 7 h 12"/>
                  <a:gd name="T60" fmla="*/ 8 w 22"/>
                  <a:gd name="T61" fmla="*/ 6 h 12"/>
                  <a:gd name="T62" fmla="*/ 9 w 22"/>
                  <a:gd name="T63" fmla="*/ 8 h 12"/>
                  <a:gd name="T64" fmla="*/ 10 w 22"/>
                  <a:gd name="T65" fmla="*/ 8 h 12"/>
                  <a:gd name="T66" fmla="*/ 10 w 22"/>
                  <a:gd name="T67" fmla="*/ 6 h 12"/>
                  <a:gd name="T68" fmla="*/ 12 w 22"/>
                  <a:gd name="T69" fmla="*/ 5 h 12"/>
                  <a:gd name="T70" fmla="*/ 14 w 22"/>
                  <a:gd name="T71" fmla="*/ 5 h 12"/>
                  <a:gd name="T72" fmla="*/ 14 w 22"/>
                  <a:gd name="T73" fmla="*/ 5 h 12"/>
                  <a:gd name="T74" fmla="*/ 16 w 22"/>
                  <a:gd name="T75" fmla="*/ 6 h 12"/>
                  <a:gd name="T76" fmla="*/ 17 w 22"/>
                  <a:gd name="T77" fmla="*/ 3 h 12"/>
                  <a:gd name="T78" fmla="*/ 15 w 22"/>
                  <a:gd name="T79" fmla="*/ 7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22" h="12">
                    <a:moveTo>
                      <a:pt x="15" y="8"/>
                    </a:moveTo>
                    <a:cubicBezTo>
                      <a:pt x="16" y="8"/>
                      <a:pt x="16" y="8"/>
                      <a:pt x="17" y="9"/>
                    </a:cubicBezTo>
                    <a:cubicBezTo>
                      <a:pt x="17" y="9"/>
                      <a:pt x="17" y="9"/>
                      <a:pt x="17" y="9"/>
                    </a:cubicBezTo>
                    <a:cubicBezTo>
                      <a:pt x="17" y="9"/>
                      <a:pt x="17" y="10"/>
                      <a:pt x="19" y="10"/>
                    </a:cubicBezTo>
                    <a:cubicBezTo>
                      <a:pt x="18" y="10"/>
                      <a:pt x="18" y="10"/>
                      <a:pt x="18" y="10"/>
                    </a:cubicBezTo>
                    <a:cubicBezTo>
                      <a:pt x="18" y="9"/>
                      <a:pt x="20" y="10"/>
                      <a:pt x="21" y="10"/>
                    </a:cubicBezTo>
                    <a:cubicBezTo>
                      <a:pt x="20" y="8"/>
                      <a:pt x="18" y="8"/>
                      <a:pt x="18" y="7"/>
                    </a:cubicBezTo>
                    <a:cubicBezTo>
                      <a:pt x="18" y="7"/>
                      <a:pt x="19" y="7"/>
                      <a:pt x="20" y="7"/>
                    </a:cubicBezTo>
                    <a:cubicBezTo>
                      <a:pt x="20" y="6"/>
                      <a:pt x="18" y="6"/>
                      <a:pt x="17" y="6"/>
                    </a:cubicBezTo>
                    <a:cubicBezTo>
                      <a:pt x="22" y="4"/>
                      <a:pt x="15" y="6"/>
                      <a:pt x="17" y="3"/>
                    </a:cubicBezTo>
                    <a:cubicBezTo>
                      <a:pt x="17" y="3"/>
                      <a:pt x="16" y="2"/>
                      <a:pt x="15" y="3"/>
                    </a:cubicBezTo>
                    <a:cubicBezTo>
                      <a:pt x="16" y="2"/>
                      <a:pt x="15" y="3"/>
                      <a:pt x="15" y="2"/>
                    </a:cubicBezTo>
                    <a:cubicBezTo>
                      <a:pt x="14" y="5"/>
                      <a:pt x="14" y="0"/>
                      <a:pt x="13" y="4"/>
                    </a:cubicBezTo>
                    <a:cubicBezTo>
                      <a:pt x="12" y="2"/>
                      <a:pt x="13" y="4"/>
                      <a:pt x="12" y="3"/>
                    </a:cubicBezTo>
                    <a:cubicBezTo>
                      <a:pt x="12" y="2"/>
                      <a:pt x="12" y="2"/>
                      <a:pt x="12" y="2"/>
                    </a:cubicBezTo>
                    <a:cubicBezTo>
                      <a:pt x="12" y="2"/>
                      <a:pt x="12" y="4"/>
                      <a:pt x="12" y="2"/>
                    </a:cubicBezTo>
                    <a:cubicBezTo>
                      <a:pt x="11" y="2"/>
                      <a:pt x="11" y="3"/>
                      <a:pt x="11" y="5"/>
                    </a:cubicBezTo>
                    <a:cubicBezTo>
                      <a:pt x="10" y="4"/>
                      <a:pt x="11" y="3"/>
                      <a:pt x="10" y="2"/>
                    </a:cubicBezTo>
                    <a:cubicBezTo>
                      <a:pt x="10" y="4"/>
                      <a:pt x="10" y="3"/>
                      <a:pt x="10" y="4"/>
                    </a:cubicBezTo>
                    <a:cubicBezTo>
                      <a:pt x="10" y="4"/>
                      <a:pt x="10" y="4"/>
                      <a:pt x="10" y="5"/>
                    </a:cubicBezTo>
                    <a:cubicBezTo>
                      <a:pt x="9" y="5"/>
                      <a:pt x="10" y="6"/>
                      <a:pt x="9" y="7"/>
                    </a:cubicBezTo>
                    <a:cubicBezTo>
                      <a:pt x="8" y="5"/>
                      <a:pt x="10" y="7"/>
                      <a:pt x="9" y="5"/>
                    </a:cubicBezTo>
                    <a:cubicBezTo>
                      <a:pt x="9" y="4"/>
                      <a:pt x="9" y="4"/>
                      <a:pt x="9" y="3"/>
                    </a:cubicBezTo>
                    <a:cubicBezTo>
                      <a:pt x="9" y="3"/>
                      <a:pt x="8" y="3"/>
                      <a:pt x="8" y="4"/>
                    </a:cubicBezTo>
                    <a:cubicBezTo>
                      <a:pt x="7" y="4"/>
                      <a:pt x="7" y="3"/>
                      <a:pt x="7" y="3"/>
                    </a:cubicBezTo>
                    <a:cubicBezTo>
                      <a:pt x="6" y="2"/>
                      <a:pt x="7" y="5"/>
                      <a:pt x="6" y="5"/>
                    </a:cubicBezTo>
                    <a:cubicBezTo>
                      <a:pt x="6" y="4"/>
                      <a:pt x="6" y="4"/>
                      <a:pt x="6" y="4"/>
                    </a:cubicBezTo>
                    <a:cubicBezTo>
                      <a:pt x="6" y="5"/>
                      <a:pt x="4" y="4"/>
                      <a:pt x="4" y="5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3" y="4"/>
                      <a:pt x="6" y="8"/>
                      <a:pt x="4" y="7"/>
                    </a:cubicBezTo>
                    <a:cubicBezTo>
                      <a:pt x="5" y="8"/>
                      <a:pt x="6" y="9"/>
                      <a:pt x="6" y="9"/>
                    </a:cubicBezTo>
                    <a:cubicBezTo>
                      <a:pt x="4" y="8"/>
                      <a:pt x="4" y="8"/>
                      <a:pt x="4" y="8"/>
                    </a:cubicBezTo>
                    <a:cubicBezTo>
                      <a:pt x="5" y="8"/>
                      <a:pt x="3" y="6"/>
                      <a:pt x="3" y="6"/>
                    </a:cubicBezTo>
                    <a:cubicBezTo>
                      <a:pt x="3" y="6"/>
                      <a:pt x="2" y="7"/>
                      <a:pt x="3" y="8"/>
                    </a:cubicBezTo>
                    <a:cubicBezTo>
                      <a:pt x="2" y="7"/>
                      <a:pt x="2" y="7"/>
                      <a:pt x="2" y="7"/>
                    </a:cubicBezTo>
                    <a:cubicBezTo>
                      <a:pt x="1" y="7"/>
                      <a:pt x="5" y="9"/>
                      <a:pt x="3" y="9"/>
                    </a:cubicBezTo>
                    <a:cubicBezTo>
                      <a:pt x="2" y="8"/>
                      <a:pt x="2" y="8"/>
                      <a:pt x="2" y="8"/>
                    </a:cubicBezTo>
                    <a:cubicBezTo>
                      <a:pt x="1" y="9"/>
                      <a:pt x="0" y="11"/>
                      <a:pt x="3" y="12"/>
                    </a:cubicBezTo>
                    <a:cubicBezTo>
                      <a:pt x="3" y="12"/>
                      <a:pt x="5" y="11"/>
                      <a:pt x="6" y="11"/>
                    </a:cubicBezTo>
                    <a:cubicBezTo>
                      <a:pt x="5" y="11"/>
                      <a:pt x="4" y="10"/>
                      <a:pt x="3" y="10"/>
                    </a:cubicBezTo>
                    <a:cubicBezTo>
                      <a:pt x="4" y="10"/>
                      <a:pt x="4" y="10"/>
                      <a:pt x="4" y="10"/>
                    </a:cubicBezTo>
                    <a:cubicBezTo>
                      <a:pt x="3" y="10"/>
                      <a:pt x="3" y="10"/>
                      <a:pt x="2" y="10"/>
                    </a:cubicBezTo>
                    <a:cubicBezTo>
                      <a:pt x="1" y="9"/>
                      <a:pt x="3" y="10"/>
                      <a:pt x="2" y="9"/>
                    </a:cubicBezTo>
                    <a:cubicBezTo>
                      <a:pt x="4" y="9"/>
                      <a:pt x="4" y="10"/>
                      <a:pt x="6" y="10"/>
                    </a:cubicBezTo>
                    <a:cubicBezTo>
                      <a:pt x="5" y="10"/>
                      <a:pt x="5" y="10"/>
                      <a:pt x="5" y="10"/>
                    </a:cubicBezTo>
                    <a:cubicBezTo>
                      <a:pt x="5" y="10"/>
                      <a:pt x="5" y="10"/>
                      <a:pt x="6" y="10"/>
                    </a:cubicBezTo>
                    <a:cubicBezTo>
                      <a:pt x="4" y="9"/>
                      <a:pt x="7" y="10"/>
                      <a:pt x="6" y="9"/>
                    </a:cubicBezTo>
                    <a:cubicBezTo>
                      <a:pt x="6" y="9"/>
                      <a:pt x="6" y="9"/>
                      <a:pt x="6" y="9"/>
                    </a:cubicBezTo>
                    <a:cubicBezTo>
                      <a:pt x="5" y="9"/>
                      <a:pt x="5" y="9"/>
                      <a:pt x="5" y="9"/>
                    </a:cubicBezTo>
                    <a:cubicBezTo>
                      <a:pt x="6" y="9"/>
                      <a:pt x="6" y="9"/>
                      <a:pt x="6" y="9"/>
                    </a:cubicBezTo>
                    <a:cubicBezTo>
                      <a:pt x="6" y="9"/>
                      <a:pt x="5" y="8"/>
                      <a:pt x="5" y="7"/>
                    </a:cubicBezTo>
                    <a:cubicBezTo>
                      <a:pt x="6" y="9"/>
                      <a:pt x="6" y="8"/>
                      <a:pt x="7" y="9"/>
                    </a:cubicBezTo>
                    <a:cubicBezTo>
                      <a:pt x="6" y="8"/>
                      <a:pt x="7" y="8"/>
                      <a:pt x="6" y="7"/>
                    </a:cubicBezTo>
                    <a:cubicBezTo>
                      <a:pt x="6" y="7"/>
                      <a:pt x="7" y="7"/>
                      <a:pt x="7" y="8"/>
                    </a:cubicBezTo>
                    <a:cubicBezTo>
                      <a:pt x="7" y="8"/>
                      <a:pt x="7" y="8"/>
                      <a:pt x="7" y="8"/>
                    </a:cubicBezTo>
                    <a:cubicBezTo>
                      <a:pt x="7" y="8"/>
                      <a:pt x="7" y="8"/>
                      <a:pt x="7" y="8"/>
                    </a:cubicBezTo>
                    <a:cubicBezTo>
                      <a:pt x="7" y="8"/>
                      <a:pt x="7" y="8"/>
                      <a:pt x="7" y="8"/>
                    </a:cubicBezTo>
                    <a:cubicBezTo>
                      <a:pt x="7" y="8"/>
                      <a:pt x="7" y="7"/>
                      <a:pt x="7" y="8"/>
                    </a:cubicBezTo>
                    <a:cubicBezTo>
                      <a:pt x="8" y="8"/>
                      <a:pt x="8" y="8"/>
                      <a:pt x="8" y="9"/>
                    </a:cubicBezTo>
                    <a:cubicBezTo>
                      <a:pt x="8" y="9"/>
                      <a:pt x="7" y="6"/>
                      <a:pt x="8" y="7"/>
                    </a:cubicBezTo>
                    <a:cubicBezTo>
                      <a:pt x="8" y="7"/>
                      <a:pt x="8" y="6"/>
                      <a:pt x="7" y="5"/>
                    </a:cubicBezTo>
                    <a:cubicBezTo>
                      <a:pt x="8" y="5"/>
                      <a:pt x="8" y="7"/>
                      <a:pt x="8" y="6"/>
                    </a:cubicBezTo>
                    <a:cubicBezTo>
                      <a:pt x="8" y="5"/>
                      <a:pt x="9" y="7"/>
                      <a:pt x="9" y="6"/>
                    </a:cubicBezTo>
                    <a:cubicBezTo>
                      <a:pt x="9" y="7"/>
                      <a:pt x="9" y="6"/>
                      <a:pt x="9" y="8"/>
                    </a:cubicBezTo>
                    <a:cubicBezTo>
                      <a:pt x="9" y="8"/>
                      <a:pt x="9" y="6"/>
                      <a:pt x="10" y="6"/>
                    </a:cubicBezTo>
                    <a:cubicBezTo>
                      <a:pt x="10" y="8"/>
                      <a:pt x="10" y="8"/>
                      <a:pt x="10" y="8"/>
                    </a:cubicBezTo>
                    <a:cubicBezTo>
                      <a:pt x="10" y="7"/>
                      <a:pt x="10" y="6"/>
                      <a:pt x="10" y="7"/>
                    </a:cubicBezTo>
                    <a:cubicBezTo>
                      <a:pt x="10" y="6"/>
                      <a:pt x="10" y="6"/>
                      <a:pt x="10" y="6"/>
                    </a:cubicBezTo>
                    <a:cubicBezTo>
                      <a:pt x="10" y="6"/>
                      <a:pt x="11" y="6"/>
                      <a:pt x="11" y="7"/>
                    </a:cubicBezTo>
                    <a:cubicBezTo>
                      <a:pt x="12" y="5"/>
                      <a:pt x="12" y="5"/>
                      <a:pt x="12" y="5"/>
                    </a:cubicBezTo>
                    <a:cubicBezTo>
                      <a:pt x="12" y="7"/>
                      <a:pt x="13" y="5"/>
                      <a:pt x="13" y="4"/>
                    </a:cubicBezTo>
                    <a:cubicBezTo>
                      <a:pt x="14" y="4"/>
                      <a:pt x="14" y="4"/>
                      <a:pt x="14" y="5"/>
                    </a:cubicBezTo>
                    <a:cubicBezTo>
                      <a:pt x="13" y="5"/>
                      <a:pt x="13" y="5"/>
                      <a:pt x="13" y="5"/>
                    </a:cubicBezTo>
                    <a:cubicBezTo>
                      <a:pt x="14" y="6"/>
                      <a:pt x="13" y="7"/>
                      <a:pt x="14" y="5"/>
                    </a:cubicBezTo>
                    <a:cubicBezTo>
                      <a:pt x="15" y="5"/>
                      <a:pt x="14" y="6"/>
                      <a:pt x="14" y="7"/>
                    </a:cubicBezTo>
                    <a:cubicBezTo>
                      <a:pt x="16" y="5"/>
                      <a:pt x="13" y="9"/>
                      <a:pt x="16" y="6"/>
                    </a:cubicBezTo>
                    <a:cubicBezTo>
                      <a:pt x="16" y="6"/>
                      <a:pt x="16" y="5"/>
                      <a:pt x="16" y="4"/>
                    </a:cubicBezTo>
                    <a:cubicBezTo>
                      <a:pt x="16" y="4"/>
                      <a:pt x="16" y="3"/>
                      <a:pt x="17" y="3"/>
                    </a:cubicBezTo>
                    <a:cubicBezTo>
                      <a:pt x="17" y="4"/>
                      <a:pt x="16" y="5"/>
                      <a:pt x="17" y="5"/>
                    </a:cubicBezTo>
                    <a:cubicBezTo>
                      <a:pt x="15" y="7"/>
                      <a:pt x="15" y="7"/>
                      <a:pt x="15" y="7"/>
                    </a:cubicBezTo>
                    <a:cubicBezTo>
                      <a:pt x="14" y="7"/>
                      <a:pt x="19" y="7"/>
                      <a:pt x="15" y="8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64" name="Freeform 1466"/>
              <p:cNvSpPr>
                <a:spLocks/>
              </p:cNvSpPr>
              <p:nvPr/>
            </p:nvSpPr>
            <p:spPr bwMode="auto">
              <a:xfrm>
                <a:off x="517" y="2813"/>
                <a:ext cx="0" cy="2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  <a:gd name="T3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65" name="Freeform 1467"/>
              <p:cNvSpPr>
                <a:spLocks/>
              </p:cNvSpPr>
              <p:nvPr/>
            </p:nvSpPr>
            <p:spPr bwMode="auto">
              <a:xfrm>
                <a:off x="517" y="2810"/>
                <a:ext cx="0" cy="3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1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66" name="Freeform 1468"/>
              <p:cNvSpPr>
                <a:spLocks/>
              </p:cNvSpPr>
              <p:nvPr/>
            </p:nvSpPr>
            <p:spPr bwMode="auto">
              <a:xfrm>
                <a:off x="523" y="2818"/>
                <a:ext cx="2" cy="3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1 h 1"/>
                  <a:gd name="T4" fmla="*/ 1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1" y="0"/>
                      <a:pt x="0" y="0"/>
                      <a:pt x="0" y="1"/>
                    </a:cubicBezTo>
                    <a:cubicBezTo>
                      <a:pt x="1" y="1"/>
                      <a:pt x="1" y="1"/>
                      <a:pt x="1" y="0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67" name="Freeform 1469"/>
              <p:cNvSpPr>
                <a:spLocks/>
              </p:cNvSpPr>
              <p:nvPr/>
            </p:nvSpPr>
            <p:spPr bwMode="auto">
              <a:xfrm>
                <a:off x="525" y="2821"/>
                <a:ext cx="3" cy="0"/>
              </a:xfrm>
              <a:custGeom>
                <a:avLst/>
                <a:gdLst>
                  <a:gd name="T0" fmla="*/ 0 w 3"/>
                  <a:gd name="T1" fmla="*/ 3 w 3"/>
                  <a:gd name="T2" fmla="*/ 0 w 3"/>
                  <a:gd name="T3" fmla="*/ 0 w 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3">
                    <a:moveTo>
                      <a:pt x="0" y="0"/>
                    </a:moveTo>
                    <a:lnTo>
                      <a:pt x="3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68" name="Freeform 1470"/>
              <p:cNvSpPr>
                <a:spLocks/>
              </p:cNvSpPr>
              <p:nvPr/>
            </p:nvSpPr>
            <p:spPr bwMode="auto">
              <a:xfrm>
                <a:off x="487" y="2821"/>
                <a:ext cx="49" cy="27"/>
              </a:xfrm>
              <a:custGeom>
                <a:avLst/>
                <a:gdLst>
                  <a:gd name="T0" fmla="*/ 4 w 18"/>
                  <a:gd name="T1" fmla="*/ 3 h 10"/>
                  <a:gd name="T2" fmla="*/ 3 w 18"/>
                  <a:gd name="T3" fmla="*/ 4 h 10"/>
                  <a:gd name="T4" fmla="*/ 3 w 18"/>
                  <a:gd name="T5" fmla="*/ 2 h 10"/>
                  <a:gd name="T6" fmla="*/ 0 w 18"/>
                  <a:gd name="T7" fmla="*/ 3 h 10"/>
                  <a:gd name="T8" fmla="*/ 9 w 18"/>
                  <a:gd name="T9" fmla="*/ 6 h 10"/>
                  <a:gd name="T10" fmla="*/ 9 w 18"/>
                  <a:gd name="T11" fmla="*/ 7 h 10"/>
                  <a:gd name="T12" fmla="*/ 12 w 18"/>
                  <a:gd name="T13" fmla="*/ 5 h 10"/>
                  <a:gd name="T14" fmla="*/ 12 w 18"/>
                  <a:gd name="T15" fmla="*/ 7 h 10"/>
                  <a:gd name="T16" fmla="*/ 14 w 18"/>
                  <a:gd name="T17" fmla="*/ 6 h 10"/>
                  <a:gd name="T18" fmla="*/ 13 w 18"/>
                  <a:gd name="T19" fmla="*/ 5 h 10"/>
                  <a:gd name="T20" fmla="*/ 14 w 18"/>
                  <a:gd name="T21" fmla="*/ 5 h 10"/>
                  <a:gd name="T22" fmla="*/ 14 w 18"/>
                  <a:gd name="T23" fmla="*/ 5 h 10"/>
                  <a:gd name="T24" fmla="*/ 15 w 18"/>
                  <a:gd name="T25" fmla="*/ 4 h 10"/>
                  <a:gd name="T26" fmla="*/ 15 w 18"/>
                  <a:gd name="T27" fmla="*/ 5 h 10"/>
                  <a:gd name="T28" fmla="*/ 15 w 18"/>
                  <a:gd name="T29" fmla="*/ 3 h 10"/>
                  <a:gd name="T30" fmla="*/ 16 w 18"/>
                  <a:gd name="T31" fmla="*/ 4 h 10"/>
                  <a:gd name="T32" fmla="*/ 16 w 18"/>
                  <a:gd name="T33" fmla="*/ 1 h 10"/>
                  <a:gd name="T34" fmla="*/ 15 w 18"/>
                  <a:gd name="T35" fmla="*/ 0 h 10"/>
                  <a:gd name="T36" fmla="*/ 15 w 18"/>
                  <a:gd name="T37" fmla="*/ 2 h 10"/>
                  <a:gd name="T38" fmla="*/ 15 w 18"/>
                  <a:gd name="T39" fmla="*/ 2 h 10"/>
                  <a:gd name="T40" fmla="*/ 14 w 18"/>
                  <a:gd name="T41" fmla="*/ 4 h 10"/>
                  <a:gd name="T42" fmla="*/ 14 w 18"/>
                  <a:gd name="T43" fmla="*/ 2 h 10"/>
                  <a:gd name="T44" fmla="*/ 12 w 18"/>
                  <a:gd name="T45" fmla="*/ 1 h 10"/>
                  <a:gd name="T46" fmla="*/ 12 w 18"/>
                  <a:gd name="T47" fmla="*/ 1 h 10"/>
                  <a:gd name="T48" fmla="*/ 12 w 18"/>
                  <a:gd name="T49" fmla="*/ 2 h 10"/>
                  <a:gd name="T50" fmla="*/ 12 w 18"/>
                  <a:gd name="T51" fmla="*/ 3 h 10"/>
                  <a:gd name="T52" fmla="*/ 13 w 18"/>
                  <a:gd name="T53" fmla="*/ 5 h 10"/>
                  <a:gd name="T54" fmla="*/ 12 w 18"/>
                  <a:gd name="T55" fmla="*/ 5 h 10"/>
                  <a:gd name="T56" fmla="*/ 12 w 18"/>
                  <a:gd name="T57" fmla="*/ 3 h 10"/>
                  <a:gd name="T58" fmla="*/ 12 w 18"/>
                  <a:gd name="T59" fmla="*/ 4 h 10"/>
                  <a:gd name="T60" fmla="*/ 11 w 18"/>
                  <a:gd name="T61" fmla="*/ 2 h 10"/>
                  <a:gd name="T62" fmla="*/ 11 w 18"/>
                  <a:gd name="T63" fmla="*/ 4 h 10"/>
                  <a:gd name="T64" fmla="*/ 8 w 18"/>
                  <a:gd name="T65" fmla="*/ 5 h 10"/>
                  <a:gd name="T66" fmla="*/ 9 w 18"/>
                  <a:gd name="T67" fmla="*/ 3 h 10"/>
                  <a:gd name="T68" fmla="*/ 8 w 18"/>
                  <a:gd name="T69" fmla="*/ 5 h 10"/>
                  <a:gd name="T70" fmla="*/ 7 w 18"/>
                  <a:gd name="T71" fmla="*/ 4 h 10"/>
                  <a:gd name="T72" fmla="*/ 7 w 18"/>
                  <a:gd name="T73" fmla="*/ 5 h 10"/>
                  <a:gd name="T74" fmla="*/ 5 w 18"/>
                  <a:gd name="T75" fmla="*/ 4 h 10"/>
                  <a:gd name="T76" fmla="*/ 5 w 18"/>
                  <a:gd name="T77" fmla="*/ 4 h 10"/>
                  <a:gd name="T78" fmla="*/ 3 w 18"/>
                  <a:gd name="T79" fmla="*/ 5 h 10"/>
                  <a:gd name="T80" fmla="*/ 4 w 18"/>
                  <a:gd name="T81" fmla="*/ 3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8" h="10">
                    <a:moveTo>
                      <a:pt x="4" y="3"/>
                    </a:moveTo>
                    <a:cubicBezTo>
                      <a:pt x="3" y="4"/>
                      <a:pt x="3" y="4"/>
                      <a:pt x="3" y="4"/>
                    </a:cubicBezTo>
                    <a:cubicBezTo>
                      <a:pt x="3" y="3"/>
                      <a:pt x="2" y="3"/>
                      <a:pt x="3" y="2"/>
                    </a:cubicBezTo>
                    <a:cubicBezTo>
                      <a:pt x="1" y="3"/>
                      <a:pt x="2" y="1"/>
                      <a:pt x="0" y="3"/>
                    </a:cubicBezTo>
                    <a:cubicBezTo>
                      <a:pt x="3" y="5"/>
                      <a:pt x="6" y="8"/>
                      <a:pt x="9" y="6"/>
                    </a:cubicBezTo>
                    <a:cubicBezTo>
                      <a:pt x="9" y="7"/>
                      <a:pt x="9" y="7"/>
                      <a:pt x="9" y="7"/>
                    </a:cubicBezTo>
                    <a:cubicBezTo>
                      <a:pt x="10" y="5"/>
                      <a:pt x="11" y="10"/>
                      <a:pt x="12" y="5"/>
                    </a:cubicBezTo>
                    <a:cubicBezTo>
                      <a:pt x="12" y="7"/>
                      <a:pt x="12" y="7"/>
                      <a:pt x="12" y="7"/>
                    </a:cubicBezTo>
                    <a:cubicBezTo>
                      <a:pt x="13" y="7"/>
                      <a:pt x="12" y="4"/>
                      <a:pt x="14" y="6"/>
                    </a:cubicBezTo>
                    <a:cubicBezTo>
                      <a:pt x="13" y="5"/>
                      <a:pt x="13" y="5"/>
                      <a:pt x="13" y="5"/>
                    </a:cubicBezTo>
                    <a:cubicBezTo>
                      <a:pt x="14" y="5"/>
                      <a:pt x="14" y="5"/>
                      <a:pt x="14" y="5"/>
                    </a:cubicBezTo>
                    <a:cubicBezTo>
                      <a:pt x="14" y="5"/>
                      <a:pt x="14" y="5"/>
                      <a:pt x="14" y="5"/>
                    </a:cubicBezTo>
                    <a:cubicBezTo>
                      <a:pt x="14" y="4"/>
                      <a:pt x="14" y="4"/>
                      <a:pt x="15" y="4"/>
                    </a:cubicBezTo>
                    <a:cubicBezTo>
                      <a:pt x="15" y="4"/>
                      <a:pt x="15" y="4"/>
                      <a:pt x="15" y="5"/>
                    </a:cubicBezTo>
                    <a:cubicBezTo>
                      <a:pt x="15" y="5"/>
                      <a:pt x="15" y="4"/>
                      <a:pt x="15" y="3"/>
                    </a:cubicBezTo>
                    <a:cubicBezTo>
                      <a:pt x="15" y="4"/>
                      <a:pt x="15" y="4"/>
                      <a:pt x="16" y="4"/>
                    </a:cubicBezTo>
                    <a:cubicBezTo>
                      <a:pt x="16" y="3"/>
                      <a:pt x="18" y="4"/>
                      <a:pt x="16" y="1"/>
                    </a:cubicBezTo>
                    <a:cubicBezTo>
                      <a:pt x="15" y="1"/>
                      <a:pt x="15" y="1"/>
                      <a:pt x="15" y="0"/>
                    </a:cubicBezTo>
                    <a:cubicBezTo>
                      <a:pt x="14" y="0"/>
                      <a:pt x="14" y="1"/>
                      <a:pt x="15" y="2"/>
                    </a:cubicBezTo>
                    <a:cubicBezTo>
                      <a:pt x="15" y="2"/>
                      <a:pt x="15" y="2"/>
                      <a:pt x="15" y="2"/>
                    </a:cubicBezTo>
                    <a:cubicBezTo>
                      <a:pt x="16" y="5"/>
                      <a:pt x="14" y="2"/>
                      <a:pt x="14" y="4"/>
                    </a:cubicBezTo>
                    <a:cubicBezTo>
                      <a:pt x="14" y="2"/>
                      <a:pt x="14" y="2"/>
                      <a:pt x="14" y="2"/>
                    </a:cubicBezTo>
                    <a:cubicBezTo>
                      <a:pt x="12" y="0"/>
                      <a:pt x="14" y="4"/>
                      <a:pt x="12" y="1"/>
                    </a:cubicBezTo>
                    <a:cubicBezTo>
                      <a:pt x="12" y="1"/>
                      <a:pt x="12" y="1"/>
                      <a:pt x="12" y="1"/>
                    </a:cubicBezTo>
                    <a:cubicBezTo>
                      <a:pt x="12" y="1"/>
                      <a:pt x="12" y="2"/>
                      <a:pt x="12" y="2"/>
                    </a:cubicBezTo>
                    <a:cubicBezTo>
                      <a:pt x="12" y="3"/>
                      <a:pt x="12" y="3"/>
                      <a:pt x="12" y="3"/>
                    </a:cubicBezTo>
                    <a:cubicBezTo>
                      <a:pt x="12" y="3"/>
                      <a:pt x="13" y="4"/>
                      <a:pt x="13" y="5"/>
                    </a:cubicBezTo>
                    <a:cubicBezTo>
                      <a:pt x="12" y="4"/>
                      <a:pt x="13" y="5"/>
                      <a:pt x="12" y="5"/>
                    </a:cubicBezTo>
                    <a:cubicBezTo>
                      <a:pt x="12" y="4"/>
                      <a:pt x="12" y="4"/>
                      <a:pt x="12" y="3"/>
                    </a:cubicBezTo>
                    <a:cubicBezTo>
                      <a:pt x="12" y="4"/>
                      <a:pt x="12" y="4"/>
                      <a:pt x="12" y="4"/>
                    </a:cubicBezTo>
                    <a:cubicBezTo>
                      <a:pt x="12" y="4"/>
                      <a:pt x="11" y="3"/>
                      <a:pt x="11" y="2"/>
                    </a:cubicBezTo>
                    <a:cubicBezTo>
                      <a:pt x="11" y="3"/>
                      <a:pt x="11" y="3"/>
                      <a:pt x="11" y="4"/>
                    </a:cubicBezTo>
                    <a:cubicBezTo>
                      <a:pt x="11" y="3"/>
                      <a:pt x="10" y="3"/>
                      <a:pt x="8" y="5"/>
                    </a:cubicBezTo>
                    <a:cubicBezTo>
                      <a:pt x="9" y="4"/>
                      <a:pt x="9" y="3"/>
                      <a:pt x="9" y="3"/>
                    </a:cubicBezTo>
                    <a:cubicBezTo>
                      <a:pt x="9" y="3"/>
                      <a:pt x="9" y="4"/>
                      <a:pt x="8" y="5"/>
                    </a:cubicBezTo>
                    <a:cubicBezTo>
                      <a:pt x="8" y="6"/>
                      <a:pt x="7" y="5"/>
                      <a:pt x="7" y="4"/>
                    </a:cubicBezTo>
                    <a:cubicBezTo>
                      <a:pt x="7" y="5"/>
                      <a:pt x="7" y="5"/>
                      <a:pt x="7" y="5"/>
                    </a:cubicBezTo>
                    <a:cubicBezTo>
                      <a:pt x="6" y="6"/>
                      <a:pt x="6" y="3"/>
                      <a:pt x="5" y="4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5" y="4"/>
                      <a:pt x="3" y="6"/>
                      <a:pt x="3" y="5"/>
                    </a:cubicBezTo>
                    <a:cubicBezTo>
                      <a:pt x="4" y="4"/>
                      <a:pt x="4" y="4"/>
                      <a:pt x="4" y="3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69" name="Freeform 1471"/>
              <p:cNvSpPr>
                <a:spLocks/>
              </p:cNvSpPr>
              <p:nvPr/>
            </p:nvSpPr>
            <p:spPr bwMode="auto">
              <a:xfrm>
                <a:off x="485" y="2823"/>
                <a:ext cx="8" cy="6"/>
              </a:xfrm>
              <a:custGeom>
                <a:avLst/>
                <a:gdLst>
                  <a:gd name="T0" fmla="*/ 1 w 3"/>
                  <a:gd name="T1" fmla="*/ 1 h 2"/>
                  <a:gd name="T2" fmla="*/ 3 w 3"/>
                  <a:gd name="T3" fmla="*/ 1 h 2"/>
                  <a:gd name="T4" fmla="*/ 0 w 3"/>
                  <a:gd name="T5" fmla="*/ 0 h 2"/>
                  <a:gd name="T6" fmla="*/ 1 w 3"/>
                  <a:gd name="T7" fmla="*/ 1 h 2"/>
                  <a:gd name="T8" fmla="*/ 1 w 3"/>
                  <a:gd name="T9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2">
                    <a:moveTo>
                      <a:pt x="1" y="1"/>
                    </a:moveTo>
                    <a:cubicBezTo>
                      <a:pt x="3" y="1"/>
                      <a:pt x="3" y="1"/>
                      <a:pt x="3" y="1"/>
                    </a:cubicBezTo>
                    <a:cubicBezTo>
                      <a:pt x="3" y="0"/>
                      <a:pt x="1" y="0"/>
                      <a:pt x="0" y="0"/>
                    </a:cubicBezTo>
                    <a:cubicBezTo>
                      <a:pt x="1" y="1"/>
                      <a:pt x="0" y="2"/>
                      <a:pt x="1" y="1"/>
                    </a:cubicBezTo>
                    <a:cubicBezTo>
                      <a:pt x="1" y="1"/>
                      <a:pt x="2" y="1"/>
                      <a:pt x="1" y="1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70" name="Freeform 1472"/>
              <p:cNvSpPr>
                <a:spLocks/>
              </p:cNvSpPr>
              <p:nvPr/>
            </p:nvSpPr>
            <p:spPr bwMode="auto">
              <a:xfrm>
                <a:off x="482" y="2794"/>
                <a:ext cx="24" cy="29"/>
              </a:xfrm>
              <a:custGeom>
                <a:avLst/>
                <a:gdLst>
                  <a:gd name="T0" fmla="*/ 7 w 9"/>
                  <a:gd name="T1" fmla="*/ 4 h 11"/>
                  <a:gd name="T2" fmla="*/ 6 w 9"/>
                  <a:gd name="T3" fmla="*/ 2 h 11"/>
                  <a:gd name="T4" fmla="*/ 1 w 9"/>
                  <a:gd name="T5" fmla="*/ 6 h 11"/>
                  <a:gd name="T6" fmla="*/ 2 w 9"/>
                  <a:gd name="T7" fmla="*/ 8 h 11"/>
                  <a:gd name="T8" fmla="*/ 1 w 9"/>
                  <a:gd name="T9" fmla="*/ 9 h 11"/>
                  <a:gd name="T10" fmla="*/ 3 w 9"/>
                  <a:gd name="T11" fmla="*/ 10 h 11"/>
                  <a:gd name="T12" fmla="*/ 2 w 9"/>
                  <a:gd name="T13" fmla="*/ 9 h 11"/>
                  <a:gd name="T14" fmla="*/ 3 w 9"/>
                  <a:gd name="T15" fmla="*/ 9 h 11"/>
                  <a:gd name="T16" fmla="*/ 2 w 9"/>
                  <a:gd name="T17" fmla="*/ 8 h 11"/>
                  <a:gd name="T18" fmla="*/ 3 w 9"/>
                  <a:gd name="T19" fmla="*/ 9 h 11"/>
                  <a:gd name="T20" fmla="*/ 3 w 9"/>
                  <a:gd name="T21" fmla="*/ 6 h 11"/>
                  <a:gd name="T22" fmla="*/ 4 w 9"/>
                  <a:gd name="T23" fmla="*/ 7 h 11"/>
                  <a:gd name="T24" fmla="*/ 6 w 9"/>
                  <a:gd name="T25" fmla="*/ 6 h 11"/>
                  <a:gd name="T26" fmla="*/ 6 w 9"/>
                  <a:gd name="T27" fmla="*/ 5 h 11"/>
                  <a:gd name="T28" fmla="*/ 5 w 9"/>
                  <a:gd name="T29" fmla="*/ 4 h 11"/>
                  <a:gd name="T30" fmla="*/ 6 w 9"/>
                  <a:gd name="T31" fmla="*/ 6 h 11"/>
                  <a:gd name="T32" fmla="*/ 9 w 9"/>
                  <a:gd name="T33" fmla="*/ 4 h 11"/>
                  <a:gd name="T34" fmla="*/ 9 w 9"/>
                  <a:gd name="T35" fmla="*/ 2 h 11"/>
                  <a:gd name="T36" fmla="*/ 9 w 9"/>
                  <a:gd name="T37" fmla="*/ 4 h 11"/>
                  <a:gd name="T38" fmla="*/ 9 w 9"/>
                  <a:gd name="T39" fmla="*/ 4 h 11"/>
                  <a:gd name="T40" fmla="*/ 9 w 9"/>
                  <a:gd name="T41" fmla="*/ 1 h 11"/>
                  <a:gd name="T42" fmla="*/ 7 w 9"/>
                  <a:gd name="T43" fmla="*/ 4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9" h="11">
                    <a:moveTo>
                      <a:pt x="7" y="4"/>
                    </a:moveTo>
                    <a:cubicBezTo>
                      <a:pt x="6" y="2"/>
                      <a:pt x="6" y="2"/>
                      <a:pt x="6" y="2"/>
                    </a:cubicBezTo>
                    <a:cubicBezTo>
                      <a:pt x="5" y="2"/>
                      <a:pt x="3" y="5"/>
                      <a:pt x="1" y="6"/>
                    </a:cubicBezTo>
                    <a:cubicBezTo>
                      <a:pt x="0" y="6"/>
                      <a:pt x="2" y="7"/>
                      <a:pt x="2" y="8"/>
                    </a:cubicBezTo>
                    <a:cubicBezTo>
                      <a:pt x="1" y="9"/>
                      <a:pt x="1" y="9"/>
                      <a:pt x="1" y="9"/>
                    </a:cubicBezTo>
                    <a:cubicBezTo>
                      <a:pt x="2" y="9"/>
                      <a:pt x="1" y="11"/>
                      <a:pt x="3" y="10"/>
                    </a:cubicBezTo>
                    <a:cubicBezTo>
                      <a:pt x="3" y="10"/>
                      <a:pt x="1" y="10"/>
                      <a:pt x="2" y="9"/>
                    </a:cubicBezTo>
                    <a:cubicBezTo>
                      <a:pt x="3" y="9"/>
                      <a:pt x="3" y="9"/>
                      <a:pt x="3" y="9"/>
                    </a:cubicBezTo>
                    <a:cubicBezTo>
                      <a:pt x="2" y="8"/>
                      <a:pt x="2" y="8"/>
                      <a:pt x="2" y="8"/>
                    </a:cubicBezTo>
                    <a:cubicBezTo>
                      <a:pt x="3" y="9"/>
                      <a:pt x="3" y="9"/>
                      <a:pt x="3" y="9"/>
                    </a:cubicBezTo>
                    <a:cubicBezTo>
                      <a:pt x="5" y="8"/>
                      <a:pt x="1" y="7"/>
                      <a:pt x="3" y="6"/>
                    </a:cubicBezTo>
                    <a:cubicBezTo>
                      <a:pt x="4" y="7"/>
                      <a:pt x="4" y="7"/>
                      <a:pt x="4" y="7"/>
                    </a:cubicBezTo>
                    <a:cubicBezTo>
                      <a:pt x="5" y="6"/>
                      <a:pt x="5" y="5"/>
                      <a:pt x="6" y="6"/>
                    </a:cubicBezTo>
                    <a:cubicBezTo>
                      <a:pt x="6" y="6"/>
                      <a:pt x="6" y="5"/>
                      <a:pt x="6" y="5"/>
                    </a:cubicBezTo>
                    <a:cubicBezTo>
                      <a:pt x="6" y="5"/>
                      <a:pt x="5" y="5"/>
                      <a:pt x="5" y="4"/>
                    </a:cubicBezTo>
                    <a:cubicBezTo>
                      <a:pt x="5" y="2"/>
                      <a:pt x="5" y="5"/>
                      <a:pt x="6" y="6"/>
                    </a:cubicBezTo>
                    <a:cubicBezTo>
                      <a:pt x="6" y="4"/>
                      <a:pt x="8" y="3"/>
                      <a:pt x="9" y="4"/>
                    </a:cubicBezTo>
                    <a:cubicBezTo>
                      <a:pt x="8" y="3"/>
                      <a:pt x="8" y="2"/>
                      <a:pt x="9" y="2"/>
                    </a:cubicBezTo>
                    <a:cubicBezTo>
                      <a:pt x="9" y="2"/>
                      <a:pt x="9" y="3"/>
                      <a:pt x="9" y="4"/>
                    </a:cubicBezTo>
                    <a:cubicBezTo>
                      <a:pt x="9" y="4"/>
                      <a:pt x="9" y="4"/>
                      <a:pt x="9" y="4"/>
                    </a:cubicBezTo>
                    <a:cubicBezTo>
                      <a:pt x="9" y="3"/>
                      <a:pt x="9" y="1"/>
                      <a:pt x="9" y="1"/>
                    </a:cubicBezTo>
                    <a:cubicBezTo>
                      <a:pt x="8" y="0"/>
                      <a:pt x="8" y="3"/>
                      <a:pt x="7" y="4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71" name="Freeform 1473"/>
              <p:cNvSpPr>
                <a:spLocks/>
              </p:cNvSpPr>
              <p:nvPr/>
            </p:nvSpPr>
            <p:spPr bwMode="auto">
              <a:xfrm>
                <a:off x="498" y="2799"/>
                <a:ext cx="3" cy="0"/>
              </a:xfrm>
              <a:custGeom>
                <a:avLst/>
                <a:gdLst>
                  <a:gd name="T0" fmla="*/ 0 w 3"/>
                  <a:gd name="T1" fmla="*/ 0 w 3"/>
                  <a:gd name="T2" fmla="*/ 3 w 3"/>
                  <a:gd name="T3" fmla="*/ 0 w 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3">
                    <a:moveTo>
                      <a:pt x="0" y="0"/>
                    </a:moveTo>
                    <a:lnTo>
                      <a:pt x="0" y="0"/>
                    </a:lnTo>
                    <a:lnTo>
                      <a:pt x="3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72" name="Freeform 1474"/>
              <p:cNvSpPr>
                <a:spLocks/>
              </p:cNvSpPr>
              <p:nvPr/>
            </p:nvSpPr>
            <p:spPr bwMode="auto">
              <a:xfrm>
                <a:off x="580" y="3193"/>
                <a:ext cx="0" cy="3"/>
              </a:xfrm>
              <a:custGeom>
                <a:avLst/>
                <a:gdLst>
                  <a:gd name="T0" fmla="*/ 0 h 3"/>
                  <a:gd name="T1" fmla="*/ 0 h 3"/>
                  <a:gd name="T2" fmla="*/ 3 h 3"/>
                  <a:gd name="T3" fmla="*/ 0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3">
                    <a:moveTo>
                      <a:pt x="0" y="0"/>
                    </a:moveTo>
                    <a:lnTo>
                      <a:pt x="0" y="0"/>
                    </a:lnTo>
                    <a:lnTo>
                      <a:pt x="0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73" name="Freeform 1475"/>
              <p:cNvSpPr>
                <a:spLocks/>
              </p:cNvSpPr>
              <p:nvPr/>
            </p:nvSpPr>
            <p:spPr bwMode="auto">
              <a:xfrm>
                <a:off x="572" y="3185"/>
                <a:ext cx="8" cy="14"/>
              </a:xfrm>
              <a:custGeom>
                <a:avLst/>
                <a:gdLst>
                  <a:gd name="T0" fmla="*/ 0 w 3"/>
                  <a:gd name="T1" fmla="*/ 0 h 5"/>
                  <a:gd name="T2" fmla="*/ 0 w 3"/>
                  <a:gd name="T3" fmla="*/ 0 h 5"/>
                  <a:gd name="T4" fmla="*/ 3 w 3"/>
                  <a:gd name="T5" fmla="*/ 5 h 5"/>
                  <a:gd name="T6" fmla="*/ 2 w 3"/>
                  <a:gd name="T7" fmla="*/ 1 h 5"/>
                  <a:gd name="T8" fmla="*/ 2 w 3"/>
                  <a:gd name="T9" fmla="*/ 3 h 5"/>
                  <a:gd name="T10" fmla="*/ 1 w 3"/>
                  <a:gd name="T11" fmla="*/ 1 h 5"/>
                  <a:gd name="T12" fmla="*/ 1 w 3"/>
                  <a:gd name="T13" fmla="*/ 1 h 5"/>
                  <a:gd name="T14" fmla="*/ 0 w 3"/>
                  <a:gd name="T15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" h="5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2" y="3"/>
                      <a:pt x="1" y="3"/>
                      <a:pt x="3" y="5"/>
                    </a:cubicBezTo>
                    <a:cubicBezTo>
                      <a:pt x="3" y="4"/>
                      <a:pt x="3" y="3"/>
                      <a:pt x="2" y="1"/>
                    </a:cubicBezTo>
                    <a:cubicBezTo>
                      <a:pt x="2" y="2"/>
                      <a:pt x="2" y="3"/>
                      <a:pt x="2" y="3"/>
                    </a:cubicBezTo>
                    <a:cubicBezTo>
                      <a:pt x="1" y="2"/>
                      <a:pt x="2" y="2"/>
                      <a:pt x="1" y="1"/>
                    </a:cubicBezTo>
                    <a:cubicBezTo>
                      <a:pt x="0" y="0"/>
                      <a:pt x="1" y="1"/>
                      <a:pt x="1" y="1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74" name="Freeform 1476"/>
              <p:cNvSpPr>
                <a:spLocks/>
              </p:cNvSpPr>
              <p:nvPr/>
            </p:nvSpPr>
            <p:spPr bwMode="auto">
              <a:xfrm>
                <a:off x="574" y="3191"/>
                <a:ext cx="0" cy="2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75" name="Freeform 1477"/>
              <p:cNvSpPr>
                <a:spLocks/>
              </p:cNvSpPr>
              <p:nvPr/>
            </p:nvSpPr>
            <p:spPr bwMode="auto">
              <a:xfrm>
                <a:off x="572" y="3191"/>
                <a:ext cx="2" cy="5"/>
              </a:xfrm>
              <a:custGeom>
                <a:avLst/>
                <a:gdLst>
                  <a:gd name="T0" fmla="*/ 1 w 1"/>
                  <a:gd name="T1" fmla="*/ 1 h 2"/>
                  <a:gd name="T2" fmla="*/ 0 w 1"/>
                  <a:gd name="T3" fmla="*/ 0 h 2"/>
                  <a:gd name="T4" fmla="*/ 1 w 1"/>
                  <a:gd name="T5" fmla="*/ 2 h 2"/>
                  <a:gd name="T6" fmla="*/ 1 w 1"/>
                  <a:gd name="T7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1" y="1"/>
                    </a:moveTo>
                    <a:cubicBezTo>
                      <a:pt x="1" y="1"/>
                      <a:pt x="1" y="0"/>
                      <a:pt x="0" y="0"/>
                    </a:cubicBezTo>
                    <a:cubicBezTo>
                      <a:pt x="1" y="2"/>
                      <a:pt x="1" y="2"/>
                      <a:pt x="1" y="2"/>
                    </a:cubicBez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76" name="Freeform 1478"/>
              <p:cNvSpPr>
                <a:spLocks/>
              </p:cNvSpPr>
              <p:nvPr/>
            </p:nvSpPr>
            <p:spPr bwMode="auto">
              <a:xfrm>
                <a:off x="572" y="3196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77" name="Freeform 1479"/>
              <p:cNvSpPr>
                <a:spLocks/>
              </p:cNvSpPr>
              <p:nvPr/>
            </p:nvSpPr>
            <p:spPr bwMode="auto">
              <a:xfrm>
                <a:off x="569" y="3188"/>
                <a:ext cx="3" cy="11"/>
              </a:xfrm>
              <a:custGeom>
                <a:avLst/>
                <a:gdLst>
                  <a:gd name="T0" fmla="*/ 0 w 1"/>
                  <a:gd name="T1" fmla="*/ 3 h 4"/>
                  <a:gd name="T2" fmla="*/ 1 w 1"/>
                  <a:gd name="T3" fmla="*/ 3 h 4"/>
                  <a:gd name="T4" fmla="*/ 1 w 1"/>
                  <a:gd name="T5" fmla="*/ 3 h 4"/>
                  <a:gd name="T6" fmla="*/ 0 w 1"/>
                  <a:gd name="T7" fmla="*/ 1 h 4"/>
                  <a:gd name="T8" fmla="*/ 1 w 1"/>
                  <a:gd name="T9" fmla="*/ 1 h 4"/>
                  <a:gd name="T10" fmla="*/ 0 w 1"/>
                  <a:gd name="T11" fmla="*/ 0 h 4"/>
                  <a:gd name="T12" fmla="*/ 0 w 1"/>
                  <a:gd name="T13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" h="4">
                    <a:moveTo>
                      <a:pt x="0" y="3"/>
                    </a:moveTo>
                    <a:cubicBezTo>
                      <a:pt x="1" y="4"/>
                      <a:pt x="1" y="3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0" y="2"/>
                      <a:pt x="0" y="1"/>
                      <a:pt x="0" y="1"/>
                    </a:cubicBezTo>
                    <a:cubicBezTo>
                      <a:pt x="1" y="1"/>
                      <a:pt x="1" y="2"/>
                      <a:pt x="1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3"/>
                      <a:pt x="0" y="3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78" name="Freeform 1480"/>
              <p:cNvSpPr>
                <a:spLocks/>
              </p:cNvSpPr>
              <p:nvPr/>
            </p:nvSpPr>
            <p:spPr bwMode="auto">
              <a:xfrm>
                <a:off x="572" y="3193"/>
                <a:ext cx="0" cy="3"/>
              </a:xfrm>
              <a:custGeom>
                <a:avLst/>
                <a:gdLst>
                  <a:gd name="T0" fmla="*/ 1 h 1"/>
                  <a:gd name="T1" fmla="*/ 1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79" name="Freeform 1481"/>
              <p:cNvSpPr>
                <a:spLocks/>
              </p:cNvSpPr>
              <p:nvPr/>
            </p:nvSpPr>
            <p:spPr bwMode="auto">
              <a:xfrm>
                <a:off x="572" y="3193"/>
                <a:ext cx="2" cy="3"/>
              </a:xfrm>
              <a:custGeom>
                <a:avLst/>
                <a:gdLst>
                  <a:gd name="T0" fmla="*/ 2 w 2"/>
                  <a:gd name="T1" fmla="*/ 3 h 3"/>
                  <a:gd name="T2" fmla="*/ 2 w 2"/>
                  <a:gd name="T3" fmla="*/ 0 h 3"/>
                  <a:gd name="T4" fmla="*/ 0 w 2"/>
                  <a:gd name="T5" fmla="*/ 0 h 3"/>
                  <a:gd name="T6" fmla="*/ 2 w 2"/>
                  <a:gd name="T7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3">
                    <a:moveTo>
                      <a:pt x="2" y="3"/>
                    </a:moveTo>
                    <a:lnTo>
                      <a:pt x="2" y="0"/>
                    </a:lnTo>
                    <a:lnTo>
                      <a:pt x="0" y="0"/>
                    </a:lnTo>
                    <a:lnTo>
                      <a:pt x="2" y="3"/>
                    </a:ln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80" name="Freeform 1482"/>
              <p:cNvSpPr>
                <a:spLocks/>
              </p:cNvSpPr>
              <p:nvPr/>
            </p:nvSpPr>
            <p:spPr bwMode="auto">
              <a:xfrm>
                <a:off x="566" y="3185"/>
                <a:ext cx="3" cy="14"/>
              </a:xfrm>
              <a:custGeom>
                <a:avLst/>
                <a:gdLst>
                  <a:gd name="T0" fmla="*/ 0 w 1"/>
                  <a:gd name="T1" fmla="*/ 5 h 5"/>
                  <a:gd name="T2" fmla="*/ 1 w 1"/>
                  <a:gd name="T3" fmla="*/ 3 h 5"/>
                  <a:gd name="T4" fmla="*/ 0 w 1"/>
                  <a:gd name="T5" fmla="*/ 0 h 5"/>
                  <a:gd name="T6" fmla="*/ 0 w 1"/>
                  <a:gd name="T7" fmla="*/ 1 h 5"/>
                  <a:gd name="T8" fmla="*/ 0 w 1"/>
                  <a:gd name="T9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5">
                    <a:moveTo>
                      <a:pt x="0" y="5"/>
                    </a:moveTo>
                    <a:cubicBezTo>
                      <a:pt x="0" y="2"/>
                      <a:pt x="1" y="5"/>
                      <a:pt x="1" y="3"/>
                    </a:cubicBezTo>
                    <a:cubicBezTo>
                      <a:pt x="1" y="3"/>
                      <a:pt x="0" y="2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2"/>
                      <a:pt x="0" y="4"/>
                      <a:pt x="0" y="5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81" name="Freeform 1483"/>
              <p:cNvSpPr>
                <a:spLocks/>
              </p:cNvSpPr>
              <p:nvPr/>
            </p:nvSpPr>
            <p:spPr bwMode="auto">
              <a:xfrm>
                <a:off x="566" y="318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82" name="Freeform 1484"/>
              <p:cNvSpPr>
                <a:spLocks/>
              </p:cNvSpPr>
              <p:nvPr/>
            </p:nvSpPr>
            <p:spPr bwMode="auto">
              <a:xfrm>
                <a:off x="563" y="3185"/>
                <a:ext cx="3" cy="8"/>
              </a:xfrm>
              <a:custGeom>
                <a:avLst/>
                <a:gdLst>
                  <a:gd name="T0" fmla="*/ 0 w 1"/>
                  <a:gd name="T1" fmla="*/ 3 h 3"/>
                  <a:gd name="T2" fmla="*/ 1 w 1"/>
                  <a:gd name="T3" fmla="*/ 2 h 3"/>
                  <a:gd name="T4" fmla="*/ 0 w 1"/>
                  <a:gd name="T5" fmla="*/ 2 h 3"/>
                  <a:gd name="T6" fmla="*/ 1 w 1"/>
                  <a:gd name="T7" fmla="*/ 1 h 3"/>
                  <a:gd name="T8" fmla="*/ 0 w 1"/>
                  <a:gd name="T9" fmla="*/ 3 h 3"/>
                  <a:gd name="T10" fmla="*/ 1 w 1"/>
                  <a:gd name="T11" fmla="*/ 2 h 3"/>
                  <a:gd name="T12" fmla="*/ 1 w 1"/>
                  <a:gd name="T13" fmla="*/ 3 h 3"/>
                  <a:gd name="T14" fmla="*/ 1 w 1"/>
                  <a:gd name="T15" fmla="*/ 1 h 3"/>
                  <a:gd name="T16" fmla="*/ 1 w 1"/>
                  <a:gd name="T17" fmla="*/ 1 h 3"/>
                  <a:gd name="T18" fmla="*/ 1 w 1"/>
                  <a:gd name="T19" fmla="*/ 0 h 3"/>
                  <a:gd name="T20" fmla="*/ 0 w 1"/>
                  <a:gd name="T21" fmla="*/ 2 h 3"/>
                  <a:gd name="T22" fmla="*/ 0 w 1"/>
                  <a:gd name="T23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" h="3">
                    <a:moveTo>
                      <a:pt x="0" y="3"/>
                    </a:moveTo>
                    <a:cubicBezTo>
                      <a:pt x="0" y="2"/>
                      <a:pt x="0" y="2"/>
                      <a:pt x="1" y="2"/>
                    </a:cubicBezTo>
                    <a:cubicBezTo>
                      <a:pt x="1" y="1"/>
                      <a:pt x="0" y="2"/>
                      <a:pt x="0" y="2"/>
                    </a:cubicBezTo>
                    <a:cubicBezTo>
                      <a:pt x="0" y="2"/>
                      <a:pt x="1" y="1"/>
                      <a:pt x="1" y="1"/>
                    </a:cubicBezTo>
                    <a:cubicBezTo>
                      <a:pt x="0" y="3"/>
                      <a:pt x="0" y="2"/>
                      <a:pt x="0" y="3"/>
                    </a:cubicBezTo>
                    <a:cubicBezTo>
                      <a:pt x="0" y="3"/>
                      <a:pt x="0" y="3"/>
                      <a:pt x="1" y="2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1" y="2"/>
                      <a:pt x="1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1"/>
                      <a:pt x="0" y="2"/>
                      <a:pt x="0" y="2"/>
                    </a:cubicBezTo>
                    <a:cubicBezTo>
                      <a:pt x="0" y="2"/>
                      <a:pt x="1" y="2"/>
                      <a:pt x="0" y="3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83" name="Rectangle 1485"/>
              <p:cNvSpPr>
                <a:spLocks noChangeArrowheads="1"/>
              </p:cNvSpPr>
              <p:nvPr/>
            </p:nvSpPr>
            <p:spPr bwMode="auto">
              <a:xfrm>
                <a:off x="563" y="3191"/>
                <a:ext cx="1" cy="1"/>
              </a:xfrm>
              <a:prstGeom prst="rect">
                <a:avLst/>
              </a:pr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84" name="Freeform 1486"/>
              <p:cNvSpPr>
                <a:spLocks/>
              </p:cNvSpPr>
              <p:nvPr/>
            </p:nvSpPr>
            <p:spPr bwMode="auto">
              <a:xfrm>
                <a:off x="561" y="3188"/>
                <a:ext cx="11" cy="3"/>
              </a:xfrm>
              <a:custGeom>
                <a:avLst/>
                <a:gdLst>
                  <a:gd name="T0" fmla="*/ 0 w 4"/>
                  <a:gd name="T1" fmla="*/ 1 h 1"/>
                  <a:gd name="T2" fmla="*/ 1 w 4"/>
                  <a:gd name="T3" fmla="*/ 1 h 1"/>
                  <a:gd name="T4" fmla="*/ 1 w 4"/>
                  <a:gd name="T5" fmla="*/ 1 h 1"/>
                  <a:gd name="T6" fmla="*/ 2 w 4"/>
                  <a:gd name="T7" fmla="*/ 1 h 1"/>
                  <a:gd name="T8" fmla="*/ 1 w 4"/>
                  <a:gd name="T9" fmla="*/ 1 h 1"/>
                  <a:gd name="T10" fmla="*/ 3 w 4"/>
                  <a:gd name="T11" fmla="*/ 0 h 1"/>
                  <a:gd name="T12" fmla="*/ 2 w 4"/>
                  <a:gd name="T13" fmla="*/ 1 h 1"/>
                  <a:gd name="T14" fmla="*/ 3 w 4"/>
                  <a:gd name="T15" fmla="*/ 0 h 1"/>
                  <a:gd name="T16" fmla="*/ 2 w 4"/>
                  <a:gd name="T17" fmla="*/ 0 h 1"/>
                  <a:gd name="T18" fmla="*/ 2 w 4"/>
                  <a:gd name="T19" fmla="*/ 0 h 1"/>
                  <a:gd name="T20" fmla="*/ 0 w 4"/>
                  <a:gd name="T21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" h="1">
                    <a:moveTo>
                      <a:pt x="0" y="1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2" y="1"/>
                      <a:pt x="2" y="1"/>
                    </a:cubicBezTo>
                    <a:cubicBezTo>
                      <a:pt x="2" y="1"/>
                      <a:pt x="2" y="1"/>
                      <a:pt x="1" y="1"/>
                    </a:cubicBezTo>
                    <a:cubicBezTo>
                      <a:pt x="2" y="1"/>
                      <a:pt x="3" y="0"/>
                      <a:pt x="3" y="0"/>
                    </a:cubicBezTo>
                    <a:cubicBezTo>
                      <a:pt x="3" y="0"/>
                      <a:pt x="3" y="0"/>
                      <a:pt x="2" y="1"/>
                    </a:cubicBezTo>
                    <a:cubicBezTo>
                      <a:pt x="3" y="0"/>
                      <a:pt x="4" y="1"/>
                      <a:pt x="3" y="0"/>
                    </a:cubicBezTo>
                    <a:cubicBezTo>
                      <a:pt x="3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0" y="0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85" name="Freeform 1487"/>
              <p:cNvSpPr>
                <a:spLocks/>
              </p:cNvSpPr>
              <p:nvPr/>
            </p:nvSpPr>
            <p:spPr bwMode="auto">
              <a:xfrm>
                <a:off x="561" y="3191"/>
                <a:ext cx="0" cy="2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1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86" name="Freeform 1488"/>
              <p:cNvSpPr>
                <a:spLocks/>
              </p:cNvSpPr>
              <p:nvPr/>
            </p:nvSpPr>
            <p:spPr bwMode="auto">
              <a:xfrm>
                <a:off x="569" y="318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87" name="Freeform 1489"/>
              <p:cNvSpPr>
                <a:spLocks/>
              </p:cNvSpPr>
              <p:nvPr/>
            </p:nvSpPr>
            <p:spPr bwMode="auto">
              <a:xfrm>
                <a:off x="561" y="3188"/>
                <a:ext cx="2" cy="0"/>
              </a:xfrm>
              <a:custGeom>
                <a:avLst/>
                <a:gdLst>
                  <a:gd name="T0" fmla="*/ 1 w 1"/>
                  <a:gd name="T1" fmla="*/ 1 w 1"/>
                  <a:gd name="T2" fmla="*/ 0 w 1"/>
                  <a:gd name="T3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1" y="0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88" name="Freeform 1490"/>
              <p:cNvSpPr>
                <a:spLocks/>
              </p:cNvSpPr>
              <p:nvPr/>
            </p:nvSpPr>
            <p:spPr bwMode="auto">
              <a:xfrm>
                <a:off x="558" y="3169"/>
                <a:ext cx="27" cy="22"/>
              </a:xfrm>
              <a:custGeom>
                <a:avLst/>
                <a:gdLst>
                  <a:gd name="T0" fmla="*/ 7 w 10"/>
                  <a:gd name="T1" fmla="*/ 5 h 8"/>
                  <a:gd name="T2" fmla="*/ 7 w 10"/>
                  <a:gd name="T3" fmla="*/ 4 h 8"/>
                  <a:gd name="T4" fmla="*/ 8 w 10"/>
                  <a:gd name="T5" fmla="*/ 2 h 8"/>
                  <a:gd name="T6" fmla="*/ 10 w 10"/>
                  <a:gd name="T7" fmla="*/ 0 h 8"/>
                  <a:gd name="T8" fmla="*/ 8 w 10"/>
                  <a:gd name="T9" fmla="*/ 1 h 8"/>
                  <a:gd name="T10" fmla="*/ 9 w 10"/>
                  <a:gd name="T11" fmla="*/ 0 h 8"/>
                  <a:gd name="T12" fmla="*/ 7 w 10"/>
                  <a:gd name="T13" fmla="*/ 0 h 8"/>
                  <a:gd name="T14" fmla="*/ 5 w 10"/>
                  <a:gd name="T15" fmla="*/ 1 h 8"/>
                  <a:gd name="T16" fmla="*/ 2 w 10"/>
                  <a:gd name="T17" fmla="*/ 4 h 8"/>
                  <a:gd name="T18" fmla="*/ 3 w 10"/>
                  <a:gd name="T19" fmla="*/ 5 h 8"/>
                  <a:gd name="T20" fmla="*/ 2 w 10"/>
                  <a:gd name="T21" fmla="*/ 5 h 8"/>
                  <a:gd name="T22" fmla="*/ 2 w 10"/>
                  <a:gd name="T23" fmla="*/ 5 h 8"/>
                  <a:gd name="T24" fmla="*/ 1 w 10"/>
                  <a:gd name="T25" fmla="*/ 6 h 8"/>
                  <a:gd name="T26" fmla="*/ 3 w 10"/>
                  <a:gd name="T27" fmla="*/ 7 h 8"/>
                  <a:gd name="T28" fmla="*/ 1 w 10"/>
                  <a:gd name="T29" fmla="*/ 6 h 8"/>
                  <a:gd name="T30" fmla="*/ 2 w 10"/>
                  <a:gd name="T31" fmla="*/ 7 h 8"/>
                  <a:gd name="T32" fmla="*/ 4 w 10"/>
                  <a:gd name="T33" fmla="*/ 7 h 8"/>
                  <a:gd name="T34" fmla="*/ 5 w 10"/>
                  <a:gd name="T35" fmla="*/ 7 h 8"/>
                  <a:gd name="T36" fmla="*/ 3 w 10"/>
                  <a:gd name="T37" fmla="*/ 4 h 8"/>
                  <a:gd name="T38" fmla="*/ 4 w 10"/>
                  <a:gd name="T39" fmla="*/ 5 h 8"/>
                  <a:gd name="T40" fmla="*/ 6 w 10"/>
                  <a:gd name="T41" fmla="*/ 5 h 8"/>
                  <a:gd name="T42" fmla="*/ 5 w 10"/>
                  <a:gd name="T43" fmla="*/ 3 h 8"/>
                  <a:gd name="T44" fmla="*/ 5 w 10"/>
                  <a:gd name="T45" fmla="*/ 3 h 8"/>
                  <a:gd name="T46" fmla="*/ 5 w 10"/>
                  <a:gd name="T47" fmla="*/ 3 h 8"/>
                  <a:gd name="T48" fmla="*/ 6 w 10"/>
                  <a:gd name="T49" fmla="*/ 4 h 8"/>
                  <a:gd name="T50" fmla="*/ 5 w 10"/>
                  <a:gd name="T51" fmla="*/ 1 h 8"/>
                  <a:gd name="T52" fmla="*/ 7 w 10"/>
                  <a:gd name="T53" fmla="*/ 4 h 8"/>
                  <a:gd name="T54" fmla="*/ 6 w 10"/>
                  <a:gd name="T55" fmla="*/ 3 h 8"/>
                  <a:gd name="T56" fmla="*/ 6 w 10"/>
                  <a:gd name="T57" fmla="*/ 2 h 8"/>
                  <a:gd name="T58" fmla="*/ 7 w 10"/>
                  <a:gd name="T59" fmla="*/ 4 h 8"/>
                  <a:gd name="T60" fmla="*/ 7 w 10"/>
                  <a:gd name="T61" fmla="*/ 3 h 8"/>
                  <a:gd name="T62" fmla="*/ 7 w 10"/>
                  <a:gd name="T63" fmla="*/ 1 h 8"/>
                  <a:gd name="T64" fmla="*/ 8 w 10"/>
                  <a:gd name="T65" fmla="*/ 2 h 8"/>
                  <a:gd name="T66" fmla="*/ 7 w 10"/>
                  <a:gd name="T67" fmla="*/ 4 h 8"/>
                  <a:gd name="T68" fmla="*/ 7 w 10"/>
                  <a:gd name="T69" fmla="*/ 5 h 8"/>
                  <a:gd name="T70" fmla="*/ 8 w 10"/>
                  <a:gd name="T71" fmla="*/ 3 h 8"/>
                  <a:gd name="T72" fmla="*/ 7 w 10"/>
                  <a:gd name="T73" fmla="*/ 5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0" h="8">
                    <a:moveTo>
                      <a:pt x="7" y="5"/>
                    </a:moveTo>
                    <a:cubicBezTo>
                      <a:pt x="7" y="4"/>
                      <a:pt x="8" y="4"/>
                      <a:pt x="7" y="4"/>
                    </a:cubicBezTo>
                    <a:cubicBezTo>
                      <a:pt x="8" y="3"/>
                      <a:pt x="8" y="3"/>
                      <a:pt x="8" y="2"/>
                    </a:cubicBezTo>
                    <a:cubicBezTo>
                      <a:pt x="9" y="2"/>
                      <a:pt x="9" y="1"/>
                      <a:pt x="10" y="0"/>
                    </a:cubicBezTo>
                    <a:cubicBezTo>
                      <a:pt x="9" y="0"/>
                      <a:pt x="8" y="1"/>
                      <a:pt x="8" y="1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8" y="0"/>
                      <a:pt x="7" y="1"/>
                      <a:pt x="7" y="0"/>
                    </a:cubicBezTo>
                    <a:cubicBezTo>
                      <a:pt x="6" y="0"/>
                      <a:pt x="6" y="0"/>
                      <a:pt x="5" y="1"/>
                    </a:cubicBezTo>
                    <a:cubicBezTo>
                      <a:pt x="4" y="1"/>
                      <a:pt x="3" y="3"/>
                      <a:pt x="2" y="4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2" y="5"/>
                      <a:pt x="3" y="6"/>
                      <a:pt x="2" y="5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0" y="4"/>
                      <a:pt x="2" y="6"/>
                      <a:pt x="1" y="6"/>
                    </a:cubicBezTo>
                    <a:cubicBezTo>
                      <a:pt x="1" y="6"/>
                      <a:pt x="3" y="6"/>
                      <a:pt x="3" y="7"/>
                    </a:cubicBezTo>
                    <a:cubicBezTo>
                      <a:pt x="1" y="6"/>
                      <a:pt x="3" y="7"/>
                      <a:pt x="1" y="6"/>
                    </a:cubicBezTo>
                    <a:cubicBezTo>
                      <a:pt x="0" y="7"/>
                      <a:pt x="3" y="7"/>
                      <a:pt x="2" y="7"/>
                    </a:cubicBezTo>
                    <a:cubicBezTo>
                      <a:pt x="4" y="7"/>
                      <a:pt x="3" y="7"/>
                      <a:pt x="4" y="7"/>
                    </a:cubicBezTo>
                    <a:cubicBezTo>
                      <a:pt x="5" y="7"/>
                      <a:pt x="4" y="7"/>
                      <a:pt x="5" y="7"/>
                    </a:cubicBezTo>
                    <a:cubicBezTo>
                      <a:pt x="6" y="8"/>
                      <a:pt x="3" y="6"/>
                      <a:pt x="3" y="4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4" y="4"/>
                      <a:pt x="4" y="3"/>
                      <a:pt x="6" y="5"/>
                    </a:cubicBezTo>
                    <a:cubicBezTo>
                      <a:pt x="5" y="4"/>
                      <a:pt x="7" y="5"/>
                      <a:pt x="5" y="3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5" y="3"/>
                      <a:pt x="6" y="4"/>
                      <a:pt x="6" y="4"/>
                    </a:cubicBezTo>
                    <a:cubicBezTo>
                      <a:pt x="5" y="3"/>
                      <a:pt x="5" y="2"/>
                      <a:pt x="5" y="1"/>
                    </a:cubicBezTo>
                    <a:cubicBezTo>
                      <a:pt x="6" y="2"/>
                      <a:pt x="6" y="3"/>
                      <a:pt x="7" y="4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7" y="4"/>
                      <a:pt x="6" y="2"/>
                      <a:pt x="6" y="2"/>
                    </a:cubicBezTo>
                    <a:cubicBezTo>
                      <a:pt x="6" y="2"/>
                      <a:pt x="7" y="3"/>
                      <a:pt x="7" y="4"/>
                    </a:cubicBezTo>
                    <a:cubicBezTo>
                      <a:pt x="7" y="5"/>
                      <a:pt x="7" y="2"/>
                      <a:pt x="7" y="3"/>
                    </a:cubicBezTo>
                    <a:cubicBezTo>
                      <a:pt x="7" y="1"/>
                      <a:pt x="7" y="1"/>
                      <a:pt x="7" y="1"/>
                    </a:cubicBezTo>
                    <a:cubicBezTo>
                      <a:pt x="7" y="1"/>
                      <a:pt x="7" y="2"/>
                      <a:pt x="8" y="2"/>
                    </a:cubicBezTo>
                    <a:cubicBezTo>
                      <a:pt x="7" y="4"/>
                      <a:pt x="7" y="3"/>
                      <a:pt x="7" y="4"/>
                    </a:cubicBezTo>
                    <a:cubicBezTo>
                      <a:pt x="7" y="5"/>
                      <a:pt x="7" y="5"/>
                      <a:pt x="7" y="5"/>
                    </a:cubicBezTo>
                    <a:cubicBezTo>
                      <a:pt x="7" y="5"/>
                      <a:pt x="7" y="3"/>
                      <a:pt x="8" y="3"/>
                    </a:cubicBezTo>
                    <a:cubicBezTo>
                      <a:pt x="7" y="4"/>
                      <a:pt x="7" y="4"/>
                      <a:pt x="7" y="5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89" name="Rectangle 1491"/>
              <p:cNvSpPr>
                <a:spLocks noChangeArrowheads="1"/>
              </p:cNvSpPr>
              <p:nvPr/>
            </p:nvSpPr>
            <p:spPr bwMode="auto">
              <a:xfrm>
                <a:off x="577" y="3183"/>
                <a:ext cx="1" cy="1"/>
              </a:xfrm>
              <a:prstGeom prst="rect">
                <a:avLst/>
              </a:pr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90" name="Freeform 1492"/>
              <p:cNvSpPr>
                <a:spLocks/>
              </p:cNvSpPr>
              <p:nvPr/>
            </p:nvSpPr>
            <p:spPr bwMode="auto">
              <a:xfrm>
                <a:off x="577" y="318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91" name="Rectangle 1493"/>
              <p:cNvSpPr>
                <a:spLocks noChangeArrowheads="1"/>
              </p:cNvSpPr>
              <p:nvPr/>
            </p:nvSpPr>
            <p:spPr bwMode="auto">
              <a:xfrm>
                <a:off x="574" y="3169"/>
                <a:ext cx="3" cy="1"/>
              </a:xfrm>
              <a:prstGeom prst="rect">
                <a:avLst/>
              </a:pr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92" name="Freeform 1494"/>
              <p:cNvSpPr>
                <a:spLocks/>
              </p:cNvSpPr>
              <p:nvPr/>
            </p:nvSpPr>
            <p:spPr bwMode="auto">
              <a:xfrm>
                <a:off x="577" y="3180"/>
                <a:ext cx="0" cy="3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1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93" name="Freeform 1495"/>
              <p:cNvSpPr>
                <a:spLocks/>
              </p:cNvSpPr>
              <p:nvPr/>
            </p:nvSpPr>
            <p:spPr bwMode="auto">
              <a:xfrm>
                <a:off x="574" y="3183"/>
                <a:ext cx="3" cy="0"/>
              </a:xfrm>
              <a:custGeom>
                <a:avLst/>
                <a:gdLst>
                  <a:gd name="T0" fmla="*/ 0 w 1"/>
                  <a:gd name="T1" fmla="*/ 1 w 1"/>
                  <a:gd name="T2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94" name="Freeform 1496"/>
              <p:cNvSpPr>
                <a:spLocks/>
              </p:cNvSpPr>
              <p:nvPr/>
            </p:nvSpPr>
            <p:spPr bwMode="auto">
              <a:xfrm>
                <a:off x="574" y="3183"/>
                <a:ext cx="3" cy="2"/>
              </a:xfrm>
              <a:custGeom>
                <a:avLst/>
                <a:gdLst>
                  <a:gd name="T0" fmla="*/ 0 w 3"/>
                  <a:gd name="T1" fmla="*/ 2 h 2"/>
                  <a:gd name="T2" fmla="*/ 3 w 3"/>
                  <a:gd name="T3" fmla="*/ 0 h 2"/>
                  <a:gd name="T4" fmla="*/ 3 w 3"/>
                  <a:gd name="T5" fmla="*/ 0 h 2"/>
                  <a:gd name="T6" fmla="*/ 0 w 3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2">
                    <a:moveTo>
                      <a:pt x="0" y="2"/>
                    </a:moveTo>
                    <a:lnTo>
                      <a:pt x="3" y="0"/>
                    </a:lnTo>
                    <a:lnTo>
                      <a:pt x="3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95" name="Freeform 1497"/>
              <p:cNvSpPr>
                <a:spLocks/>
              </p:cNvSpPr>
              <p:nvPr/>
            </p:nvSpPr>
            <p:spPr bwMode="auto">
              <a:xfrm>
                <a:off x="577" y="3172"/>
                <a:ext cx="22" cy="16"/>
              </a:xfrm>
              <a:custGeom>
                <a:avLst/>
                <a:gdLst>
                  <a:gd name="T0" fmla="*/ 6 w 8"/>
                  <a:gd name="T1" fmla="*/ 6 h 6"/>
                  <a:gd name="T2" fmla="*/ 7 w 8"/>
                  <a:gd name="T3" fmla="*/ 4 h 6"/>
                  <a:gd name="T4" fmla="*/ 4 w 8"/>
                  <a:gd name="T5" fmla="*/ 4 h 6"/>
                  <a:gd name="T6" fmla="*/ 7 w 8"/>
                  <a:gd name="T7" fmla="*/ 3 h 6"/>
                  <a:gd name="T8" fmla="*/ 4 w 8"/>
                  <a:gd name="T9" fmla="*/ 2 h 6"/>
                  <a:gd name="T10" fmla="*/ 5 w 8"/>
                  <a:gd name="T11" fmla="*/ 1 h 6"/>
                  <a:gd name="T12" fmla="*/ 2 w 8"/>
                  <a:gd name="T13" fmla="*/ 3 h 6"/>
                  <a:gd name="T14" fmla="*/ 4 w 8"/>
                  <a:gd name="T15" fmla="*/ 0 h 6"/>
                  <a:gd name="T16" fmla="*/ 4 w 8"/>
                  <a:gd name="T17" fmla="*/ 0 h 6"/>
                  <a:gd name="T18" fmla="*/ 3 w 8"/>
                  <a:gd name="T19" fmla="*/ 0 h 6"/>
                  <a:gd name="T20" fmla="*/ 1 w 8"/>
                  <a:gd name="T21" fmla="*/ 2 h 6"/>
                  <a:gd name="T22" fmla="*/ 0 w 8"/>
                  <a:gd name="T23" fmla="*/ 3 h 6"/>
                  <a:gd name="T24" fmla="*/ 2 w 8"/>
                  <a:gd name="T25" fmla="*/ 3 h 6"/>
                  <a:gd name="T26" fmla="*/ 1 w 8"/>
                  <a:gd name="T27" fmla="*/ 4 h 6"/>
                  <a:gd name="T28" fmla="*/ 2 w 8"/>
                  <a:gd name="T29" fmla="*/ 3 h 6"/>
                  <a:gd name="T30" fmla="*/ 1 w 8"/>
                  <a:gd name="T31" fmla="*/ 4 h 6"/>
                  <a:gd name="T32" fmla="*/ 2 w 8"/>
                  <a:gd name="T33" fmla="*/ 3 h 6"/>
                  <a:gd name="T34" fmla="*/ 2 w 8"/>
                  <a:gd name="T35" fmla="*/ 4 h 6"/>
                  <a:gd name="T36" fmla="*/ 3 w 8"/>
                  <a:gd name="T37" fmla="*/ 3 h 6"/>
                  <a:gd name="T38" fmla="*/ 2 w 8"/>
                  <a:gd name="T39" fmla="*/ 4 h 6"/>
                  <a:gd name="T40" fmla="*/ 2 w 8"/>
                  <a:gd name="T41" fmla="*/ 3 h 6"/>
                  <a:gd name="T42" fmla="*/ 1 w 8"/>
                  <a:gd name="T43" fmla="*/ 5 h 6"/>
                  <a:gd name="T44" fmla="*/ 2 w 8"/>
                  <a:gd name="T45" fmla="*/ 4 h 6"/>
                  <a:gd name="T46" fmla="*/ 1 w 8"/>
                  <a:gd name="T47" fmla="*/ 4 h 6"/>
                  <a:gd name="T48" fmla="*/ 4 w 8"/>
                  <a:gd name="T49" fmla="*/ 3 h 6"/>
                  <a:gd name="T50" fmla="*/ 2 w 8"/>
                  <a:gd name="T51" fmla="*/ 4 h 6"/>
                  <a:gd name="T52" fmla="*/ 3 w 8"/>
                  <a:gd name="T53" fmla="*/ 5 h 6"/>
                  <a:gd name="T54" fmla="*/ 2 w 8"/>
                  <a:gd name="T55" fmla="*/ 5 h 6"/>
                  <a:gd name="T56" fmla="*/ 3 w 8"/>
                  <a:gd name="T57" fmla="*/ 5 h 6"/>
                  <a:gd name="T58" fmla="*/ 4 w 8"/>
                  <a:gd name="T59" fmla="*/ 5 h 6"/>
                  <a:gd name="T60" fmla="*/ 4 w 8"/>
                  <a:gd name="T61" fmla="*/ 5 h 6"/>
                  <a:gd name="T62" fmla="*/ 4 w 8"/>
                  <a:gd name="T63" fmla="*/ 5 h 6"/>
                  <a:gd name="T64" fmla="*/ 6 w 8"/>
                  <a:gd name="T65" fmla="*/ 6 h 6"/>
                  <a:gd name="T66" fmla="*/ 5 w 8"/>
                  <a:gd name="T67" fmla="*/ 5 h 6"/>
                  <a:gd name="T68" fmla="*/ 6 w 8"/>
                  <a:gd name="T69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8" h="6">
                    <a:moveTo>
                      <a:pt x="6" y="6"/>
                    </a:moveTo>
                    <a:cubicBezTo>
                      <a:pt x="8" y="5"/>
                      <a:pt x="7" y="5"/>
                      <a:pt x="7" y="4"/>
                    </a:cubicBezTo>
                    <a:cubicBezTo>
                      <a:pt x="6" y="3"/>
                      <a:pt x="4" y="4"/>
                      <a:pt x="4" y="4"/>
                    </a:cubicBezTo>
                    <a:cubicBezTo>
                      <a:pt x="7" y="3"/>
                      <a:pt x="7" y="3"/>
                      <a:pt x="7" y="3"/>
                    </a:cubicBezTo>
                    <a:cubicBezTo>
                      <a:pt x="6" y="3"/>
                      <a:pt x="6" y="1"/>
                      <a:pt x="4" y="2"/>
                    </a:cubicBezTo>
                    <a:cubicBezTo>
                      <a:pt x="4" y="2"/>
                      <a:pt x="4" y="1"/>
                      <a:pt x="5" y="1"/>
                    </a:cubicBezTo>
                    <a:cubicBezTo>
                      <a:pt x="4" y="1"/>
                      <a:pt x="1" y="4"/>
                      <a:pt x="2" y="3"/>
                    </a:cubicBezTo>
                    <a:cubicBezTo>
                      <a:pt x="3" y="2"/>
                      <a:pt x="3" y="2"/>
                      <a:pt x="4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4" y="0"/>
                      <a:pt x="3" y="0"/>
                      <a:pt x="3" y="0"/>
                    </a:cubicBezTo>
                    <a:cubicBezTo>
                      <a:pt x="2" y="1"/>
                      <a:pt x="2" y="2"/>
                      <a:pt x="1" y="2"/>
                    </a:cubicBezTo>
                    <a:cubicBezTo>
                      <a:pt x="1" y="2"/>
                      <a:pt x="1" y="3"/>
                      <a:pt x="0" y="3"/>
                    </a:cubicBezTo>
                    <a:cubicBezTo>
                      <a:pt x="1" y="3"/>
                      <a:pt x="1" y="3"/>
                      <a:pt x="2" y="3"/>
                    </a:cubicBezTo>
                    <a:cubicBezTo>
                      <a:pt x="1" y="3"/>
                      <a:pt x="1" y="3"/>
                      <a:pt x="1" y="4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3"/>
                      <a:pt x="1" y="4"/>
                      <a:pt x="1" y="4"/>
                    </a:cubicBezTo>
                    <a:cubicBezTo>
                      <a:pt x="1" y="4"/>
                      <a:pt x="2" y="3"/>
                      <a:pt x="2" y="3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3"/>
                      <a:pt x="2" y="4"/>
                      <a:pt x="3" y="3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4"/>
                      <a:pt x="0" y="5"/>
                      <a:pt x="1" y="5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3" y="4"/>
                      <a:pt x="1" y="4"/>
                      <a:pt x="1" y="4"/>
                    </a:cubicBezTo>
                    <a:cubicBezTo>
                      <a:pt x="2" y="4"/>
                      <a:pt x="4" y="4"/>
                      <a:pt x="4" y="3"/>
                    </a:cubicBezTo>
                    <a:cubicBezTo>
                      <a:pt x="3" y="4"/>
                      <a:pt x="5" y="4"/>
                      <a:pt x="2" y="4"/>
                    </a:cubicBezTo>
                    <a:cubicBezTo>
                      <a:pt x="2" y="5"/>
                      <a:pt x="3" y="4"/>
                      <a:pt x="3" y="5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4" y="5"/>
                      <a:pt x="1" y="5"/>
                      <a:pt x="3" y="5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5" y="5"/>
                      <a:pt x="5" y="6"/>
                      <a:pt x="6" y="6"/>
                    </a:cubicBezTo>
                    <a:cubicBezTo>
                      <a:pt x="6" y="6"/>
                      <a:pt x="5" y="5"/>
                      <a:pt x="5" y="5"/>
                    </a:cubicBezTo>
                    <a:cubicBezTo>
                      <a:pt x="5" y="5"/>
                      <a:pt x="7" y="5"/>
                      <a:pt x="6" y="6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96" name="Freeform 1498"/>
              <p:cNvSpPr>
                <a:spLocks/>
              </p:cNvSpPr>
              <p:nvPr/>
            </p:nvSpPr>
            <p:spPr bwMode="auto">
              <a:xfrm>
                <a:off x="580" y="3183"/>
                <a:ext cx="3" cy="0"/>
              </a:xfrm>
              <a:custGeom>
                <a:avLst/>
                <a:gdLst>
                  <a:gd name="T0" fmla="*/ 0 w 3"/>
                  <a:gd name="T1" fmla="*/ 3 w 3"/>
                  <a:gd name="T2" fmla="*/ 0 w 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3">
                    <a:moveTo>
                      <a:pt x="0" y="0"/>
                    </a:moveTo>
                    <a:lnTo>
                      <a:pt x="3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97" name="Freeform 1499"/>
              <p:cNvSpPr>
                <a:spLocks/>
              </p:cNvSpPr>
              <p:nvPr/>
            </p:nvSpPr>
            <p:spPr bwMode="auto">
              <a:xfrm>
                <a:off x="577" y="3183"/>
                <a:ext cx="19" cy="24"/>
              </a:xfrm>
              <a:custGeom>
                <a:avLst/>
                <a:gdLst>
                  <a:gd name="T0" fmla="*/ 3 w 7"/>
                  <a:gd name="T1" fmla="*/ 3 h 9"/>
                  <a:gd name="T2" fmla="*/ 2 w 7"/>
                  <a:gd name="T3" fmla="*/ 2 h 9"/>
                  <a:gd name="T4" fmla="*/ 5 w 7"/>
                  <a:gd name="T5" fmla="*/ 4 h 9"/>
                  <a:gd name="T6" fmla="*/ 5 w 7"/>
                  <a:gd name="T7" fmla="*/ 5 h 9"/>
                  <a:gd name="T8" fmla="*/ 2 w 7"/>
                  <a:gd name="T9" fmla="*/ 3 h 9"/>
                  <a:gd name="T10" fmla="*/ 2 w 7"/>
                  <a:gd name="T11" fmla="*/ 3 h 9"/>
                  <a:gd name="T12" fmla="*/ 3 w 7"/>
                  <a:gd name="T13" fmla="*/ 4 h 9"/>
                  <a:gd name="T14" fmla="*/ 4 w 7"/>
                  <a:gd name="T15" fmla="*/ 5 h 9"/>
                  <a:gd name="T16" fmla="*/ 3 w 7"/>
                  <a:gd name="T17" fmla="*/ 5 h 9"/>
                  <a:gd name="T18" fmla="*/ 2 w 7"/>
                  <a:gd name="T19" fmla="*/ 3 h 9"/>
                  <a:gd name="T20" fmla="*/ 4 w 7"/>
                  <a:gd name="T21" fmla="*/ 8 h 9"/>
                  <a:gd name="T22" fmla="*/ 4 w 7"/>
                  <a:gd name="T23" fmla="*/ 8 h 9"/>
                  <a:gd name="T24" fmla="*/ 3 w 7"/>
                  <a:gd name="T25" fmla="*/ 6 h 9"/>
                  <a:gd name="T26" fmla="*/ 3 w 7"/>
                  <a:gd name="T27" fmla="*/ 6 h 9"/>
                  <a:gd name="T28" fmla="*/ 4 w 7"/>
                  <a:gd name="T29" fmla="*/ 7 h 9"/>
                  <a:gd name="T30" fmla="*/ 7 w 7"/>
                  <a:gd name="T31" fmla="*/ 4 h 9"/>
                  <a:gd name="T32" fmla="*/ 6 w 7"/>
                  <a:gd name="T33" fmla="*/ 4 h 9"/>
                  <a:gd name="T34" fmla="*/ 5 w 7"/>
                  <a:gd name="T35" fmla="*/ 3 h 9"/>
                  <a:gd name="T36" fmla="*/ 3 w 7"/>
                  <a:gd name="T37" fmla="*/ 2 h 9"/>
                  <a:gd name="T38" fmla="*/ 4 w 7"/>
                  <a:gd name="T39" fmla="*/ 2 h 9"/>
                  <a:gd name="T40" fmla="*/ 2 w 7"/>
                  <a:gd name="T41" fmla="*/ 1 h 9"/>
                  <a:gd name="T42" fmla="*/ 1 w 7"/>
                  <a:gd name="T43" fmla="*/ 1 h 9"/>
                  <a:gd name="T44" fmla="*/ 1 w 7"/>
                  <a:gd name="T45" fmla="*/ 1 h 9"/>
                  <a:gd name="T46" fmla="*/ 3 w 7"/>
                  <a:gd name="T47" fmla="*/ 3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7" h="9">
                    <a:moveTo>
                      <a:pt x="3" y="3"/>
                    </a:moveTo>
                    <a:cubicBezTo>
                      <a:pt x="3" y="3"/>
                      <a:pt x="2" y="2"/>
                      <a:pt x="2" y="2"/>
                    </a:cubicBezTo>
                    <a:cubicBezTo>
                      <a:pt x="2" y="3"/>
                      <a:pt x="4" y="3"/>
                      <a:pt x="5" y="4"/>
                    </a:cubicBezTo>
                    <a:cubicBezTo>
                      <a:pt x="4" y="3"/>
                      <a:pt x="5" y="4"/>
                      <a:pt x="5" y="5"/>
                    </a:cubicBezTo>
                    <a:cubicBezTo>
                      <a:pt x="4" y="4"/>
                      <a:pt x="3" y="3"/>
                      <a:pt x="2" y="3"/>
                    </a:cubicBezTo>
                    <a:cubicBezTo>
                      <a:pt x="3" y="3"/>
                      <a:pt x="2" y="3"/>
                      <a:pt x="2" y="3"/>
                    </a:cubicBezTo>
                    <a:cubicBezTo>
                      <a:pt x="3" y="3"/>
                      <a:pt x="2" y="4"/>
                      <a:pt x="3" y="4"/>
                    </a:cubicBezTo>
                    <a:cubicBezTo>
                      <a:pt x="4" y="5"/>
                      <a:pt x="4" y="6"/>
                      <a:pt x="4" y="5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2" y="4"/>
                      <a:pt x="3" y="4"/>
                      <a:pt x="2" y="3"/>
                    </a:cubicBezTo>
                    <a:cubicBezTo>
                      <a:pt x="3" y="5"/>
                      <a:pt x="1" y="6"/>
                      <a:pt x="4" y="8"/>
                    </a:cubicBezTo>
                    <a:cubicBezTo>
                      <a:pt x="4" y="9"/>
                      <a:pt x="4" y="8"/>
                      <a:pt x="4" y="8"/>
                    </a:cubicBezTo>
                    <a:cubicBezTo>
                      <a:pt x="3" y="7"/>
                      <a:pt x="3" y="6"/>
                      <a:pt x="3" y="6"/>
                    </a:cubicBezTo>
                    <a:cubicBezTo>
                      <a:pt x="3" y="6"/>
                      <a:pt x="3" y="5"/>
                      <a:pt x="3" y="6"/>
                    </a:cubicBezTo>
                    <a:cubicBezTo>
                      <a:pt x="4" y="7"/>
                      <a:pt x="4" y="7"/>
                      <a:pt x="4" y="7"/>
                    </a:cubicBezTo>
                    <a:cubicBezTo>
                      <a:pt x="5" y="7"/>
                      <a:pt x="6" y="5"/>
                      <a:pt x="7" y="4"/>
                    </a:cubicBezTo>
                    <a:cubicBezTo>
                      <a:pt x="6" y="4"/>
                      <a:pt x="6" y="4"/>
                      <a:pt x="6" y="4"/>
                    </a:cubicBezTo>
                    <a:cubicBezTo>
                      <a:pt x="6" y="4"/>
                      <a:pt x="6" y="3"/>
                      <a:pt x="5" y="3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2"/>
                      <a:pt x="3" y="2"/>
                      <a:pt x="4" y="2"/>
                    </a:cubicBezTo>
                    <a:cubicBezTo>
                      <a:pt x="3" y="2"/>
                      <a:pt x="3" y="2"/>
                      <a:pt x="2" y="1"/>
                    </a:cubicBezTo>
                    <a:cubicBezTo>
                      <a:pt x="2" y="1"/>
                      <a:pt x="3" y="1"/>
                      <a:pt x="1" y="1"/>
                    </a:cubicBezTo>
                    <a:cubicBezTo>
                      <a:pt x="0" y="0"/>
                      <a:pt x="2" y="2"/>
                      <a:pt x="1" y="1"/>
                    </a:cubicBezTo>
                    <a:lnTo>
                      <a:pt x="3" y="3"/>
                    </a:ln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98" name="Freeform 1500"/>
              <p:cNvSpPr>
                <a:spLocks/>
              </p:cNvSpPr>
              <p:nvPr/>
            </p:nvSpPr>
            <p:spPr bwMode="auto">
              <a:xfrm>
                <a:off x="585" y="3185"/>
                <a:ext cx="3" cy="3"/>
              </a:xfrm>
              <a:custGeom>
                <a:avLst/>
                <a:gdLst>
                  <a:gd name="T0" fmla="*/ 0 w 3"/>
                  <a:gd name="T1" fmla="*/ 0 h 3"/>
                  <a:gd name="T2" fmla="*/ 3 w 3"/>
                  <a:gd name="T3" fmla="*/ 3 h 3"/>
                  <a:gd name="T4" fmla="*/ 0 w 3"/>
                  <a:gd name="T5" fmla="*/ 3 h 3"/>
                  <a:gd name="T6" fmla="*/ 0 w 3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3">
                    <a:moveTo>
                      <a:pt x="0" y="0"/>
                    </a:moveTo>
                    <a:lnTo>
                      <a:pt x="3" y="3"/>
                    </a:lnTo>
                    <a:lnTo>
                      <a:pt x="0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199" name="Freeform 1501"/>
              <p:cNvSpPr>
                <a:spLocks/>
              </p:cNvSpPr>
              <p:nvPr/>
            </p:nvSpPr>
            <p:spPr bwMode="auto">
              <a:xfrm>
                <a:off x="593" y="3191"/>
                <a:ext cx="3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1" y="0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200" name="Freeform 1502"/>
              <p:cNvSpPr>
                <a:spLocks/>
              </p:cNvSpPr>
              <p:nvPr/>
            </p:nvSpPr>
            <p:spPr bwMode="auto">
              <a:xfrm>
                <a:off x="580" y="3191"/>
                <a:ext cx="3" cy="2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1 h 1"/>
                  <a:gd name="T4" fmla="*/ 1 w 1"/>
                  <a:gd name="T5" fmla="*/ 1 h 1"/>
                  <a:gd name="T6" fmla="*/ 0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201" name="Freeform 1503"/>
              <p:cNvSpPr>
                <a:spLocks/>
              </p:cNvSpPr>
              <p:nvPr/>
            </p:nvSpPr>
            <p:spPr bwMode="auto">
              <a:xfrm>
                <a:off x="580" y="3196"/>
                <a:ext cx="8" cy="14"/>
              </a:xfrm>
              <a:custGeom>
                <a:avLst/>
                <a:gdLst>
                  <a:gd name="T0" fmla="*/ 1 w 3"/>
                  <a:gd name="T1" fmla="*/ 5 h 5"/>
                  <a:gd name="T2" fmla="*/ 3 w 3"/>
                  <a:gd name="T3" fmla="*/ 4 h 5"/>
                  <a:gd name="T4" fmla="*/ 0 w 3"/>
                  <a:gd name="T5" fmla="*/ 0 h 5"/>
                  <a:gd name="T6" fmla="*/ 1 w 3"/>
                  <a:gd name="T7" fmla="*/ 3 h 5"/>
                  <a:gd name="T8" fmla="*/ 0 w 3"/>
                  <a:gd name="T9" fmla="*/ 3 h 5"/>
                  <a:gd name="T10" fmla="*/ 1 w 3"/>
                  <a:gd name="T11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" h="5">
                    <a:moveTo>
                      <a:pt x="1" y="5"/>
                    </a:moveTo>
                    <a:cubicBezTo>
                      <a:pt x="2" y="4"/>
                      <a:pt x="1" y="3"/>
                      <a:pt x="3" y="4"/>
                    </a:cubicBezTo>
                    <a:cubicBezTo>
                      <a:pt x="2" y="2"/>
                      <a:pt x="1" y="1"/>
                      <a:pt x="0" y="0"/>
                    </a:cubicBezTo>
                    <a:cubicBezTo>
                      <a:pt x="0" y="0"/>
                      <a:pt x="1" y="2"/>
                      <a:pt x="1" y="3"/>
                    </a:cubicBezTo>
                    <a:cubicBezTo>
                      <a:pt x="1" y="2"/>
                      <a:pt x="1" y="3"/>
                      <a:pt x="0" y="3"/>
                    </a:cubicBezTo>
                    <a:lnTo>
                      <a:pt x="1" y="5"/>
                    </a:ln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202" name="Freeform 1504"/>
              <p:cNvSpPr>
                <a:spLocks/>
              </p:cNvSpPr>
              <p:nvPr/>
            </p:nvSpPr>
            <p:spPr bwMode="auto">
              <a:xfrm>
                <a:off x="544" y="3191"/>
                <a:ext cx="36" cy="19"/>
              </a:xfrm>
              <a:custGeom>
                <a:avLst/>
                <a:gdLst>
                  <a:gd name="T0" fmla="*/ 11 w 13"/>
                  <a:gd name="T1" fmla="*/ 3 h 7"/>
                  <a:gd name="T2" fmla="*/ 10 w 13"/>
                  <a:gd name="T3" fmla="*/ 4 h 7"/>
                  <a:gd name="T4" fmla="*/ 10 w 13"/>
                  <a:gd name="T5" fmla="*/ 3 h 7"/>
                  <a:gd name="T6" fmla="*/ 10 w 13"/>
                  <a:gd name="T7" fmla="*/ 2 h 7"/>
                  <a:gd name="T8" fmla="*/ 10 w 13"/>
                  <a:gd name="T9" fmla="*/ 3 h 7"/>
                  <a:gd name="T10" fmla="*/ 9 w 13"/>
                  <a:gd name="T11" fmla="*/ 3 h 7"/>
                  <a:gd name="T12" fmla="*/ 9 w 13"/>
                  <a:gd name="T13" fmla="*/ 5 h 7"/>
                  <a:gd name="T14" fmla="*/ 8 w 13"/>
                  <a:gd name="T15" fmla="*/ 2 h 7"/>
                  <a:gd name="T16" fmla="*/ 8 w 13"/>
                  <a:gd name="T17" fmla="*/ 6 h 7"/>
                  <a:gd name="T18" fmla="*/ 7 w 13"/>
                  <a:gd name="T19" fmla="*/ 4 h 7"/>
                  <a:gd name="T20" fmla="*/ 7 w 13"/>
                  <a:gd name="T21" fmla="*/ 4 h 7"/>
                  <a:gd name="T22" fmla="*/ 7 w 13"/>
                  <a:gd name="T23" fmla="*/ 4 h 7"/>
                  <a:gd name="T24" fmla="*/ 7 w 13"/>
                  <a:gd name="T25" fmla="*/ 2 h 7"/>
                  <a:gd name="T26" fmla="*/ 6 w 13"/>
                  <a:gd name="T27" fmla="*/ 2 h 7"/>
                  <a:gd name="T28" fmla="*/ 7 w 13"/>
                  <a:gd name="T29" fmla="*/ 1 h 7"/>
                  <a:gd name="T30" fmla="*/ 5 w 13"/>
                  <a:gd name="T31" fmla="*/ 2 h 7"/>
                  <a:gd name="T32" fmla="*/ 6 w 13"/>
                  <a:gd name="T33" fmla="*/ 1 h 7"/>
                  <a:gd name="T34" fmla="*/ 4 w 13"/>
                  <a:gd name="T35" fmla="*/ 3 h 7"/>
                  <a:gd name="T36" fmla="*/ 3 w 13"/>
                  <a:gd name="T37" fmla="*/ 2 h 7"/>
                  <a:gd name="T38" fmla="*/ 5 w 13"/>
                  <a:gd name="T39" fmla="*/ 1 h 7"/>
                  <a:gd name="T40" fmla="*/ 4 w 13"/>
                  <a:gd name="T41" fmla="*/ 1 h 7"/>
                  <a:gd name="T42" fmla="*/ 6 w 13"/>
                  <a:gd name="T43" fmla="*/ 0 h 7"/>
                  <a:gd name="T44" fmla="*/ 3 w 13"/>
                  <a:gd name="T45" fmla="*/ 1 h 7"/>
                  <a:gd name="T46" fmla="*/ 3 w 13"/>
                  <a:gd name="T47" fmla="*/ 0 h 7"/>
                  <a:gd name="T48" fmla="*/ 0 w 13"/>
                  <a:gd name="T49" fmla="*/ 1 h 7"/>
                  <a:gd name="T50" fmla="*/ 3 w 13"/>
                  <a:gd name="T51" fmla="*/ 5 h 7"/>
                  <a:gd name="T52" fmla="*/ 4 w 13"/>
                  <a:gd name="T53" fmla="*/ 4 h 7"/>
                  <a:gd name="T54" fmla="*/ 3 w 13"/>
                  <a:gd name="T55" fmla="*/ 6 h 7"/>
                  <a:gd name="T56" fmla="*/ 5 w 13"/>
                  <a:gd name="T57" fmla="*/ 4 h 7"/>
                  <a:gd name="T58" fmla="*/ 4 w 13"/>
                  <a:gd name="T59" fmla="*/ 6 h 7"/>
                  <a:gd name="T60" fmla="*/ 5 w 13"/>
                  <a:gd name="T61" fmla="*/ 4 h 7"/>
                  <a:gd name="T62" fmla="*/ 4 w 13"/>
                  <a:gd name="T63" fmla="*/ 7 h 7"/>
                  <a:gd name="T64" fmla="*/ 11 w 13"/>
                  <a:gd name="T65" fmla="*/ 6 h 7"/>
                  <a:gd name="T66" fmla="*/ 10 w 13"/>
                  <a:gd name="T67" fmla="*/ 5 h 7"/>
                  <a:gd name="T68" fmla="*/ 12 w 13"/>
                  <a:gd name="T69" fmla="*/ 4 h 7"/>
                  <a:gd name="T70" fmla="*/ 12 w 13"/>
                  <a:gd name="T71" fmla="*/ 3 h 7"/>
                  <a:gd name="T72" fmla="*/ 13 w 13"/>
                  <a:gd name="T73" fmla="*/ 6 h 7"/>
                  <a:gd name="T74" fmla="*/ 13 w 13"/>
                  <a:gd name="T75" fmla="*/ 5 h 7"/>
                  <a:gd name="T76" fmla="*/ 13 w 13"/>
                  <a:gd name="T77" fmla="*/ 5 h 7"/>
                  <a:gd name="T78" fmla="*/ 13 w 13"/>
                  <a:gd name="T79" fmla="*/ 5 h 7"/>
                  <a:gd name="T80" fmla="*/ 11 w 13"/>
                  <a:gd name="T81" fmla="*/ 2 h 7"/>
                  <a:gd name="T82" fmla="*/ 10 w 13"/>
                  <a:gd name="T83" fmla="*/ 1 h 7"/>
                  <a:gd name="T84" fmla="*/ 11 w 13"/>
                  <a:gd name="T85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3" h="7">
                    <a:moveTo>
                      <a:pt x="11" y="3"/>
                    </a:moveTo>
                    <a:cubicBezTo>
                      <a:pt x="10" y="3"/>
                      <a:pt x="10" y="4"/>
                      <a:pt x="10" y="4"/>
                    </a:cubicBezTo>
                    <a:cubicBezTo>
                      <a:pt x="10" y="3"/>
                      <a:pt x="10" y="3"/>
                      <a:pt x="10" y="3"/>
                    </a:cubicBezTo>
                    <a:cubicBezTo>
                      <a:pt x="10" y="1"/>
                      <a:pt x="10" y="3"/>
                      <a:pt x="10" y="2"/>
                    </a:cubicBezTo>
                    <a:cubicBezTo>
                      <a:pt x="10" y="3"/>
                      <a:pt x="10" y="3"/>
                      <a:pt x="10" y="3"/>
                    </a:cubicBezTo>
                    <a:cubicBezTo>
                      <a:pt x="9" y="2"/>
                      <a:pt x="10" y="4"/>
                      <a:pt x="9" y="3"/>
                    </a:cubicBezTo>
                    <a:cubicBezTo>
                      <a:pt x="9" y="4"/>
                      <a:pt x="9" y="4"/>
                      <a:pt x="9" y="5"/>
                    </a:cubicBezTo>
                    <a:cubicBezTo>
                      <a:pt x="8" y="3"/>
                      <a:pt x="8" y="3"/>
                      <a:pt x="8" y="2"/>
                    </a:cubicBezTo>
                    <a:cubicBezTo>
                      <a:pt x="8" y="3"/>
                      <a:pt x="8" y="4"/>
                      <a:pt x="8" y="6"/>
                    </a:cubicBezTo>
                    <a:cubicBezTo>
                      <a:pt x="7" y="4"/>
                      <a:pt x="7" y="6"/>
                      <a:pt x="7" y="4"/>
                    </a:cubicBezTo>
                    <a:cubicBezTo>
                      <a:pt x="7" y="4"/>
                      <a:pt x="7" y="4"/>
                      <a:pt x="7" y="4"/>
                    </a:cubicBezTo>
                    <a:cubicBezTo>
                      <a:pt x="8" y="2"/>
                      <a:pt x="7" y="4"/>
                      <a:pt x="7" y="4"/>
                    </a:cubicBezTo>
                    <a:cubicBezTo>
                      <a:pt x="7" y="2"/>
                      <a:pt x="7" y="2"/>
                      <a:pt x="7" y="2"/>
                    </a:cubicBezTo>
                    <a:cubicBezTo>
                      <a:pt x="7" y="3"/>
                      <a:pt x="6" y="3"/>
                      <a:pt x="6" y="2"/>
                    </a:cubicBezTo>
                    <a:cubicBezTo>
                      <a:pt x="7" y="1"/>
                      <a:pt x="7" y="1"/>
                      <a:pt x="7" y="1"/>
                    </a:cubicBezTo>
                    <a:cubicBezTo>
                      <a:pt x="6" y="3"/>
                      <a:pt x="6" y="2"/>
                      <a:pt x="5" y="2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5" y="1"/>
                      <a:pt x="6" y="2"/>
                      <a:pt x="4" y="3"/>
                    </a:cubicBezTo>
                    <a:cubicBezTo>
                      <a:pt x="6" y="1"/>
                      <a:pt x="3" y="3"/>
                      <a:pt x="3" y="2"/>
                    </a:cubicBezTo>
                    <a:cubicBezTo>
                      <a:pt x="4" y="1"/>
                      <a:pt x="4" y="2"/>
                      <a:pt x="5" y="1"/>
                    </a:cubicBezTo>
                    <a:cubicBezTo>
                      <a:pt x="4" y="2"/>
                      <a:pt x="5" y="1"/>
                      <a:pt x="4" y="1"/>
                    </a:cubicBezTo>
                    <a:cubicBezTo>
                      <a:pt x="5" y="1"/>
                      <a:pt x="4" y="1"/>
                      <a:pt x="6" y="0"/>
                    </a:cubicBezTo>
                    <a:cubicBezTo>
                      <a:pt x="5" y="1"/>
                      <a:pt x="4" y="1"/>
                      <a:pt x="3" y="1"/>
                    </a:cubicBezTo>
                    <a:cubicBezTo>
                      <a:pt x="4" y="0"/>
                      <a:pt x="3" y="0"/>
                      <a:pt x="3" y="0"/>
                    </a:cubicBezTo>
                    <a:cubicBezTo>
                      <a:pt x="3" y="1"/>
                      <a:pt x="1" y="1"/>
                      <a:pt x="0" y="1"/>
                    </a:cubicBezTo>
                    <a:cubicBezTo>
                      <a:pt x="1" y="2"/>
                      <a:pt x="3" y="3"/>
                      <a:pt x="3" y="5"/>
                    </a:cubicBezTo>
                    <a:cubicBezTo>
                      <a:pt x="4" y="3"/>
                      <a:pt x="3" y="5"/>
                      <a:pt x="4" y="4"/>
                    </a:cubicBezTo>
                    <a:cubicBezTo>
                      <a:pt x="3" y="6"/>
                      <a:pt x="3" y="6"/>
                      <a:pt x="3" y="6"/>
                    </a:cubicBezTo>
                    <a:cubicBezTo>
                      <a:pt x="4" y="6"/>
                      <a:pt x="4" y="5"/>
                      <a:pt x="5" y="4"/>
                    </a:cubicBezTo>
                    <a:cubicBezTo>
                      <a:pt x="5" y="4"/>
                      <a:pt x="4" y="5"/>
                      <a:pt x="4" y="6"/>
                    </a:cubicBezTo>
                    <a:cubicBezTo>
                      <a:pt x="5" y="6"/>
                      <a:pt x="4" y="5"/>
                      <a:pt x="5" y="4"/>
                    </a:cubicBezTo>
                    <a:cubicBezTo>
                      <a:pt x="4" y="7"/>
                      <a:pt x="4" y="7"/>
                      <a:pt x="4" y="7"/>
                    </a:cubicBezTo>
                    <a:cubicBezTo>
                      <a:pt x="7" y="7"/>
                      <a:pt x="9" y="5"/>
                      <a:pt x="11" y="6"/>
                    </a:cubicBezTo>
                    <a:cubicBezTo>
                      <a:pt x="10" y="5"/>
                      <a:pt x="10" y="5"/>
                      <a:pt x="10" y="5"/>
                    </a:cubicBezTo>
                    <a:cubicBezTo>
                      <a:pt x="11" y="6"/>
                      <a:pt x="10" y="2"/>
                      <a:pt x="12" y="4"/>
                    </a:cubicBezTo>
                    <a:cubicBezTo>
                      <a:pt x="12" y="3"/>
                      <a:pt x="12" y="3"/>
                      <a:pt x="12" y="3"/>
                    </a:cubicBezTo>
                    <a:cubicBezTo>
                      <a:pt x="12" y="4"/>
                      <a:pt x="13" y="5"/>
                      <a:pt x="13" y="6"/>
                    </a:cubicBezTo>
                    <a:cubicBezTo>
                      <a:pt x="13" y="5"/>
                      <a:pt x="13" y="6"/>
                      <a:pt x="13" y="5"/>
                    </a:cubicBezTo>
                    <a:cubicBezTo>
                      <a:pt x="13" y="5"/>
                      <a:pt x="13" y="5"/>
                      <a:pt x="13" y="5"/>
                    </a:cubicBezTo>
                    <a:cubicBezTo>
                      <a:pt x="12" y="4"/>
                      <a:pt x="13" y="4"/>
                      <a:pt x="13" y="5"/>
                    </a:cubicBezTo>
                    <a:cubicBezTo>
                      <a:pt x="13" y="4"/>
                      <a:pt x="12" y="3"/>
                      <a:pt x="11" y="2"/>
                    </a:cubicBezTo>
                    <a:cubicBezTo>
                      <a:pt x="12" y="5"/>
                      <a:pt x="10" y="0"/>
                      <a:pt x="10" y="1"/>
                    </a:cubicBezTo>
                    <a:cubicBezTo>
                      <a:pt x="10" y="2"/>
                      <a:pt x="10" y="2"/>
                      <a:pt x="11" y="3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203" name="Freeform 1505"/>
              <p:cNvSpPr>
                <a:spLocks/>
              </p:cNvSpPr>
              <p:nvPr/>
            </p:nvSpPr>
            <p:spPr bwMode="auto">
              <a:xfrm>
                <a:off x="580" y="3207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204" name="Freeform 1506"/>
              <p:cNvSpPr>
                <a:spLocks/>
              </p:cNvSpPr>
              <p:nvPr/>
            </p:nvSpPr>
            <p:spPr bwMode="auto">
              <a:xfrm>
                <a:off x="553" y="3191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205" name="Rectangle 1507"/>
              <p:cNvSpPr>
                <a:spLocks noChangeArrowheads="1"/>
              </p:cNvSpPr>
              <p:nvPr/>
            </p:nvSpPr>
            <p:spPr bwMode="auto">
              <a:xfrm>
                <a:off x="580" y="3204"/>
                <a:ext cx="1" cy="1"/>
              </a:xfrm>
              <a:prstGeom prst="rect">
                <a:avLst/>
              </a:pr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206" name="Freeform 1508"/>
              <p:cNvSpPr>
                <a:spLocks/>
              </p:cNvSpPr>
              <p:nvPr/>
            </p:nvSpPr>
            <p:spPr bwMode="auto">
              <a:xfrm>
                <a:off x="577" y="3196"/>
                <a:ext cx="0" cy="3"/>
              </a:xfrm>
              <a:custGeom>
                <a:avLst/>
                <a:gdLst>
                  <a:gd name="T0" fmla="*/ 0 h 3"/>
                  <a:gd name="T1" fmla="*/ 0 h 3"/>
                  <a:gd name="T2" fmla="*/ 3 h 3"/>
                  <a:gd name="T3" fmla="*/ 0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3">
                    <a:moveTo>
                      <a:pt x="0" y="0"/>
                    </a:moveTo>
                    <a:lnTo>
                      <a:pt x="0" y="0"/>
                    </a:lnTo>
                    <a:lnTo>
                      <a:pt x="0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207" name="Freeform 1509"/>
              <p:cNvSpPr>
                <a:spLocks/>
              </p:cNvSpPr>
              <p:nvPr/>
            </p:nvSpPr>
            <p:spPr bwMode="auto">
              <a:xfrm>
                <a:off x="555" y="3185"/>
                <a:ext cx="3" cy="0"/>
              </a:xfrm>
              <a:custGeom>
                <a:avLst/>
                <a:gdLst>
                  <a:gd name="T0" fmla="*/ 3 w 3"/>
                  <a:gd name="T1" fmla="*/ 0 w 3"/>
                  <a:gd name="T2" fmla="*/ 3 w 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3">
                    <a:moveTo>
                      <a:pt x="3" y="0"/>
                    </a:moveTo>
                    <a:lnTo>
                      <a:pt x="0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208" name="Freeform 1510"/>
              <p:cNvSpPr>
                <a:spLocks/>
              </p:cNvSpPr>
              <p:nvPr/>
            </p:nvSpPr>
            <p:spPr bwMode="auto">
              <a:xfrm>
                <a:off x="561" y="3180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209" name="Freeform 1511"/>
              <p:cNvSpPr>
                <a:spLocks/>
              </p:cNvSpPr>
              <p:nvPr/>
            </p:nvSpPr>
            <p:spPr bwMode="auto">
              <a:xfrm>
                <a:off x="544" y="3158"/>
                <a:ext cx="60" cy="33"/>
              </a:xfrm>
              <a:custGeom>
                <a:avLst/>
                <a:gdLst>
                  <a:gd name="T0" fmla="*/ 17 w 22"/>
                  <a:gd name="T1" fmla="*/ 9 h 12"/>
                  <a:gd name="T2" fmla="*/ 18 w 22"/>
                  <a:gd name="T3" fmla="*/ 11 h 12"/>
                  <a:gd name="T4" fmla="*/ 20 w 22"/>
                  <a:gd name="T5" fmla="*/ 10 h 12"/>
                  <a:gd name="T6" fmla="*/ 19 w 22"/>
                  <a:gd name="T7" fmla="*/ 7 h 12"/>
                  <a:gd name="T8" fmla="*/ 17 w 22"/>
                  <a:gd name="T9" fmla="*/ 3 h 12"/>
                  <a:gd name="T10" fmla="*/ 15 w 22"/>
                  <a:gd name="T11" fmla="*/ 2 h 12"/>
                  <a:gd name="T12" fmla="*/ 12 w 22"/>
                  <a:gd name="T13" fmla="*/ 3 h 12"/>
                  <a:gd name="T14" fmla="*/ 11 w 22"/>
                  <a:gd name="T15" fmla="*/ 2 h 12"/>
                  <a:gd name="T16" fmla="*/ 10 w 22"/>
                  <a:gd name="T17" fmla="*/ 2 h 12"/>
                  <a:gd name="T18" fmla="*/ 9 w 22"/>
                  <a:gd name="T19" fmla="*/ 5 h 12"/>
                  <a:gd name="T20" fmla="*/ 8 w 22"/>
                  <a:gd name="T21" fmla="*/ 5 h 12"/>
                  <a:gd name="T22" fmla="*/ 7 w 22"/>
                  <a:gd name="T23" fmla="*/ 4 h 12"/>
                  <a:gd name="T24" fmla="*/ 5 w 22"/>
                  <a:gd name="T25" fmla="*/ 5 h 12"/>
                  <a:gd name="T26" fmla="*/ 4 w 22"/>
                  <a:gd name="T27" fmla="*/ 5 h 12"/>
                  <a:gd name="T28" fmla="*/ 3 w 22"/>
                  <a:gd name="T29" fmla="*/ 7 h 12"/>
                  <a:gd name="T30" fmla="*/ 4 w 22"/>
                  <a:gd name="T31" fmla="*/ 8 h 12"/>
                  <a:gd name="T32" fmla="*/ 2 w 22"/>
                  <a:gd name="T33" fmla="*/ 8 h 12"/>
                  <a:gd name="T34" fmla="*/ 2 w 22"/>
                  <a:gd name="T35" fmla="*/ 9 h 12"/>
                  <a:gd name="T36" fmla="*/ 2 w 22"/>
                  <a:gd name="T37" fmla="*/ 12 h 12"/>
                  <a:gd name="T38" fmla="*/ 2 w 22"/>
                  <a:gd name="T39" fmla="*/ 10 h 12"/>
                  <a:gd name="T40" fmla="*/ 1 w 22"/>
                  <a:gd name="T41" fmla="*/ 10 h 12"/>
                  <a:gd name="T42" fmla="*/ 5 w 22"/>
                  <a:gd name="T43" fmla="*/ 10 h 12"/>
                  <a:gd name="T44" fmla="*/ 5 w 22"/>
                  <a:gd name="T45" fmla="*/ 10 h 12"/>
                  <a:gd name="T46" fmla="*/ 5 w 22"/>
                  <a:gd name="T47" fmla="*/ 9 h 12"/>
                  <a:gd name="T48" fmla="*/ 6 w 22"/>
                  <a:gd name="T49" fmla="*/ 9 h 12"/>
                  <a:gd name="T50" fmla="*/ 6 w 22"/>
                  <a:gd name="T51" fmla="*/ 9 h 12"/>
                  <a:gd name="T52" fmla="*/ 6 w 22"/>
                  <a:gd name="T53" fmla="*/ 8 h 12"/>
                  <a:gd name="T54" fmla="*/ 7 w 22"/>
                  <a:gd name="T55" fmla="*/ 8 h 12"/>
                  <a:gd name="T56" fmla="*/ 7 w 22"/>
                  <a:gd name="T57" fmla="*/ 8 h 12"/>
                  <a:gd name="T58" fmla="*/ 7 w 22"/>
                  <a:gd name="T59" fmla="*/ 7 h 12"/>
                  <a:gd name="T60" fmla="*/ 8 w 22"/>
                  <a:gd name="T61" fmla="*/ 6 h 12"/>
                  <a:gd name="T62" fmla="*/ 8 w 22"/>
                  <a:gd name="T63" fmla="*/ 8 h 12"/>
                  <a:gd name="T64" fmla="*/ 9 w 22"/>
                  <a:gd name="T65" fmla="*/ 8 h 12"/>
                  <a:gd name="T66" fmla="*/ 10 w 22"/>
                  <a:gd name="T67" fmla="*/ 6 h 12"/>
                  <a:gd name="T68" fmla="*/ 11 w 22"/>
                  <a:gd name="T69" fmla="*/ 5 h 12"/>
                  <a:gd name="T70" fmla="*/ 13 w 22"/>
                  <a:gd name="T71" fmla="*/ 5 h 12"/>
                  <a:gd name="T72" fmla="*/ 13 w 22"/>
                  <a:gd name="T73" fmla="*/ 5 h 12"/>
                  <a:gd name="T74" fmla="*/ 16 w 22"/>
                  <a:gd name="T75" fmla="*/ 6 h 12"/>
                  <a:gd name="T76" fmla="*/ 16 w 22"/>
                  <a:gd name="T77" fmla="*/ 4 h 12"/>
                  <a:gd name="T78" fmla="*/ 15 w 22"/>
                  <a:gd name="T79" fmla="*/ 7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22" h="12">
                    <a:moveTo>
                      <a:pt x="15" y="8"/>
                    </a:moveTo>
                    <a:cubicBezTo>
                      <a:pt x="15" y="8"/>
                      <a:pt x="16" y="8"/>
                      <a:pt x="17" y="9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6" y="9"/>
                      <a:pt x="17" y="10"/>
                      <a:pt x="18" y="11"/>
                    </a:cubicBezTo>
                    <a:cubicBezTo>
                      <a:pt x="18" y="10"/>
                      <a:pt x="18" y="10"/>
                      <a:pt x="18" y="10"/>
                    </a:cubicBezTo>
                    <a:cubicBezTo>
                      <a:pt x="17" y="9"/>
                      <a:pt x="19" y="10"/>
                      <a:pt x="20" y="10"/>
                    </a:cubicBezTo>
                    <a:cubicBezTo>
                      <a:pt x="20" y="9"/>
                      <a:pt x="17" y="8"/>
                      <a:pt x="18" y="7"/>
                    </a:cubicBezTo>
                    <a:cubicBezTo>
                      <a:pt x="18" y="7"/>
                      <a:pt x="18" y="7"/>
                      <a:pt x="19" y="7"/>
                    </a:cubicBezTo>
                    <a:cubicBezTo>
                      <a:pt x="19" y="6"/>
                      <a:pt x="17" y="7"/>
                      <a:pt x="17" y="6"/>
                    </a:cubicBezTo>
                    <a:cubicBezTo>
                      <a:pt x="22" y="4"/>
                      <a:pt x="15" y="6"/>
                      <a:pt x="17" y="3"/>
                    </a:cubicBezTo>
                    <a:cubicBezTo>
                      <a:pt x="16" y="3"/>
                      <a:pt x="15" y="3"/>
                      <a:pt x="14" y="3"/>
                    </a:cubicBezTo>
                    <a:cubicBezTo>
                      <a:pt x="15" y="2"/>
                      <a:pt x="14" y="3"/>
                      <a:pt x="15" y="2"/>
                    </a:cubicBezTo>
                    <a:cubicBezTo>
                      <a:pt x="14" y="5"/>
                      <a:pt x="13" y="0"/>
                      <a:pt x="12" y="4"/>
                    </a:cubicBezTo>
                    <a:cubicBezTo>
                      <a:pt x="12" y="3"/>
                      <a:pt x="12" y="4"/>
                      <a:pt x="12" y="3"/>
                    </a:cubicBezTo>
                    <a:cubicBezTo>
                      <a:pt x="12" y="3"/>
                      <a:pt x="12" y="3"/>
                      <a:pt x="12" y="3"/>
                    </a:cubicBezTo>
                    <a:cubicBezTo>
                      <a:pt x="11" y="2"/>
                      <a:pt x="11" y="4"/>
                      <a:pt x="11" y="2"/>
                    </a:cubicBezTo>
                    <a:cubicBezTo>
                      <a:pt x="10" y="2"/>
                      <a:pt x="11" y="4"/>
                      <a:pt x="10" y="5"/>
                    </a:cubicBezTo>
                    <a:cubicBezTo>
                      <a:pt x="10" y="4"/>
                      <a:pt x="10" y="4"/>
                      <a:pt x="10" y="2"/>
                    </a:cubicBezTo>
                    <a:cubicBezTo>
                      <a:pt x="10" y="4"/>
                      <a:pt x="9" y="3"/>
                      <a:pt x="9" y="4"/>
                    </a:cubicBezTo>
                    <a:cubicBezTo>
                      <a:pt x="9" y="4"/>
                      <a:pt x="9" y="4"/>
                      <a:pt x="9" y="5"/>
                    </a:cubicBezTo>
                    <a:cubicBezTo>
                      <a:pt x="9" y="5"/>
                      <a:pt x="9" y="7"/>
                      <a:pt x="9" y="7"/>
                    </a:cubicBezTo>
                    <a:cubicBezTo>
                      <a:pt x="8" y="5"/>
                      <a:pt x="9" y="7"/>
                      <a:pt x="8" y="5"/>
                    </a:cubicBezTo>
                    <a:cubicBezTo>
                      <a:pt x="8" y="4"/>
                      <a:pt x="9" y="4"/>
                      <a:pt x="9" y="3"/>
                    </a:cubicBezTo>
                    <a:cubicBezTo>
                      <a:pt x="8" y="3"/>
                      <a:pt x="7" y="3"/>
                      <a:pt x="7" y="4"/>
                    </a:cubicBezTo>
                    <a:cubicBezTo>
                      <a:pt x="7" y="4"/>
                      <a:pt x="7" y="3"/>
                      <a:pt x="7" y="3"/>
                    </a:cubicBezTo>
                    <a:cubicBezTo>
                      <a:pt x="5" y="2"/>
                      <a:pt x="6" y="6"/>
                      <a:pt x="5" y="5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5" y="5"/>
                      <a:pt x="4" y="4"/>
                      <a:pt x="4" y="5"/>
                    </a:cubicBezTo>
                    <a:cubicBezTo>
                      <a:pt x="4" y="6"/>
                      <a:pt x="4" y="6"/>
                      <a:pt x="5" y="6"/>
                    </a:cubicBezTo>
                    <a:cubicBezTo>
                      <a:pt x="3" y="4"/>
                      <a:pt x="5" y="8"/>
                      <a:pt x="3" y="7"/>
                    </a:cubicBezTo>
                    <a:cubicBezTo>
                      <a:pt x="4" y="8"/>
                      <a:pt x="5" y="9"/>
                      <a:pt x="5" y="9"/>
                    </a:cubicBezTo>
                    <a:cubicBezTo>
                      <a:pt x="4" y="8"/>
                      <a:pt x="4" y="8"/>
                      <a:pt x="4" y="8"/>
                    </a:cubicBezTo>
                    <a:cubicBezTo>
                      <a:pt x="5" y="9"/>
                      <a:pt x="2" y="7"/>
                      <a:pt x="2" y="6"/>
                    </a:cubicBezTo>
                    <a:cubicBezTo>
                      <a:pt x="2" y="6"/>
                      <a:pt x="1" y="7"/>
                      <a:pt x="2" y="8"/>
                    </a:cubicBezTo>
                    <a:cubicBezTo>
                      <a:pt x="1" y="7"/>
                      <a:pt x="1" y="7"/>
                      <a:pt x="1" y="7"/>
                    </a:cubicBezTo>
                    <a:cubicBezTo>
                      <a:pt x="1" y="8"/>
                      <a:pt x="4" y="9"/>
                      <a:pt x="2" y="9"/>
                    </a:cubicBezTo>
                    <a:cubicBezTo>
                      <a:pt x="1" y="8"/>
                      <a:pt x="1" y="8"/>
                      <a:pt x="1" y="8"/>
                    </a:cubicBezTo>
                    <a:cubicBezTo>
                      <a:pt x="1" y="9"/>
                      <a:pt x="0" y="11"/>
                      <a:pt x="2" y="12"/>
                    </a:cubicBezTo>
                    <a:cubicBezTo>
                      <a:pt x="3" y="12"/>
                      <a:pt x="5" y="11"/>
                      <a:pt x="5" y="11"/>
                    </a:cubicBezTo>
                    <a:cubicBezTo>
                      <a:pt x="5" y="11"/>
                      <a:pt x="3" y="11"/>
                      <a:pt x="2" y="10"/>
                    </a:cubicBezTo>
                    <a:cubicBezTo>
                      <a:pt x="4" y="10"/>
                      <a:pt x="4" y="10"/>
                      <a:pt x="4" y="10"/>
                    </a:cubicBezTo>
                    <a:cubicBezTo>
                      <a:pt x="3" y="10"/>
                      <a:pt x="2" y="10"/>
                      <a:pt x="1" y="10"/>
                    </a:cubicBezTo>
                    <a:cubicBezTo>
                      <a:pt x="0" y="9"/>
                      <a:pt x="3" y="10"/>
                      <a:pt x="2" y="9"/>
                    </a:cubicBezTo>
                    <a:cubicBezTo>
                      <a:pt x="3" y="10"/>
                      <a:pt x="4" y="10"/>
                      <a:pt x="5" y="10"/>
                    </a:cubicBezTo>
                    <a:cubicBezTo>
                      <a:pt x="4" y="10"/>
                      <a:pt x="4" y="10"/>
                      <a:pt x="4" y="10"/>
                    </a:cubicBezTo>
                    <a:cubicBezTo>
                      <a:pt x="5" y="10"/>
                      <a:pt x="5" y="10"/>
                      <a:pt x="5" y="10"/>
                    </a:cubicBezTo>
                    <a:cubicBezTo>
                      <a:pt x="4" y="9"/>
                      <a:pt x="6" y="10"/>
                      <a:pt x="6" y="9"/>
                    </a:cubicBezTo>
                    <a:cubicBezTo>
                      <a:pt x="5" y="9"/>
                      <a:pt x="5" y="9"/>
                      <a:pt x="5" y="9"/>
                    </a:cubicBezTo>
                    <a:cubicBezTo>
                      <a:pt x="4" y="9"/>
                      <a:pt x="5" y="9"/>
                      <a:pt x="4" y="9"/>
                    </a:cubicBezTo>
                    <a:cubicBezTo>
                      <a:pt x="6" y="9"/>
                      <a:pt x="5" y="9"/>
                      <a:pt x="6" y="9"/>
                    </a:cubicBezTo>
                    <a:cubicBezTo>
                      <a:pt x="5" y="9"/>
                      <a:pt x="4" y="8"/>
                      <a:pt x="4" y="7"/>
                    </a:cubicBezTo>
                    <a:cubicBezTo>
                      <a:pt x="6" y="9"/>
                      <a:pt x="5" y="8"/>
                      <a:pt x="6" y="9"/>
                    </a:cubicBezTo>
                    <a:cubicBezTo>
                      <a:pt x="5" y="8"/>
                      <a:pt x="6" y="8"/>
                      <a:pt x="6" y="7"/>
                    </a:cubicBezTo>
                    <a:cubicBezTo>
                      <a:pt x="6" y="7"/>
                      <a:pt x="6" y="7"/>
                      <a:pt x="6" y="8"/>
                    </a:cubicBezTo>
                    <a:cubicBezTo>
                      <a:pt x="6" y="8"/>
                      <a:pt x="6" y="8"/>
                      <a:pt x="6" y="8"/>
                    </a:cubicBezTo>
                    <a:cubicBezTo>
                      <a:pt x="7" y="8"/>
                      <a:pt x="7" y="8"/>
                      <a:pt x="7" y="8"/>
                    </a:cubicBezTo>
                    <a:cubicBezTo>
                      <a:pt x="7" y="9"/>
                      <a:pt x="7" y="9"/>
                      <a:pt x="7" y="9"/>
                    </a:cubicBezTo>
                    <a:cubicBezTo>
                      <a:pt x="7" y="9"/>
                      <a:pt x="6" y="7"/>
                      <a:pt x="7" y="8"/>
                    </a:cubicBezTo>
                    <a:cubicBezTo>
                      <a:pt x="7" y="9"/>
                      <a:pt x="7" y="9"/>
                      <a:pt x="7" y="9"/>
                    </a:cubicBezTo>
                    <a:cubicBezTo>
                      <a:pt x="7" y="9"/>
                      <a:pt x="6" y="6"/>
                      <a:pt x="7" y="7"/>
                    </a:cubicBezTo>
                    <a:cubicBezTo>
                      <a:pt x="7" y="7"/>
                      <a:pt x="7" y="6"/>
                      <a:pt x="7" y="5"/>
                    </a:cubicBezTo>
                    <a:cubicBezTo>
                      <a:pt x="7" y="5"/>
                      <a:pt x="7" y="7"/>
                      <a:pt x="8" y="6"/>
                    </a:cubicBezTo>
                    <a:cubicBezTo>
                      <a:pt x="7" y="5"/>
                      <a:pt x="8" y="7"/>
                      <a:pt x="8" y="6"/>
                    </a:cubicBezTo>
                    <a:cubicBezTo>
                      <a:pt x="8" y="8"/>
                      <a:pt x="8" y="6"/>
                      <a:pt x="8" y="8"/>
                    </a:cubicBezTo>
                    <a:cubicBezTo>
                      <a:pt x="9" y="8"/>
                      <a:pt x="9" y="6"/>
                      <a:pt x="9" y="6"/>
                    </a:cubicBezTo>
                    <a:cubicBezTo>
                      <a:pt x="9" y="8"/>
                      <a:pt x="9" y="8"/>
                      <a:pt x="9" y="8"/>
                    </a:cubicBezTo>
                    <a:cubicBezTo>
                      <a:pt x="9" y="7"/>
                      <a:pt x="9" y="6"/>
                      <a:pt x="10" y="7"/>
                    </a:cubicBezTo>
                    <a:cubicBezTo>
                      <a:pt x="10" y="6"/>
                      <a:pt x="10" y="6"/>
                      <a:pt x="10" y="6"/>
                    </a:cubicBezTo>
                    <a:cubicBezTo>
                      <a:pt x="10" y="7"/>
                      <a:pt x="10" y="6"/>
                      <a:pt x="10" y="7"/>
                    </a:cubicBezTo>
                    <a:cubicBezTo>
                      <a:pt x="11" y="5"/>
                      <a:pt x="11" y="5"/>
                      <a:pt x="11" y="5"/>
                    </a:cubicBezTo>
                    <a:cubicBezTo>
                      <a:pt x="11" y="8"/>
                      <a:pt x="12" y="5"/>
                      <a:pt x="13" y="4"/>
                    </a:cubicBezTo>
                    <a:cubicBezTo>
                      <a:pt x="13" y="4"/>
                      <a:pt x="13" y="4"/>
                      <a:pt x="13" y="5"/>
                    </a:cubicBezTo>
                    <a:cubicBezTo>
                      <a:pt x="13" y="5"/>
                      <a:pt x="13" y="5"/>
                      <a:pt x="13" y="5"/>
                    </a:cubicBezTo>
                    <a:cubicBezTo>
                      <a:pt x="13" y="6"/>
                      <a:pt x="13" y="7"/>
                      <a:pt x="13" y="5"/>
                    </a:cubicBezTo>
                    <a:cubicBezTo>
                      <a:pt x="14" y="5"/>
                      <a:pt x="13" y="6"/>
                      <a:pt x="13" y="7"/>
                    </a:cubicBezTo>
                    <a:cubicBezTo>
                      <a:pt x="15" y="5"/>
                      <a:pt x="13" y="9"/>
                      <a:pt x="16" y="6"/>
                    </a:cubicBezTo>
                    <a:cubicBezTo>
                      <a:pt x="15" y="6"/>
                      <a:pt x="16" y="5"/>
                      <a:pt x="15" y="5"/>
                    </a:cubicBezTo>
                    <a:cubicBezTo>
                      <a:pt x="15" y="4"/>
                      <a:pt x="16" y="3"/>
                      <a:pt x="16" y="4"/>
                    </a:cubicBezTo>
                    <a:cubicBezTo>
                      <a:pt x="17" y="4"/>
                      <a:pt x="16" y="5"/>
                      <a:pt x="17" y="5"/>
                    </a:cubicBezTo>
                    <a:cubicBezTo>
                      <a:pt x="15" y="7"/>
                      <a:pt x="15" y="7"/>
                      <a:pt x="15" y="7"/>
                    </a:cubicBezTo>
                    <a:cubicBezTo>
                      <a:pt x="13" y="8"/>
                      <a:pt x="18" y="7"/>
                      <a:pt x="15" y="8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210" name="Freeform 1512"/>
              <p:cNvSpPr>
                <a:spLocks/>
              </p:cNvSpPr>
              <p:nvPr/>
            </p:nvSpPr>
            <p:spPr bwMode="auto">
              <a:xfrm>
                <a:off x="577" y="3174"/>
                <a:ext cx="0" cy="3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  <a:gd name="T3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211" name="Freeform 1513"/>
              <p:cNvSpPr>
                <a:spLocks/>
              </p:cNvSpPr>
              <p:nvPr/>
            </p:nvSpPr>
            <p:spPr bwMode="auto">
              <a:xfrm>
                <a:off x="577" y="3172"/>
                <a:ext cx="3" cy="2"/>
              </a:xfrm>
              <a:custGeom>
                <a:avLst/>
                <a:gdLst>
                  <a:gd name="T0" fmla="*/ 0 w 1"/>
                  <a:gd name="T1" fmla="*/ 1 h 1"/>
                  <a:gd name="T2" fmla="*/ 1 w 1"/>
                  <a:gd name="T3" fmla="*/ 0 h 1"/>
                  <a:gd name="T4" fmla="*/ 0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0" y="1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212" name="Freeform 1514"/>
              <p:cNvSpPr>
                <a:spLocks/>
              </p:cNvSpPr>
              <p:nvPr/>
            </p:nvSpPr>
            <p:spPr bwMode="auto">
              <a:xfrm>
                <a:off x="585" y="3180"/>
                <a:ext cx="0" cy="3"/>
              </a:xfrm>
              <a:custGeom>
                <a:avLst/>
                <a:gdLst>
                  <a:gd name="T0" fmla="*/ 1 h 1"/>
                  <a:gd name="T1" fmla="*/ 1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0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213" name="Rectangle 1515"/>
              <p:cNvSpPr>
                <a:spLocks noChangeArrowheads="1"/>
              </p:cNvSpPr>
              <p:nvPr/>
            </p:nvSpPr>
            <p:spPr bwMode="auto">
              <a:xfrm>
                <a:off x="585" y="3183"/>
                <a:ext cx="3" cy="1"/>
              </a:xfrm>
              <a:prstGeom prst="rect">
                <a:avLst/>
              </a:pr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214" name="Freeform 1516"/>
              <p:cNvSpPr>
                <a:spLocks/>
              </p:cNvSpPr>
              <p:nvPr/>
            </p:nvSpPr>
            <p:spPr bwMode="auto">
              <a:xfrm>
                <a:off x="547" y="3183"/>
                <a:ext cx="49" cy="27"/>
              </a:xfrm>
              <a:custGeom>
                <a:avLst/>
                <a:gdLst>
                  <a:gd name="T0" fmla="*/ 5 w 18"/>
                  <a:gd name="T1" fmla="*/ 3 h 10"/>
                  <a:gd name="T2" fmla="*/ 3 w 18"/>
                  <a:gd name="T3" fmla="*/ 4 h 10"/>
                  <a:gd name="T4" fmla="*/ 4 w 18"/>
                  <a:gd name="T5" fmla="*/ 3 h 10"/>
                  <a:gd name="T6" fmla="*/ 0 w 18"/>
                  <a:gd name="T7" fmla="*/ 3 h 10"/>
                  <a:gd name="T8" fmla="*/ 9 w 18"/>
                  <a:gd name="T9" fmla="*/ 6 h 10"/>
                  <a:gd name="T10" fmla="*/ 9 w 18"/>
                  <a:gd name="T11" fmla="*/ 7 h 10"/>
                  <a:gd name="T12" fmla="*/ 12 w 18"/>
                  <a:gd name="T13" fmla="*/ 5 h 10"/>
                  <a:gd name="T14" fmla="*/ 12 w 18"/>
                  <a:gd name="T15" fmla="*/ 7 h 10"/>
                  <a:gd name="T16" fmla="*/ 14 w 18"/>
                  <a:gd name="T17" fmla="*/ 6 h 10"/>
                  <a:gd name="T18" fmla="*/ 14 w 18"/>
                  <a:gd name="T19" fmla="*/ 5 h 10"/>
                  <a:gd name="T20" fmla="*/ 14 w 18"/>
                  <a:gd name="T21" fmla="*/ 5 h 10"/>
                  <a:gd name="T22" fmla="*/ 14 w 18"/>
                  <a:gd name="T23" fmla="*/ 5 h 10"/>
                  <a:gd name="T24" fmla="*/ 15 w 18"/>
                  <a:gd name="T25" fmla="*/ 4 h 10"/>
                  <a:gd name="T26" fmla="*/ 15 w 18"/>
                  <a:gd name="T27" fmla="*/ 5 h 10"/>
                  <a:gd name="T28" fmla="*/ 15 w 18"/>
                  <a:gd name="T29" fmla="*/ 3 h 10"/>
                  <a:gd name="T30" fmla="*/ 16 w 18"/>
                  <a:gd name="T31" fmla="*/ 4 h 10"/>
                  <a:gd name="T32" fmla="*/ 16 w 18"/>
                  <a:gd name="T33" fmla="*/ 1 h 10"/>
                  <a:gd name="T34" fmla="*/ 15 w 18"/>
                  <a:gd name="T35" fmla="*/ 1 h 10"/>
                  <a:gd name="T36" fmla="*/ 15 w 18"/>
                  <a:gd name="T37" fmla="*/ 3 h 10"/>
                  <a:gd name="T38" fmla="*/ 15 w 18"/>
                  <a:gd name="T39" fmla="*/ 2 h 10"/>
                  <a:gd name="T40" fmla="*/ 15 w 18"/>
                  <a:gd name="T41" fmla="*/ 4 h 10"/>
                  <a:gd name="T42" fmla="*/ 14 w 18"/>
                  <a:gd name="T43" fmla="*/ 2 h 10"/>
                  <a:gd name="T44" fmla="*/ 12 w 18"/>
                  <a:gd name="T45" fmla="*/ 2 h 10"/>
                  <a:gd name="T46" fmla="*/ 12 w 18"/>
                  <a:gd name="T47" fmla="*/ 1 h 10"/>
                  <a:gd name="T48" fmla="*/ 12 w 18"/>
                  <a:gd name="T49" fmla="*/ 2 h 10"/>
                  <a:gd name="T50" fmla="*/ 13 w 18"/>
                  <a:gd name="T51" fmla="*/ 3 h 10"/>
                  <a:gd name="T52" fmla="*/ 13 w 18"/>
                  <a:gd name="T53" fmla="*/ 5 h 10"/>
                  <a:gd name="T54" fmla="*/ 13 w 18"/>
                  <a:gd name="T55" fmla="*/ 5 h 10"/>
                  <a:gd name="T56" fmla="*/ 12 w 18"/>
                  <a:gd name="T57" fmla="*/ 3 h 10"/>
                  <a:gd name="T58" fmla="*/ 12 w 18"/>
                  <a:gd name="T59" fmla="*/ 4 h 10"/>
                  <a:gd name="T60" fmla="*/ 11 w 18"/>
                  <a:gd name="T61" fmla="*/ 2 h 10"/>
                  <a:gd name="T62" fmla="*/ 12 w 18"/>
                  <a:gd name="T63" fmla="*/ 4 h 10"/>
                  <a:gd name="T64" fmla="*/ 9 w 18"/>
                  <a:gd name="T65" fmla="*/ 5 h 10"/>
                  <a:gd name="T66" fmla="*/ 9 w 18"/>
                  <a:gd name="T67" fmla="*/ 4 h 10"/>
                  <a:gd name="T68" fmla="*/ 9 w 18"/>
                  <a:gd name="T69" fmla="*/ 5 h 10"/>
                  <a:gd name="T70" fmla="*/ 7 w 18"/>
                  <a:gd name="T71" fmla="*/ 4 h 10"/>
                  <a:gd name="T72" fmla="*/ 7 w 18"/>
                  <a:gd name="T73" fmla="*/ 5 h 10"/>
                  <a:gd name="T74" fmla="*/ 5 w 18"/>
                  <a:gd name="T75" fmla="*/ 4 h 10"/>
                  <a:gd name="T76" fmla="*/ 5 w 18"/>
                  <a:gd name="T77" fmla="*/ 4 h 10"/>
                  <a:gd name="T78" fmla="*/ 3 w 18"/>
                  <a:gd name="T79" fmla="*/ 5 h 10"/>
                  <a:gd name="T80" fmla="*/ 5 w 18"/>
                  <a:gd name="T81" fmla="*/ 3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8" h="10">
                    <a:moveTo>
                      <a:pt x="5" y="3"/>
                    </a:moveTo>
                    <a:cubicBezTo>
                      <a:pt x="3" y="4"/>
                      <a:pt x="3" y="4"/>
                      <a:pt x="3" y="4"/>
                    </a:cubicBezTo>
                    <a:cubicBezTo>
                      <a:pt x="4" y="3"/>
                      <a:pt x="2" y="3"/>
                      <a:pt x="4" y="3"/>
                    </a:cubicBezTo>
                    <a:cubicBezTo>
                      <a:pt x="2" y="3"/>
                      <a:pt x="2" y="1"/>
                      <a:pt x="0" y="3"/>
                    </a:cubicBezTo>
                    <a:cubicBezTo>
                      <a:pt x="3" y="5"/>
                      <a:pt x="6" y="9"/>
                      <a:pt x="9" y="6"/>
                    </a:cubicBezTo>
                    <a:cubicBezTo>
                      <a:pt x="9" y="7"/>
                      <a:pt x="9" y="7"/>
                      <a:pt x="9" y="7"/>
                    </a:cubicBezTo>
                    <a:cubicBezTo>
                      <a:pt x="10" y="5"/>
                      <a:pt x="11" y="10"/>
                      <a:pt x="12" y="5"/>
                    </a:cubicBezTo>
                    <a:cubicBezTo>
                      <a:pt x="12" y="7"/>
                      <a:pt x="12" y="7"/>
                      <a:pt x="12" y="7"/>
                    </a:cubicBezTo>
                    <a:cubicBezTo>
                      <a:pt x="13" y="8"/>
                      <a:pt x="13" y="4"/>
                      <a:pt x="14" y="6"/>
                    </a:cubicBezTo>
                    <a:cubicBezTo>
                      <a:pt x="14" y="5"/>
                      <a:pt x="14" y="5"/>
                      <a:pt x="14" y="5"/>
                    </a:cubicBezTo>
                    <a:cubicBezTo>
                      <a:pt x="14" y="5"/>
                      <a:pt x="14" y="5"/>
                      <a:pt x="14" y="5"/>
                    </a:cubicBezTo>
                    <a:cubicBezTo>
                      <a:pt x="14" y="5"/>
                      <a:pt x="14" y="5"/>
                      <a:pt x="14" y="5"/>
                    </a:cubicBezTo>
                    <a:cubicBezTo>
                      <a:pt x="14" y="4"/>
                      <a:pt x="14" y="4"/>
                      <a:pt x="15" y="4"/>
                    </a:cubicBezTo>
                    <a:cubicBezTo>
                      <a:pt x="15" y="5"/>
                      <a:pt x="15" y="4"/>
                      <a:pt x="15" y="5"/>
                    </a:cubicBezTo>
                    <a:cubicBezTo>
                      <a:pt x="16" y="5"/>
                      <a:pt x="15" y="4"/>
                      <a:pt x="15" y="3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3"/>
                      <a:pt x="18" y="4"/>
                      <a:pt x="16" y="1"/>
                    </a:cubicBezTo>
                    <a:cubicBezTo>
                      <a:pt x="16" y="1"/>
                      <a:pt x="15" y="1"/>
                      <a:pt x="15" y="1"/>
                    </a:cubicBezTo>
                    <a:cubicBezTo>
                      <a:pt x="14" y="0"/>
                      <a:pt x="15" y="1"/>
                      <a:pt x="15" y="3"/>
                    </a:cubicBezTo>
                    <a:cubicBezTo>
                      <a:pt x="15" y="2"/>
                      <a:pt x="15" y="2"/>
                      <a:pt x="15" y="2"/>
                    </a:cubicBezTo>
                    <a:cubicBezTo>
                      <a:pt x="17" y="5"/>
                      <a:pt x="14" y="2"/>
                      <a:pt x="15" y="4"/>
                    </a:cubicBezTo>
                    <a:cubicBezTo>
                      <a:pt x="14" y="3"/>
                      <a:pt x="14" y="2"/>
                      <a:pt x="14" y="2"/>
                    </a:cubicBezTo>
                    <a:cubicBezTo>
                      <a:pt x="12" y="0"/>
                      <a:pt x="14" y="4"/>
                      <a:pt x="12" y="2"/>
                    </a:cubicBezTo>
                    <a:cubicBezTo>
                      <a:pt x="12" y="1"/>
                      <a:pt x="12" y="1"/>
                      <a:pt x="12" y="1"/>
                    </a:cubicBezTo>
                    <a:cubicBezTo>
                      <a:pt x="12" y="1"/>
                      <a:pt x="12" y="2"/>
                      <a:pt x="12" y="2"/>
                    </a:cubicBezTo>
                    <a:cubicBezTo>
                      <a:pt x="13" y="3"/>
                      <a:pt x="13" y="3"/>
                      <a:pt x="13" y="3"/>
                    </a:cubicBezTo>
                    <a:cubicBezTo>
                      <a:pt x="13" y="3"/>
                      <a:pt x="13" y="4"/>
                      <a:pt x="13" y="5"/>
                    </a:cubicBezTo>
                    <a:cubicBezTo>
                      <a:pt x="13" y="4"/>
                      <a:pt x="13" y="6"/>
                      <a:pt x="13" y="5"/>
                    </a:cubicBezTo>
                    <a:cubicBezTo>
                      <a:pt x="12" y="4"/>
                      <a:pt x="13" y="4"/>
                      <a:pt x="12" y="3"/>
                    </a:cubicBezTo>
                    <a:cubicBezTo>
                      <a:pt x="12" y="4"/>
                      <a:pt x="12" y="4"/>
                      <a:pt x="12" y="4"/>
                    </a:cubicBezTo>
                    <a:cubicBezTo>
                      <a:pt x="12" y="4"/>
                      <a:pt x="12" y="3"/>
                      <a:pt x="11" y="2"/>
                    </a:cubicBezTo>
                    <a:cubicBezTo>
                      <a:pt x="11" y="3"/>
                      <a:pt x="12" y="3"/>
                      <a:pt x="12" y="4"/>
                    </a:cubicBezTo>
                    <a:cubicBezTo>
                      <a:pt x="11" y="3"/>
                      <a:pt x="10" y="4"/>
                      <a:pt x="9" y="5"/>
                    </a:cubicBezTo>
                    <a:cubicBezTo>
                      <a:pt x="9" y="5"/>
                      <a:pt x="9" y="3"/>
                      <a:pt x="9" y="4"/>
                    </a:cubicBezTo>
                    <a:cubicBezTo>
                      <a:pt x="9" y="3"/>
                      <a:pt x="9" y="4"/>
                      <a:pt x="9" y="5"/>
                    </a:cubicBezTo>
                    <a:cubicBezTo>
                      <a:pt x="8" y="6"/>
                      <a:pt x="7" y="5"/>
                      <a:pt x="7" y="4"/>
                    </a:cubicBezTo>
                    <a:cubicBezTo>
                      <a:pt x="7" y="5"/>
                      <a:pt x="7" y="5"/>
                      <a:pt x="7" y="5"/>
                    </a:cubicBezTo>
                    <a:cubicBezTo>
                      <a:pt x="6" y="6"/>
                      <a:pt x="6" y="3"/>
                      <a:pt x="5" y="4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5" y="4"/>
                      <a:pt x="3" y="6"/>
                      <a:pt x="3" y="5"/>
                    </a:cubicBezTo>
                    <a:cubicBezTo>
                      <a:pt x="4" y="4"/>
                      <a:pt x="4" y="4"/>
                      <a:pt x="5" y="3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215" name="Freeform 1517"/>
              <p:cNvSpPr>
                <a:spLocks/>
              </p:cNvSpPr>
              <p:nvPr/>
            </p:nvSpPr>
            <p:spPr bwMode="auto">
              <a:xfrm>
                <a:off x="547" y="3185"/>
                <a:ext cx="6" cy="6"/>
              </a:xfrm>
              <a:custGeom>
                <a:avLst/>
                <a:gdLst>
                  <a:gd name="T0" fmla="*/ 1 w 2"/>
                  <a:gd name="T1" fmla="*/ 1 h 2"/>
                  <a:gd name="T2" fmla="*/ 2 w 2"/>
                  <a:gd name="T3" fmla="*/ 1 h 2"/>
                  <a:gd name="T4" fmla="*/ 0 w 2"/>
                  <a:gd name="T5" fmla="*/ 0 h 2"/>
                  <a:gd name="T6" fmla="*/ 0 w 2"/>
                  <a:gd name="T7" fmla="*/ 2 h 2"/>
                  <a:gd name="T8" fmla="*/ 1 w 2"/>
                  <a:gd name="T9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2">
                    <a:moveTo>
                      <a:pt x="1" y="1"/>
                    </a:moveTo>
                    <a:cubicBezTo>
                      <a:pt x="2" y="1"/>
                      <a:pt x="2" y="1"/>
                      <a:pt x="2" y="1"/>
                    </a:cubicBezTo>
                    <a:cubicBezTo>
                      <a:pt x="2" y="0"/>
                      <a:pt x="0" y="0"/>
                      <a:pt x="0" y="0"/>
                    </a:cubicBezTo>
                    <a:cubicBezTo>
                      <a:pt x="0" y="1"/>
                      <a:pt x="0" y="2"/>
                      <a:pt x="0" y="2"/>
                    </a:cubicBezTo>
                    <a:cubicBezTo>
                      <a:pt x="1" y="1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216" name="Freeform 1518"/>
              <p:cNvSpPr>
                <a:spLocks/>
              </p:cNvSpPr>
              <p:nvPr/>
            </p:nvSpPr>
            <p:spPr bwMode="auto">
              <a:xfrm>
                <a:off x="544" y="3155"/>
                <a:ext cx="25" cy="33"/>
              </a:xfrm>
              <a:custGeom>
                <a:avLst/>
                <a:gdLst>
                  <a:gd name="T0" fmla="*/ 6 w 9"/>
                  <a:gd name="T1" fmla="*/ 4 h 12"/>
                  <a:gd name="T2" fmla="*/ 6 w 9"/>
                  <a:gd name="T3" fmla="*/ 2 h 12"/>
                  <a:gd name="T4" fmla="*/ 1 w 9"/>
                  <a:gd name="T5" fmla="*/ 6 h 12"/>
                  <a:gd name="T6" fmla="*/ 2 w 9"/>
                  <a:gd name="T7" fmla="*/ 8 h 12"/>
                  <a:gd name="T8" fmla="*/ 0 w 9"/>
                  <a:gd name="T9" fmla="*/ 9 h 12"/>
                  <a:gd name="T10" fmla="*/ 2 w 9"/>
                  <a:gd name="T11" fmla="*/ 11 h 12"/>
                  <a:gd name="T12" fmla="*/ 1 w 9"/>
                  <a:gd name="T13" fmla="*/ 10 h 12"/>
                  <a:gd name="T14" fmla="*/ 2 w 9"/>
                  <a:gd name="T15" fmla="*/ 10 h 12"/>
                  <a:gd name="T16" fmla="*/ 2 w 9"/>
                  <a:gd name="T17" fmla="*/ 9 h 12"/>
                  <a:gd name="T18" fmla="*/ 3 w 9"/>
                  <a:gd name="T19" fmla="*/ 9 h 12"/>
                  <a:gd name="T20" fmla="*/ 2 w 9"/>
                  <a:gd name="T21" fmla="*/ 6 h 12"/>
                  <a:gd name="T22" fmla="*/ 4 w 9"/>
                  <a:gd name="T23" fmla="*/ 7 h 12"/>
                  <a:gd name="T24" fmla="*/ 5 w 9"/>
                  <a:gd name="T25" fmla="*/ 6 h 12"/>
                  <a:gd name="T26" fmla="*/ 5 w 9"/>
                  <a:gd name="T27" fmla="*/ 6 h 12"/>
                  <a:gd name="T28" fmla="*/ 4 w 9"/>
                  <a:gd name="T29" fmla="*/ 4 h 12"/>
                  <a:gd name="T30" fmla="*/ 6 w 9"/>
                  <a:gd name="T31" fmla="*/ 6 h 12"/>
                  <a:gd name="T32" fmla="*/ 8 w 9"/>
                  <a:gd name="T33" fmla="*/ 4 h 12"/>
                  <a:gd name="T34" fmla="*/ 8 w 9"/>
                  <a:gd name="T35" fmla="*/ 2 h 12"/>
                  <a:gd name="T36" fmla="*/ 8 w 9"/>
                  <a:gd name="T37" fmla="*/ 4 h 12"/>
                  <a:gd name="T38" fmla="*/ 9 w 9"/>
                  <a:gd name="T39" fmla="*/ 4 h 12"/>
                  <a:gd name="T40" fmla="*/ 9 w 9"/>
                  <a:gd name="T41" fmla="*/ 1 h 12"/>
                  <a:gd name="T42" fmla="*/ 6 w 9"/>
                  <a:gd name="T43" fmla="*/ 4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9" h="12">
                    <a:moveTo>
                      <a:pt x="6" y="4"/>
                    </a:moveTo>
                    <a:cubicBezTo>
                      <a:pt x="6" y="2"/>
                      <a:pt x="6" y="2"/>
                      <a:pt x="6" y="2"/>
                    </a:cubicBezTo>
                    <a:cubicBezTo>
                      <a:pt x="5" y="3"/>
                      <a:pt x="2" y="5"/>
                      <a:pt x="1" y="6"/>
                    </a:cubicBezTo>
                    <a:cubicBezTo>
                      <a:pt x="0" y="6"/>
                      <a:pt x="1" y="7"/>
                      <a:pt x="2" y="8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1" y="9"/>
                      <a:pt x="0" y="12"/>
                      <a:pt x="2" y="11"/>
                    </a:cubicBezTo>
                    <a:cubicBezTo>
                      <a:pt x="2" y="10"/>
                      <a:pt x="1" y="10"/>
                      <a:pt x="1" y="10"/>
                    </a:cubicBezTo>
                    <a:cubicBezTo>
                      <a:pt x="2" y="10"/>
                      <a:pt x="2" y="10"/>
                      <a:pt x="2" y="10"/>
                    </a:cubicBezTo>
                    <a:cubicBezTo>
                      <a:pt x="2" y="9"/>
                      <a:pt x="2" y="9"/>
                      <a:pt x="2" y="9"/>
                    </a:cubicBezTo>
                    <a:cubicBezTo>
                      <a:pt x="3" y="9"/>
                      <a:pt x="3" y="9"/>
                      <a:pt x="3" y="9"/>
                    </a:cubicBezTo>
                    <a:cubicBezTo>
                      <a:pt x="4" y="8"/>
                      <a:pt x="0" y="7"/>
                      <a:pt x="2" y="6"/>
                    </a:cubicBezTo>
                    <a:cubicBezTo>
                      <a:pt x="4" y="7"/>
                      <a:pt x="4" y="7"/>
                      <a:pt x="4" y="7"/>
                    </a:cubicBezTo>
                    <a:cubicBezTo>
                      <a:pt x="4" y="6"/>
                      <a:pt x="4" y="5"/>
                      <a:pt x="5" y="6"/>
                    </a:cubicBezTo>
                    <a:cubicBezTo>
                      <a:pt x="5" y="6"/>
                      <a:pt x="5" y="5"/>
                      <a:pt x="5" y="6"/>
                    </a:cubicBezTo>
                    <a:cubicBezTo>
                      <a:pt x="5" y="6"/>
                      <a:pt x="4" y="5"/>
                      <a:pt x="4" y="4"/>
                    </a:cubicBezTo>
                    <a:cubicBezTo>
                      <a:pt x="5" y="3"/>
                      <a:pt x="5" y="5"/>
                      <a:pt x="6" y="6"/>
                    </a:cubicBezTo>
                    <a:cubicBezTo>
                      <a:pt x="6" y="5"/>
                      <a:pt x="7" y="3"/>
                      <a:pt x="8" y="4"/>
                    </a:cubicBezTo>
                    <a:cubicBezTo>
                      <a:pt x="7" y="3"/>
                      <a:pt x="8" y="2"/>
                      <a:pt x="8" y="2"/>
                    </a:cubicBezTo>
                    <a:cubicBezTo>
                      <a:pt x="8" y="3"/>
                      <a:pt x="8" y="3"/>
                      <a:pt x="8" y="4"/>
                    </a:cubicBezTo>
                    <a:cubicBezTo>
                      <a:pt x="8" y="4"/>
                      <a:pt x="9" y="4"/>
                      <a:pt x="9" y="4"/>
                    </a:cubicBezTo>
                    <a:cubicBezTo>
                      <a:pt x="8" y="3"/>
                      <a:pt x="8" y="1"/>
                      <a:pt x="9" y="1"/>
                    </a:cubicBezTo>
                    <a:cubicBezTo>
                      <a:pt x="7" y="0"/>
                      <a:pt x="7" y="4"/>
                      <a:pt x="6" y="4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217" name="Rectangle 1519"/>
              <p:cNvSpPr>
                <a:spLocks noChangeArrowheads="1"/>
              </p:cNvSpPr>
              <p:nvPr/>
            </p:nvSpPr>
            <p:spPr bwMode="auto">
              <a:xfrm>
                <a:off x="561" y="3161"/>
                <a:ext cx="1" cy="1"/>
              </a:xfrm>
              <a:prstGeom prst="rect">
                <a:avLst/>
              </a:pr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218" name="Freeform 1520"/>
              <p:cNvSpPr>
                <a:spLocks/>
              </p:cNvSpPr>
              <p:nvPr/>
            </p:nvSpPr>
            <p:spPr bwMode="auto">
              <a:xfrm>
                <a:off x="1005" y="3193"/>
                <a:ext cx="2" cy="3"/>
              </a:xfrm>
              <a:custGeom>
                <a:avLst/>
                <a:gdLst>
                  <a:gd name="T0" fmla="*/ 2 w 2"/>
                  <a:gd name="T1" fmla="*/ 0 h 3"/>
                  <a:gd name="T2" fmla="*/ 0 w 2"/>
                  <a:gd name="T3" fmla="*/ 0 h 3"/>
                  <a:gd name="T4" fmla="*/ 2 w 2"/>
                  <a:gd name="T5" fmla="*/ 3 h 3"/>
                  <a:gd name="T6" fmla="*/ 2 w 2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3">
                    <a:moveTo>
                      <a:pt x="2" y="0"/>
                    </a:moveTo>
                    <a:lnTo>
                      <a:pt x="0" y="0"/>
                    </a:lnTo>
                    <a:lnTo>
                      <a:pt x="2" y="3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219" name="Freeform 1521"/>
              <p:cNvSpPr>
                <a:spLocks/>
              </p:cNvSpPr>
              <p:nvPr/>
            </p:nvSpPr>
            <p:spPr bwMode="auto">
              <a:xfrm>
                <a:off x="999" y="3185"/>
                <a:ext cx="6" cy="14"/>
              </a:xfrm>
              <a:custGeom>
                <a:avLst/>
                <a:gdLst>
                  <a:gd name="T0" fmla="*/ 0 w 2"/>
                  <a:gd name="T1" fmla="*/ 0 h 5"/>
                  <a:gd name="T2" fmla="*/ 0 w 2"/>
                  <a:gd name="T3" fmla="*/ 0 h 5"/>
                  <a:gd name="T4" fmla="*/ 2 w 2"/>
                  <a:gd name="T5" fmla="*/ 5 h 5"/>
                  <a:gd name="T6" fmla="*/ 2 w 2"/>
                  <a:gd name="T7" fmla="*/ 1 h 5"/>
                  <a:gd name="T8" fmla="*/ 1 w 2"/>
                  <a:gd name="T9" fmla="*/ 3 h 5"/>
                  <a:gd name="T10" fmla="*/ 1 w 2"/>
                  <a:gd name="T11" fmla="*/ 1 h 5"/>
                  <a:gd name="T12" fmla="*/ 0 w 2"/>
                  <a:gd name="T13" fmla="*/ 1 h 5"/>
                  <a:gd name="T14" fmla="*/ 0 w 2"/>
                  <a:gd name="T15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5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3"/>
                      <a:pt x="1" y="3"/>
                      <a:pt x="2" y="5"/>
                    </a:cubicBezTo>
                    <a:cubicBezTo>
                      <a:pt x="2" y="4"/>
                      <a:pt x="2" y="3"/>
                      <a:pt x="2" y="1"/>
                    </a:cubicBezTo>
                    <a:cubicBezTo>
                      <a:pt x="1" y="2"/>
                      <a:pt x="2" y="3"/>
                      <a:pt x="1" y="3"/>
                    </a:cubicBezTo>
                    <a:cubicBezTo>
                      <a:pt x="1" y="2"/>
                      <a:pt x="1" y="2"/>
                      <a:pt x="1" y="1"/>
                    </a:cubicBezTo>
                    <a:cubicBezTo>
                      <a:pt x="0" y="0"/>
                      <a:pt x="1" y="1"/>
                      <a:pt x="0" y="1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220" name="Freeform 1522"/>
              <p:cNvSpPr>
                <a:spLocks/>
              </p:cNvSpPr>
              <p:nvPr/>
            </p:nvSpPr>
            <p:spPr bwMode="auto">
              <a:xfrm>
                <a:off x="999" y="3191"/>
                <a:ext cx="3" cy="2"/>
              </a:xfrm>
              <a:custGeom>
                <a:avLst/>
                <a:gdLst>
                  <a:gd name="T0" fmla="*/ 1 w 1"/>
                  <a:gd name="T1" fmla="*/ 1 h 1"/>
                  <a:gd name="T2" fmla="*/ 0 w 1"/>
                  <a:gd name="T3" fmla="*/ 0 h 1"/>
                  <a:gd name="T4" fmla="*/ 1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1" y="1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221" name="Freeform 1523"/>
              <p:cNvSpPr>
                <a:spLocks/>
              </p:cNvSpPr>
              <p:nvPr/>
            </p:nvSpPr>
            <p:spPr bwMode="auto">
              <a:xfrm>
                <a:off x="999" y="3191"/>
                <a:ext cx="3" cy="5"/>
              </a:xfrm>
              <a:custGeom>
                <a:avLst/>
                <a:gdLst>
                  <a:gd name="T0" fmla="*/ 1 w 1"/>
                  <a:gd name="T1" fmla="*/ 1 h 2"/>
                  <a:gd name="T2" fmla="*/ 0 w 1"/>
                  <a:gd name="T3" fmla="*/ 0 h 2"/>
                  <a:gd name="T4" fmla="*/ 1 w 1"/>
                  <a:gd name="T5" fmla="*/ 2 h 2"/>
                  <a:gd name="T6" fmla="*/ 1 w 1"/>
                  <a:gd name="T7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1" y="1"/>
                    </a:moveTo>
                    <a:cubicBezTo>
                      <a:pt x="0" y="1"/>
                      <a:pt x="0" y="0"/>
                      <a:pt x="0" y="0"/>
                    </a:cubicBezTo>
                    <a:cubicBezTo>
                      <a:pt x="1" y="2"/>
                      <a:pt x="1" y="2"/>
                      <a:pt x="1" y="2"/>
                    </a:cubicBez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222" name="Freeform 1524"/>
              <p:cNvSpPr>
                <a:spLocks/>
              </p:cNvSpPr>
              <p:nvPr/>
            </p:nvSpPr>
            <p:spPr bwMode="auto">
              <a:xfrm>
                <a:off x="996" y="3196"/>
                <a:ext cx="3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223" name="Freeform 1525"/>
              <p:cNvSpPr>
                <a:spLocks/>
              </p:cNvSpPr>
              <p:nvPr/>
            </p:nvSpPr>
            <p:spPr bwMode="auto">
              <a:xfrm>
                <a:off x="996" y="3188"/>
                <a:ext cx="3" cy="11"/>
              </a:xfrm>
              <a:custGeom>
                <a:avLst/>
                <a:gdLst>
                  <a:gd name="T0" fmla="*/ 0 w 1"/>
                  <a:gd name="T1" fmla="*/ 3 h 4"/>
                  <a:gd name="T2" fmla="*/ 0 w 1"/>
                  <a:gd name="T3" fmla="*/ 3 h 4"/>
                  <a:gd name="T4" fmla="*/ 0 w 1"/>
                  <a:gd name="T5" fmla="*/ 3 h 4"/>
                  <a:gd name="T6" fmla="*/ 0 w 1"/>
                  <a:gd name="T7" fmla="*/ 1 h 4"/>
                  <a:gd name="T8" fmla="*/ 1 w 1"/>
                  <a:gd name="T9" fmla="*/ 1 h 4"/>
                  <a:gd name="T10" fmla="*/ 0 w 1"/>
                  <a:gd name="T11" fmla="*/ 0 h 4"/>
                  <a:gd name="T12" fmla="*/ 0 w 1"/>
                  <a:gd name="T13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" h="4">
                    <a:moveTo>
                      <a:pt x="0" y="3"/>
                    </a:moveTo>
                    <a:cubicBezTo>
                      <a:pt x="0" y="4"/>
                      <a:pt x="0" y="3"/>
                      <a:pt x="0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2"/>
                      <a:pt x="0" y="1"/>
                      <a:pt x="0" y="1"/>
                    </a:cubicBezTo>
                    <a:cubicBezTo>
                      <a:pt x="0" y="1"/>
                      <a:pt x="1" y="2"/>
                      <a:pt x="1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3"/>
                      <a:pt x="0" y="3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224" name="Freeform 1526"/>
              <p:cNvSpPr>
                <a:spLocks/>
              </p:cNvSpPr>
              <p:nvPr/>
            </p:nvSpPr>
            <p:spPr bwMode="auto">
              <a:xfrm>
                <a:off x="996" y="3193"/>
                <a:ext cx="3" cy="3"/>
              </a:xfrm>
              <a:custGeom>
                <a:avLst/>
                <a:gdLst>
                  <a:gd name="T0" fmla="*/ 1 w 1"/>
                  <a:gd name="T1" fmla="*/ 1 h 1"/>
                  <a:gd name="T2" fmla="*/ 1 w 1"/>
                  <a:gd name="T3" fmla="*/ 1 h 1"/>
                  <a:gd name="T4" fmla="*/ 1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0" y="0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225" name="Rectangle 1527"/>
              <p:cNvSpPr>
                <a:spLocks noChangeArrowheads="1"/>
              </p:cNvSpPr>
              <p:nvPr/>
            </p:nvSpPr>
            <p:spPr bwMode="auto">
              <a:xfrm>
                <a:off x="999" y="3193"/>
                <a:ext cx="1" cy="3"/>
              </a:xfrm>
              <a:prstGeom prst="rect">
                <a:avLst/>
              </a:pr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226" name="Freeform 1528"/>
              <p:cNvSpPr>
                <a:spLocks/>
              </p:cNvSpPr>
              <p:nvPr/>
            </p:nvSpPr>
            <p:spPr bwMode="auto">
              <a:xfrm>
                <a:off x="994" y="3185"/>
                <a:ext cx="2" cy="14"/>
              </a:xfrm>
              <a:custGeom>
                <a:avLst/>
                <a:gdLst>
                  <a:gd name="T0" fmla="*/ 0 w 1"/>
                  <a:gd name="T1" fmla="*/ 5 h 5"/>
                  <a:gd name="T2" fmla="*/ 1 w 1"/>
                  <a:gd name="T3" fmla="*/ 3 h 5"/>
                  <a:gd name="T4" fmla="*/ 0 w 1"/>
                  <a:gd name="T5" fmla="*/ 0 h 5"/>
                  <a:gd name="T6" fmla="*/ 0 w 1"/>
                  <a:gd name="T7" fmla="*/ 1 h 5"/>
                  <a:gd name="T8" fmla="*/ 0 w 1"/>
                  <a:gd name="T9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5">
                    <a:moveTo>
                      <a:pt x="0" y="5"/>
                    </a:moveTo>
                    <a:cubicBezTo>
                      <a:pt x="0" y="2"/>
                      <a:pt x="1" y="5"/>
                      <a:pt x="1" y="3"/>
                    </a:cubicBezTo>
                    <a:cubicBezTo>
                      <a:pt x="0" y="3"/>
                      <a:pt x="0" y="2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2"/>
                      <a:pt x="0" y="4"/>
                      <a:pt x="0" y="5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227" name="Freeform 1529"/>
              <p:cNvSpPr>
                <a:spLocks/>
              </p:cNvSpPr>
              <p:nvPr/>
            </p:nvSpPr>
            <p:spPr bwMode="auto">
              <a:xfrm>
                <a:off x="991" y="318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228" name="Freeform 1530"/>
              <p:cNvSpPr>
                <a:spLocks/>
              </p:cNvSpPr>
              <p:nvPr/>
            </p:nvSpPr>
            <p:spPr bwMode="auto">
              <a:xfrm>
                <a:off x="988" y="3185"/>
                <a:ext cx="3" cy="8"/>
              </a:xfrm>
              <a:custGeom>
                <a:avLst/>
                <a:gdLst>
                  <a:gd name="T0" fmla="*/ 0 w 1"/>
                  <a:gd name="T1" fmla="*/ 3 h 3"/>
                  <a:gd name="T2" fmla="*/ 1 w 1"/>
                  <a:gd name="T3" fmla="*/ 2 h 3"/>
                  <a:gd name="T4" fmla="*/ 1 w 1"/>
                  <a:gd name="T5" fmla="*/ 2 h 3"/>
                  <a:gd name="T6" fmla="*/ 1 w 1"/>
                  <a:gd name="T7" fmla="*/ 1 h 3"/>
                  <a:gd name="T8" fmla="*/ 1 w 1"/>
                  <a:gd name="T9" fmla="*/ 3 h 3"/>
                  <a:gd name="T10" fmla="*/ 1 w 1"/>
                  <a:gd name="T11" fmla="*/ 2 h 3"/>
                  <a:gd name="T12" fmla="*/ 1 w 1"/>
                  <a:gd name="T13" fmla="*/ 3 h 3"/>
                  <a:gd name="T14" fmla="*/ 1 w 1"/>
                  <a:gd name="T15" fmla="*/ 1 h 3"/>
                  <a:gd name="T16" fmla="*/ 1 w 1"/>
                  <a:gd name="T17" fmla="*/ 1 h 3"/>
                  <a:gd name="T18" fmla="*/ 1 w 1"/>
                  <a:gd name="T19" fmla="*/ 0 h 3"/>
                  <a:gd name="T20" fmla="*/ 1 w 1"/>
                  <a:gd name="T21" fmla="*/ 2 h 3"/>
                  <a:gd name="T22" fmla="*/ 0 w 1"/>
                  <a:gd name="T23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" h="3">
                    <a:moveTo>
                      <a:pt x="0" y="3"/>
                    </a:move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1"/>
                      <a:pt x="1" y="1"/>
                    </a:cubicBezTo>
                    <a:cubicBezTo>
                      <a:pt x="1" y="3"/>
                      <a:pt x="1" y="2"/>
                      <a:pt x="1" y="3"/>
                    </a:cubicBezTo>
                    <a:cubicBezTo>
                      <a:pt x="1" y="3"/>
                      <a:pt x="1" y="3"/>
                      <a:pt x="1" y="2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1" y="2"/>
                      <a:pt x="1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1"/>
                      <a:pt x="1" y="2"/>
                      <a:pt x="1" y="2"/>
                    </a:cubicBezTo>
                    <a:cubicBezTo>
                      <a:pt x="1" y="2"/>
                      <a:pt x="1" y="2"/>
                      <a:pt x="0" y="3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229" name="Rectangle 1531"/>
              <p:cNvSpPr>
                <a:spLocks noChangeArrowheads="1"/>
              </p:cNvSpPr>
              <p:nvPr/>
            </p:nvSpPr>
            <p:spPr bwMode="auto">
              <a:xfrm>
                <a:off x="991" y="3191"/>
                <a:ext cx="1" cy="1"/>
              </a:xfrm>
              <a:prstGeom prst="rect">
                <a:avLst/>
              </a:pr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230" name="Freeform 1532"/>
              <p:cNvSpPr>
                <a:spLocks/>
              </p:cNvSpPr>
              <p:nvPr/>
            </p:nvSpPr>
            <p:spPr bwMode="auto">
              <a:xfrm>
                <a:off x="985" y="3188"/>
                <a:ext cx="14" cy="3"/>
              </a:xfrm>
              <a:custGeom>
                <a:avLst/>
                <a:gdLst>
                  <a:gd name="T0" fmla="*/ 1 w 5"/>
                  <a:gd name="T1" fmla="*/ 1 h 1"/>
                  <a:gd name="T2" fmla="*/ 2 w 5"/>
                  <a:gd name="T3" fmla="*/ 1 h 1"/>
                  <a:gd name="T4" fmla="*/ 1 w 5"/>
                  <a:gd name="T5" fmla="*/ 1 h 1"/>
                  <a:gd name="T6" fmla="*/ 2 w 5"/>
                  <a:gd name="T7" fmla="*/ 1 h 1"/>
                  <a:gd name="T8" fmla="*/ 2 w 5"/>
                  <a:gd name="T9" fmla="*/ 1 h 1"/>
                  <a:gd name="T10" fmla="*/ 4 w 5"/>
                  <a:gd name="T11" fmla="*/ 0 h 1"/>
                  <a:gd name="T12" fmla="*/ 3 w 5"/>
                  <a:gd name="T13" fmla="*/ 1 h 1"/>
                  <a:gd name="T14" fmla="*/ 4 w 5"/>
                  <a:gd name="T15" fmla="*/ 0 h 1"/>
                  <a:gd name="T16" fmla="*/ 3 w 5"/>
                  <a:gd name="T17" fmla="*/ 0 h 1"/>
                  <a:gd name="T18" fmla="*/ 2 w 5"/>
                  <a:gd name="T19" fmla="*/ 0 h 1"/>
                  <a:gd name="T20" fmla="*/ 1 w 5"/>
                  <a:gd name="T21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" h="1">
                    <a:moveTo>
                      <a:pt x="1" y="1"/>
                    </a:moveTo>
                    <a:cubicBezTo>
                      <a:pt x="1" y="1"/>
                      <a:pt x="2" y="1"/>
                      <a:pt x="2" y="1"/>
                    </a:cubicBezTo>
                    <a:cubicBezTo>
                      <a:pt x="2" y="1"/>
                      <a:pt x="1" y="1"/>
                      <a:pt x="1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3" y="1"/>
                      <a:pt x="2" y="1"/>
                    </a:cubicBezTo>
                    <a:cubicBezTo>
                      <a:pt x="2" y="1"/>
                      <a:pt x="4" y="0"/>
                      <a:pt x="4" y="0"/>
                    </a:cubicBezTo>
                    <a:cubicBezTo>
                      <a:pt x="3" y="1"/>
                      <a:pt x="3" y="0"/>
                      <a:pt x="3" y="1"/>
                    </a:cubicBezTo>
                    <a:cubicBezTo>
                      <a:pt x="3" y="0"/>
                      <a:pt x="5" y="1"/>
                      <a:pt x="4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1"/>
                      <a:pt x="1" y="1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231" name="Freeform 1533"/>
              <p:cNvSpPr>
                <a:spLocks/>
              </p:cNvSpPr>
              <p:nvPr/>
            </p:nvSpPr>
            <p:spPr bwMode="auto">
              <a:xfrm>
                <a:off x="985" y="3191"/>
                <a:ext cx="3" cy="2"/>
              </a:xfrm>
              <a:custGeom>
                <a:avLst/>
                <a:gdLst>
                  <a:gd name="T0" fmla="*/ 1 w 1"/>
                  <a:gd name="T1" fmla="*/ 1 h 1"/>
                  <a:gd name="T2" fmla="*/ 1 w 1"/>
                  <a:gd name="T3" fmla="*/ 0 h 1"/>
                  <a:gd name="T4" fmla="*/ 1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1"/>
                      <a:pt x="1" y="1"/>
                      <a:pt x="1" y="0"/>
                    </a:cubicBezTo>
                    <a:cubicBezTo>
                      <a:pt x="1" y="1"/>
                      <a:pt x="0" y="1"/>
                      <a:pt x="1" y="1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232" name="Freeform 1534"/>
              <p:cNvSpPr>
                <a:spLocks/>
              </p:cNvSpPr>
              <p:nvPr/>
            </p:nvSpPr>
            <p:spPr bwMode="auto">
              <a:xfrm>
                <a:off x="994" y="3188"/>
                <a:ext cx="2" cy="0"/>
              </a:xfrm>
              <a:custGeom>
                <a:avLst/>
                <a:gdLst>
                  <a:gd name="T0" fmla="*/ 1 w 1"/>
                  <a:gd name="T1" fmla="*/ 1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0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233" name="Freeform 1535"/>
              <p:cNvSpPr>
                <a:spLocks/>
              </p:cNvSpPr>
              <p:nvPr/>
            </p:nvSpPr>
            <p:spPr bwMode="auto">
              <a:xfrm>
                <a:off x="988" y="318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234" name="Freeform 1536"/>
              <p:cNvSpPr>
                <a:spLocks/>
              </p:cNvSpPr>
              <p:nvPr/>
            </p:nvSpPr>
            <p:spPr bwMode="auto">
              <a:xfrm>
                <a:off x="985" y="3169"/>
                <a:ext cx="25" cy="22"/>
              </a:xfrm>
              <a:custGeom>
                <a:avLst/>
                <a:gdLst>
                  <a:gd name="T0" fmla="*/ 7 w 9"/>
                  <a:gd name="T1" fmla="*/ 5 h 8"/>
                  <a:gd name="T2" fmla="*/ 7 w 9"/>
                  <a:gd name="T3" fmla="*/ 4 h 8"/>
                  <a:gd name="T4" fmla="*/ 8 w 9"/>
                  <a:gd name="T5" fmla="*/ 2 h 8"/>
                  <a:gd name="T6" fmla="*/ 9 w 9"/>
                  <a:gd name="T7" fmla="*/ 0 h 8"/>
                  <a:gd name="T8" fmla="*/ 8 w 9"/>
                  <a:gd name="T9" fmla="*/ 1 h 8"/>
                  <a:gd name="T10" fmla="*/ 8 w 9"/>
                  <a:gd name="T11" fmla="*/ 0 h 8"/>
                  <a:gd name="T12" fmla="*/ 6 w 9"/>
                  <a:gd name="T13" fmla="*/ 0 h 8"/>
                  <a:gd name="T14" fmla="*/ 5 w 9"/>
                  <a:gd name="T15" fmla="*/ 1 h 8"/>
                  <a:gd name="T16" fmla="*/ 1 w 9"/>
                  <a:gd name="T17" fmla="*/ 4 h 8"/>
                  <a:gd name="T18" fmla="*/ 3 w 9"/>
                  <a:gd name="T19" fmla="*/ 5 h 8"/>
                  <a:gd name="T20" fmla="*/ 2 w 9"/>
                  <a:gd name="T21" fmla="*/ 5 h 8"/>
                  <a:gd name="T22" fmla="*/ 2 w 9"/>
                  <a:gd name="T23" fmla="*/ 5 h 8"/>
                  <a:gd name="T24" fmla="*/ 1 w 9"/>
                  <a:gd name="T25" fmla="*/ 6 h 8"/>
                  <a:gd name="T26" fmla="*/ 3 w 9"/>
                  <a:gd name="T27" fmla="*/ 7 h 8"/>
                  <a:gd name="T28" fmla="*/ 0 w 9"/>
                  <a:gd name="T29" fmla="*/ 6 h 8"/>
                  <a:gd name="T30" fmla="*/ 2 w 9"/>
                  <a:gd name="T31" fmla="*/ 7 h 8"/>
                  <a:gd name="T32" fmla="*/ 4 w 9"/>
                  <a:gd name="T33" fmla="*/ 7 h 8"/>
                  <a:gd name="T34" fmla="*/ 5 w 9"/>
                  <a:gd name="T35" fmla="*/ 7 h 8"/>
                  <a:gd name="T36" fmla="*/ 3 w 9"/>
                  <a:gd name="T37" fmla="*/ 4 h 8"/>
                  <a:gd name="T38" fmla="*/ 4 w 9"/>
                  <a:gd name="T39" fmla="*/ 5 h 8"/>
                  <a:gd name="T40" fmla="*/ 5 w 9"/>
                  <a:gd name="T41" fmla="*/ 5 h 8"/>
                  <a:gd name="T42" fmla="*/ 4 w 9"/>
                  <a:gd name="T43" fmla="*/ 3 h 8"/>
                  <a:gd name="T44" fmla="*/ 5 w 9"/>
                  <a:gd name="T45" fmla="*/ 3 h 8"/>
                  <a:gd name="T46" fmla="*/ 5 w 9"/>
                  <a:gd name="T47" fmla="*/ 3 h 8"/>
                  <a:gd name="T48" fmla="*/ 6 w 9"/>
                  <a:gd name="T49" fmla="*/ 4 h 8"/>
                  <a:gd name="T50" fmla="*/ 5 w 9"/>
                  <a:gd name="T51" fmla="*/ 1 h 8"/>
                  <a:gd name="T52" fmla="*/ 6 w 9"/>
                  <a:gd name="T53" fmla="*/ 4 h 8"/>
                  <a:gd name="T54" fmla="*/ 6 w 9"/>
                  <a:gd name="T55" fmla="*/ 3 h 8"/>
                  <a:gd name="T56" fmla="*/ 6 w 9"/>
                  <a:gd name="T57" fmla="*/ 2 h 8"/>
                  <a:gd name="T58" fmla="*/ 6 w 9"/>
                  <a:gd name="T59" fmla="*/ 4 h 8"/>
                  <a:gd name="T60" fmla="*/ 6 w 9"/>
                  <a:gd name="T61" fmla="*/ 3 h 8"/>
                  <a:gd name="T62" fmla="*/ 6 w 9"/>
                  <a:gd name="T63" fmla="*/ 1 h 8"/>
                  <a:gd name="T64" fmla="*/ 7 w 9"/>
                  <a:gd name="T65" fmla="*/ 2 h 8"/>
                  <a:gd name="T66" fmla="*/ 6 w 9"/>
                  <a:gd name="T67" fmla="*/ 4 h 8"/>
                  <a:gd name="T68" fmla="*/ 6 w 9"/>
                  <a:gd name="T69" fmla="*/ 5 h 8"/>
                  <a:gd name="T70" fmla="*/ 7 w 9"/>
                  <a:gd name="T71" fmla="*/ 3 h 8"/>
                  <a:gd name="T72" fmla="*/ 7 w 9"/>
                  <a:gd name="T73" fmla="*/ 5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9" h="8">
                    <a:moveTo>
                      <a:pt x="7" y="5"/>
                    </a:moveTo>
                    <a:cubicBezTo>
                      <a:pt x="7" y="4"/>
                      <a:pt x="7" y="4"/>
                      <a:pt x="7" y="4"/>
                    </a:cubicBezTo>
                    <a:cubicBezTo>
                      <a:pt x="8" y="3"/>
                      <a:pt x="8" y="3"/>
                      <a:pt x="8" y="2"/>
                    </a:cubicBezTo>
                    <a:cubicBezTo>
                      <a:pt x="8" y="2"/>
                      <a:pt x="9" y="1"/>
                      <a:pt x="9" y="0"/>
                    </a:cubicBezTo>
                    <a:cubicBezTo>
                      <a:pt x="9" y="0"/>
                      <a:pt x="8" y="1"/>
                      <a:pt x="8" y="1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7" y="0"/>
                      <a:pt x="7" y="1"/>
                      <a:pt x="6" y="0"/>
                    </a:cubicBezTo>
                    <a:cubicBezTo>
                      <a:pt x="6" y="0"/>
                      <a:pt x="5" y="1"/>
                      <a:pt x="5" y="1"/>
                    </a:cubicBezTo>
                    <a:cubicBezTo>
                      <a:pt x="3" y="1"/>
                      <a:pt x="3" y="3"/>
                      <a:pt x="1" y="4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2" y="5"/>
                      <a:pt x="3" y="6"/>
                      <a:pt x="2" y="5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0" y="4"/>
                      <a:pt x="1" y="6"/>
                      <a:pt x="1" y="6"/>
                    </a:cubicBezTo>
                    <a:cubicBezTo>
                      <a:pt x="1" y="6"/>
                      <a:pt x="3" y="6"/>
                      <a:pt x="3" y="7"/>
                    </a:cubicBezTo>
                    <a:cubicBezTo>
                      <a:pt x="1" y="6"/>
                      <a:pt x="3" y="7"/>
                      <a:pt x="0" y="6"/>
                    </a:cubicBezTo>
                    <a:cubicBezTo>
                      <a:pt x="0" y="7"/>
                      <a:pt x="2" y="7"/>
                      <a:pt x="2" y="7"/>
                    </a:cubicBezTo>
                    <a:cubicBezTo>
                      <a:pt x="3" y="7"/>
                      <a:pt x="3" y="7"/>
                      <a:pt x="4" y="7"/>
                    </a:cubicBezTo>
                    <a:cubicBezTo>
                      <a:pt x="5" y="7"/>
                      <a:pt x="3" y="7"/>
                      <a:pt x="5" y="7"/>
                    </a:cubicBezTo>
                    <a:cubicBezTo>
                      <a:pt x="5" y="8"/>
                      <a:pt x="3" y="6"/>
                      <a:pt x="3" y="4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3" y="4"/>
                      <a:pt x="4" y="3"/>
                      <a:pt x="5" y="5"/>
                    </a:cubicBezTo>
                    <a:cubicBezTo>
                      <a:pt x="5" y="4"/>
                      <a:pt x="6" y="5"/>
                      <a:pt x="4" y="3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5" y="3"/>
                      <a:pt x="6" y="4"/>
                      <a:pt x="6" y="4"/>
                    </a:cubicBezTo>
                    <a:cubicBezTo>
                      <a:pt x="5" y="3"/>
                      <a:pt x="5" y="2"/>
                      <a:pt x="5" y="1"/>
                    </a:cubicBezTo>
                    <a:cubicBezTo>
                      <a:pt x="5" y="2"/>
                      <a:pt x="6" y="3"/>
                      <a:pt x="6" y="4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6" y="4"/>
                      <a:pt x="6" y="2"/>
                      <a:pt x="6" y="2"/>
                    </a:cubicBezTo>
                    <a:cubicBezTo>
                      <a:pt x="6" y="2"/>
                      <a:pt x="6" y="3"/>
                      <a:pt x="6" y="4"/>
                    </a:cubicBezTo>
                    <a:cubicBezTo>
                      <a:pt x="6" y="5"/>
                      <a:pt x="6" y="2"/>
                      <a:pt x="6" y="3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7" y="1"/>
                      <a:pt x="7" y="2"/>
                      <a:pt x="7" y="2"/>
                    </a:cubicBezTo>
                    <a:cubicBezTo>
                      <a:pt x="7" y="4"/>
                      <a:pt x="7" y="3"/>
                      <a:pt x="6" y="4"/>
                    </a:cubicBezTo>
                    <a:cubicBezTo>
                      <a:pt x="6" y="5"/>
                      <a:pt x="6" y="5"/>
                      <a:pt x="6" y="5"/>
                    </a:cubicBezTo>
                    <a:cubicBezTo>
                      <a:pt x="6" y="5"/>
                      <a:pt x="7" y="3"/>
                      <a:pt x="7" y="3"/>
                    </a:cubicBezTo>
                    <a:cubicBezTo>
                      <a:pt x="7" y="4"/>
                      <a:pt x="7" y="4"/>
                      <a:pt x="7" y="5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235" name="Rectangle 1537"/>
              <p:cNvSpPr>
                <a:spLocks noChangeArrowheads="1"/>
              </p:cNvSpPr>
              <p:nvPr/>
            </p:nvSpPr>
            <p:spPr bwMode="auto">
              <a:xfrm>
                <a:off x="1002" y="3183"/>
                <a:ext cx="1" cy="1"/>
              </a:xfrm>
              <a:prstGeom prst="rect">
                <a:avLst/>
              </a:pr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236" name="Freeform 1538"/>
              <p:cNvSpPr>
                <a:spLocks/>
              </p:cNvSpPr>
              <p:nvPr/>
            </p:nvSpPr>
            <p:spPr bwMode="auto">
              <a:xfrm>
                <a:off x="1005" y="318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237" name="Rectangle 1539"/>
              <p:cNvSpPr>
                <a:spLocks noChangeArrowheads="1"/>
              </p:cNvSpPr>
              <p:nvPr/>
            </p:nvSpPr>
            <p:spPr bwMode="auto">
              <a:xfrm>
                <a:off x="1002" y="3169"/>
                <a:ext cx="1" cy="1"/>
              </a:xfrm>
              <a:prstGeom prst="rect">
                <a:avLst/>
              </a:pr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238" name="Freeform 1540"/>
              <p:cNvSpPr>
                <a:spLocks/>
              </p:cNvSpPr>
              <p:nvPr/>
            </p:nvSpPr>
            <p:spPr bwMode="auto">
              <a:xfrm>
                <a:off x="1002" y="3180"/>
                <a:ext cx="0" cy="3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1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239" name="Freeform 1541"/>
              <p:cNvSpPr>
                <a:spLocks/>
              </p:cNvSpPr>
              <p:nvPr/>
            </p:nvSpPr>
            <p:spPr bwMode="auto">
              <a:xfrm>
                <a:off x="1002" y="318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240" name="Rectangle 1542"/>
              <p:cNvSpPr>
                <a:spLocks noChangeArrowheads="1"/>
              </p:cNvSpPr>
              <p:nvPr/>
            </p:nvSpPr>
            <p:spPr bwMode="auto">
              <a:xfrm>
                <a:off x="1002" y="3183"/>
                <a:ext cx="1" cy="2"/>
              </a:xfrm>
              <a:prstGeom prst="rect">
                <a:avLst/>
              </a:pr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241" name="Freeform 1543"/>
              <p:cNvSpPr>
                <a:spLocks/>
              </p:cNvSpPr>
              <p:nvPr/>
            </p:nvSpPr>
            <p:spPr bwMode="auto">
              <a:xfrm>
                <a:off x="1002" y="3172"/>
                <a:ext cx="22" cy="16"/>
              </a:xfrm>
              <a:custGeom>
                <a:avLst/>
                <a:gdLst>
                  <a:gd name="T0" fmla="*/ 7 w 8"/>
                  <a:gd name="T1" fmla="*/ 6 h 6"/>
                  <a:gd name="T2" fmla="*/ 8 w 8"/>
                  <a:gd name="T3" fmla="*/ 4 h 6"/>
                  <a:gd name="T4" fmla="*/ 4 w 8"/>
                  <a:gd name="T5" fmla="*/ 4 h 6"/>
                  <a:gd name="T6" fmla="*/ 7 w 8"/>
                  <a:gd name="T7" fmla="*/ 3 h 6"/>
                  <a:gd name="T8" fmla="*/ 4 w 8"/>
                  <a:gd name="T9" fmla="*/ 2 h 6"/>
                  <a:gd name="T10" fmla="*/ 5 w 8"/>
                  <a:gd name="T11" fmla="*/ 1 h 6"/>
                  <a:gd name="T12" fmla="*/ 2 w 8"/>
                  <a:gd name="T13" fmla="*/ 3 h 6"/>
                  <a:gd name="T14" fmla="*/ 5 w 8"/>
                  <a:gd name="T15" fmla="*/ 0 h 6"/>
                  <a:gd name="T16" fmla="*/ 5 w 8"/>
                  <a:gd name="T17" fmla="*/ 0 h 6"/>
                  <a:gd name="T18" fmla="*/ 3 w 8"/>
                  <a:gd name="T19" fmla="*/ 0 h 6"/>
                  <a:gd name="T20" fmla="*/ 2 w 8"/>
                  <a:gd name="T21" fmla="*/ 2 h 6"/>
                  <a:gd name="T22" fmla="*/ 1 w 8"/>
                  <a:gd name="T23" fmla="*/ 3 h 6"/>
                  <a:gd name="T24" fmla="*/ 2 w 8"/>
                  <a:gd name="T25" fmla="*/ 3 h 6"/>
                  <a:gd name="T26" fmla="*/ 1 w 8"/>
                  <a:gd name="T27" fmla="*/ 4 h 6"/>
                  <a:gd name="T28" fmla="*/ 2 w 8"/>
                  <a:gd name="T29" fmla="*/ 3 h 6"/>
                  <a:gd name="T30" fmla="*/ 1 w 8"/>
                  <a:gd name="T31" fmla="*/ 4 h 6"/>
                  <a:gd name="T32" fmla="*/ 2 w 8"/>
                  <a:gd name="T33" fmla="*/ 3 h 6"/>
                  <a:gd name="T34" fmla="*/ 2 w 8"/>
                  <a:gd name="T35" fmla="*/ 4 h 6"/>
                  <a:gd name="T36" fmla="*/ 3 w 8"/>
                  <a:gd name="T37" fmla="*/ 3 h 6"/>
                  <a:gd name="T38" fmla="*/ 2 w 8"/>
                  <a:gd name="T39" fmla="*/ 4 h 6"/>
                  <a:gd name="T40" fmla="*/ 3 w 8"/>
                  <a:gd name="T41" fmla="*/ 3 h 6"/>
                  <a:gd name="T42" fmla="*/ 2 w 8"/>
                  <a:gd name="T43" fmla="*/ 5 h 6"/>
                  <a:gd name="T44" fmla="*/ 3 w 8"/>
                  <a:gd name="T45" fmla="*/ 4 h 6"/>
                  <a:gd name="T46" fmla="*/ 2 w 8"/>
                  <a:gd name="T47" fmla="*/ 4 h 6"/>
                  <a:gd name="T48" fmla="*/ 5 w 8"/>
                  <a:gd name="T49" fmla="*/ 3 h 6"/>
                  <a:gd name="T50" fmla="*/ 3 w 8"/>
                  <a:gd name="T51" fmla="*/ 4 h 6"/>
                  <a:gd name="T52" fmla="*/ 3 w 8"/>
                  <a:gd name="T53" fmla="*/ 5 h 6"/>
                  <a:gd name="T54" fmla="*/ 3 w 8"/>
                  <a:gd name="T55" fmla="*/ 5 h 6"/>
                  <a:gd name="T56" fmla="*/ 4 w 8"/>
                  <a:gd name="T57" fmla="*/ 5 h 6"/>
                  <a:gd name="T58" fmla="*/ 4 w 8"/>
                  <a:gd name="T59" fmla="*/ 5 h 6"/>
                  <a:gd name="T60" fmla="*/ 5 w 8"/>
                  <a:gd name="T61" fmla="*/ 5 h 6"/>
                  <a:gd name="T62" fmla="*/ 4 w 8"/>
                  <a:gd name="T63" fmla="*/ 5 h 6"/>
                  <a:gd name="T64" fmla="*/ 6 w 8"/>
                  <a:gd name="T65" fmla="*/ 6 h 6"/>
                  <a:gd name="T66" fmla="*/ 5 w 8"/>
                  <a:gd name="T67" fmla="*/ 5 h 6"/>
                  <a:gd name="T68" fmla="*/ 7 w 8"/>
                  <a:gd name="T69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8" h="6">
                    <a:moveTo>
                      <a:pt x="7" y="6"/>
                    </a:moveTo>
                    <a:cubicBezTo>
                      <a:pt x="8" y="5"/>
                      <a:pt x="8" y="5"/>
                      <a:pt x="8" y="4"/>
                    </a:cubicBezTo>
                    <a:cubicBezTo>
                      <a:pt x="7" y="3"/>
                      <a:pt x="5" y="4"/>
                      <a:pt x="4" y="4"/>
                    </a:cubicBezTo>
                    <a:cubicBezTo>
                      <a:pt x="7" y="3"/>
                      <a:pt x="7" y="3"/>
                      <a:pt x="7" y="3"/>
                    </a:cubicBezTo>
                    <a:cubicBezTo>
                      <a:pt x="7" y="3"/>
                      <a:pt x="7" y="1"/>
                      <a:pt x="4" y="2"/>
                    </a:cubicBezTo>
                    <a:cubicBezTo>
                      <a:pt x="5" y="2"/>
                      <a:pt x="5" y="1"/>
                      <a:pt x="5" y="1"/>
                    </a:cubicBezTo>
                    <a:cubicBezTo>
                      <a:pt x="5" y="1"/>
                      <a:pt x="2" y="4"/>
                      <a:pt x="2" y="3"/>
                    </a:cubicBezTo>
                    <a:cubicBezTo>
                      <a:pt x="4" y="2"/>
                      <a:pt x="3" y="2"/>
                      <a:pt x="5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4" y="0"/>
                      <a:pt x="3" y="0"/>
                      <a:pt x="3" y="0"/>
                    </a:cubicBezTo>
                    <a:cubicBezTo>
                      <a:pt x="3" y="1"/>
                      <a:pt x="2" y="2"/>
                      <a:pt x="2" y="2"/>
                    </a:cubicBezTo>
                    <a:cubicBezTo>
                      <a:pt x="2" y="2"/>
                      <a:pt x="2" y="3"/>
                      <a:pt x="1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3"/>
                      <a:pt x="2" y="3"/>
                      <a:pt x="1" y="4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3"/>
                      <a:pt x="1" y="4"/>
                      <a:pt x="1" y="4"/>
                    </a:cubicBezTo>
                    <a:cubicBezTo>
                      <a:pt x="2" y="4"/>
                      <a:pt x="2" y="3"/>
                      <a:pt x="2" y="3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3" y="3"/>
                      <a:pt x="2" y="4"/>
                      <a:pt x="3" y="3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3" y="4"/>
                      <a:pt x="0" y="5"/>
                      <a:pt x="2" y="5"/>
                    </a:cubicBezTo>
                    <a:cubicBezTo>
                      <a:pt x="2" y="4"/>
                      <a:pt x="3" y="4"/>
                      <a:pt x="3" y="4"/>
                    </a:cubicBezTo>
                    <a:cubicBezTo>
                      <a:pt x="4" y="4"/>
                      <a:pt x="2" y="4"/>
                      <a:pt x="2" y="4"/>
                    </a:cubicBezTo>
                    <a:cubicBezTo>
                      <a:pt x="3" y="4"/>
                      <a:pt x="4" y="4"/>
                      <a:pt x="5" y="3"/>
                    </a:cubicBezTo>
                    <a:cubicBezTo>
                      <a:pt x="4" y="4"/>
                      <a:pt x="5" y="4"/>
                      <a:pt x="3" y="4"/>
                    </a:cubicBezTo>
                    <a:cubicBezTo>
                      <a:pt x="3" y="5"/>
                      <a:pt x="4" y="4"/>
                      <a:pt x="3" y="5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5" y="5"/>
                      <a:pt x="2" y="5"/>
                      <a:pt x="4" y="5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5" y="5"/>
                      <a:pt x="5" y="5"/>
                      <a:pt x="4" y="5"/>
                    </a:cubicBezTo>
                    <a:cubicBezTo>
                      <a:pt x="6" y="5"/>
                      <a:pt x="6" y="6"/>
                      <a:pt x="6" y="6"/>
                    </a:cubicBezTo>
                    <a:cubicBezTo>
                      <a:pt x="7" y="6"/>
                      <a:pt x="6" y="5"/>
                      <a:pt x="5" y="5"/>
                    </a:cubicBezTo>
                    <a:cubicBezTo>
                      <a:pt x="6" y="5"/>
                      <a:pt x="7" y="5"/>
                      <a:pt x="7" y="6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242" name="Freeform 1544"/>
              <p:cNvSpPr>
                <a:spLocks/>
              </p:cNvSpPr>
              <p:nvPr/>
            </p:nvSpPr>
            <p:spPr bwMode="auto">
              <a:xfrm>
                <a:off x="1007" y="318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243" name="Freeform 1545"/>
              <p:cNvSpPr>
                <a:spLocks/>
              </p:cNvSpPr>
              <p:nvPr/>
            </p:nvSpPr>
            <p:spPr bwMode="auto">
              <a:xfrm>
                <a:off x="1002" y="3183"/>
                <a:ext cx="19" cy="24"/>
              </a:xfrm>
              <a:custGeom>
                <a:avLst/>
                <a:gdLst>
                  <a:gd name="T0" fmla="*/ 4 w 7"/>
                  <a:gd name="T1" fmla="*/ 3 h 9"/>
                  <a:gd name="T2" fmla="*/ 2 w 7"/>
                  <a:gd name="T3" fmla="*/ 2 h 9"/>
                  <a:gd name="T4" fmla="*/ 5 w 7"/>
                  <a:gd name="T5" fmla="*/ 4 h 9"/>
                  <a:gd name="T6" fmla="*/ 5 w 7"/>
                  <a:gd name="T7" fmla="*/ 5 h 9"/>
                  <a:gd name="T8" fmla="*/ 3 w 7"/>
                  <a:gd name="T9" fmla="*/ 3 h 9"/>
                  <a:gd name="T10" fmla="*/ 3 w 7"/>
                  <a:gd name="T11" fmla="*/ 3 h 9"/>
                  <a:gd name="T12" fmla="*/ 4 w 7"/>
                  <a:gd name="T13" fmla="*/ 4 h 9"/>
                  <a:gd name="T14" fmla="*/ 4 w 7"/>
                  <a:gd name="T15" fmla="*/ 5 h 9"/>
                  <a:gd name="T16" fmla="*/ 4 w 7"/>
                  <a:gd name="T17" fmla="*/ 5 h 9"/>
                  <a:gd name="T18" fmla="*/ 2 w 7"/>
                  <a:gd name="T19" fmla="*/ 3 h 9"/>
                  <a:gd name="T20" fmla="*/ 4 w 7"/>
                  <a:gd name="T21" fmla="*/ 8 h 9"/>
                  <a:gd name="T22" fmla="*/ 5 w 7"/>
                  <a:gd name="T23" fmla="*/ 8 h 9"/>
                  <a:gd name="T24" fmla="*/ 3 w 7"/>
                  <a:gd name="T25" fmla="*/ 6 h 9"/>
                  <a:gd name="T26" fmla="*/ 4 w 7"/>
                  <a:gd name="T27" fmla="*/ 6 h 9"/>
                  <a:gd name="T28" fmla="*/ 5 w 7"/>
                  <a:gd name="T29" fmla="*/ 7 h 9"/>
                  <a:gd name="T30" fmla="*/ 7 w 7"/>
                  <a:gd name="T31" fmla="*/ 4 h 9"/>
                  <a:gd name="T32" fmla="*/ 7 w 7"/>
                  <a:gd name="T33" fmla="*/ 4 h 9"/>
                  <a:gd name="T34" fmla="*/ 6 w 7"/>
                  <a:gd name="T35" fmla="*/ 3 h 9"/>
                  <a:gd name="T36" fmla="*/ 4 w 7"/>
                  <a:gd name="T37" fmla="*/ 2 h 9"/>
                  <a:gd name="T38" fmla="*/ 5 w 7"/>
                  <a:gd name="T39" fmla="*/ 2 h 9"/>
                  <a:gd name="T40" fmla="*/ 3 w 7"/>
                  <a:gd name="T41" fmla="*/ 1 h 9"/>
                  <a:gd name="T42" fmla="*/ 2 w 7"/>
                  <a:gd name="T43" fmla="*/ 1 h 9"/>
                  <a:gd name="T44" fmla="*/ 1 w 7"/>
                  <a:gd name="T45" fmla="*/ 1 h 9"/>
                  <a:gd name="T46" fmla="*/ 4 w 7"/>
                  <a:gd name="T47" fmla="*/ 3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7" h="9">
                    <a:moveTo>
                      <a:pt x="4" y="3"/>
                    </a:moveTo>
                    <a:cubicBezTo>
                      <a:pt x="4" y="3"/>
                      <a:pt x="3" y="2"/>
                      <a:pt x="2" y="2"/>
                    </a:cubicBezTo>
                    <a:cubicBezTo>
                      <a:pt x="3" y="3"/>
                      <a:pt x="4" y="3"/>
                      <a:pt x="5" y="4"/>
                    </a:cubicBezTo>
                    <a:cubicBezTo>
                      <a:pt x="4" y="3"/>
                      <a:pt x="6" y="4"/>
                      <a:pt x="5" y="5"/>
                    </a:cubicBezTo>
                    <a:cubicBezTo>
                      <a:pt x="5" y="4"/>
                      <a:pt x="3" y="3"/>
                      <a:pt x="3" y="3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4" y="3"/>
                      <a:pt x="3" y="4"/>
                      <a:pt x="4" y="4"/>
                    </a:cubicBezTo>
                    <a:cubicBezTo>
                      <a:pt x="5" y="5"/>
                      <a:pt x="5" y="6"/>
                      <a:pt x="4" y="5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3" y="4"/>
                      <a:pt x="3" y="4"/>
                      <a:pt x="2" y="3"/>
                    </a:cubicBezTo>
                    <a:cubicBezTo>
                      <a:pt x="3" y="5"/>
                      <a:pt x="2" y="6"/>
                      <a:pt x="4" y="8"/>
                    </a:cubicBezTo>
                    <a:cubicBezTo>
                      <a:pt x="5" y="9"/>
                      <a:pt x="5" y="8"/>
                      <a:pt x="5" y="8"/>
                    </a:cubicBezTo>
                    <a:cubicBezTo>
                      <a:pt x="4" y="7"/>
                      <a:pt x="4" y="6"/>
                      <a:pt x="3" y="6"/>
                    </a:cubicBezTo>
                    <a:cubicBezTo>
                      <a:pt x="4" y="6"/>
                      <a:pt x="3" y="5"/>
                      <a:pt x="4" y="6"/>
                    </a:cubicBezTo>
                    <a:cubicBezTo>
                      <a:pt x="5" y="7"/>
                      <a:pt x="5" y="7"/>
                      <a:pt x="5" y="7"/>
                    </a:cubicBezTo>
                    <a:cubicBezTo>
                      <a:pt x="6" y="7"/>
                      <a:pt x="7" y="5"/>
                      <a:pt x="7" y="4"/>
                    </a:cubicBezTo>
                    <a:cubicBezTo>
                      <a:pt x="7" y="4"/>
                      <a:pt x="7" y="4"/>
                      <a:pt x="7" y="4"/>
                    </a:cubicBezTo>
                    <a:cubicBezTo>
                      <a:pt x="6" y="4"/>
                      <a:pt x="6" y="3"/>
                      <a:pt x="6" y="3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4" y="2"/>
                      <a:pt x="4" y="2"/>
                      <a:pt x="5" y="2"/>
                    </a:cubicBezTo>
                    <a:cubicBezTo>
                      <a:pt x="4" y="2"/>
                      <a:pt x="3" y="2"/>
                      <a:pt x="3" y="1"/>
                    </a:cubicBezTo>
                    <a:cubicBezTo>
                      <a:pt x="2" y="1"/>
                      <a:pt x="3" y="1"/>
                      <a:pt x="2" y="1"/>
                    </a:cubicBezTo>
                    <a:cubicBezTo>
                      <a:pt x="0" y="0"/>
                      <a:pt x="3" y="2"/>
                      <a:pt x="1" y="1"/>
                    </a:cubicBezTo>
                    <a:lnTo>
                      <a:pt x="4" y="3"/>
                    </a:ln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244" name="Freeform 1546"/>
              <p:cNvSpPr>
                <a:spLocks/>
              </p:cNvSpPr>
              <p:nvPr/>
            </p:nvSpPr>
            <p:spPr bwMode="auto">
              <a:xfrm>
                <a:off x="1010" y="3185"/>
                <a:ext cx="3" cy="3"/>
              </a:xfrm>
              <a:custGeom>
                <a:avLst/>
                <a:gdLst>
                  <a:gd name="T0" fmla="*/ 0 w 3"/>
                  <a:gd name="T1" fmla="*/ 0 h 3"/>
                  <a:gd name="T2" fmla="*/ 3 w 3"/>
                  <a:gd name="T3" fmla="*/ 3 h 3"/>
                  <a:gd name="T4" fmla="*/ 3 w 3"/>
                  <a:gd name="T5" fmla="*/ 3 h 3"/>
                  <a:gd name="T6" fmla="*/ 0 w 3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3">
                    <a:moveTo>
                      <a:pt x="0" y="0"/>
                    </a:moveTo>
                    <a:lnTo>
                      <a:pt x="3" y="3"/>
                    </a:lnTo>
                    <a:lnTo>
                      <a:pt x="3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245" name="Freeform 1547"/>
              <p:cNvSpPr>
                <a:spLocks/>
              </p:cNvSpPr>
              <p:nvPr/>
            </p:nvSpPr>
            <p:spPr bwMode="auto">
              <a:xfrm>
                <a:off x="1018" y="3191"/>
                <a:ext cx="6" cy="0"/>
              </a:xfrm>
              <a:custGeom>
                <a:avLst/>
                <a:gdLst>
                  <a:gd name="T0" fmla="*/ 2 w 2"/>
                  <a:gd name="T1" fmla="*/ 1 w 2"/>
                  <a:gd name="T2" fmla="*/ 2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1" y="0"/>
                      <a:pt x="2" y="0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246" name="Freeform 1548"/>
              <p:cNvSpPr>
                <a:spLocks/>
              </p:cNvSpPr>
              <p:nvPr/>
            </p:nvSpPr>
            <p:spPr bwMode="auto">
              <a:xfrm>
                <a:off x="1007" y="3191"/>
                <a:ext cx="0" cy="2"/>
              </a:xfrm>
              <a:custGeom>
                <a:avLst/>
                <a:gdLst>
                  <a:gd name="T0" fmla="*/ 0 h 1"/>
                  <a:gd name="T1" fmla="*/ 1 h 1"/>
                  <a:gd name="T2" fmla="*/ 1 h 1"/>
                  <a:gd name="T3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247" name="Freeform 1549"/>
              <p:cNvSpPr>
                <a:spLocks/>
              </p:cNvSpPr>
              <p:nvPr/>
            </p:nvSpPr>
            <p:spPr bwMode="auto">
              <a:xfrm>
                <a:off x="1007" y="3196"/>
                <a:ext cx="6" cy="14"/>
              </a:xfrm>
              <a:custGeom>
                <a:avLst/>
                <a:gdLst>
                  <a:gd name="T0" fmla="*/ 1 w 2"/>
                  <a:gd name="T1" fmla="*/ 5 h 5"/>
                  <a:gd name="T2" fmla="*/ 2 w 2"/>
                  <a:gd name="T3" fmla="*/ 4 h 5"/>
                  <a:gd name="T4" fmla="*/ 0 w 2"/>
                  <a:gd name="T5" fmla="*/ 0 h 5"/>
                  <a:gd name="T6" fmla="*/ 1 w 2"/>
                  <a:gd name="T7" fmla="*/ 3 h 5"/>
                  <a:gd name="T8" fmla="*/ 0 w 2"/>
                  <a:gd name="T9" fmla="*/ 3 h 5"/>
                  <a:gd name="T10" fmla="*/ 1 w 2"/>
                  <a:gd name="T11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5">
                    <a:moveTo>
                      <a:pt x="1" y="5"/>
                    </a:moveTo>
                    <a:cubicBezTo>
                      <a:pt x="1" y="4"/>
                      <a:pt x="1" y="3"/>
                      <a:pt x="2" y="4"/>
                    </a:cubicBezTo>
                    <a:cubicBezTo>
                      <a:pt x="2" y="2"/>
                      <a:pt x="1" y="2"/>
                      <a:pt x="0" y="0"/>
                    </a:cubicBezTo>
                    <a:cubicBezTo>
                      <a:pt x="0" y="0"/>
                      <a:pt x="1" y="2"/>
                      <a:pt x="1" y="3"/>
                    </a:cubicBezTo>
                    <a:cubicBezTo>
                      <a:pt x="0" y="2"/>
                      <a:pt x="1" y="3"/>
                      <a:pt x="0" y="3"/>
                    </a:cubicBezTo>
                    <a:lnTo>
                      <a:pt x="1" y="5"/>
                    </a:ln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248" name="Freeform 1550"/>
              <p:cNvSpPr>
                <a:spLocks/>
              </p:cNvSpPr>
              <p:nvPr/>
            </p:nvSpPr>
            <p:spPr bwMode="auto">
              <a:xfrm>
                <a:off x="972" y="3191"/>
                <a:ext cx="35" cy="19"/>
              </a:xfrm>
              <a:custGeom>
                <a:avLst/>
                <a:gdLst>
                  <a:gd name="T0" fmla="*/ 10 w 13"/>
                  <a:gd name="T1" fmla="*/ 3 h 7"/>
                  <a:gd name="T2" fmla="*/ 10 w 13"/>
                  <a:gd name="T3" fmla="*/ 4 h 7"/>
                  <a:gd name="T4" fmla="*/ 10 w 13"/>
                  <a:gd name="T5" fmla="*/ 3 h 7"/>
                  <a:gd name="T6" fmla="*/ 9 w 13"/>
                  <a:gd name="T7" fmla="*/ 2 h 7"/>
                  <a:gd name="T8" fmla="*/ 9 w 13"/>
                  <a:gd name="T9" fmla="*/ 3 h 7"/>
                  <a:gd name="T10" fmla="*/ 9 w 13"/>
                  <a:gd name="T11" fmla="*/ 3 h 7"/>
                  <a:gd name="T12" fmla="*/ 8 w 13"/>
                  <a:gd name="T13" fmla="*/ 5 h 7"/>
                  <a:gd name="T14" fmla="*/ 8 w 13"/>
                  <a:gd name="T15" fmla="*/ 2 h 7"/>
                  <a:gd name="T16" fmla="*/ 8 w 13"/>
                  <a:gd name="T17" fmla="*/ 6 h 7"/>
                  <a:gd name="T18" fmla="*/ 7 w 13"/>
                  <a:gd name="T19" fmla="*/ 4 h 7"/>
                  <a:gd name="T20" fmla="*/ 7 w 13"/>
                  <a:gd name="T21" fmla="*/ 4 h 7"/>
                  <a:gd name="T22" fmla="*/ 6 w 13"/>
                  <a:gd name="T23" fmla="*/ 4 h 7"/>
                  <a:gd name="T24" fmla="*/ 7 w 13"/>
                  <a:gd name="T25" fmla="*/ 2 h 7"/>
                  <a:gd name="T26" fmla="*/ 6 w 13"/>
                  <a:gd name="T27" fmla="*/ 2 h 7"/>
                  <a:gd name="T28" fmla="*/ 7 w 13"/>
                  <a:gd name="T29" fmla="*/ 2 h 7"/>
                  <a:gd name="T30" fmla="*/ 5 w 13"/>
                  <a:gd name="T31" fmla="*/ 2 h 7"/>
                  <a:gd name="T32" fmla="*/ 6 w 13"/>
                  <a:gd name="T33" fmla="*/ 1 h 7"/>
                  <a:gd name="T34" fmla="*/ 3 w 13"/>
                  <a:gd name="T35" fmla="*/ 3 h 7"/>
                  <a:gd name="T36" fmla="*/ 3 w 13"/>
                  <a:gd name="T37" fmla="*/ 2 h 7"/>
                  <a:gd name="T38" fmla="*/ 5 w 13"/>
                  <a:gd name="T39" fmla="*/ 1 h 7"/>
                  <a:gd name="T40" fmla="*/ 4 w 13"/>
                  <a:gd name="T41" fmla="*/ 1 h 7"/>
                  <a:gd name="T42" fmla="*/ 5 w 13"/>
                  <a:gd name="T43" fmla="*/ 0 h 7"/>
                  <a:gd name="T44" fmla="*/ 2 w 13"/>
                  <a:gd name="T45" fmla="*/ 1 h 7"/>
                  <a:gd name="T46" fmla="*/ 3 w 13"/>
                  <a:gd name="T47" fmla="*/ 0 h 7"/>
                  <a:gd name="T48" fmla="*/ 0 w 13"/>
                  <a:gd name="T49" fmla="*/ 1 h 7"/>
                  <a:gd name="T50" fmla="*/ 2 w 13"/>
                  <a:gd name="T51" fmla="*/ 5 h 7"/>
                  <a:gd name="T52" fmla="*/ 4 w 13"/>
                  <a:gd name="T53" fmla="*/ 4 h 7"/>
                  <a:gd name="T54" fmla="*/ 3 w 13"/>
                  <a:gd name="T55" fmla="*/ 6 h 7"/>
                  <a:gd name="T56" fmla="*/ 4 w 13"/>
                  <a:gd name="T57" fmla="*/ 4 h 7"/>
                  <a:gd name="T58" fmla="*/ 4 w 13"/>
                  <a:gd name="T59" fmla="*/ 6 h 7"/>
                  <a:gd name="T60" fmla="*/ 5 w 13"/>
                  <a:gd name="T61" fmla="*/ 4 h 7"/>
                  <a:gd name="T62" fmla="*/ 4 w 13"/>
                  <a:gd name="T63" fmla="*/ 7 h 7"/>
                  <a:gd name="T64" fmla="*/ 10 w 13"/>
                  <a:gd name="T65" fmla="*/ 6 h 7"/>
                  <a:gd name="T66" fmla="*/ 10 w 13"/>
                  <a:gd name="T67" fmla="*/ 5 h 7"/>
                  <a:gd name="T68" fmla="*/ 12 w 13"/>
                  <a:gd name="T69" fmla="*/ 4 h 7"/>
                  <a:gd name="T70" fmla="*/ 11 w 13"/>
                  <a:gd name="T71" fmla="*/ 3 h 7"/>
                  <a:gd name="T72" fmla="*/ 12 w 13"/>
                  <a:gd name="T73" fmla="*/ 6 h 7"/>
                  <a:gd name="T74" fmla="*/ 13 w 13"/>
                  <a:gd name="T75" fmla="*/ 5 h 7"/>
                  <a:gd name="T76" fmla="*/ 12 w 13"/>
                  <a:gd name="T77" fmla="*/ 5 h 7"/>
                  <a:gd name="T78" fmla="*/ 13 w 13"/>
                  <a:gd name="T79" fmla="*/ 5 h 7"/>
                  <a:gd name="T80" fmla="*/ 11 w 13"/>
                  <a:gd name="T81" fmla="*/ 2 h 7"/>
                  <a:gd name="T82" fmla="*/ 10 w 13"/>
                  <a:gd name="T83" fmla="*/ 1 h 7"/>
                  <a:gd name="T84" fmla="*/ 10 w 13"/>
                  <a:gd name="T85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3" h="7">
                    <a:moveTo>
                      <a:pt x="10" y="3"/>
                    </a:moveTo>
                    <a:cubicBezTo>
                      <a:pt x="10" y="3"/>
                      <a:pt x="10" y="4"/>
                      <a:pt x="10" y="4"/>
                    </a:cubicBezTo>
                    <a:cubicBezTo>
                      <a:pt x="10" y="3"/>
                      <a:pt x="10" y="3"/>
                      <a:pt x="10" y="3"/>
                    </a:cubicBezTo>
                    <a:cubicBezTo>
                      <a:pt x="9" y="1"/>
                      <a:pt x="10" y="3"/>
                      <a:pt x="9" y="2"/>
                    </a:cubicBezTo>
                    <a:cubicBezTo>
                      <a:pt x="9" y="3"/>
                      <a:pt x="9" y="3"/>
                      <a:pt x="9" y="3"/>
                    </a:cubicBezTo>
                    <a:cubicBezTo>
                      <a:pt x="9" y="2"/>
                      <a:pt x="9" y="4"/>
                      <a:pt x="9" y="3"/>
                    </a:cubicBezTo>
                    <a:cubicBezTo>
                      <a:pt x="8" y="4"/>
                      <a:pt x="8" y="4"/>
                      <a:pt x="8" y="5"/>
                    </a:cubicBezTo>
                    <a:cubicBezTo>
                      <a:pt x="8" y="3"/>
                      <a:pt x="8" y="3"/>
                      <a:pt x="8" y="2"/>
                    </a:cubicBezTo>
                    <a:cubicBezTo>
                      <a:pt x="8" y="3"/>
                      <a:pt x="8" y="4"/>
                      <a:pt x="8" y="6"/>
                    </a:cubicBezTo>
                    <a:cubicBezTo>
                      <a:pt x="7" y="4"/>
                      <a:pt x="7" y="6"/>
                      <a:pt x="7" y="4"/>
                    </a:cubicBezTo>
                    <a:cubicBezTo>
                      <a:pt x="7" y="4"/>
                      <a:pt x="7" y="4"/>
                      <a:pt x="7" y="4"/>
                    </a:cubicBezTo>
                    <a:cubicBezTo>
                      <a:pt x="7" y="2"/>
                      <a:pt x="6" y="4"/>
                      <a:pt x="6" y="4"/>
                    </a:cubicBezTo>
                    <a:cubicBezTo>
                      <a:pt x="7" y="2"/>
                      <a:pt x="7" y="2"/>
                      <a:pt x="7" y="2"/>
                    </a:cubicBezTo>
                    <a:cubicBezTo>
                      <a:pt x="7" y="3"/>
                      <a:pt x="6" y="3"/>
                      <a:pt x="6" y="2"/>
                    </a:cubicBezTo>
                    <a:cubicBezTo>
                      <a:pt x="7" y="2"/>
                      <a:pt x="7" y="2"/>
                      <a:pt x="7" y="2"/>
                    </a:cubicBezTo>
                    <a:cubicBezTo>
                      <a:pt x="5" y="3"/>
                      <a:pt x="6" y="2"/>
                      <a:pt x="5" y="2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4" y="1"/>
                      <a:pt x="5" y="2"/>
                      <a:pt x="3" y="3"/>
                    </a:cubicBezTo>
                    <a:cubicBezTo>
                      <a:pt x="6" y="1"/>
                      <a:pt x="2" y="3"/>
                      <a:pt x="3" y="2"/>
                    </a:cubicBezTo>
                    <a:cubicBezTo>
                      <a:pt x="4" y="1"/>
                      <a:pt x="4" y="2"/>
                      <a:pt x="5" y="1"/>
                    </a:cubicBezTo>
                    <a:cubicBezTo>
                      <a:pt x="3" y="2"/>
                      <a:pt x="4" y="1"/>
                      <a:pt x="4" y="1"/>
                    </a:cubicBezTo>
                    <a:cubicBezTo>
                      <a:pt x="5" y="1"/>
                      <a:pt x="4" y="1"/>
                      <a:pt x="5" y="0"/>
                    </a:cubicBezTo>
                    <a:cubicBezTo>
                      <a:pt x="4" y="1"/>
                      <a:pt x="3" y="1"/>
                      <a:pt x="2" y="1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3" y="1"/>
                      <a:pt x="1" y="1"/>
                      <a:pt x="0" y="1"/>
                    </a:cubicBezTo>
                    <a:cubicBezTo>
                      <a:pt x="1" y="2"/>
                      <a:pt x="2" y="3"/>
                      <a:pt x="2" y="5"/>
                    </a:cubicBezTo>
                    <a:cubicBezTo>
                      <a:pt x="4" y="3"/>
                      <a:pt x="3" y="5"/>
                      <a:pt x="4" y="4"/>
                    </a:cubicBezTo>
                    <a:cubicBezTo>
                      <a:pt x="3" y="6"/>
                      <a:pt x="3" y="6"/>
                      <a:pt x="3" y="6"/>
                    </a:cubicBezTo>
                    <a:cubicBezTo>
                      <a:pt x="4" y="6"/>
                      <a:pt x="4" y="5"/>
                      <a:pt x="4" y="4"/>
                    </a:cubicBezTo>
                    <a:cubicBezTo>
                      <a:pt x="5" y="4"/>
                      <a:pt x="4" y="5"/>
                      <a:pt x="4" y="6"/>
                    </a:cubicBezTo>
                    <a:cubicBezTo>
                      <a:pt x="4" y="6"/>
                      <a:pt x="4" y="5"/>
                      <a:pt x="5" y="4"/>
                    </a:cubicBezTo>
                    <a:cubicBezTo>
                      <a:pt x="4" y="7"/>
                      <a:pt x="4" y="7"/>
                      <a:pt x="4" y="7"/>
                    </a:cubicBezTo>
                    <a:cubicBezTo>
                      <a:pt x="6" y="7"/>
                      <a:pt x="8" y="5"/>
                      <a:pt x="10" y="6"/>
                    </a:cubicBezTo>
                    <a:cubicBezTo>
                      <a:pt x="10" y="5"/>
                      <a:pt x="10" y="5"/>
                      <a:pt x="10" y="5"/>
                    </a:cubicBezTo>
                    <a:cubicBezTo>
                      <a:pt x="11" y="6"/>
                      <a:pt x="10" y="2"/>
                      <a:pt x="12" y="4"/>
                    </a:cubicBezTo>
                    <a:cubicBezTo>
                      <a:pt x="11" y="3"/>
                      <a:pt x="11" y="3"/>
                      <a:pt x="11" y="3"/>
                    </a:cubicBezTo>
                    <a:cubicBezTo>
                      <a:pt x="11" y="4"/>
                      <a:pt x="12" y="5"/>
                      <a:pt x="12" y="6"/>
                    </a:cubicBezTo>
                    <a:cubicBezTo>
                      <a:pt x="12" y="5"/>
                      <a:pt x="13" y="6"/>
                      <a:pt x="13" y="5"/>
                    </a:cubicBezTo>
                    <a:cubicBezTo>
                      <a:pt x="12" y="5"/>
                      <a:pt x="12" y="5"/>
                      <a:pt x="12" y="5"/>
                    </a:cubicBezTo>
                    <a:cubicBezTo>
                      <a:pt x="12" y="4"/>
                      <a:pt x="13" y="4"/>
                      <a:pt x="13" y="5"/>
                    </a:cubicBezTo>
                    <a:cubicBezTo>
                      <a:pt x="13" y="4"/>
                      <a:pt x="12" y="3"/>
                      <a:pt x="11" y="2"/>
                    </a:cubicBezTo>
                    <a:cubicBezTo>
                      <a:pt x="12" y="5"/>
                      <a:pt x="10" y="0"/>
                      <a:pt x="10" y="1"/>
                    </a:cubicBezTo>
                    <a:cubicBezTo>
                      <a:pt x="10" y="2"/>
                      <a:pt x="10" y="2"/>
                      <a:pt x="10" y="3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249" name="Freeform 1551"/>
              <p:cNvSpPr>
                <a:spLocks/>
              </p:cNvSpPr>
              <p:nvPr/>
            </p:nvSpPr>
            <p:spPr bwMode="auto">
              <a:xfrm>
                <a:off x="1005" y="3207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250" name="Freeform 1552"/>
              <p:cNvSpPr>
                <a:spLocks/>
              </p:cNvSpPr>
              <p:nvPr/>
            </p:nvSpPr>
            <p:spPr bwMode="auto">
              <a:xfrm>
                <a:off x="977" y="3191"/>
                <a:ext cx="3" cy="0"/>
              </a:xfrm>
              <a:custGeom>
                <a:avLst/>
                <a:gdLst>
                  <a:gd name="T0" fmla="*/ 1 w 1"/>
                  <a:gd name="T1" fmla="*/ 1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251" name="Rectangle 1553"/>
              <p:cNvSpPr>
                <a:spLocks noChangeArrowheads="1"/>
              </p:cNvSpPr>
              <p:nvPr/>
            </p:nvSpPr>
            <p:spPr bwMode="auto">
              <a:xfrm>
                <a:off x="1007" y="3204"/>
                <a:ext cx="1" cy="1"/>
              </a:xfrm>
              <a:prstGeom prst="rect">
                <a:avLst/>
              </a:pr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252" name="Freeform 1554"/>
              <p:cNvSpPr>
                <a:spLocks/>
              </p:cNvSpPr>
              <p:nvPr/>
            </p:nvSpPr>
            <p:spPr bwMode="auto">
              <a:xfrm>
                <a:off x="1005" y="3196"/>
                <a:ext cx="0" cy="3"/>
              </a:xfrm>
              <a:custGeom>
                <a:avLst/>
                <a:gdLst>
                  <a:gd name="T0" fmla="*/ 0 h 3"/>
                  <a:gd name="T1" fmla="*/ 0 h 3"/>
                  <a:gd name="T2" fmla="*/ 3 h 3"/>
                  <a:gd name="T3" fmla="*/ 0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3">
                    <a:moveTo>
                      <a:pt x="0" y="0"/>
                    </a:moveTo>
                    <a:lnTo>
                      <a:pt x="0" y="0"/>
                    </a:lnTo>
                    <a:lnTo>
                      <a:pt x="0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253" name="Freeform 1555"/>
              <p:cNvSpPr>
                <a:spLocks/>
              </p:cNvSpPr>
              <p:nvPr/>
            </p:nvSpPr>
            <p:spPr bwMode="auto">
              <a:xfrm>
                <a:off x="980" y="3185"/>
                <a:ext cx="3" cy="0"/>
              </a:xfrm>
              <a:custGeom>
                <a:avLst/>
                <a:gdLst>
                  <a:gd name="T0" fmla="*/ 3 w 3"/>
                  <a:gd name="T1" fmla="*/ 0 w 3"/>
                  <a:gd name="T2" fmla="*/ 3 w 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3">
                    <a:moveTo>
                      <a:pt x="3" y="0"/>
                    </a:moveTo>
                    <a:lnTo>
                      <a:pt x="0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254" name="Freeform 1556"/>
              <p:cNvSpPr>
                <a:spLocks/>
              </p:cNvSpPr>
              <p:nvPr/>
            </p:nvSpPr>
            <p:spPr bwMode="auto">
              <a:xfrm>
                <a:off x="988" y="3180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255" name="Freeform 1557"/>
              <p:cNvSpPr>
                <a:spLocks/>
              </p:cNvSpPr>
              <p:nvPr/>
            </p:nvSpPr>
            <p:spPr bwMode="auto">
              <a:xfrm>
                <a:off x="969" y="3158"/>
                <a:ext cx="60" cy="33"/>
              </a:xfrm>
              <a:custGeom>
                <a:avLst/>
                <a:gdLst>
                  <a:gd name="T0" fmla="*/ 17 w 22"/>
                  <a:gd name="T1" fmla="*/ 9 h 12"/>
                  <a:gd name="T2" fmla="*/ 19 w 22"/>
                  <a:gd name="T3" fmla="*/ 11 h 12"/>
                  <a:gd name="T4" fmla="*/ 21 w 22"/>
                  <a:gd name="T5" fmla="*/ 10 h 12"/>
                  <a:gd name="T6" fmla="*/ 20 w 22"/>
                  <a:gd name="T7" fmla="*/ 7 h 12"/>
                  <a:gd name="T8" fmla="*/ 17 w 22"/>
                  <a:gd name="T9" fmla="*/ 3 h 12"/>
                  <a:gd name="T10" fmla="*/ 15 w 22"/>
                  <a:gd name="T11" fmla="*/ 2 h 12"/>
                  <a:gd name="T12" fmla="*/ 12 w 22"/>
                  <a:gd name="T13" fmla="*/ 3 h 12"/>
                  <a:gd name="T14" fmla="*/ 12 w 22"/>
                  <a:gd name="T15" fmla="*/ 2 h 12"/>
                  <a:gd name="T16" fmla="*/ 10 w 22"/>
                  <a:gd name="T17" fmla="*/ 2 h 12"/>
                  <a:gd name="T18" fmla="*/ 10 w 22"/>
                  <a:gd name="T19" fmla="*/ 5 h 12"/>
                  <a:gd name="T20" fmla="*/ 9 w 22"/>
                  <a:gd name="T21" fmla="*/ 5 h 12"/>
                  <a:gd name="T22" fmla="*/ 8 w 22"/>
                  <a:gd name="T23" fmla="*/ 4 h 12"/>
                  <a:gd name="T24" fmla="*/ 6 w 22"/>
                  <a:gd name="T25" fmla="*/ 5 h 12"/>
                  <a:gd name="T26" fmla="*/ 4 w 22"/>
                  <a:gd name="T27" fmla="*/ 5 h 12"/>
                  <a:gd name="T28" fmla="*/ 4 w 22"/>
                  <a:gd name="T29" fmla="*/ 7 h 12"/>
                  <a:gd name="T30" fmla="*/ 4 w 22"/>
                  <a:gd name="T31" fmla="*/ 8 h 12"/>
                  <a:gd name="T32" fmla="*/ 3 w 22"/>
                  <a:gd name="T33" fmla="*/ 8 h 12"/>
                  <a:gd name="T34" fmla="*/ 3 w 22"/>
                  <a:gd name="T35" fmla="*/ 9 h 12"/>
                  <a:gd name="T36" fmla="*/ 3 w 22"/>
                  <a:gd name="T37" fmla="*/ 12 h 12"/>
                  <a:gd name="T38" fmla="*/ 3 w 22"/>
                  <a:gd name="T39" fmla="*/ 10 h 12"/>
                  <a:gd name="T40" fmla="*/ 2 w 22"/>
                  <a:gd name="T41" fmla="*/ 10 h 12"/>
                  <a:gd name="T42" fmla="*/ 6 w 22"/>
                  <a:gd name="T43" fmla="*/ 10 h 12"/>
                  <a:gd name="T44" fmla="*/ 6 w 22"/>
                  <a:gd name="T45" fmla="*/ 10 h 12"/>
                  <a:gd name="T46" fmla="*/ 6 w 22"/>
                  <a:gd name="T47" fmla="*/ 9 h 12"/>
                  <a:gd name="T48" fmla="*/ 6 w 22"/>
                  <a:gd name="T49" fmla="*/ 9 h 12"/>
                  <a:gd name="T50" fmla="*/ 7 w 22"/>
                  <a:gd name="T51" fmla="*/ 9 h 12"/>
                  <a:gd name="T52" fmla="*/ 7 w 22"/>
                  <a:gd name="T53" fmla="*/ 8 h 12"/>
                  <a:gd name="T54" fmla="*/ 7 w 22"/>
                  <a:gd name="T55" fmla="*/ 8 h 12"/>
                  <a:gd name="T56" fmla="*/ 7 w 22"/>
                  <a:gd name="T57" fmla="*/ 8 h 12"/>
                  <a:gd name="T58" fmla="*/ 8 w 22"/>
                  <a:gd name="T59" fmla="*/ 7 h 12"/>
                  <a:gd name="T60" fmla="*/ 8 w 22"/>
                  <a:gd name="T61" fmla="*/ 6 h 12"/>
                  <a:gd name="T62" fmla="*/ 9 w 22"/>
                  <a:gd name="T63" fmla="*/ 8 h 12"/>
                  <a:gd name="T64" fmla="*/ 10 w 22"/>
                  <a:gd name="T65" fmla="*/ 8 h 12"/>
                  <a:gd name="T66" fmla="*/ 10 w 22"/>
                  <a:gd name="T67" fmla="*/ 6 h 12"/>
                  <a:gd name="T68" fmla="*/ 12 w 22"/>
                  <a:gd name="T69" fmla="*/ 5 h 12"/>
                  <a:gd name="T70" fmla="*/ 14 w 22"/>
                  <a:gd name="T71" fmla="*/ 5 h 12"/>
                  <a:gd name="T72" fmla="*/ 14 w 22"/>
                  <a:gd name="T73" fmla="*/ 5 h 12"/>
                  <a:gd name="T74" fmla="*/ 16 w 22"/>
                  <a:gd name="T75" fmla="*/ 6 h 12"/>
                  <a:gd name="T76" fmla="*/ 17 w 22"/>
                  <a:gd name="T77" fmla="*/ 4 h 12"/>
                  <a:gd name="T78" fmla="*/ 15 w 22"/>
                  <a:gd name="T79" fmla="*/ 7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22" h="12">
                    <a:moveTo>
                      <a:pt x="15" y="8"/>
                    </a:moveTo>
                    <a:cubicBezTo>
                      <a:pt x="16" y="8"/>
                      <a:pt x="16" y="8"/>
                      <a:pt x="17" y="9"/>
                    </a:cubicBezTo>
                    <a:cubicBezTo>
                      <a:pt x="17" y="9"/>
                      <a:pt x="17" y="9"/>
                      <a:pt x="17" y="9"/>
                    </a:cubicBezTo>
                    <a:cubicBezTo>
                      <a:pt x="17" y="9"/>
                      <a:pt x="17" y="10"/>
                      <a:pt x="19" y="11"/>
                    </a:cubicBezTo>
                    <a:cubicBezTo>
                      <a:pt x="18" y="10"/>
                      <a:pt x="18" y="10"/>
                      <a:pt x="18" y="10"/>
                    </a:cubicBezTo>
                    <a:cubicBezTo>
                      <a:pt x="18" y="9"/>
                      <a:pt x="20" y="10"/>
                      <a:pt x="21" y="10"/>
                    </a:cubicBezTo>
                    <a:cubicBezTo>
                      <a:pt x="20" y="9"/>
                      <a:pt x="18" y="8"/>
                      <a:pt x="18" y="7"/>
                    </a:cubicBezTo>
                    <a:cubicBezTo>
                      <a:pt x="18" y="7"/>
                      <a:pt x="19" y="7"/>
                      <a:pt x="20" y="7"/>
                    </a:cubicBezTo>
                    <a:cubicBezTo>
                      <a:pt x="20" y="6"/>
                      <a:pt x="18" y="7"/>
                      <a:pt x="17" y="6"/>
                    </a:cubicBezTo>
                    <a:cubicBezTo>
                      <a:pt x="22" y="4"/>
                      <a:pt x="15" y="6"/>
                      <a:pt x="17" y="3"/>
                    </a:cubicBezTo>
                    <a:cubicBezTo>
                      <a:pt x="17" y="3"/>
                      <a:pt x="16" y="3"/>
                      <a:pt x="15" y="3"/>
                    </a:cubicBezTo>
                    <a:cubicBezTo>
                      <a:pt x="16" y="2"/>
                      <a:pt x="15" y="3"/>
                      <a:pt x="15" y="2"/>
                    </a:cubicBezTo>
                    <a:cubicBezTo>
                      <a:pt x="14" y="5"/>
                      <a:pt x="14" y="0"/>
                      <a:pt x="13" y="4"/>
                    </a:cubicBezTo>
                    <a:cubicBezTo>
                      <a:pt x="12" y="3"/>
                      <a:pt x="13" y="4"/>
                      <a:pt x="12" y="3"/>
                    </a:cubicBezTo>
                    <a:cubicBezTo>
                      <a:pt x="12" y="3"/>
                      <a:pt x="12" y="3"/>
                      <a:pt x="12" y="3"/>
                    </a:cubicBezTo>
                    <a:cubicBezTo>
                      <a:pt x="12" y="2"/>
                      <a:pt x="12" y="4"/>
                      <a:pt x="12" y="2"/>
                    </a:cubicBezTo>
                    <a:cubicBezTo>
                      <a:pt x="11" y="2"/>
                      <a:pt x="11" y="4"/>
                      <a:pt x="11" y="5"/>
                    </a:cubicBezTo>
                    <a:cubicBezTo>
                      <a:pt x="10" y="4"/>
                      <a:pt x="11" y="4"/>
                      <a:pt x="10" y="2"/>
                    </a:cubicBezTo>
                    <a:cubicBezTo>
                      <a:pt x="10" y="4"/>
                      <a:pt x="10" y="3"/>
                      <a:pt x="10" y="4"/>
                    </a:cubicBezTo>
                    <a:cubicBezTo>
                      <a:pt x="10" y="4"/>
                      <a:pt x="10" y="4"/>
                      <a:pt x="10" y="5"/>
                    </a:cubicBezTo>
                    <a:cubicBezTo>
                      <a:pt x="9" y="5"/>
                      <a:pt x="10" y="7"/>
                      <a:pt x="9" y="7"/>
                    </a:cubicBezTo>
                    <a:cubicBezTo>
                      <a:pt x="8" y="5"/>
                      <a:pt x="10" y="7"/>
                      <a:pt x="9" y="5"/>
                    </a:cubicBezTo>
                    <a:cubicBezTo>
                      <a:pt x="9" y="4"/>
                      <a:pt x="9" y="4"/>
                      <a:pt x="9" y="3"/>
                    </a:cubicBezTo>
                    <a:cubicBezTo>
                      <a:pt x="9" y="3"/>
                      <a:pt x="8" y="3"/>
                      <a:pt x="8" y="4"/>
                    </a:cubicBezTo>
                    <a:cubicBezTo>
                      <a:pt x="7" y="4"/>
                      <a:pt x="8" y="3"/>
                      <a:pt x="7" y="3"/>
                    </a:cubicBezTo>
                    <a:cubicBezTo>
                      <a:pt x="6" y="3"/>
                      <a:pt x="7" y="6"/>
                      <a:pt x="6" y="5"/>
                    </a:cubicBezTo>
                    <a:cubicBezTo>
                      <a:pt x="6" y="4"/>
                      <a:pt x="6" y="4"/>
                      <a:pt x="6" y="4"/>
                    </a:cubicBezTo>
                    <a:cubicBezTo>
                      <a:pt x="6" y="5"/>
                      <a:pt x="4" y="4"/>
                      <a:pt x="4" y="5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3" y="4"/>
                      <a:pt x="6" y="8"/>
                      <a:pt x="4" y="7"/>
                    </a:cubicBezTo>
                    <a:cubicBezTo>
                      <a:pt x="5" y="8"/>
                      <a:pt x="6" y="9"/>
                      <a:pt x="6" y="9"/>
                    </a:cubicBezTo>
                    <a:cubicBezTo>
                      <a:pt x="4" y="8"/>
                      <a:pt x="4" y="8"/>
                      <a:pt x="4" y="8"/>
                    </a:cubicBezTo>
                    <a:cubicBezTo>
                      <a:pt x="5" y="9"/>
                      <a:pt x="3" y="7"/>
                      <a:pt x="3" y="6"/>
                    </a:cubicBezTo>
                    <a:cubicBezTo>
                      <a:pt x="3" y="6"/>
                      <a:pt x="2" y="7"/>
                      <a:pt x="3" y="8"/>
                    </a:cubicBezTo>
                    <a:cubicBezTo>
                      <a:pt x="2" y="7"/>
                      <a:pt x="2" y="7"/>
                      <a:pt x="2" y="7"/>
                    </a:cubicBezTo>
                    <a:cubicBezTo>
                      <a:pt x="1" y="8"/>
                      <a:pt x="5" y="9"/>
                      <a:pt x="3" y="9"/>
                    </a:cubicBezTo>
                    <a:cubicBezTo>
                      <a:pt x="2" y="8"/>
                      <a:pt x="2" y="8"/>
                      <a:pt x="2" y="8"/>
                    </a:cubicBezTo>
                    <a:cubicBezTo>
                      <a:pt x="1" y="9"/>
                      <a:pt x="0" y="11"/>
                      <a:pt x="3" y="12"/>
                    </a:cubicBezTo>
                    <a:cubicBezTo>
                      <a:pt x="3" y="12"/>
                      <a:pt x="5" y="11"/>
                      <a:pt x="6" y="11"/>
                    </a:cubicBezTo>
                    <a:cubicBezTo>
                      <a:pt x="5" y="11"/>
                      <a:pt x="4" y="11"/>
                      <a:pt x="3" y="10"/>
                    </a:cubicBezTo>
                    <a:cubicBezTo>
                      <a:pt x="4" y="10"/>
                      <a:pt x="4" y="10"/>
                      <a:pt x="4" y="10"/>
                    </a:cubicBezTo>
                    <a:cubicBezTo>
                      <a:pt x="3" y="10"/>
                      <a:pt x="3" y="10"/>
                      <a:pt x="2" y="10"/>
                    </a:cubicBezTo>
                    <a:cubicBezTo>
                      <a:pt x="1" y="9"/>
                      <a:pt x="3" y="10"/>
                      <a:pt x="2" y="9"/>
                    </a:cubicBezTo>
                    <a:cubicBezTo>
                      <a:pt x="4" y="10"/>
                      <a:pt x="4" y="10"/>
                      <a:pt x="6" y="10"/>
                    </a:cubicBezTo>
                    <a:cubicBezTo>
                      <a:pt x="5" y="10"/>
                      <a:pt x="5" y="10"/>
                      <a:pt x="5" y="10"/>
                    </a:cubicBezTo>
                    <a:cubicBezTo>
                      <a:pt x="5" y="10"/>
                      <a:pt x="5" y="10"/>
                      <a:pt x="6" y="10"/>
                    </a:cubicBezTo>
                    <a:cubicBezTo>
                      <a:pt x="4" y="9"/>
                      <a:pt x="7" y="10"/>
                      <a:pt x="6" y="9"/>
                    </a:cubicBezTo>
                    <a:cubicBezTo>
                      <a:pt x="6" y="9"/>
                      <a:pt x="6" y="9"/>
                      <a:pt x="6" y="9"/>
                    </a:cubicBezTo>
                    <a:cubicBezTo>
                      <a:pt x="5" y="9"/>
                      <a:pt x="5" y="9"/>
                      <a:pt x="5" y="9"/>
                    </a:cubicBezTo>
                    <a:cubicBezTo>
                      <a:pt x="6" y="9"/>
                      <a:pt x="6" y="9"/>
                      <a:pt x="6" y="9"/>
                    </a:cubicBezTo>
                    <a:cubicBezTo>
                      <a:pt x="6" y="9"/>
                      <a:pt x="5" y="8"/>
                      <a:pt x="5" y="7"/>
                    </a:cubicBezTo>
                    <a:cubicBezTo>
                      <a:pt x="6" y="9"/>
                      <a:pt x="6" y="8"/>
                      <a:pt x="7" y="9"/>
                    </a:cubicBezTo>
                    <a:cubicBezTo>
                      <a:pt x="6" y="8"/>
                      <a:pt x="7" y="8"/>
                      <a:pt x="6" y="7"/>
                    </a:cubicBezTo>
                    <a:cubicBezTo>
                      <a:pt x="6" y="7"/>
                      <a:pt x="7" y="7"/>
                      <a:pt x="7" y="8"/>
                    </a:cubicBezTo>
                    <a:cubicBezTo>
                      <a:pt x="7" y="8"/>
                      <a:pt x="7" y="8"/>
                      <a:pt x="7" y="8"/>
                    </a:cubicBezTo>
                    <a:cubicBezTo>
                      <a:pt x="7" y="8"/>
                      <a:pt x="7" y="8"/>
                      <a:pt x="7" y="8"/>
                    </a:cubicBezTo>
                    <a:cubicBezTo>
                      <a:pt x="7" y="9"/>
                      <a:pt x="7" y="9"/>
                      <a:pt x="7" y="9"/>
                    </a:cubicBezTo>
                    <a:cubicBezTo>
                      <a:pt x="7" y="9"/>
                      <a:pt x="7" y="7"/>
                      <a:pt x="7" y="8"/>
                    </a:cubicBezTo>
                    <a:cubicBezTo>
                      <a:pt x="8" y="9"/>
                      <a:pt x="8" y="9"/>
                      <a:pt x="8" y="9"/>
                    </a:cubicBezTo>
                    <a:cubicBezTo>
                      <a:pt x="8" y="9"/>
                      <a:pt x="7" y="6"/>
                      <a:pt x="8" y="7"/>
                    </a:cubicBezTo>
                    <a:cubicBezTo>
                      <a:pt x="8" y="7"/>
                      <a:pt x="8" y="6"/>
                      <a:pt x="7" y="5"/>
                    </a:cubicBezTo>
                    <a:cubicBezTo>
                      <a:pt x="8" y="5"/>
                      <a:pt x="8" y="7"/>
                      <a:pt x="8" y="6"/>
                    </a:cubicBezTo>
                    <a:cubicBezTo>
                      <a:pt x="8" y="5"/>
                      <a:pt x="9" y="7"/>
                      <a:pt x="9" y="6"/>
                    </a:cubicBezTo>
                    <a:cubicBezTo>
                      <a:pt x="9" y="8"/>
                      <a:pt x="9" y="6"/>
                      <a:pt x="9" y="8"/>
                    </a:cubicBezTo>
                    <a:cubicBezTo>
                      <a:pt x="9" y="9"/>
                      <a:pt x="9" y="6"/>
                      <a:pt x="10" y="6"/>
                    </a:cubicBezTo>
                    <a:cubicBezTo>
                      <a:pt x="10" y="8"/>
                      <a:pt x="10" y="8"/>
                      <a:pt x="10" y="8"/>
                    </a:cubicBezTo>
                    <a:cubicBezTo>
                      <a:pt x="10" y="7"/>
                      <a:pt x="10" y="6"/>
                      <a:pt x="10" y="7"/>
                    </a:cubicBezTo>
                    <a:cubicBezTo>
                      <a:pt x="10" y="6"/>
                      <a:pt x="10" y="6"/>
                      <a:pt x="10" y="6"/>
                    </a:cubicBezTo>
                    <a:cubicBezTo>
                      <a:pt x="10" y="7"/>
                      <a:pt x="11" y="6"/>
                      <a:pt x="11" y="7"/>
                    </a:cubicBezTo>
                    <a:cubicBezTo>
                      <a:pt x="12" y="5"/>
                      <a:pt x="12" y="5"/>
                      <a:pt x="12" y="5"/>
                    </a:cubicBezTo>
                    <a:cubicBezTo>
                      <a:pt x="12" y="8"/>
                      <a:pt x="13" y="5"/>
                      <a:pt x="13" y="4"/>
                    </a:cubicBezTo>
                    <a:cubicBezTo>
                      <a:pt x="14" y="4"/>
                      <a:pt x="14" y="4"/>
                      <a:pt x="14" y="5"/>
                    </a:cubicBezTo>
                    <a:cubicBezTo>
                      <a:pt x="13" y="5"/>
                      <a:pt x="13" y="5"/>
                      <a:pt x="13" y="5"/>
                    </a:cubicBezTo>
                    <a:cubicBezTo>
                      <a:pt x="14" y="6"/>
                      <a:pt x="13" y="7"/>
                      <a:pt x="14" y="5"/>
                    </a:cubicBezTo>
                    <a:cubicBezTo>
                      <a:pt x="15" y="5"/>
                      <a:pt x="14" y="6"/>
                      <a:pt x="14" y="7"/>
                    </a:cubicBezTo>
                    <a:cubicBezTo>
                      <a:pt x="16" y="5"/>
                      <a:pt x="13" y="9"/>
                      <a:pt x="16" y="6"/>
                    </a:cubicBezTo>
                    <a:cubicBezTo>
                      <a:pt x="16" y="6"/>
                      <a:pt x="16" y="5"/>
                      <a:pt x="16" y="5"/>
                    </a:cubicBezTo>
                    <a:cubicBezTo>
                      <a:pt x="16" y="4"/>
                      <a:pt x="16" y="4"/>
                      <a:pt x="17" y="4"/>
                    </a:cubicBezTo>
                    <a:cubicBezTo>
                      <a:pt x="17" y="4"/>
                      <a:pt x="17" y="5"/>
                      <a:pt x="17" y="5"/>
                    </a:cubicBezTo>
                    <a:cubicBezTo>
                      <a:pt x="15" y="7"/>
                      <a:pt x="15" y="7"/>
                      <a:pt x="15" y="7"/>
                    </a:cubicBezTo>
                    <a:cubicBezTo>
                      <a:pt x="14" y="8"/>
                      <a:pt x="19" y="7"/>
                      <a:pt x="15" y="8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256" name="Freeform 1558"/>
              <p:cNvSpPr>
                <a:spLocks/>
              </p:cNvSpPr>
              <p:nvPr/>
            </p:nvSpPr>
            <p:spPr bwMode="auto">
              <a:xfrm>
                <a:off x="1005" y="3174"/>
                <a:ext cx="0" cy="3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  <a:gd name="T3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257" name="Freeform 1559"/>
              <p:cNvSpPr>
                <a:spLocks/>
              </p:cNvSpPr>
              <p:nvPr/>
            </p:nvSpPr>
            <p:spPr bwMode="auto">
              <a:xfrm>
                <a:off x="1005" y="3172"/>
                <a:ext cx="0" cy="2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1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258" name="Freeform 1560"/>
              <p:cNvSpPr>
                <a:spLocks/>
              </p:cNvSpPr>
              <p:nvPr/>
            </p:nvSpPr>
            <p:spPr bwMode="auto">
              <a:xfrm>
                <a:off x="1010" y="3180"/>
                <a:ext cx="3" cy="3"/>
              </a:xfrm>
              <a:custGeom>
                <a:avLst/>
                <a:gdLst>
                  <a:gd name="T0" fmla="*/ 1 w 1"/>
                  <a:gd name="T1" fmla="*/ 1 h 1"/>
                  <a:gd name="T2" fmla="*/ 0 w 1"/>
                  <a:gd name="T3" fmla="*/ 1 h 1"/>
                  <a:gd name="T4" fmla="*/ 1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1"/>
                      <a:pt x="0" y="0"/>
                      <a:pt x="0" y="1"/>
                    </a:cubicBezTo>
                    <a:cubicBezTo>
                      <a:pt x="1" y="1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259" name="Freeform 1561"/>
              <p:cNvSpPr>
                <a:spLocks/>
              </p:cNvSpPr>
              <p:nvPr/>
            </p:nvSpPr>
            <p:spPr bwMode="auto">
              <a:xfrm>
                <a:off x="1013" y="3183"/>
                <a:ext cx="2" cy="0"/>
              </a:xfrm>
              <a:custGeom>
                <a:avLst/>
                <a:gdLst>
                  <a:gd name="T0" fmla="*/ 0 w 2"/>
                  <a:gd name="T1" fmla="*/ 2 w 2"/>
                  <a:gd name="T2" fmla="*/ 0 w 2"/>
                  <a:gd name="T3" fmla="*/ 0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lnTo>
                      <a:pt x="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260" name="Freeform 1562"/>
              <p:cNvSpPr>
                <a:spLocks/>
              </p:cNvSpPr>
              <p:nvPr/>
            </p:nvSpPr>
            <p:spPr bwMode="auto">
              <a:xfrm>
                <a:off x="975" y="3183"/>
                <a:ext cx="49" cy="27"/>
              </a:xfrm>
              <a:custGeom>
                <a:avLst/>
                <a:gdLst>
                  <a:gd name="T0" fmla="*/ 4 w 18"/>
                  <a:gd name="T1" fmla="*/ 3 h 10"/>
                  <a:gd name="T2" fmla="*/ 3 w 18"/>
                  <a:gd name="T3" fmla="*/ 4 h 10"/>
                  <a:gd name="T4" fmla="*/ 3 w 18"/>
                  <a:gd name="T5" fmla="*/ 3 h 10"/>
                  <a:gd name="T6" fmla="*/ 0 w 18"/>
                  <a:gd name="T7" fmla="*/ 3 h 10"/>
                  <a:gd name="T8" fmla="*/ 9 w 18"/>
                  <a:gd name="T9" fmla="*/ 6 h 10"/>
                  <a:gd name="T10" fmla="*/ 9 w 18"/>
                  <a:gd name="T11" fmla="*/ 7 h 10"/>
                  <a:gd name="T12" fmla="*/ 12 w 18"/>
                  <a:gd name="T13" fmla="*/ 5 h 10"/>
                  <a:gd name="T14" fmla="*/ 12 w 18"/>
                  <a:gd name="T15" fmla="*/ 7 h 10"/>
                  <a:gd name="T16" fmla="*/ 14 w 18"/>
                  <a:gd name="T17" fmla="*/ 6 h 10"/>
                  <a:gd name="T18" fmla="*/ 13 w 18"/>
                  <a:gd name="T19" fmla="*/ 5 h 10"/>
                  <a:gd name="T20" fmla="*/ 14 w 18"/>
                  <a:gd name="T21" fmla="*/ 5 h 10"/>
                  <a:gd name="T22" fmla="*/ 14 w 18"/>
                  <a:gd name="T23" fmla="*/ 5 h 10"/>
                  <a:gd name="T24" fmla="*/ 15 w 18"/>
                  <a:gd name="T25" fmla="*/ 4 h 10"/>
                  <a:gd name="T26" fmla="*/ 15 w 18"/>
                  <a:gd name="T27" fmla="*/ 5 h 10"/>
                  <a:gd name="T28" fmla="*/ 15 w 18"/>
                  <a:gd name="T29" fmla="*/ 3 h 10"/>
                  <a:gd name="T30" fmla="*/ 16 w 18"/>
                  <a:gd name="T31" fmla="*/ 4 h 10"/>
                  <a:gd name="T32" fmla="*/ 16 w 18"/>
                  <a:gd name="T33" fmla="*/ 1 h 10"/>
                  <a:gd name="T34" fmla="*/ 15 w 18"/>
                  <a:gd name="T35" fmla="*/ 1 h 10"/>
                  <a:gd name="T36" fmla="*/ 15 w 18"/>
                  <a:gd name="T37" fmla="*/ 3 h 10"/>
                  <a:gd name="T38" fmla="*/ 15 w 18"/>
                  <a:gd name="T39" fmla="*/ 2 h 10"/>
                  <a:gd name="T40" fmla="*/ 14 w 18"/>
                  <a:gd name="T41" fmla="*/ 4 h 10"/>
                  <a:gd name="T42" fmla="*/ 14 w 18"/>
                  <a:gd name="T43" fmla="*/ 2 h 10"/>
                  <a:gd name="T44" fmla="*/ 12 w 18"/>
                  <a:gd name="T45" fmla="*/ 2 h 10"/>
                  <a:gd name="T46" fmla="*/ 12 w 18"/>
                  <a:gd name="T47" fmla="*/ 1 h 10"/>
                  <a:gd name="T48" fmla="*/ 12 w 18"/>
                  <a:gd name="T49" fmla="*/ 2 h 10"/>
                  <a:gd name="T50" fmla="*/ 12 w 18"/>
                  <a:gd name="T51" fmla="*/ 3 h 10"/>
                  <a:gd name="T52" fmla="*/ 13 w 18"/>
                  <a:gd name="T53" fmla="*/ 5 h 10"/>
                  <a:gd name="T54" fmla="*/ 12 w 18"/>
                  <a:gd name="T55" fmla="*/ 5 h 10"/>
                  <a:gd name="T56" fmla="*/ 12 w 18"/>
                  <a:gd name="T57" fmla="*/ 3 h 10"/>
                  <a:gd name="T58" fmla="*/ 12 w 18"/>
                  <a:gd name="T59" fmla="*/ 4 h 10"/>
                  <a:gd name="T60" fmla="*/ 11 w 18"/>
                  <a:gd name="T61" fmla="*/ 2 h 10"/>
                  <a:gd name="T62" fmla="*/ 11 w 18"/>
                  <a:gd name="T63" fmla="*/ 4 h 10"/>
                  <a:gd name="T64" fmla="*/ 9 w 18"/>
                  <a:gd name="T65" fmla="*/ 5 h 10"/>
                  <a:gd name="T66" fmla="*/ 9 w 18"/>
                  <a:gd name="T67" fmla="*/ 4 h 10"/>
                  <a:gd name="T68" fmla="*/ 8 w 18"/>
                  <a:gd name="T69" fmla="*/ 5 h 10"/>
                  <a:gd name="T70" fmla="*/ 7 w 18"/>
                  <a:gd name="T71" fmla="*/ 4 h 10"/>
                  <a:gd name="T72" fmla="*/ 7 w 18"/>
                  <a:gd name="T73" fmla="*/ 5 h 10"/>
                  <a:gd name="T74" fmla="*/ 5 w 18"/>
                  <a:gd name="T75" fmla="*/ 4 h 10"/>
                  <a:gd name="T76" fmla="*/ 5 w 18"/>
                  <a:gd name="T77" fmla="*/ 4 h 10"/>
                  <a:gd name="T78" fmla="*/ 3 w 18"/>
                  <a:gd name="T79" fmla="*/ 5 h 10"/>
                  <a:gd name="T80" fmla="*/ 4 w 18"/>
                  <a:gd name="T81" fmla="*/ 3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8" h="10">
                    <a:moveTo>
                      <a:pt x="4" y="3"/>
                    </a:moveTo>
                    <a:cubicBezTo>
                      <a:pt x="3" y="4"/>
                      <a:pt x="3" y="4"/>
                      <a:pt x="3" y="4"/>
                    </a:cubicBezTo>
                    <a:cubicBezTo>
                      <a:pt x="3" y="3"/>
                      <a:pt x="2" y="3"/>
                      <a:pt x="3" y="3"/>
                    </a:cubicBezTo>
                    <a:cubicBezTo>
                      <a:pt x="1" y="3"/>
                      <a:pt x="2" y="1"/>
                      <a:pt x="0" y="3"/>
                    </a:cubicBezTo>
                    <a:cubicBezTo>
                      <a:pt x="3" y="5"/>
                      <a:pt x="6" y="9"/>
                      <a:pt x="9" y="6"/>
                    </a:cubicBezTo>
                    <a:cubicBezTo>
                      <a:pt x="9" y="7"/>
                      <a:pt x="9" y="7"/>
                      <a:pt x="9" y="7"/>
                    </a:cubicBezTo>
                    <a:cubicBezTo>
                      <a:pt x="10" y="5"/>
                      <a:pt x="11" y="10"/>
                      <a:pt x="12" y="5"/>
                    </a:cubicBezTo>
                    <a:cubicBezTo>
                      <a:pt x="12" y="7"/>
                      <a:pt x="12" y="7"/>
                      <a:pt x="12" y="7"/>
                    </a:cubicBezTo>
                    <a:cubicBezTo>
                      <a:pt x="13" y="8"/>
                      <a:pt x="12" y="4"/>
                      <a:pt x="14" y="6"/>
                    </a:cubicBezTo>
                    <a:cubicBezTo>
                      <a:pt x="13" y="5"/>
                      <a:pt x="13" y="5"/>
                      <a:pt x="13" y="5"/>
                    </a:cubicBezTo>
                    <a:cubicBezTo>
                      <a:pt x="14" y="5"/>
                      <a:pt x="14" y="5"/>
                      <a:pt x="14" y="5"/>
                    </a:cubicBezTo>
                    <a:cubicBezTo>
                      <a:pt x="14" y="5"/>
                      <a:pt x="14" y="5"/>
                      <a:pt x="14" y="5"/>
                    </a:cubicBezTo>
                    <a:cubicBezTo>
                      <a:pt x="14" y="4"/>
                      <a:pt x="14" y="4"/>
                      <a:pt x="15" y="4"/>
                    </a:cubicBezTo>
                    <a:cubicBezTo>
                      <a:pt x="15" y="5"/>
                      <a:pt x="15" y="4"/>
                      <a:pt x="15" y="5"/>
                    </a:cubicBezTo>
                    <a:cubicBezTo>
                      <a:pt x="15" y="5"/>
                      <a:pt x="15" y="4"/>
                      <a:pt x="15" y="3"/>
                    </a:cubicBezTo>
                    <a:cubicBezTo>
                      <a:pt x="15" y="4"/>
                      <a:pt x="15" y="4"/>
                      <a:pt x="16" y="4"/>
                    </a:cubicBezTo>
                    <a:cubicBezTo>
                      <a:pt x="16" y="3"/>
                      <a:pt x="18" y="4"/>
                      <a:pt x="16" y="1"/>
                    </a:cubicBezTo>
                    <a:cubicBezTo>
                      <a:pt x="15" y="1"/>
                      <a:pt x="15" y="1"/>
                      <a:pt x="15" y="1"/>
                    </a:cubicBezTo>
                    <a:cubicBezTo>
                      <a:pt x="14" y="0"/>
                      <a:pt x="14" y="1"/>
                      <a:pt x="15" y="3"/>
                    </a:cubicBezTo>
                    <a:cubicBezTo>
                      <a:pt x="15" y="2"/>
                      <a:pt x="15" y="2"/>
                      <a:pt x="15" y="2"/>
                    </a:cubicBezTo>
                    <a:cubicBezTo>
                      <a:pt x="16" y="5"/>
                      <a:pt x="14" y="2"/>
                      <a:pt x="14" y="4"/>
                    </a:cubicBezTo>
                    <a:cubicBezTo>
                      <a:pt x="14" y="3"/>
                      <a:pt x="14" y="2"/>
                      <a:pt x="14" y="2"/>
                    </a:cubicBezTo>
                    <a:cubicBezTo>
                      <a:pt x="12" y="0"/>
                      <a:pt x="14" y="4"/>
                      <a:pt x="12" y="2"/>
                    </a:cubicBezTo>
                    <a:cubicBezTo>
                      <a:pt x="12" y="1"/>
                      <a:pt x="12" y="1"/>
                      <a:pt x="12" y="1"/>
                    </a:cubicBezTo>
                    <a:cubicBezTo>
                      <a:pt x="12" y="1"/>
                      <a:pt x="12" y="2"/>
                      <a:pt x="12" y="2"/>
                    </a:cubicBezTo>
                    <a:cubicBezTo>
                      <a:pt x="12" y="3"/>
                      <a:pt x="12" y="3"/>
                      <a:pt x="12" y="3"/>
                    </a:cubicBezTo>
                    <a:cubicBezTo>
                      <a:pt x="12" y="3"/>
                      <a:pt x="13" y="4"/>
                      <a:pt x="13" y="5"/>
                    </a:cubicBezTo>
                    <a:cubicBezTo>
                      <a:pt x="12" y="4"/>
                      <a:pt x="13" y="6"/>
                      <a:pt x="12" y="5"/>
                    </a:cubicBezTo>
                    <a:cubicBezTo>
                      <a:pt x="12" y="4"/>
                      <a:pt x="12" y="4"/>
                      <a:pt x="12" y="3"/>
                    </a:cubicBezTo>
                    <a:cubicBezTo>
                      <a:pt x="12" y="4"/>
                      <a:pt x="12" y="4"/>
                      <a:pt x="12" y="4"/>
                    </a:cubicBezTo>
                    <a:cubicBezTo>
                      <a:pt x="12" y="4"/>
                      <a:pt x="11" y="3"/>
                      <a:pt x="11" y="2"/>
                    </a:cubicBezTo>
                    <a:cubicBezTo>
                      <a:pt x="11" y="3"/>
                      <a:pt x="11" y="3"/>
                      <a:pt x="11" y="4"/>
                    </a:cubicBezTo>
                    <a:cubicBezTo>
                      <a:pt x="11" y="3"/>
                      <a:pt x="10" y="4"/>
                      <a:pt x="9" y="5"/>
                    </a:cubicBezTo>
                    <a:cubicBezTo>
                      <a:pt x="9" y="5"/>
                      <a:pt x="9" y="3"/>
                      <a:pt x="9" y="4"/>
                    </a:cubicBezTo>
                    <a:cubicBezTo>
                      <a:pt x="9" y="3"/>
                      <a:pt x="9" y="4"/>
                      <a:pt x="8" y="5"/>
                    </a:cubicBezTo>
                    <a:cubicBezTo>
                      <a:pt x="8" y="6"/>
                      <a:pt x="7" y="5"/>
                      <a:pt x="7" y="4"/>
                    </a:cubicBezTo>
                    <a:cubicBezTo>
                      <a:pt x="7" y="5"/>
                      <a:pt x="7" y="5"/>
                      <a:pt x="7" y="5"/>
                    </a:cubicBezTo>
                    <a:cubicBezTo>
                      <a:pt x="6" y="6"/>
                      <a:pt x="6" y="3"/>
                      <a:pt x="5" y="4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5" y="4"/>
                      <a:pt x="3" y="6"/>
                      <a:pt x="3" y="5"/>
                    </a:cubicBezTo>
                    <a:cubicBezTo>
                      <a:pt x="4" y="4"/>
                      <a:pt x="4" y="4"/>
                      <a:pt x="4" y="3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261" name="Freeform 1563"/>
              <p:cNvSpPr>
                <a:spLocks/>
              </p:cNvSpPr>
              <p:nvPr/>
            </p:nvSpPr>
            <p:spPr bwMode="auto">
              <a:xfrm>
                <a:off x="972" y="3185"/>
                <a:ext cx="8" cy="6"/>
              </a:xfrm>
              <a:custGeom>
                <a:avLst/>
                <a:gdLst>
                  <a:gd name="T0" fmla="*/ 1 w 3"/>
                  <a:gd name="T1" fmla="*/ 1 h 2"/>
                  <a:gd name="T2" fmla="*/ 3 w 3"/>
                  <a:gd name="T3" fmla="*/ 1 h 2"/>
                  <a:gd name="T4" fmla="*/ 0 w 3"/>
                  <a:gd name="T5" fmla="*/ 0 h 2"/>
                  <a:gd name="T6" fmla="*/ 1 w 3"/>
                  <a:gd name="T7" fmla="*/ 2 h 2"/>
                  <a:gd name="T8" fmla="*/ 1 w 3"/>
                  <a:gd name="T9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2">
                    <a:moveTo>
                      <a:pt x="1" y="1"/>
                    </a:moveTo>
                    <a:cubicBezTo>
                      <a:pt x="3" y="1"/>
                      <a:pt x="3" y="1"/>
                      <a:pt x="3" y="1"/>
                    </a:cubicBezTo>
                    <a:cubicBezTo>
                      <a:pt x="3" y="0"/>
                      <a:pt x="1" y="0"/>
                      <a:pt x="0" y="0"/>
                    </a:cubicBezTo>
                    <a:cubicBezTo>
                      <a:pt x="1" y="1"/>
                      <a:pt x="0" y="2"/>
                      <a:pt x="1" y="2"/>
                    </a:cubicBezTo>
                    <a:cubicBezTo>
                      <a:pt x="1" y="1"/>
                      <a:pt x="2" y="1"/>
                      <a:pt x="1" y="1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262" name="Freeform 1564"/>
              <p:cNvSpPr>
                <a:spLocks/>
              </p:cNvSpPr>
              <p:nvPr/>
            </p:nvSpPr>
            <p:spPr bwMode="auto">
              <a:xfrm>
                <a:off x="969" y="3155"/>
                <a:ext cx="25" cy="33"/>
              </a:xfrm>
              <a:custGeom>
                <a:avLst/>
                <a:gdLst>
                  <a:gd name="T0" fmla="*/ 7 w 9"/>
                  <a:gd name="T1" fmla="*/ 4 h 12"/>
                  <a:gd name="T2" fmla="*/ 6 w 9"/>
                  <a:gd name="T3" fmla="*/ 2 h 12"/>
                  <a:gd name="T4" fmla="*/ 1 w 9"/>
                  <a:gd name="T5" fmla="*/ 6 h 12"/>
                  <a:gd name="T6" fmla="*/ 2 w 9"/>
                  <a:gd name="T7" fmla="*/ 8 h 12"/>
                  <a:gd name="T8" fmla="*/ 1 w 9"/>
                  <a:gd name="T9" fmla="*/ 9 h 12"/>
                  <a:gd name="T10" fmla="*/ 3 w 9"/>
                  <a:gd name="T11" fmla="*/ 11 h 12"/>
                  <a:gd name="T12" fmla="*/ 2 w 9"/>
                  <a:gd name="T13" fmla="*/ 10 h 12"/>
                  <a:gd name="T14" fmla="*/ 3 w 9"/>
                  <a:gd name="T15" fmla="*/ 10 h 12"/>
                  <a:gd name="T16" fmla="*/ 2 w 9"/>
                  <a:gd name="T17" fmla="*/ 9 h 12"/>
                  <a:gd name="T18" fmla="*/ 3 w 9"/>
                  <a:gd name="T19" fmla="*/ 9 h 12"/>
                  <a:gd name="T20" fmla="*/ 3 w 9"/>
                  <a:gd name="T21" fmla="*/ 6 h 12"/>
                  <a:gd name="T22" fmla="*/ 4 w 9"/>
                  <a:gd name="T23" fmla="*/ 7 h 12"/>
                  <a:gd name="T24" fmla="*/ 6 w 9"/>
                  <a:gd name="T25" fmla="*/ 6 h 12"/>
                  <a:gd name="T26" fmla="*/ 6 w 9"/>
                  <a:gd name="T27" fmla="*/ 6 h 12"/>
                  <a:gd name="T28" fmla="*/ 5 w 9"/>
                  <a:gd name="T29" fmla="*/ 4 h 12"/>
                  <a:gd name="T30" fmla="*/ 6 w 9"/>
                  <a:gd name="T31" fmla="*/ 6 h 12"/>
                  <a:gd name="T32" fmla="*/ 9 w 9"/>
                  <a:gd name="T33" fmla="*/ 4 h 12"/>
                  <a:gd name="T34" fmla="*/ 9 w 9"/>
                  <a:gd name="T35" fmla="*/ 2 h 12"/>
                  <a:gd name="T36" fmla="*/ 9 w 9"/>
                  <a:gd name="T37" fmla="*/ 4 h 12"/>
                  <a:gd name="T38" fmla="*/ 9 w 9"/>
                  <a:gd name="T39" fmla="*/ 4 h 12"/>
                  <a:gd name="T40" fmla="*/ 9 w 9"/>
                  <a:gd name="T41" fmla="*/ 1 h 12"/>
                  <a:gd name="T42" fmla="*/ 7 w 9"/>
                  <a:gd name="T43" fmla="*/ 4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9" h="12">
                    <a:moveTo>
                      <a:pt x="7" y="4"/>
                    </a:moveTo>
                    <a:cubicBezTo>
                      <a:pt x="6" y="2"/>
                      <a:pt x="6" y="2"/>
                      <a:pt x="6" y="2"/>
                    </a:cubicBezTo>
                    <a:cubicBezTo>
                      <a:pt x="5" y="3"/>
                      <a:pt x="3" y="5"/>
                      <a:pt x="1" y="6"/>
                    </a:cubicBezTo>
                    <a:cubicBezTo>
                      <a:pt x="0" y="6"/>
                      <a:pt x="2" y="7"/>
                      <a:pt x="2" y="8"/>
                    </a:cubicBezTo>
                    <a:cubicBezTo>
                      <a:pt x="1" y="9"/>
                      <a:pt x="1" y="9"/>
                      <a:pt x="1" y="9"/>
                    </a:cubicBezTo>
                    <a:cubicBezTo>
                      <a:pt x="2" y="9"/>
                      <a:pt x="1" y="12"/>
                      <a:pt x="3" y="11"/>
                    </a:cubicBezTo>
                    <a:cubicBezTo>
                      <a:pt x="3" y="10"/>
                      <a:pt x="2" y="10"/>
                      <a:pt x="2" y="10"/>
                    </a:cubicBezTo>
                    <a:cubicBezTo>
                      <a:pt x="3" y="10"/>
                      <a:pt x="3" y="10"/>
                      <a:pt x="3" y="10"/>
                    </a:cubicBezTo>
                    <a:cubicBezTo>
                      <a:pt x="2" y="9"/>
                      <a:pt x="2" y="9"/>
                      <a:pt x="2" y="9"/>
                    </a:cubicBezTo>
                    <a:cubicBezTo>
                      <a:pt x="3" y="9"/>
                      <a:pt x="3" y="9"/>
                      <a:pt x="3" y="9"/>
                    </a:cubicBezTo>
                    <a:cubicBezTo>
                      <a:pt x="5" y="8"/>
                      <a:pt x="1" y="7"/>
                      <a:pt x="3" y="6"/>
                    </a:cubicBezTo>
                    <a:cubicBezTo>
                      <a:pt x="4" y="7"/>
                      <a:pt x="4" y="7"/>
                      <a:pt x="4" y="7"/>
                    </a:cubicBezTo>
                    <a:cubicBezTo>
                      <a:pt x="5" y="6"/>
                      <a:pt x="5" y="5"/>
                      <a:pt x="6" y="6"/>
                    </a:cubicBezTo>
                    <a:cubicBezTo>
                      <a:pt x="6" y="6"/>
                      <a:pt x="6" y="5"/>
                      <a:pt x="6" y="6"/>
                    </a:cubicBezTo>
                    <a:cubicBezTo>
                      <a:pt x="6" y="6"/>
                      <a:pt x="5" y="5"/>
                      <a:pt x="5" y="4"/>
                    </a:cubicBezTo>
                    <a:cubicBezTo>
                      <a:pt x="5" y="3"/>
                      <a:pt x="5" y="5"/>
                      <a:pt x="6" y="6"/>
                    </a:cubicBezTo>
                    <a:cubicBezTo>
                      <a:pt x="6" y="5"/>
                      <a:pt x="8" y="3"/>
                      <a:pt x="9" y="4"/>
                    </a:cubicBezTo>
                    <a:cubicBezTo>
                      <a:pt x="8" y="3"/>
                      <a:pt x="8" y="2"/>
                      <a:pt x="9" y="2"/>
                    </a:cubicBezTo>
                    <a:cubicBezTo>
                      <a:pt x="9" y="3"/>
                      <a:pt x="9" y="3"/>
                      <a:pt x="9" y="4"/>
                    </a:cubicBezTo>
                    <a:cubicBezTo>
                      <a:pt x="9" y="4"/>
                      <a:pt x="9" y="4"/>
                      <a:pt x="9" y="4"/>
                    </a:cubicBezTo>
                    <a:cubicBezTo>
                      <a:pt x="9" y="3"/>
                      <a:pt x="9" y="1"/>
                      <a:pt x="9" y="1"/>
                    </a:cubicBezTo>
                    <a:cubicBezTo>
                      <a:pt x="8" y="0"/>
                      <a:pt x="8" y="4"/>
                      <a:pt x="7" y="4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263" name="Freeform 1565"/>
              <p:cNvSpPr>
                <a:spLocks/>
              </p:cNvSpPr>
              <p:nvPr/>
            </p:nvSpPr>
            <p:spPr bwMode="auto">
              <a:xfrm>
                <a:off x="985" y="3161"/>
                <a:ext cx="3" cy="0"/>
              </a:xfrm>
              <a:custGeom>
                <a:avLst/>
                <a:gdLst>
                  <a:gd name="T0" fmla="*/ 0 w 3"/>
                  <a:gd name="T1" fmla="*/ 0 w 3"/>
                  <a:gd name="T2" fmla="*/ 3 w 3"/>
                  <a:gd name="T3" fmla="*/ 0 w 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3">
                    <a:moveTo>
                      <a:pt x="0" y="0"/>
                    </a:moveTo>
                    <a:lnTo>
                      <a:pt x="0" y="0"/>
                    </a:lnTo>
                    <a:lnTo>
                      <a:pt x="3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264" name="Freeform 1566"/>
              <p:cNvSpPr>
                <a:spLocks/>
              </p:cNvSpPr>
              <p:nvPr/>
            </p:nvSpPr>
            <p:spPr bwMode="auto">
              <a:xfrm>
                <a:off x="1026" y="3022"/>
                <a:ext cx="3" cy="3"/>
              </a:xfrm>
              <a:custGeom>
                <a:avLst/>
                <a:gdLst>
                  <a:gd name="T0" fmla="*/ 3 w 3"/>
                  <a:gd name="T1" fmla="*/ 0 h 3"/>
                  <a:gd name="T2" fmla="*/ 0 w 3"/>
                  <a:gd name="T3" fmla="*/ 0 h 3"/>
                  <a:gd name="T4" fmla="*/ 3 w 3"/>
                  <a:gd name="T5" fmla="*/ 3 h 3"/>
                  <a:gd name="T6" fmla="*/ 3 w 3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3">
                    <a:moveTo>
                      <a:pt x="3" y="0"/>
                    </a:moveTo>
                    <a:lnTo>
                      <a:pt x="0" y="0"/>
                    </a:lnTo>
                    <a:lnTo>
                      <a:pt x="3" y="3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265" name="Freeform 1567"/>
              <p:cNvSpPr>
                <a:spLocks/>
              </p:cNvSpPr>
              <p:nvPr/>
            </p:nvSpPr>
            <p:spPr bwMode="auto">
              <a:xfrm>
                <a:off x="1021" y="3014"/>
                <a:ext cx="5" cy="14"/>
              </a:xfrm>
              <a:custGeom>
                <a:avLst/>
                <a:gdLst>
                  <a:gd name="T0" fmla="*/ 0 w 2"/>
                  <a:gd name="T1" fmla="*/ 0 h 5"/>
                  <a:gd name="T2" fmla="*/ 0 w 2"/>
                  <a:gd name="T3" fmla="*/ 1 h 5"/>
                  <a:gd name="T4" fmla="*/ 2 w 2"/>
                  <a:gd name="T5" fmla="*/ 5 h 5"/>
                  <a:gd name="T6" fmla="*/ 1 w 2"/>
                  <a:gd name="T7" fmla="*/ 2 h 5"/>
                  <a:gd name="T8" fmla="*/ 1 w 2"/>
                  <a:gd name="T9" fmla="*/ 3 h 5"/>
                  <a:gd name="T10" fmla="*/ 1 w 2"/>
                  <a:gd name="T11" fmla="*/ 1 h 5"/>
                  <a:gd name="T12" fmla="*/ 0 w 2"/>
                  <a:gd name="T13" fmla="*/ 2 h 5"/>
                  <a:gd name="T14" fmla="*/ 0 w 2"/>
                  <a:gd name="T15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5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1" y="4"/>
                      <a:pt x="0" y="3"/>
                      <a:pt x="2" y="5"/>
                    </a:cubicBezTo>
                    <a:cubicBezTo>
                      <a:pt x="2" y="4"/>
                      <a:pt x="2" y="3"/>
                      <a:pt x="1" y="2"/>
                    </a:cubicBezTo>
                    <a:cubicBezTo>
                      <a:pt x="1" y="2"/>
                      <a:pt x="2" y="3"/>
                      <a:pt x="1" y="3"/>
                    </a:cubicBezTo>
                    <a:cubicBezTo>
                      <a:pt x="1" y="2"/>
                      <a:pt x="1" y="2"/>
                      <a:pt x="1" y="1"/>
                    </a:cubicBezTo>
                    <a:cubicBezTo>
                      <a:pt x="0" y="0"/>
                      <a:pt x="1" y="2"/>
                      <a:pt x="0" y="2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266" name="Freeform 1568"/>
              <p:cNvSpPr>
                <a:spLocks/>
              </p:cNvSpPr>
              <p:nvPr/>
            </p:nvSpPr>
            <p:spPr bwMode="auto">
              <a:xfrm>
                <a:off x="1021" y="3019"/>
                <a:ext cx="3" cy="3"/>
              </a:xfrm>
              <a:custGeom>
                <a:avLst/>
                <a:gdLst>
                  <a:gd name="T0" fmla="*/ 1 w 1"/>
                  <a:gd name="T1" fmla="*/ 1 h 1"/>
                  <a:gd name="T2" fmla="*/ 0 w 1"/>
                  <a:gd name="T3" fmla="*/ 0 h 1"/>
                  <a:gd name="T4" fmla="*/ 1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1" y="1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267" name="Freeform 1569"/>
              <p:cNvSpPr>
                <a:spLocks/>
              </p:cNvSpPr>
              <p:nvPr/>
            </p:nvSpPr>
            <p:spPr bwMode="auto">
              <a:xfrm>
                <a:off x="1021" y="3022"/>
                <a:ext cx="3" cy="6"/>
              </a:xfrm>
              <a:custGeom>
                <a:avLst/>
                <a:gdLst>
                  <a:gd name="T0" fmla="*/ 1 w 1"/>
                  <a:gd name="T1" fmla="*/ 1 h 2"/>
                  <a:gd name="T2" fmla="*/ 0 w 1"/>
                  <a:gd name="T3" fmla="*/ 0 h 2"/>
                  <a:gd name="T4" fmla="*/ 0 w 1"/>
                  <a:gd name="T5" fmla="*/ 2 h 2"/>
                  <a:gd name="T6" fmla="*/ 1 w 1"/>
                  <a:gd name="T7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1" y="1"/>
                    </a:moveTo>
                    <a:cubicBezTo>
                      <a:pt x="0" y="1"/>
                      <a:pt x="0" y="0"/>
                      <a:pt x="0" y="0"/>
                    </a:cubicBezTo>
                    <a:cubicBezTo>
                      <a:pt x="0" y="2"/>
                      <a:pt x="0" y="2"/>
                      <a:pt x="0" y="2"/>
                    </a:cubicBez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268" name="Freeform 1570"/>
              <p:cNvSpPr>
                <a:spLocks/>
              </p:cNvSpPr>
              <p:nvPr/>
            </p:nvSpPr>
            <p:spPr bwMode="auto">
              <a:xfrm>
                <a:off x="1018" y="3025"/>
                <a:ext cx="0" cy="3"/>
              </a:xfrm>
              <a:custGeom>
                <a:avLst/>
                <a:gdLst>
                  <a:gd name="T0" fmla="*/ 0 h 1"/>
                  <a:gd name="T1" fmla="*/ 0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269" name="Freeform 1571"/>
              <p:cNvSpPr>
                <a:spLocks/>
              </p:cNvSpPr>
              <p:nvPr/>
            </p:nvSpPr>
            <p:spPr bwMode="auto">
              <a:xfrm>
                <a:off x="1015" y="3017"/>
                <a:ext cx="6" cy="11"/>
              </a:xfrm>
              <a:custGeom>
                <a:avLst/>
                <a:gdLst>
                  <a:gd name="T0" fmla="*/ 1 w 2"/>
                  <a:gd name="T1" fmla="*/ 4 h 4"/>
                  <a:gd name="T2" fmla="*/ 1 w 2"/>
                  <a:gd name="T3" fmla="*/ 3 h 4"/>
                  <a:gd name="T4" fmla="*/ 1 w 2"/>
                  <a:gd name="T5" fmla="*/ 3 h 4"/>
                  <a:gd name="T6" fmla="*/ 1 w 2"/>
                  <a:gd name="T7" fmla="*/ 1 h 4"/>
                  <a:gd name="T8" fmla="*/ 1 w 2"/>
                  <a:gd name="T9" fmla="*/ 2 h 4"/>
                  <a:gd name="T10" fmla="*/ 1 w 2"/>
                  <a:gd name="T11" fmla="*/ 0 h 4"/>
                  <a:gd name="T12" fmla="*/ 1 w 2"/>
                  <a:gd name="T13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" h="4">
                    <a:moveTo>
                      <a:pt x="1" y="4"/>
                    </a:moveTo>
                    <a:cubicBezTo>
                      <a:pt x="1" y="4"/>
                      <a:pt x="1" y="4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1" y="1"/>
                      <a:pt x="1" y="1"/>
                    </a:cubicBezTo>
                    <a:cubicBezTo>
                      <a:pt x="1" y="1"/>
                      <a:pt x="2" y="3"/>
                      <a:pt x="1" y="2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1"/>
                      <a:pt x="1" y="3"/>
                      <a:pt x="1" y="4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270" name="Freeform 1572"/>
              <p:cNvSpPr>
                <a:spLocks/>
              </p:cNvSpPr>
              <p:nvPr/>
            </p:nvSpPr>
            <p:spPr bwMode="auto">
              <a:xfrm>
                <a:off x="1018" y="302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271" name="Freeform 1573"/>
              <p:cNvSpPr>
                <a:spLocks/>
              </p:cNvSpPr>
              <p:nvPr/>
            </p:nvSpPr>
            <p:spPr bwMode="auto">
              <a:xfrm>
                <a:off x="1021" y="3022"/>
                <a:ext cx="0" cy="3"/>
              </a:xfrm>
              <a:custGeom>
                <a:avLst/>
                <a:gdLst>
                  <a:gd name="T0" fmla="*/ 3 h 3"/>
                  <a:gd name="T1" fmla="*/ 3 h 3"/>
                  <a:gd name="T2" fmla="*/ 0 h 3"/>
                  <a:gd name="T3" fmla="*/ 3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3">
                    <a:moveTo>
                      <a:pt x="0" y="3"/>
                    </a:moveTo>
                    <a:lnTo>
                      <a:pt x="0" y="3"/>
                    </a:lnTo>
                    <a:lnTo>
                      <a:pt x="0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272" name="Freeform 1574"/>
              <p:cNvSpPr>
                <a:spLocks/>
              </p:cNvSpPr>
              <p:nvPr/>
            </p:nvSpPr>
            <p:spPr bwMode="auto">
              <a:xfrm>
                <a:off x="1013" y="3017"/>
                <a:ext cx="5" cy="11"/>
              </a:xfrm>
              <a:custGeom>
                <a:avLst/>
                <a:gdLst>
                  <a:gd name="T0" fmla="*/ 1 w 2"/>
                  <a:gd name="T1" fmla="*/ 4 h 4"/>
                  <a:gd name="T2" fmla="*/ 1 w 2"/>
                  <a:gd name="T3" fmla="*/ 2 h 4"/>
                  <a:gd name="T4" fmla="*/ 0 w 2"/>
                  <a:gd name="T5" fmla="*/ 0 h 4"/>
                  <a:gd name="T6" fmla="*/ 0 w 2"/>
                  <a:gd name="T7" fmla="*/ 1 h 4"/>
                  <a:gd name="T8" fmla="*/ 1 w 2"/>
                  <a:gd name="T9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4">
                    <a:moveTo>
                      <a:pt x="1" y="4"/>
                    </a:moveTo>
                    <a:cubicBezTo>
                      <a:pt x="1" y="2"/>
                      <a:pt x="2" y="4"/>
                      <a:pt x="1" y="2"/>
                    </a:cubicBezTo>
                    <a:cubicBezTo>
                      <a:pt x="1" y="2"/>
                      <a:pt x="1" y="1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1" y="3"/>
                      <a:pt x="1" y="4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273" name="Freeform 1575"/>
              <p:cNvSpPr>
                <a:spLocks/>
              </p:cNvSpPr>
              <p:nvPr/>
            </p:nvSpPr>
            <p:spPr bwMode="auto">
              <a:xfrm>
                <a:off x="1013" y="3014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274" name="Freeform 1576"/>
              <p:cNvSpPr>
                <a:spLocks/>
              </p:cNvSpPr>
              <p:nvPr/>
            </p:nvSpPr>
            <p:spPr bwMode="auto">
              <a:xfrm>
                <a:off x="1010" y="3014"/>
                <a:ext cx="3" cy="11"/>
              </a:xfrm>
              <a:custGeom>
                <a:avLst/>
                <a:gdLst>
                  <a:gd name="T0" fmla="*/ 0 w 1"/>
                  <a:gd name="T1" fmla="*/ 3 h 4"/>
                  <a:gd name="T2" fmla="*/ 1 w 1"/>
                  <a:gd name="T3" fmla="*/ 2 h 4"/>
                  <a:gd name="T4" fmla="*/ 1 w 1"/>
                  <a:gd name="T5" fmla="*/ 3 h 4"/>
                  <a:gd name="T6" fmla="*/ 1 w 1"/>
                  <a:gd name="T7" fmla="*/ 2 h 4"/>
                  <a:gd name="T8" fmla="*/ 0 w 1"/>
                  <a:gd name="T9" fmla="*/ 4 h 4"/>
                  <a:gd name="T10" fmla="*/ 1 w 1"/>
                  <a:gd name="T11" fmla="*/ 2 h 4"/>
                  <a:gd name="T12" fmla="*/ 1 w 1"/>
                  <a:gd name="T13" fmla="*/ 3 h 4"/>
                  <a:gd name="T14" fmla="*/ 1 w 1"/>
                  <a:gd name="T15" fmla="*/ 1 h 4"/>
                  <a:gd name="T16" fmla="*/ 1 w 1"/>
                  <a:gd name="T17" fmla="*/ 1 h 4"/>
                  <a:gd name="T18" fmla="*/ 1 w 1"/>
                  <a:gd name="T19" fmla="*/ 0 h 4"/>
                  <a:gd name="T20" fmla="*/ 1 w 1"/>
                  <a:gd name="T21" fmla="*/ 2 h 4"/>
                  <a:gd name="T22" fmla="*/ 0 w 1"/>
                  <a:gd name="T23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" h="4">
                    <a:moveTo>
                      <a:pt x="0" y="3"/>
                    </a:move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3"/>
                    </a:cubicBezTo>
                    <a:cubicBezTo>
                      <a:pt x="1" y="3"/>
                      <a:pt x="1" y="2"/>
                      <a:pt x="1" y="2"/>
                    </a:cubicBezTo>
                    <a:cubicBezTo>
                      <a:pt x="1" y="4"/>
                      <a:pt x="1" y="2"/>
                      <a:pt x="0" y="4"/>
                    </a:cubicBezTo>
                    <a:cubicBezTo>
                      <a:pt x="0" y="4"/>
                      <a:pt x="1" y="4"/>
                      <a:pt x="1" y="2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1" y="3"/>
                      <a:pt x="1" y="1"/>
                    </a:cubicBezTo>
                    <a:cubicBezTo>
                      <a:pt x="1" y="1"/>
                      <a:pt x="1" y="1"/>
                      <a:pt x="1" y="0"/>
                    </a:cubicBezTo>
                    <a:cubicBezTo>
                      <a:pt x="1" y="1"/>
                      <a:pt x="1" y="2"/>
                      <a:pt x="1" y="2"/>
                    </a:cubicBezTo>
                    <a:cubicBezTo>
                      <a:pt x="0" y="3"/>
                      <a:pt x="1" y="2"/>
                      <a:pt x="0" y="3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275" name="Rectangle 1577"/>
              <p:cNvSpPr>
                <a:spLocks noChangeArrowheads="1"/>
              </p:cNvSpPr>
              <p:nvPr/>
            </p:nvSpPr>
            <p:spPr bwMode="auto">
              <a:xfrm>
                <a:off x="1013" y="3019"/>
                <a:ext cx="1" cy="1"/>
              </a:xfrm>
              <a:prstGeom prst="rect">
                <a:avLst/>
              </a:pr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276" name="Freeform 1578"/>
              <p:cNvSpPr>
                <a:spLocks/>
              </p:cNvSpPr>
              <p:nvPr/>
            </p:nvSpPr>
            <p:spPr bwMode="auto">
              <a:xfrm>
                <a:off x="1007" y="3019"/>
                <a:ext cx="14" cy="3"/>
              </a:xfrm>
              <a:custGeom>
                <a:avLst/>
                <a:gdLst>
                  <a:gd name="T0" fmla="*/ 1 w 5"/>
                  <a:gd name="T1" fmla="*/ 1 h 1"/>
                  <a:gd name="T2" fmla="*/ 2 w 5"/>
                  <a:gd name="T3" fmla="*/ 0 h 1"/>
                  <a:gd name="T4" fmla="*/ 1 w 5"/>
                  <a:gd name="T5" fmla="*/ 1 h 1"/>
                  <a:gd name="T6" fmla="*/ 2 w 5"/>
                  <a:gd name="T7" fmla="*/ 0 h 1"/>
                  <a:gd name="T8" fmla="*/ 2 w 5"/>
                  <a:gd name="T9" fmla="*/ 0 h 1"/>
                  <a:gd name="T10" fmla="*/ 3 w 5"/>
                  <a:gd name="T11" fmla="*/ 0 h 1"/>
                  <a:gd name="T12" fmla="*/ 3 w 5"/>
                  <a:gd name="T13" fmla="*/ 0 h 1"/>
                  <a:gd name="T14" fmla="*/ 3 w 5"/>
                  <a:gd name="T15" fmla="*/ 0 h 1"/>
                  <a:gd name="T16" fmla="*/ 3 w 5"/>
                  <a:gd name="T17" fmla="*/ 0 h 1"/>
                  <a:gd name="T18" fmla="*/ 2 w 5"/>
                  <a:gd name="T19" fmla="*/ 0 h 1"/>
                  <a:gd name="T20" fmla="*/ 1 w 5"/>
                  <a:gd name="T21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" h="1">
                    <a:moveTo>
                      <a:pt x="1" y="1"/>
                    </a:moveTo>
                    <a:cubicBezTo>
                      <a:pt x="1" y="1"/>
                      <a:pt x="1" y="1"/>
                      <a:pt x="2" y="0"/>
                    </a:cubicBezTo>
                    <a:cubicBezTo>
                      <a:pt x="2" y="0"/>
                      <a:pt x="1" y="1"/>
                      <a:pt x="1" y="1"/>
                    </a:cubicBezTo>
                    <a:cubicBezTo>
                      <a:pt x="1" y="1"/>
                      <a:pt x="2" y="0"/>
                      <a:pt x="2" y="0"/>
                    </a:cubicBezTo>
                    <a:cubicBezTo>
                      <a:pt x="2" y="0"/>
                      <a:pt x="3" y="0"/>
                      <a:pt x="2" y="0"/>
                    </a:cubicBezTo>
                    <a:cubicBezTo>
                      <a:pt x="2" y="0"/>
                      <a:pt x="4" y="0"/>
                      <a:pt x="3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3" y="0"/>
                      <a:pt x="5" y="0"/>
                      <a:pt x="3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0"/>
                      <a:pt x="1" y="1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277" name="Freeform 1579"/>
              <p:cNvSpPr>
                <a:spLocks/>
              </p:cNvSpPr>
              <p:nvPr/>
            </p:nvSpPr>
            <p:spPr bwMode="auto">
              <a:xfrm>
                <a:off x="1007" y="3022"/>
                <a:ext cx="3" cy="0"/>
              </a:xfrm>
              <a:custGeom>
                <a:avLst/>
                <a:gdLst>
                  <a:gd name="T0" fmla="*/ 1 w 1"/>
                  <a:gd name="T1" fmla="*/ 1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1" y="0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278" name="Freeform 1580"/>
              <p:cNvSpPr>
                <a:spLocks/>
              </p:cNvSpPr>
              <p:nvPr/>
            </p:nvSpPr>
            <p:spPr bwMode="auto">
              <a:xfrm>
                <a:off x="1015" y="3019"/>
                <a:ext cx="3" cy="0"/>
              </a:xfrm>
              <a:custGeom>
                <a:avLst/>
                <a:gdLst>
                  <a:gd name="T0" fmla="*/ 0 w 1"/>
                  <a:gd name="T1" fmla="*/ 0 w 1"/>
                  <a:gd name="T2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279" name="Freeform 1581"/>
              <p:cNvSpPr>
                <a:spLocks/>
              </p:cNvSpPr>
              <p:nvPr/>
            </p:nvSpPr>
            <p:spPr bwMode="auto">
              <a:xfrm>
                <a:off x="1007" y="3019"/>
                <a:ext cx="3" cy="0"/>
              </a:xfrm>
              <a:custGeom>
                <a:avLst/>
                <a:gdLst>
                  <a:gd name="T0" fmla="*/ 1 w 1"/>
                  <a:gd name="T1" fmla="*/ 1 w 1"/>
                  <a:gd name="T2" fmla="*/ 0 w 1"/>
                  <a:gd name="T3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280" name="Freeform 1582"/>
              <p:cNvSpPr>
                <a:spLocks/>
              </p:cNvSpPr>
              <p:nvPr/>
            </p:nvSpPr>
            <p:spPr bwMode="auto">
              <a:xfrm>
                <a:off x="1007" y="2998"/>
                <a:ext cx="25" cy="21"/>
              </a:xfrm>
              <a:custGeom>
                <a:avLst/>
                <a:gdLst>
                  <a:gd name="T0" fmla="*/ 7 w 9"/>
                  <a:gd name="T1" fmla="*/ 5 h 8"/>
                  <a:gd name="T2" fmla="*/ 7 w 9"/>
                  <a:gd name="T3" fmla="*/ 4 h 8"/>
                  <a:gd name="T4" fmla="*/ 8 w 9"/>
                  <a:gd name="T5" fmla="*/ 3 h 8"/>
                  <a:gd name="T6" fmla="*/ 9 w 9"/>
                  <a:gd name="T7" fmla="*/ 1 h 8"/>
                  <a:gd name="T8" fmla="*/ 8 w 9"/>
                  <a:gd name="T9" fmla="*/ 1 h 8"/>
                  <a:gd name="T10" fmla="*/ 8 w 9"/>
                  <a:gd name="T11" fmla="*/ 0 h 8"/>
                  <a:gd name="T12" fmla="*/ 6 w 9"/>
                  <a:gd name="T13" fmla="*/ 1 h 8"/>
                  <a:gd name="T14" fmla="*/ 5 w 9"/>
                  <a:gd name="T15" fmla="*/ 1 h 8"/>
                  <a:gd name="T16" fmla="*/ 1 w 9"/>
                  <a:gd name="T17" fmla="*/ 4 h 8"/>
                  <a:gd name="T18" fmla="*/ 3 w 9"/>
                  <a:gd name="T19" fmla="*/ 6 h 8"/>
                  <a:gd name="T20" fmla="*/ 1 w 9"/>
                  <a:gd name="T21" fmla="*/ 5 h 8"/>
                  <a:gd name="T22" fmla="*/ 2 w 9"/>
                  <a:gd name="T23" fmla="*/ 5 h 8"/>
                  <a:gd name="T24" fmla="*/ 1 w 9"/>
                  <a:gd name="T25" fmla="*/ 6 h 8"/>
                  <a:gd name="T26" fmla="*/ 3 w 9"/>
                  <a:gd name="T27" fmla="*/ 7 h 8"/>
                  <a:gd name="T28" fmla="*/ 0 w 9"/>
                  <a:gd name="T29" fmla="*/ 7 h 8"/>
                  <a:gd name="T30" fmla="*/ 2 w 9"/>
                  <a:gd name="T31" fmla="*/ 7 h 8"/>
                  <a:gd name="T32" fmla="*/ 4 w 9"/>
                  <a:gd name="T33" fmla="*/ 7 h 8"/>
                  <a:gd name="T34" fmla="*/ 4 w 9"/>
                  <a:gd name="T35" fmla="*/ 8 h 8"/>
                  <a:gd name="T36" fmla="*/ 3 w 9"/>
                  <a:gd name="T37" fmla="*/ 5 h 8"/>
                  <a:gd name="T38" fmla="*/ 4 w 9"/>
                  <a:gd name="T39" fmla="*/ 6 h 8"/>
                  <a:gd name="T40" fmla="*/ 5 w 9"/>
                  <a:gd name="T41" fmla="*/ 5 h 8"/>
                  <a:gd name="T42" fmla="*/ 4 w 9"/>
                  <a:gd name="T43" fmla="*/ 3 h 8"/>
                  <a:gd name="T44" fmla="*/ 5 w 9"/>
                  <a:gd name="T45" fmla="*/ 4 h 8"/>
                  <a:gd name="T46" fmla="*/ 4 w 9"/>
                  <a:gd name="T47" fmla="*/ 3 h 8"/>
                  <a:gd name="T48" fmla="*/ 5 w 9"/>
                  <a:gd name="T49" fmla="*/ 4 h 8"/>
                  <a:gd name="T50" fmla="*/ 4 w 9"/>
                  <a:gd name="T51" fmla="*/ 2 h 8"/>
                  <a:gd name="T52" fmla="*/ 6 w 9"/>
                  <a:gd name="T53" fmla="*/ 5 h 8"/>
                  <a:gd name="T54" fmla="*/ 6 w 9"/>
                  <a:gd name="T55" fmla="*/ 3 h 8"/>
                  <a:gd name="T56" fmla="*/ 6 w 9"/>
                  <a:gd name="T57" fmla="*/ 2 h 8"/>
                  <a:gd name="T58" fmla="*/ 6 w 9"/>
                  <a:gd name="T59" fmla="*/ 5 h 8"/>
                  <a:gd name="T60" fmla="*/ 6 w 9"/>
                  <a:gd name="T61" fmla="*/ 3 h 8"/>
                  <a:gd name="T62" fmla="*/ 6 w 9"/>
                  <a:gd name="T63" fmla="*/ 2 h 8"/>
                  <a:gd name="T64" fmla="*/ 7 w 9"/>
                  <a:gd name="T65" fmla="*/ 3 h 8"/>
                  <a:gd name="T66" fmla="*/ 6 w 9"/>
                  <a:gd name="T67" fmla="*/ 5 h 8"/>
                  <a:gd name="T68" fmla="*/ 6 w 9"/>
                  <a:gd name="T69" fmla="*/ 5 h 8"/>
                  <a:gd name="T70" fmla="*/ 7 w 9"/>
                  <a:gd name="T71" fmla="*/ 3 h 8"/>
                  <a:gd name="T72" fmla="*/ 7 w 9"/>
                  <a:gd name="T73" fmla="*/ 5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9" h="8">
                    <a:moveTo>
                      <a:pt x="7" y="5"/>
                    </a:moveTo>
                    <a:cubicBezTo>
                      <a:pt x="7" y="4"/>
                      <a:pt x="7" y="4"/>
                      <a:pt x="7" y="4"/>
                    </a:cubicBezTo>
                    <a:cubicBezTo>
                      <a:pt x="7" y="3"/>
                      <a:pt x="7" y="3"/>
                      <a:pt x="8" y="3"/>
                    </a:cubicBezTo>
                    <a:cubicBezTo>
                      <a:pt x="8" y="2"/>
                      <a:pt x="9" y="2"/>
                      <a:pt x="9" y="1"/>
                    </a:cubicBezTo>
                    <a:cubicBezTo>
                      <a:pt x="9" y="0"/>
                      <a:pt x="8" y="2"/>
                      <a:pt x="8" y="1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7" y="0"/>
                      <a:pt x="6" y="2"/>
                      <a:pt x="6" y="1"/>
                    </a:cubicBezTo>
                    <a:cubicBezTo>
                      <a:pt x="6" y="0"/>
                      <a:pt x="5" y="1"/>
                      <a:pt x="5" y="1"/>
                    </a:cubicBezTo>
                    <a:cubicBezTo>
                      <a:pt x="3" y="1"/>
                      <a:pt x="3" y="3"/>
                      <a:pt x="1" y="4"/>
                    </a:cubicBezTo>
                    <a:cubicBezTo>
                      <a:pt x="3" y="6"/>
                      <a:pt x="3" y="6"/>
                      <a:pt x="3" y="6"/>
                    </a:cubicBezTo>
                    <a:cubicBezTo>
                      <a:pt x="2" y="5"/>
                      <a:pt x="3" y="6"/>
                      <a:pt x="1" y="5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0" y="5"/>
                      <a:pt x="1" y="6"/>
                      <a:pt x="1" y="6"/>
                    </a:cubicBezTo>
                    <a:cubicBezTo>
                      <a:pt x="1" y="6"/>
                      <a:pt x="3" y="7"/>
                      <a:pt x="3" y="7"/>
                    </a:cubicBezTo>
                    <a:cubicBezTo>
                      <a:pt x="1" y="6"/>
                      <a:pt x="3" y="7"/>
                      <a:pt x="0" y="7"/>
                    </a:cubicBezTo>
                    <a:cubicBezTo>
                      <a:pt x="0" y="7"/>
                      <a:pt x="2" y="7"/>
                      <a:pt x="2" y="7"/>
                    </a:cubicBezTo>
                    <a:cubicBezTo>
                      <a:pt x="3" y="8"/>
                      <a:pt x="3" y="7"/>
                      <a:pt x="4" y="7"/>
                    </a:cubicBezTo>
                    <a:cubicBezTo>
                      <a:pt x="5" y="8"/>
                      <a:pt x="3" y="8"/>
                      <a:pt x="4" y="8"/>
                    </a:cubicBezTo>
                    <a:cubicBezTo>
                      <a:pt x="5" y="8"/>
                      <a:pt x="3" y="6"/>
                      <a:pt x="3" y="5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3" y="5"/>
                      <a:pt x="4" y="4"/>
                      <a:pt x="5" y="5"/>
                    </a:cubicBezTo>
                    <a:cubicBezTo>
                      <a:pt x="4" y="4"/>
                      <a:pt x="6" y="5"/>
                      <a:pt x="4" y="3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5" y="3"/>
                      <a:pt x="5" y="4"/>
                      <a:pt x="5" y="4"/>
                    </a:cubicBezTo>
                    <a:cubicBezTo>
                      <a:pt x="5" y="3"/>
                      <a:pt x="5" y="3"/>
                      <a:pt x="4" y="2"/>
                    </a:cubicBezTo>
                    <a:cubicBezTo>
                      <a:pt x="5" y="3"/>
                      <a:pt x="6" y="4"/>
                      <a:pt x="6" y="5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6" y="4"/>
                      <a:pt x="6" y="3"/>
                      <a:pt x="6" y="2"/>
                    </a:cubicBezTo>
                    <a:cubicBezTo>
                      <a:pt x="6" y="2"/>
                      <a:pt x="6" y="4"/>
                      <a:pt x="6" y="5"/>
                    </a:cubicBezTo>
                    <a:cubicBezTo>
                      <a:pt x="6" y="5"/>
                      <a:pt x="6" y="2"/>
                      <a:pt x="6" y="3"/>
                    </a:cubicBezTo>
                    <a:cubicBezTo>
                      <a:pt x="6" y="2"/>
                      <a:pt x="6" y="2"/>
                      <a:pt x="6" y="2"/>
                    </a:cubicBezTo>
                    <a:cubicBezTo>
                      <a:pt x="7" y="2"/>
                      <a:pt x="7" y="3"/>
                      <a:pt x="7" y="3"/>
                    </a:cubicBezTo>
                    <a:cubicBezTo>
                      <a:pt x="7" y="4"/>
                      <a:pt x="6" y="4"/>
                      <a:pt x="6" y="5"/>
                    </a:cubicBezTo>
                    <a:cubicBezTo>
                      <a:pt x="6" y="5"/>
                      <a:pt x="6" y="5"/>
                      <a:pt x="6" y="5"/>
                    </a:cubicBezTo>
                    <a:cubicBezTo>
                      <a:pt x="6" y="5"/>
                      <a:pt x="7" y="4"/>
                      <a:pt x="7" y="3"/>
                    </a:cubicBezTo>
                    <a:cubicBezTo>
                      <a:pt x="6" y="5"/>
                      <a:pt x="7" y="5"/>
                      <a:pt x="7" y="5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281" name="Rectangle 1583"/>
              <p:cNvSpPr>
                <a:spLocks noChangeArrowheads="1"/>
              </p:cNvSpPr>
              <p:nvPr/>
            </p:nvSpPr>
            <p:spPr bwMode="auto">
              <a:xfrm>
                <a:off x="1024" y="3011"/>
                <a:ext cx="1" cy="1"/>
              </a:xfrm>
              <a:prstGeom prst="rect">
                <a:avLst/>
              </a:pr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282" name="Freeform 1584"/>
              <p:cNvSpPr>
                <a:spLocks/>
              </p:cNvSpPr>
              <p:nvPr/>
            </p:nvSpPr>
            <p:spPr bwMode="auto">
              <a:xfrm>
                <a:off x="1024" y="3011"/>
                <a:ext cx="2" cy="0"/>
              </a:xfrm>
              <a:custGeom>
                <a:avLst/>
                <a:gdLst>
                  <a:gd name="T0" fmla="*/ 2 w 2"/>
                  <a:gd name="T1" fmla="*/ 0 w 2"/>
                  <a:gd name="T2" fmla="*/ 2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0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283" name="Rectangle 1585"/>
              <p:cNvSpPr>
                <a:spLocks noChangeArrowheads="1"/>
              </p:cNvSpPr>
              <p:nvPr/>
            </p:nvSpPr>
            <p:spPr bwMode="auto">
              <a:xfrm>
                <a:off x="1024" y="2998"/>
                <a:ext cx="1" cy="2"/>
              </a:xfrm>
              <a:prstGeom prst="rect">
                <a:avLst/>
              </a:pr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284" name="Freeform 1586"/>
              <p:cNvSpPr>
                <a:spLocks/>
              </p:cNvSpPr>
              <p:nvPr/>
            </p:nvSpPr>
            <p:spPr bwMode="auto">
              <a:xfrm>
                <a:off x="1024" y="3011"/>
                <a:ext cx="0" cy="3"/>
              </a:xfrm>
              <a:custGeom>
                <a:avLst/>
                <a:gdLst>
                  <a:gd name="T0" fmla="*/ 0 h 1"/>
                  <a:gd name="T1" fmla="*/ 0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285" name="Freeform 1587"/>
              <p:cNvSpPr>
                <a:spLocks/>
              </p:cNvSpPr>
              <p:nvPr/>
            </p:nvSpPr>
            <p:spPr bwMode="auto">
              <a:xfrm>
                <a:off x="1024" y="3011"/>
                <a:ext cx="0" cy="3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286" name="Freeform 1588"/>
              <p:cNvSpPr>
                <a:spLocks/>
              </p:cNvSpPr>
              <p:nvPr/>
            </p:nvSpPr>
            <p:spPr bwMode="auto">
              <a:xfrm>
                <a:off x="1024" y="3011"/>
                <a:ext cx="0" cy="3"/>
              </a:xfrm>
              <a:custGeom>
                <a:avLst/>
                <a:gdLst>
                  <a:gd name="T0" fmla="*/ 3 h 3"/>
                  <a:gd name="T1" fmla="*/ 3 h 3"/>
                  <a:gd name="T2" fmla="*/ 0 h 3"/>
                  <a:gd name="T3" fmla="*/ 3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3">
                    <a:moveTo>
                      <a:pt x="0" y="3"/>
                    </a:moveTo>
                    <a:lnTo>
                      <a:pt x="0" y="3"/>
                    </a:lnTo>
                    <a:lnTo>
                      <a:pt x="0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287" name="Freeform 1589"/>
              <p:cNvSpPr>
                <a:spLocks/>
              </p:cNvSpPr>
              <p:nvPr/>
            </p:nvSpPr>
            <p:spPr bwMode="auto">
              <a:xfrm>
                <a:off x="1024" y="3000"/>
                <a:ext cx="21" cy="17"/>
              </a:xfrm>
              <a:custGeom>
                <a:avLst/>
                <a:gdLst>
                  <a:gd name="T0" fmla="*/ 7 w 8"/>
                  <a:gd name="T1" fmla="*/ 6 h 6"/>
                  <a:gd name="T2" fmla="*/ 8 w 8"/>
                  <a:gd name="T3" fmla="*/ 4 h 6"/>
                  <a:gd name="T4" fmla="*/ 4 w 8"/>
                  <a:gd name="T5" fmla="*/ 4 h 6"/>
                  <a:gd name="T6" fmla="*/ 7 w 8"/>
                  <a:gd name="T7" fmla="*/ 4 h 6"/>
                  <a:gd name="T8" fmla="*/ 4 w 8"/>
                  <a:gd name="T9" fmla="*/ 2 h 6"/>
                  <a:gd name="T10" fmla="*/ 5 w 8"/>
                  <a:gd name="T11" fmla="*/ 2 h 6"/>
                  <a:gd name="T12" fmla="*/ 2 w 8"/>
                  <a:gd name="T13" fmla="*/ 3 h 6"/>
                  <a:gd name="T14" fmla="*/ 5 w 8"/>
                  <a:gd name="T15" fmla="*/ 1 h 6"/>
                  <a:gd name="T16" fmla="*/ 5 w 8"/>
                  <a:gd name="T17" fmla="*/ 1 h 6"/>
                  <a:gd name="T18" fmla="*/ 3 w 8"/>
                  <a:gd name="T19" fmla="*/ 1 h 6"/>
                  <a:gd name="T20" fmla="*/ 2 w 8"/>
                  <a:gd name="T21" fmla="*/ 2 h 6"/>
                  <a:gd name="T22" fmla="*/ 1 w 8"/>
                  <a:gd name="T23" fmla="*/ 4 h 6"/>
                  <a:gd name="T24" fmla="*/ 2 w 8"/>
                  <a:gd name="T25" fmla="*/ 3 h 6"/>
                  <a:gd name="T26" fmla="*/ 1 w 8"/>
                  <a:gd name="T27" fmla="*/ 4 h 6"/>
                  <a:gd name="T28" fmla="*/ 2 w 8"/>
                  <a:gd name="T29" fmla="*/ 3 h 6"/>
                  <a:gd name="T30" fmla="*/ 1 w 8"/>
                  <a:gd name="T31" fmla="*/ 4 h 6"/>
                  <a:gd name="T32" fmla="*/ 2 w 8"/>
                  <a:gd name="T33" fmla="*/ 4 h 6"/>
                  <a:gd name="T34" fmla="*/ 2 w 8"/>
                  <a:gd name="T35" fmla="*/ 4 h 6"/>
                  <a:gd name="T36" fmla="*/ 3 w 8"/>
                  <a:gd name="T37" fmla="*/ 3 h 6"/>
                  <a:gd name="T38" fmla="*/ 2 w 8"/>
                  <a:gd name="T39" fmla="*/ 4 h 6"/>
                  <a:gd name="T40" fmla="*/ 3 w 8"/>
                  <a:gd name="T41" fmla="*/ 4 h 6"/>
                  <a:gd name="T42" fmla="*/ 2 w 8"/>
                  <a:gd name="T43" fmla="*/ 5 h 6"/>
                  <a:gd name="T44" fmla="*/ 3 w 8"/>
                  <a:gd name="T45" fmla="*/ 5 h 6"/>
                  <a:gd name="T46" fmla="*/ 2 w 8"/>
                  <a:gd name="T47" fmla="*/ 5 h 6"/>
                  <a:gd name="T48" fmla="*/ 5 w 8"/>
                  <a:gd name="T49" fmla="*/ 3 h 6"/>
                  <a:gd name="T50" fmla="*/ 2 w 8"/>
                  <a:gd name="T51" fmla="*/ 5 h 6"/>
                  <a:gd name="T52" fmla="*/ 3 w 8"/>
                  <a:gd name="T53" fmla="*/ 5 h 6"/>
                  <a:gd name="T54" fmla="*/ 3 w 8"/>
                  <a:gd name="T55" fmla="*/ 5 h 6"/>
                  <a:gd name="T56" fmla="*/ 4 w 8"/>
                  <a:gd name="T57" fmla="*/ 5 h 6"/>
                  <a:gd name="T58" fmla="*/ 4 w 8"/>
                  <a:gd name="T59" fmla="*/ 5 h 6"/>
                  <a:gd name="T60" fmla="*/ 5 w 8"/>
                  <a:gd name="T61" fmla="*/ 6 h 6"/>
                  <a:gd name="T62" fmla="*/ 4 w 8"/>
                  <a:gd name="T63" fmla="*/ 6 h 6"/>
                  <a:gd name="T64" fmla="*/ 6 w 8"/>
                  <a:gd name="T65" fmla="*/ 6 h 6"/>
                  <a:gd name="T66" fmla="*/ 5 w 8"/>
                  <a:gd name="T67" fmla="*/ 6 h 6"/>
                  <a:gd name="T68" fmla="*/ 7 w 8"/>
                  <a:gd name="T69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8" h="6">
                    <a:moveTo>
                      <a:pt x="7" y="6"/>
                    </a:moveTo>
                    <a:cubicBezTo>
                      <a:pt x="8" y="6"/>
                      <a:pt x="7" y="5"/>
                      <a:pt x="8" y="4"/>
                    </a:cubicBezTo>
                    <a:cubicBezTo>
                      <a:pt x="7" y="4"/>
                      <a:pt x="5" y="5"/>
                      <a:pt x="4" y="4"/>
                    </a:cubicBezTo>
                    <a:cubicBezTo>
                      <a:pt x="7" y="4"/>
                      <a:pt x="7" y="4"/>
                      <a:pt x="7" y="4"/>
                    </a:cubicBezTo>
                    <a:cubicBezTo>
                      <a:pt x="7" y="3"/>
                      <a:pt x="6" y="1"/>
                      <a:pt x="4" y="2"/>
                    </a:cubicBezTo>
                    <a:cubicBezTo>
                      <a:pt x="4" y="2"/>
                      <a:pt x="5" y="2"/>
                      <a:pt x="5" y="2"/>
                    </a:cubicBezTo>
                    <a:cubicBezTo>
                      <a:pt x="5" y="1"/>
                      <a:pt x="2" y="4"/>
                      <a:pt x="2" y="3"/>
                    </a:cubicBezTo>
                    <a:cubicBezTo>
                      <a:pt x="4" y="2"/>
                      <a:pt x="3" y="2"/>
                      <a:pt x="5" y="1"/>
                    </a:cubicBezTo>
                    <a:cubicBezTo>
                      <a:pt x="5" y="1"/>
                      <a:pt x="5" y="1"/>
                      <a:pt x="5" y="1"/>
                    </a:cubicBezTo>
                    <a:cubicBezTo>
                      <a:pt x="4" y="0"/>
                      <a:pt x="3" y="1"/>
                      <a:pt x="3" y="1"/>
                    </a:cubicBezTo>
                    <a:cubicBezTo>
                      <a:pt x="3" y="1"/>
                      <a:pt x="2" y="2"/>
                      <a:pt x="2" y="2"/>
                    </a:cubicBezTo>
                    <a:cubicBezTo>
                      <a:pt x="2" y="2"/>
                      <a:pt x="1" y="3"/>
                      <a:pt x="1" y="4"/>
                    </a:cubicBezTo>
                    <a:cubicBezTo>
                      <a:pt x="2" y="3"/>
                      <a:pt x="1" y="4"/>
                      <a:pt x="2" y="3"/>
                    </a:cubicBezTo>
                    <a:cubicBezTo>
                      <a:pt x="2" y="4"/>
                      <a:pt x="2" y="3"/>
                      <a:pt x="1" y="4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4"/>
                      <a:pt x="1" y="4"/>
                      <a:pt x="1" y="4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4"/>
                      <a:pt x="2" y="4"/>
                      <a:pt x="3" y="3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3" y="4"/>
                      <a:pt x="0" y="5"/>
                      <a:pt x="2" y="5"/>
                    </a:cubicBezTo>
                    <a:cubicBezTo>
                      <a:pt x="2" y="5"/>
                      <a:pt x="3" y="5"/>
                      <a:pt x="3" y="5"/>
                    </a:cubicBezTo>
                    <a:cubicBezTo>
                      <a:pt x="3" y="4"/>
                      <a:pt x="2" y="5"/>
                      <a:pt x="2" y="5"/>
                    </a:cubicBezTo>
                    <a:cubicBezTo>
                      <a:pt x="3" y="4"/>
                      <a:pt x="4" y="4"/>
                      <a:pt x="5" y="3"/>
                    </a:cubicBezTo>
                    <a:cubicBezTo>
                      <a:pt x="4" y="4"/>
                      <a:pt x="5" y="4"/>
                      <a:pt x="2" y="5"/>
                    </a:cubicBezTo>
                    <a:cubicBezTo>
                      <a:pt x="2" y="5"/>
                      <a:pt x="4" y="5"/>
                      <a:pt x="3" y="5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4" y="5"/>
                      <a:pt x="2" y="5"/>
                      <a:pt x="4" y="5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5" y="5"/>
                      <a:pt x="5" y="5"/>
                      <a:pt x="5" y="6"/>
                    </a:cubicBezTo>
                    <a:cubicBezTo>
                      <a:pt x="5" y="6"/>
                      <a:pt x="5" y="6"/>
                      <a:pt x="4" y="6"/>
                    </a:cubicBezTo>
                    <a:cubicBezTo>
                      <a:pt x="6" y="6"/>
                      <a:pt x="6" y="6"/>
                      <a:pt x="6" y="6"/>
                    </a:cubicBezTo>
                    <a:cubicBezTo>
                      <a:pt x="6" y="6"/>
                      <a:pt x="5" y="6"/>
                      <a:pt x="5" y="6"/>
                    </a:cubicBezTo>
                    <a:cubicBezTo>
                      <a:pt x="6" y="6"/>
                      <a:pt x="7" y="6"/>
                      <a:pt x="7" y="6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288" name="Freeform 1590"/>
              <p:cNvSpPr>
                <a:spLocks/>
              </p:cNvSpPr>
              <p:nvPr/>
            </p:nvSpPr>
            <p:spPr bwMode="auto">
              <a:xfrm>
                <a:off x="1026" y="3011"/>
                <a:ext cx="3" cy="0"/>
              </a:xfrm>
              <a:custGeom>
                <a:avLst/>
                <a:gdLst>
                  <a:gd name="T0" fmla="*/ 0 w 3"/>
                  <a:gd name="T1" fmla="*/ 3 w 3"/>
                  <a:gd name="T2" fmla="*/ 0 w 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3">
                    <a:moveTo>
                      <a:pt x="0" y="0"/>
                    </a:moveTo>
                    <a:lnTo>
                      <a:pt x="3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289" name="Freeform 1591"/>
              <p:cNvSpPr>
                <a:spLocks/>
              </p:cNvSpPr>
              <p:nvPr/>
            </p:nvSpPr>
            <p:spPr bwMode="auto">
              <a:xfrm>
                <a:off x="1024" y="3014"/>
                <a:ext cx="19" cy="22"/>
              </a:xfrm>
              <a:custGeom>
                <a:avLst/>
                <a:gdLst>
                  <a:gd name="T0" fmla="*/ 4 w 7"/>
                  <a:gd name="T1" fmla="*/ 2 h 8"/>
                  <a:gd name="T2" fmla="*/ 2 w 7"/>
                  <a:gd name="T3" fmla="*/ 1 h 8"/>
                  <a:gd name="T4" fmla="*/ 5 w 7"/>
                  <a:gd name="T5" fmla="*/ 3 h 8"/>
                  <a:gd name="T6" fmla="*/ 5 w 7"/>
                  <a:gd name="T7" fmla="*/ 4 h 8"/>
                  <a:gd name="T8" fmla="*/ 3 w 7"/>
                  <a:gd name="T9" fmla="*/ 2 h 8"/>
                  <a:gd name="T10" fmla="*/ 2 w 7"/>
                  <a:gd name="T11" fmla="*/ 2 h 8"/>
                  <a:gd name="T12" fmla="*/ 4 w 7"/>
                  <a:gd name="T13" fmla="*/ 3 h 8"/>
                  <a:gd name="T14" fmla="*/ 4 w 7"/>
                  <a:gd name="T15" fmla="*/ 5 h 8"/>
                  <a:gd name="T16" fmla="*/ 4 w 7"/>
                  <a:gd name="T17" fmla="*/ 4 h 8"/>
                  <a:gd name="T18" fmla="*/ 2 w 7"/>
                  <a:gd name="T19" fmla="*/ 3 h 8"/>
                  <a:gd name="T20" fmla="*/ 4 w 7"/>
                  <a:gd name="T21" fmla="*/ 8 h 8"/>
                  <a:gd name="T22" fmla="*/ 4 w 7"/>
                  <a:gd name="T23" fmla="*/ 7 h 8"/>
                  <a:gd name="T24" fmla="*/ 3 w 7"/>
                  <a:gd name="T25" fmla="*/ 5 h 8"/>
                  <a:gd name="T26" fmla="*/ 4 w 7"/>
                  <a:gd name="T27" fmla="*/ 5 h 8"/>
                  <a:gd name="T28" fmla="*/ 4 w 7"/>
                  <a:gd name="T29" fmla="*/ 6 h 8"/>
                  <a:gd name="T30" fmla="*/ 7 w 7"/>
                  <a:gd name="T31" fmla="*/ 3 h 8"/>
                  <a:gd name="T32" fmla="*/ 7 w 7"/>
                  <a:gd name="T33" fmla="*/ 3 h 8"/>
                  <a:gd name="T34" fmla="*/ 6 w 7"/>
                  <a:gd name="T35" fmla="*/ 2 h 8"/>
                  <a:gd name="T36" fmla="*/ 4 w 7"/>
                  <a:gd name="T37" fmla="*/ 2 h 8"/>
                  <a:gd name="T38" fmla="*/ 4 w 7"/>
                  <a:gd name="T39" fmla="*/ 2 h 8"/>
                  <a:gd name="T40" fmla="*/ 2 w 7"/>
                  <a:gd name="T41" fmla="*/ 1 h 8"/>
                  <a:gd name="T42" fmla="*/ 2 w 7"/>
                  <a:gd name="T43" fmla="*/ 0 h 8"/>
                  <a:gd name="T44" fmla="*/ 1 w 7"/>
                  <a:gd name="T45" fmla="*/ 1 h 8"/>
                  <a:gd name="T46" fmla="*/ 4 w 7"/>
                  <a:gd name="T47" fmla="*/ 2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7" h="8">
                    <a:moveTo>
                      <a:pt x="4" y="2"/>
                    </a:moveTo>
                    <a:cubicBezTo>
                      <a:pt x="3" y="2"/>
                      <a:pt x="3" y="1"/>
                      <a:pt x="2" y="1"/>
                    </a:cubicBezTo>
                    <a:cubicBezTo>
                      <a:pt x="3" y="2"/>
                      <a:pt x="4" y="2"/>
                      <a:pt x="5" y="3"/>
                    </a:cubicBezTo>
                    <a:cubicBezTo>
                      <a:pt x="4" y="3"/>
                      <a:pt x="5" y="4"/>
                      <a:pt x="5" y="4"/>
                    </a:cubicBezTo>
                    <a:cubicBezTo>
                      <a:pt x="5" y="3"/>
                      <a:pt x="3" y="2"/>
                      <a:pt x="3" y="2"/>
                    </a:cubicBezTo>
                    <a:cubicBezTo>
                      <a:pt x="3" y="3"/>
                      <a:pt x="2" y="2"/>
                      <a:pt x="2" y="2"/>
                    </a:cubicBezTo>
                    <a:cubicBezTo>
                      <a:pt x="3" y="3"/>
                      <a:pt x="3" y="3"/>
                      <a:pt x="4" y="3"/>
                    </a:cubicBezTo>
                    <a:cubicBezTo>
                      <a:pt x="5" y="4"/>
                      <a:pt x="5" y="5"/>
                      <a:pt x="4" y="5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3" y="3"/>
                      <a:pt x="3" y="4"/>
                      <a:pt x="2" y="3"/>
                    </a:cubicBezTo>
                    <a:cubicBezTo>
                      <a:pt x="3" y="4"/>
                      <a:pt x="2" y="5"/>
                      <a:pt x="4" y="8"/>
                    </a:cubicBezTo>
                    <a:cubicBezTo>
                      <a:pt x="5" y="8"/>
                      <a:pt x="4" y="7"/>
                      <a:pt x="4" y="7"/>
                    </a:cubicBezTo>
                    <a:cubicBezTo>
                      <a:pt x="4" y="7"/>
                      <a:pt x="3" y="6"/>
                      <a:pt x="3" y="5"/>
                    </a:cubicBezTo>
                    <a:cubicBezTo>
                      <a:pt x="4" y="5"/>
                      <a:pt x="3" y="4"/>
                      <a:pt x="4" y="5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6" y="6"/>
                      <a:pt x="7" y="4"/>
                      <a:pt x="7" y="3"/>
                    </a:cubicBezTo>
                    <a:cubicBezTo>
                      <a:pt x="7" y="3"/>
                      <a:pt x="7" y="3"/>
                      <a:pt x="7" y="3"/>
                    </a:cubicBezTo>
                    <a:cubicBezTo>
                      <a:pt x="6" y="3"/>
                      <a:pt x="6" y="3"/>
                      <a:pt x="6" y="2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4" y="2"/>
                      <a:pt x="4" y="1"/>
                      <a:pt x="4" y="2"/>
                    </a:cubicBezTo>
                    <a:cubicBezTo>
                      <a:pt x="4" y="1"/>
                      <a:pt x="3" y="1"/>
                      <a:pt x="2" y="1"/>
                    </a:cubicBezTo>
                    <a:cubicBezTo>
                      <a:pt x="2" y="1"/>
                      <a:pt x="3" y="1"/>
                      <a:pt x="2" y="0"/>
                    </a:cubicBezTo>
                    <a:cubicBezTo>
                      <a:pt x="0" y="0"/>
                      <a:pt x="3" y="1"/>
                      <a:pt x="1" y="1"/>
                    </a:cubicBezTo>
                    <a:lnTo>
                      <a:pt x="4" y="2"/>
                    </a:ln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290" name="Rectangle 1592"/>
              <p:cNvSpPr>
                <a:spLocks noChangeArrowheads="1"/>
              </p:cNvSpPr>
              <p:nvPr/>
            </p:nvSpPr>
            <p:spPr bwMode="auto">
              <a:xfrm>
                <a:off x="1032" y="3017"/>
                <a:ext cx="2" cy="1"/>
              </a:xfrm>
              <a:prstGeom prst="rect">
                <a:avLst/>
              </a:pr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291" name="Freeform 1593"/>
              <p:cNvSpPr>
                <a:spLocks/>
              </p:cNvSpPr>
              <p:nvPr/>
            </p:nvSpPr>
            <p:spPr bwMode="auto">
              <a:xfrm>
                <a:off x="1040" y="3019"/>
                <a:ext cx="5" cy="3"/>
              </a:xfrm>
              <a:custGeom>
                <a:avLst/>
                <a:gdLst>
                  <a:gd name="T0" fmla="*/ 2 w 2"/>
                  <a:gd name="T1" fmla="*/ 1 h 1"/>
                  <a:gd name="T2" fmla="*/ 1 w 2"/>
                  <a:gd name="T3" fmla="*/ 0 h 1"/>
                  <a:gd name="T4" fmla="*/ 2 w 2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2" y="1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1" y="1"/>
                      <a:pt x="2" y="1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292" name="Freeform 1594"/>
              <p:cNvSpPr>
                <a:spLocks/>
              </p:cNvSpPr>
              <p:nvPr/>
            </p:nvSpPr>
            <p:spPr bwMode="auto">
              <a:xfrm>
                <a:off x="1029" y="302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293" name="Freeform 1595"/>
              <p:cNvSpPr>
                <a:spLocks/>
              </p:cNvSpPr>
              <p:nvPr/>
            </p:nvSpPr>
            <p:spPr bwMode="auto">
              <a:xfrm>
                <a:off x="1026" y="3028"/>
                <a:ext cx="8" cy="10"/>
              </a:xfrm>
              <a:custGeom>
                <a:avLst/>
                <a:gdLst>
                  <a:gd name="T0" fmla="*/ 2 w 3"/>
                  <a:gd name="T1" fmla="*/ 4 h 4"/>
                  <a:gd name="T2" fmla="*/ 3 w 3"/>
                  <a:gd name="T3" fmla="*/ 3 h 4"/>
                  <a:gd name="T4" fmla="*/ 1 w 3"/>
                  <a:gd name="T5" fmla="*/ 0 h 4"/>
                  <a:gd name="T6" fmla="*/ 2 w 3"/>
                  <a:gd name="T7" fmla="*/ 2 h 4"/>
                  <a:gd name="T8" fmla="*/ 1 w 3"/>
                  <a:gd name="T9" fmla="*/ 3 h 4"/>
                  <a:gd name="T10" fmla="*/ 2 w 3"/>
                  <a:gd name="T11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" h="4">
                    <a:moveTo>
                      <a:pt x="2" y="4"/>
                    </a:moveTo>
                    <a:cubicBezTo>
                      <a:pt x="2" y="4"/>
                      <a:pt x="2" y="2"/>
                      <a:pt x="3" y="3"/>
                    </a:cubicBezTo>
                    <a:cubicBezTo>
                      <a:pt x="3" y="2"/>
                      <a:pt x="1" y="1"/>
                      <a:pt x="1" y="0"/>
                    </a:cubicBezTo>
                    <a:cubicBezTo>
                      <a:pt x="0" y="0"/>
                      <a:pt x="2" y="2"/>
                      <a:pt x="2" y="2"/>
                    </a:cubicBezTo>
                    <a:cubicBezTo>
                      <a:pt x="1" y="1"/>
                      <a:pt x="1" y="3"/>
                      <a:pt x="1" y="3"/>
                    </a:cubicBezTo>
                    <a:lnTo>
                      <a:pt x="2" y="4"/>
                    </a:ln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294" name="Freeform 1596"/>
              <p:cNvSpPr>
                <a:spLocks/>
              </p:cNvSpPr>
              <p:nvPr/>
            </p:nvSpPr>
            <p:spPr bwMode="auto">
              <a:xfrm>
                <a:off x="994" y="3019"/>
                <a:ext cx="35" cy="19"/>
              </a:xfrm>
              <a:custGeom>
                <a:avLst/>
                <a:gdLst>
                  <a:gd name="T0" fmla="*/ 10 w 13"/>
                  <a:gd name="T1" fmla="*/ 3 h 7"/>
                  <a:gd name="T2" fmla="*/ 10 w 13"/>
                  <a:gd name="T3" fmla="*/ 4 h 7"/>
                  <a:gd name="T4" fmla="*/ 10 w 13"/>
                  <a:gd name="T5" fmla="*/ 3 h 7"/>
                  <a:gd name="T6" fmla="*/ 9 w 13"/>
                  <a:gd name="T7" fmla="*/ 2 h 7"/>
                  <a:gd name="T8" fmla="*/ 9 w 13"/>
                  <a:gd name="T9" fmla="*/ 3 h 7"/>
                  <a:gd name="T10" fmla="*/ 8 w 13"/>
                  <a:gd name="T11" fmla="*/ 4 h 7"/>
                  <a:gd name="T12" fmla="*/ 8 w 13"/>
                  <a:gd name="T13" fmla="*/ 5 h 7"/>
                  <a:gd name="T14" fmla="*/ 8 w 13"/>
                  <a:gd name="T15" fmla="*/ 2 h 7"/>
                  <a:gd name="T16" fmla="*/ 8 w 13"/>
                  <a:gd name="T17" fmla="*/ 6 h 7"/>
                  <a:gd name="T18" fmla="*/ 6 w 13"/>
                  <a:gd name="T19" fmla="*/ 5 h 7"/>
                  <a:gd name="T20" fmla="*/ 7 w 13"/>
                  <a:gd name="T21" fmla="*/ 5 h 7"/>
                  <a:gd name="T22" fmla="*/ 6 w 13"/>
                  <a:gd name="T23" fmla="*/ 4 h 7"/>
                  <a:gd name="T24" fmla="*/ 7 w 13"/>
                  <a:gd name="T25" fmla="*/ 3 h 7"/>
                  <a:gd name="T26" fmla="*/ 6 w 13"/>
                  <a:gd name="T27" fmla="*/ 3 h 7"/>
                  <a:gd name="T28" fmla="*/ 6 w 13"/>
                  <a:gd name="T29" fmla="*/ 2 h 7"/>
                  <a:gd name="T30" fmla="*/ 5 w 13"/>
                  <a:gd name="T31" fmla="*/ 2 h 7"/>
                  <a:gd name="T32" fmla="*/ 5 w 13"/>
                  <a:gd name="T33" fmla="*/ 1 h 7"/>
                  <a:gd name="T34" fmla="*/ 3 w 13"/>
                  <a:gd name="T35" fmla="*/ 3 h 7"/>
                  <a:gd name="T36" fmla="*/ 3 w 13"/>
                  <a:gd name="T37" fmla="*/ 3 h 7"/>
                  <a:gd name="T38" fmla="*/ 5 w 13"/>
                  <a:gd name="T39" fmla="*/ 2 h 7"/>
                  <a:gd name="T40" fmla="*/ 4 w 13"/>
                  <a:gd name="T41" fmla="*/ 2 h 7"/>
                  <a:gd name="T42" fmla="*/ 5 w 13"/>
                  <a:gd name="T43" fmla="*/ 1 h 7"/>
                  <a:gd name="T44" fmla="*/ 2 w 13"/>
                  <a:gd name="T45" fmla="*/ 1 h 7"/>
                  <a:gd name="T46" fmla="*/ 3 w 13"/>
                  <a:gd name="T47" fmla="*/ 0 h 7"/>
                  <a:gd name="T48" fmla="*/ 0 w 13"/>
                  <a:gd name="T49" fmla="*/ 2 h 7"/>
                  <a:gd name="T50" fmla="*/ 2 w 13"/>
                  <a:gd name="T51" fmla="*/ 5 h 7"/>
                  <a:gd name="T52" fmla="*/ 4 w 13"/>
                  <a:gd name="T53" fmla="*/ 4 h 7"/>
                  <a:gd name="T54" fmla="*/ 3 w 13"/>
                  <a:gd name="T55" fmla="*/ 6 h 7"/>
                  <a:gd name="T56" fmla="*/ 4 w 13"/>
                  <a:gd name="T57" fmla="*/ 4 h 7"/>
                  <a:gd name="T58" fmla="*/ 4 w 13"/>
                  <a:gd name="T59" fmla="*/ 6 h 7"/>
                  <a:gd name="T60" fmla="*/ 5 w 13"/>
                  <a:gd name="T61" fmla="*/ 5 h 7"/>
                  <a:gd name="T62" fmla="*/ 4 w 13"/>
                  <a:gd name="T63" fmla="*/ 7 h 7"/>
                  <a:gd name="T64" fmla="*/ 10 w 13"/>
                  <a:gd name="T65" fmla="*/ 7 h 7"/>
                  <a:gd name="T66" fmla="*/ 10 w 13"/>
                  <a:gd name="T67" fmla="*/ 5 h 7"/>
                  <a:gd name="T68" fmla="*/ 11 w 13"/>
                  <a:gd name="T69" fmla="*/ 5 h 7"/>
                  <a:gd name="T70" fmla="*/ 11 w 13"/>
                  <a:gd name="T71" fmla="*/ 3 h 7"/>
                  <a:gd name="T72" fmla="*/ 12 w 13"/>
                  <a:gd name="T73" fmla="*/ 6 h 7"/>
                  <a:gd name="T74" fmla="*/ 13 w 13"/>
                  <a:gd name="T75" fmla="*/ 6 h 7"/>
                  <a:gd name="T76" fmla="*/ 12 w 13"/>
                  <a:gd name="T77" fmla="*/ 5 h 7"/>
                  <a:gd name="T78" fmla="*/ 13 w 13"/>
                  <a:gd name="T79" fmla="*/ 6 h 7"/>
                  <a:gd name="T80" fmla="*/ 11 w 13"/>
                  <a:gd name="T81" fmla="*/ 2 h 7"/>
                  <a:gd name="T82" fmla="*/ 9 w 13"/>
                  <a:gd name="T83" fmla="*/ 1 h 7"/>
                  <a:gd name="T84" fmla="*/ 10 w 13"/>
                  <a:gd name="T85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3" h="7">
                    <a:moveTo>
                      <a:pt x="10" y="3"/>
                    </a:moveTo>
                    <a:cubicBezTo>
                      <a:pt x="10" y="3"/>
                      <a:pt x="10" y="4"/>
                      <a:pt x="10" y="4"/>
                    </a:cubicBezTo>
                    <a:cubicBezTo>
                      <a:pt x="9" y="3"/>
                      <a:pt x="9" y="3"/>
                      <a:pt x="10" y="3"/>
                    </a:cubicBezTo>
                    <a:cubicBezTo>
                      <a:pt x="9" y="1"/>
                      <a:pt x="9" y="3"/>
                      <a:pt x="9" y="2"/>
                    </a:cubicBezTo>
                    <a:cubicBezTo>
                      <a:pt x="9" y="3"/>
                      <a:pt x="9" y="3"/>
                      <a:pt x="9" y="3"/>
                    </a:cubicBezTo>
                    <a:cubicBezTo>
                      <a:pt x="9" y="3"/>
                      <a:pt x="9" y="4"/>
                      <a:pt x="8" y="4"/>
                    </a:cubicBezTo>
                    <a:cubicBezTo>
                      <a:pt x="8" y="4"/>
                      <a:pt x="8" y="4"/>
                      <a:pt x="8" y="5"/>
                    </a:cubicBezTo>
                    <a:cubicBezTo>
                      <a:pt x="8" y="4"/>
                      <a:pt x="8" y="4"/>
                      <a:pt x="8" y="2"/>
                    </a:cubicBezTo>
                    <a:cubicBezTo>
                      <a:pt x="8" y="3"/>
                      <a:pt x="8" y="5"/>
                      <a:pt x="8" y="6"/>
                    </a:cubicBezTo>
                    <a:cubicBezTo>
                      <a:pt x="7" y="4"/>
                      <a:pt x="7" y="6"/>
                      <a:pt x="6" y="5"/>
                    </a:cubicBezTo>
                    <a:cubicBezTo>
                      <a:pt x="6" y="5"/>
                      <a:pt x="7" y="4"/>
                      <a:pt x="7" y="5"/>
                    </a:cubicBezTo>
                    <a:cubicBezTo>
                      <a:pt x="7" y="3"/>
                      <a:pt x="6" y="5"/>
                      <a:pt x="6" y="4"/>
                    </a:cubicBezTo>
                    <a:cubicBezTo>
                      <a:pt x="7" y="3"/>
                      <a:pt x="7" y="3"/>
                      <a:pt x="7" y="3"/>
                    </a:cubicBezTo>
                    <a:cubicBezTo>
                      <a:pt x="6" y="3"/>
                      <a:pt x="6" y="4"/>
                      <a:pt x="6" y="3"/>
                    </a:cubicBezTo>
                    <a:cubicBezTo>
                      <a:pt x="6" y="2"/>
                      <a:pt x="6" y="2"/>
                      <a:pt x="6" y="2"/>
                    </a:cubicBezTo>
                    <a:cubicBezTo>
                      <a:pt x="5" y="3"/>
                      <a:pt x="5" y="2"/>
                      <a:pt x="5" y="2"/>
                    </a:cubicBezTo>
                    <a:cubicBezTo>
                      <a:pt x="5" y="1"/>
                      <a:pt x="5" y="1"/>
                      <a:pt x="5" y="1"/>
                    </a:cubicBezTo>
                    <a:cubicBezTo>
                      <a:pt x="4" y="2"/>
                      <a:pt x="5" y="2"/>
                      <a:pt x="3" y="3"/>
                    </a:cubicBezTo>
                    <a:cubicBezTo>
                      <a:pt x="5" y="1"/>
                      <a:pt x="2" y="4"/>
                      <a:pt x="3" y="3"/>
                    </a:cubicBezTo>
                    <a:cubicBezTo>
                      <a:pt x="4" y="2"/>
                      <a:pt x="4" y="3"/>
                      <a:pt x="5" y="2"/>
                    </a:cubicBezTo>
                    <a:cubicBezTo>
                      <a:pt x="3" y="2"/>
                      <a:pt x="4" y="2"/>
                      <a:pt x="4" y="2"/>
                    </a:cubicBezTo>
                    <a:cubicBezTo>
                      <a:pt x="5" y="1"/>
                      <a:pt x="3" y="1"/>
                      <a:pt x="5" y="1"/>
                    </a:cubicBezTo>
                    <a:cubicBezTo>
                      <a:pt x="4" y="1"/>
                      <a:pt x="3" y="1"/>
                      <a:pt x="2" y="1"/>
                    </a:cubicBezTo>
                    <a:cubicBezTo>
                      <a:pt x="3" y="1"/>
                      <a:pt x="3" y="1"/>
                      <a:pt x="3" y="0"/>
                    </a:cubicBezTo>
                    <a:cubicBezTo>
                      <a:pt x="3" y="1"/>
                      <a:pt x="0" y="1"/>
                      <a:pt x="0" y="2"/>
                    </a:cubicBezTo>
                    <a:cubicBezTo>
                      <a:pt x="1" y="3"/>
                      <a:pt x="2" y="3"/>
                      <a:pt x="2" y="5"/>
                    </a:cubicBezTo>
                    <a:cubicBezTo>
                      <a:pt x="4" y="3"/>
                      <a:pt x="3" y="5"/>
                      <a:pt x="4" y="4"/>
                    </a:cubicBezTo>
                    <a:cubicBezTo>
                      <a:pt x="3" y="6"/>
                      <a:pt x="3" y="6"/>
                      <a:pt x="3" y="6"/>
                    </a:cubicBezTo>
                    <a:cubicBezTo>
                      <a:pt x="4" y="6"/>
                      <a:pt x="3" y="5"/>
                      <a:pt x="4" y="4"/>
                    </a:cubicBezTo>
                    <a:cubicBezTo>
                      <a:pt x="4" y="4"/>
                      <a:pt x="4" y="5"/>
                      <a:pt x="4" y="6"/>
                    </a:cubicBezTo>
                    <a:cubicBezTo>
                      <a:pt x="4" y="6"/>
                      <a:pt x="4" y="6"/>
                      <a:pt x="5" y="5"/>
                    </a:cubicBezTo>
                    <a:cubicBezTo>
                      <a:pt x="4" y="7"/>
                      <a:pt x="4" y="7"/>
                      <a:pt x="4" y="7"/>
                    </a:cubicBezTo>
                    <a:cubicBezTo>
                      <a:pt x="6" y="7"/>
                      <a:pt x="8" y="6"/>
                      <a:pt x="10" y="7"/>
                    </a:cubicBezTo>
                    <a:cubicBezTo>
                      <a:pt x="10" y="5"/>
                      <a:pt x="10" y="5"/>
                      <a:pt x="10" y="5"/>
                    </a:cubicBezTo>
                    <a:cubicBezTo>
                      <a:pt x="11" y="6"/>
                      <a:pt x="10" y="2"/>
                      <a:pt x="11" y="5"/>
                    </a:cubicBezTo>
                    <a:cubicBezTo>
                      <a:pt x="11" y="3"/>
                      <a:pt x="11" y="3"/>
                      <a:pt x="11" y="3"/>
                    </a:cubicBezTo>
                    <a:cubicBezTo>
                      <a:pt x="11" y="4"/>
                      <a:pt x="12" y="5"/>
                      <a:pt x="12" y="6"/>
                    </a:cubicBezTo>
                    <a:cubicBezTo>
                      <a:pt x="12" y="6"/>
                      <a:pt x="13" y="6"/>
                      <a:pt x="13" y="6"/>
                    </a:cubicBezTo>
                    <a:cubicBezTo>
                      <a:pt x="12" y="5"/>
                      <a:pt x="12" y="5"/>
                      <a:pt x="12" y="5"/>
                    </a:cubicBezTo>
                    <a:cubicBezTo>
                      <a:pt x="12" y="4"/>
                      <a:pt x="12" y="5"/>
                      <a:pt x="13" y="6"/>
                    </a:cubicBezTo>
                    <a:cubicBezTo>
                      <a:pt x="13" y="4"/>
                      <a:pt x="11" y="3"/>
                      <a:pt x="11" y="2"/>
                    </a:cubicBezTo>
                    <a:cubicBezTo>
                      <a:pt x="11" y="5"/>
                      <a:pt x="9" y="0"/>
                      <a:pt x="9" y="1"/>
                    </a:cubicBezTo>
                    <a:cubicBezTo>
                      <a:pt x="9" y="2"/>
                      <a:pt x="10" y="3"/>
                      <a:pt x="10" y="3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295" name="Freeform 1597"/>
              <p:cNvSpPr>
                <a:spLocks/>
              </p:cNvSpPr>
              <p:nvPr/>
            </p:nvSpPr>
            <p:spPr bwMode="auto">
              <a:xfrm>
                <a:off x="1026" y="3036"/>
                <a:ext cx="0" cy="2"/>
              </a:xfrm>
              <a:custGeom>
                <a:avLst/>
                <a:gdLst>
                  <a:gd name="T0" fmla="*/ 2 h 2"/>
                  <a:gd name="T1" fmla="*/ 0 h 2"/>
                  <a:gd name="T2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296" name="Freeform 1598"/>
              <p:cNvSpPr>
                <a:spLocks/>
              </p:cNvSpPr>
              <p:nvPr/>
            </p:nvSpPr>
            <p:spPr bwMode="auto">
              <a:xfrm>
                <a:off x="999" y="3019"/>
                <a:ext cx="3" cy="0"/>
              </a:xfrm>
              <a:custGeom>
                <a:avLst/>
                <a:gdLst>
                  <a:gd name="T0" fmla="*/ 1 w 1"/>
                  <a:gd name="T1" fmla="*/ 1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1" y="0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297" name="Rectangle 1599"/>
              <p:cNvSpPr>
                <a:spLocks noChangeArrowheads="1"/>
              </p:cNvSpPr>
              <p:nvPr/>
            </p:nvSpPr>
            <p:spPr bwMode="auto">
              <a:xfrm>
                <a:off x="1029" y="3036"/>
                <a:ext cx="1" cy="1"/>
              </a:xfrm>
              <a:prstGeom prst="rect">
                <a:avLst/>
              </a:pr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298" name="Freeform 1600"/>
              <p:cNvSpPr>
                <a:spLocks/>
              </p:cNvSpPr>
              <p:nvPr/>
            </p:nvSpPr>
            <p:spPr bwMode="auto">
              <a:xfrm>
                <a:off x="1024" y="3025"/>
                <a:ext cx="2" cy="3"/>
              </a:xfrm>
              <a:custGeom>
                <a:avLst/>
                <a:gdLst>
                  <a:gd name="T0" fmla="*/ 2 w 2"/>
                  <a:gd name="T1" fmla="*/ 0 h 3"/>
                  <a:gd name="T2" fmla="*/ 0 w 2"/>
                  <a:gd name="T3" fmla="*/ 0 h 3"/>
                  <a:gd name="T4" fmla="*/ 2 w 2"/>
                  <a:gd name="T5" fmla="*/ 3 h 3"/>
                  <a:gd name="T6" fmla="*/ 2 w 2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3">
                    <a:moveTo>
                      <a:pt x="2" y="0"/>
                    </a:moveTo>
                    <a:lnTo>
                      <a:pt x="0" y="0"/>
                    </a:lnTo>
                    <a:lnTo>
                      <a:pt x="2" y="3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299" name="Freeform 1601"/>
              <p:cNvSpPr>
                <a:spLocks/>
              </p:cNvSpPr>
              <p:nvPr/>
            </p:nvSpPr>
            <p:spPr bwMode="auto">
              <a:xfrm>
                <a:off x="1002" y="3017"/>
                <a:ext cx="3" cy="0"/>
              </a:xfrm>
              <a:custGeom>
                <a:avLst/>
                <a:gdLst>
                  <a:gd name="T0" fmla="*/ 3 w 3"/>
                  <a:gd name="T1" fmla="*/ 0 w 3"/>
                  <a:gd name="T2" fmla="*/ 3 w 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3">
                    <a:moveTo>
                      <a:pt x="3" y="0"/>
                    </a:moveTo>
                    <a:lnTo>
                      <a:pt x="0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300" name="Freeform 1602"/>
              <p:cNvSpPr>
                <a:spLocks/>
              </p:cNvSpPr>
              <p:nvPr/>
            </p:nvSpPr>
            <p:spPr bwMode="auto">
              <a:xfrm>
                <a:off x="1010" y="3011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301" name="Freeform 1603"/>
              <p:cNvSpPr>
                <a:spLocks/>
              </p:cNvSpPr>
              <p:nvPr/>
            </p:nvSpPr>
            <p:spPr bwMode="auto">
              <a:xfrm>
                <a:off x="991" y="2987"/>
                <a:ext cx="60" cy="32"/>
              </a:xfrm>
              <a:custGeom>
                <a:avLst/>
                <a:gdLst>
                  <a:gd name="T0" fmla="*/ 17 w 22"/>
                  <a:gd name="T1" fmla="*/ 10 h 12"/>
                  <a:gd name="T2" fmla="*/ 19 w 22"/>
                  <a:gd name="T3" fmla="*/ 11 h 12"/>
                  <a:gd name="T4" fmla="*/ 20 w 22"/>
                  <a:gd name="T5" fmla="*/ 10 h 12"/>
                  <a:gd name="T6" fmla="*/ 19 w 22"/>
                  <a:gd name="T7" fmla="*/ 7 h 12"/>
                  <a:gd name="T8" fmla="*/ 17 w 22"/>
                  <a:gd name="T9" fmla="*/ 4 h 12"/>
                  <a:gd name="T10" fmla="*/ 15 w 22"/>
                  <a:gd name="T11" fmla="*/ 2 h 12"/>
                  <a:gd name="T12" fmla="*/ 12 w 22"/>
                  <a:gd name="T13" fmla="*/ 3 h 12"/>
                  <a:gd name="T14" fmla="*/ 11 w 22"/>
                  <a:gd name="T15" fmla="*/ 3 h 12"/>
                  <a:gd name="T16" fmla="*/ 10 w 22"/>
                  <a:gd name="T17" fmla="*/ 2 h 12"/>
                  <a:gd name="T18" fmla="*/ 10 w 22"/>
                  <a:gd name="T19" fmla="*/ 6 h 12"/>
                  <a:gd name="T20" fmla="*/ 9 w 22"/>
                  <a:gd name="T21" fmla="*/ 6 h 12"/>
                  <a:gd name="T22" fmla="*/ 7 w 22"/>
                  <a:gd name="T23" fmla="*/ 5 h 12"/>
                  <a:gd name="T24" fmla="*/ 6 w 22"/>
                  <a:gd name="T25" fmla="*/ 5 h 12"/>
                  <a:gd name="T26" fmla="*/ 4 w 22"/>
                  <a:gd name="T27" fmla="*/ 6 h 12"/>
                  <a:gd name="T28" fmla="*/ 4 w 22"/>
                  <a:gd name="T29" fmla="*/ 7 h 12"/>
                  <a:gd name="T30" fmla="*/ 4 w 22"/>
                  <a:gd name="T31" fmla="*/ 9 h 12"/>
                  <a:gd name="T32" fmla="*/ 3 w 22"/>
                  <a:gd name="T33" fmla="*/ 8 h 12"/>
                  <a:gd name="T34" fmla="*/ 3 w 22"/>
                  <a:gd name="T35" fmla="*/ 9 h 12"/>
                  <a:gd name="T36" fmla="*/ 2 w 22"/>
                  <a:gd name="T37" fmla="*/ 12 h 12"/>
                  <a:gd name="T38" fmla="*/ 3 w 22"/>
                  <a:gd name="T39" fmla="*/ 11 h 12"/>
                  <a:gd name="T40" fmla="*/ 2 w 22"/>
                  <a:gd name="T41" fmla="*/ 10 h 12"/>
                  <a:gd name="T42" fmla="*/ 5 w 22"/>
                  <a:gd name="T43" fmla="*/ 10 h 12"/>
                  <a:gd name="T44" fmla="*/ 6 w 22"/>
                  <a:gd name="T45" fmla="*/ 10 h 12"/>
                  <a:gd name="T46" fmla="*/ 6 w 22"/>
                  <a:gd name="T47" fmla="*/ 10 h 12"/>
                  <a:gd name="T48" fmla="*/ 6 w 22"/>
                  <a:gd name="T49" fmla="*/ 10 h 12"/>
                  <a:gd name="T50" fmla="*/ 7 w 22"/>
                  <a:gd name="T51" fmla="*/ 9 h 12"/>
                  <a:gd name="T52" fmla="*/ 7 w 22"/>
                  <a:gd name="T53" fmla="*/ 8 h 12"/>
                  <a:gd name="T54" fmla="*/ 7 w 22"/>
                  <a:gd name="T55" fmla="*/ 9 h 12"/>
                  <a:gd name="T56" fmla="*/ 7 w 22"/>
                  <a:gd name="T57" fmla="*/ 8 h 12"/>
                  <a:gd name="T58" fmla="*/ 8 w 22"/>
                  <a:gd name="T59" fmla="*/ 8 h 12"/>
                  <a:gd name="T60" fmla="*/ 8 w 22"/>
                  <a:gd name="T61" fmla="*/ 7 h 12"/>
                  <a:gd name="T62" fmla="*/ 9 w 22"/>
                  <a:gd name="T63" fmla="*/ 8 h 12"/>
                  <a:gd name="T64" fmla="*/ 10 w 22"/>
                  <a:gd name="T65" fmla="*/ 8 h 12"/>
                  <a:gd name="T66" fmla="*/ 10 w 22"/>
                  <a:gd name="T67" fmla="*/ 6 h 12"/>
                  <a:gd name="T68" fmla="*/ 11 w 22"/>
                  <a:gd name="T69" fmla="*/ 6 h 12"/>
                  <a:gd name="T70" fmla="*/ 13 w 22"/>
                  <a:gd name="T71" fmla="*/ 5 h 12"/>
                  <a:gd name="T72" fmla="*/ 14 w 22"/>
                  <a:gd name="T73" fmla="*/ 6 h 12"/>
                  <a:gd name="T74" fmla="*/ 16 w 22"/>
                  <a:gd name="T75" fmla="*/ 6 h 12"/>
                  <a:gd name="T76" fmla="*/ 16 w 22"/>
                  <a:gd name="T77" fmla="*/ 4 h 12"/>
                  <a:gd name="T78" fmla="*/ 15 w 22"/>
                  <a:gd name="T79" fmla="*/ 7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22" h="12">
                    <a:moveTo>
                      <a:pt x="15" y="8"/>
                    </a:moveTo>
                    <a:cubicBezTo>
                      <a:pt x="16" y="8"/>
                      <a:pt x="16" y="9"/>
                      <a:pt x="17" y="10"/>
                    </a:cubicBezTo>
                    <a:cubicBezTo>
                      <a:pt x="17" y="9"/>
                      <a:pt x="17" y="9"/>
                      <a:pt x="17" y="9"/>
                    </a:cubicBezTo>
                    <a:cubicBezTo>
                      <a:pt x="17" y="9"/>
                      <a:pt x="17" y="11"/>
                      <a:pt x="19" y="11"/>
                    </a:cubicBezTo>
                    <a:cubicBezTo>
                      <a:pt x="18" y="11"/>
                      <a:pt x="18" y="11"/>
                      <a:pt x="18" y="11"/>
                    </a:cubicBezTo>
                    <a:cubicBezTo>
                      <a:pt x="18" y="10"/>
                      <a:pt x="20" y="11"/>
                      <a:pt x="20" y="10"/>
                    </a:cubicBezTo>
                    <a:cubicBezTo>
                      <a:pt x="20" y="9"/>
                      <a:pt x="17" y="8"/>
                      <a:pt x="18" y="8"/>
                    </a:cubicBezTo>
                    <a:cubicBezTo>
                      <a:pt x="18" y="7"/>
                      <a:pt x="19" y="7"/>
                      <a:pt x="19" y="7"/>
                    </a:cubicBezTo>
                    <a:cubicBezTo>
                      <a:pt x="20" y="7"/>
                      <a:pt x="17" y="7"/>
                      <a:pt x="17" y="7"/>
                    </a:cubicBezTo>
                    <a:cubicBezTo>
                      <a:pt x="22" y="4"/>
                      <a:pt x="15" y="6"/>
                      <a:pt x="17" y="4"/>
                    </a:cubicBezTo>
                    <a:cubicBezTo>
                      <a:pt x="16" y="3"/>
                      <a:pt x="16" y="3"/>
                      <a:pt x="15" y="4"/>
                    </a:cubicBezTo>
                    <a:cubicBezTo>
                      <a:pt x="16" y="3"/>
                      <a:pt x="14" y="4"/>
                      <a:pt x="15" y="2"/>
                    </a:cubicBezTo>
                    <a:cubicBezTo>
                      <a:pt x="14" y="5"/>
                      <a:pt x="14" y="0"/>
                      <a:pt x="13" y="4"/>
                    </a:cubicBezTo>
                    <a:cubicBezTo>
                      <a:pt x="12" y="3"/>
                      <a:pt x="13" y="4"/>
                      <a:pt x="12" y="3"/>
                    </a:cubicBezTo>
                    <a:cubicBezTo>
                      <a:pt x="12" y="3"/>
                      <a:pt x="12" y="3"/>
                      <a:pt x="12" y="3"/>
                    </a:cubicBezTo>
                    <a:cubicBezTo>
                      <a:pt x="12" y="2"/>
                      <a:pt x="12" y="5"/>
                      <a:pt x="11" y="3"/>
                    </a:cubicBezTo>
                    <a:cubicBezTo>
                      <a:pt x="11" y="2"/>
                      <a:pt x="11" y="4"/>
                      <a:pt x="11" y="5"/>
                    </a:cubicBezTo>
                    <a:cubicBezTo>
                      <a:pt x="10" y="5"/>
                      <a:pt x="10" y="4"/>
                      <a:pt x="10" y="2"/>
                    </a:cubicBezTo>
                    <a:cubicBezTo>
                      <a:pt x="10" y="4"/>
                      <a:pt x="10" y="3"/>
                      <a:pt x="9" y="4"/>
                    </a:cubicBezTo>
                    <a:cubicBezTo>
                      <a:pt x="9" y="4"/>
                      <a:pt x="10" y="5"/>
                      <a:pt x="10" y="6"/>
                    </a:cubicBezTo>
                    <a:cubicBezTo>
                      <a:pt x="9" y="5"/>
                      <a:pt x="9" y="7"/>
                      <a:pt x="9" y="8"/>
                    </a:cubicBezTo>
                    <a:cubicBezTo>
                      <a:pt x="8" y="6"/>
                      <a:pt x="10" y="7"/>
                      <a:pt x="9" y="6"/>
                    </a:cubicBezTo>
                    <a:cubicBezTo>
                      <a:pt x="9" y="5"/>
                      <a:pt x="9" y="5"/>
                      <a:pt x="9" y="3"/>
                    </a:cubicBezTo>
                    <a:cubicBezTo>
                      <a:pt x="9" y="3"/>
                      <a:pt x="8" y="4"/>
                      <a:pt x="7" y="5"/>
                    </a:cubicBezTo>
                    <a:cubicBezTo>
                      <a:pt x="7" y="5"/>
                      <a:pt x="7" y="4"/>
                      <a:pt x="7" y="4"/>
                    </a:cubicBezTo>
                    <a:cubicBezTo>
                      <a:pt x="6" y="3"/>
                      <a:pt x="7" y="6"/>
                      <a:pt x="6" y="5"/>
                    </a:cubicBezTo>
                    <a:cubicBezTo>
                      <a:pt x="6" y="4"/>
                      <a:pt x="6" y="4"/>
                      <a:pt x="6" y="4"/>
                    </a:cubicBezTo>
                    <a:cubicBezTo>
                      <a:pt x="6" y="6"/>
                      <a:pt x="4" y="5"/>
                      <a:pt x="4" y="6"/>
                    </a:cubicBezTo>
                    <a:cubicBezTo>
                      <a:pt x="5" y="6"/>
                      <a:pt x="5" y="6"/>
                      <a:pt x="5" y="7"/>
                    </a:cubicBezTo>
                    <a:cubicBezTo>
                      <a:pt x="3" y="4"/>
                      <a:pt x="5" y="8"/>
                      <a:pt x="4" y="7"/>
                    </a:cubicBezTo>
                    <a:cubicBezTo>
                      <a:pt x="5" y="8"/>
                      <a:pt x="6" y="9"/>
                      <a:pt x="6" y="9"/>
                    </a:cubicBezTo>
                    <a:cubicBezTo>
                      <a:pt x="4" y="9"/>
                      <a:pt x="4" y="9"/>
                      <a:pt x="4" y="9"/>
                    </a:cubicBezTo>
                    <a:cubicBezTo>
                      <a:pt x="5" y="9"/>
                      <a:pt x="3" y="7"/>
                      <a:pt x="3" y="6"/>
                    </a:cubicBezTo>
                    <a:cubicBezTo>
                      <a:pt x="3" y="7"/>
                      <a:pt x="2" y="7"/>
                      <a:pt x="3" y="8"/>
                    </a:cubicBezTo>
                    <a:cubicBezTo>
                      <a:pt x="2" y="7"/>
                      <a:pt x="2" y="7"/>
                      <a:pt x="2" y="7"/>
                    </a:cubicBezTo>
                    <a:cubicBezTo>
                      <a:pt x="1" y="8"/>
                      <a:pt x="4" y="9"/>
                      <a:pt x="3" y="9"/>
                    </a:cubicBezTo>
                    <a:cubicBezTo>
                      <a:pt x="2" y="9"/>
                      <a:pt x="2" y="9"/>
                      <a:pt x="2" y="9"/>
                    </a:cubicBezTo>
                    <a:cubicBezTo>
                      <a:pt x="1" y="10"/>
                      <a:pt x="0" y="12"/>
                      <a:pt x="2" y="12"/>
                    </a:cubicBezTo>
                    <a:cubicBezTo>
                      <a:pt x="3" y="12"/>
                      <a:pt x="5" y="11"/>
                      <a:pt x="6" y="11"/>
                    </a:cubicBezTo>
                    <a:cubicBezTo>
                      <a:pt x="5" y="11"/>
                      <a:pt x="4" y="11"/>
                      <a:pt x="3" y="11"/>
                    </a:cubicBezTo>
                    <a:cubicBezTo>
                      <a:pt x="4" y="11"/>
                      <a:pt x="4" y="11"/>
                      <a:pt x="4" y="11"/>
                    </a:cubicBezTo>
                    <a:cubicBezTo>
                      <a:pt x="3" y="11"/>
                      <a:pt x="2" y="10"/>
                      <a:pt x="2" y="10"/>
                    </a:cubicBezTo>
                    <a:cubicBezTo>
                      <a:pt x="1" y="10"/>
                      <a:pt x="3" y="10"/>
                      <a:pt x="2" y="10"/>
                    </a:cubicBezTo>
                    <a:cubicBezTo>
                      <a:pt x="4" y="10"/>
                      <a:pt x="4" y="10"/>
                      <a:pt x="5" y="10"/>
                    </a:cubicBezTo>
                    <a:cubicBezTo>
                      <a:pt x="5" y="10"/>
                      <a:pt x="5" y="10"/>
                      <a:pt x="5" y="10"/>
                    </a:cubicBezTo>
                    <a:cubicBezTo>
                      <a:pt x="5" y="10"/>
                      <a:pt x="5" y="10"/>
                      <a:pt x="6" y="10"/>
                    </a:cubicBezTo>
                    <a:cubicBezTo>
                      <a:pt x="4" y="9"/>
                      <a:pt x="7" y="10"/>
                      <a:pt x="6" y="10"/>
                    </a:cubicBezTo>
                    <a:cubicBezTo>
                      <a:pt x="6" y="10"/>
                      <a:pt x="6" y="10"/>
                      <a:pt x="6" y="10"/>
                    </a:cubicBezTo>
                    <a:cubicBezTo>
                      <a:pt x="5" y="9"/>
                      <a:pt x="5" y="9"/>
                      <a:pt x="5" y="9"/>
                    </a:cubicBezTo>
                    <a:cubicBezTo>
                      <a:pt x="6" y="10"/>
                      <a:pt x="6" y="10"/>
                      <a:pt x="6" y="10"/>
                    </a:cubicBezTo>
                    <a:cubicBezTo>
                      <a:pt x="6" y="9"/>
                      <a:pt x="4" y="8"/>
                      <a:pt x="5" y="8"/>
                    </a:cubicBezTo>
                    <a:cubicBezTo>
                      <a:pt x="6" y="9"/>
                      <a:pt x="6" y="8"/>
                      <a:pt x="7" y="9"/>
                    </a:cubicBezTo>
                    <a:cubicBezTo>
                      <a:pt x="6" y="8"/>
                      <a:pt x="7" y="9"/>
                      <a:pt x="6" y="8"/>
                    </a:cubicBezTo>
                    <a:cubicBezTo>
                      <a:pt x="6" y="7"/>
                      <a:pt x="6" y="7"/>
                      <a:pt x="7" y="8"/>
                    </a:cubicBezTo>
                    <a:cubicBezTo>
                      <a:pt x="7" y="9"/>
                      <a:pt x="7" y="9"/>
                      <a:pt x="7" y="9"/>
                    </a:cubicBezTo>
                    <a:cubicBezTo>
                      <a:pt x="7" y="9"/>
                      <a:pt x="7" y="9"/>
                      <a:pt x="7" y="9"/>
                    </a:cubicBezTo>
                    <a:cubicBezTo>
                      <a:pt x="7" y="9"/>
                      <a:pt x="7" y="9"/>
                      <a:pt x="7" y="9"/>
                    </a:cubicBezTo>
                    <a:cubicBezTo>
                      <a:pt x="7" y="9"/>
                      <a:pt x="7" y="8"/>
                      <a:pt x="7" y="8"/>
                    </a:cubicBezTo>
                    <a:cubicBezTo>
                      <a:pt x="7" y="9"/>
                      <a:pt x="7" y="9"/>
                      <a:pt x="7" y="9"/>
                    </a:cubicBezTo>
                    <a:cubicBezTo>
                      <a:pt x="8" y="9"/>
                      <a:pt x="7" y="6"/>
                      <a:pt x="8" y="8"/>
                    </a:cubicBezTo>
                    <a:cubicBezTo>
                      <a:pt x="7" y="7"/>
                      <a:pt x="8" y="7"/>
                      <a:pt x="7" y="5"/>
                    </a:cubicBezTo>
                    <a:cubicBezTo>
                      <a:pt x="8" y="6"/>
                      <a:pt x="8" y="7"/>
                      <a:pt x="8" y="7"/>
                    </a:cubicBezTo>
                    <a:cubicBezTo>
                      <a:pt x="8" y="5"/>
                      <a:pt x="9" y="7"/>
                      <a:pt x="9" y="6"/>
                    </a:cubicBezTo>
                    <a:cubicBezTo>
                      <a:pt x="9" y="8"/>
                      <a:pt x="9" y="7"/>
                      <a:pt x="9" y="8"/>
                    </a:cubicBezTo>
                    <a:cubicBezTo>
                      <a:pt x="9" y="9"/>
                      <a:pt x="9" y="7"/>
                      <a:pt x="10" y="7"/>
                    </a:cubicBezTo>
                    <a:cubicBezTo>
                      <a:pt x="10" y="8"/>
                      <a:pt x="10" y="8"/>
                      <a:pt x="10" y="8"/>
                    </a:cubicBezTo>
                    <a:cubicBezTo>
                      <a:pt x="10" y="7"/>
                      <a:pt x="10" y="6"/>
                      <a:pt x="10" y="7"/>
                    </a:cubicBezTo>
                    <a:cubicBezTo>
                      <a:pt x="10" y="6"/>
                      <a:pt x="10" y="6"/>
                      <a:pt x="10" y="6"/>
                    </a:cubicBezTo>
                    <a:cubicBezTo>
                      <a:pt x="10" y="7"/>
                      <a:pt x="11" y="7"/>
                      <a:pt x="11" y="8"/>
                    </a:cubicBezTo>
                    <a:cubicBezTo>
                      <a:pt x="11" y="6"/>
                      <a:pt x="11" y="6"/>
                      <a:pt x="11" y="6"/>
                    </a:cubicBezTo>
                    <a:cubicBezTo>
                      <a:pt x="12" y="8"/>
                      <a:pt x="12" y="6"/>
                      <a:pt x="13" y="4"/>
                    </a:cubicBezTo>
                    <a:cubicBezTo>
                      <a:pt x="13" y="4"/>
                      <a:pt x="14" y="5"/>
                      <a:pt x="13" y="5"/>
                    </a:cubicBezTo>
                    <a:cubicBezTo>
                      <a:pt x="13" y="6"/>
                      <a:pt x="13" y="6"/>
                      <a:pt x="13" y="6"/>
                    </a:cubicBezTo>
                    <a:cubicBezTo>
                      <a:pt x="13" y="6"/>
                      <a:pt x="13" y="7"/>
                      <a:pt x="14" y="6"/>
                    </a:cubicBezTo>
                    <a:cubicBezTo>
                      <a:pt x="14" y="5"/>
                      <a:pt x="14" y="7"/>
                      <a:pt x="14" y="7"/>
                    </a:cubicBezTo>
                    <a:cubicBezTo>
                      <a:pt x="16" y="5"/>
                      <a:pt x="13" y="9"/>
                      <a:pt x="16" y="6"/>
                    </a:cubicBezTo>
                    <a:cubicBezTo>
                      <a:pt x="16" y="6"/>
                      <a:pt x="16" y="5"/>
                      <a:pt x="16" y="5"/>
                    </a:cubicBezTo>
                    <a:cubicBezTo>
                      <a:pt x="16" y="5"/>
                      <a:pt x="16" y="4"/>
                      <a:pt x="16" y="4"/>
                    </a:cubicBezTo>
                    <a:cubicBezTo>
                      <a:pt x="17" y="4"/>
                      <a:pt x="16" y="6"/>
                      <a:pt x="17" y="6"/>
                    </a:cubicBezTo>
                    <a:cubicBezTo>
                      <a:pt x="15" y="7"/>
                      <a:pt x="15" y="7"/>
                      <a:pt x="15" y="7"/>
                    </a:cubicBezTo>
                    <a:cubicBezTo>
                      <a:pt x="13" y="8"/>
                      <a:pt x="19" y="7"/>
                      <a:pt x="15" y="8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302" name="Freeform 1604"/>
              <p:cNvSpPr>
                <a:spLocks/>
              </p:cNvSpPr>
              <p:nvPr/>
            </p:nvSpPr>
            <p:spPr bwMode="auto">
              <a:xfrm>
                <a:off x="1026" y="3003"/>
                <a:ext cx="0" cy="3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  <a:gd name="T3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303" name="Freeform 1605"/>
              <p:cNvSpPr>
                <a:spLocks/>
              </p:cNvSpPr>
              <p:nvPr/>
            </p:nvSpPr>
            <p:spPr bwMode="auto">
              <a:xfrm>
                <a:off x="1026" y="300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304" name="Freeform 1606"/>
              <p:cNvSpPr>
                <a:spLocks/>
              </p:cNvSpPr>
              <p:nvPr/>
            </p:nvSpPr>
            <p:spPr bwMode="auto">
              <a:xfrm>
                <a:off x="1032" y="3011"/>
                <a:ext cx="2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305" name="Freeform 1607"/>
              <p:cNvSpPr>
                <a:spLocks/>
              </p:cNvSpPr>
              <p:nvPr/>
            </p:nvSpPr>
            <p:spPr bwMode="auto">
              <a:xfrm>
                <a:off x="1034" y="3011"/>
                <a:ext cx="0" cy="3"/>
              </a:xfrm>
              <a:custGeom>
                <a:avLst/>
                <a:gdLst>
                  <a:gd name="T0" fmla="*/ 3 h 3"/>
                  <a:gd name="T1" fmla="*/ 3 h 3"/>
                  <a:gd name="T2" fmla="*/ 0 h 3"/>
                  <a:gd name="T3" fmla="*/ 3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3">
                    <a:moveTo>
                      <a:pt x="0" y="3"/>
                    </a:moveTo>
                    <a:lnTo>
                      <a:pt x="0" y="3"/>
                    </a:lnTo>
                    <a:lnTo>
                      <a:pt x="0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306" name="Freeform 1608"/>
              <p:cNvSpPr>
                <a:spLocks/>
              </p:cNvSpPr>
              <p:nvPr/>
            </p:nvSpPr>
            <p:spPr bwMode="auto">
              <a:xfrm>
                <a:off x="996" y="3014"/>
                <a:ext cx="49" cy="24"/>
              </a:xfrm>
              <a:custGeom>
                <a:avLst/>
                <a:gdLst>
                  <a:gd name="T0" fmla="*/ 4 w 18"/>
                  <a:gd name="T1" fmla="*/ 3 h 9"/>
                  <a:gd name="T2" fmla="*/ 3 w 18"/>
                  <a:gd name="T3" fmla="*/ 3 h 9"/>
                  <a:gd name="T4" fmla="*/ 3 w 18"/>
                  <a:gd name="T5" fmla="*/ 2 h 9"/>
                  <a:gd name="T6" fmla="*/ 0 w 18"/>
                  <a:gd name="T7" fmla="*/ 3 h 9"/>
                  <a:gd name="T8" fmla="*/ 9 w 18"/>
                  <a:gd name="T9" fmla="*/ 6 h 9"/>
                  <a:gd name="T10" fmla="*/ 8 w 18"/>
                  <a:gd name="T11" fmla="*/ 7 h 9"/>
                  <a:gd name="T12" fmla="*/ 11 w 18"/>
                  <a:gd name="T13" fmla="*/ 5 h 9"/>
                  <a:gd name="T14" fmla="*/ 12 w 18"/>
                  <a:gd name="T15" fmla="*/ 7 h 9"/>
                  <a:gd name="T16" fmla="*/ 14 w 18"/>
                  <a:gd name="T17" fmla="*/ 5 h 9"/>
                  <a:gd name="T18" fmla="*/ 13 w 18"/>
                  <a:gd name="T19" fmla="*/ 4 h 9"/>
                  <a:gd name="T20" fmla="*/ 14 w 18"/>
                  <a:gd name="T21" fmla="*/ 4 h 9"/>
                  <a:gd name="T22" fmla="*/ 14 w 18"/>
                  <a:gd name="T23" fmla="*/ 4 h 9"/>
                  <a:gd name="T24" fmla="*/ 14 w 18"/>
                  <a:gd name="T25" fmla="*/ 3 h 9"/>
                  <a:gd name="T26" fmla="*/ 14 w 18"/>
                  <a:gd name="T27" fmla="*/ 4 h 9"/>
                  <a:gd name="T28" fmla="*/ 15 w 18"/>
                  <a:gd name="T29" fmla="*/ 3 h 9"/>
                  <a:gd name="T30" fmla="*/ 15 w 18"/>
                  <a:gd name="T31" fmla="*/ 4 h 9"/>
                  <a:gd name="T32" fmla="*/ 16 w 18"/>
                  <a:gd name="T33" fmla="*/ 1 h 9"/>
                  <a:gd name="T34" fmla="*/ 15 w 18"/>
                  <a:gd name="T35" fmla="*/ 0 h 9"/>
                  <a:gd name="T36" fmla="*/ 14 w 18"/>
                  <a:gd name="T37" fmla="*/ 2 h 9"/>
                  <a:gd name="T38" fmla="*/ 14 w 18"/>
                  <a:gd name="T39" fmla="*/ 2 h 9"/>
                  <a:gd name="T40" fmla="*/ 14 w 18"/>
                  <a:gd name="T41" fmla="*/ 3 h 9"/>
                  <a:gd name="T42" fmla="*/ 13 w 18"/>
                  <a:gd name="T43" fmla="*/ 1 h 9"/>
                  <a:gd name="T44" fmla="*/ 12 w 18"/>
                  <a:gd name="T45" fmla="*/ 1 h 9"/>
                  <a:gd name="T46" fmla="*/ 12 w 18"/>
                  <a:gd name="T47" fmla="*/ 1 h 9"/>
                  <a:gd name="T48" fmla="*/ 12 w 18"/>
                  <a:gd name="T49" fmla="*/ 1 h 9"/>
                  <a:gd name="T50" fmla="*/ 12 w 18"/>
                  <a:gd name="T51" fmla="*/ 2 h 9"/>
                  <a:gd name="T52" fmla="*/ 13 w 18"/>
                  <a:gd name="T53" fmla="*/ 4 h 9"/>
                  <a:gd name="T54" fmla="*/ 12 w 18"/>
                  <a:gd name="T55" fmla="*/ 4 h 9"/>
                  <a:gd name="T56" fmla="*/ 12 w 18"/>
                  <a:gd name="T57" fmla="*/ 3 h 9"/>
                  <a:gd name="T58" fmla="*/ 12 w 18"/>
                  <a:gd name="T59" fmla="*/ 4 h 9"/>
                  <a:gd name="T60" fmla="*/ 11 w 18"/>
                  <a:gd name="T61" fmla="*/ 2 h 9"/>
                  <a:gd name="T62" fmla="*/ 11 w 18"/>
                  <a:gd name="T63" fmla="*/ 4 h 9"/>
                  <a:gd name="T64" fmla="*/ 8 w 18"/>
                  <a:gd name="T65" fmla="*/ 4 h 9"/>
                  <a:gd name="T66" fmla="*/ 9 w 18"/>
                  <a:gd name="T67" fmla="*/ 3 h 9"/>
                  <a:gd name="T68" fmla="*/ 8 w 18"/>
                  <a:gd name="T69" fmla="*/ 4 h 9"/>
                  <a:gd name="T70" fmla="*/ 7 w 18"/>
                  <a:gd name="T71" fmla="*/ 3 h 9"/>
                  <a:gd name="T72" fmla="*/ 6 w 18"/>
                  <a:gd name="T73" fmla="*/ 4 h 9"/>
                  <a:gd name="T74" fmla="*/ 5 w 18"/>
                  <a:gd name="T75" fmla="*/ 3 h 9"/>
                  <a:gd name="T76" fmla="*/ 5 w 18"/>
                  <a:gd name="T77" fmla="*/ 3 h 9"/>
                  <a:gd name="T78" fmla="*/ 3 w 18"/>
                  <a:gd name="T79" fmla="*/ 4 h 9"/>
                  <a:gd name="T80" fmla="*/ 4 w 18"/>
                  <a:gd name="T81" fmla="*/ 3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8" h="9">
                    <a:moveTo>
                      <a:pt x="4" y="3"/>
                    </a:moveTo>
                    <a:cubicBezTo>
                      <a:pt x="3" y="3"/>
                      <a:pt x="3" y="3"/>
                      <a:pt x="3" y="3"/>
                    </a:cubicBezTo>
                    <a:cubicBezTo>
                      <a:pt x="3" y="3"/>
                      <a:pt x="2" y="3"/>
                      <a:pt x="3" y="2"/>
                    </a:cubicBezTo>
                    <a:cubicBezTo>
                      <a:pt x="1" y="3"/>
                      <a:pt x="2" y="1"/>
                      <a:pt x="0" y="3"/>
                    </a:cubicBezTo>
                    <a:cubicBezTo>
                      <a:pt x="3" y="5"/>
                      <a:pt x="6" y="8"/>
                      <a:pt x="9" y="6"/>
                    </a:cubicBezTo>
                    <a:cubicBezTo>
                      <a:pt x="8" y="7"/>
                      <a:pt x="8" y="7"/>
                      <a:pt x="8" y="7"/>
                    </a:cubicBezTo>
                    <a:cubicBezTo>
                      <a:pt x="10" y="5"/>
                      <a:pt x="11" y="9"/>
                      <a:pt x="11" y="5"/>
                    </a:cubicBezTo>
                    <a:cubicBezTo>
                      <a:pt x="12" y="7"/>
                      <a:pt x="12" y="7"/>
                      <a:pt x="12" y="7"/>
                    </a:cubicBezTo>
                    <a:cubicBezTo>
                      <a:pt x="13" y="7"/>
                      <a:pt x="12" y="3"/>
                      <a:pt x="14" y="5"/>
                    </a:cubicBezTo>
                    <a:cubicBezTo>
                      <a:pt x="13" y="4"/>
                      <a:pt x="13" y="4"/>
                      <a:pt x="13" y="4"/>
                    </a:cubicBezTo>
                    <a:cubicBezTo>
                      <a:pt x="13" y="4"/>
                      <a:pt x="14" y="5"/>
                      <a:pt x="14" y="4"/>
                    </a:cubicBezTo>
                    <a:cubicBezTo>
                      <a:pt x="14" y="4"/>
                      <a:pt x="14" y="4"/>
                      <a:pt x="14" y="4"/>
                    </a:cubicBezTo>
                    <a:cubicBezTo>
                      <a:pt x="14" y="3"/>
                      <a:pt x="14" y="3"/>
                      <a:pt x="14" y="3"/>
                    </a:cubicBezTo>
                    <a:cubicBezTo>
                      <a:pt x="15" y="4"/>
                      <a:pt x="14" y="4"/>
                      <a:pt x="14" y="4"/>
                    </a:cubicBezTo>
                    <a:cubicBezTo>
                      <a:pt x="15" y="4"/>
                      <a:pt x="14" y="3"/>
                      <a:pt x="15" y="3"/>
                    </a:cubicBezTo>
                    <a:cubicBezTo>
                      <a:pt x="15" y="3"/>
                      <a:pt x="15" y="4"/>
                      <a:pt x="15" y="4"/>
                    </a:cubicBezTo>
                    <a:cubicBezTo>
                      <a:pt x="16" y="2"/>
                      <a:pt x="18" y="3"/>
                      <a:pt x="16" y="1"/>
                    </a:cubicBezTo>
                    <a:cubicBezTo>
                      <a:pt x="15" y="0"/>
                      <a:pt x="15" y="0"/>
                      <a:pt x="15" y="0"/>
                    </a:cubicBezTo>
                    <a:cubicBezTo>
                      <a:pt x="13" y="0"/>
                      <a:pt x="14" y="1"/>
                      <a:pt x="14" y="2"/>
                    </a:cubicBezTo>
                    <a:cubicBezTo>
                      <a:pt x="14" y="2"/>
                      <a:pt x="14" y="2"/>
                      <a:pt x="14" y="2"/>
                    </a:cubicBezTo>
                    <a:cubicBezTo>
                      <a:pt x="16" y="4"/>
                      <a:pt x="14" y="1"/>
                      <a:pt x="14" y="3"/>
                    </a:cubicBezTo>
                    <a:cubicBezTo>
                      <a:pt x="14" y="2"/>
                      <a:pt x="14" y="2"/>
                      <a:pt x="13" y="1"/>
                    </a:cubicBezTo>
                    <a:cubicBezTo>
                      <a:pt x="12" y="0"/>
                      <a:pt x="14" y="3"/>
                      <a:pt x="12" y="1"/>
                    </a:cubicBezTo>
                    <a:cubicBezTo>
                      <a:pt x="12" y="1"/>
                      <a:pt x="12" y="1"/>
                      <a:pt x="12" y="1"/>
                    </a:cubicBezTo>
                    <a:cubicBezTo>
                      <a:pt x="11" y="1"/>
                      <a:pt x="12" y="1"/>
                      <a:pt x="12" y="1"/>
                    </a:cubicBezTo>
                    <a:cubicBezTo>
                      <a:pt x="12" y="2"/>
                      <a:pt x="12" y="2"/>
                      <a:pt x="12" y="2"/>
                    </a:cubicBezTo>
                    <a:cubicBezTo>
                      <a:pt x="12" y="2"/>
                      <a:pt x="13" y="4"/>
                      <a:pt x="13" y="4"/>
                    </a:cubicBezTo>
                    <a:cubicBezTo>
                      <a:pt x="12" y="3"/>
                      <a:pt x="13" y="5"/>
                      <a:pt x="12" y="4"/>
                    </a:cubicBezTo>
                    <a:cubicBezTo>
                      <a:pt x="12" y="3"/>
                      <a:pt x="12" y="3"/>
                      <a:pt x="12" y="3"/>
                    </a:cubicBezTo>
                    <a:cubicBezTo>
                      <a:pt x="12" y="4"/>
                      <a:pt x="12" y="4"/>
                      <a:pt x="12" y="4"/>
                    </a:cubicBezTo>
                    <a:cubicBezTo>
                      <a:pt x="12" y="4"/>
                      <a:pt x="11" y="2"/>
                      <a:pt x="11" y="2"/>
                    </a:cubicBezTo>
                    <a:cubicBezTo>
                      <a:pt x="11" y="3"/>
                      <a:pt x="11" y="2"/>
                      <a:pt x="11" y="4"/>
                    </a:cubicBezTo>
                    <a:cubicBezTo>
                      <a:pt x="10" y="3"/>
                      <a:pt x="9" y="3"/>
                      <a:pt x="8" y="4"/>
                    </a:cubicBezTo>
                    <a:cubicBezTo>
                      <a:pt x="9" y="4"/>
                      <a:pt x="9" y="3"/>
                      <a:pt x="9" y="3"/>
                    </a:cubicBezTo>
                    <a:cubicBezTo>
                      <a:pt x="9" y="3"/>
                      <a:pt x="8" y="3"/>
                      <a:pt x="8" y="4"/>
                    </a:cubicBezTo>
                    <a:cubicBezTo>
                      <a:pt x="7" y="5"/>
                      <a:pt x="7" y="4"/>
                      <a:pt x="7" y="3"/>
                    </a:cubicBezTo>
                    <a:cubicBezTo>
                      <a:pt x="6" y="4"/>
                      <a:pt x="6" y="4"/>
                      <a:pt x="6" y="4"/>
                    </a:cubicBezTo>
                    <a:cubicBezTo>
                      <a:pt x="5" y="6"/>
                      <a:pt x="6" y="3"/>
                      <a:pt x="5" y="3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4" y="3"/>
                      <a:pt x="3" y="5"/>
                      <a:pt x="3" y="4"/>
                    </a:cubicBezTo>
                    <a:cubicBezTo>
                      <a:pt x="4" y="3"/>
                      <a:pt x="4" y="4"/>
                      <a:pt x="4" y="3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307" name="Freeform 1609"/>
              <p:cNvSpPr>
                <a:spLocks/>
              </p:cNvSpPr>
              <p:nvPr/>
            </p:nvSpPr>
            <p:spPr bwMode="auto">
              <a:xfrm>
                <a:off x="994" y="3017"/>
                <a:ext cx="8" cy="2"/>
              </a:xfrm>
              <a:custGeom>
                <a:avLst/>
                <a:gdLst>
                  <a:gd name="T0" fmla="*/ 1 w 3"/>
                  <a:gd name="T1" fmla="*/ 0 h 1"/>
                  <a:gd name="T2" fmla="*/ 3 w 3"/>
                  <a:gd name="T3" fmla="*/ 0 h 1"/>
                  <a:gd name="T4" fmla="*/ 0 w 3"/>
                  <a:gd name="T5" fmla="*/ 0 h 1"/>
                  <a:gd name="T6" fmla="*/ 1 w 3"/>
                  <a:gd name="T7" fmla="*/ 1 h 1"/>
                  <a:gd name="T8" fmla="*/ 1 w 3"/>
                  <a:gd name="T9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1">
                    <a:moveTo>
                      <a:pt x="1" y="0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3" y="0"/>
                      <a:pt x="1" y="0"/>
                      <a:pt x="0" y="0"/>
                    </a:cubicBezTo>
                    <a:cubicBezTo>
                      <a:pt x="0" y="0"/>
                      <a:pt x="0" y="1"/>
                      <a:pt x="1" y="1"/>
                    </a:cubicBezTo>
                    <a:cubicBezTo>
                      <a:pt x="1" y="1"/>
                      <a:pt x="2" y="0"/>
                      <a:pt x="1" y="0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308" name="Freeform 1610"/>
              <p:cNvSpPr>
                <a:spLocks/>
              </p:cNvSpPr>
              <p:nvPr/>
            </p:nvSpPr>
            <p:spPr bwMode="auto">
              <a:xfrm>
                <a:off x="991" y="2984"/>
                <a:ext cx="24" cy="33"/>
              </a:xfrm>
              <a:custGeom>
                <a:avLst/>
                <a:gdLst>
                  <a:gd name="T0" fmla="*/ 6 w 9"/>
                  <a:gd name="T1" fmla="*/ 4 h 12"/>
                  <a:gd name="T2" fmla="*/ 6 w 9"/>
                  <a:gd name="T3" fmla="*/ 3 h 12"/>
                  <a:gd name="T4" fmla="*/ 1 w 9"/>
                  <a:gd name="T5" fmla="*/ 6 h 12"/>
                  <a:gd name="T6" fmla="*/ 2 w 9"/>
                  <a:gd name="T7" fmla="*/ 9 h 12"/>
                  <a:gd name="T8" fmla="*/ 1 w 9"/>
                  <a:gd name="T9" fmla="*/ 9 h 12"/>
                  <a:gd name="T10" fmla="*/ 2 w 9"/>
                  <a:gd name="T11" fmla="*/ 11 h 12"/>
                  <a:gd name="T12" fmla="*/ 2 w 9"/>
                  <a:gd name="T13" fmla="*/ 10 h 12"/>
                  <a:gd name="T14" fmla="*/ 2 w 9"/>
                  <a:gd name="T15" fmla="*/ 10 h 12"/>
                  <a:gd name="T16" fmla="*/ 2 w 9"/>
                  <a:gd name="T17" fmla="*/ 9 h 12"/>
                  <a:gd name="T18" fmla="*/ 3 w 9"/>
                  <a:gd name="T19" fmla="*/ 9 h 12"/>
                  <a:gd name="T20" fmla="*/ 2 w 9"/>
                  <a:gd name="T21" fmla="*/ 6 h 12"/>
                  <a:gd name="T22" fmla="*/ 4 w 9"/>
                  <a:gd name="T23" fmla="*/ 7 h 12"/>
                  <a:gd name="T24" fmla="*/ 6 w 9"/>
                  <a:gd name="T25" fmla="*/ 6 h 12"/>
                  <a:gd name="T26" fmla="*/ 6 w 9"/>
                  <a:gd name="T27" fmla="*/ 6 h 12"/>
                  <a:gd name="T28" fmla="*/ 5 w 9"/>
                  <a:gd name="T29" fmla="*/ 5 h 12"/>
                  <a:gd name="T30" fmla="*/ 6 w 9"/>
                  <a:gd name="T31" fmla="*/ 6 h 12"/>
                  <a:gd name="T32" fmla="*/ 8 w 9"/>
                  <a:gd name="T33" fmla="*/ 5 h 12"/>
                  <a:gd name="T34" fmla="*/ 9 w 9"/>
                  <a:gd name="T35" fmla="*/ 2 h 12"/>
                  <a:gd name="T36" fmla="*/ 9 w 9"/>
                  <a:gd name="T37" fmla="*/ 4 h 12"/>
                  <a:gd name="T38" fmla="*/ 9 w 9"/>
                  <a:gd name="T39" fmla="*/ 4 h 12"/>
                  <a:gd name="T40" fmla="*/ 9 w 9"/>
                  <a:gd name="T41" fmla="*/ 1 h 12"/>
                  <a:gd name="T42" fmla="*/ 6 w 9"/>
                  <a:gd name="T43" fmla="*/ 4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9" h="12">
                    <a:moveTo>
                      <a:pt x="6" y="4"/>
                    </a:moveTo>
                    <a:cubicBezTo>
                      <a:pt x="6" y="3"/>
                      <a:pt x="6" y="3"/>
                      <a:pt x="6" y="3"/>
                    </a:cubicBezTo>
                    <a:cubicBezTo>
                      <a:pt x="5" y="3"/>
                      <a:pt x="3" y="5"/>
                      <a:pt x="1" y="6"/>
                    </a:cubicBezTo>
                    <a:cubicBezTo>
                      <a:pt x="0" y="7"/>
                      <a:pt x="2" y="8"/>
                      <a:pt x="2" y="9"/>
                    </a:cubicBezTo>
                    <a:cubicBezTo>
                      <a:pt x="1" y="9"/>
                      <a:pt x="1" y="9"/>
                      <a:pt x="1" y="9"/>
                    </a:cubicBezTo>
                    <a:cubicBezTo>
                      <a:pt x="1" y="10"/>
                      <a:pt x="0" y="12"/>
                      <a:pt x="2" y="11"/>
                    </a:cubicBezTo>
                    <a:cubicBezTo>
                      <a:pt x="3" y="11"/>
                      <a:pt x="1" y="10"/>
                      <a:pt x="2" y="10"/>
                    </a:cubicBezTo>
                    <a:cubicBezTo>
                      <a:pt x="2" y="10"/>
                      <a:pt x="2" y="10"/>
                      <a:pt x="2" y="10"/>
                    </a:cubicBezTo>
                    <a:cubicBezTo>
                      <a:pt x="2" y="9"/>
                      <a:pt x="2" y="9"/>
                      <a:pt x="2" y="9"/>
                    </a:cubicBezTo>
                    <a:cubicBezTo>
                      <a:pt x="3" y="9"/>
                      <a:pt x="3" y="9"/>
                      <a:pt x="3" y="9"/>
                    </a:cubicBezTo>
                    <a:cubicBezTo>
                      <a:pt x="5" y="9"/>
                      <a:pt x="1" y="8"/>
                      <a:pt x="2" y="6"/>
                    </a:cubicBezTo>
                    <a:cubicBezTo>
                      <a:pt x="4" y="7"/>
                      <a:pt x="4" y="7"/>
                      <a:pt x="4" y="7"/>
                    </a:cubicBezTo>
                    <a:cubicBezTo>
                      <a:pt x="5" y="7"/>
                      <a:pt x="5" y="6"/>
                      <a:pt x="6" y="6"/>
                    </a:cubicBezTo>
                    <a:cubicBezTo>
                      <a:pt x="6" y="6"/>
                      <a:pt x="5" y="6"/>
                      <a:pt x="6" y="6"/>
                    </a:cubicBezTo>
                    <a:cubicBezTo>
                      <a:pt x="5" y="6"/>
                      <a:pt x="5" y="5"/>
                      <a:pt x="5" y="5"/>
                    </a:cubicBezTo>
                    <a:cubicBezTo>
                      <a:pt x="5" y="3"/>
                      <a:pt x="5" y="6"/>
                      <a:pt x="6" y="6"/>
                    </a:cubicBezTo>
                    <a:cubicBezTo>
                      <a:pt x="6" y="5"/>
                      <a:pt x="8" y="3"/>
                      <a:pt x="8" y="5"/>
                    </a:cubicBezTo>
                    <a:cubicBezTo>
                      <a:pt x="8" y="4"/>
                      <a:pt x="8" y="2"/>
                      <a:pt x="9" y="2"/>
                    </a:cubicBezTo>
                    <a:cubicBezTo>
                      <a:pt x="9" y="3"/>
                      <a:pt x="9" y="3"/>
                      <a:pt x="9" y="4"/>
                    </a:cubicBezTo>
                    <a:cubicBezTo>
                      <a:pt x="9" y="4"/>
                      <a:pt x="9" y="5"/>
                      <a:pt x="9" y="4"/>
                    </a:cubicBezTo>
                    <a:cubicBezTo>
                      <a:pt x="9" y="3"/>
                      <a:pt x="9" y="2"/>
                      <a:pt x="9" y="1"/>
                    </a:cubicBezTo>
                    <a:cubicBezTo>
                      <a:pt x="8" y="0"/>
                      <a:pt x="7" y="4"/>
                      <a:pt x="6" y="4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  <p:sp>
            <p:nvSpPr>
              <p:cNvPr id="309" name="Freeform 1611"/>
              <p:cNvSpPr>
                <a:spLocks/>
              </p:cNvSpPr>
              <p:nvPr/>
            </p:nvSpPr>
            <p:spPr bwMode="auto">
              <a:xfrm>
                <a:off x="1007" y="2989"/>
                <a:ext cx="3" cy="3"/>
              </a:xfrm>
              <a:custGeom>
                <a:avLst/>
                <a:gdLst>
                  <a:gd name="T0" fmla="*/ 0 w 3"/>
                  <a:gd name="T1" fmla="*/ 0 h 3"/>
                  <a:gd name="T2" fmla="*/ 0 w 3"/>
                  <a:gd name="T3" fmla="*/ 3 h 3"/>
                  <a:gd name="T4" fmla="*/ 3 w 3"/>
                  <a:gd name="T5" fmla="*/ 3 h 3"/>
                  <a:gd name="T6" fmla="*/ 0 w 3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3">
                    <a:moveTo>
                      <a:pt x="0" y="0"/>
                    </a:moveTo>
                    <a:lnTo>
                      <a:pt x="0" y="3"/>
                    </a:lnTo>
                    <a:lnTo>
                      <a:pt x="3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endParaRPr>
              </a:p>
            </p:txBody>
          </p:sp>
        </p:grpSp>
        <p:sp>
          <p:nvSpPr>
            <p:cNvPr id="14" name="Freeform 1613"/>
            <p:cNvSpPr>
              <a:spLocks/>
            </p:cNvSpPr>
            <p:nvPr/>
          </p:nvSpPr>
          <p:spPr bwMode="auto">
            <a:xfrm>
              <a:off x="460" y="2734"/>
              <a:ext cx="3" cy="2"/>
            </a:xfrm>
            <a:custGeom>
              <a:avLst/>
              <a:gdLst>
                <a:gd name="T0" fmla="*/ 3 w 3"/>
                <a:gd name="T1" fmla="*/ 0 h 2"/>
                <a:gd name="T2" fmla="*/ 0 w 3"/>
                <a:gd name="T3" fmla="*/ 0 h 2"/>
                <a:gd name="T4" fmla="*/ 3 w 3"/>
                <a:gd name="T5" fmla="*/ 2 h 2"/>
                <a:gd name="T6" fmla="*/ 3 w 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2">
                  <a:moveTo>
                    <a:pt x="3" y="0"/>
                  </a:moveTo>
                  <a:lnTo>
                    <a:pt x="0" y="0"/>
                  </a:lnTo>
                  <a:lnTo>
                    <a:pt x="3" y="2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E25A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914377"/>
              <a:endParaRPr lang="zh-CN" altLang="en-US">
                <a:solidFill>
                  <a:prstClr val="black"/>
                </a:solidFill>
                <a:latin typeface="Arial" panose="020B0604020202020204"/>
                <a:ea typeface="黑体" panose="02010609060101010101" pitchFamily="49" charset="-122"/>
              </a:endParaRPr>
            </a:p>
          </p:txBody>
        </p:sp>
        <p:sp>
          <p:nvSpPr>
            <p:cNvPr id="15" name="Freeform 1614"/>
            <p:cNvSpPr>
              <a:spLocks/>
            </p:cNvSpPr>
            <p:nvPr/>
          </p:nvSpPr>
          <p:spPr bwMode="auto">
            <a:xfrm>
              <a:off x="452" y="2726"/>
              <a:ext cx="8" cy="13"/>
            </a:xfrm>
            <a:custGeom>
              <a:avLst/>
              <a:gdLst>
                <a:gd name="T0" fmla="*/ 1 w 3"/>
                <a:gd name="T1" fmla="*/ 0 h 5"/>
                <a:gd name="T2" fmla="*/ 0 w 3"/>
                <a:gd name="T3" fmla="*/ 0 h 5"/>
                <a:gd name="T4" fmla="*/ 3 w 3"/>
                <a:gd name="T5" fmla="*/ 5 h 5"/>
                <a:gd name="T6" fmla="*/ 2 w 3"/>
                <a:gd name="T7" fmla="*/ 2 h 5"/>
                <a:gd name="T8" fmla="*/ 2 w 3"/>
                <a:gd name="T9" fmla="*/ 3 h 5"/>
                <a:gd name="T10" fmla="*/ 2 w 3"/>
                <a:gd name="T11" fmla="*/ 1 h 5"/>
                <a:gd name="T12" fmla="*/ 1 w 3"/>
                <a:gd name="T13" fmla="*/ 1 h 5"/>
                <a:gd name="T14" fmla="*/ 1 w 3"/>
                <a:gd name="T15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" h="5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2" y="3"/>
                    <a:pt x="1" y="3"/>
                    <a:pt x="3" y="5"/>
                  </a:cubicBezTo>
                  <a:cubicBezTo>
                    <a:pt x="3" y="4"/>
                    <a:pt x="3" y="3"/>
                    <a:pt x="2" y="2"/>
                  </a:cubicBezTo>
                  <a:cubicBezTo>
                    <a:pt x="2" y="2"/>
                    <a:pt x="3" y="3"/>
                    <a:pt x="2" y="3"/>
                  </a:cubicBezTo>
                  <a:cubicBezTo>
                    <a:pt x="2" y="2"/>
                    <a:pt x="2" y="2"/>
                    <a:pt x="2" y="1"/>
                  </a:cubicBezTo>
                  <a:cubicBezTo>
                    <a:pt x="1" y="0"/>
                    <a:pt x="2" y="1"/>
                    <a:pt x="1" y="1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rgbClr val="E25A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914377"/>
              <a:endParaRPr lang="zh-CN" altLang="en-US">
                <a:solidFill>
                  <a:prstClr val="black"/>
                </a:solidFill>
                <a:latin typeface="Arial" panose="020B0604020202020204"/>
                <a:ea typeface="黑体" panose="02010609060101010101" pitchFamily="49" charset="-122"/>
              </a:endParaRPr>
            </a:p>
          </p:txBody>
        </p:sp>
        <p:sp>
          <p:nvSpPr>
            <p:cNvPr id="16" name="Freeform 1615"/>
            <p:cNvSpPr>
              <a:spLocks/>
            </p:cNvSpPr>
            <p:nvPr/>
          </p:nvSpPr>
          <p:spPr bwMode="auto">
            <a:xfrm>
              <a:off x="455" y="2731"/>
              <a:ext cx="2" cy="3"/>
            </a:xfrm>
            <a:custGeom>
              <a:avLst/>
              <a:gdLst>
                <a:gd name="T0" fmla="*/ 1 w 1"/>
                <a:gd name="T1" fmla="*/ 1 h 1"/>
                <a:gd name="T2" fmla="*/ 0 w 1"/>
                <a:gd name="T3" fmla="*/ 0 h 1"/>
                <a:gd name="T4" fmla="*/ 1 w 1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1"/>
                    <a:pt x="1" y="1"/>
                  </a:cubicBezTo>
                  <a:close/>
                </a:path>
              </a:pathLst>
            </a:custGeom>
            <a:solidFill>
              <a:srgbClr val="E25A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914377"/>
              <a:endParaRPr lang="zh-CN" altLang="en-US">
                <a:solidFill>
                  <a:prstClr val="black"/>
                </a:solidFill>
                <a:latin typeface="Arial" panose="020B0604020202020204"/>
                <a:ea typeface="黑体" panose="02010609060101010101" pitchFamily="49" charset="-122"/>
              </a:endParaRPr>
            </a:p>
          </p:txBody>
        </p:sp>
        <p:sp>
          <p:nvSpPr>
            <p:cNvPr id="17" name="Freeform 1616"/>
            <p:cNvSpPr>
              <a:spLocks/>
            </p:cNvSpPr>
            <p:nvPr/>
          </p:nvSpPr>
          <p:spPr bwMode="auto">
            <a:xfrm>
              <a:off x="455" y="2731"/>
              <a:ext cx="0" cy="5"/>
            </a:xfrm>
            <a:custGeom>
              <a:avLst/>
              <a:gdLst>
                <a:gd name="T0" fmla="*/ 2 h 2"/>
                <a:gd name="T1" fmla="*/ 0 h 2"/>
                <a:gd name="T2" fmla="*/ 2 h 2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2">
                  <a:moveTo>
                    <a:pt x="0" y="2"/>
                  </a:moveTo>
                  <a:cubicBezTo>
                    <a:pt x="0" y="2"/>
                    <a:pt x="0" y="0"/>
                    <a:pt x="0" y="0"/>
                  </a:cubicBezTo>
                  <a:cubicBezTo>
                    <a:pt x="0" y="2"/>
                    <a:pt x="0" y="2"/>
                    <a:pt x="0" y="2"/>
                  </a:cubicBezTo>
                  <a:close/>
                </a:path>
              </a:pathLst>
            </a:custGeom>
            <a:solidFill>
              <a:srgbClr val="E25A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914377"/>
              <a:endParaRPr lang="zh-CN" altLang="en-US">
                <a:solidFill>
                  <a:prstClr val="black"/>
                </a:solidFill>
                <a:latin typeface="Arial" panose="020B0604020202020204"/>
                <a:ea typeface="黑体" panose="02010609060101010101" pitchFamily="49" charset="-122"/>
              </a:endParaRPr>
            </a:p>
          </p:txBody>
        </p:sp>
        <p:sp>
          <p:nvSpPr>
            <p:cNvPr id="18" name="Freeform 1617"/>
            <p:cNvSpPr>
              <a:spLocks/>
            </p:cNvSpPr>
            <p:nvPr/>
          </p:nvSpPr>
          <p:spPr bwMode="auto">
            <a:xfrm>
              <a:off x="452" y="2736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E25A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914377"/>
              <a:endParaRPr lang="zh-CN" altLang="en-US">
                <a:solidFill>
                  <a:prstClr val="black"/>
                </a:solidFill>
                <a:latin typeface="Arial" panose="020B0604020202020204"/>
                <a:ea typeface="黑体" panose="02010609060101010101" pitchFamily="49" charset="-122"/>
              </a:endParaRPr>
            </a:p>
          </p:txBody>
        </p:sp>
        <p:sp>
          <p:nvSpPr>
            <p:cNvPr id="19" name="Freeform 1618"/>
            <p:cNvSpPr>
              <a:spLocks/>
            </p:cNvSpPr>
            <p:nvPr/>
          </p:nvSpPr>
          <p:spPr bwMode="auto">
            <a:xfrm>
              <a:off x="449" y="2728"/>
              <a:ext cx="3" cy="11"/>
            </a:xfrm>
            <a:custGeom>
              <a:avLst/>
              <a:gdLst>
                <a:gd name="T0" fmla="*/ 1 w 1"/>
                <a:gd name="T1" fmla="*/ 3 h 4"/>
                <a:gd name="T2" fmla="*/ 1 w 1"/>
                <a:gd name="T3" fmla="*/ 3 h 4"/>
                <a:gd name="T4" fmla="*/ 1 w 1"/>
                <a:gd name="T5" fmla="*/ 3 h 4"/>
                <a:gd name="T6" fmla="*/ 1 w 1"/>
                <a:gd name="T7" fmla="*/ 1 h 4"/>
                <a:gd name="T8" fmla="*/ 1 w 1"/>
                <a:gd name="T9" fmla="*/ 1 h 4"/>
                <a:gd name="T10" fmla="*/ 1 w 1"/>
                <a:gd name="T11" fmla="*/ 0 h 4"/>
                <a:gd name="T12" fmla="*/ 1 w 1"/>
                <a:gd name="T13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" h="4">
                  <a:moveTo>
                    <a:pt x="1" y="3"/>
                  </a:moveTo>
                  <a:cubicBezTo>
                    <a:pt x="1" y="4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2"/>
                    <a:pt x="0" y="1"/>
                    <a:pt x="1" y="1"/>
                  </a:cubicBezTo>
                  <a:cubicBezTo>
                    <a:pt x="1" y="1"/>
                    <a:pt x="1" y="2"/>
                    <a:pt x="1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1" y="3"/>
                    <a:pt x="1" y="3"/>
                  </a:cubicBezTo>
                  <a:close/>
                </a:path>
              </a:pathLst>
            </a:custGeom>
            <a:solidFill>
              <a:srgbClr val="E25A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914377"/>
              <a:endParaRPr lang="zh-CN" altLang="en-US">
                <a:solidFill>
                  <a:prstClr val="black"/>
                </a:solidFill>
                <a:latin typeface="Arial" panose="020B0604020202020204"/>
                <a:ea typeface="黑体" panose="02010609060101010101" pitchFamily="49" charset="-122"/>
              </a:endParaRPr>
            </a:p>
          </p:txBody>
        </p:sp>
        <p:sp>
          <p:nvSpPr>
            <p:cNvPr id="20" name="Freeform 1619"/>
            <p:cNvSpPr>
              <a:spLocks/>
            </p:cNvSpPr>
            <p:nvPr/>
          </p:nvSpPr>
          <p:spPr bwMode="auto">
            <a:xfrm>
              <a:off x="452" y="2734"/>
              <a:ext cx="0" cy="2"/>
            </a:xfrm>
            <a:custGeom>
              <a:avLst/>
              <a:gdLst>
                <a:gd name="T0" fmla="*/ 1 h 1"/>
                <a:gd name="T1" fmla="*/ 1 h 1"/>
                <a:gd name="T2" fmla="*/ 1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E25A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914377"/>
              <a:endParaRPr lang="zh-CN" altLang="en-US">
                <a:solidFill>
                  <a:prstClr val="black"/>
                </a:solidFill>
                <a:latin typeface="Arial" panose="020B0604020202020204"/>
                <a:ea typeface="黑体" panose="02010609060101010101" pitchFamily="49" charset="-122"/>
              </a:endParaRPr>
            </a:p>
          </p:txBody>
        </p:sp>
        <p:sp>
          <p:nvSpPr>
            <p:cNvPr id="21" name="Rectangle 1620"/>
            <p:cNvSpPr>
              <a:spLocks noChangeArrowheads="1"/>
            </p:cNvSpPr>
            <p:nvPr/>
          </p:nvSpPr>
          <p:spPr bwMode="auto">
            <a:xfrm>
              <a:off x="455" y="2734"/>
              <a:ext cx="1" cy="2"/>
            </a:xfrm>
            <a:prstGeom prst="rect">
              <a:avLst/>
            </a:prstGeom>
            <a:solidFill>
              <a:srgbClr val="E25A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914377"/>
              <a:endParaRPr lang="zh-CN" altLang="en-US">
                <a:solidFill>
                  <a:prstClr val="black"/>
                </a:solidFill>
                <a:latin typeface="Arial" panose="020B0604020202020204"/>
                <a:ea typeface="黑体" panose="02010609060101010101" pitchFamily="49" charset="-122"/>
              </a:endParaRPr>
            </a:p>
          </p:txBody>
        </p:sp>
        <p:sp>
          <p:nvSpPr>
            <p:cNvPr id="22" name="Freeform 1621"/>
            <p:cNvSpPr>
              <a:spLocks/>
            </p:cNvSpPr>
            <p:nvPr/>
          </p:nvSpPr>
          <p:spPr bwMode="auto">
            <a:xfrm>
              <a:off x="446" y="2728"/>
              <a:ext cx="6" cy="11"/>
            </a:xfrm>
            <a:custGeom>
              <a:avLst/>
              <a:gdLst>
                <a:gd name="T0" fmla="*/ 1 w 2"/>
                <a:gd name="T1" fmla="*/ 4 h 4"/>
                <a:gd name="T2" fmla="*/ 1 w 2"/>
                <a:gd name="T3" fmla="*/ 2 h 4"/>
                <a:gd name="T4" fmla="*/ 0 w 2"/>
                <a:gd name="T5" fmla="*/ 0 h 4"/>
                <a:gd name="T6" fmla="*/ 0 w 2"/>
                <a:gd name="T7" fmla="*/ 0 h 4"/>
                <a:gd name="T8" fmla="*/ 1 w 2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4">
                  <a:moveTo>
                    <a:pt x="1" y="4"/>
                  </a:moveTo>
                  <a:cubicBezTo>
                    <a:pt x="1" y="1"/>
                    <a:pt x="2" y="4"/>
                    <a:pt x="1" y="2"/>
                  </a:cubicBezTo>
                  <a:cubicBezTo>
                    <a:pt x="1" y="2"/>
                    <a:pt x="0" y="1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3"/>
                    <a:pt x="1" y="4"/>
                  </a:cubicBezTo>
                  <a:close/>
                </a:path>
              </a:pathLst>
            </a:custGeom>
            <a:solidFill>
              <a:srgbClr val="E25A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914377"/>
              <a:endParaRPr lang="zh-CN" altLang="en-US">
                <a:solidFill>
                  <a:prstClr val="black"/>
                </a:solidFill>
                <a:latin typeface="Arial" panose="020B0604020202020204"/>
                <a:ea typeface="黑体" panose="02010609060101010101" pitchFamily="49" charset="-122"/>
              </a:endParaRPr>
            </a:p>
          </p:txBody>
        </p:sp>
        <p:sp>
          <p:nvSpPr>
            <p:cNvPr id="23" name="Freeform 1622"/>
            <p:cNvSpPr>
              <a:spLocks/>
            </p:cNvSpPr>
            <p:nvPr/>
          </p:nvSpPr>
          <p:spPr bwMode="auto">
            <a:xfrm>
              <a:off x="446" y="2726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25A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914377"/>
              <a:endParaRPr lang="zh-CN" altLang="en-US">
                <a:solidFill>
                  <a:prstClr val="black"/>
                </a:solidFill>
                <a:latin typeface="Arial" panose="020B0604020202020204"/>
                <a:ea typeface="黑体" panose="02010609060101010101" pitchFamily="49" charset="-122"/>
              </a:endParaRPr>
            </a:p>
          </p:txBody>
        </p:sp>
        <p:sp>
          <p:nvSpPr>
            <p:cNvPr id="24" name="Freeform 1623"/>
            <p:cNvSpPr>
              <a:spLocks/>
            </p:cNvSpPr>
            <p:nvPr/>
          </p:nvSpPr>
          <p:spPr bwMode="auto">
            <a:xfrm>
              <a:off x="444" y="2726"/>
              <a:ext cx="2" cy="8"/>
            </a:xfrm>
            <a:custGeom>
              <a:avLst/>
              <a:gdLst>
                <a:gd name="T0" fmla="*/ 0 w 1"/>
                <a:gd name="T1" fmla="*/ 3 h 3"/>
                <a:gd name="T2" fmla="*/ 1 w 1"/>
                <a:gd name="T3" fmla="*/ 2 h 3"/>
                <a:gd name="T4" fmla="*/ 1 w 1"/>
                <a:gd name="T5" fmla="*/ 2 h 3"/>
                <a:gd name="T6" fmla="*/ 1 w 1"/>
                <a:gd name="T7" fmla="*/ 2 h 3"/>
                <a:gd name="T8" fmla="*/ 0 w 1"/>
                <a:gd name="T9" fmla="*/ 3 h 3"/>
                <a:gd name="T10" fmla="*/ 1 w 1"/>
                <a:gd name="T11" fmla="*/ 2 h 3"/>
                <a:gd name="T12" fmla="*/ 1 w 1"/>
                <a:gd name="T13" fmla="*/ 3 h 3"/>
                <a:gd name="T14" fmla="*/ 1 w 1"/>
                <a:gd name="T15" fmla="*/ 1 h 3"/>
                <a:gd name="T16" fmla="*/ 1 w 1"/>
                <a:gd name="T17" fmla="*/ 1 h 3"/>
                <a:gd name="T18" fmla="*/ 1 w 1"/>
                <a:gd name="T19" fmla="*/ 0 h 3"/>
                <a:gd name="T20" fmla="*/ 1 w 1"/>
                <a:gd name="T21" fmla="*/ 2 h 3"/>
                <a:gd name="T22" fmla="*/ 0 w 1"/>
                <a:gd name="T23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" h="3">
                  <a:moveTo>
                    <a:pt x="0" y="3"/>
                  </a:move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3"/>
                    <a:pt x="1" y="1"/>
                    <a:pt x="1" y="2"/>
                  </a:cubicBezTo>
                  <a:cubicBezTo>
                    <a:pt x="0" y="3"/>
                    <a:pt x="1" y="2"/>
                    <a:pt x="0" y="3"/>
                  </a:cubicBezTo>
                  <a:cubicBezTo>
                    <a:pt x="0" y="3"/>
                    <a:pt x="1" y="3"/>
                    <a:pt x="1" y="2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0"/>
                    <a:pt x="1" y="2"/>
                    <a:pt x="1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1"/>
                    <a:pt x="1" y="2"/>
                    <a:pt x="1" y="2"/>
                  </a:cubicBezTo>
                  <a:cubicBezTo>
                    <a:pt x="0" y="2"/>
                    <a:pt x="1" y="2"/>
                    <a:pt x="0" y="3"/>
                  </a:cubicBezTo>
                  <a:close/>
                </a:path>
              </a:pathLst>
            </a:custGeom>
            <a:solidFill>
              <a:srgbClr val="E25A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914377"/>
              <a:endParaRPr lang="zh-CN" altLang="en-US">
                <a:solidFill>
                  <a:prstClr val="black"/>
                </a:solidFill>
                <a:latin typeface="Arial" panose="020B0604020202020204"/>
                <a:ea typeface="黑体" panose="02010609060101010101" pitchFamily="49" charset="-122"/>
              </a:endParaRPr>
            </a:p>
          </p:txBody>
        </p:sp>
        <p:sp>
          <p:nvSpPr>
            <p:cNvPr id="25" name="Rectangle 1624"/>
            <p:cNvSpPr>
              <a:spLocks noChangeArrowheads="1"/>
            </p:cNvSpPr>
            <p:nvPr/>
          </p:nvSpPr>
          <p:spPr bwMode="auto">
            <a:xfrm>
              <a:off x="446" y="2731"/>
              <a:ext cx="1" cy="1"/>
            </a:xfrm>
            <a:prstGeom prst="rect">
              <a:avLst/>
            </a:prstGeom>
            <a:solidFill>
              <a:srgbClr val="E25A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914377"/>
              <a:endParaRPr lang="zh-CN" altLang="en-US">
                <a:solidFill>
                  <a:prstClr val="black"/>
                </a:solidFill>
                <a:latin typeface="Arial" panose="020B0604020202020204"/>
                <a:ea typeface="黑体" panose="02010609060101010101" pitchFamily="49" charset="-122"/>
              </a:endParaRPr>
            </a:p>
          </p:txBody>
        </p:sp>
        <p:sp>
          <p:nvSpPr>
            <p:cNvPr id="26" name="Freeform 1625"/>
            <p:cNvSpPr>
              <a:spLocks/>
            </p:cNvSpPr>
            <p:nvPr/>
          </p:nvSpPr>
          <p:spPr bwMode="auto">
            <a:xfrm>
              <a:off x="441" y="2728"/>
              <a:ext cx="14" cy="3"/>
            </a:xfrm>
            <a:custGeom>
              <a:avLst/>
              <a:gdLst>
                <a:gd name="T0" fmla="*/ 0 w 5"/>
                <a:gd name="T1" fmla="*/ 1 h 1"/>
                <a:gd name="T2" fmla="*/ 2 w 5"/>
                <a:gd name="T3" fmla="*/ 1 h 1"/>
                <a:gd name="T4" fmla="*/ 1 w 5"/>
                <a:gd name="T5" fmla="*/ 1 h 1"/>
                <a:gd name="T6" fmla="*/ 2 w 5"/>
                <a:gd name="T7" fmla="*/ 1 h 1"/>
                <a:gd name="T8" fmla="*/ 2 w 5"/>
                <a:gd name="T9" fmla="*/ 1 h 1"/>
                <a:gd name="T10" fmla="*/ 3 w 5"/>
                <a:gd name="T11" fmla="*/ 1 h 1"/>
                <a:gd name="T12" fmla="*/ 2 w 5"/>
                <a:gd name="T13" fmla="*/ 1 h 1"/>
                <a:gd name="T14" fmla="*/ 3 w 5"/>
                <a:gd name="T15" fmla="*/ 0 h 1"/>
                <a:gd name="T16" fmla="*/ 3 w 5"/>
                <a:gd name="T17" fmla="*/ 1 h 1"/>
                <a:gd name="T18" fmla="*/ 2 w 5"/>
                <a:gd name="T19" fmla="*/ 0 h 1"/>
                <a:gd name="T20" fmla="*/ 0 w 5"/>
                <a:gd name="T21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" h="1">
                  <a:moveTo>
                    <a:pt x="0" y="1"/>
                  </a:moveTo>
                  <a:cubicBezTo>
                    <a:pt x="1" y="1"/>
                    <a:pt x="1" y="1"/>
                    <a:pt x="2" y="1"/>
                  </a:cubicBezTo>
                  <a:cubicBezTo>
                    <a:pt x="2" y="1"/>
                    <a:pt x="1" y="1"/>
                    <a:pt x="1" y="1"/>
                  </a:cubicBezTo>
                  <a:cubicBezTo>
                    <a:pt x="1" y="1"/>
                    <a:pt x="2" y="1"/>
                    <a:pt x="2" y="1"/>
                  </a:cubicBezTo>
                  <a:cubicBezTo>
                    <a:pt x="2" y="1"/>
                    <a:pt x="3" y="1"/>
                    <a:pt x="2" y="1"/>
                  </a:cubicBezTo>
                  <a:cubicBezTo>
                    <a:pt x="2" y="1"/>
                    <a:pt x="3" y="1"/>
                    <a:pt x="3" y="1"/>
                  </a:cubicBezTo>
                  <a:cubicBezTo>
                    <a:pt x="3" y="1"/>
                    <a:pt x="3" y="1"/>
                    <a:pt x="2" y="1"/>
                  </a:cubicBezTo>
                  <a:cubicBezTo>
                    <a:pt x="3" y="0"/>
                    <a:pt x="5" y="1"/>
                    <a:pt x="3" y="0"/>
                  </a:cubicBezTo>
                  <a:cubicBezTo>
                    <a:pt x="3" y="0"/>
                    <a:pt x="3" y="0"/>
                    <a:pt x="3" y="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0" y="1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E25A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914377"/>
              <a:endParaRPr lang="zh-CN" altLang="en-US">
                <a:solidFill>
                  <a:prstClr val="black"/>
                </a:solidFill>
                <a:latin typeface="Arial" panose="020B0604020202020204"/>
                <a:ea typeface="黑体" panose="02010609060101010101" pitchFamily="49" charset="-122"/>
              </a:endParaRPr>
            </a:p>
          </p:txBody>
        </p:sp>
        <p:sp>
          <p:nvSpPr>
            <p:cNvPr id="27" name="Freeform 1626"/>
            <p:cNvSpPr>
              <a:spLocks/>
            </p:cNvSpPr>
            <p:nvPr/>
          </p:nvSpPr>
          <p:spPr bwMode="auto">
            <a:xfrm>
              <a:off x="441" y="2734"/>
              <a:ext cx="3" cy="0"/>
            </a:xfrm>
            <a:custGeom>
              <a:avLst/>
              <a:gdLst>
                <a:gd name="T0" fmla="*/ 1 w 1"/>
                <a:gd name="T1" fmla="*/ 1 w 1"/>
                <a:gd name="T2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1" y="0"/>
                  </a:cubicBezTo>
                  <a:close/>
                </a:path>
              </a:pathLst>
            </a:custGeom>
            <a:solidFill>
              <a:srgbClr val="E25A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914377"/>
              <a:endParaRPr lang="zh-CN" altLang="en-US">
                <a:solidFill>
                  <a:prstClr val="black"/>
                </a:solidFill>
                <a:latin typeface="Arial" panose="020B0604020202020204"/>
                <a:ea typeface="黑体" panose="02010609060101010101" pitchFamily="49" charset="-122"/>
              </a:endParaRPr>
            </a:p>
          </p:txBody>
        </p:sp>
        <p:sp>
          <p:nvSpPr>
            <p:cNvPr id="28" name="Freeform 1627"/>
            <p:cNvSpPr>
              <a:spLocks/>
            </p:cNvSpPr>
            <p:nvPr/>
          </p:nvSpPr>
          <p:spPr bwMode="auto">
            <a:xfrm>
              <a:off x="449" y="2728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E25A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914377"/>
              <a:endParaRPr lang="zh-CN" altLang="en-US">
                <a:solidFill>
                  <a:prstClr val="black"/>
                </a:solidFill>
                <a:latin typeface="Arial" panose="020B0604020202020204"/>
                <a:ea typeface="黑体" panose="02010609060101010101" pitchFamily="49" charset="-122"/>
              </a:endParaRPr>
            </a:p>
          </p:txBody>
        </p:sp>
        <p:sp>
          <p:nvSpPr>
            <p:cNvPr id="29" name="Freeform 1628"/>
            <p:cNvSpPr>
              <a:spLocks/>
            </p:cNvSpPr>
            <p:nvPr/>
          </p:nvSpPr>
          <p:spPr bwMode="auto">
            <a:xfrm>
              <a:off x="441" y="2728"/>
              <a:ext cx="3" cy="3"/>
            </a:xfrm>
            <a:custGeom>
              <a:avLst/>
              <a:gdLst>
                <a:gd name="T0" fmla="*/ 1 w 1"/>
                <a:gd name="T1" fmla="*/ 0 h 1"/>
                <a:gd name="T2" fmla="*/ 1 w 1"/>
                <a:gd name="T3" fmla="*/ 0 h 1"/>
                <a:gd name="T4" fmla="*/ 0 w 1"/>
                <a:gd name="T5" fmla="*/ 0 h 1"/>
                <a:gd name="T6" fmla="*/ 1 w 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1"/>
                    <a:pt x="1" y="0"/>
                  </a:cubicBezTo>
                  <a:close/>
                </a:path>
              </a:pathLst>
            </a:custGeom>
            <a:solidFill>
              <a:srgbClr val="E25A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914377"/>
              <a:endParaRPr lang="zh-CN" altLang="en-US">
                <a:solidFill>
                  <a:prstClr val="black"/>
                </a:solidFill>
                <a:latin typeface="Arial" panose="020B0604020202020204"/>
                <a:ea typeface="黑体" panose="02010609060101010101" pitchFamily="49" charset="-122"/>
              </a:endParaRPr>
            </a:p>
          </p:txBody>
        </p:sp>
        <p:sp>
          <p:nvSpPr>
            <p:cNvPr id="30" name="Freeform 1629"/>
            <p:cNvSpPr>
              <a:spLocks/>
            </p:cNvSpPr>
            <p:nvPr/>
          </p:nvSpPr>
          <p:spPr bwMode="auto">
            <a:xfrm>
              <a:off x="438" y="2709"/>
              <a:ext cx="27" cy="22"/>
            </a:xfrm>
            <a:custGeom>
              <a:avLst/>
              <a:gdLst>
                <a:gd name="T0" fmla="*/ 7 w 10"/>
                <a:gd name="T1" fmla="*/ 5 h 8"/>
                <a:gd name="T2" fmla="*/ 8 w 10"/>
                <a:gd name="T3" fmla="*/ 4 h 8"/>
                <a:gd name="T4" fmla="*/ 9 w 10"/>
                <a:gd name="T5" fmla="*/ 2 h 8"/>
                <a:gd name="T6" fmla="*/ 10 w 10"/>
                <a:gd name="T7" fmla="*/ 0 h 8"/>
                <a:gd name="T8" fmla="*/ 9 w 10"/>
                <a:gd name="T9" fmla="*/ 1 h 8"/>
                <a:gd name="T10" fmla="*/ 9 w 10"/>
                <a:gd name="T11" fmla="*/ 0 h 8"/>
                <a:gd name="T12" fmla="*/ 7 w 10"/>
                <a:gd name="T13" fmla="*/ 0 h 8"/>
                <a:gd name="T14" fmla="*/ 6 w 10"/>
                <a:gd name="T15" fmla="*/ 1 h 8"/>
                <a:gd name="T16" fmla="*/ 2 w 10"/>
                <a:gd name="T17" fmla="*/ 4 h 8"/>
                <a:gd name="T18" fmla="*/ 4 w 10"/>
                <a:gd name="T19" fmla="*/ 5 h 8"/>
                <a:gd name="T20" fmla="*/ 2 w 10"/>
                <a:gd name="T21" fmla="*/ 5 h 8"/>
                <a:gd name="T22" fmla="*/ 2 w 10"/>
                <a:gd name="T23" fmla="*/ 5 h 8"/>
                <a:gd name="T24" fmla="*/ 1 w 10"/>
                <a:gd name="T25" fmla="*/ 6 h 8"/>
                <a:gd name="T26" fmla="*/ 4 w 10"/>
                <a:gd name="T27" fmla="*/ 7 h 8"/>
                <a:gd name="T28" fmla="*/ 1 w 10"/>
                <a:gd name="T29" fmla="*/ 7 h 8"/>
                <a:gd name="T30" fmla="*/ 3 w 10"/>
                <a:gd name="T31" fmla="*/ 7 h 8"/>
                <a:gd name="T32" fmla="*/ 4 w 10"/>
                <a:gd name="T33" fmla="*/ 7 h 8"/>
                <a:gd name="T34" fmla="*/ 5 w 10"/>
                <a:gd name="T35" fmla="*/ 7 h 8"/>
                <a:gd name="T36" fmla="*/ 3 w 10"/>
                <a:gd name="T37" fmla="*/ 4 h 8"/>
                <a:gd name="T38" fmla="*/ 4 w 10"/>
                <a:gd name="T39" fmla="*/ 5 h 8"/>
                <a:gd name="T40" fmla="*/ 6 w 10"/>
                <a:gd name="T41" fmla="*/ 5 h 8"/>
                <a:gd name="T42" fmla="*/ 5 w 10"/>
                <a:gd name="T43" fmla="*/ 3 h 8"/>
                <a:gd name="T44" fmla="*/ 6 w 10"/>
                <a:gd name="T45" fmla="*/ 3 h 8"/>
                <a:gd name="T46" fmla="*/ 5 w 10"/>
                <a:gd name="T47" fmla="*/ 3 h 8"/>
                <a:gd name="T48" fmla="*/ 6 w 10"/>
                <a:gd name="T49" fmla="*/ 4 h 8"/>
                <a:gd name="T50" fmla="*/ 5 w 10"/>
                <a:gd name="T51" fmla="*/ 1 h 8"/>
                <a:gd name="T52" fmla="*/ 7 w 10"/>
                <a:gd name="T53" fmla="*/ 4 h 8"/>
                <a:gd name="T54" fmla="*/ 7 w 10"/>
                <a:gd name="T55" fmla="*/ 3 h 8"/>
                <a:gd name="T56" fmla="*/ 7 w 10"/>
                <a:gd name="T57" fmla="*/ 2 h 8"/>
                <a:gd name="T58" fmla="*/ 7 w 10"/>
                <a:gd name="T59" fmla="*/ 4 h 8"/>
                <a:gd name="T60" fmla="*/ 7 w 10"/>
                <a:gd name="T61" fmla="*/ 3 h 8"/>
                <a:gd name="T62" fmla="*/ 7 w 10"/>
                <a:gd name="T63" fmla="*/ 2 h 8"/>
                <a:gd name="T64" fmla="*/ 8 w 10"/>
                <a:gd name="T65" fmla="*/ 2 h 8"/>
                <a:gd name="T66" fmla="*/ 7 w 10"/>
                <a:gd name="T67" fmla="*/ 4 h 8"/>
                <a:gd name="T68" fmla="*/ 7 w 10"/>
                <a:gd name="T69" fmla="*/ 5 h 8"/>
                <a:gd name="T70" fmla="*/ 8 w 10"/>
                <a:gd name="T71" fmla="*/ 3 h 8"/>
                <a:gd name="T72" fmla="*/ 7 w 10"/>
                <a:gd name="T73" fmla="*/ 5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0" h="8">
                  <a:moveTo>
                    <a:pt x="7" y="5"/>
                  </a:moveTo>
                  <a:cubicBezTo>
                    <a:pt x="8" y="4"/>
                    <a:pt x="8" y="4"/>
                    <a:pt x="8" y="4"/>
                  </a:cubicBezTo>
                  <a:cubicBezTo>
                    <a:pt x="8" y="3"/>
                    <a:pt x="8" y="3"/>
                    <a:pt x="9" y="2"/>
                  </a:cubicBezTo>
                  <a:cubicBezTo>
                    <a:pt x="9" y="2"/>
                    <a:pt x="9" y="1"/>
                    <a:pt x="10" y="0"/>
                  </a:cubicBezTo>
                  <a:cubicBezTo>
                    <a:pt x="10" y="0"/>
                    <a:pt x="9" y="1"/>
                    <a:pt x="9" y="1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8" y="0"/>
                    <a:pt x="7" y="1"/>
                    <a:pt x="7" y="0"/>
                  </a:cubicBezTo>
                  <a:cubicBezTo>
                    <a:pt x="6" y="0"/>
                    <a:pt x="6" y="1"/>
                    <a:pt x="6" y="1"/>
                  </a:cubicBezTo>
                  <a:cubicBezTo>
                    <a:pt x="4" y="1"/>
                    <a:pt x="4" y="3"/>
                    <a:pt x="2" y="4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3" y="5"/>
                    <a:pt x="3" y="6"/>
                    <a:pt x="2" y="5"/>
                  </a:cubicBezTo>
                  <a:cubicBezTo>
                    <a:pt x="3" y="5"/>
                    <a:pt x="2" y="5"/>
                    <a:pt x="2" y="5"/>
                  </a:cubicBezTo>
                  <a:cubicBezTo>
                    <a:pt x="1" y="4"/>
                    <a:pt x="2" y="6"/>
                    <a:pt x="1" y="6"/>
                  </a:cubicBezTo>
                  <a:cubicBezTo>
                    <a:pt x="2" y="6"/>
                    <a:pt x="4" y="6"/>
                    <a:pt x="4" y="7"/>
                  </a:cubicBezTo>
                  <a:cubicBezTo>
                    <a:pt x="2" y="6"/>
                    <a:pt x="4" y="7"/>
                    <a:pt x="1" y="7"/>
                  </a:cubicBezTo>
                  <a:cubicBezTo>
                    <a:pt x="0" y="7"/>
                    <a:pt x="3" y="7"/>
                    <a:pt x="3" y="7"/>
                  </a:cubicBezTo>
                  <a:cubicBezTo>
                    <a:pt x="4" y="7"/>
                    <a:pt x="3" y="7"/>
                    <a:pt x="4" y="7"/>
                  </a:cubicBezTo>
                  <a:cubicBezTo>
                    <a:pt x="6" y="7"/>
                    <a:pt x="4" y="7"/>
                    <a:pt x="5" y="7"/>
                  </a:cubicBezTo>
                  <a:cubicBezTo>
                    <a:pt x="6" y="8"/>
                    <a:pt x="4" y="6"/>
                    <a:pt x="3" y="4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4" y="4"/>
                    <a:pt x="4" y="4"/>
                    <a:pt x="6" y="5"/>
                  </a:cubicBezTo>
                  <a:cubicBezTo>
                    <a:pt x="5" y="4"/>
                    <a:pt x="7" y="5"/>
                    <a:pt x="5" y="3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6" y="3"/>
                    <a:pt x="6" y="4"/>
                    <a:pt x="6" y="4"/>
                  </a:cubicBezTo>
                  <a:cubicBezTo>
                    <a:pt x="6" y="3"/>
                    <a:pt x="6" y="2"/>
                    <a:pt x="5" y="1"/>
                  </a:cubicBezTo>
                  <a:cubicBezTo>
                    <a:pt x="6" y="2"/>
                    <a:pt x="7" y="3"/>
                    <a:pt x="7" y="4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7" y="4"/>
                    <a:pt x="7" y="2"/>
                    <a:pt x="7" y="2"/>
                  </a:cubicBezTo>
                  <a:cubicBezTo>
                    <a:pt x="7" y="2"/>
                    <a:pt x="7" y="3"/>
                    <a:pt x="7" y="4"/>
                  </a:cubicBezTo>
                  <a:cubicBezTo>
                    <a:pt x="7" y="5"/>
                    <a:pt x="7" y="2"/>
                    <a:pt x="7" y="3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8" y="1"/>
                    <a:pt x="8" y="2"/>
                    <a:pt x="8" y="2"/>
                  </a:cubicBezTo>
                  <a:cubicBezTo>
                    <a:pt x="8" y="4"/>
                    <a:pt x="7" y="4"/>
                    <a:pt x="7" y="4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7" y="5"/>
                    <a:pt x="8" y="3"/>
                    <a:pt x="8" y="3"/>
                  </a:cubicBezTo>
                  <a:cubicBezTo>
                    <a:pt x="7" y="5"/>
                    <a:pt x="7" y="5"/>
                    <a:pt x="7" y="5"/>
                  </a:cubicBezTo>
                  <a:close/>
                </a:path>
              </a:pathLst>
            </a:custGeom>
            <a:solidFill>
              <a:srgbClr val="E25A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914377"/>
              <a:endParaRPr lang="zh-CN" altLang="en-US">
                <a:solidFill>
                  <a:prstClr val="black"/>
                </a:solidFill>
                <a:latin typeface="Arial" panose="020B0604020202020204"/>
                <a:ea typeface="黑体" panose="02010609060101010101" pitchFamily="49" charset="-122"/>
              </a:endParaRPr>
            </a:p>
          </p:txBody>
        </p:sp>
        <p:sp>
          <p:nvSpPr>
            <p:cNvPr id="31" name="Rectangle 1630"/>
            <p:cNvSpPr>
              <a:spLocks noChangeArrowheads="1"/>
            </p:cNvSpPr>
            <p:nvPr/>
          </p:nvSpPr>
          <p:spPr bwMode="auto">
            <a:xfrm>
              <a:off x="457" y="2723"/>
              <a:ext cx="1" cy="1"/>
            </a:xfrm>
            <a:prstGeom prst="rect">
              <a:avLst/>
            </a:prstGeom>
            <a:solidFill>
              <a:srgbClr val="E25A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914377"/>
              <a:endParaRPr lang="zh-CN" altLang="en-US">
                <a:solidFill>
                  <a:prstClr val="black"/>
                </a:solidFill>
                <a:latin typeface="Arial" panose="020B0604020202020204"/>
                <a:ea typeface="黑体" panose="02010609060101010101" pitchFamily="49" charset="-122"/>
              </a:endParaRPr>
            </a:p>
          </p:txBody>
        </p:sp>
        <p:sp>
          <p:nvSpPr>
            <p:cNvPr id="32" name="Freeform 1631"/>
            <p:cNvSpPr>
              <a:spLocks/>
            </p:cNvSpPr>
            <p:nvPr/>
          </p:nvSpPr>
          <p:spPr bwMode="auto">
            <a:xfrm>
              <a:off x="457" y="2723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25A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914377"/>
              <a:endParaRPr lang="zh-CN" altLang="en-US">
                <a:solidFill>
                  <a:prstClr val="black"/>
                </a:solidFill>
                <a:latin typeface="Arial" panose="020B0604020202020204"/>
                <a:ea typeface="黑体" panose="02010609060101010101" pitchFamily="49" charset="-122"/>
              </a:endParaRPr>
            </a:p>
          </p:txBody>
        </p:sp>
        <p:sp>
          <p:nvSpPr>
            <p:cNvPr id="33" name="Rectangle 1632"/>
            <p:cNvSpPr>
              <a:spLocks noChangeArrowheads="1"/>
            </p:cNvSpPr>
            <p:nvPr/>
          </p:nvSpPr>
          <p:spPr bwMode="auto">
            <a:xfrm>
              <a:off x="457" y="2709"/>
              <a:ext cx="1" cy="1"/>
            </a:xfrm>
            <a:prstGeom prst="rect">
              <a:avLst/>
            </a:prstGeom>
            <a:solidFill>
              <a:srgbClr val="E25A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914377"/>
              <a:endParaRPr lang="zh-CN" altLang="en-US">
                <a:solidFill>
                  <a:prstClr val="black"/>
                </a:solidFill>
                <a:latin typeface="Arial" panose="020B0604020202020204"/>
                <a:ea typeface="黑体" panose="02010609060101010101" pitchFamily="49" charset="-122"/>
              </a:endParaRPr>
            </a:p>
          </p:txBody>
        </p:sp>
        <p:sp>
          <p:nvSpPr>
            <p:cNvPr id="34" name="Freeform 1633"/>
            <p:cNvSpPr>
              <a:spLocks/>
            </p:cNvSpPr>
            <p:nvPr/>
          </p:nvSpPr>
          <p:spPr bwMode="auto">
            <a:xfrm>
              <a:off x="457" y="2720"/>
              <a:ext cx="0" cy="3"/>
            </a:xfrm>
            <a:custGeom>
              <a:avLst/>
              <a:gdLst>
                <a:gd name="T0" fmla="*/ 1 h 1"/>
                <a:gd name="T1" fmla="*/ 0 h 1"/>
                <a:gd name="T2" fmla="*/ 1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1"/>
                  </a:moveTo>
                  <a:cubicBezTo>
                    <a:pt x="0" y="1"/>
                    <a:pt x="0" y="1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E25A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914377"/>
              <a:endParaRPr lang="zh-CN" altLang="en-US">
                <a:solidFill>
                  <a:prstClr val="black"/>
                </a:solidFill>
                <a:latin typeface="Arial" panose="020B0604020202020204"/>
                <a:ea typeface="黑体" panose="02010609060101010101" pitchFamily="49" charset="-122"/>
              </a:endParaRPr>
            </a:p>
          </p:txBody>
        </p:sp>
        <p:sp>
          <p:nvSpPr>
            <p:cNvPr id="35" name="Freeform 1634"/>
            <p:cNvSpPr>
              <a:spLocks/>
            </p:cNvSpPr>
            <p:nvPr/>
          </p:nvSpPr>
          <p:spPr bwMode="auto">
            <a:xfrm>
              <a:off x="455" y="2723"/>
              <a:ext cx="2" cy="3"/>
            </a:xfrm>
            <a:custGeom>
              <a:avLst/>
              <a:gdLst>
                <a:gd name="T0" fmla="*/ 0 w 1"/>
                <a:gd name="T1" fmla="*/ 0 h 1"/>
                <a:gd name="T2" fmla="*/ 1 w 1"/>
                <a:gd name="T3" fmla="*/ 1 h 1"/>
                <a:gd name="T4" fmla="*/ 0 w 1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0"/>
                    <a:pt x="0" y="0"/>
                  </a:cubicBezTo>
                  <a:close/>
                </a:path>
              </a:pathLst>
            </a:custGeom>
            <a:solidFill>
              <a:srgbClr val="E25A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914377"/>
              <a:endParaRPr lang="zh-CN" altLang="en-US">
                <a:solidFill>
                  <a:prstClr val="black"/>
                </a:solidFill>
                <a:latin typeface="Arial" panose="020B0604020202020204"/>
                <a:ea typeface="黑体" panose="02010609060101010101" pitchFamily="49" charset="-122"/>
              </a:endParaRPr>
            </a:p>
          </p:txBody>
        </p:sp>
        <p:sp>
          <p:nvSpPr>
            <p:cNvPr id="36" name="Rectangle 1635"/>
            <p:cNvSpPr>
              <a:spLocks noChangeArrowheads="1"/>
            </p:cNvSpPr>
            <p:nvPr/>
          </p:nvSpPr>
          <p:spPr bwMode="auto">
            <a:xfrm>
              <a:off x="457" y="2723"/>
              <a:ext cx="1" cy="3"/>
            </a:xfrm>
            <a:prstGeom prst="rect">
              <a:avLst/>
            </a:prstGeom>
            <a:solidFill>
              <a:srgbClr val="E25A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914377"/>
              <a:endParaRPr lang="zh-CN" altLang="en-US">
                <a:solidFill>
                  <a:prstClr val="black"/>
                </a:solidFill>
                <a:latin typeface="Arial" panose="020B0604020202020204"/>
                <a:ea typeface="黑体" panose="02010609060101010101" pitchFamily="49" charset="-122"/>
              </a:endParaRPr>
            </a:p>
          </p:txBody>
        </p:sp>
        <p:sp>
          <p:nvSpPr>
            <p:cNvPr id="37" name="Freeform 1636"/>
            <p:cNvSpPr>
              <a:spLocks/>
            </p:cNvSpPr>
            <p:nvPr/>
          </p:nvSpPr>
          <p:spPr bwMode="auto">
            <a:xfrm>
              <a:off x="457" y="2712"/>
              <a:ext cx="22" cy="16"/>
            </a:xfrm>
            <a:custGeom>
              <a:avLst/>
              <a:gdLst>
                <a:gd name="T0" fmla="*/ 7 w 8"/>
                <a:gd name="T1" fmla="*/ 6 h 6"/>
                <a:gd name="T2" fmla="*/ 8 w 8"/>
                <a:gd name="T3" fmla="*/ 4 h 6"/>
                <a:gd name="T4" fmla="*/ 4 w 8"/>
                <a:gd name="T5" fmla="*/ 4 h 6"/>
                <a:gd name="T6" fmla="*/ 7 w 8"/>
                <a:gd name="T7" fmla="*/ 3 h 6"/>
                <a:gd name="T8" fmla="*/ 4 w 8"/>
                <a:gd name="T9" fmla="*/ 2 h 6"/>
                <a:gd name="T10" fmla="*/ 5 w 8"/>
                <a:gd name="T11" fmla="*/ 1 h 6"/>
                <a:gd name="T12" fmla="*/ 2 w 8"/>
                <a:gd name="T13" fmla="*/ 3 h 6"/>
                <a:gd name="T14" fmla="*/ 5 w 8"/>
                <a:gd name="T15" fmla="*/ 0 h 6"/>
                <a:gd name="T16" fmla="*/ 5 w 8"/>
                <a:gd name="T17" fmla="*/ 0 h 6"/>
                <a:gd name="T18" fmla="*/ 3 w 8"/>
                <a:gd name="T19" fmla="*/ 0 h 6"/>
                <a:gd name="T20" fmla="*/ 2 w 8"/>
                <a:gd name="T21" fmla="*/ 2 h 6"/>
                <a:gd name="T22" fmla="*/ 1 w 8"/>
                <a:gd name="T23" fmla="*/ 3 h 6"/>
                <a:gd name="T24" fmla="*/ 2 w 8"/>
                <a:gd name="T25" fmla="*/ 3 h 6"/>
                <a:gd name="T26" fmla="*/ 1 w 8"/>
                <a:gd name="T27" fmla="*/ 4 h 6"/>
                <a:gd name="T28" fmla="*/ 2 w 8"/>
                <a:gd name="T29" fmla="*/ 3 h 6"/>
                <a:gd name="T30" fmla="*/ 1 w 8"/>
                <a:gd name="T31" fmla="*/ 4 h 6"/>
                <a:gd name="T32" fmla="*/ 2 w 8"/>
                <a:gd name="T33" fmla="*/ 3 h 6"/>
                <a:gd name="T34" fmla="*/ 2 w 8"/>
                <a:gd name="T35" fmla="*/ 4 h 6"/>
                <a:gd name="T36" fmla="*/ 3 w 8"/>
                <a:gd name="T37" fmla="*/ 3 h 6"/>
                <a:gd name="T38" fmla="*/ 2 w 8"/>
                <a:gd name="T39" fmla="*/ 4 h 6"/>
                <a:gd name="T40" fmla="*/ 3 w 8"/>
                <a:gd name="T41" fmla="*/ 3 h 6"/>
                <a:gd name="T42" fmla="*/ 2 w 8"/>
                <a:gd name="T43" fmla="*/ 5 h 6"/>
                <a:gd name="T44" fmla="*/ 3 w 8"/>
                <a:gd name="T45" fmla="*/ 4 h 6"/>
                <a:gd name="T46" fmla="*/ 2 w 8"/>
                <a:gd name="T47" fmla="*/ 5 h 6"/>
                <a:gd name="T48" fmla="*/ 5 w 8"/>
                <a:gd name="T49" fmla="*/ 3 h 6"/>
                <a:gd name="T50" fmla="*/ 2 w 8"/>
                <a:gd name="T51" fmla="*/ 5 h 6"/>
                <a:gd name="T52" fmla="*/ 3 w 8"/>
                <a:gd name="T53" fmla="*/ 5 h 6"/>
                <a:gd name="T54" fmla="*/ 2 w 8"/>
                <a:gd name="T55" fmla="*/ 5 h 6"/>
                <a:gd name="T56" fmla="*/ 4 w 8"/>
                <a:gd name="T57" fmla="*/ 5 h 6"/>
                <a:gd name="T58" fmla="*/ 4 w 8"/>
                <a:gd name="T59" fmla="*/ 5 h 6"/>
                <a:gd name="T60" fmla="*/ 5 w 8"/>
                <a:gd name="T61" fmla="*/ 5 h 6"/>
                <a:gd name="T62" fmla="*/ 4 w 8"/>
                <a:gd name="T63" fmla="*/ 5 h 6"/>
                <a:gd name="T64" fmla="*/ 6 w 8"/>
                <a:gd name="T65" fmla="*/ 6 h 6"/>
                <a:gd name="T66" fmla="*/ 5 w 8"/>
                <a:gd name="T67" fmla="*/ 5 h 6"/>
                <a:gd name="T68" fmla="*/ 7 w 8"/>
                <a:gd name="T6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8" h="6">
                  <a:moveTo>
                    <a:pt x="7" y="6"/>
                  </a:moveTo>
                  <a:cubicBezTo>
                    <a:pt x="8" y="6"/>
                    <a:pt x="7" y="5"/>
                    <a:pt x="8" y="4"/>
                  </a:cubicBezTo>
                  <a:cubicBezTo>
                    <a:pt x="7" y="3"/>
                    <a:pt x="5" y="5"/>
                    <a:pt x="4" y="4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7" y="3"/>
                    <a:pt x="6" y="1"/>
                    <a:pt x="4" y="2"/>
                  </a:cubicBezTo>
                  <a:cubicBezTo>
                    <a:pt x="4" y="2"/>
                    <a:pt x="5" y="1"/>
                    <a:pt x="5" y="1"/>
                  </a:cubicBezTo>
                  <a:cubicBezTo>
                    <a:pt x="5" y="1"/>
                    <a:pt x="2" y="4"/>
                    <a:pt x="2" y="3"/>
                  </a:cubicBezTo>
                  <a:cubicBezTo>
                    <a:pt x="4" y="2"/>
                    <a:pt x="3" y="2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4" y="0"/>
                    <a:pt x="3" y="1"/>
                    <a:pt x="3" y="0"/>
                  </a:cubicBezTo>
                  <a:cubicBezTo>
                    <a:pt x="3" y="1"/>
                    <a:pt x="2" y="2"/>
                    <a:pt x="2" y="2"/>
                  </a:cubicBezTo>
                  <a:cubicBezTo>
                    <a:pt x="2" y="2"/>
                    <a:pt x="1" y="3"/>
                    <a:pt x="1" y="3"/>
                  </a:cubicBezTo>
                  <a:cubicBezTo>
                    <a:pt x="1" y="3"/>
                    <a:pt x="1" y="3"/>
                    <a:pt x="2" y="3"/>
                  </a:cubicBezTo>
                  <a:cubicBezTo>
                    <a:pt x="1" y="4"/>
                    <a:pt x="2" y="3"/>
                    <a:pt x="1" y="4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1" y="4"/>
                    <a:pt x="1" y="4"/>
                  </a:cubicBezTo>
                  <a:cubicBezTo>
                    <a:pt x="2" y="4"/>
                    <a:pt x="2" y="3"/>
                    <a:pt x="2" y="3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2" y="4"/>
                    <a:pt x="3" y="3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4"/>
                    <a:pt x="0" y="5"/>
                    <a:pt x="2" y="5"/>
                  </a:cubicBezTo>
                  <a:cubicBezTo>
                    <a:pt x="2" y="5"/>
                    <a:pt x="2" y="4"/>
                    <a:pt x="3" y="4"/>
                  </a:cubicBezTo>
                  <a:cubicBezTo>
                    <a:pt x="3" y="4"/>
                    <a:pt x="2" y="4"/>
                    <a:pt x="2" y="5"/>
                  </a:cubicBezTo>
                  <a:cubicBezTo>
                    <a:pt x="3" y="4"/>
                    <a:pt x="4" y="4"/>
                    <a:pt x="5" y="3"/>
                  </a:cubicBezTo>
                  <a:cubicBezTo>
                    <a:pt x="3" y="4"/>
                    <a:pt x="5" y="4"/>
                    <a:pt x="2" y="5"/>
                  </a:cubicBezTo>
                  <a:cubicBezTo>
                    <a:pt x="2" y="5"/>
                    <a:pt x="4" y="5"/>
                    <a:pt x="3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4" y="5"/>
                    <a:pt x="2" y="5"/>
                    <a:pt x="4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5" y="5"/>
                    <a:pt x="5" y="5"/>
                    <a:pt x="4" y="5"/>
                  </a:cubicBezTo>
                  <a:cubicBezTo>
                    <a:pt x="6" y="5"/>
                    <a:pt x="6" y="6"/>
                    <a:pt x="6" y="6"/>
                  </a:cubicBezTo>
                  <a:cubicBezTo>
                    <a:pt x="6" y="6"/>
                    <a:pt x="5" y="5"/>
                    <a:pt x="5" y="5"/>
                  </a:cubicBezTo>
                  <a:cubicBezTo>
                    <a:pt x="6" y="5"/>
                    <a:pt x="7" y="6"/>
                    <a:pt x="7" y="6"/>
                  </a:cubicBezTo>
                  <a:close/>
                </a:path>
              </a:pathLst>
            </a:custGeom>
            <a:solidFill>
              <a:srgbClr val="E25A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914377"/>
              <a:endParaRPr lang="zh-CN" altLang="en-US">
                <a:solidFill>
                  <a:prstClr val="black"/>
                </a:solidFill>
                <a:latin typeface="Arial" panose="020B0604020202020204"/>
                <a:ea typeface="黑体" panose="02010609060101010101" pitchFamily="49" charset="-122"/>
              </a:endParaRPr>
            </a:p>
          </p:txBody>
        </p:sp>
        <p:sp>
          <p:nvSpPr>
            <p:cNvPr id="38" name="Freeform 1637"/>
            <p:cNvSpPr>
              <a:spLocks/>
            </p:cNvSpPr>
            <p:nvPr/>
          </p:nvSpPr>
          <p:spPr bwMode="auto">
            <a:xfrm>
              <a:off x="460" y="2723"/>
              <a:ext cx="3" cy="0"/>
            </a:xfrm>
            <a:custGeom>
              <a:avLst/>
              <a:gdLst>
                <a:gd name="T0" fmla="*/ 0 w 3"/>
                <a:gd name="T1" fmla="*/ 3 w 3"/>
                <a:gd name="T2" fmla="*/ 0 w 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3">
                  <a:moveTo>
                    <a:pt x="0" y="0"/>
                  </a:moveTo>
                  <a:lnTo>
                    <a:pt x="3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25A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914377"/>
              <a:endParaRPr lang="zh-CN" altLang="en-US">
                <a:solidFill>
                  <a:prstClr val="black"/>
                </a:solidFill>
                <a:latin typeface="Arial" panose="020B0604020202020204"/>
                <a:ea typeface="黑体" panose="02010609060101010101" pitchFamily="49" charset="-122"/>
              </a:endParaRPr>
            </a:p>
          </p:txBody>
        </p:sp>
        <p:sp>
          <p:nvSpPr>
            <p:cNvPr id="39" name="Freeform 1638"/>
            <p:cNvSpPr>
              <a:spLocks/>
            </p:cNvSpPr>
            <p:nvPr/>
          </p:nvSpPr>
          <p:spPr bwMode="auto">
            <a:xfrm>
              <a:off x="457" y="2723"/>
              <a:ext cx="19" cy="24"/>
            </a:xfrm>
            <a:custGeom>
              <a:avLst/>
              <a:gdLst>
                <a:gd name="T0" fmla="*/ 4 w 7"/>
                <a:gd name="T1" fmla="*/ 3 h 9"/>
                <a:gd name="T2" fmla="*/ 2 w 7"/>
                <a:gd name="T3" fmla="*/ 2 h 9"/>
                <a:gd name="T4" fmla="*/ 5 w 7"/>
                <a:gd name="T5" fmla="*/ 4 h 9"/>
                <a:gd name="T6" fmla="*/ 5 w 7"/>
                <a:gd name="T7" fmla="*/ 5 h 9"/>
                <a:gd name="T8" fmla="*/ 3 w 7"/>
                <a:gd name="T9" fmla="*/ 3 h 9"/>
                <a:gd name="T10" fmla="*/ 2 w 7"/>
                <a:gd name="T11" fmla="*/ 3 h 9"/>
                <a:gd name="T12" fmla="*/ 4 w 7"/>
                <a:gd name="T13" fmla="*/ 4 h 9"/>
                <a:gd name="T14" fmla="*/ 4 w 7"/>
                <a:gd name="T15" fmla="*/ 5 h 9"/>
                <a:gd name="T16" fmla="*/ 4 w 7"/>
                <a:gd name="T17" fmla="*/ 5 h 9"/>
                <a:gd name="T18" fmla="*/ 2 w 7"/>
                <a:gd name="T19" fmla="*/ 3 h 9"/>
                <a:gd name="T20" fmla="*/ 4 w 7"/>
                <a:gd name="T21" fmla="*/ 8 h 9"/>
                <a:gd name="T22" fmla="*/ 4 w 7"/>
                <a:gd name="T23" fmla="*/ 8 h 9"/>
                <a:gd name="T24" fmla="*/ 3 w 7"/>
                <a:gd name="T25" fmla="*/ 6 h 9"/>
                <a:gd name="T26" fmla="*/ 4 w 7"/>
                <a:gd name="T27" fmla="*/ 6 h 9"/>
                <a:gd name="T28" fmla="*/ 4 w 7"/>
                <a:gd name="T29" fmla="*/ 7 h 9"/>
                <a:gd name="T30" fmla="*/ 7 w 7"/>
                <a:gd name="T31" fmla="*/ 4 h 9"/>
                <a:gd name="T32" fmla="*/ 7 w 7"/>
                <a:gd name="T33" fmla="*/ 4 h 9"/>
                <a:gd name="T34" fmla="*/ 6 w 7"/>
                <a:gd name="T35" fmla="*/ 3 h 9"/>
                <a:gd name="T36" fmla="*/ 4 w 7"/>
                <a:gd name="T37" fmla="*/ 2 h 9"/>
                <a:gd name="T38" fmla="*/ 4 w 7"/>
                <a:gd name="T39" fmla="*/ 2 h 9"/>
                <a:gd name="T40" fmla="*/ 2 w 7"/>
                <a:gd name="T41" fmla="*/ 2 h 9"/>
                <a:gd name="T42" fmla="*/ 2 w 7"/>
                <a:gd name="T43" fmla="*/ 1 h 9"/>
                <a:gd name="T44" fmla="*/ 1 w 7"/>
                <a:gd name="T45" fmla="*/ 1 h 9"/>
                <a:gd name="T46" fmla="*/ 4 w 7"/>
                <a:gd name="T47" fmla="*/ 3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7" h="9">
                  <a:moveTo>
                    <a:pt x="4" y="3"/>
                  </a:moveTo>
                  <a:cubicBezTo>
                    <a:pt x="3" y="3"/>
                    <a:pt x="3" y="2"/>
                    <a:pt x="2" y="2"/>
                  </a:cubicBezTo>
                  <a:cubicBezTo>
                    <a:pt x="3" y="3"/>
                    <a:pt x="4" y="3"/>
                    <a:pt x="5" y="4"/>
                  </a:cubicBezTo>
                  <a:cubicBezTo>
                    <a:pt x="4" y="3"/>
                    <a:pt x="5" y="4"/>
                    <a:pt x="5" y="5"/>
                  </a:cubicBezTo>
                  <a:cubicBezTo>
                    <a:pt x="5" y="4"/>
                    <a:pt x="3" y="3"/>
                    <a:pt x="3" y="3"/>
                  </a:cubicBezTo>
                  <a:cubicBezTo>
                    <a:pt x="3" y="3"/>
                    <a:pt x="2" y="3"/>
                    <a:pt x="2" y="3"/>
                  </a:cubicBezTo>
                  <a:cubicBezTo>
                    <a:pt x="3" y="3"/>
                    <a:pt x="3" y="4"/>
                    <a:pt x="4" y="4"/>
                  </a:cubicBezTo>
                  <a:cubicBezTo>
                    <a:pt x="5" y="5"/>
                    <a:pt x="5" y="6"/>
                    <a:pt x="4" y="5"/>
                  </a:cubicBezTo>
                  <a:cubicBezTo>
                    <a:pt x="3" y="5"/>
                    <a:pt x="4" y="5"/>
                    <a:pt x="4" y="5"/>
                  </a:cubicBezTo>
                  <a:cubicBezTo>
                    <a:pt x="3" y="4"/>
                    <a:pt x="3" y="4"/>
                    <a:pt x="2" y="3"/>
                  </a:cubicBezTo>
                  <a:cubicBezTo>
                    <a:pt x="3" y="5"/>
                    <a:pt x="2" y="6"/>
                    <a:pt x="4" y="8"/>
                  </a:cubicBezTo>
                  <a:cubicBezTo>
                    <a:pt x="5" y="9"/>
                    <a:pt x="4" y="8"/>
                    <a:pt x="4" y="8"/>
                  </a:cubicBezTo>
                  <a:cubicBezTo>
                    <a:pt x="3" y="8"/>
                    <a:pt x="3" y="6"/>
                    <a:pt x="3" y="6"/>
                  </a:cubicBezTo>
                  <a:cubicBezTo>
                    <a:pt x="3" y="6"/>
                    <a:pt x="3" y="5"/>
                    <a:pt x="4" y="6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6" y="7"/>
                    <a:pt x="7" y="5"/>
                    <a:pt x="7" y="4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6" y="4"/>
                    <a:pt x="6" y="3"/>
                    <a:pt x="6" y="3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3" y="2"/>
                    <a:pt x="2" y="2"/>
                  </a:cubicBezTo>
                  <a:cubicBezTo>
                    <a:pt x="2" y="1"/>
                    <a:pt x="3" y="1"/>
                    <a:pt x="2" y="1"/>
                  </a:cubicBezTo>
                  <a:cubicBezTo>
                    <a:pt x="0" y="0"/>
                    <a:pt x="3" y="2"/>
                    <a:pt x="1" y="1"/>
                  </a:cubicBezTo>
                  <a:lnTo>
                    <a:pt x="4" y="3"/>
                  </a:lnTo>
                  <a:close/>
                </a:path>
              </a:pathLst>
            </a:custGeom>
            <a:solidFill>
              <a:srgbClr val="E25A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914377"/>
              <a:endParaRPr lang="zh-CN" altLang="en-US">
                <a:solidFill>
                  <a:prstClr val="black"/>
                </a:solidFill>
                <a:latin typeface="Arial" panose="020B0604020202020204"/>
                <a:ea typeface="黑体" panose="02010609060101010101" pitchFamily="49" charset="-122"/>
              </a:endParaRPr>
            </a:p>
          </p:txBody>
        </p:sp>
        <p:sp>
          <p:nvSpPr>
            <p:cNvPr id="40" name="Rectangle 1639"/>
            <p:cNvSpPr>
              <a:spLocks noChangeArrowheads="1"/>
            </p:cNvSpPr>
            <p:nvPr/>
          </p:nvSpPr>
          <p:spPr bwMode="auto">
            <a:xfrm>
              <a:off x="465" y="2728"/>
              <a:ext cx="3" cy="1"/>
            </a:xfrm>
            <a:prstGeom prst="rect">
              <a:avLst/>
            </a:prstGeom>
            <a:solidFill>
              <a:srgbClr val="E25A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914377"/>
              <a:endParaRPr lang="zh-CN" altLang="en-US">
                <a:solidFill>
                  <a:prstClr val="black"/>
                </a:solidFill>
                <a:latin typeface="Arial" panose="020B0604020202020204"/>
                <a:ea typeface="黑体" panose="02010609060101010101" pitchFamily="49" charset="-122"/>
              </a:endParaRPr>
            </a:p>
          </p:txBody>
        </p:sp>
        <p:sp>
          <p:nvSpPr>
            <p:cNvPr id="41" name="Freeform 1640"/>
            <p:cNvSpPr>
              <a:spLocks/>
            </p:cNvSpPr>
            <p:nvPr/>
          </p:nvSpPr>
          <p:spPr bwMode="auto">
            <a:xfrm>
              <a:off x="474" y="2731"/>
              <a:ext cx="5" cy="0"/>
            </a:xfrm>
            <a:custGeom>
              <a:avLst/>
              <a:gdLst>
                <a:gd name="T0" fmla="*/ 2 w 2"/>
                <a:gd name="T1" fmla="*/ 1 w 2"/>
                <a:gd name="T2" fmla="*/ 2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2">
                  <a:moveTo>
                    <a:pt x="2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1" y="0"/>
                    <a:pt x="2" y="0"/>
                  </a:cubicBezTo>
                  <a:close/>
                </a:path>
              </a:pathLst>
            </a:custGeom>
            <a:solidFill>
              <a:srgbClr val="E25A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914377"/>
              <a:endParaRPr lang="zh-CN" altLang="en-US">
                <a:solidFill>
                  <a:prstClr val="black"/>
                </a:solidFill>
                <a:latin typeface="Arial" panose="020B0604020202020204"/>
                <a:ea typeface="黑体" panose="02010609060101010101" pitchFamily="49" charset="-122"/>
              </a:endParaRPr>
            </a:p>
          </p:txBody>
        </p:sp>
        <p:sp>
          <p:nvSpPr>
            <p:cNvPr id="42" name="Freeform 1641"/>
            <p:cNvSpPr>
              <a:spLocks/>
            </p:cNvSpPr>
            <p:nvPr/>
          </p:nvSpPr>
          <p:spPr bwMode="auto">
            <a:xfrm>
              <a:off x="463" y="2731"/>
              <a:ext cx="0" cy="3"/>
            </a:xfrm>
            <a:custGeom>
              <a:avLst/>
              <a:gdLst>
                <a:gd name="T0" fmla="*/ 0 h 1"/>
                <a:gd name="T1" fmla="*/ 1 h 1"/>
                <a:gd name="T2" fmla="*/ 1 h 1"/>
                <a:gd name="T3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0"/>
                  </a:cubicBezTo>
                  <a:close/>
                </a:path>
              </a:pathLst>
            </a:custGeom>
            <a:solidFill>
              <a:srgbClr val="E25A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914377"/>
              <a:endParaRPr lang="zh-CN" altLang="en-US">
                <a:solidFill>
                  <a:prstClr val="black"/>
                </a:solidFill>
                <a:latin typeface="Arial" panose="020B0604020202020204"/>
                <a:ea typeface="黑体" panose="02010609060101010101" pitchFamily="49" charset="-122"/>
              </a:endParaRPr>
            </a:p>
          </p:txBody>
        </p:sp>
        <p:sp>
          <p:nvSpPr>
            <p:cNvPr id="43" name="Freeform 1642"/>
            <p:cNvSpPr>
              <a:spLocks/>
            </p:cNvSpPr>
            <p:nvPr/>
          </p:nvSpPr>
          <p:spPr bwMode="auto">
            <a:xfrm>
              <a:off x="460" y="2736"/>
              <a:ext cx="8" cy="14"/>
            </a:xfrm>
            <a:custGeom>
              <a:avLst/>
              <a:gdLst>
                <a:gd name="T0" fmla="*/ 1 w 3"/>
                <a:gd name="T1" fmla="*/ 5 h 5"/>
                <a:gd name="T2" fmla="*/ 3 w 3"/>
                <a:gd name="T3" fmla="*/ 4 h 5"/>
                <a:gd name="T4" fmla="*/ 1 w 3"/>
                <a:gd name="T5" fmla="*/ 0 h 5"/>
                <a:gd name="T6" fmla="*/ 2 w 3"/>
                <a:gd name="T7" fmla="*/ 3 h 5"/>
                <a:gd name="T8" fmla="*/ 1 w 3"/>
                <a:gd name="T9" fmla="*/ 3 h 5"/>
                <a:gd name="T10" fmla="*/ 1 w 3"/>
                <a:gd name="T11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5">
                  <a:moveTo>
                    <a:pt x="1" y="5"/>
                  </a:moveTo>
                  <a:cubicBezTo>
                    <a:pt x="2" y="4"/>
                    <a:pt x="2" y="3"/>
                    <a:pt x="3" y="4"/>
                  </a:cubicBezTo>
                  <a:cubicBezTo>
                    <a:pt x="2" y="2"/>
                    <a:pt x="1" y="2"/>
                    <a:pt x="1" y="0"/>
                  </a:cubicBezTo>
                  <a:cubicBezTo>
                    <a:pt x="0" y="0"/>
                    <a:pt x="2" y="2"/>
                    <a:pt x="2" y="3"/>
                  </a:cubicBezTo>
                  <a:cubicBezTo>
                    <a:pt x="1" y="2"/>
                    <a:pt x="1" y="3"/>
                    <a:pt x="1" y="3"/>
                  </a:cubicBezTo>
                  <a:lnTo>
                    <a:pt x="1" y="5"/>
                  </a:lnTo>
                  <a:close/>
                </a:path>
              </a:pathLst>
            </a:custGeom>
            <a:solidFill>
              <a:srgbClr val="E25A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914377"/>
              <a:endParaRPr lang="zh-CN" altLang="en-US">
                <a:solidFill>
                  <a:prstClr val="black"/>
                </a:solidFill>
                <a:latin typeface="Arial" panose="020B0604020202020204"/>
                <a:ea typeface="黑体" panose="02010609060101010101" pitchFamily="49" charset="-122"/>
              </a:endParaRPr>
            </a:p>
          </p:txBody>
        </p:sp>
        <p:sp>
          <p:nvSpPr>
            <p:cNvPr id="44" name="Freeform 1643"/>
            <p:cNvSpPr>
              <a:spLocks/>
            </p:cNvSpPr>
            <p:nvPr/>
          </p:nvSpPr>
          <p:spPr bwMode="auto">
            <a:xfrm>
              <a:off x="427" y="2731"/>
              <a:ext cx="36" cy="19"/>
            </a:xfrm>
            <a:custGeom>
              <a:avLst/>
              <a:gdLst>
                <a:gd name="T0" fmla="*/ 10 w 13"/>
                <a:gd name="T1" fmla="*/ 3 h 7"/>
                <a:gd name="T2" fmla="*/ 9 w 13"/>
                <a:gd name="T3" fmla="*/ 4 h 7"/>
                <a:gd name="T4" fmla="*/ 10 w 13"/>
                <a:gd name="T5" fmla="*/ 3 h 7"/>
                <a:gd name="T6" fmla="*/ 9 w 13"/>
                <a:gd name="T7" fmla="*/ 2 h 7"/>
                <a:gd name="T8" fmla="*/ 9 w 13"/>
                <a:gd name="T9" fmla="*/ 3 h 7"/>
                <a:gd name="T10" fmla="*/ 8 w 13"/>
                <a:gd name="T11" fmla="*/ 3 h 7"/>
                <a:gd name="T12" fmla="*/ 8 w 13"/>
                <a:gd name="T13" fmla="*/ 5 h 7"/>
                <a:gd name="T14" fmla="*/ 7 w 13"/>
                <a:gd name="T15" fmla="*/ 2 h 7"/>
                <a:gd name="T16" fmla="*/ 7 w 13"/>
                <a:gd name="T17" fmla="*/ 6 h 7"/>
                <a:gd name="T18" fmla="*/ 6 w 13"/>
                <a:gd name="T19" fmla="*/ 4 h 7"/>
                <a:gd name="T20" fmla="*/ 7 w 13"/>
                <a:gd name="T21" fmla="*/ 4 h 7"/>
                <a:gd name="T22" fmla="*/ 6 w 13"/>
                <a:gd name="T23" fmla="*/ 4 h 7"/>
                <a:gd name="T24" fmla="*/ 7 w 13"/>
                <a:gd name="T25" fmla="*/ 2 h 7"/>
                <a:gd name="T26" fmla="*/ 6 w 13"/>
                <a:gd name="T27" fmla="*/ 2 h 7"/>
                <a:gd name="T28" fmla="*/ 6 w 13"/>
                <a:gd name="T29" fmla="*/ 2 h 7"/>
                <a:gd name="T30" fmla="*/ 5 w 13"/>
                <a:gd name="T31" fmla="*/ 2 h 7"/>
                <a:gd name="T32" fmla="*/ 5 w 13"/>
                <a:gd name="T33" fmla="*/ 1 h 7"/>
                <a:gd name="T34" fmla="*/ 3 w 13"/>
                <a:gd name="T35" fmla="*/ 3 h 7"/>
                <a:gd name="T36" fmla="*/ 3 w 13"/>
                <a:gd name="T37" fmla="*/ 2 h 7"/>
                <a:gd name="T38" fmla="*/ 4 w 13"/>
                <a:gd name="T39" fmla="*/ 1 h 7"/>
                <a:gd name="T40" fmla="*/ 3 w 13"/>
                <a:gd name="T41" fmla="*/ 2 h 7"/>
                <a:gd name="T42" fmla="*/ 5 w 13"/>
                <a:gd name="T43" fmla="*/ 0 h 7"/>
                <a:gd name="T44" fmla="*/ 2 w 13"/>
                <a:gd name="T45" fmla="*/ 1 h 7"/>
                <a:gd name="T46" fmla="*/ 3 w 13"/>
                <a:gd name="T47" fmla="*/ 0 h 7"/>
                <a:gd name="T48" fmla="*/ 0 w 13"/>
                <a:gd name="T49" fmla="*/ 1 h 7"/>
                <a:gd name="T50" fmla="*/ 2 w 13"/>
                <a:gd name="T51" fmla="*/ 5 h 7"/>
                <a:gd name="T52" fmla="*/ 4 w 13"/>
                <a:gd name="T53" fmla="*/ 4 h 7"/>
                <a:gd name="T54" fmla="*/ 3 w 13"/>
                <a:gd name="T55" fmla="*/ 6 h 7"/>
                <a:gd name="T56" fmla="*/ 4 w 13"/>
                <a:gd name="T57" fmla="*/ 4 h 7"/>
                <a:gd name="T58" fmla="*/ 3 w 13"/>
                <a:gd name="T59" fmla="*/ 6 h 7"/>
                <a:gd name="T60" fmla="*/ 5 w 13"/>
                <a:gd name="T61" fmla="*/ 4 h 7"/>
                <a:gd name="T62" fmla="*/ 4 w 13"/>
                <a:gd name="T63" fmla="*/ 7 h 7"/>
                <a:gd name="T64" fmla="*/ 10 w 13"/>
                <a:gd name="T65" fmla="*/ 6 h 7"/>
                <a:gd name="T66" fmla="*/ 10 w 13"/>
                <a:gd name="T67" fmla="*/ 5 h 7"/>
                <a:gd name="T68" fmla="*/ 11 w 13"/>
                <a:gd name="T69" fmla="*/ 4 h 7"/>
                <a:gd name="T70" fmla="*/ 11 w 13"/>
                <a:gd name="T71" fmla="*/ 3 h 7"/>
                <a:gd name="T72" fmla="*/ 12 w 13"/>
                <a:gd name="T73" fmla="*/ 6 h 7"/>
                <a:gd name="T74" fmla="*/ 13 w 13"/>
                <a:gd name="T75" fmla="*/ 5 h 7"/>
                <a:gd name="T76" fmla="*/ 12 w 13"/>
                <a:gd name="T77" fmla="*/ 5 h 7"/>
                <a:gd name="T78" fmla="*/ 13 w 13"/>
                <a:gd name="T79" fmla="*/ 5 h 7"/>
                <a:gd name="T80" fmla="*/ 11 w 13"/>
                <a:gd name="T81" fmla="*/ 2 h 7"/>
                <a:gd name="T82" fmla="*/ 9 w 13"/>
                <a:gd name="T83" fmla="*/ 1 h 7"/>
                <a:gd name="T84" fmla="*/ 10 w 13"/>
                <a:gd name="T85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3" h="7">
                  <a:moveTo>
                    <a:pt x="10" y="3"/>
                  </a:moveTo>
                  <a:cubicBezTo>
                    <a:pt x="10" y="3"/>
                    <a:pt x="10" y="4"/>
                    <a:pt x="9" y="4"/>
                  </a:cubicBezTo>
                  <a:cubicBezTo>
                    <a:pt x="9" y="3"/>
                    <a:pt x="9" y="3"/>
                    <a:pt x="10" y="3"/>
                  </a:cubicBezTo>
                  <a:cubicBezTo>
                    <a:pt x="9" y="1"/>
                    <a:pt x="9" y="3"/>
                    <a:pt x="9" y="2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9" y="2"/>
                    <a:pt x="9" y="4"/>
                    <a:pt x="8" y="3"/>
                  </a:cubicBezTo>
                  <a:cubicBezTo>
                    <a:pt x="8" y="4"/>
                    <a:pt x="8" y="4"/>
                    <a:pt x="8" y="5"/>
                  </a:cubicBezTo>
                  <a:cubicBezTo>
                    <a:pt x="8" y="3"/>
                    <a:pt x="8" y="3"/>
                    <a:pt x="7" y="2"/>
                  </a:cubicBezTo>
                  <a:cubicBezTo>
                    <a:pt x="7" y="3"/>
                    <a:pt x="7" y="4"/>
                    <a:pt x="7" y="6"/>
                  </a:cubicBezTo>
                  <a:cubicBezTo>
                    <a:pt x="7" y="4"/>
                    <a:pt x="6" y="6"/>
                    <a:pt x="6" y="4"/>
                  </a:cubicBezTo>
                  <a:cubicBezTo>
                    <a:pt x="6" y="4"/>
                    <a:pt x="6" y="4"/>
                    <a:pt x="7" y="4"/>
                  </a:cubicBezTo>
                  <a:cubicBezTo>
                    <a:pt x="7" y="2"/>
                    <a:pt x="6" y="4"/>
                    <a:pt x="6" y="4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6" y="3"/>
                    <a:pt x="5" y="3"/>
                    <a:pt x="6" y="2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5" y="3"/>
                    <a:pt x="5" y="2"/>
                    <a:pt x="5" y="2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4" y="1"/>
                    <a:pt x="5" y="2"/>
                    <a:pt x="3" y="3"/>
                  </a:cubicBezTo>
                  <a:cubicBezTo>
                    <a:pt x="5" y="1"/>
                    <a:pt x="2" y="3"/>
                    <a:pt x="3" y="2"/>
                  </a:cubicBezTo>
                  <a:cubicBezTo>
                    <a:pt x="4" y="1"/>
                    <a:pt x="3" y="2"/>
                    <a:pt x="4" y="1"/>
                  </a:cubicBezTo>
                  <a:cubicBezTo>
                    <a:pt x="3" y="2"/>
                    <a:pt x="4" y="1"/>
                    <a:pt x="3" y="2"/>
                  </a:cubicBezTo>
                  <a:cubicBezTo>
                    <a:pt x="5" y="1"/>
                    <a:pt x="3" y="1"/>
                    <a:pt x="5" y="0"/>
                  </a:cubicBezTo>
                  <a:cubicBezTo>
                    <a:pt x="4" y="1"/>
                    <a:pt x="3" y="1"/>
                    <a:pt x="2" y="1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1"/>
                    <a:pt x="0" y="1"/>
                    <a:pt x="0" y="1"/>
                  </a:cubicBezTo>
                  <a:cubicBezTo>
                    <a:pt x="1" y="2"/>
                    <a:pt x="2" y="3"/>
                    <a:pt x="2" y="5"/>
                  </a:cubicBezTo>
                  <a:cubicBezTo>
                    <a:pt x="4" y="3"/>
                    <a:pt x="3" y="5"/>
                    <a:pt x="4" y="4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4" y="6"/>
                    <a:pt x="3" y="5"/>
                    <a:pt x="4" y="4"/>
                  </a:cubicBezTo>
                  <a:cubicBezTo>
                    <a:pt x="4" y="4"/>
                    <a:pt x="4" y="5"/>
                    <a:pt x="3" y="6"/>
                  </a:cubicBezTo>
                  <a:cubicBezTo>
                    <a:pt x="4" y="6"/>
                    <a:pt x="4" y="5"/>
                    <a:pt x="5" y="4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6" y="7"/>
                    <a:pt x="8" y="5"/>
                    <a:pt x="10" y="6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11" y="6"/>
                    <a:pt x="10" y="2"/>
                    <a:pt x="11" y="4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1" y="4"/>
                    <a:pt x="12" y="5"/>
                    <a:pt x="12" y="6"/>
                  </a:cubicBezTo>
                  <a:cubicBezTo>
                    <a:pt x="12" y="6"/>
                    <a:pt x="13" y="6"/>
                    <a:pt x="13" y="5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2" y="4"/>
                    <a:pt x="12" y="4"/>
                    <a:pt x="13" y="5"/>
                  </a:cubicBezTo>
                  <a:cubicBezTo>
                    <a:pt x="13" y="4"/>
                    <a:pt x="11" y="3"/>
                    <a:pt x="11" y="2"/>
                  </a:cubicBezTo>
                  <a:cubicBezTo>
                    <a:pt x="11" y="5"/>
                    <a:pt x="9" y="0"/>
                    <a:pt x="9" y="1"/>
                  </a:cubicBezTo>
                  <a:cubicBezTo>
                    <a:pt x="9" y="2"/>
                    <a:pt x="10" y="2"/>
                    <a:pt x="10" y="3"/>
                  </a:cubicBezTo>
                  <a:close/>
                </a:path>
              </a:pathLst>
            </a:custGeom>
            <a:solidFill>
              <a:srgbClr val="E25A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914377"/>
              <a:endParaRPr lang="zh-CN" altLang="en-US">
                <a:solidFill>
                  <a:prstClr val="black"/>
                </a:solidFill>
                <a:latin typeface="Arial" panose="020B0604020202020204"/>
                <a:ea typeface="黑体" panose="02010609060101010101" pitchFamily="49" charset="-122"/>
              </a:endParaRPr>
            </a:p>
          </p:txBody>
        </p:sp>
        <p:sp>
          <p:nvSpPr>
            <p:cNvPr id="45" name="Freeform 1644"/>
            <p:cNvSpPr>
              <a:spLocks/>
            </p:cNvSpPr>
            <p:nvPr/>
          </p:nvSpPr>
          <p:spPr bwMode="auto">
            <a:xfrm>
              <a:off x="460" y="2747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25A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914377"/>
              <a:endParaRPr lang="zh-CN" altLang="en-US">
                <a:solidFill>
                  <a:prstClr val="black"/>
                </a:solidFill>
                <a:latin typeface="Arial" panose="020B0604020202020204"/>
                <a:ea typeface="黑体" panose="02010609060101010101" pitchFamily="49" charset="-122"/>
              </a:endParaRPr>
            </a:p>
          </p:txBody>
        </p:sp>
        <p:sp>
          <p:nvSpPr>
            <p:cNvPr id="46" name="Freeform 1645"/>
            <p:cNvSpPr>
              <a:spLocks/>
            </p:cNvSpPr>
            <p:nvPr/>
          </p:nvSpPr>
          <p:spPr bwMode="auto">
            <a:xfrm>
              <a:off x="433" y="2731"/>
              <a:ext cx="2" cy="0"/>
            </a:xfrm>
            <a:custGeom>
              <a:avLst/>
              <a:gdLst>
                <a:gd name="T0" fmla="*/ 1 w 1"/>
                <a:gd name="T1" fmla="*/ 0 w 1"/>
                <a:gd name="T2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1" y="0"/>
                  </a:cubicBezTo>
                  <a:close/>
                </a:path>
              </a:pathLst>
            </a:custGeom>
            <a:solidFill>
              <a:srgbClr val="E25A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914377"/>
              <a:endParaRPr lang="zh-CN" altLang="en-US">
                <a:solidFill>
                  <a:prstClr val="black"/>
                </a:solidFill>
                <a:latin typeface="Arial" panose="020B0604020202020204"/>
                <a:ea typeface="黑体" panose="02010609060101010101" pitchFamily="49" charset="-122"/>
              </a:endParaRPr>
            </a:p>
          </p:txBody>
        </p:sp>
        <p:sp>
          <p:nvSpPr>
            <p:cNvPr id="47" name="Rectangle 1646"/>
            <p:cNvSpPr>
              <a:spLocks noChangeArrowheads="1"/>
            </p:cNvSpPr>
            <p:nvPr/>
          </p:nvSpPr>
          <p:spPr bwMode="auto">
            <a:xfrm>
              <a:off x="463" y="2745"/>
              <a:ext cx="1" cy="1"/>
            </a:xfrm>
            <a:prstGeom prst="rect">
              <a:avLst/>
            </a:prstGeom>
            <a:solidFill>
              <a:srgbClr val="E25A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914377"/>
              <a:endParaRPr lang="zh-CN" altLang="en-US">
                <a:solidFill>
                  <a:prstClr val="black"/>
                </a:solidFill>
                <a:latin typeface="Arial" panose="020B0604020202020204"/>
                <a:ea typeface="黑体" panose="02010609060101010101" pitchFamily="49" charset="-122"/>
              </a:endParaRPr>
            </a:p>
          </p:txBody>
        </p:sp>
        <p:sp>
          <p:nvSpPr>
            <p:cNvPr id="48" name="Freeform 1647"/>
            <p:cNvSpPr>
              <a:spLocks/>
            </p:cNvSpPr>
            <p:nvPr/>
          </p:nvSpPr>
          <p:spPr bwMode="auto">
            <a:xfrm>
              <a:off x="457" y="2736"/>
              <a:ext cx="3" cy="3"/>
            </a:xfrm>
            <a:custGeom>
              <a:avLst/>
              <a:gdLst>
                <a:gd name="T0" fmla="*/ 3 w 3"/>
                <a:gd name="T1" fmla="*/ 0 h 3"/>
                <a:gd name="T2" fmla="*/ 0 w 3"/>
                <a:gd name="T3" fmla="*/ 0 h 3"/>
                <a:gd name="T4" fmla="*/ 3 w 3"/>
                <a:gd name="T5" fmla="*/ 3 h 3"/>
                <a:gd name="T6" fmla="*/ 3 w 3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3">
                  <a:moveTo>
                    <a:pt x="3" y="0"/>
                  </a:moveTo>
                  <a:lnTo>
                    <a:pt x="0" y="0"/>
                  </a:lnTo>
                  <a:lnTo>
                    <a:pt x="3" y="3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E25A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914377"/>
              <a:endParaRPr lang="zh-CN" altLang="en-US">
                <a:solidFill>
                  <a:prstClr val="black"/>
                </a:solidFill>
                <a:latin typeface="Arial" panose="020B0604020202020204"/>
                <a:ea typeface="黑体" panose="02010609060101010101" pitchFamily="49" charset="-122"/>
              </a:endParaRPr>
            </a:p>
          </p:txBody>
        </p:sp>
        <p:sp>
          <p:nvSpPr>
            <p:cNvPr id="53" name="Freeform 1648"/>
            <p:cNvSpPr>
              <a:spLocks/>
            </p:cNvSpPr>
            <p:nvPr/>
          </p:nvSpPr>
          <p:spPr bwMode="auto">
            <a:xfrm>
              <a:off x="435" y="2726"/>
              <a:ext cx="3" cy="0"/>
            </a:xfrm>
            <a:custGeom>
              <a:avLst/>
              <a:gdLst>
                <a:gd name="T0" fmla="*/ 3 w 3"/>
                <a:gd name="T1" fmla="*/ 0 w 3"/>
                <a:gd name="T2" fmla="*/ 3 w 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3">
                  <a:moveTo>
                    <a:pt x="3" y="0"/>
                  </a:moveTo>
                  <a:lnTo>
                    <a:pt x="0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E25A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914377"/>
              <a:endParaRPr lang="zh-CN" altLang="en-US">
                <a:solidFill>
                  <a:prstClr val="black"/>
                </a:solidFill>
                <a:latin typeface="Arial" panose="020B0604020202020204"/>
                <a:ea typeface="黑体" panose="02010609060101010101" pitchFamily="49" charset="-122"/>
              </a:endParaRPr>
            </a:p>
          </p:txBody>
        </p:sp>
        <p:sp>
          <p:nvSpPr>
            <p:cNvPr id="54" name="Freeform 1649"/>
            <p:cNvSpPr>
              <a:spLocks/>
            </p:cNvSpPr>
            <p:nvPr/>
          </p:nvSpPr>
          <p:spPr bwMode="auto">
            <a:xfrm>
              <a:off x="444" y="2720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25A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914377"/>
              <a:endParaRPr lang="zh-CN" altLang="en-US">
                <a:solidFill>
                  <a:prstClr val="black"/>
                </a:solidFill>
                <a:latin typeface="Arial" panose="020B0604020202020204"/>
                <a:ea typeface="黑体" panose="02010609060101010101" pitchFamily="49" charset="-122"/>
              </a:endParaRPr>
            </a:p>
          </p:txBody>
        </p:sp>
        <p:sp>
          <p:nvSpPr>
            <p:cNvPr id="55" name="Freeform 1650"/>
            <p:cNvSpPr>
              <a:spLocks/>
            </p:cNvSpPr>
            <p:nvPr/>
          </p:nvSpPr>
          <p:spPr bwMode="auto">
            <a:xfrm>
              <a:off x="425" y="2698"/>
              <a:ext cx="60" cy="33"/>
            </a:xfrm>
            <a:custGeom>
              <a:avLst/>
              <a:gdLst>
                <a:gd name="T0" fmla="*/ 17 w 22"/>
                <a:gd name="T1" fmla="*/ 9 h 12"/>
                <a:gd name="T2" fmla="*/ 19 w 22"/>
                <a:gd name="T3" fmla="*/ 11 h 12"/>
                <a:gd name="T4" fmla="*/ 20 w 22"/>
                <a:gd name="T5" fmla="*/ 10 h 12"/>
                <a:gd name="T6" fmla="*/ 19 w 22"/>
                <a:gd name="T7" fmla="*/ 7 h 12"/>
                <a:gd name="T8" fmla="*/ 17 w 22"/>
                <a:gd name="T9" fmla="*/ 3 h 12"/>
                <a:gd name="T10" fmla="*/ 15 w 22"/>
                <a:gd name="T11" fmla="*/ 2 h 12"/>
                <a:gd name="T12" fmla="*/ 12 w 22"/>
                <a:gd name="T13" fmla="*/ 3 h 12"/>
                <a:gd name="T14" fmla="*/ 11 w 22"/>
                <a:gd name="T15" fmla="*/ 2 h 12"/>
                <a:gd name="T16" fmla="*/ 10 w 22"/>
                <a:gd name="T17" fmla="*/ 2 h 12"/>
                <a:gd name="T18" fmla="*/ 10 w 22"/>
                <a:gd name="T19" fmla="*/ 5 h 12"/>
                <a:gd name="T20" fmla="*/ 9 w 22"/>
                <a:gd name="T21" fmla="*/ 6 h 12"/>
                <a:gd name="T22" fmla="*/ 7 w 22"/>
                <a:gd name="T23" fmla="*/ 4 h 12"/>
                <a:gd name="T24" fmla="*/ 6 w 22"/>
                <a:gd name="T25" fmla="*/ 5 h 12"/>
                <a:gd name="T26" fmla="*/ 4 w 22"/>
                <a:gd name="T27" fmla="*/ 5 h 12"/>
                <a:gd name="T28" fmla="*/ 4 w 22"/>
                <a:gd name="T29" fmla="*/ 7 h 12"/>
                <a:gd name="T30" fmla="*/ 4 w 22"/>
                <a:gd name="T31" fmla="*/ 8 h 12"/>
                <a:gd name="T32" fmla="*/ 3 w 22"/>
                <a:gd name="T33" fmla="*/ 8 h 12"/>
                <a:gd name="T34" fmla="*/ 3 w 22"/>
                <a:gd name="T35" fmla="*/ 9 h 12"/>
                <a:gd name="T36" fmla="*/ 2 w 22"/>
                <a:gd name="T37" fmla="*/ 12 h 12"/>
                <a:gd name="T38" fmla="*/ 3 w 22"/>
                <a:gd name="T39" fmla="*/ 10 h 12"/>
                <a:gd name="T40" fmla="*/ 1 w 22"/>
                <a:gd name="T41" fmla="*/ 10 h 12"/>
                <a:gd name="T42" fmla="*/ 5 w 22"/>
                <a:gd name="T43" fmla="*/ 10 h 12"/>
                <a:gd name="T44" fmla="*/ 6 w 22"/>
                <a:gd name="T45" fmla="*/ 10 h 12"/>
                <a:gd name="T46" fmla="*/ 6 w 22"/>
                <a:gd name="T47" fmla="*/ 9 h 12"/>
                <a:gd name="T48" fmla="*/ 6 w 22"/>
                <a:gd name="T49" fmla="*/ 9 h 12"/>
                <a:gd name="T50" fmla="*/ 7 w 22"/>
                <a:gd name="T51" fmla="*/ 9 h 12"/>
                <a:gd name="T52" fmla="*/ 7 w 22"/>
                <a:gd name="T53" fmla="*/ 8 h 12"/>
                <a:gd name="T54" fmla="*/ 7 w 22"/>
                <a:gd name="T55" fmla="*/ 8 h 12"/>
                <a:gd name="T56" fmla="*/ 7 w 22"/>
                <a:gd name="T57" fmla="*/ 8 h 12"/>
                <a:gd name="T58" fmla="*/ 8 w 22"/>
                <a:gd name="T59" fmla="*/ 8 h 12"/>
                <a:gd name="T60" fmla="*/ 8 w 22"/>
                <a:gd name="T61" fmla="*/ 6 h 12"/>
                <a:gd name="T62" fmla="*/ 9 w 22"/>
                <a:gd name="T63" fmla="*/ 8 h 12"/>
                <a:gd name="T64" fmla="*/ 10 w 22"/>
                <a:gd name="T65" fmla="*/ 8 h 12"/>
                <a:gd name="T66" fmla="*/ 10 w 22"/>
                <a:gd name="T67" fmla="*/ 6 h 12"/>
                <a:gd name="T68" fmla="*/ 11 w 22"/>
                <a:gd name="T69" fmla="*/ 5 h 12"/>
                <a:gd name="T70" fmla="*/ 13 w 22"/>
                <a:gd name="T71" fmla="*/ 5 h 12"/>
                <a:gd name="T72" fmla="*/ 14 w 22"/>
                <a:gd name="T73" fmla="*/ 5 h 12"/>
                <a:gd name="T74" fmla="*/ 16 w 22"/>
                <a:gd name="T75" fmla="*/ 6 h 12"/>
                <a:gd name="T76" fmla="*/ 16 w 22"/>
                <a:gd name="T77" fmla="*/ 4 h 12"/>
                <a:gd name="T78" fmla="*/ 15 w 22"/>
                <a:gd name="T79" fmla="*/ 7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22" h="12">
                  <a:moveTo>
                    <a:pt x="15" y="8"/>
                  </a:moveTo>
                  <a:cubicBezTo>
                    <a:pt x="16" y="8"/>
                    <a:pt x="16" y="8"/>
                    <a:pt x="17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7" y="9"/>
                    <a:pt x="17" y="10"/>
                    <a:pt x="19" y="11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18" y="9"/>
                    <a:pt x="20" y="10"/>
                    <a:pt x="20" y="10"/>
                  </a:cubicBezTo>
                  <a:cubicBezTo>
                    <a:pt x="20" y="9"/>
                    <a:pt x="17" y="8"/>
                    <a:pt x="18" y="7"/>
                  </a:cubicBezTo>
                  <a:cubicBezTo>
                    <a:pt x="18" y="7"/>
                    <a:pt x="19" y="7"/>
                    <a:pt x="19" y="7"/>
                  </a:cubicBezTo>
                  <a:cubicBezTo>
                    <a:pt x="19" y="6"/>
                    <a:pt x="17" y="7"/>
                    <a:pt x="17" y="6"/>
                  </a:cubicBezTo>
                  <a:cubicBezTo>
                    <a:pt x="22" y="4"/>
                    <a:pt x="15" y="6"/>
                    <a:pt x="17" y="3"/>
                  </a:cubicBezTo>
                  <a:cubicBezTo>
                    <a:pt x="16" y="3"/>
                    <a:pt x="16" y="3"/>
                    <a:pt x="15" y="4"/>
                  </a:cubicBezTo>
                  <a:cubicBezTo>
                    <a:pt x="16" y="2"/>
                    <a:pt x="14" y="3"/>
                    <a:pt x="15" y="2"/>
                  </a:cubicBezTo>
                  <a:cubicBezTo>
                    <a:pt x="14" y="5"/>
                    <a:pt x="14" y="0"/>
                    <a:pt x="13" y="4"/>
                  </a:cubicBezTo>
                  <a:cubicBezTo>
                    <a:pt x="12" y="3"/>
                    <a:pt x="13" y="4"/>
                    <a:pt x="12" y="3"/>
                  </a:cubicBezTo>
                  <a:cubicBezTo>
                    <a:pt x="12" y="3"/>
                    <a:pt x="12" y="3"/>
                    <a:pt x="12" y="3"/>
                  </a:cubicBezTo>
                  <a:cubicBezTo>
                    <a:pt x="12" y="2"/>
                    <a:pt x="12" y="4"/>
                    <a:pt x="11" y="2"/>
                  </a:cubicBezTo>
                  <a:cubicBezTo>
                    <a:pt x="11" y="2"/>
                    <a:pt x="11" y="4"/>
                    <a:pt x="11" y="5"/>
                  </a:cubicBezTo>
                  <a:cubicBezTo>
                    <a:pt x="10" y="4"/>
                    <a:pt x="10" y="4"/>
                    <a:pt x="10" y="2"/>
                  </a:cubicBezTo>
                  <a:cubicBezTo>
                    <a:pt x="10" y="4"/>
                    <a:pt x="9" y="3"/>
                    <a:pt x="9" y="4"/>
                  </a:cubicBezTo>
                  <a:cubicBezTo>
                    <a:pt x="9" y="4"/>
                    <a:pt x="10" y="5"/>
                    <a:pt x="10" y="5"/>
                  </a:cubicBezTo>
                  <a:cubicBezTo>
                    <a:pt x="9" y="5"/>
                    <a:pt x="9" y="7"/>
                    <a:pt x="9" y="7"/>
                  </a:cubicBezTo>
                  <a:cubicBezTo>
                    <a:pt x="8" y="5"/>
                    <a:pt x="9" y="7"/>
                    <a:pt x="9" y="6"/>
                  </a:cubicBezTo>
                  <a:cubicBezTo>
                    <a:pt x="9" y="4"/>
                    <a:pt x="9" y="4"/>
                    <a:pt x="9" y="3"/>
                  </a:cubicBezTo>
                  <a:cubicBezTo>
                    <a:pt x="8" y="3"/>
                    <a:pt x="8" y="3"/>
                    <a:pt x="7" y="4"/>
                  </a:cubicBezTo>
                  <a:cubicBezTo>
                    <a:pt x="7" y="4"/>
                    <a:pt x="7" y="3"/>
                    <a:pt x="7" y="3"/>
                  </a:cubicBezTo>
                  <a:cubicBezTo>
                    <a:pt x="6" y="3"/>
                    <a:pt x="7" y="6"/>
                    <a:pt x="6" y="5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6" y="5"/>
                    <a:pt x="4" y="4"/>
                    <a:pt x="4" y="5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3" y="4"/>
                    <a:pt x="5" y="8"/>
                    <a:pt x="4" y="7"/>
                  </a:cubicBezTo>
                  <a:cubicBezTo>
                    <a:pt x="5" y="8"/>
                    <a:pt x="5" y="9"/>
                    <a:pt x="6" y="9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5" y="9"/>
                    <a:pt x="3" y="7"/>
                    <a:pt x="2" y="6"/>
                  </a:cubicBezTo>
                  <a:cubicBezTo>
                    <a:pt x="3" y="7"/>
                    <a:pt x="2" y="7"/>
                    <a:pt x="3" y="8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1" y="8"/>
                    <a:pt x="4" y="9"/>
                    <a:pt x="3" y="9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1" y="9"/>
                    <a:pt x="0" y="11"/>
                    <a:pt x="2" y="12"/>
                  </a:cubicBezTo>
                  <a:cubicBezTo>
                    <a:pt x="3" y="12"/>
                    <a:pt x="5" y="11"/>
                    <a:pt x="6" y="11"/>
                  </a:cubicBezTo>
                  <a:cubicBezTo>
                    <a:pt x="5" y="11"/>
                    <a:pt x="3" y="11"/>
                    <a:pt x="3" y="10"/>
                  </a:cubicBezTo>
                  <a:cubicBezTo>
                    <a:pt x="4" y="10"/>
                    <a:pt x="4" y="10"/>
                    <a:pt x="4" y="10"/>
                  </a:cubicBezTo>
                  <a:cubicBezTo>
                    <a:pt x="3" y="10"/>
                    <a:pt x="2" y="10"/>
                    <a:pt x="1" y="10"/>
                  </a:cubicBezTo>
                  <a:cubicBezTo>
                    <a:pt x="1" y="9"/>
                    <a:pt x="3" y="10"/>
                    <a:pt x="2" y="9"/>
                  </a:cubicBezTo>
                  <a:cubicBezTo>
                    <a:pt x="4" y="10"/>
                    <a:pt x="4" y="10"/>
                    <a:pt x="5" y="10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5" y="10"/>
                    <a:pt x="5" y="10"/>
                    <a:pt x="6" y="10"/>
                  </a:cubicBezTo>
                  <a:cubicBezTo>
                    <a:pt x="4" y="9"/>
                    <a:pt x="7" y="10"/>
                    <a:pt x="6" y="9"/>
                  </a:cubicBezTo>
                  <a:cubicBezTo>
                    <a:pt x="6" y="9"/>
                    <a:pt x="6" y="9"/>
                    <a:pt x="6" y="9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6" y="9"/>
                    <a:pt x="6" y="9"/>
                    <a:pt x="6" y="9"/>
                  </a:cubicBezTo>
                  <a:cubicBezTo>
                    <a:pt x="6" y="9"/>
                    <a:pt x="4" y="8"/>
                    <a:pt x="5" y="8"/>
                  </a:cubicBezTo>
                  <a:cubicBezTo>
                    <a:pt x="6" y="9"/>
                    <a:pt x="6" y="8"/>
                    <a:pt x="7" y="9"/>
                  </a:cubicBezTo>
                  <a:cubicBezTo>
                    <a:pt x="6" y="8"/>
                    <a:pt x="7" y="8"/>
                    <a:pt x="6" y="8"/>
                  </a:cubicBezTo>
                  <a:cubicBezTo>
                    <a:pt x="6" y="7"/>
                    <a:pt x="6" y="7"/>
                    <a:pt x="7" y="8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7" y="9"/>
                    <a:pt x="7" y="9"/>
                    <a:pt x="7" y="9"/>
                  </a:cubicBezTo>
                  <a:cubicBezTo>
                    <a:pt x="7" y="9"/>
                    <a:pt x="7" y="7"/>
                    <a:pt x="7" y="8"/>
                  </a:cubicBezTo>
                  <a:cubicBezTo>
                    <a:pt x="7" y="9"/>
                    <a:pt x="7" y="9"/>
                    <a:pt x="7" y="9"/>
                  </a:cubicBezTo>
                  <a:cubicBezTo>
                    <a:pt x="8" y="9"/>
                    <a:pt x="7" y="6"/>
                    <a:pt x="8" y="8"/>
                  </a:cubicBezTo>
                  <a:cubicBezTo>
                    <a:pt x="7" y="7"/>
                    <a:pt x="8" y="7"/>
                    <a:pt x="7" y="5"/>
                  </a:cubicBezTo>
                  <a:cubicBezTo>
                    <a:pt x="7" y="5"/>
                    <a:pt x="8" y="7"/>
                    <a:pt x="8" y="6"/>
                  </a:cubicBezTo>
                  <a:cubicBezTo>
                    <a:pt x="8" y="5"/>
                    <a:pt x="9" y="7"/>
                    <a:pt x="9" y="6"/>
                  </a:cubicBezTo>
                  <a:cubicBezTo>
                    <a:pt x="9" y="8"/>
                    <a:pt x="9" y="6"/>
                    <a:pt x="9" y="8"/>
                  </a:cubicBezTo>
                  <a:cubicBezTo>
                    <a:pt x="9" y="9"/>
                    <a:pt x="9" y="6"/>
                    <a:pt x="9" y="7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10" y="7"/>
                    <a:pt x="10" y="6"/>
                    <a:pt x="10" y="7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0" y="7"/>
                    <a:pt x="11" y="6"/>
                    <a:pt x="11" y="8"/>
                  </a:cubicBezTo>
                  <a:cubicBezTo>
                    <a:pt x="11" y="5"/>
                    <a:pt x="11" y="5"/>
                    <a:pt x="11" y="5"/>
                  </a:cubicBezTo>
                  <a:cubicBezTo>
                    <a:pt x="12" y="8"/>
                    <a:pt x="12" y="5"/>
                    <a:pt x="13" y="4"/>
                  </a:cubicBezTo>
                  <a:cubicBezTo>
                    <a:pt x="13" y="4"/>
                    <a:pt x="14" y="4"/>
                    <a:pt x="13" y="5"/>
                  </a:cubicBezTo>
                  <a:cubicBezTo>
                    <a:pt x="13" y="6"/>
                    <a:pt x="13" y="6"/>
                    <a:pt x="13" y="6"/>
                  </a:cubicBezTo>
                  <a:cubicBezTo>
                    <a:pt x="13" y="6"/>
                    <a:pt x="13" y="7"/>
                    <a:pt x="14" y="5"/>
                  </a:cubicBezTo>
                  <a:cubicBezTo>
                    <a:pt x="14" y="5"/>
                    <a:pt x="14" y="7"/>
                    <a:pt x="14" y="7"/>
                  </a:cubicBezTo>
                  <a:cubicBezTo>
                    <a:pt x="16" y="5"/>
                    <a:pt x="13" y="9"/>
                    <a:pt x="16" y="6"/>
                  </a:cubicBezTo>
                  <a:cubicBezTo>
                    <a:pt x="16" y="6"/>
                    <a:pt x="16" y="5"/>
                    <a:pt x="15" y="5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7" y="4"/>
                    <a:pt x="16" y="5"/>
                    <a:pt x="17" y="5"/>
                  </a:cubicBezTo>
                  <a:cubicBezTo>
                    <a:pt x="15" y="7"/>
                    <a:pt x="15" y="7"/>
                    <a:pt x="15" y="7"/>
                  </a:cubicBezTo>
                  <a:cubicBezTo>
                    <a:pt x="13" y="8"/>
                    <a:pt x="19" y="7"/>
                    <a:pt x="15" y="8"/>
                  </a:cubicBezTo>
                  <a:close/>
                </a:path>
              </a:pathLst>
            </a:custGeom>
            <a:solidFill>
              <a:srgbClr val="E25A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914377"/>
              <a:endParaRPr lang="zh-CN" altLang="en-US">
                <a:solidFill>
                  <a:prstClr val="black"/>
                </a:solidFill>
                <a:latin typeface="Arial" panose="020B0604020202020204"/>
                <a:ea typeface="黑体" panose="02010609060101010101" pitchFamily="49" charset="-122"/>
              </a:endParaRPr>
            </a:p>
          </p:txBody>
        </p:sp>
        <p:sp>
          <p:nvSpPr>
            <p:cNvPr id="56" name="Freeform 1651"/>
            <p:cNvSpPr>
              <a:spLocks/>
            </p:cNvSpPr>
            <p:nvPr/>
          </p:nvSpPr>
          <p:spPr bwMode="auto">
            <a:xfrm>
              <a:off x="460" y="2715"/>
              <a:ext cx="0" cy="2"/>
            </a:xfrm>
            <a:custGeom>
              <a:avLst/>
              <a:gdLst>
                <a:gd name="T0" fmla="*/ 0 h 1"/>
                <a:gd name="T1" fmla="*/ 1 h 1"/>
                <a:gd name="T2" fmla="*/ 0 h 1"/>
                <a:gd name="T3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E25A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914377"/>
              <a:endParaRPr lang="zh-CN" altLang="en-US">
                <a:solidFill>
                  <a:prstClr val="black"/>
                </a:solidFill>
                <a:latin typeface="Arial" panose="020B0604020202020204"/>
                <a:ea typeface="黑体" panose="02010609060101010101" pitchFamily="49" charset="-122"/>
              </a:endParaRPr>
            </a:p>
          </p:txBody>
        </p:sp>
        <p:sp>
          <p:nvSpPr>
            <p:cNvPr id="57" name="Freeform 1652"/>
            <p:cNvSpPr>
              <a:spLocks/>
            </p:cNvSpPr>
            <p:nvPr/>
          </p:nvSpPr>
          <p:spPr bwMode="auto">
            <a:xfrm>
              <a:off x="460" y="2715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E25A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914377"/>
              <a:endParaRPr lang="zh-CN" altLang="en-US">
                <a:solidFill>
                  <a:prstClr val="black"/>
                </a:solidFill>
                <a:latin typeface="Arial" panose="020B0604020202020204"/>
                <a:ea typeface="黑体" panose="02010609060101010101" pitchFamily="49" charset="-122"/>
              </a:endParaRPr>
            </a:p>
          </p:txBody>
        </p:sp>
        <p:sp>
          <p:nvSpPr>
            <p:cNvPr id="58" name="Freeform 1653"/>
            <p:cNvSpPr>
              <a:spLocks/>
            </p:cNvSpPr>
            <p:nvPr/>
          </p:nvSpPr>
          <p:spPr bwMode="auto">
            <a:xfrm>
              <a:off x="465" y="2723"/>
              <a:ext cx="3" cy="0"/>
            </a:xfrm>
            <a:custGeom>
              <a:avLst/>
              <a:gdLst>
                <a:gd name="T0" fmla="*/ 0 w 1"/>
                <a:gd name="T1" fmla="*/ 0 w 1"/>
                <a:gd name="T2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" y="0"/>
                    <a:pt x="0" y="0"/>
                  </a:cubicBezTo>
                  <a:close/>
                </a:path>
              </a:pathLst>
            </a:custGeom>
            <a:solidFill>
              <a:srgbClr val="E25A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914377"/>
              <a:endParaRPr lang="zh-CN" altLang="en-US">
                <a:solidFill>
                  <a:prstClr val="black"/>
                </a:solidFill>
                <a:latin typeface="Arial" panose="020B0604020202020204"/>
                <a:ea typeface="黑体" panose="02010609060101010101" pitchFamily="49" charset="-122"/>
              </a:endParaRPr>
            </a:p>
          </p:txBody>
        </p:sp>
        <p:sp>
          <p:nvSpPr>
            <p:cNvPr id="59" name="Rectangle 1654"/>
            <p:cNvSpPr>
              <a:spLocks noChangeArrowheads="1"/>
            </p:cNvSpPr>
            <p:nvPr/>
          </p:nvSpPr>
          <p:spPr bwMode="auto">
            <a:xfrm>
              <a:off x="468" y="2723"/>
              <a:ext cx="1" cy="1"/>
            </a:xfrm>
            <a:prstGeom prst="rect">
              <a:avLst/>
            </a:prstGeom>
            <a:solidFill>
              <a:srgbClr val="E25A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914377"/>
              <a:endParaRPr lang="zh-CN" altLang="en-US">
                <a:solidFill>
                  <a:prstClr val="black"/>
                </a:solidFill>
                <a:latin typeface="Arial" panose="020B0604020202020204"/>
                <a:ea typeface="黑体" panose="02010609060101010101" pitchFamily="49" charset="-122"/>
              </a:endParaRPr>
            </a:p>
          </p:txBody>
        </p:sp>
        <p:sp>
          <p:nvSpPr>
            <p:cNvPr id="60" name="Freeform 1655"/>
            <p:cNvSpPr>
              <a:spLocks/>
            </p:cNvSpPr>
            <p:nvPr/>
          </p:nvSpPr>
          <p:spPr bwMode="auto">
            <a:xfrm>
              <a:off x="430" y="2723"/>
              <a:ext cx="49" cy="27"/>
            </a:xfrm>
            <a:custGeom>
              <a:avLst/>
              <a:gdLst>
                <a:gd name="T0" fmla="*/ 4 w 18"/>
                <a:gd name="T1" fmla="*/ 3 h 10"/>
                <a:gd name="T2" fmla="*/ 3 w 18"/>
                <a:gd name="T3" fmla="*/ 4 h 10"/>
                <a:gd name="T4" fmla="*/ 3 w 18"/>
                <a:gd name="T5" fmla="*/ 3 h 10"/>
                <a:gd name="T6" fmla="*/ 0 w 18"/>
                <a:gd name="T7" fmla="*/ 3 h 10"/>
                <a:gd name="T8" fmla="*/ 9 w 18"/>
                <a:gd name="T9" fmla="*/ 6 h 10"/>
                <a:gd name="T10" fmla="*/ 8 w 18"/>
                <a:gd name="T11" fmla="*/ 7 h 10"/>
                <a:gd name="T12" fmla="*/ 11 w 18"/>
                <a:gd name="T13" fmla="*/ 5 h 10"/>
                <a:gd name="T14" fmla="*/ 12 w 18"/>
                <a:gd name="T15" fmla="*/ 7 h 10"/>
                <a:gd name="T16" fmla="*/ 14 w 18"/>
                <a:gd name="T17" fmla="*/ 6 h 10"/>
                <a:gd name="T18" fmla="*/ 13 w 18"/>
                <a:gd name="T19" fmla="*/ 5 h 10"/>
                <a:gd name="T20" fmla="*/ 14 w 18"/>
                <a:gd name="T21" fmla="*/ 5 h 10"/>
                <a:gd name="T22" fmla="*/ 13 w 18"/>
                <a:gd name="T23" fmla="*/ 5 h 10"/>
                <a:gd name="T24" fmla="*/ 14 w 18"/>
                <a:gd name="T25" fmla="*/ 4 h 10"/>
                <a:gd name="T26" fmla="*/ 14 w 18"/>
                <a:gd name="T27" fmla="*/ 5 h 10"/>
                <a:gd name="T28" fmla="*/ 15 w 18"/>
                <a:gd name="T29" fmla="*/ 3 h 10"/>
                <a:gd name="T30" fmla="*/ 15 w 18"/>
                <a:gd name="T31" fmla="*/ 4 h 10"/>
                <a:gd name="T32" fmla="*/ 16 w 18"/>
                <a:gd name="T33" fmla="*/ 1 h 10"/>
                <a:gd name="T34" fmla="*/ 14 w 18"/>
                <a:gd name="T35" fmla="*/ 1 h 10"/>
                <a:gd name="T36" fmla="*/ 14 w 18"/>
                <a:gd name="T37" fmla="*/ 3 h 10"/>
                <a:gd name="T38" fmla="*/ 14 w 18"/>
                <a:gd name="T39" fmla="*/ 2 h 10"/>
                <a:gd name="T40" fmla="*/ 14 w 18"/>
                <a:gd name="T41" fmla="*/ 4 h 10"/>
                <a:gd name="T42" fmla="*/ 13 w 18"/>
                <a:gd name="T43" fmla="*/ 2 h 10"/>
                <a:gd name="T44" fmla="*/ 12 w 18"/>
                <a:gd name="T45" fmla="*/ 2 h 10"/>
                <a:gd name="T46" fmla="*/ 12 w 18"/>
                <a:gd name="T47" fmla="*/ 2 h 10"/>
                <a:gd name="T48" fmla="*/ 11 w 18"/>
                <a:gd name="T49" fmla="*/ 2 h 10"/>
                <a:gd name="T50" fmla="*/ 12 w 18"/>
                <a:gd name="T51" fmla="*/ 3 h 10"/>
                <a:gd name="T52" fmla="*/ 13 w 18"/>
                <a:gd name="T53" fmla="*/ 5 h 10"/>
                <a:gd name="T54" fmla="*/ 12 w 18"/>
                <a:gd name="T55" fmla="*/ 5 h 10"/>
                <a:gd name="T56" fmla="*/ 12 w 18"/>
                <a:gd name="T57" fmla="*/ 3 h 10"/>
                <a:gd name="T58" fmla="*/ 12 w 18"/>
                <a:gd name="T59" fmla="*/ 4 h 10"/>
                <a:gd name="T60" fmla="*/ 11 w 18"/>
                <a:gd name="T61" fmla="*/ 3 h 10"/>
                <a:gd name="T62" fmla="*/ 11 w 18"/>
                <a:gd name="T63" fmla="*/ 4 h 10"/>
                <a:gd name="T64" fmla="*/ 8 w 18"/>
                <a:gd name="T65" fmla="*/ 5 h 10"/>
                <a:gd name="T66" fmla="*/ 9 w 18"/>
                <a:gd name="T67" fmla="*/ 4 h 10"/>
                <a:gd name="T68" fmla="*/ 8 w 18"/>
                <a:gd name="T69" fmla="*/ 5 h 10"/>
                <a:gd name="T70" fmla="*/ 7 w 18"/>
                <a:gd name="T71" fmla="*/ 4 h 10"/>
                <a:gd name="T72" fmla="*/ 6 w 18"/>
                <a:gd name="T73" fmla="*/ 5 h 10"/>
                <a:gd name="T74" fmla="*/ 5 w 18"/>
                <a:gd name="T75" fmla="*/ 4 h 10"/>
                <a:gd name="T76" fmla="*/ 5 w 18"/>
                <a:gd name="T77" fmla="*/ 4 h 10"/>
                <a:gd name="T78" fmla="*/ 3 w 18"/>
                <a:gd name="T79" fmla="*/ 5 h 10"/>
                <a:gd name="T80" fmla="*/ 4 w 18"/>
                <a:gd name="T81" fmla="*/ 3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8" h="10">
                  <a:moveTo>
                    <a:pt x="4" y="3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3"/>
                    <a:pt x="2" y="3"/>
                    <a:pt x="3" y="3"/>
                  </a:cubicBezTo>
                  <a:cubicBezTo>
                    <a:pt x="1" y="4"/>
                    <a:pt x="2" y="2"/>
                    <a:pt x="0" y="3"/>
                  </a:cubicBezTo>
                  <a:cubicBezTo>
                    <a:pt x="2" y="5"/>
                    <a:pt x="5" y="9"/>
                    <a:pt x="9" y="6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10" y="5"/>
                    <a:pt x="11" y="10"/>
                    <a:pt x="11" y="5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3" y="8"/>
                    <a:pt x="12" y="4"/>
                    <a:pt x="14" y="6"/>
                  </a:cubicBezTo>
                  <a:cubicBezTo>
                    <a:pt x="13" y="5"/>
                    <a:pt x="13" y="5"/>
                    <a:pt x="13" y="5"/>
                  </a:cubicBezTo>
                  <a:cubicBezTo>
                    <a:pt x="13" y="5"/>
                    <a:pt x="14" y="5"/>
                    <a:pt x="14" y="5"/>
                  </a:cubicBezTo>
                  <a:cubicBezTo>
                    <a:pt x="13" y="5"/>
                    <a:pt x="13" y="5"/>
                    <a:pt x="13" y="5"/>
                  </a:cubicBezTo>
                  <a:cubicBezTo>
                    <a:pt x="13" y="4"/>
                    <a:pt x="14" y="4"/>
                    <a:pt x="14" y="4"/>
                  </a:cubicBezTo>
                  <a:cubicBezTo>
                    <a:pt x="15" y="5"/>
                    <a:pt x="14" y="5"/>
                    <a:pt x="14" y="5"/>
                  </a:cubicBezTo>
                  <a:cubicBezTo>
                    <a:pt x="15" y="5"/>
                    <a:pt x="14" y="4"/>
                    <a:pt x="15" y="3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15" y="3"/>
                    <a:pt x="18" y="4"/>
                    <a:pt x="16" y="1"/>
                  </a:cubicBezTo>
                  <a:cubicBezTo>
                    <a:pt x="15" y="1"/>
                    <a:pt x="14" y="1"/>
                    <a:pt x="14" y="1"/>
                  </a:cubicBezTo>
                  <a:cubicBezTo>
                    <a:pt x="13" y="0"/>
                    <a:pt x="14" y="1"/>
                    <a:pt x="14" y="3"/>
                  </a:cubicBezTo>
                  <a:cubicBezTo>
                    <a:pt x="14" y="2"/>
                    <a:pt x="14" y="2"/>
                    <a:pt x="14" y="2"/>
                  </a:cubicBezTo>
                  <a:cubicBezTo>
                    <a:pt x="16" y="5"/>
                    <a:pt x="14" y="2"/>
                    <a:pt x="14" y="4"/>
                  </a:cubicBezTo>
                  <a:cubicBezTo>
                    <a:pt x="13" y="3"/>
                    <a:pt x="14" y="2"/>
                    <a:pt x="13" y="2"/>
                  </a:cubicBezTo>
                  <a:cubicBezTo>
                    <a:pt x="11" y="1"/>
                    <a:pt x="14" y="4"/>
                    <a:pt x="12" y="2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1" y="1"/>
                    <a:pt x="11" y="2"/>
                    <a:pt x="11" y="2"/>
                  </a:cubicBezTo>
                  <a:cubicBezTo>
                    <a:pt x="12" y="3"/>
                    <a:pt x="12" y="3"/>
                    <a:pt x="12" y="3"/>
                  </a:cubicBezTo>
                  <a:cubicBezTo>
                    <a:pt x="12" y="3"/>
                    <a:pt x="13" y="4"/>
                    <a:pt x="13" y="5"/>
                  </a:cubicBezTo>
                  <a:cubicBezTo>
                    <a:pt x="12" y="4"/>
                    <a:pt x="13" y="6"/>
                    <a:pt x="12" y="5"/>
                  </a:cubicBezTo>
                  <a:cubicBezTo>
                    <a:pt x="12" y="4"/>
                    <a:pt x="12" y="4"/>
                    <a:pt x="12" y="3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1" y="5"/>
                    <a:pt x="11" y="3"/>
                    <a:pt x="11" y="3"/>
                  </a:cubicBezTo>
                  <a:cubicBezTo>
                    <a:pt x="11" y="4"/>
                    <a:pt x="11" y="3"/>
                    <a:pt x="11" y="4"/>
                  </a:cubicBezTo>
                  <a:cubicBezTo>
                    <a:pt x="10" y="3"/>
                    <a:pt x="9" y="4"/>
                    <a:pt x="8" y="5"/>
                  </a:cubicBezTo>
                  <a:cubicBezTo>
                    <a:pt x="9" y="5"/>
                    <a:pt x="8" y="3"/>
                    <a:pt x="9" y="4"/>
                  </a:cubicBezTo>
                  <a:cubicBezTo>
                    <a:pt x="9" y="3"/>
                    <a:pt x="8" y="4"/>
                    <a:pt x="8" y="5"/>
                  </a:cubicBezTo>
                  <a:cubicBezTo>
                    <a:pt x="7" y="6"/>
                    <a:pt x="7" y="5"/>
                    <a:pt x="7" y="4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5" y="6"/>
                    <a:pt x="6" y="3"/>
                    <a:pt x="5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4" y="4"/>
                    <a:pt x="3" y="6"/>
                    <a:pt x="3" y="5"/>
                  </a:cubicBezTo>
                  <a:cubicBezTo>
                    <a:pt x="3" y="4"/>
                    <a:pt x="4" y="4"/>
                    <a:pt x="4" y="3"/>
                  </a:cubicBezTo>
                  <a:close/>
                </a:path>
              </a:pathLst>
            </a:custGeom>
            <a:solidFill>
              <a:srgbClr val="E25A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914377"/>
              <a:endParaRPr lang="zh-CN" altLang="en-US">
                <a:solidFill>
                  <a:prstClr val="black"/>
                </a:solidFill>
                <a:latin typeface="Arial" panose="020B0604020202020204"/>
                <a:ea typeface="黑体" panose="02010609060101010101" pitchFamily="49" charset="-122"/>
              </a:endParaRPr>
            </a:p>
          </p:txBody>
        </p:sp>
        <p:sp>
          <p:nvSpPr>
            <p:cNvPr id="61" name="Freeform 1656"/>
            <p:cNvSpPr>
              <a:spLocks/>
            </p:cNvSpPr>
            <p:nvPr/>
          </p:nvSpPr>
          <p:spPr bwMode="auto">
            <a:xfrm>
              <a:off x="427" y="2726"/>
              <a:ext cx="8" cy="5"/>
            </a:xfrm>
            <a:custGeom>
              <a:avLst/>
              <a:gdLst>
                <a:gd name="T0" fmla="*/ 1 w 3"/>
                <a:gd name="T1" fmla="*/ 1 h 2"/>
                <a:gd name="T2" fmla="*/ 3 w 3"/>
                <a:gd name="T3" fmla="*/ 1 h 2"/>
                <a:gd name="T4" fmla="*/ 0 w 3"/>
                <a:gd name="T5" fmla="*/ 1 h 2"/>
                <a:gd name="T6" fmla="*/ 1 w 3"/>
                <a:gd name="T7" fmla="*/ 2 h 2"/>
                <a:gd name="T8" fmla="*/ 1 w 3"/>
                <a:gd name="T9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2">
                  <a:moveTo>
                    <a:pt x="1" y="1"/>
                  </a:moveTo>
                  <a:cubicBezTo>
                    <a:pt x="3" y="1"/>
                    <a:pt x="3" y="1"/>
                    <a:pt x="3" y="1"/>
                  </a:cubicBezTo>
                  <a:cubicBezTo>
                    <a:pt x="3" y="0"/>
                    <a:pt x="1" y="0"/>
                    <a:pt x="0" y="1"/>
                  </a:cubicBezTo>
                  <a:cubicBezTo>
                    <a:pt x="0" y="1"/>
                    <a:pt x="0" y="2"/>
                    <a:pt x="1" y="2"/>
                  </a:cubicBezTo>
                  <a:cubicBezTo>
                    <a:pt x="1" y="1"/>
                    <a:pt x="1" y="1"/>
                    <a:pt x="1" y="1"/>
                  </a:cubicBezTo>
                  <a:close/>
                </a:path>
              </a:pathLst>
            </a:custGeom>
            <a:solidFill>
              <a:srgbClr val="E25A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914377"/>
              <a:endParaRPr lang="zh-CN" altLang="en-US">
                <a:solidFill>
                  <a:prstClr val="black"/>
                </a:solidFill>
                <a:latin typeface="Arial" panose="020B0604020202020204"/>
                <a:ea typeface="黑体" panose="02010609060101010101" pitchFamily="49" charset="-122"/>
              </a:endParaRPr>
            </a:p>
          </p:txBody>
        </p:sp>
        <p:sp>
          <p:nvSpPr>
            <p:cNvPr id="62" name="Freeform 1657"/>
            <p:cNvSpPr>
              <a:spLocks/>
            </p:cNvSpPr>
            <p:nvPr/>
          </p:nvSpPr>
          <p:spPr bwMode="auto">
            <a:xfrm>
              <a:off x="425" y="2696"/>
              <a:ext cx="24" cy="32"/>
            </a:xfrm>
            <a:custGeom>
              <a:avLst/>
              <a:gdLst>
                <a:gd name="T0" fmla="*/ 6 w 9"/>
                <a:gd name="T1" fmla="*/ 4 h 12"/>
                <a:gd name="T2" fmla="*/ 6 w 9"/>
                <a:gd name="T3" fmla="*/ 3 h 12"/>
                <a:gd name="T4" fmla="*/ 1 w 9"/>
                <a:gd name="T5" fmla="*/ 6 h 12"/>
                <a:gd name="T6" fmla="*/ 2 w 9"/>
                <a:gd name="T7" fmla="*/ 8 h 12"/>
                <a:gd name="T8" fmla="*/ 1 w 9"/>
                <a:gd name="T9" fmla="*/ 9 h 12"/>
                <a:gd name="T10" fmla="*/ 2 w 9"/>
                <a:gd name="T11" fmla="*/ 11 h 12"/>
                <a:gd name="T12" fmla="*/ 2 w 9"/>
                <a:gd name="T13" fmla="*/ 10 h 12"/>
                <a:gd name="T14" fmla="*/ 2 w 9"/>
                <a:gd name="T15" fmla="*/ 10 h 12"/>
                <a:gd name="T16" fmla="*/ 2 w 9"/>
                <a:gd name="T17" fmla="*/ 9 h 12"/>
                <a:gd name="T18" fmla="*/ 3 w 9"/>
                <a:gd name="T19" fmla="*/ 9 h 12"/>
                <a:gd name="T20" fmla="*/ 2 w 9"/>
                <a:gd name="T21" fmla="*/ 6 h 12"/>
                <a:gd name="T22" fmla="*/ 4 w 9"/>
                <a:gd name="T23" fmla="*/ 7 h 12"/>
                <a:gd name="T24" fmla="*/ 6 w 9"/>
                <a:gd name="T25" fmla="*/ 6 h 12"/>
                <a:gd name="T26" fmla="*/ 5 w 9"/>
                <a:gd name="T27" fmla="*/ 6 h 12"/>
                <a:gd name="T28" fmla="*/ 5 w 9"/>
                <a:gd name="T29" fmla="*/ 5 h 12"/>
                <a:gd name="T30" fmla="*/ 6 w 9"/>
                <a:gd name="T31" fmla="*/ 6 h 12"/>
                <a:gd name="T32" fmla="*/ 8 w 9"/>
                <a:gd name="T33" fmla="*/ 4 h 12"/>
                <a:gd name="T34" fmla="*/ 8 w 9"/>
                <a:gd name="T35" fmla="*/ 2 h 12"/>
                <a:gd name="T36" fmla="*/ 9 w 9"/>
                <a:gd name="T37" fmla="*/ 4 h 12"/>
                <a:gd name="T38" fmla="*/ 9 w 9"/>
                <a:gd name="T39" fmla="*/ 4 h 12"/>
                <a:gd name="T40" fmla="*/ 9 w 9"/>
                <a:gd name="T41" fmla="*/ 1 h 12"/>
                <a:gd name="T42" fmla="*/ 6 w 9"/>
                <a:gd name="T43" fmla="*/ 4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9" h="12">
                  <a:moveTo>
                    <a:pt x="6" y="4"/>
                  </a:moveTo>
                  <a:cubicBezTo>
                    <a:pt x="6" y="3"/>
                    <a:pt x="6" y="3"/>
                    <a:pt x="6" y="3"/>
                  </a:cubicBezTo>
                  <a:cubicBezTo>
                    <a:pt x="5" y="3"/>
                    <a:pt x="3" y="5"/>
                    <a:pt x="1" y="6"/>
                  </a:cubicBezTo>
                  <a:cubicBezTo>
                    <a:pt x="0" y="6"/>
                    <a:pt x="2" y="8"/>
                    <a:pt x="2" y="8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1" y="9"/>
                    <a:pt x="0" y="12"/>
                    <a:pt x="2" y="11"/>
                  </a:cubicBezTo>
                  <a:cubicBezTo>
                    <a:pt x="3" y="11"/>
                    <a:pt x="1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4" y="8"/>
                    <a:pt x="0" y="7"/>
                    <a:pt x="2" y="6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5" y="6"/>
                    <a:pt x="5" y="5"/>
                    <a:pt x="6" y="6"/>
                  </a:cubicBezTo>
                  <a:cubicBezTo>
                    <a:pt x="6" y="6"/>
                    <a:pt x="5" y="5"/>
                    <a:pt x="5" y="6"/>
                  </a:cubicBezTo>
                  <a:cubicBezTo>
                    <a:pt x="5" y="6"/>
                    <a:pt x="5" y="5"/>
                    <a:pt x="5" y="5"/>
                  </a:cubicBezTo>
                  <a:cubicBezTo>
                    <a:pt x="5" y="3"/>
                    <a:pt x="5" y="6"/>
                    <a:pt x="6" y="6"/>
                  </a:cubicBezTo>
                  <a:cubicBezTo>
                    <a:pt x="6" y="5"/>
                    <a:pt x="7" y="3"/>
                    <a:pt x="8" y="4"/>
                  </a:cubicBezTo>
                  <a:cubicBezTo>
                    <a:pt x="8" y="3"/>
                    <a:pt x="8" y="2"/>
                    <a:pt x="8" y="2"/>
                  </a:cubicBezTo>
                  <a:cubicBezTo>
                    <a:pt x="9" y="3"/>
                    <a:pt x="8" y="3"/>
                    <a:pt x="9" y="4"/>
                  </a:cubicBezTo>
                  <a:cubicBezTo>
                    <a:pt x="9" y="4"/>
                    <a:pt x="9" y="4"/>
                    <a:pt x="9" y="4"/>
                  </a:cubicBezTo>
                  <a:cubicBezTo>
                    <a:pt x="9" y="3"/>
                    <a:pt x="9" y="2"/>
                    <a:pt x="9" y="1"/>
                  </a:cubicBezTo>
                  <a:cubicBezTo>
                    <a:pt x="8" y="0"/>
                    <a:pt x="7" y="4"/>
                    <a:pt x="6" y="4"/>
                  </a:cubicBezTo>
                  <a:close/>
                </a:path>
              </a:pathLst>
            </a:custGeom>
            <a:solidFill>
              <a:srgbClr val="E25A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914377"/>
              <a:endParaRPr lang="zh-CN" altLang="en-US">
                <a:solidFill>
                  <a:prstClr val="black"/>
                </a:solidFill>
                <a:latin typeface="Arial" panose="020B0604020202020204"/>
                <a:ea typeface="黑体" panose="02010609060101010101" pitchFamily="49" charset="-122"/>
              </a:endParaRPr>
            </a:p>
          </p:txBody>
        </p:sp>
        <p:sp>
          <p:nvSpPr>
            <p:cNvPr id="63" name="Freeform 1658"/>
            <p:cNvSpPr>
              <a:spLocks/>
            </p:cNvSpPr>
            <p:nvPr/>
          </p:nvSpPr>
          <p:spPr bwMode="auto">
            <a:xfrm>
              <a:off x="441" y="2701"/>
              <a:ext cx="0" cy="3"/>
            </a:xfrm>
            <a:custGeom>
              <a:avLst/>
              <a:gdLst>
                <a:gd name="T0" fmla="*/ 0 h 3"/>
                <a:gd name="T1" fmla="*/ 3 h 3"/>
                <a:gd name="T2" fmla="*/ 0 h 3"/>
                <a:gd name="T3" fmla="*/ 0 h 3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3">
                  <a:moveTo>
                    <a:pt x="0" y="0"/>
                  </a:moveTo>
                  <a:lnTo>
                    <a:pt x="0" y="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25A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914377"/>
              <a:endParaRPr lang="zh-CN" altLang="en-US">
                <a:solidFill>
                  <a:prstClr val="black"/>
                </a:solidFill>
                <a:latin typeface="Arial" panose="020B0604020202020204"/>
                <a:ea typeface="黑体" panose="02010609060101010101" pitchFamily="49" charset="-122"/>
              </a:endParaRPr>
            </a:p>
          </p:txBody>
        </p:sp>
        <p:sp>
          <p:nvSpPr>
            <p:cNvPr id="64" name="Freeform 1659"/>
            <p:cNvSpPr>
              <a:spLocks/>
            </p:cNvSpPr>
            <p:nvPr/>
          </p:nvSpPr>
          <p:spPr bwMode="auto">
            <a:xfrm>
              <a:off x="1217" y="2843"/>
              <a:ext cx="0" cy="2"/>
            </a:xfrm>
            <a:custGeom>
              <a:avLst/>
              <a:gdLst>
                <a:gd name="T0" fmla="*/ 0 h 2"/>
                <a:gd name="T1" fmla="*/ 0 h 2"/>
                <a:gd name="T2" fmla="*/ 2 h 2"/>
                <a:gd name="T3" fmla="*/ 0 h 2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2">
                  <a:moveTo>
                    <a:pt x="0" y="0"/>
                  </a:moveTo>
                  <a:lnTo>
                    <a:pt x="0" y="0"/>
                  </a:lnTo>
                  <a:lnTo>
                    <a:pt x="0" y="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25A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914377"/>
              <a:endParaRPr lang="zh-CN" altLang="en-US">
                <a:solidFill>
                  <a:prstClr val="black"/>
                </a:solidFill>
                <a:latin typeface="Arial" panose="020B0604020202020204"/>
                <a:ea typeface="黑体" panose="02010609060101010101" pitchFamily="49" charset="-122"/>
              </a:endParaRPr>
            </a:p>
          </p:txBody>
        </p:sp>
        <p:sp>
          <p:nvSpPr>
            <p:cNvPr id="65" name="Freeform 1660"/>
            <p:cNvSpPr>
              <a:spLocks/>
            </p:cNvSpPr>
            <p:nvPr/>
          </p:nvSpPr>
          <p:spPr bwMode="auto">
            <a:xfrm>
              <a:off x="1209" y="2834"/>
              <a:ext cx="8" cy="14"/>
            </a:xfrm>
            <a:custGeom>
              <a:avLst/>
              <a:gdLst>
                <a:gd name="T0" fmla="*/ 0 w 3"/>
                <a:gd name="T1" fmla="*/ 0 h 5"/>
                <a:gd name="T2" fmla="*/ 0 w 3"/>
                <a:gd name="T3" fmla="*/ 1 h 5"/>
                <a:gd name="T4" fmla="*/ 2 w 3"/>
                <a:gd name="T5" fmla="*/ 5 h 5"/>
                <a:gd name="T6" fmla="*/ 2 w 3"/>
                <a:gd name="T7" fmla="*/ 2 h 5"/>
                <a:gd name="T8" fmla="*/ 2 w 3"/>
                <a:gd name="T9" fmla="*/ 3 h 5"/>
                <a:gd name="T10" fmla="*/ 1 w 3"/>
                <a:gd name="T11" fmla="*/ 1 h 5"/>
                <a:gd name="T12" fmla="*/ 1 w 3"/>
                <a:gd name="T13" fmla="*/ 1 h 5"/>
                <a:gd name="T14" fmla="*/ 0 w 3"/>
                <a:gd name="T15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" h="5">
                  <a:moveTo>
                    <a:pt x="0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2" y="4"/>
                    <a:pt x="1" y="3"/>
                    <a:pt x="2" y="5"/>
                  </a:cubicBezTo>
                  <a:cubicBezTo>
                    <a:pt x="3" y="4"/>
                    <a:pt x="2" y="3"/>
                    <a:pt x="2" y="2"/>
                  </a:cubicBezTo>
                  <a:cubicBezTo>
                    <a:pt x="2" y="2"/>
                    <a:pt x="2" y="3"/>
                    <a:pt x="2" y="3"/>
                  </a:cubicBezTo>
                  <a:cubicBezTo>
                    <a:pt x="1" y="2"/>
                    <a:pt x="2" y="2"/>
                    <a:pt x="1" y="1"/>
                  </a:cubicBezTo>
                  <a:cubicBezTo>
                    <a:pt x="0" y="0"/>
                    <a:pt x="1" y="2"/>
                    <a:pt x="1" y="1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E25A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914377"/>
              <a:endParaRPr lang="zh-CN" altLang="en-US">
                <a:solidFill>
                  <a:prstClr val="black"/>
                </a:solidFill>
                <a:latin typeface="Arial" panose="020B0604020202020204"/>
                <a:ea typeface="黑体" panose="02010609060101010101" pitchFamily="49" charset="-122"/>
              </a:endParaRPr>
            </a:p>
          </p:txBody>
        </p:sp>
        <p:sp>
          <p:nvSpPr>
            <p:cNvPr id="66" name="Freeform 1661"/>
            <p:cNvSpPr>
              <a:spLocks/>
            </p:cNvSpPr>
            <p:nvPr/>
          </p:nvSpPr>
          <p:spPr bwMode="auto">
            <a:xfrm>
              <a:off x="1209" y="2840"/>
              <a:ext cx="2" cy="3"/>
            </a:xfrm>
            <a:custGeom>
              <a:avLst/>
              <a:gdLst>
                <a:gd name="T0" fmla="*/ 1 w 1"/>
                <a:gd name="T1" fmla="*/ 1 h 1"/>
                <a:gd name="T2" fmla="*/ 0 w 1"/>
                <a:gd name="T3" fmla="*/ 0 h 1"/>
                <a:gd name="T4" fmla="*/ 1 w 1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1" y="1"/>
                    <a:pt x="1" y="1"/>
                  </a:cubicBezTo>
                  <a:close/>
                </a:path>
              </a:pathLst>
            </a:custGeom>
            <a:solidFill>
              <a:srgbClr val="E25A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914377"/>
              <a:endParaRPr lang="zh-CN" altLang="en-US">
                <a:solidFill>
                  <a:prstClr val="black"/>
                </a:solidFill>
                <a:latin typeface="Arial" panose="020B0604020202020204"/>
                <a:ea typeface="黑体" panose="02010609060101010101" pitchFamily="49" charset="-122"/>
              </a:endParaRPr>
            </a:p>
          </p:txBody>
        </p:sp>
        <p:sp>
          <p:nvSpPr>
            <p:cNvPr id="67" name="Freeform 1662"/>
            <p:cNvSpPr>
              <a:spLocks/>
            </p:cNvSpPr>
            <p:nvPr/>
          </p:nvSpPr>
          <p:spPr bwMode="auto">
            <a:xfrm>
              <a:off x="1209" y="2843"/>
              <a:ext cx="2" cy="5"/>
            </a:xfrm>
            <a:custGeom>
              <a:avLst/>
              <a:gdLst>
                <a:gd name="T0" fmla="*/ 1 w 1"/>
                <a:gd name="T1" fmla="*/ 1 h 2"/>
                <a:gd name="T2" fmla="*/ 0 w 1"/>
                <a:gd name="T3" fmla="*/ 0 h 2"/>
                <a:gd name="T4" fmla="*/ 1 w 1"/>
                <a:gd name="T5" fmla="*/ 2 h 2"/>
                <a:gd name="T6" fmla="*/ 1 w 1"/>
                <a:gd name="T7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2">
                  <a:moveTo>
                    <a:pt x="1" y="1"/>
                  </a:moveTo>
                  <a:cubicBezTo>
                    <a:pt x="1" y="1"/>
                    <a:pt x="0" y="0"/>
                    <a:pt x="0" y="0"/>
                  </a:cubicBezTo>
                  <a:cubicBezTo>
                    <a:pt x="1" y="2"/>
                    <a:pt x="1" y="2"/>
                    <a:pt x="1" y="2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rgbClr val="E25A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914377"/>
              <a:endParaRPr lang="zh-CN" altLang="en-US">
                <a:solidFill>
                  <a:prstClr val="black"/>
                </a:solidFill>
                <a:latin typeface="Arial" panose="020B0604020202020204"/>
                <a:ea typeface="黑体" panose="02010609060101010101" pitchFamily="49" charset="-122"/>
              </a:endParaRPr>
            </a:p>
          </p:txBody>
        </p:sp>
        <p:sp>
          <p:nvSpPr>
            <p:cNvPr id="68" name="Freeform 1663"/>
            <p:cNvSpPr>
              <a:spLocks/>
            </p:cNvSpPr>
            <p:nvPr/>
          </p:nvSpPr>
          <p:spPr bwMode="auto">
            <a:xfrm>
              <a:off x="1209" y="2845"/>
              <a:ext cx="0" cy="3"/>
            </a:xfrm>
            <a:custGeom>
              <a:avLst/>
              <a:gdLst>
                <a:gd name="T0" fmla="*/ 0 h 1"/>
                <a:gd name="T1" fmla="*/ 0 h 1"/>
                <a:gd name="T2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E25A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914377"/>
              <a:endParaRPr lang="zh-CN" altLang="en-US">
                <a:solidFill>
                  <a:prstClr val="black"/>
                </a:solidFill>
                <a:latin typeface="Arial" panose="020B0604020202020204"/>
                <a:ea typeface="黑体" panose="02010609060101010101" pitchFamily="49" charset="-122"/>
              </a:endParaRPr>
            </a:p>
          </p:txBody>
        </p:sp>
        <p:sp>
          <p:nvSpPr>
            <p:cNvPr id="69" name="Freeform 1664"/>
            <p:cNvSpPr>
              <a:spLocks/>
            </p:cNvSpPr>
            <p:nvPr/>
          </p:nvSpPr>
          <p:spPr bwMode="auto">
            <a:xfrm>
              <a:off x="1206" y="2837"/>
              <a:ext cx="3" cy="11"/>
            </a:xfrm>
            <a:custGeom>
              <a:avLst/>
              <a:gdLst>
                <a:gd name="T0" fmla="*/ 0 w 1"/>
                <a:gd name="T1" fmla="*/ 4 h 4"/>
                <a:gd name="T2" fmla="*/ 1 w 1"/>
                <a:gd name="T3" fmla="*/ 3 h 4"/>
                <a:gd name="T4" fmla="*/ 1 w 1"/>
                <a:gd name="T5" fmla="*/ 3 h 4"/>
                <a:gd name="T6" fmla="*/ 0 w 1"/>
                <a:gd name="T7" fmla="*/ 1 h 4"/>
                <a:gd name="T8" fmla="*/ 1 w 1"/>
                <a:gd name="T9" fmla="*/ 1 h 4"/>
                <a:gd name="T10" fmla="*/ 0 w 1"/>
                <a:gd name="T11" fmla="*/ 0 h 4"/>
                <a:gd name="T12" fmla="*/ 0 w 1"/>
                <a:gd name="T13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" h="4">
                  <a:moveTo>
                    <a:pt x="0" y="4"/>
                  </a:moveTo>
                  <a:cubicBezTo>
                    <a:pt x="1" y="4"/>
                    <a:pt x="1" y="4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0" y="3"/>
                    <a:pt x="0" y="1"/>
                    <a:pt x="0" y="1"/>
                  </a:cubicBezTo>
                  <a:cubicBezTo>
                    <a:pt x="0" y="1"/>
                    <a:pt x="1" y="3"/>
                    <a:pt x="1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lose/>
                </a:path>
              </a:pathLst>
            </a:custGeom>
            <a:solidFill>
              <a:srgbClr val="E25A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914377"/>
              <a:endParaRPr lang="zh-CN" altLang="en-US">
                <a:solidFill>
                  <a:prstClr val="black"/>
                </a:solidFill>
                <a:latin typeface="Arial" panose="020B0604020202020204"/>
                <a:ea typeface="黑体" panose="02010609060101010101" pitchFamily="49" charset="-122"/>
              </a:endParaRPr>
            </a:p>
          </p:txBody>
        </p:sp>
        <p:sp>
          <p:nvSpPr>
            <p:cNvPr id="70" name="Freeform 1665"/>
            <p:cNvSpPr>
              <a:spLocks/>
            </p:cNvSpPr>
            <p:nvPr/>
          </p:nvSpPr>
          <p:spPr bwMode="auto">
            <a:xfrm>
              <a:off x="1209" y="2845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E25A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914377"/>
              <a:endParaRPr lang="zh-CN" altLang="en-US">
                <a:solidFill>
                  <a:prstClr val="black"/>
                </a:solidFill>
                <a:latin typeface="Arial" panose="020B0604020202020204"/>
                <a:ea typeface="黑体" panose="02010609060101010101" pitchFamily="49" charset="-122"/>
              </a:endParaRPr>
            </a:p>
          </p:txBody>
        </p:sp>
        <p:sp>
          <p:nvSpPr>
            <p:cNvPr id="71" name="Freeform 1666"/>
            <p:cNvSpPr>
              <a:spLocks/>
            </p:cNvSpPr>
            <p:nvPr/>
          </p:nvSpPr>
          <p:spPr bwMode="auto">
            <a:xfrm>
              <a:off x="1209" y="2843"/>
              <a:ext cx="0" cy="2"/>
            </a:xfrm>
            <a:custGeom>
              <a:avLst/>
              <a:gdLst>
                <a:gd name="T0" fmla="*/ 2 h 2"/>
                <a:gd name="T1" fmla="*/ 2 h 2"/>
                <a:gd name="T2" fmla="*/ 0 h 2"/>
                <a:gd name="T3" fmla="*/ 2 h 2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2">
                  <a:moveTo>
                    <a:pt x="0" y="2"/>
                  </a:moveTo>
                  <a:lnTo>
                    <a:pt x="0" y="2"/>
                  </a:lnTo>
                  <a:lnTo>
                    <a:pt x="0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E25A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914377"/>
              <a:endParaRPr lang="zh-CN" altLang="en-US">
                <a:solidFill>
                  <a:prstClr val="black"/>
                </a:solidFill>
                <a:latin typeface="Arial" panose="020B0604020202020204"/>
                <a:ea typeface="黑体" panose="02010609060101010101" pitchFamily="49" charset="-122"/>
              </a:endParaRPr>
            </a:p>
          </p:txBody>
        </p:sp>
        <p:sp>
          <p:nvSpPr>
            <p:cNvPr id="72" name="Freeform 1667"/>
            <p:cNvSpPr>
              <a:spLocks/>
            </p:cNvSpPr>
            <p:nvPr/>
          </p:nvSpPr>
          <p:spPr bwMode="auto">
            <a:xfrm>
              <a:off x="1203" y="2837"/>
              <a:ext cx="3" cy="11"/>
            </a:xfrm>
            <a:custGeom>
              <a:avLst/>
              <a:gdLst>
                <a:gd name="T0" fmla="*/ 0 w 1"/>
                <a:gd name="T1" fmla="*/ 4 h 4"/>
                <a:gd name="T2" fmla="*/ 1 w 1"/>
                <a:gd name="T3" fmla="*/ 2 h 4"/>
                <a:gd name="T4" fmla="*/ 0 w 1"/>
                <a:gd name="T5" fmla="*/ 0 h 4"/>
                <a:gd name="T6" fmla="*/ 0 w 1"/>
                <a:gd name="T7" fmla="*/ 1 h 4"/>
                <a:gd name="T8" fmla="*/ 0 w 1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4">
                  <a:moveTo>
                    <a:pt x="0" y="4"/>
                  </a:moveTo>
                  <a:cubicBezTo>
                    <a:pt x="0" y="2"/>
                    <a:pt x="1" y="4"/>
                    <a:pt x="1" y="2"/>
                  </a:cubicBezTo>
                  <a:cubicBezTo>
                    <a:pt x="0" y="2"/>
                    <a:pt x="0" y="1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3"/>
                    <a:pt x="0" y="4"/>
                  </a:cubicBezTo>
                  <a:close/>
                </a:path>
              </a:pathLst>
            </a:custGeom>
            <a:solidFill>
              <a:srgbClr val="E25A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914377"/>
              <a:endParaRPr lang="zh-CN" altLang="en-US">
                <a:solidFill>
                  <a:prstClr val="black"/>
                </a:solidFill>
                <a:latin typeface="Arial" panose="020B0604020202020204"/>
                <a:ea typeface="黑体" panose="02010609060101010101" pitchFamily="49" charset="-122"/>
              </a:endParaRPr>
            </a:p>
          </p:txBody>
        </p:sp>
        <p:sp>
          <p:nvSpPr>
            <p:cNvPr id="73" name="Freeform 1668"/>
            <p:cNvSpPr>
              <a:spLocks/>
            </p:cNvSpPr>
            <p:nvPr/>
          </p:nvSpPr>
          <p:spPr bwMode="auto">
            <a:xfrm>
              <a:off x="1203" y="2834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25A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914377"/>
              <a:endParaRPr lang="zh-CN" altLang="en-US">
                <a:solidFill>
                  <a:prstClr val="black"/>
                </a:solidFill>
                <a:latin typeface="Arial" panose="020B0604020202020204"/>
                <a:ea typeface="黑体" panose="02010609060101010101" pitchFamily="49" charset="-122"/>
              </a:endParaRPr>
            </a:p>
          </p:txBody>
        </p:sp>
        <p:sp>
          <p:nvSpPr>
            <p:cNvPr id="74" name="Freeform 1669"/>
            <p:cNvSpPr>
              <a:spLocks/>
            </p:cNvSpPr>
            <p:nvPr/>
          </p:nvSpPr>
          <p:spPr bwMode="auto">
            <a:xfrm>
              <a:off x="1201" y="2834"/>
              <a:ext cx="2" cy="11"/>
            </a:xfrm>
            <a:custGeom>
              <a:avLst/>
              <a:gdLst>
                <a:gd name="T0" fmla="*/ 0 w 1"/>
                <a:gd name="T1" fmla="*/ 3 h 4"/>
                <a:gd name="T2" fmla="*/ 0 w 1"/>
                <a:gd name="T3" fmla="*/ 2 h 4"/>
                <a:gd name="T4" fmla="*/ 0 w 1"/>
                <a:gd name="T5" fmla="*/ 3 h 4"/>
                <a:gd name="T6" fmla="*/ 0 w 1"/>
                <a:gd name="T7" fmla="*/ 2 h 4"/>
                <a:gd name="T8" fmla="*/ 0 w 1"/>
                <a:gd name="T9" fmla="*/ 4 h 4"/>
                <a:gd name="T10" fmla="*/ 1 w 1"/>
                <a:gd name="T11" fmla="*/ 2 h 4"/>
                <a:gd name="T12" fmla="*/ 1 w 1"/>
                <a:gd name="T13" fmla="*/ 3 h 4"/>
                <a:gd name="T14" fmla="*/ 1 w 1"/>
                <a:gd name="T15" fmla="*/ 1 h 4"/>
                <a:gd name="T16" fmla="*/ 1 w 1"/>
                <a:gd name="T17" fmla="*/ 1 h 4"/>
                <a:gd name="T18" fmla="*/ 1 w 1"/>
                <a:gd name="T19" fmla="*/ 0 h 4"/>
                <a:gd name="T20" fmla="*/ 0 w 1"/>
                <a:gd name="T21" fmla="*/ 2 h 4"/>
                <a:gd name="T22" fmla="*/ 0 w 1"/>
                <a:gd name="T23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" h="4">
                  <a:moveTo>
                    <a:pt x="0" y="3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3"/>
                  </a:cubicBezTo>
                  <a:cubicBezTo>
                    <a:pt x="0" y="3"/>
                    <a:pt x="0" y="2"/>
                    <a:pt x="0" y="2"/>
                  </a:cubicBezTo>
                  <a:cubicBezTo>
                    <a:pt x="0" y="4"/>
                    <a:pt x="0" y="2"/>
                    <a:pt x="0" y="4"/>
                  </a:cubicBezTo>
                  <a:cubicBezTo>
                    <a:pt x="0" y="4"/>
                    <a:pt x="0" y="4"/>
                    <a:pt x="1" y="2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0"/>
                    <a:pt x="0" y="3"/>
                    <a:pt x="1" y="1"/>
                  </a:cubicBezTo>
                  <a:cubicBezTo>
                    <a:pt x="1" y="1"/>
                    <a:pt x="1" y="1"/>
                    <a:pt x="1" y="0"/>
                  </a:cubicBezTo>
                  <a:cubicBezTo>
                    <a:pt x="1" y="1"/>
                    <a:pt x="0" y="2"/>
                    <a:pt x="0" y="2"/>
                  </a:cubicBezTo>
                  <a:cubicBezTo>
                    <a:pt x="0" y="3"/>
                    <a:pt x="1" y="2"/>
                    <a:pt x="0" y="3"/>
                  </a:cubicBezTo>
                  <a:close/>
                </a:path>
              </a:pathLst>
            </a:custGeom>
            <a:solidFill>
              <a:srgbClr val="E25A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914377"/>
              <a:endParaRPr lang="zh-CN" altLang="en-US">
                <a:solidFill>
                  <a:prstClr val="black"/>
                </a:solidFill>
                <a:latin typeface="Arial" panose="020B0604020202020204"/>
                <a:ea typeface="黑体" panose="02010609060101010101" pitchFamily="49" charset="-122"/>
              </a:endParaRPr>
            </a:p>
          </p:txBody>
        </p:sp>
        <p:sp>
          <p:nvSpPr>
            <p:cNvPr id="75" name="Rectangle 1670"/>
            <p:cNvSpPr>
              <a:spLocks noChangeArrowheads="1"/>
            </p:cNvSpPr>
            <p:nvPr/>
          </p:nvSpPr>
          <p:spPr bwMode="auto">
            <a:xfrm>
              <a:off x="1201" y="2840"/>
              <a:ext cx="1" cy="1"/>
            </a:xfrm>
            <a:prstGeom prst="rect">
              <a:avLst/>
            </a:prstGeom>
            <a:solidFill>
              <a:srgbClr val="E25A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914377"/>
              <a:endParaRPr lang="zh-CN" altLang="en-US">
                <a:solidFill>
                  <a:prstClr val="black"/>
                </a:solidFill>
                <a:latin typeface="Arial" panose="020B0604020202020204"/>
                <a:ea typeface="黑体" panose="02010609060101010101" pitchFamily="49" charset="-122"/>
              </a:endParaRPr>
            </a:p>
          </p:txBody>
        </p:sp>
        <p:sp>
          <p:nvSpPr>
            <p:cNvPr id="76" name="Freeform 1671"/>
            <p:cNvSpPr>
              <a:spLocks/>
            </p:cNvSpPr>
            <p:nvPr/>
          </p:nvSpPr>
          <p:spPr bwMode="auto">
            <a:xfrm>
              <a:off x="1198" y="2840"/>
              <a:ext cx="11" cy="3"/>
            </a:xfrm>
            <a:custGeom>
              <a:avLst/>
              <a:gdLst>
                <a:gd name="T0" fmla="*/ 0 w 4"/>
                <a:gd name="T1" fmla="*/ 1 h 1"/>
                <a:gd name="T2" fmla="*/ 1 w 4"/>
                <a:gd name="T3" fmla="*/ 0 h 1"/>
                <a:gd name="T4" fmla="*/ 0 w 4"/>
                <a:gd name="T5" fmla="*/ 1 h 1"/>
                <a:gd name="T6" fmla="*/ 1 w 4"/>
                <a:gd name="T7" fmla="*/ 0 h 1"/>
                <a:gd name="T8" fmla="*/ 1 w 4"/>
                <a:gd name="T9" fmla="*/ 0 h 1"/>
                <a:gd name="T10" fmla="*/ 3 w 4"/>
                <a:gd name="T11" fmla="*/ 0 h 1"/>
                <a:gd name="T12" fmla="*/ 2 w 4"/>
                <a:gd name="T13" fmla="*/ 0 h 1"/>
                <a:gd name="T14" fmla="*/ 3 w 4"/>
                <a:gd name="T15" fmla="*/ 0 h 1"/>
                <a:gd name="T16" fmla="*/ 2 w 4"/>
                <a:gd name="T17" fmla="*/ 0 h 1"/>
                <a:gd name="T18" fmla="*/ 2 w 4"/>
                <a:gd name="T19" fmla="*/ 0 h 1"/>
                <a:gd name="T20" fmla="*/ 0 w 4"/>
                <a:gd name="T21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" h="1">
                  <a:moveTo>
                    <a:pt x="0" y="1"/>
                  </a:moveTo>
                  <a:cubicBezTo>
                    <a:pt x="0" y="1"/>
                    <a:pt x="1" y="1"/>
                    <a:pt x="1" y="0"/>
                  </a:cubicBezTo>
                  <a:cubicBezTo>
                    <a:pt x="1" y="0"/>
                    <a:pt x="1" y="1"/>
                    <a:pt x="0" y="1"/>
                  </a:cubicBezTo>
                  <a:cubicBezTo>
                    <a:pt x="1" y="1"/>
                    <a:pt x="2" y="0"/>
                    <a:pt x="1" y="0"/>
                  </a:cubicBezTo>
                  <a:cubicBezTo>
                    <a:pt x="1" y="0"/>
                    <a:pt x="2" y="0"/>
                    <a:pt x="1" y="0"/>
                  </a:cubicBezTo>
                  <a:cubicBezTo>
                    <a:pt x="1" y="0"/>
                    <a:pt x="3" y="0"/>
                    <a:pt x="3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4" y="0"/>
                    <a:pt x="3" y="0"/>
                  </a:cubicBezTo>
                  <a:cubicBezTo>
                    <a:pt x="3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0" y="0"/>
                    <a:pt x="0" y="0"/>
                    <a:pt x="0" y="1"/>
                  </a:cubicBezTo>
                  <a:close/>
                </a:path>
              </a:pathLst>
            </a:custGeom>
            <a:solidFill>
              <a:srgbClr val="E25A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914377"/>
              <a:endParaRPr lang="zh-CN" altLang="en-US">
                <a:solidFill>
                  <a:prstClr val="black"/>
                </a:solidFill>
                <a:latin typeface="Arial" panose="020B0604020202020204"/>
                <a:ea typeface="黑体" panose="02010609060101010101" pitchFamily="49" charset="-122"/>
              </a:endParaRPr>
            </a:p>
          </p:txBody>
        </p:sp>
        <p:sp>
          <p:nvSpPr>
            <p:cNvPr id="77" name="Freeform 1672"/>
            <p:cNvSpPr>
              <a:spLocks/>
            </p:cNvSpPr>
            <p:nvPr/>
          </p:nvSpPr>
          <p:spPr bwMode="auto">
            <a:xfrm>
              <a:off x="1198" y="2843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E25A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914377"/>
              <a:endParaRPr lang="zh-CN" altLang="en-US">
                <a:solidFill>
                  <a:prstClr val="black"/>
                </a:solidFill>
                <a:latin typeface="Arial" panose="020B0604020202020204"/>
                <a:ea typeface="黑体" panose="02010609060101010101" pitchFamily="49" charset="-122"/>
              </a:endParaRPr>
            </a:p>
          </p:txBody>
        </p:sp>
        <p:sp>
          <p:nvSpPr>
            <p:cNvPr id="78" name="Freeform 1673"/>
            <p:cNvSpPr>
              <a:spLocks/>
            </p:cNvSpPr>
            <p:nvPr/>
          </p:nvSpPr>
          <p:spPr bwMode="auto">
            <a:xfrm>
              <a:off x="1206" y="2840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E25A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914377"/>
              <a:endParaRPr lang="zh-CN" altLang="en-US">
                <a:solidFill>
                  <a:prstClr val="black"/>
                </a:solidFill>
                <a:latin typeface="Arial" panose="020B0604020202020204"/>
                <a:ea typeface="黑体" panose="02010609060101010101" pitchFamily="49" charset="-122"/>
              </a:endParaRPr>
            </a:p>
          </p:txBody>
        </p:sp>
        <p:sp>
          <p:nvSpPr>
            <p:cNvPr id="79" name="Freeform 1674"/>
            <p:cNvSpPr>
              <a:spLocks/>
            </p:cNvSpPr>
            <p:nvPr/>
          </p:nvSpPr>
          <p:spPr bwMode="auto">
            <a:xfrm>
              <a:off x="1198" y="2840"/>
              <a:ext cx="3" cy="0"/>
            </a:xfrm>
            <a:custGeom>
              <a:avLst/>
              <a:gdLst>
                <a:gd name="T0" fmla="*/ 0 w 1"/>
                <a:gd name="T1" fmla="*/ 1 w 1"/>
                <a:gd name="T2" fmla="*/ 0 w 1"/>
                <a:gd name="T3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E25A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914377"/>
              <a:endParaRPr lang="zh-CN" altLang="en-US">
                <a:solidFill>
                  <a:prstClr val="black"/>
                </a:solidFill>
                <a:latin typeface="Arial" panose="020B0604020202020204"/>
                <a:ea typeface="黑体" panose="02010609060101010101" pitchFamily="49" charset="-122"/>
              </a:endParaRPr>
            </a:p>
          </p:txBody>
        </p:sp>
        <p:sp>
          <p:nvSpPr>
            <p:cNvPr id="80" name="Freeform 1675"/>
            <p:cNvSpPr>
              <a:spLocks/>
            </p:cNvSpPr>
            <p:nvPr/>
          </p:nvSpPr>
          <p:spPr bwMode="auto">
            <a:xfrm>
              <a:off x="1195" y="2818"/>
              <a:ext cx="25" cy="22"/>
            </a:xfrm>
            <a:custGeom>
              <a:avLst/>
              <a:gdLst>
                <a:gd name="T0" fmla="*/ 7 w 9"/>
                <a:gd name="T1" fmla="*/ 5 h 8"/>
                <a:gd name="T2" fmla="*/ 7 w 9"/>
                <a:gd name="T3" fmla="*/ 4 h 8"/>
                <a:gd name="T4" fmla="*/ 8 w 9"/>
                <a:gd name="T5" fmla="*/ 3 h 8"/>
                <a:gd name="T6" fmla="*/ 9 w 9"/>
                <a:gd name="T7" fmla="*/ 1 h 8"/>
                <a:gd name="T8" fmla="*/ 8 w 9"/>
                <a:gd name="T9" fmla="*/ 1 h 8"/>
                <a:gd name="T10" fmla="*/ 8 w 9"/>
                <a:gd name="T11" fmla="*/ 0 h 8"/>
                <a:gd name="T12" fmla="*/ 6 w 9"/>
                <a:gd name="T13" fmla="*/ 1 h 8"/>
                <a:gd name="T14" fmla="*/ 5 w 9"/>
                <a:gd name="T15" fmla="*/ 1 h 8"/>
                <a:gd name="T16" fmla="*/ 1 w 9"/>
                <a:gd name="T17" fmla="*/ 4 h 8"/>
                <a:gd name="T18" fmla="*/ 3 w 9"/>
                <a:gd name="T19" fmla="*/ 6 h 8"/>
                <a:gd name="T20" fmla="*/ 2 w 9"/>
                <a:gd name="T21" fmla="*/ 5 h 8"/>
                <a:gd name="T22" fmla="*/ 2 w 9"/>
                <a:gd name="T23" fmla="*/ 5 h 8"/>
                <a:gd name="T24" fmla="*/ 1 w 9"/>
                <a:gd name="T25" fmla="*/ 6 h 8"/>
                <a:gd name="T26" fmla="*/ 3 w 9"/>
                <a:gd name="T27" fmla="*/ 7 h 8"/>
                <a:gd name="T28" fmla="*/ 1 w 9"/>
                <a:gd name="T29" fmla="*/ 7 h 8"/>
                <a:gd name="T30" fmla="*/ 2 w 9"/>
                <a:gd name="T31" fmla="*/ 7 h 8"/>
                <a:gd name="T32" fmla="*/ 4 w 9"/>
                <a:gd name="T33" fmla="*/ 7 h 8"/>
                <a:gd name="T34" fmla="*/ 5 w 9"/>
                <a:gd name="T35" fmla="*/ 8 h 8"/>
                <a:gd name="T36" fmla="*/ 3 w 9"/>
                <a:gd name="T37" fmla="*/ 5 h 8"/>
                <a:gd name="T38" fmla="*/ 4 w 9"/>
                <a:gd name="T39" fmla="*/ 5 h 8"/>
                <a:gd name="T40" fmla="*/ 6 w 9"/>
                <a:gd name="T41" fmla="*/ 5 h 8"/>
                <a:gd name="T42" fmla="*/ 5 w 9"/>
                <a:gd name="T43" fmla="*/ 3 h 8"/>
                <a:gd name="T44" fmla="*/ 5 w 9"/>
                <a:gd name="T45" fmla="*/ 4 h 8"/>
                <a:gd name="T46" fmla="*/ 5 w 9"/>
                <a:gd name="T47" fmla="*/ 3 h 8"/>
                <a:gd name="T48" fmla="*/ 6 w 9"/>
                <a:gd name="T49" fmla="*/ 4 h 8"/>
                <a:gd name="T50" fmla="*/ 5 w 9"/>
                <a:gd name="T51" fmla="*/ 2 h 8"/>
                <a:gd name="T52" fmla="*/ 7 w 9"/>
                <a:gd name="T53" fmla="*/ 5 h 8"/>
                <a:gd name="T54" fmla="*/ 6 w 9"/>
                <a:gd name="T55" fmla="*/ 3 h 8"/>
                <a:gd name="T56" fmla="*/ 6 w 9"/>
                <a:gd name="T57" fmla="*/ 2 h 8"/>
                <a:gd name="T58" fmla="*/ 7 w 9"/>
                <a:gd name="T59" fmla="*/ 5 h 8"/>
                <a:gd name="T60" fmla="*/ 7 w 9"/>
                <a:gd name="T61" fmla="*/ 3 h 8"/>
                <a:gd name="T62" fmla="*/ 7 w 9"/>
                <a:gd name="T63" fmla="*/ 2 h 8"/>
                <a:gd name="T64" fmla="*/ 7 w 9"/>
                <a:gd name="T65" fmla="*/ 3 h 8"/>
                <a:gd name="T66" fmla="*/ 7 w 9"/>
                <a:gd name="T67" fmla="*/ 5 h 8"/>
                <a:gd name="T68" fmla="*/ 7 w 9"/>
                <a:gd name="T69" fmla="*/ 5 h 8"/>
                <a:gd name="T70" fmla="*/ 8 w 9"/>
                <a:gd name="T71" fmla="*/ 3 h 8"/>
                <a:gd name="T72" fmla="*/ 7 w 9"/>
                <a:gd name="T73" fmla="*/ 5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9" h="8">
                  <a:moveTo>
                    <a:pt x="7" y="5"/>
                  </a:moveTo>
                  <a:cubicBezTo>
                    <a:pt x="7" y="4"/>
                    <a:pt x="7" y="4"/>
                    <a:pt x="7" y="4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8" y="2"/>
                    <a:pt x="9" y="2"/>
                    <a:pt x="9" y="1"/>
                  </a:cubicBezTo>
                  <a:cubicBezTo>
                    <a:pt x="9" y="0"/>
                    <a:pt x="8" y="2"/>
                    <a:pt x="8" y="1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0"/>
                    <a:pt x="7" y="2"/>
                    <a:pt x="6" y="1"/>
                  </a:cubicBezTo>
                  <a:cubicBezTo>
                    <a:pt x="6" y="0"/>
                    <a:pt x="6" y="1"/>
                    <a:pt x="5" y="1"/>
                  </a:cubicBezTo>
                  <a:cubicBezTo>
                    <a:pt x="4" y="1"/>
                    <a:pt x="3" y="3"/>
                    <a:pt x="1" y="4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2" y="5"/>
                    <a:pt x="3" y="6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0" y="5"/>
                    <a:pt x="2" y="6"/>
                    <a:pt x="1" y="6"/>
                  </a:cubicBezTo>
                  <a:cubicBezTo>
                    <a:pt x="1" y="6"/>
                    <a:pt x="3" y="7"/>
                    <a:pt x="3" y="7"/>
                  </a:cubicBezTo>
                  <a:cubicBezTo>
                    <a:pt x="1" y="6"/>
                    <a:pt x="3" y="7"/>
                    <a:pt x="1" y="7"/>
                  </a:cubicBezTo>
                  <a:cubicBezTo>
                    <a:pt x="0" y="7"/>
                    <a:pt x="3" y="7"/>
                    <a:pt x="2" y="7"/>
                  </a:cubicBezTo>
                  <a:cubicBezTo>
                    <a:pt x="4" y="8"/>
                    <a:pt x="3" y="7"/>
                    <a:pt x="4" y="7"/>
                  </a:cubicBezTo>
                  <a:cubicBezTo>
                    <a:pt x="5" y="8"/>
                    <a:pt x="3" y="7"/>
                    <a:pt x="5" y="8"/>
                  </a:cubicBezTo>
                  <a:cubicBezTo>
                    <a:pt x="5" y="8"/>
                    <a:pt x="3" y="6"/>
                    <a:pt x="3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3" y="5"/>
                    <a:pt x="4" y="4"/>
                    <a:pt x="6" y="5"/>
                  </a:cubicBezTo>
                  <a:cubicBezTo>
                    <a:pt x="5" y="4"/>
                    <a:pt x="6" y="5"/>
                    <a:pt x="5" y="3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3"/>
                    <a:pt x="6" y="4"/>
                    <a:pt x="6" y="4"/>
                  </a:cubicBezTo>
                  <a:cubicBezTo>
                    <a:pt x="5" y="3"/>
                    <a:pt x="5" y="3"/>
                    <a:pt x="5" y="2"/>
                  </a:cubicBezTo>
                  <a:cubicBezTo>
                    <a:pt x="6" y="3"/>
                    <a:pt x="6" y="4"/>
                    <a:pt x="7" y="5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4"/>
                    <a:pt x="6" y="3"/>
                    <a:pt x="6" y="2"/>
                  </a:cubicBezTo>
                  <a:cubicBezTo>
                    <a:pt x="6" y="2"/>
                    <a:pt x="6" y="4"/>
                    <a:pt x="7" y="5"/>
                  </a:cubicBezTo>
                  <a:cubicBezTo>
                    <a:pt x="7" y="5"/>
                    <a:pt x="7" y="2"/>
                    <a:pt x="7" y="3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2"/>
                    <a:pt x="7" y="3"/>
                    <a:pt x="7" y="3"/>
                  </a:cubicBezTo>
                  <a:cubicBezTo>
                    <a:pt x="7" y="4"/>
                    <a:pt x="7" y="4"/>
                    <a:pt x="7" y="5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7" y="5"/>
                    <a:pt x="7" y="4"/>
                    <a:pt x="8" y="3"/>
                  </a:cubicBezTo>
                  <a:cubicBezTo>
                    <a:pt x="7" y="5"/>
                    <a:pt x="7" y="5"/>
                    <a:pt x="7" y="5"/>
                  </a:cubicBezTo>
                  <a:close/>
                </a:path>
              </a:pathLst>
            </a:custGeom>
            <a:solidFill>
              <a:srgbClr val="E25A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914377"/>
              <a:endParaRPr lang="zh-CN" altLang="en-US">
                <a:solidFill>
                  <a:prstClr val="black"/>
                </a:solidFill>
                <a:latin typeface="Arial" panose="020B0604020202020204"/>
                <a:ea typeface="黑体" panose="02010609060101010101" pitchFamily="49" charset="-122"/>
              </a:endParaRPr>
            </a:p>
          </p:txBody>
        </p:sp>
        <p:sp>
          <p:nvSpPr>
            <p:cNvPr id="81" name="Rectangle 1676"/>
            <p:cNvSpPr>
              <a:spLocks noChangeArrowheads="1"/>
            </p:cNvSpPr>
            <p:nvPr/>
          </p:nvSpPr>
          <p:spPr bwMode="auto">
            <a:xfrm>
              <a:off x="1214" y="2832"/>
              <a:ext cx="1" cy="1"/>
            </a:xfrm>
            <a:prstGeom prst="rect">
              <a:avLst/>
            </a:prstGeom>
            <a:solidFill>
              <a:srgbClr val="E25A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914377"/>
              <a:endParaRPr lang="zh-CN" altLang="en-US">
                <a:solidFill>
                  <a:prstClr val="black"/>
                </a:solidFill>
                <a:latin typeface="Arial" panose="020B0604020202020204"/>
                <a:ea typeface="黑体" panose="02010609060101010101" pitchFamily="49" charset="-122"/>
              </a:endParaRPr>
            </a:p>
          </p:txBody>
        </p:sp>
        <p:sp>
          <p:nvSpPr>
            <p:cNvPr id="82" name="Freeform 1677"/>
            <p:cNvSpPr>
              <a:spLocks/>
            </p:cNvSpPr>
            <p:nvPr/>
          </p:nvSpPr>
          <p:spPr bwMode="auto">
            <a:xfrm>
              <a:off x="1214" y="2832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25A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914377"/>
              <a:endParaRPr lang="zh-CN" altLang="en-US">
                <a:solidFill>
                  <a:prstClr val="black"/>
                </a:solidFill>
                <a:latin typeface="Arial" panose="020B0604020202020204"/>
                <a:ea typeface="黑体" panose="02010609060101010101" pitchFamily="49" charset="-122"/>
              </a:endParaRPr>
            </a:p>
          </p:txBody>
        </p:sp>
        <p:sp>
          <p:nvSpPr>
            <p:cNvPr id="83" name="Rectangle 1678"/>
            <p:cNvSpPr>
              <a:spLocks noChangeArrowheads="1"/>
            </p:cNvSpPr>
            <p:nvPr/>
          </p:nvSpPr>
          <p:spPr bwMode="auto">
            <a:xfrm>
              <a:off x="1211" y="2818"/>
              <a:ext cx="1" cy="3"/>
            </a:xfrm>
            <a:prstGeom prst="rect">
              <a:avLst/>
            </a:prstGeom>
            <a:solidFill>
              <a:srgbClr val="E25A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914377"/>
              <a:endParaRPr lang="zh-CN" altLang="en-US">
                <a:solidFill>
                  <a:prstClr val="black"/>
                </a:solidFill>
                <a:latin typeface="Arial" panose="020B0604020202020204"/>
                <a:ea typeface="黑体" panose="02010609060101010101" pitchFamily="49" charset="-122"/>
              </a:endParaRPr>
            </a:p>
          </p:txBody>
        </p:sp>
        <p:sp>
          <p:nvSpPr>
            <p:cNvPr id="84" name="Freeform 1679"/>
            <p:cNvSpPr>
              <a:spLocks/>
            </p:cNvSpPr>
            <p:nvPr/>
          </p:nvSpPr>
          <p:spPr bwMode="auto">
            <a:xfrm>
              <a:off x="1214" y="2832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E25A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914377"/>
              <a:endParaRPr lang="zh-CN" altLang="en-US">
                <a:solidFill>
                  <a:prstClr val="black"/>
                </a:solidFill>
                <a:latin typeface="Arial" panose="020B0604020202020204"/>
                <a:ea typeface="黑体" panose="02010609060101010101" pitchFamily="49" charset="-122"/>
              </a:endParaRPr>
            </a:p>
          </p:txBody>
        </p:sp>
        <p:sp>
          <p:nvSpPr>
            <p:cNvPr id="85" name="Freeform 1680"/>
            <p:cNvSpPr>
              <a:spLocks/>
            </p:cNvSpPr>
            <p:nvPr/>
          </p:nvSpPr>
          <p:spPr bwMode="auto">
            <a:xfrm>
              <a:off x="1211" y="2832"/>
              <a:ext cx="3" cy="2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1 h 1"/>
                <a:gd name="T4" fmla="*/ 0 w 1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E25A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914377"/>
              <a:endParaRPr lang="zh-CN" altLang="en-US">
                <a:solidFill>
                  <a:prstClr val="black"/>
                </a:solidFill>
                <a:latin typeface="Arial" panose="020B0604020202020204"/>
                <a:ea typeface="黑体" panose="02010609060101010101" pitchFamily="49" charset="-122"/>
              </a:endParaRPr>
            </a:p>
          </p:txBody>
        </p:sp>
        <p:sp>
          <p:nvSpPr>
            <p:cNvPr id="86" name="Freeform 1681"/>
            <p:cNvSpPr>
              <a:spLocks/>
            </p:cNvSpPr>
            <p:nvPr/>
          </p:nvSpPr>
          <p:spPr bwMode="auto">
            <a:xfrm>
              <a:off x="1211" y="2832"/>
              <a:ext cx="3" cy="2"/>
            </a:xfrm>
            <a:custGeom>
              <a:avLst/>
              <a:gdLst>
                <a:gd name="T0" fmla="*/ 0 w 3"/>
                <a:gd name="T1" fmla="*/ 2 h 2"/>
                <a:gd name="T2" fmla="*/ 0 w 3"/>
                <a:gd name="T3" fmla="*/ 2 h 2"/>
                <a:gd name="T4" fmla="*/ 3 w 3"/>
                <a:gd name="T5" fmla="*/ 0 h 2"/>
                <a:gd name="T6" fmla="*/ 0 w 3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2">
                  <a:moveTo>
                    <a:pt x="0" y="2"/>
                  </a:moveTo>
                  <a:lnTo>
                    <a:pt x="0" y="2"/>
                  </a:lnTo>
                  <a:lnTo>
                    <a:pt x="3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E25A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914377"/>
              <a:endParaRPr lang="zh-CN" altLang="en-US">
                <a:solidFill>
                  <a:prstClr val="black"/>
                </a:solidFill>
                <a:latin typeface="Arial" panose="020B0604020202020204"/>
                <a:ea typeface="黑体" panose="02010609060101010101" pitchFamily="49" charset="-122"/>
              </a:endParaRPr>
            </a:p>
          </p:txBody>
        </p:sp>
        <p:sp>
          <p:nvSpPr>
            <p:cNvPr id="87" name="Freeform 1682"/>
            <p:cNvSpPr>
              <a:spLocks/>
            </p:cNvSpPr>
            <p:nvPr/>
          </p:nvSpPr>
          <p:spPr bwMode="auto">
            <a:xfrm>
              <a:off x="1214" y="2821"/>
              <a:ext cx="22" cy="16"/>
            </a:xfrm>
            <a:custGeom>
              <a:avLst/>
              <a:gdLst>
                <a:gd name="T0" fmla="*/ 6 w 8"/>
                <a:gd name="T1" fmla="*/ 6 h 6"/>
                <a:gd name="T2" fmla="*/ 7 w 8"/>
                <a:gd name="T3" fmla="*/ 4 h 6"/>
                <a:gd name="T4" fmla="*/ 4 w 8"/>
                <a:gd name="T5" fmla="*/ 4 h 6"/>
                <a:gd name="T6" fmla="*/ 7 w 8"/>
                <a:gd name="T7" fmla="*/ 4 h 6"/>
                <a:gd name="T8" fmla="*/ 3 w 8"/>
                <a:gd name="T9" fmla="*/ 2 h 6"/>
                <a:gd name="T10" fmla="*/ 4 w 8"/>
                <a:gd name="T11" fmla="*/ 2 h 6"/>
                <a:gd name="T12" fmla="*/ 2 w 8"/>
                <a:gd name="T13" fmla="*/ 3 h 6"/>
                <a:gd name="T14" fmla="*/ 4 w 8"/>
                <a:gd name="T15" fmla="*/ 1 h 6"/>
                <a:gd name="T16" fmla="*/ 4 w 8"/>
                <a:gd name="T17" fmla="*/ 1 h 6"/>
                <a:gd name="T18" fmla="*/ 3 w 8"/>
                <a:gd name="T19" fmla="*/ 1 h 6"/>
                <a:gd name="T20" fmla="*/ 1 w 8"/>
                <a:gd name="T21" fmla="*/ 2 h 6"/>
                <a:gd name="T22" fmla="*/ 0 w 8"/>
                <a:gd name="T23" fmla="*/ 4 h 6"/>
                <a:gd name="T24" fmla="*/ 1 w 8"/>
                <a:gd name="T25" fmla="*/ 3 h 6"/>
                <a:gd name="T26" fmla="*/ 1 w 8"/>
                <a:gd name="T27" fmla="*/ 4 h 6"/>
                <a:gd name="T28" fmla="*/ 1 w 8"/>
                <a:gd name="T29" fmla="*/ 3 h 6"/>
                <a:gd name="T30" fmla="*/ 1 w 8"/>
                <a:gd name="T31" fmla="*/ 4 h 6"/>
                <a:gd name="T32" fmla="*/ 2 w 8"/>
                <a:gd name="T33" fmla="*/ 4 h 6"/>
                <a:gd name="T34" fmla="*/ 1 w 8"/>
                <a:gd name="T35" fmla="*/ 4 h 6"/>
                <a:gd name="T36" fmla="*/ 3 w 8"/>
                <a:gd name="T37" fmla="*/ 3 h 6"/>
                <a:gd name="T38" fmla="*/ 1 w 8"/>
                <a:gd name="T39" fmla="*/ 4 h 6"/>
                <a:gd name="T40" fmla="*/ 2 w 8"/>
                <a:gd name="T41" fmla="*/ 4 h 6"/>
                <a:gd name="T42" fmla="*/ 1 w 8"/>
                <a:gd name="T43" fmla="*/ 5 h 6"/>
                <a:gd name="T44" fmla="*/ 2 w 8"/>
                <a:gd name="T45" fmla="*/ 5 h 6"/>
                <a:gd name="T46" fmla="*/ 1 w 8"/>
                <a:gd name="T47" fmla="*/ 5 h 6"/>
                <a:gd name="T48" fmla="*/ 4 w 8"/>
                <a:gd name="T49" fmla="*/ 3 h 6"/>
                <a:gd name="T50" fmla="*/ 2 w 8"/>
                <a:gd name="T51" fmla="*/ 5 h 6"/>
                <a:gd name="T52" fmla="*/ 2 w 8"/>
                <a:gd name="T53" fmla="*/ 5 h 6"/>
                <a:gd name="T54" fmla="*/ 2 w 8"/>
                <a:gd name="T55" fmla="*/ 5 h 6"/>
                <a:gd name="T56" fmla="*/ 3 w 8"/>
                <a:gd name="T57" fmla="*/ 5 h 6"/>
                <a:gd name="T58" fmla="*/ 3 w 8"/>
                <a:gd name="T59" fmla="*/ 5 h 6"/>
                <a:gd name="T60" fmla="*/ 4 w 8"/>
                <a:gd name="T61" fmla="*/ 6 h 6"/>
                <a:gd name="T62" fmla="*/ 4 w 8"/>
                <a:gd name="T63" fmla="*/ 6 h 6"/>
                <a:gd name="T64" fmla="*/ 6 w 8"/>
                <a:gd name="T65" fmla="*/ 6 h 6"/>
                <a:gd name="T66" fmla="*/ 4 w 8"/>
                <a:gd name="T67" fmla="*/ 6 h 6"/>
                <a:gd name="T68" fmla="*/ 6 w 8"/>
                <a:gd name="T6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8" h="6">
                  <a:moveTo>
                    <a:pt x="6" y="6"/>
                  </a:moveTo>
                  <a:cubicBezTo>
                    <a:pt x="8" y="6"/>
                    <a:pt x="7" y="5"/>
                    <a:pt x="7" y="4"/>
                  </a:cubicBezTo>
                  <a:cubicBezTo>
                    <a:pt x="6" y="4"/>
                    <a:pt x="4" y="5"/>
                    <a:pt x="4" y="4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6" y="3"/>
                    <a:pt x="6" y="1"/>
                    <a:pt x="3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1"/>
                    <a:pt x="1" y="4"/>
                    <a:pt x="2" y="3"/>
                  </a:cubicBezTo>
                  <a:cubicBezTo>
                    <a:pt x="3" y="2"/>
                    <a:pt x="3" y="2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0"/>
                    <a:pt x="3" y="1"/>
                    <a:pt x="3" y="1"/>
                  </a:cubicBezTo>
                  <a:cubicBezTo>
                    <a:pt x="2" y="1"/>
                    <a:pt x="2" y="2"/>
                    <a:pt x="1" y="2"/>
                  </a:cubicBezTo>
                  <a:cubicBezTo>
                    <a:pt x="1" y="2"/>
                    <a:pt x="1" y="3"/>
                    <a:pt x="0" y="4"/>
                  </a:cubicBezTo>
                  <a:cubicBezTo>
                    <a:pt x="1" y="3"/>
                    <a:pt x="1" y="4"/>
                    <a:pt x="1" y="3"/>
                  </a:cubicBezTo>
                  <a:cubicBezTo>
                    <a:pt x="1" y="4"/>
                    <a:pt x="1" y="3"/>
                    <a:pt x="1" y="4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2" y="4"/>
                    <a:pt x="2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2" y="4"/>
                    <a:pt x="1" y="4"/>
                    <a:pt x="3" y="3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0" y="5"/>
                    <a:pt x="1" y="5"/>
                  </a:cubicBezTo>
                  <a:cubicBezTo>
                    <a:pt x="1" y="5"/>
                    <a:pt x="2" y="5"/>
                    <a:pt x="2" y="5"/>
                  </a:cubicBezTo>
                  <a:cubicBezTo>
                    <a:pt x="3" y="4"/>
                    <a:pt x="1" y="5"/>
                    <a:pt x="1" y="5"/>
                  </a:cubicBezTo>
                  <a:cubicBezTo>
                    <a:pt x="2" y="4"/>
                    <a:pt x="3" y="4"/>
                    <a:pt x="4" y="3"/>
                  </a:cubicBezTo>
                  <a:cubicBezTo>
                    <a:pt x="3" y="4"/>
                    <a:pt x="4" y="4"/>
                    <a:pt x="2" y="5"/>
                  </a:cubicBezTo>
                  <a:cubicBezTo>
                    <a:pt x="2" y="5"/>
                    <a:pt x="3" y="5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4" y="5"/>
                    <a:pt x="1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4" y="5"/>
                    <a:pt x="4" y="5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5" y="6"/>
                    <a:pt x="5" y="6"/>
                    <a:pt x="6" y="6"/>
                  </a:cubicBezTo>
                  <a:cubicBezTo>
                    <a:pt x="6" y="6"/>
                    <a:pt x="5" y="6"/>
                    <a:pt x="4" y="6"/>
                  </a:cubicBezTo>
                  <a:cubicBezTo>
                    <a:pt x="5" y="6"/>
                    <a:pt x="6" y="6"/>
                    <a:pt x="6" y="6"/>
                  </a:cubicBezTo>
                  <a:close/>
                </a:path>
              </a:pathLst>
            </a:custGeom>
            <a:solidFill>
              <a:srgbClr val="E25A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914377"/>
              <a:endParaRPr lang="zh-CN" altLang="en-US">
                <a:solidFill>
                  <a:prstClr val="black"/>
                </a:solidFill>
                <a:latin typeface="Arial" panose="020B0604020202020204"/>
                <a:ea typeface="黑体" panose="02010609060101010101" pitchFamily="49" charset="-122"/>
              </a:endParaRPr>
            </a:p>
          </p:txBody>
        </p:sp>
        <p:sp>
          <p:nvSpPr>
            <p:cNvPr id="88" name="Freeform 1683"/>
            <p:cNvSpPr>
              <a:spLocks/>
            </p:cNvSpPr>
            <p:nvPr/>
          </p:nvSpPr>
          <p:spPr bwMode="auto">
            <a:xfrm>
              <a:off x="1217" y="2832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25A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914377"/>
              <a:endParaRPr lang="zh-CN" altLang="en-US">
                <a:solidFill>
                  <a:prstClr val="black"/>
                </a:solidFill>
                <a:latin typeface="Arial" panose="020B0604020202020204"/>
                <a:ea typeface="黑体" panose="02010609060101010101" pitchFamily="49" charset="-122"/>
              </a:endParaRPr>
            </a:p>
          </p:txBody>
        </p:sp>
        <p:sp>
          <p:nvSpPr>
            <p:cNvPr id="89" name="Freeform 1684"/>
            <p:cNvSpPr>
              <a:spLocks/>
            </p:cNvSpPr>
            <p:nvPr/>
          </p:nvSpPr>
          <p:spPr bwMode="auto">
            <a:xfrm>
              <a:off x="1211" y="2834"/>
              <a:ext cx="22" cy="22"/>
            </a:xfrm>
            <a:custGeom>
              <a:avLst/>
              <a:gdLst>
                <a:gd name="T0" fmla="*/ 4 w 8"/>
                <a:gd name="T1" fmla="*/ 2 h 8"/>
                <a:gd name="T2" fmla="*/ 3 w 8"/>
                <a:gd name="T3" fmla="*/ 1 h 8"/>
                <a:gd name="T4" fmla="*/ 5 w 8"/>
                <a:gd name="T5" fmla="*/ 3 h 8"/>
                <a:gd name="T6" fmla="*/ 6 w 8"/>
                <a:gd name="T7" fmla="*/ 4 h 8"/>
                <a:gd name="T8" fmla="*/ 3 w 8"/>
                <a:gd name="T9" fmla="*/ 2 h 8"/>
                <a:gd name="T10" fmla="*/ 3 w 8"/>
                <a:gd name="T11" fmla="*/ 2 h 8"/>
                <a:gd name="T12" fmla="*/ 4 w 8"/>
                <a:gd name="T13" fmla="*/ 3 h 8"/>
                <a:gd name="T14" fmla="*/ 4 w 8"/>
                <a:gd name="T15" fmla="*/ 5 h 8"/>
                <a:gd name="T16" fmla="*/ 4 w 8"/>
                <a:gd name="T17" fmla="*/ 4 h 8"/>
                <a:gd name="T18" fmla="*/ 2 w 8"/>
                <a:gd name="T19" fmla="*/ 3 h 8"/>
                <a:gd name="T20" fmla="*/ 5 w 8"/>
                <a:gd name="T21" fmla="*/ 8 h 8"/>
                <a:gd name="T22" fmla="*/ 5 w 8"/>
                <a:gd name="T23" fmla="*/ 7 h 8"/>
                <a:gd name="T24" fmla="*/ 3 w 8"/>
                <a:gd name="T25" fmla="*/ 5 h 8"/>
                <a:gd name="T26" fmla="*/ 4 w 8"/>
                <a:gd name="T27" fmla="*/ 5 h 8"/>
                <a:gd name="T28" fmla="*/ 5 w 8"/>
                <a:gd name="T29" fmla="*/ 6 h 8"/>
                <a:gd name="T30" fmla="*/ 8 w 8"/>
                <a:gd name="T31" fmla="*/ 3 h 8"/>
                <a:gd name="T32" fmla="*/ 7 w 8"/>
                <a:gd name="T33" fmla="*/ 3 h 8"/>
                <a:gd name="T34" fmla="*/ 6 w 8"/>
                <a:gd name="T35" fmla="*/ 2 h 8"/>
                <a:gd name="T36" fmla="*/ 4 w 8"/>
                <a:gd name="T37" fmla="*/ 2 h 8"/>
                <a:gd name="T38" fmla="*/ 5 w 8"/>
                <a:gd name="T39" fmla="*/ 2 h 8"/>
                <a:gd name="T40" fmla="*/ 3 w 8"/>
                <a:gd name="T41" fmla="*/ 1 h 8"/>
                <a:gd name="T42" fmla="*/ 2 w 8"/>
                <a:gd name="T43" fmla="*/ 0 h 8"/>
                <a:gd name="T44" fmla="*/ 2 w 8"/>
                <a:gd name="T45" fmla="*/ 1 h 8"/>
                <a:gd name="T46" fmla="*/ 4 w 8"/>
                <a:gd name="T47" fmla="*/ 2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8" h="8">
                  <a:moveTo>
                    <a:pt x="4" y="2"/>
                  </a:moveTo>
                  <a:cubicBezTo>
                    <a:pt x="4" y="2"/>
                    <a:pt x="3" y="1"/>
                    <a:pt x="3" y="1"/>
                  </a:cubicBezTo>
                  <a:cubicBezTo>
                    <a:pt x="3" y="2"/>
                    <a:pt x="4" y="2"/>
                    <a:pt x="5" y="3"/>
                  </a:cubicBezTo>
                  <a:cubicBezTo>
                    <a:pt x="5" y="3"/>
                    <a:pt x="6" y="4"/>
                    <a:pt x="6" y="4"/>
                  </a:cubicBezTo>
                  <a:cubicBezTo>
                    <a:pt x="5" y="3"/>
                    <a:pt x="4" y="2"/>
                    <a:pt x="3" y="2"/>
                  </a:cubicBezTo>
                  <a:cubicBezTo>
                    <a:pt x="4" y="2"/>
                    <a:pt x="3" y="2"/>
                    <a:pt x="3" y="2"/>
                  </a:cubicBezTo>
                  <a:cubicBezTo>
                    <a:pt x="4" y="3"/>
                    <a:pt x="3" y="3"/>
                    <a:pt x="4" y="3"/>
                  </a:cubicBezTo>
                  <a:cubicBezTo>
                    <a:pt x="5" y="4"/>
                    <a:pt x="5" y="5"/>
                    <a:pt x="4" y="5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3"/>
                    <a:pt x="3" y="4"/>
                    <a:pt x="2" y="3"/>
                  </a:cubicBezTo>
                  <a:cubicBezTo>
                    <a:pt x="4" y="4"/>
                    <a:pt x="2" y="5"/>
                    <a:pt x="5" y="8"/>
                  </a:cubicBezTo>
                  <a:cubicBezTo>
                    <a:pt x="5" y="8"/>
                    <a:pt x="5" y="7"/>
                    <a:pt x="5" y="7"/>
                  </a:cubicBezTo>
                  <a:cubicBezTo>
                    <a:pt x="4" y="7"/>
                    <a:pt x="4" y="6"/>
                    <a:pt x="3" y="5"/>
                  </a:cubicBezTo>
                  <a:cubicBezTo>
                    <a:pt x="4" y="5"/>
                    <a:pt x="4" y="4"/>
                    <a:pt x="4" y="5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6" y="6"/>
                    <a:pt x="7" y="4"/>
                    <a:pt x="8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6" y="3"/>
                    <a:pt x="6" y="3"/>
                    <a:pt x="6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1"/>
                    <a:pt x="5" y="2"/>
                  </a:cubicBezTo>
                  <a:cubicBezTo>
                    <a:pt x="4" y="1"/>
                    <a:pt x="3" y="1"/>
                    <a:pt x="3" y="1"/>
                  </a:cubicBezTo>
                  <a:cubicBezTo>
                    <a:pt x="3" y="1"/>
                    <a:pt x="3" y="1"/>
                    <a:pt x="2" y="0"/>
                  </a:cubicBezTo>
                  <a:cubicBezTo>
                    <a:pt x="0" y="0"/>
                    <a:pt x="3" y="1"/>
                    <a:pt x="2" y="1"/>
                  </a:cubicBezTo>
                  <a:lnTo>
                    <a:pt x="4" y="2"/>
                  </a:lnTo>
                  <a:close/>
                </a:path>
              </a:pathLst>
            </a:custGeom>
            <a:solidFill>
              <a:srgbClr val="E25A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914377"/>
              <a:endParaRPr lang="zh-CN" altLang="en-US">
                <a:solidFill>
                  <a:prstClr val="black"/>
                </a:solidFill>
                <a:latin typeface="Arial" panose="020B0604020202020204"/>
                <a:ea typeface="黑体" panose="02010609060101010101" pitchFamily="49" charset="-122"/>
              </a:endParaRPr>
            </a:p>
          </p:txBody>
        </p:sp>
        <p:sp>
          <p:nvSpPr>
            <p:cNvPr id="90" name="Freeform 1685"/>
            <p:cNvSpPr>
              <a:spLocks/>
            </p:cNvSpPr>
            <p:nvPr/>
          </p:nvSpPr>
          <p:spPr bwMode="auto">
            <a:xfrm>
              <a:off x="1222" y="2837"/>
              <a:ext cx="3" cy="0"/>
            </a:xfrm>
            <a:custGeom>
              <a:avLst/>
              <a:gdLst>
                <a:gd name="T0" fmla="*/ 0 w 3"/>
                <a:gd name="T1" fmla="*/ 3 w 3"/>
                <a:gd name="T2" fmla="*/ 0 w 3"/>
                <a:gd name="T3" fmla="*/ 0 w 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3">
                  <a:moveTo>
                    <a:pt x="0" y="0"/>
                  </a:moveTo>
                  <a:lnTo>
                    <a:pt x="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25A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914377"/>
              <a:endParaRPr lang="zh-CN" altLang="en-US">
                <a:solidFill>
                  <a:prstClr val="black"/>
                </a:solidFill>
                <a:latin typeface="Arial" panose="020B0604020202020204"/>
                <a:ea typeface="黑体" panose="02010609060101010101" pitchFamily="49" charset="-122"/>
              </a:endParaRPr>
            </a:p>
          </p:txBody>
        </p:sp>
        <p:sp>
          <p:nvSpPr>
            <p:cNvPr id="91" name="Freeform 1686"/>
            <p:cNvSpPr>
              <a:spLocks/>
            </p:cNvSpPr>
            <p:nvPr/>
          </p:nvSpPr>
          <p:spPr bwMode="auto">
            <a:xfrm>
              <a:off x="1230" y="2840"/>
              <a:ext cx="3" cy="3"/>
            </a:xfrm>
            <a:custGeom>
              <a:avLst/>
              <a:gdLst>
                <a:gd name="T0" fmla="*/ 1 w 1"/>
                <a:gd name="T1" fmla="*/ 1 h 1"/>
                <a:gd name="T2" fmla="*/ 0 w 1"/>
                <a:gd name="T3" fmla="*/ 0 h 1"/>
                <a:gd name="T4" fmla="*/ 1 w 1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1" y="1"/>
                  </a:cubicBezTo>
                  <a:close/>
                </a:path>
              </a:pathLst>
            </a:custGeom>
            <a:solidFill>
              <a:srgbClr val="E25A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914377"/>
              <a:endParaRPr lang="zh-CN" altLang="en-US">
                <a:solidFill>
                  <a:prstClr val="black"/>
                </a:solidFill>
                <a:latin typeface="Arial" panose="020B0604020202020204"/>
                <a:ea typeface="黑体" panose="02010609060101010101" pitchFamily="49" charset="-122"/>
              </a:endParaRPr>
            </a:p>
          </p:txBody>
        </p:sp>
        <p:sp>
          <p:nvSpPr>
            <p:cNvPr id="92" name="Freeform 1687"/>
            <p:cNvSpPr>
              <a:spLocks/>
            </p:cNvSpPr>
            <p:nvPr/>
          </p:nvSpPr>
          <p:spPr bwMode="auto">
            <a:xfrm>
              <a:off x="1217" y="2843"/>
              <a:ext cx="3" cy="0"/>
            </a:xfrm>
            <a:custGeom>
              <a:avLst/>
              <a:gdLst>
                <a:gd name="T0" fmla="*/ 0 w 1"/>
                <a:gd name="T1" fmla="*/ 0 w 1"/>
                <a:gd name="T2" fmla="*/ 1 w 1"/>
                <a:gd name="T3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E25A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914377"/>
              <a:endParaRPr lang="zh-CN" altLang="en-US">
                <a:solidFill>
                  <a:prstClr val="black"/>
                </a:solidFill>
                <a:latin typeface="Arial" panose="020B0604020202020204"/>
                <a:ea typeface="黑体" panose="02010609060101010101" pitchFamily="49" charset="-122"/>
              </a:endParaRPr>
            </a:p>
          </p:txBody>
        </p:sp>
        <p:sp>
          <p:nvSpPr>
            <p:cNvPr id="93" name="Freeform 1688"/>
            <p:cNvSpPr>
              <a:spLocks/>
            </p:cNvSpPr>
            <p:nvPr/>
          </p:nvSpPr>
          <p:spPr bwMode="auto">
            <a:xfrm>
              <a:off x="1217" y="2848"/>
              <a:ext cx="5" cy="11"/>
            </a:xfrm>
            <a:custGeom>
              <a:avLst/>
              <a:gdLst>
                <a:gd name="T0" fmla="*/ 1 w 2"/>
                <a:gd name="T1" fmla="*/ 4 h 4"/>
                <a:gd name="T2" fmla="*/ 2 w 2"/>
                <a:gd name="T3" fmla="*/ 3 h 4"/>
                <a:gd name="T4" fmla="*/ 0 w 2"/>
                <a:gd name="T5" fmla="*/ 0 h 4"/>
                <a:gd name="T6" fmla="*/ 1 w 2"/>
                <a:gd name="T7" fmla="*/ 2 h 4"/>
                <a:gd name="T8" fmla="*/ 0 w 2"/>
                <a:gd name="T9" fmla="*/ 3 h 4"/>
                <a:gd name="T10" fmla="*/ 1 w 2"/>
                <a:gd name="T11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4">
                  <a:moveTo>
                    <a:pt x="1" y="4"/>
                  </a:moveTo>
                  <a:cubicBezTo>
                    <a:pt x="2" y="4"/>
                    <a:pt x="1" y="2"/>
                    <a:pt x="2" y="3"/>
                  </a:cubicBezTo>
                  <a:cubicBezTo>
                    <a:pt x="2" y="2"/>
                    <a:pt x="1" y="1"/>
                    <a:pt x="0" y="0"/>
                  </a:cubicBezTo>
                  <a:cubicBezTo>
                    <a:pt x="0" y="0"/>
                    <a:pt x="1" y="2"/>
                    <a:pt x="1" y="2"/>
                  </a:cubicBezTo>
                  <a:cubicBezTo>
                    <a:pt x="0" y="1"/>
                    <a:pt x="1" y="3"/>
                    <a:pt x="0" y="3"/>
                  </a:cubicBezTo>
                  <a:lnTo>
                    <a:pt x="1" y="4"/>
                  </a:lnTo>
                  <a:close/>
                </a:path>
              </a:pathLst>
            </a:custGeom>
            <a:solidFill>
              <a:srgbClr val="E25A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914377"/>
              <a:endParaRPr lang="zh-CN" altLang="en-US">
                <a:solidFill>
                  <a:prstClr val="black"/>
                </a:solidFill>
                <a:latin typeface="Arial" panose="020B0604020202020204"/>
                <a:ea typeface="黑体" panose="02010609060101010101" pitchFamily="49" charset="-122"/>
              </a:endParaRPr>
            </a:p>
          </p:txBody>
        </p:sp>
        <p:sp>
          <p:nvSpPr>
            <p:cNvPr id="94" name="Freeform 1689"/>
            <p:cNvSpPr>
              <a:spLocks/>
            </p:cNvSpPr>
            <p:nvPr/>
          </p:nvSpPr>
          <p:spPr bwMode="auto">
            <a:xfrm>
              <a:off x="1181" y="2840"/>
              <a:ext cx="36" cy="19"/>
            </a:xfrm>
            <a:custGeom>
              <a:avLst/>
              <a:gdLst>
                <a:gd name="T0" fmla="*/ 10 w 13"/>
                <a:gd name="T1" fmla="*/ 3 h 7"/>
                <a:gd name="T2" fmla="*/ 10 w 13"/>
                <a:gd name="T3" fmla="*/ 4 h 7"/>
                <a:gd name="T4" fmla="*/ 10 w 13"/>
                <a:gd name="T5" fmla="*/ 3 h 7"/>
                <a:gd name="T6" fmla="*/ 9 w 13"/>
                <a:gd name="T7" fmla="*/ 2 h 7"/>
                <a:gd name="T8" fmla="*/ 10 w 13"/>
                <a:gd name="T9" fmla="*/ 3 h 7"/>
                <a:gd name="T10" fmla="*/ 9 w 13"/>
                <a:gd name="T11" fmla="*/ 4 h 7"/>
                <a:gd name="T12" fmla="*/ 9 w 13"/>
                <a:gd name="T13" fmla="*/ 5 h 7"/>
                <a:gd name="T14" fmla="*/ 8 w 13"/>
                <a:gd name="T15" fmla="*/ 2 h 7"/>
                <a:gd name="T16" fmla="*/ 8 w 13"/>
                <a:gd name="T17" fmla="*/ 6 h 7"/>
                <a:gd name="T18" fmla="*/ 7 w 13"/>
                <a:gd name="T19" fmla="*/ 5 h 7"/>
                <a:gd name="T20" fmla="*/ 7 w 13"/>
                <a:gd name="T21" fmla="*/ 5 h 7"/>
                <a:gd name="T22" fmla="*/ 6 w 13"/>
                <a:gd name="T23" fmla="*/ 4 h 7"/>
                <a:gd name="T24" fmla="*/ 7 w 13"/>
                <a:gd name="T25" fmla="*/ 3 h 7"/>
                <a:gd name="T26" fmla="*/ 6 w 13"/>
                <a:gd name="T27" fmla="*/ 3 h 7"/>
                <a:gd name="T28" fmla="*/ 7 w 13"/>
                <a:gd name="T29" fmla="*/ 2 h 7"/>
                <a:gd name="T30" fmla="*/ 5 w 13"/>
                <a:gd name="T31" fmla="*/ 2 h 7"/>
                <a:gd name="T32" fmla="*/ 6 w 13"/>
                <a:gd name="T33" fmla="*/ 1 h 7"/>
                <a:gd name="T34" fmla="*/ 3 w 13"/>
                <a:gd name="T35" fmla="*/ 3 h 7"/>
                <a:gd name="T36" fmla="*/ 3 w 13"/>
                <a:gd name="T37" fmla="*/ 3 h 7"/>
                <a:gd name="T38" fmla="*/ 5 w 13"/>
                <a:gd name="T39" fmla="*/ 2 h 7"/>
                <a:gd name="T40" fmla="*/ 4 w 13"/>
                <a:gd name="T41" fmla="*/ 2 h 7"/>
                <a:gd name="T42" fmla="*/ 5 w 13"/>
                <a:gd name="T43" fmla="*/ 1 h 7"/>
                <a:gd name="T44" fmla="*/ 3 w 13"/>
                <a:gd name="T45" fmla="*/ 1 h 7"/>
                <a:gd name="T46" fmla="*/ 3 w 13"/>
                <a:gd name="T47" fmla="*/ 0 h 7"/>
                <a:gd name="T48" fmla="*/ 0 w 13"/>
                <a:gd name="T49" fmla="*/ 2 h 7"/>
                <a:gd name="T50" fmla="*/ 3 w 13"/>
                <a:gd name="T51" fmla="*/ 5 h 7"/>
                <a:gd name="T52" fmla="*/ 4 w 13"/>
                <a:gd name="T53" fmla="*/ 4 h 7"/>
                <a:gd name="T54" fmla="*/ 3 w 13"/>
                <a:gd name="T55" fmla="*/ 6 h 7"/>
                <a:gd name="T56" fmla="*/ 4 w 13"/>
                <a:gd name="T57" fmla="*/ 4 h 7"/>
                <a:gd name="T58" fmla="*/ 4 w 13"/>
                <a:gd name="T59" fmla="*/ 6 h 7"/>
                <a:gd name="T60" fmla="*/ 5 w 13"/>
                <a:gd name="T61" fmla="*/ 5 h 7"/>
                <a:gd name="T62" fmla="*/ 4 w 13"/>
                <a:gd name="T63" fmla="*/ 7 h 7"/>
                <a:gd name="T64" fmla="*/ 10 w 13"/>
                <a:gd name="T65" fmla="*/ 7 h 7"/>
                <a:gd name="T66" fmla="*/ 10 w 13"/>
                <a:gd name="T67" fmla="*/ 5 h 7"/>
                <a:gd name="T68" fmla="*/ 12 w 13"/>
                <a:gd name="T69" fmla="*/ 5 h 7"/>
                <a:gd name="T70" fmla="*/ 11 w 13"/>
                <a:gd name="T71" fmla="*/ 3 h 7"/>
                <a:gd name="T72" fmla="*/ 13 w 13"/>
                <a:gd name="T73" fmla="*/ 6 h 7"/>
                <a:gd name="T74" fmla="*/ 13 w 13"/>
                <a:gd name="T75" fmla="*/ 6 h 7"/>
                <a:gd name="T76" fmla="*/ 12 w 13"/>
                <a:gd name="T77" fmla="*/ 5 h 7"/>
                <a:gd name="T78" fmla="*/ 13 w 13"/>
                <a:gd name="T79" fmla="*/ 6 h 7"/>
                <a:gd name="T80" fmla="*/ 11 w 13"/>
                <a:gd name="T81" fmla="*/ 2 h 7"/>
                <a:gd name="T82" fmla="*/ 10 w 13"/>
                <a:gd name="T83" fmla="*/ 1 h 7"/>
                <a:gd name="T84" fmla="*/ 10 w 13"/>
                <a:gd name="T85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3" h="7">
                  <a:moveTo>
                    <a:pt x="10" y="3"/>
                  </a:moveTo>
                  <a:cubicBezTo>
                    <a:pt x="10" y="3"/>
                    <a:pt x="10" y="4"/>
                    <a:pt x="10" y="4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9" y="1"/>
                    <a:pt x="10" y="3"/>
                    <a:pt x="9" y="2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9" y="3"/>
                    <a:pt x="10" y="4"/>
                    <a:pt x="9" y="4"/>
                  </a:cubicBezTo>
                  <a:cubicBezTo>
                    <a:pt x="9" y="4"/>
                    <a:pt x="9" y="4"/>
                    <a:pt x="9" y="5"/>
                  </a:cubicBezTo>
                  <a:cubicBezTo>
                    <a:pt x="8" y="4"/>
                    <a:pt x="8" y="4"/>
                    <a:pt x="8" y="2"/>
                  </a:cubicBezTo>
                  <a:cubicBezTo>
                    <a:pt x="8" y="3"/>
                    <a:pt x="8" y="5"/>
                    <a:pt x="8" y="6"/>
                  </a:cubicBezTo>
                  <a:cubicBezTo>
                    <a:pt x="7" y="4"/>
                    <a:pt x="7" y="6"/>
                    <a:pt x="7" y="5"/>
                  </a:cubicBezTo>
                  <a:cubicBezTo>
                    <a:pt x="7" y="5"/>
                    <a:pt x="7" y="4"/>
                    <a:pt x="7" y="5"/>
                  </a:cubicBezTo>
                  <a:cubicBezTo>
                    <a:pt x="7" y="3"/>
                    <a:pt x="7" y="5"/>
                    <a:pt x="6" y="4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7" y="3"/>
                    <a:pt x="6" y="4"/>
                    <a:pt x="6" y="3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6" y="3"/>
                    <a:pt x="6" y="2"/>
                    <a:pt x="5" y="2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4" y="2"/>
                    <a:pt x="6" y="2"/>
                    <a:pt x="3" y="3"/>
                  </a:cubicBezTo>
                  <a:cubicBezTo>
                    <a:pt x="6" y="1"/>
                    <a:pt x="2" y="4"/>
                    <a:pt x="3" y="3"/>
                  </a:cubicBezTo>
                  <a:cubicBezTo>
                    <a:pt x="4" y="2"/>
                    <a:pt x="4" y="3"/>
                    <a:pt x="5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5" y="1"/>
                    <a:pt x="4" y="1"/>
                    <a:pt x="5" y="1"/>
                  </a:cubicBezTo>
                  <a:cubicBezTo>
                    <a:pt x="5" y="1"/>
                    <a:pt x="4" y="1"/>
                    <a:pt x="3" y="1"/>
                  </a:cubicBezTo>
                  <a:cubicBezTo>
                    <a:pt x="3" y="1"/>
                    <a:pt x="3" y="1"/>
                    <a:pt x="3" y="0"/>
                  </a:cubicBezTo>
                  <a:cubicBezTo>
                    <a:pt x="3" y="1"/>
                    <a:pt x="1" y="1"/>
                    <a:pt x="0" y="2"/>
                  </a:cubicBezTo>
                  <a:cubicBezTo>
                    <a:pt x="1" y="3"/>
                    <a:pt x="2" y="3"/>
                    <a:pt x="3" y="5"/>
                  </a:cubicBezTo>
                  <a:cubicBezTo>
                    <a:pt x="4" y="3"/>
                    <a:pt x="3" y="5"/>
                    <a:pt x="4" y="4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4" y="6"/>
                    <a:pt x="4" y="5"/>
                    <a:pt x="4" y="4"/>
                  </a:cubicBezTo>
                  <a:cubicBezTo>
                    <a:pt x="5" y="4"/>
                    <a:pt x="4" y="5"/>
                    <a:pt x="4" y="6"/>
                  </a:cubicBezTo>
                  <a:cubicBezTo>
                    <a:pt x="4" y="6"/>
                    <a:pt x="4" y="6"/>
                    <a:pt x="5" y="5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7" y="7"/>
                    <a:pt x="8" y="6"/>
                    <a:pt x="10" y="7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11" y="6"/>
                    <a:pt x="10" y="2"/>
                    <a:pt x="12" y="5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2" y="4"/>
                    <a:pt x="12" y="5"/>
                    <a:pt x="13" y="6"/>
                  </a:cubicBezTo>
                  <a:cubicBezTo>
                    <a:pt x="13" y="6"/>
                    <a:pt x="13" y="6"/>
                    <a:pt x="13" y="6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2" y="4"/>
                    <a:pt x="13" y="5"/>
                    <a:pt x="13" y="6"/>
                  </a:cubicBezTo>
                  <a:cubicBezTo>
                    <a:pt x="13" y="4"/>
                    <a:pt x="12" y="3"/>
                    <a:pt x="11" y="2"/>
                  </a:cubicBezTo>
                  <a:cubicBezTo>
                    <a:pt x="12" y="5"/>
                    <a:pt x="10" y="0"/>
                    <a:pt x="10" y="1"/>
                  </a:cubicBezTo>
                  <a:cubicBezTo>
                    <a:pt x="10" y="2"/>
                    <a:pt x="10" y="3"/>
                    <a:pt x="10" y="3"/>
                  </a:cubicBezTo>
                  <a:close/>
                </a:path>
              </a:pathLst>
            </a:custGeom>
            <a:solidFill>
              <a:srgbClr val="E25A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914377"/>
              <a:endParaRPr lang="zh-CN" altLang="en-US">
                <a:solidFill>
                  <a:prstClr val="black"/>
                </a:solidFill>
                <a:latin typeface="Arial" panose="020B0604020202020204"/>
                <a:ea typeface="黑体" panose="02010609060101010101" pitchFamily="49" charset="-122"/>
              </a:endParaRPr>
            </a:p>
          </p:txBody>
        </p:sp>
        <p:sp>
          <p:nvSpPr>
            <p:cNvPr id="95" name="Freeform 1690"/>
            <p:cNvSpPr>
              <a:spLocks/>
            </p:cNvSpPr>
            <p:nvPr/>
          </p:nvSpPr>
          <p:spPr bwMode="auto">
            <a:xfrm>
              <a:off x="1217" y="2856"/>
              <a:ext cx="0" cy="3"/>
            </a:xfrm>
            <a:custGeom>
              <a:avLst/>
              <a:gdLst>
                <a:gd name="T0" fmla="*/ 3 h 3"/>
                <a:gd name="T1" fmla="*/ 0 h 3"/>
                <a:gd name="T2" fmla="*/ 3 h 3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3">
                  <a:moveTo>
                    <a:pt x="0" y="3"/>
                  </a:move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rgbClr val="E25A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914377"/>
              <a:endParaRPr lang="zh-CN" altLang="en-US">
                <a:solidFill>
                  <a:prstClr val="black"/>
                </a:solidFill>
                <a:latin typeface="Arial" panose="020B0604020202020204"/>
                <a:ea typeface="黑体" panose="02010609060101010101" pitchFamily="49" charset="-122"/>
              </a:endParaRPr>
            </a:p>
          </p:txBody>
        </p:sp>
        <p:sp>
          <p:nvSpPr>
            <p:cNvPr id="96" name="Freeform 1691"/>
            <p:cNvSpPr>
              <a:spLocks/>
            </p:cNvSpPr>
            <p:nvPr/>
          </p:nvSpPr>
          <p:spPr bwMode="auto">
            <a:xfrm>
              <a:off x="1190" y="2840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E25A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914377"/>
              <a:endParaRPr lang="zh-CN" altLang="en-US">
                <a:solidFill>
                  <a:prstClr val="black"/>
                </a:solidFill>
                <a:latin typeface="Arial" panose="020B0604020202020204"/>
                <a:ea typeface="黑体" panose="02010609060101010101" pitchFamily="49" charset="-122"/>
              </a:endParaRPr>
            </a:p>
          </p:txBody>
        </p:sp>
        <p:sp>
          <p:nvSpPr>
            <p:cNvPr id="97" name="Rectangle 1692"/>
            <p:cNvSpPr>
              <a:spLocks noChangeArrowheads="1"/>
            </p:cNvSpPr>
            <p:nvPr/>
          </p:nvSpPr>
          <p:spPr bwMode="auto">
            <a:xfrm>
              <a:off x="1217" y="2856"/>
              <a:ext cx="1" cy="1"/>
            </a:xfrm>
            <a:prstGeom prst="rect">
              <a:avLst/>
            </a:prstGeom>
            <a:solidFill>
              <a:srgbClr val="E25A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914377"/>
              <a:endParaRPr lang="zh-CN" altLang="en-US">
                <a:solidFill>
                  <a:prstClr val="black"/>
                </a:solidFill>
                <a:latin typeface="Arial" panose="020B0604020202020204"/>
                <a:ea typeface="黑体" panose="02010609060101010101" pitchFamily="49" charset="-122"/>
              </a:endParaRPr>
            </a:p>
          </p:txBody>
        </p:sp>
        <p:sp>
          <p:nvSpPr>
            <p:cNvPr id="98" name="Freeform 1693"/>
            <p:cNvSpPr>
              <a:spLocks/>
            </p:cNvSpPr>
            <p:nvPr/>
          </p:nvSpPr>
          <p:spPr bwMode="auto">
            <a:xfrm>
              <a:off x="1214" y="2845"/>
              <a:ext cx="0" cy="3"/>
            </a:xfrm>
            <a:custGeom>
              <a:avLst/>
              <a:gdLst>
                <a:gd name="T0" fmla="*/ 0 h 3"/>
                <a:gd name="T1" fmla="*/ 0 h 3"/>
                <a:gd name="T2" fmla="*/ 3 h 3"/>
                <a:gd name="T3" fmla="*/ 0 h 3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3">
                  <a:moveTo>
                    <a:pt x="0" y="0"/>
                  </a:moveTo>
                  <a:lnTo>
                    <a:pt x="0" y="0"/>
                  </a:lnTo>
                  <a:lnTo>
                    <a:pt x="0" y="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25A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914377"/>
              <a:endParaRPr lang="zh-CN" altLang="en-US">
                <a:solidFill>
                  <a:prstClr val="black"/>
                </a:solidFill>
                <a:latin typeface="Arial" panose="020B0604020202020204"/>
                <a:ea typeface="黑体" panose="02010609060101010101" pitchFamily="49" charset="-122"/>
              </a:endParaRPr>
            </a:p>
          </p:txBody>
        </p:sp>
        <p:sp>
          <p:nvSpPr>
            <p:cNvPr id="99" name="Freeform 1694"/>
            <p:cNvSpPr>
              <a:spLocks/>
            </p:cNvSpPr>
            <p:nvPr/>
          </p:nvSpPr>
          <p:spPr bwMode="auto">
            <a:xfrm>
              <a:off x="1192" y="2837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25A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914377"/>
              <a:endParaRPr lang="zh-CN" altLang="en-US">
                <a:solidFill>
                  <a:prstClr val="black"/>
                </a:solidFill>
                <a:latin typeface="Arial" panose="020B0604020202020204"/>
                <a:ea typeface="黑体" panose="02010609060101010101" pitchFamily="49" charset="-122"/>
              </a:endParaRPr>
            </a:p>
          </p:txBody>
        </p:sp>
        <p:sp>
          <p:nvSpPr>
            <p:cNvPr id="100" name="Freeform 1695"/>
            <p:cNvSpPr>
              <a:spLocks/>
            </p:cNvSpPr>
            <p:nvPr/>
          </p:nvSpPr>
          <p:spPr bwMode="auto">
            <a:xfrm>
              <a:off x="1198" y="2832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25A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914377"/>
              <a:endParaRPr lang="zh-CN" altLang="en-US">
                <a:solidFill>
                  <a:prstClr val="black"/>
                </a:solidFill>
                <a:latin typeface="Arial" panose="020B0604020202020204"/>
                <a:ea typeface="黑体" panose="02010609060101010101" pitchFamily="49" charset="-122"/>
              </a:endParaRPr>
            </a:p>
          </p:txBody>
        </p:sp>
        <p:sp>
          <p:nvSpPr>
            <p:cNvPr id="101" name="Freeform 1696"/>
            <p:cNvSpPr>
              <a:spLocks/>
            </p:cNvSpPr>
            <p:nvPr/>
          </p:nvSpPr>
          <p:spPr bwMode="auto">
            <a:xfrm>
              <a:off x="1179" y="2807"/>
              <a:ext cx="62" cy="33"/>
            </a:xfrm>
            <a:custGeom>
              <a:avLst/>
              <a:gdLst>
                <a:gd name="T0" fmla="*/ 18 w 23"/>
                <a:gd name="T1" fmla="*/ 10 h 12"/>
                <a:gd name="T2" fmla="*/ 19 w 23"/>
                <a:gd name="T3" fmla="*/ 11 h 12"/>
                <a:gd name="T4" fmla="*/ 21 w 23"/>
                <a:gd name="T5" fmla="*/ 10 h 12"/>
                <a:gd name="T6" fmla="*/ 20 w 23"/>
                <a:gd name="T7" fmla="*/ 7 h 12"/>
                <a:gd name="T8" fmla="*/ 17 w 23"/>
                <a:gd name="T9" fmla="*/ 4 h 12"/>
                <a:gd name="T10" fmla="*/ 15 w 23"/>
                <a:gd name="T11" fmla="*/ 2 h 12"/>
                <a:gd name="T12" fmla="*/ 12 w 23"/>
                <a:gd name="T13" fmla="*/ 3 h 12"/>
                <a:gd name="T14" fmla="*/ 12 w 23"/>
                <a:gd name="T15" fmla="*/ 3 h 12"/>
                <a:gd name="T16" fmla="*/ 10 w 23"/>
                <a:gd name="T17" fmla="*/ 2 h 12"/>
                <a:gd name="T18" fmla="*/ 10 w 23"/>
                <a:gd name="T19" fmla="*/ 6 h 12"/>
                <a:gd name="T20" fmla="*/ 9 w 23"/>
                <a:gd name="T21" fmla="*/ 6 h 12"/>
                <a:gd name="T22" fmla="*/ 8 w 23"/>
                <a:gd name="T23" fmla="*/ 5 h 12"/>
                <a:gd name="T24" fmla="*/ 6 w 23"/>
                <a:gd name="T25" fmla="*/ 5 h 12"/>
                <a:gd name="T26" fmla="*/ 5 w 23"/>
                <a:gd name="T27" fmla="*/ 6 h 12"/>
                <a:gd name="T28" fmla="*/ 4 w 23"/>
                <a:gd name="T29" fmla="*/ 7 h 12"/>
                <a:gd name="T30" fmla="*/ 5 w 23"/>
                <a:gd name="T31" fmla="*/ 9 h 12"/>
                <a:gd name="T32" fmla="*/ 3 w 23"/>
                <a:gd name="T33" fmla="*/ 8 h 12"/>
                <a:gd name="T34" fmla="*/ 3 w 23"/>
                <a:gd name="T35" fmla="*/ 9 h 12"/>
                <a:gd name="T36" fmla="*/ 3 w 23"/>
                <a:gd name="T37" fmla="*/ 12 h 12"/>
                <a:gd name="T38" fmla="*/ 3 w 23"/>
                <a:gd name="T39" fmla="*/ 11 h 12"/>
                <a:gd name="T40" fmla="*/ 2 w 23"/>
                <a:gd name="T41" fmla="*/ 10 h 12"/>
                <a:gd name="T42" fmla="*/ 6 w 23"/>
                <a:gd name="T43" fmla="*/ 10 h 12"/>
                <a:gd name="T44" fmla="*/ 6 w 23"/>
                <a:gd name="T45" fmla="*/ 10 h 12"/>
                <a:gd name="T46" fmla="*/ 6 w 23"/>
                <a:gd name="T47" fmla="*/ 10 h 12"/>
                <a:gd name="T48" fmla="*/ 7 w 23"/>
                <a:gd name="T49" fmla="*/ 10 h 12"/>
                <a:gd name="T50" fmla="*/ 7 w 23"/>
                <a:gd name="T51" fmla="*/ 9 h 12"/>
                <a:gd name="T52" fmla="*/ 7 w 23"/>
                <a:gd name="T53" fmla="*/ 8 h 12"/>
                <a:gd name="T54" fmla="*/ 7 w 23"/>
                <a:gd name="T55" fmla="*/ 9 h 12"/>
                <a:gd name="T56" fmla="*/ 8 w 23"/>
                <a:gd name="T57" fmla="*/ 8 h 12"/>
                <a:gd name="T58" fmla="*/ 8 w 23"/>
                <a:gd name="T59" fmla="*/ 8 h 12"/>
                <a:gd name="T60" fmla="*/ 9 w 23"/>
                <a:gd name="T61" fmla="*/ 7 h 12"/>
                <a:gd name="T62" fmla="*/ 9 w 23"/>
                <a:gd name="T63" fmla="*/ 8 h 12"/>
                <a:gd name="T64" fmla="*/ 10 w 23"/>
                <a:gd name="T65" fmla="*/ 8 h 12"/>
                <a:gd name="T66" fmla="*/ 10 w 23"/>
                <a:gd name="T67" fmla="*/ 6 h 12"/>
                <a:gd name="T68" fmla="*/ 12 w 23"/>
                <a:gd name="T69" fmla="*/ 6 h 12"/>
                <a:gd name="T70" fmla="*/ 14 w 23"/>
                <a:gd name="T71" fmla="*/ 5 h 12"/>
                <a:gd name="T72" fmla="*/ 14 w 23"/>
                <a:gd name="T73" fmla="*/ 6 h 12"/>
                <a:gd name="T74" fmla="*/ 16 w 23"/>
                <a:gd name="T75" fmla="*/ 6 h 12"/>
                <a:gd name="T76" fmla="*/ 17 w 23"/>
                <a:gd name="T77" fmla="*/ 4 h 12"/>
                <a:gd name="T78" fmla="*/ 16 w 23"/>
                <a:gd name="T79" fmla="*/ 7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23" h="12">
                  <a:moveTo>
                    <a:pt x="16" y="8"/>
                  </a:moveTo>
                  <a:cubicBezTo>
                    <a:pt x="16" y="8"/>
                    <a:pt x="17" y="9"/>
                    <a:pt x="18" y="10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7" y="9"/>
                    <a:pt x="18" y="11"/>
                    <a:pt x="19" y="11"/>
                  </a:cubicBezTo>
                  <a:cubicBezTo>
                    <a:pt x="19" y="11"/>
                    <a:pt x="19" y="11"/>
                    <a:pt x="19" y="11"/>
                  </a:cubicBezTo>
                  <a:cubicBezTo>
                    <a:pt x="18" y="9"/>
                    <a:pt x="20" y="11"/>
                    <a:pt x="21" y="10"/>
                  </a:cubicBezTo>
                  <a:cubicBezTo>
                    <a:pt x="21" y="9"/>
                    <a:pt x="18" y="8"/>
                    <a:pt x="19" y="8"/>
                  </a:cubicBezTo>
                  <a:cubicBezTo>
                    <a:pt x="18" y="7"/>
                    <a:pt x="19" y="7"/>
                    <a:pt x="20" y="7"/>
                  </a:cubicBezTo>
                  <a:cubicBezTo>
                    <a:pt x="20" y="7"/>
                    <a:pt x="18" y="7"/>
                    <a:pt x="18" y="7"/>
                  </a:cubicBezTo>
                  <a:cubicBezTo>
                    <a:pt x="23" y="4"/>
                    <a:pt x="15" y="6"/>
                    <a:pt x="17" y="4"/>
                  </a:cubicBezTo>
                  <a:cubicBezTo>
                    <a:pt x="17" y="3"/>
                    <a:pt x="16" y="3"/>
                    <a:pt x="15" y="4"/>
                  </a:cubicBezTo>
                  <a:cubicBezTo>
                    <a:pt x="16" y="3"/>
                    <a:pt x="15" y="4"/>
                    <a:pt x="15" y="2"/>
                  </a:cubicBezTo>
                  <a:cubicBezTo>
                    <a:pt x="14" y="5"/>
                    <a:pt x="14" y="0"/>
                    <a:pt x="13" y="4"/>
                  </a:cubicBezTo>
                  <a:cubicBezTo>
                    <a:pt x="13" y="3"/>
                    <a:pt x="13" y="4"/>
                    <a:pt x="12" y="3"/>
                  </a:cubicBezTo>
                  <a:cubicBezTo>
                    <a:pt x="12" y="3"/>
                    <a:pt x="13" y="3"/>
                    <a:pt x="13" y="3"/>
                  </a:cubicBezTo>
                  <a:cubicBezTo>
                    <a:pt x="12" y="2"/>
                    <a:pt x="12" y="5"/>
                    <a:pt x="12" y="3"/>
                  </a:cubicBezTo>
                  <a:cubicBezTo>
                    <a:pt x="11" y="2"/>
                    <a:pt x="12" y="4"/>
                    <a:pt x="11" y="5"/>
                  </a:cubicBezTo>
                  <a:cubicBezTo>
                    <a:pt x="11" y="5"/>
                    <a:pt x="11" y="4"/>
                    <a:pt x="10" y="2"/>
                  </a:cubicBezTo>
                  <a:cubicBezTo>
                    <a:pt x="10" y="4"/>
                    <a:pt x="10" y="3"/>
                    <a:pt x="10" y="4"/>
                  </a:cubicBezTo>
                  <a:cubicBezTo>
                    <a:pt x="10" y="4"/>
                    <a:pt x="10" y="5"/>
                    <a:pt x="10" y="6"/>
                  </a:cubicBezTo>
                  <a:cubicBezTo>
                    <a:pt x="9" y="5"/>
                    <a:pt x="10" y="7"/>
                    <a:pt x="9" y="8"/>
                  </a:cubicBezTo>
                  <a:cubicBezTo>
                    <a:pt x="9" y="6"/>
                    <a:pt x="10" y="7"/>
                    <a:pt x="9" y="6"/>
                  </a:cubicBezTo>
                  <a:cubicBezTo>
                    <a:pt x="9" y="5"/>
                    <a:pt x="10" y="5"/>
                    <a:pt x="10" y="3"/>
                  </a:cubicBezTo>
                  <a:cubicBezTo>
                    <a:pt x="9" y="3"/>
                    <a:pt x="8" y="4"/>
                    <a:pt x="8" y="5"/>
                  </a:cubicBezTo>
                  <a:cubicBezTo>
                    <a:pt x="7" y="5"/>
                    <a:pt x="8" y="4"/>
                    <a:pt x="7" y="4"/>
                  </a:cubicBezTo>
                  <a:cubicBezTo>
                    <a:pt x="6" y="3"/>
                    <a:pt x="7" y="6"/>
                    <a:pt x="6" y="5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6" y="6"/>
                    <a:pt x="5" y="5"/>
                    <a:pt x="5" y="6"/>
                  </a:cubicBezTo>
                  <a:cubicBezTo>
                    <a:pt x="5" y="6"/>
                    <a:pt x="5" y="6"/>
                    <a:pt x="5" y="7"/>
                  </a:cubicBezTo>
                  <a:cubicBezTo>
                    <a:pt x="4" y="4"/>
                    <a:pt x="6" y="8"/>
                    <a:pt x="4" y="7"/>
                  </a:cubicBezTo>
                  <a:cubicBezTo>
                    <a:pt x="5" y="8"/>
                    <a:pt x="6" y="9"/>
                    <a:pt x="6" y="9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6" y="9"/>
                    <a:pt x="3" y="7"/>
                    <a:pt x="3" y="6"/>
                  </a:cubicBezTo>
                  <a:cubicBezTo>
                    <a:pt x="3" y="7"/>
                    <a:pt x="2" y="7"/>
                    <a:pt x="3" y="8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1" y="8"/>
                    <a:pt x="5" y="9"/>
                    <a:pt x="3" y="9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2" y="10"/>
                    <a:pt x="0" y="12"/>
                    <a:pt x="3" y="12"/>
                  </a:cubicBezTo>
                  <a:cubicBezTo>
                    <a:pt x="4" y="12"/>
                    <a:pt x="6" y="11"/>
                    <a:pt x="6" y="11"/>
                  </a:cubicBezTo>
                  <a:cubicBezTo>
                    <a:pt x="5" y="11"/>
                    <a:pt x="4" y="11"/>
                    <a:pt x="3" y="11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4" y="11"/>
                    <a:pt x="3" y="10"/>
                    <a:pt x="2" y="10"/>
                  </a:cubicBezTo>
                  <a:cubicBezTo>
                    <a:pt x="1" y="10"/>
                    <a:pt x="3" y="10"/>
                    <a:pt x="3" y="10"/>
                  </a:cubicBezTo>
                  <a:cubicBezTo>
                    <a:pt x="4" y="10"/>
                    <a:pt x="4" y="10"/>
                    <a:pt x="6" y="10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4" y="9"/>
                    <a:pt x="7" y="10"/>
                    <a:pt x="6" y="10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6" y="10"/>
                    <a:pt x="6" y="10"/>
                    <a:pt x="7" y="10"/>
                  </a:cubicBezTo>
                  <a:cubicBezTo>
                    <a:pt x="6" y="9"/>
                    <a:pt x="5" y="8"/>
                    <a:pt x="5" y="8"/>
                  </a:cubicBezTo>
                  <a:cubicBezTo>
                    <a:pt x="6" y="9"/>
                    <a:pt x="6" y="8"/>
                    <a:pt x="7" y="9"/>
                  </a:cubicBezTo>
                  <a:cubicBezTo>
                    <a:pt x="6" y="8"/>
                    <a:pt x="7" y="9"/>
                    <a:pt x="7" y="8"/>
                  </a:cubicBezTo>
                  <a:cubicBezTo>
                    <a:pt x="6" y="7"/>
                    <a:pt x="7" y="7"/>
                    <a:pt x="7" y="8"/>
                  </a:cubicBezTo>
                  <a:cubicBezTo>
                    <a:pt x="7" y="9"/>
                    <a:pt x="7" y="9"/>
                    <a:pt x="7" y="9"/>
                  </a:cubicBezTo>
                  <a:cubicBezTo>
                    <a:pt x="7" y="9"/>
                    <a:pt x="7" y="9"/>
                    <a:pt x="7" y="9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8" y="9"/>
                    <a:pt x="7" y="8"/>
                    <a:pt x="8" y="8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8" y="9"/>
                    <a:pt x="7" y="6"/>
                    <a:pt x="8" y="8"/>
                  </a:cubicBezTo>
                  <a:cubicBezTo>
                    <a:pt x="8" y="7"/>
                    <a:pt x="8" y="7"/>
                    <a:pt x="8" y="5"/>
                  </a:cubicBezTo>
                  <a:cubicBezTo>
                    <a:pt x="8" y="6"/>
                    <a:pt x="8" y="7"/>
                    <a:pt x="9" y="7"/>
                  </a:cubicBezTo>
                  <a:cubicBezTo>
                    <a:pt x="8" y="5"/>
                    <a:pt x="9" y="7"/>
                    <a:pt x="9" y="6"/>
                  </a:cubicBezTo>
                  <a:cubicBezTo>
                    <a:pt x="9" y="8"/>
                    <a:pt x="9" y="7"/>
                    <a:pt x="9" y="8"/>
                  </a:cubicBezTo>
                  <a:cubicBezTo>
                    <a:pt x="10" y="9"/>
                    <a:pt x="9" y="7"/>
                    <a:pt x="10" y="7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10" y="7"/>
                    <a:pt x="10" y="6"/>
                    <a:pt x="10" y="7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1" y="7"/>
                    <a:pt x="11" y="7"/>
                    <a:pt x="11" y="8"/>
                  </a:cubicBezTo>
                  <a:cubicBezTo>
                    <a:pt x="12" y="6"/>
                    <a:pt x="12" y="6"/>
                    <a:pt x="12" y="6"/>
                  </a:cubicBezTo>
                  <a:cubicBezTo>
                    <a:pt x="12" y="8"/>
                    <a:pt x="13" y="6"/>
                    <a:pt x="14" y="4"/>
                  </a:cubicBezTo>
                  <a:cubicBezTo>
                    <a:pt x="14" y="4"/>
                    <a:pt x="14" y="5"/>
                    <a:pt x="14" y="5"/>
                  </a:cubicBezTo>
                  <a:cubicBezTo>
                    <a:pt x="13" y="6"/>
                    <a:pt x="13" y="6"/>
                    <a:pt x="13" y="6"/>
                  </a:cubicBezTo>
                  <a:cubicBezTo>
                    <a:pt x="14" y="6"/>
                    <a:pt x="14" y="7"/>
                    <a:pt x="14" y="6"/>
                  </a:cubicBezTo>
                  <a:cubicBezTo>
                    <a:pt x="15" y="5"/>
                    <a:pt x="14" y="7"/>
                    <a:pt x="14" y="7"/>
                  </a:cubicBezTo>
                  <a:cubicBezTo>
                    <a:pt x="16" y="5"/>
                    <a:pt x="14" y="9"/>
                    <a:pt x="16" y="6"/>
                  </a:cubicBezTo>
                  <a:cubicBezTo>
                    <a:pt x="16" y="6"/>
                    <a:pt x="16" y="5"/>
                    <a:pt x="16" y="5"/>
                  </a:cubicBezTo>
                  <a:cubicBezTo>
                    <a:pt x="16" y="5"/>
                    <a:pt x="17" y="4"/>
                    <a:pt x="17" y="4"/>
                  </a:cubicBezTo>
                  <a:cubicBezTo>
                    <a:pt x="17" y="4"/>
                    <a:pt x="17" y="6"/>
                    <a:pt x="18" y="6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4" y="8"/>
                    <a:pt x="19" y="7"/>
                    <a:pt x="16" y="8"/>
                  </a:cubicBezTo>
                  <a:close/>
                </a:path>
              </a:pathLst>
            </a:custGeom>
            <a:solidFill>
              <a:srgbClr val="E25A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914377"/>
              <a:endParaRPr lang="zh-CN" altLang="en-US">
                <a:solidFill>
                  <a:prstClr val="black"/>
                </a:solidFill>
                <a:latin typeface="Arial" panose="020B0604020202020204"/>
                <a:ea typeface="黑体" panose="02010609060101010101" pitchFamily="49" charset="-122"/>
              </a:endParaRPr>
            </a:p>
          </p:txBody>
        </p:sp>
        <p:sp>
          <p:nvSpPr>
            <p:cNvPr id="102" name="Freeform 1697"/>
            <p:cNvSpPr>
              <a:spLocks/>
            </p:cNvSpPr>
            <p:nvPr/>
          </p:nvSpPr>
          <p:spPr bwMode="auto">
            <a:xfrm>
              <a:off x="1214" y="2823"/>
              <a:ext cx="0" cy="3"/>
            </a:xfrm>
            <a:custGeom>
              <a:avLst/>
              <a:gdLst>
                <a:gd name="T0" fmla="*/ 0 h 1"/>
                <a:gd name="T1" fmla="*/ 1 h 1"/>
                <a:gd name="T2" fmla="*/ 0 h 1"/>
                <a:gd name="T3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E25A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914377"/>
              <a:endParaRPr lang="zh-CN" altLang="en-US">
                <a:solidFill>
                  <a:prstClr val="black"/>
                </a:solidFill>
                <a:latin typeface="Arial" panose="020B0604020202020204"/>
                <a:ea typeface="黑体" panose="02010609060101010101" pitchFamily="49" charset="-122"/>
              </a:endParaRPr>
            </a:p>
          </p:txBody>
        </p:sp>
        <p:sp>
          <p:nvSpPr>
            <p:cNvPr id="103" name="Freeform 1698"/>
            <p:cNvSpPr>
              <a:spLocks/>
            </p:cNvSpPr>
            <p:nvPr/>
          </p:nvSpPr>
          <p:spPr bwMode="auto">
            <a:xfrm>
              <a:off x="1214" y="2823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E25A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914377"/>
              <a:endParaRPr lang="zh-CN" altLang="en-US">
                <a:solidFill>
                  <a:prstClr val="black"/>
                </a:solidFill>
                <a:latin typeface="Arial" panose="020B0604020202020204"/>
                <a:ea typeface="黑体" panose="02010609060101010101" pitchFamily="49" charset="-122"/>
              </a:endParaRPr>
            </a:p>
          </p:txBody>
        </p:sp>
        <p:sp>
          <p:nvSpPr>
            <p:cNvPr id="104" name="Freeform 1699"/>
            <p:cNvSpPr>
              <a:spLocks/>
            </p:cNvSpPr>
            <p:nvPr/>
          </p:nvSpPr>
          <p:spPr bwMode="auto">
            <a:xfrm>
              <a:off x="1220" y="2832"/>
              <a:ext cx="2" cy="0"/>
            </a:xfrm>
            <a:custGeom>
              <a:avLst/>
              <a:gdLst>
                <a:gd name="T0" fmla="*/ 1 w 1"/>
                <a:gd name="T1" fmla="*/ 1 w 1"/>
                <a:gd name="T2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1" y="0"/>
                    <a:pt x="0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E25A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914377"/>
              <a:endParaRPr lang="zh-CN" altLang="en-US">
                <a:solidFill>
                  <a:prstClr val="black"/>
                </a:solidFill>
                <a:latin typeface="Arial" panose="020B0604020202020204"/>
                <a:ea typeface="黑体" panose="02010609060101010101" pitchFamily="49" charset="-122"/>
              </a:endParaRPr>
            </a:p>
          </p:txBody>
        </p:sp>
        <p:sp>
          <p:nvSpPr>
            <p:cNvPr id="105" name="Freeform 1700"/>
            <p:cNvSpPr>
              <a:spLocks/>
            </p:cNvSpPr>
            <p:nvPr/>
          </p:nvSpPr>
          <p:spPr bwMode="auto">
            <a:xfrm>
              <a:off x="1222" y="2832"/>
              <a:ext cx="3" cy="2"/>
            </a:xfrm>
            <a:custGeom>
              <a:avLst/>
              <a:gdLst>
                <a:gd name="T0" fmla="*/ 0 w 3"/>
                <a:gd name="T1" fmla="*/ 0 h 2"/>
                <a:gd name="T2" fmla="*/ 3 w 3"/>
                <a:gd name="T3" fmla="*/ 2 h 2"/>
                <a:gd name="T4" fmla="*/ 3 w 3"/>
                <a:gd name="T5" fmla="*/ 0 h 2"/>
                <a:gd name="T6" fmla="*/ 0 w 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2">
                  <a:moveTo>
                    <a:pt x="0" y="0"/>
                  </a:moveTo>
                  <a:lnTo>
                    <a:pt x="3" y="2"/>
                  </a:lnTo>
                  <a:lnTo>
                    <a:pt x="3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25A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914377"/>
              <a:endParaRPr lang="zh-CN" altLang="en-US">
                <a:solidFill>
                  <a:prstClr val="black"/>
                </a:solidFill>
                <a:latin typeface="Arial" panose="020B0604020202020204"/>
                <a:ea typeface="黑体" panose="02010609060101010101" pitchFamily="49" charset="-122"/>
              </a:endParaRPr>
            </a:p>
          </p:txBody>
        </p:sp>
        <p:sp>
          <p:nvSpPr>
            <p:cNvPr id="106" name="Freeform 1701"/>
            <p:cNvSpPr>
              <a:spLocks/>
            </p:cNvSpPr>
            <p:nvPr/>
          </p:nvSpPr>
          <p:spPr bwMode="auto">
            <a:xfrm>
              <a:off x="1184" y="2834"/>
              <a:ext cx="49" cy="25"/>
            </a:xfrm>
            <a:custGeom>
              <a:avLst/>
              <a:gdLst>
                <a:gd name="T0" fmla="*/ 5 w 18"/>
                <a:gd name="T1" fmla="*/ 3 h 9"/>
                <a:gd name="T2" fmla="*/ 3 w 18"/>
                <a:gd name="T3" fmla="*/ 3 h 9"/>
                <a:gd name="T4" fmla="*/ 3 w 18"/>
                <a:gd name="T5" fmla="*/ 2 h 9"/>
                <a:gd name="T6" fmla="*/ 0 w 18"/>
                <a:gd name="T7" fmla="*/ 3 h 9"/>
                <a:gd name="T8" fmla="*/ 9 w 18"/>
                <a:gd name="T9" fmla="*/ 6 h 9"/>
                <a:gd name="T10" fmla="*/ 9 w 18"/>
                <a:gd name="T11" fmla="*/ 7 h 9"/>
                <a:gd name="T12" fmla="*/ 12 w 18"/>
                <a:gd name="T13" fmla="*/ 5 h 9"/>
                <a:gd name="T14" fmla="*/ 12 w 18"/>
                <a:gd name="T15" fmla="*/ 7 h 9"/>
                <a:gd name="T16" fmla="*/ 14 w 18"/>
                <a:gd name="T17" fmla="*/ 5 h 9"/>
                <a:gd name="T18" fmla="*/ 14 w 18"/>
                <a:gd name="T19" fmla="*/ 4 h 9"/>
                <a:gd name="T20" fmla="*/ 14 w 18"/>
                <a:gd name="T21" fmla="*/ 4 h 9"/>
                <a:gd name="T22" fmla="*/ 14 w 18"/>
                <a:gd name="T23" fmla="*/ 4 h 9"/>
                <a:gd name="T24" fmla="*/ 15 w 18"/>
                <a:gd name="T25" fmla="*/ 3 h 9"/>
                <a:gd name="T26" fmla="*/ 15 w 18"/>
                <a:gd name="T27" fmla="*/ 4 h 9"/>
                <a:gd name="T28" fmla="*/ 15 w 18"/>
                <a:gd name="T29" fmla="*/ 3 h 9"/>
                <a:gd name="T30" fmla="*/ 16 w 18"/>
                <a:gd name="T31" fmla="*/ 4 h 9"/>
                <a:gd name="T32" fmla="*/ 16 w 18"/>
                <a:gd name="T33" fmla="*/ 1 h 9"/>
                <a:gd name="T34" fmla="*/ 15 w 18"/>
                <a:gd name="T35" fmla="*/ 0 h 9"/>
                <a:gd name="T36" fmla="*/ 15 w 18"/>
                <a:gd name="T37" fmla="*/ 2 h 9"/>
                <a:gd name="T38" fmla="*/ 15 w 18"/>
                <a:gd name="T39" fmla="*/ 2 h 9"/>
                <a:gd name="T40" fmla="*/ 15 w 18"/>
                <a:gd name="T41" fmla="*/ 3 h 9"/>
                <a:gd name="T42" fmla="*/ 14 w 18"/>
                <a:gd name="T43" fmla="*/ 1 h 9"/>
                <a:gd name="T44" fmla="*/ 12 w 18"/>
                <a:gd name="T45" fmla="*/ 1 h 9"/>
                <a:gd name="T46" fmla="*/ 12 w 18"/>
                <a:gd name="T47" fmla="*/ 1 h 9"/>
                <a:gd name="T48" fmla="*/ 12 w 18"/>
                <a:gd name="T49" fmla="*/ 1 h 9"/>
                <a:gd name="T50" fmla="*/ 13 w 18"/>
                <a:gd name="T51" fmla="*/ 2 h 9"/>
                <a:gd name="T52" fmla="*/ 13 w 18"/>
                <a:gd name="T53" fmla="*/ 4 h 9"/>
                <a:gd name="T54" fmla="*/ 13 w 18"/>
                <a:gd name="T55" fmla="*/ 4 h 9"/>
                <a:gd name="T56" fmla="*/ 12 w 18"/>
                <a:gd name="T57" fmla="*/ 3 h 9"/>
                <a:gd name="T58" fmla="*/ 12 w 18"/>
                <a:gd name="T59" fmla="*/ 4 h 9"/>
                <a:gd name="T60" fmla="*/ 11 w 18"/>
                <a:gd name="T61" fmla="*/ 2 h 9"/>
                <a:gd name="T62" fmla="*/ 12 w 18"/>
                <a:gd name="T63" fmla="*/ 4 h 9"/>
                <a:gd name="T64" fmla="*/ 9 w 18"/>
                <a:gd name="T65" fmla="*/ 4 h 9"/>
                <a:gd name="T66" fmla="*/ 9 w 18"/>
                <a:gd name="T67" fmla="*/ 3 h 9"/>
                <a:gd name="T68" fmla="*/ 9 w 18"/>
                <a:gd name="T69" fmla="*/ 4 h 9"/>
                <a:gd name="T70" fmla="*/ 7 w 18"/>
                <a:gd name="T71" fmla="*/ 3 h 9"/>
                <a:gd name="T72" fmla="*/ 7 w 18"/>
                <a:gd name="T73" fmla="*/ 4 h 9"/>
                <a:gd name="T74" fmla="*/ 5 w 18"/>
                <a:gd name="T75" fmla="*/ 3 h 9"/>
                <a:gd name="T76" fmla="*/ 5 w 18"/>
                <a:gd name="T77" fmla="*/ 3 h 9"/>
                <a:gd name="T78" fmla="*/ 3 w 18"/>
                <a:gd name="T79" fmla="*/ 4 h 9"/>
                <a:gd name="T80" fmla="*/ 5 w 18"/>
                <a:gd name="T81" fmla="*/ 3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8" h="9">
                  <a:moveTo>
                    <a:pt x="5" y="3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4" y="3"/>
                    <a:pt x="2" y="3"/>
                    <a:pt x="3" y="2"/>
                  </a:cubicBezTo>
                  <a:cubicBezTo>
                    <a:pt x="2" y="3"/>
                    <a:pt x="2" y="1"/>
                    <a:pt x="0" y="3"/>
                  </a:cubicBezTo>
                  <a:cubicBezTo>
                    <a:pt x="3" y="5"/>
                    <a:pt x="6" y="8"/>
                    <a:pt x="9" y="6"/>
                  </a:cubicBezTo>
                  <a:cubicBezTo>
                    <a:pt x="9" y="7"/>
                    <a:pt x="9" y="7"/>
                    <a:pt x="9" y="7"/>
                  </a:cubicBezTo>
                  <a:cubicBezTo>
                    <a:pt x="10" y="5"/>
                    <a:pt x="11" y="9"/>
                    <a:pt x="12" y="5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3" y="7"/>
                    <a:pt x="12" y="3"/>
                    <a:pt x="14" y="5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5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3"/>
                    <a:pt x="14" y="3"/>
                    <a:pt x="15" y="3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15" y="4"/>
                    <a:pt x="15" y="3"/>
                    <a:pt x="15" y="3"/>
                  </a:cubicBezTo>
                  <a:cubicBezTo>
                    <a:pt x="16" y="3"/>
                    <a:pt x="16" y="3"/>
                    <a:pt x="16" y="4"/>
                  </a:cubicBezTo>
                  <a:cubicBezTo>
                    <a:pt x="16" y="2"/>
                    <a:pt x="18" y="3"/>
                    <a:pt x="16" y="1"/>
                  </a:cubicBezTo>
                  <a:cubicBezTo>
                    <a:pt x="16" y="0"/>
                    <a:pt x="15" y="0"/>
                    <a:pt x="15" y="0"/>
                  </a:cubicBezTo>
                  <a:cubicBezTo>
                    <a:pt x="14" y="0"/>
                    <a:pt x="15" y="1"/>
                    <a:pt x="15" y="2"/>
                  </a:cubicBezTo>
                  <a:cubicBezTo>
                    <a:pt x="15" y="2"/>
                    <a:pt x="15" y="2"/>
                    <a:pt x="15" y="2"/>
                  </a:cubicBezTo>
                  <a:cubicBezTo>
                    <a:pt x="17" y="4"/>
                    <a:pt x="14" y="1"/>
                    <a:pt x="15" y="3"/>
                  </a:cubicBezTo>
                  <a:cubicBezTo>
                    <a:pt x="14" y="2"/>
                    <a:pt x="14" y="2"/>
                    <a:pt x="14" y="1"/>
                  </a:cubicBezTo>
                  <a:cubicBezTo>
                    <a:pt x="12" y="0"/>
                    <a:pt x="14" y="3"/>
                    <a:pt x="12" y="1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3" y="2"/>
                    <a:pt x="13" y="4"/>
                    <a:pt x="13" y="4"/>
                  </a:cubicBezTo>
                  <a:cubicBezTo>
                    <a:pt x="12" y="3"/>
                    <a:pt x="13" y="5"/>
                    <a:pt x="13" y="4"/>
                  </a:cubicBezTo>
                  <a:cubicBezTo>
                    <a:pt x="12" y="3"/>
                    <a:pt x="12" y="3"/>
                    <a:pt x="12" y="3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2" y="4"/>
                    <a:pt x="11" y="2"/>
                    <a:pt x="11" y="2"/>
                  </a:cubicBezTo>
                  <a:cubicBezTo>
                    <a:pt x="11" y="3"/>
                    <a:pt x="11" y="2"/>
                    <a:pt x="12" y="4"/>
                  </a:cubicBezTo>
                  <a:cubicBezTo>
                    <a:pt x="11" y="3"/>
                    <a:pt x="10" y="3"/>
                    <a:pt x="9" y="4"/>
                  </a:cubicBezTo>
                  <a:cubicBezTo>
                    <a:pt x="9" y="4"/>
                    <a:pt x="9" y="3"/>
                    <a:pt x="9" y="3"/>
                  </a:cubicBezTo>
                  <a:cubicBezTo>
                    <a:pt x="9" y="3"/>
                    <a:pt x="9" y="3"/>
                    <a:pt x="9" y="4"/>
                  </a:cubicBezTo>
                  <a:cubicBezTo>
                    <a:pt x="8" y="5"/>
                    <a:pt x="7" y="4"/>
                    <a:pt x="7" y="3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6" y="5"/>
                    <a:pt x="6" y="3"/>
                    <a:pt x="5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3"/>
                    <a:pt x="3" y="5"/>
                    <a:pt x="3" y="4"/>
                  </a:cubicBezTo>
                  <a:cubicBezTo>
                    <a:pt x="4" y="3"/>
                    <a:pt x="4" y="4"/>
                    <a:pt x="5" y="3"/>
                  </a:cubicBezTo>
                  <a:close/>
                </a:path>
              </a:pathLst>
            </a:custGeom>
            <a:solidFill>
              <a:srgbClr val="E25A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914377"/>
              <a:endParaRPr lang="zh-CN" altLang="en-US">
                <a:solidFill>
                  <a:prstClr val="black"/>
                </a:solidFill>
                <a:latin typeface="Arial" panose="020B0604020202020204"/>
                <a:ea typeface="黑体" panose="02010609060101010101" pitchFamily="49" charset="-122"/>
              </a:endParaRPr>
            </a:p>
          </p:txBody>
        </p:sp>
        <p:sp>
          <p:nvSpPr>
            <p:cNvPr id="107" name="Freeform 1702"/>
            <p:cNvSpPr>
              <a:spLocks/>
            </p:cNvSpPr>
            <p:nvPr/>
          </p:nvSpPr>
          <p:spPr bwMode="auto">
            <a:xfrm>
              <a:off x="1181" y="2834"/>
              <a:ext cx="9" cy="6"/>
            </a:xfrm>
            <a:custGeom>
              <a:avLst/>
              <a:gdLst>
                <a:gd name="T0" fmla="*/ 2 w 3"/>
                <a:gd name="T1" fmla="*/ 1 h 2"/>
                <a:gd name="T2" fmla="*/ 3 w 3"/>
                <a:gd name="T3" fmla="*/ 1 h 2"/>
                <a:gd name="T4" fmla="*/ 0 w 3"/>
                <a:gd name="T5" fmla="*/ 1 h 2"/>
                <a:gd name="T6" fmla="*/ 1 w 3"/>
                <a:gd name="T7" fmla="*/ 2 h 2"/>
                <a:gd name="T8" fmla="*/ 2 w 3"/>
                <a:gd name="T9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2">
                  <a:moveTo>
                    <a:pt x="2" y="1"/>
                  </a:move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1" y="0"/>
                    <a:pt x="0" y="1"/>
                  </a:cubicBezTo>
                  <a:cubicBezTo>
                    <a:pt x="1" y="1"/>
                    <a:pt x="1" y="2"/>
                    <a:pt x="1" y="2"/>
                  </a:cubicBezTo>
                  <a:cubicBezTo>
                    <a:pt x="1" y="2"/>
                    <a:pt x="2" y="1"/>
                    <a:pt x="2" y="1"/>
                  </a:cubicBezTo>
                  <a:close/>
                </a:path>
              </a:pathLst>
            </a:custGeom>
            <a:solidFill>
              <a:srgbClr val="E25A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914377"/>
              <a:endParaRPr lang="zh-CN" altLang="en-US">
                <a:solidFill>
                  <a:prstClr val="black"/>
                </a:solidFill>
                <a:latin typeface="Arial" panose="020B0604020202020204"/>
                <a:ea typeface="黑体" panose="02010609060101010101" pitchFamily="49" charset="-122"/>
              </a:endParaRPr>
            </a:p>
          </p:txBody>
        </p:sp>
        <p:sp>
          <p:nvSpPr>
            <p:cNvPr id="108" name="Freeform 1703"/>
            <p:cNvSpPr>
              <a:spLocks/>
            </p:cNvSpPr>
            <p:nvPr/>
          </p:nvSpPr>
          <p:spPr bwMode="auto">
            <a:xfrm>
              <a:off x="1181" y="2804"/>
              <a:ext cx="25" cy="33"/>
            </a:xfrm>
            <a:custGeom>
              <a:avLst/>
              <a:gdLst>
                <a:gd name="T0" fmla="*/ 6 w 9"/>
                <a:gd name="T1" fmla="*/ 4 h 12"/>
                <a:gd name="T2" fmla="*/ 5 w 9"/>
                <a:gd name="T3" fmla="*/ 3 h 12"/>
                <a:gd name="T4" fmla="*/ 1 w 9"/>
                <a:gd name="T5" fmla="*/ 6 h 12"/>
                <a:gd name="T6" fmla="*/ 1 w 9"/>
                <a:gd name="T7" fmla="*/ 9 h 12"/>
                <a:gd name="T8" fmla="*/ 0 w 9"/>
                <a:gd name="T9" fmla="*/ 9 h 12"/>
                <a:gd name="T10" fmla="*/ 2 w 9"/>
                <a:gd name="T11" fmla="*/ 11 h 12"/>
                <a:gd name="T12" fmla="*/ 1 w 9"/>
                <a:gd name="T13" fmla="*/ 10 h 12"/>
                <a:gd name="T14" fmla="*/ 2 w 9"/>
                <a:gd name="T15" fmla="*/ 10 h 12"/>
                <a:gd name="T16" fmla="*/ 2 w 9"/>
                <a:gd name="T17" fmla="*/ 9 h 12"/>
                <a:gd name="T18" fmla="*/ 2 w 9"/>
                <a:gd name="T19" fmla="*/ 9 h 12"/>
                <a:gd name="T20" fmla="*/ 2 w 9"/>
                <a:gd name="T21" fmla="*/ 6 h 12"/>
                <a:gd name="T22" fmla="*/ 3 w 9"/>
                <a:gd name="T23" fmla="*/ 7 h 12"/>
                <a:gd name="T24" fmla="*/ 5 w 9"/>
                <a:gd name="T25" fmla="*/ 6 h 12"/>
                <a:gd name="T26" fmla="*/ 5 w 9"/>
                <a:gd name="T27" fmla="*/ 6 h 12"/>
                <a:gd name="T28" fmla="*/ 4 w 9"/>
                <a:gd name="T29" fmla="*/ 5 h 12"/>
                <a:gd name="T30" fmla="*/ 5 w 9"/>
                <a:gd name="T31" fmla="*/ 6 h 12"/>
                <a:gd name="T32" fmla="*/ 8 w 9"/>
                <a:gd name="T33" fmla="*/ 5 h 12"/>
                <a:gd name="T34" fmla="*/ 8 w 9"/>
                <a:gd name="T35" fmla="*/ 2 h 12"/>
                <a:gd name="T36" fmla="*/ 8 w 9"/>
                <a:gd name="T37" fmla="*/ 4 h 12"/>
                <a:gd name="T38" fmla="*/ 9 w 9"/>
                <a:gd name="T39" fmla="*/ 4 h 12"/>
                <a:gd name="T40" fmla="*/ 9 w 9"/>
                <a:gd name="T41" fmla="*/ 1 h 12"/>
                <a:gd name="T42" fmla="*/ 6 w 9"/>
                <a:gd name="T43" fmla="*/ 4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9" h="12">
                  <a:moveTo>
                    <a:pt x="6" y="4"/>
                  </a:moveTo>
                  <a:cubicBezTo>
                    <a:pt x="5" y="3"/>
                    <a:pt x="5" y="3"/>
                    <a:pt x="5" y="3"/>
                  </a:cubicBezTo>
                  <a:cubicBezTo>
                    <a:pt x="4" y="3"/>
                    <a:pt x="2" y="5"/>
                    <a:pt x="1" y="6"/>
                  </a:cubicBezTo>
                  <a:cubicBezTo>
                    <a:pt x="0" y="7"/>
                    <a:pt x="1" y="8"/>
                    <a:pt x="1" y="9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1" y="10"/>
                    <a:pt x="0" y="12"/>
                    <a:pt x="2" y="11"/>
                  </a:cubicBezTo>
                  <a:cubicBezTo>
                    <a:pt x="2" y="11"/>
                    <a:pt x="1" y="10"/>
                    <a:pt x="1" y="10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4" y="9"/>
                    <a:pt x="0" y="8"/>
                    <a:pt x="2" y="6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4" y="7"/>
                    <a:pt x="4" y="6"/>
                    <a:pt x="5" y="6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5" y="6"/>
                    <a:pt x="4" y="5"/>
                    <a:pt x="4" y="5"/>
                  </a:cubicBezTo>
                  <a:cubicBezTo>
                    <a:pt x="4" y="3"/>
                    <a:pt x="4" y="6"/>
                    <a:pt x="5" y="6"/>
                  </a:cubicBezTo>
                  <a:cubicBezTo>
                    <a:pt x="6" y="5"/>
                    <a:pt x="7" y="3"/>
                    <a:pt x="8" y="5"/>
                  </a:cubicBezTo>
                  <a:cubicBezTo>
                    <a:pt x="7" y="4"/>
                    <a:pt x="7" y="2"/>
                    <a:pt x="8" y="2"/>
                  </a:cubicBezTo>
                  <a:cubicBezTo>
                    <a:pt x="8" y="3"/>
                    <a:pt x="8" y="3"/>
                    <a:pt x="8" y="4"/>
                  </a:cubicBezTo>
                  <a:cubicBezTo>
                    <a:pt x="8" y="4"/>
                    <a:pt x="9" y="5"/>
                    <a:pt x="9" y="4"/>
                  </a:cubicBezTo>
                  <a:cubicBezTo>
                    <a:pt x="8" y="3"/>
                    <a:pt x="8" y="2"/>
                    <a:pt x="9" y="1"/>
                  </a:cubicBezTo>
                  <a:cubicBezTo>
                    <a:pt x="7" y="0"/>
                    <a:pt x="7" y="4"/>
                    <a:pt x="6" y="4"/>
                  </a:cubicBezTo>
                  <a:close/>
                </a:path>
              </a:pathLst>
            </a:custGeom>
            <a:solidFill>
              <a:srgbClr val="E25A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914377"/>
              <a:endParaRPr lang="zh-CN" altLang="en-US">
                <a:solidFill>
                  <a:prstClr val="black"/>
                </a:solidFill>
                <a:latin typeface="Arial" panose="020B0604020202020204"/>
                <a:ea typeface="黑体" panose="02010609060101010101" pitchFamily="49" charset="-122"/>
              </a:endParaRPr>
            </a:p>
          </p:txBody>
        </p:sp>
        <p:sp>
          <p:nvSpPr>
            <p:cNvPr id="109" name="Freeform 1704"/>
            <p:cNvSpPr>
              <a:spLocks/>
            </p:cNvSpPr>
            <p:nvPr/>
          </p:nvSpPr>
          <p:spPr bwMode="auto">
            <a:xfrm>
              <a:off x="1195" y="2810"/>
              <a:ext cx="3" cy="3"/>
            </a:xfrm>
            <a:custGeom>
              <a:avLst/>
              <a:gdLst>
                <a:gd name="T0" fmla="*/ 3 w 3"/>
                <a:gd name="T1" fmla="*/ 0 h 3"/>
                <a:gd name="T2" fmla="*/ 0 w 3"/>
                <a:gd name="T3" fmla="*/ 3 h 3"/>
                <a:gd name="T4" fmla="*/ 3 w 3"/>
                <a:gd name="T5" fmla="*/ 3 h 3"/>
                <a:gd name="T6" fmla="*/ 3 w 3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3">
                  <a:moveTo>
                    <a:pt x="3" y="0"/>
                  </a:moveTo>
                  <a:lnTo>
                    <a:pt x="0" y="3"/>
                  </a:lnTo>
                  <a:lnTo>
                    <a:pt x="3" y="3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E25A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914377"/>
              <a:endParaRPr lang="zh-CN" altLang="en-US">
                <a:solidFill>
                  <a:prstClr val="black"/>
                </a:solidFill>
                <a:latin typeface="Arial" panose="020B0604020202020204"/>
                <a:ea typeface="黑体" panose="02010609060101010101" pitchFamily="49" charset="-122"/>
              </a:endParaRPr>
            </a:p>
          </p:txBody>
        </p:sp>
      </p:grpSp>
      <p:sp>
        <p:nvSpPr>
          <p:cNvPr id="1710" name="TextBox 1709">
            <a:extLst>
              <a:ext uri="{FF2B5EF4-FFF2-40B4-BE49-F238E27FC236}">
                <a16:creationId xmlns:a16="http://schemas.microsoft.com/office/drawing/2014/main" id="{D4D5FA4C-CC3E-4409-A674-08ACF7A99443}"/>
              </a:ext>
            </a:extLst>
          </p:cNvPr>
          <p:cNvSpPr txBox="1"/>
          <p:nvPr/>
        </p:nvSpPr>
        <p:spPr>
          <a:xfrm>
            <a:off x="3465075" y="2430849"/>
            <a:ext cx="7154436" cy="6281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vi-VN" sz="2667" b="1" dirty="0">
                <a:solidFill>
                  <a:srgbClr val="0070C0"/>
                </a:solidFill>
                <a:latin typeface="UTM Avo" panose="02040603050506020204" pitchFamily="18" charset="0"/>
              </a:rPr>
              <a:t>Học sinh viết bài vào vở ô li</a:t>
            </a:r>
            <a:endParaRPr lang="en-US" sz="2667" b="1" dirty="0">
              <a:solidFill>
                <a:srgbClr val="0070C0"/>
              </a:solidFill>
              <a:latin typeface="UTM Avo" panose="02040603050506020204" pitchFamily="18" charset="0"/>
            </a:endParaRPr>
          </a:p>
        </p:txBody>
      </p:sp>
      <p:sp>
        <p:nvSpPr>
          <p:cNvPr id="1711" name="TextBox 1710">
            <a:extLst>
              <a:ext uri="{FF2B5EF4-FFF2-40B4-BE49-F238E27FC236}">
                <a16:creationId xmlns:a16="http://schemas.microsoft.com/office/drawing/2014/main" id="{D611FF8F-D77E-4E2A-9D1F-09BE54EA2748}"/>
              </a:ext>
            </a:extLst>
          </p:cNvPr>
          <p:cNvSpPr txBox="1"/>
          <p:nvPr/>
        </p:nvSpPr>
        <p:spPr>
          <a:xfrm>
            <a:off x="3582033" y="1481358"/>
            <a:ext cx="7154436" cy="9494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vi-VN" sz="4267" b="1" dirty="0">
                <a:solidFill>
                  <a:schemeClr val="accent1">
                    <a:lumMod val="50000"/>
                  </a:schemeClr>
                </a:solidFill>
                <a:latin typeface="UTM Avo" panose="02040603050506020204" pitchFamily="18" charset="0"/>
              </a:rPr>
              <a:t>VIẾT BÀI</a:t>
            </a:r>
            <a:endParaRPr lang="en-US" sz="4267" b="1" dirty="0">
              <a:solidFill>
                <a:schemeClr val="accent1">
                  <a:lumMod val="50000"/>
                </a:schemeClr>
              </a:solidFill>
              <a:latin typeface="UTM Avo" panose="02040603050506020204" pitchFamily="18" charset="0"/>
            </a:endParaRPr>
          </a:p>
        </p:txBody>
      </p:sp>
      <p:pic>
        <p:nvPicPr>
          <p:cNvPr id="1712" name="Picture 1711">
            <a:extLst>
              <a:ext uri="{FF2B5EF4-FFF2-40B4-BE49-F238E27FC236}">
                <a16:creationId xmlns:a16="http://schemas.microsoft.com/office/drawing/2014/main" id="{16325F1D-4EF6-4AE7-BD2F-6FDF30B8A4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2378" y="3058970"/>
            <a:ext cx="3558822" cy="33363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195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矩形 92"/>
          <p:cNvSpPr/>
          <p:nvPr/>
        </p:nvSpPr>
        <p:spPr>
          <a:xfrm>
            <a:off x="4141654" y="0"/>
            <a:ext cx="3908692" cy="647700"/>
          </a:xfrm>
          <a:prstGeom prst="rect">
            <a:avLst/>
          </a:prstGeom>
          <a:solidFill>
            <a:srgbClr val="7DD7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94" name="等腰三角形 93"/>
          <p:cNvSpPr/>
          <p:nvPr/>
        </p:nvSpPr>
        <p:spPr>
          <a:xfrm flipV="1">
            <a:off x="8035741" y="0"/>
            <a:ext cx="346259" cy="647700"/>
          </a:xfrm>
          <a:prstGeom prst="triangle">
            <a:avLst>
              <a:gd name="adj" fmla="val 0"/>
            </a:avLst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95" name="等腰三角形 94"/>
          <p:cNvSpPr/>
          <p:nvPr/>
        </p:nvSpPr>
        <p:spPr>
          <a:xfrm flipH="1" flipV="1">
            <a:off x="3795395" y="0"/>
            <a:ext cx="346259" cy="647700"/>
          </a:xfrm>
          <a:prstGeom prst="triangle">
            <a:avLst>
              <a:gd name="adj" fmla="val 0"/>
            </a:avLst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黑体" panose="02010609060101010101" pitchFamily="49" charset="-122"/>
              <a:cs typeface="+mn-cs"/>
            </a:endParaRPr>
          </a:p>
        </p:txBody>
      </p:sp>
      <p:pic>
        <p:nvPicPr>
          <p:cNvPr id="39" name="Picture 38">
            <a:extLst>
              <a:ext uri="{FF2B5EF4-FFF2-40B4-BE49-F238E27FC236}">
                <a16:creationId xmlns:a16="http://schemas.microsoft.com/office/drawing/2014/main" id="{713A42F2-93A9-4F0D-9F6C-B52ABAE7DEC0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rgbClr val="70AD47">
                <a:shade val="45000"/>
                <a:satMod val="135000"/>
              </a:srgb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colorTemperature colorTemp="4700"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8188" y="1011746"/>
            <a:ext cx="469457" cy="469457"/>
          </a:xfrm>
          <a:prstGeom prst="rect">
            <a:avLst/>
          </a:prstGeom>
        </p:spPr>
      </p:pic>
      <p:sp>
        <p:nvSpPr>
          <p:cNvPr id="40" name="TextBox 39">
            <a:extLst>
              <a:ext uri="{FF2B5EF4-FFF2-40B4-BE49-F238E27FC236}">
                <a16:creationId xmlns:a16="http://schemas.microsoft.com/office/drawing/2014/main" id="{09E4866A-F6AF-40D3-9428-F9C7345CDA7C}"/>
              </a:ext>
            </a:extLst>
          </p:cNvPr>
          <p:cNvSpPr txBox="1"/>
          <p:nvPr/>
        </p:nvSpPr>
        <p:spPr>
          <a:xfrm>
            <a:off x="2568044" y="869548"/>
            <a:ext cx="891275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0" cap="none" spc="0" normalizeH="0" baseline="0" noProof="0" dirty="0" err="1">
                <a:ln>
                  <a:noFill/>
                </a:ln>
                <a:solidFill>
                  <a:srgbClr val="17479D"/>
                </a:solidFill>
                <a:effectLst/>
                <a:uLnTx/>
                <a:uFillTx/>
              </a:rPr>
              <a:t>Chọn</a:t>
            </a: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17479D"/>
                </a:solidFill>
                <a:effectLst/>
                <a:uLnTx/>
                <a:uFillTx/>
              </a:rPr>
              <a:t> </a:t>
            </a:r>
            <a:r>
              <a:rPr kumimoji="0" lang="en-US" sz="3600" b="1" i="0" u="none" strike="noStrike" kern="0" cap="none" spc="0" normalizeH="0" baseline="0" noProof="0" dirty="0" err="1">
                <a:ln>
                  <a:noFill/>
                </a:ln>
                <a:solidFill>
                  <a:srgbClr val="17479D"/>
                </a:solidFill>
                <a:effectLst/>
                <a:uLnTx/>
                <a:uFillTx/>
              </a:rPr>
              <a:t>tiếng</a:t>
            </a: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17479D"/>
                </a:solidFill>
                <a:effectLst/>
                <a:uLnTx/>
                <a:uFillTx/>
              </a:rPr>
              <a:t> </a:t>
            </a:r>
            <a:r>
              <a:rPr kumimoji="0" lang="en-US" sz="3600" b="1" i="0" u="none" strike="noStrike" kern="0" cap="none" spc="0" normalizeH="0" baseline="0" noProof="0" dirty="0" err="1">
                <a:ln>
                  <a:noFill/>
                </a:ln>
                <a:solidFill>
                  <a:srgbClr val="17479D"/>
                </a:solidFill>
                <a:effectLst/>
                <a:uLnTx/>
                <a:uFillTx/>
              </a:rPr>
              <a:t>phù</a:t>
            </a: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17479D"/>
                </a:solidFill>
                <a:effectLst/>
                <a:uLnTx/>
                <a:uFillTx/>
              </a:rPr>
              <a:t> </a:t>
            </a:r>
            <a:r>
              <a:rPr kumimoji="0" lang="en-US" sz="3600" b="1" i="0" u="none" strike="noStrike" kern="0" cap="none" spc="0" normalizeH="0" baseline="0" noProof="0" dirty="0" err="1">
                <a:ln>
                  <a:noFill/>
                </a:ln>
                <a:solidFill>
                  <a:srgbClr val="17479D"/>
                </a:solidFill>
                <a:effectLst/>
                <a:uLnTx/>
                <a:uFillTx/>
              </a:rPr>
              <a:t>hợp</a:t>
            </a: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17479D"/>
                </a:solidFill>
                <a:effectLst/>
                <a:uLnTx/>
                <a:uFillTx/>
              </a:rPr>
              <a:t> </a:t>
            </a:r>
            <a:r>
              <a:rPr kumimoji="0" lang="en-US" sz="3600" b="1" i="0" u="none" strike="noStrike" kern="0" cap="none" spc="0" normalizeH="0" baseline="0" noProof="0" dirty="0" err="1">
                <a:ln>
                  <a:noFill/>
                </a:ln>
                <a:solidFill>
                  <a:srgbClr val="17479D"/>
                </a:solidFill>
                <a:effectLst/>
                <a:uLnTx/>
                <a:uFillTx/>
              </a:rPr>
              <a:t>thay</a:t>
            </a: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17479D"/>
                </a:solidFill>
                <a:effectLst/>
                <a:uLnTx/>
                <a:uFillTx/>
              </a:rPr>
              <a:t> </a:t>
            </a:r>
            <a:r>
              <a:rPr kumimoji="0" lang="en-US" sz="3600" b="1" i="0" u="none" strike="noStrike" kern="0" cap="none" spc="0" normalizeH="0" baseline="0" noProof="0" dirty="0" err="1">
                <a:ln>
                  <a:noFill/>
                </a:ln>
                <a:solidFill>
                  <a:srgbClr val="17479D"/>
                </a:solidFill>
                <a:effectLst/>
                <a:uLnTx/>
                <a:uFillTx/>
              </a:rPr>
              <a:t>cho</a:t>
            </a: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17479D"/>
                </a:solidFill>
                <a:effectLst/>
                <a:uLnTx/>
                <a:uFillTx/>
              </a:rPr>
              <a:t> ô </a:t>
            </a:r>
            <a:r>
              <a:rPr kumimoji="0" lang="en-US" sz="3600" b="1" i="0" u="none" strike="noStrike" kern="0" cap="none" spc="0" normalizeH="0" baseline="0" noProof="0" dirty="0" err="1">
                <a:ln>
                  <a:noFill/>
                </a:ln>
                <a:solidFill>
                  <a:srgbClr val="17479D"/>
                </a:solidFill>
                <a:effectLst/>
                <a:uLnTx/>
                <a:uFillTx/>
              </a:rPr>
              <a:t>vuông</a:t>
            </a: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17479D"/>
                </a:solidFill>
                <a:effectLst/>
                <a:uLnTx/>
                <a:uFillTx/>
              </a:rPr>
              <a:t>.</a:t>
            </a:r>
            <a:endParaRPr kumimoji="0" lang="vi-VN" sz="3600" b="0" i="0" u="none" strike="noStrike" kern="0" cap="none" spc="0" normalizeH="0" baseline="0" noProof="0" dirty="0">
              <a:ln>
                <a:noFill/>
              </a:ln>
              <a:solidFill>
                <a:srgbClr val="17479D"/>
              </a:solidFill>
              <a:effectLst/>
              <a:uLnTx/>
              <a:uFillTx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7676F3A3-BC72-4F76-A67D-5EE2EE5C33C8}"/>
              </a:ext>
            </a:extLst>
          </p:cNvPr>
          <p:cNvSpPr txBox="1"/>
          <p:nvPr/>
        </p:nvSpPr>
        <p:spPr>
          <a:xfrm>
            <a:off x="2017833" y="1514811"/>
            <a:ext cx="7626945" cy="26104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09585" marR="0" lvl="0" indent="-609585" algn="just" defTabSz="914400" eaLnBrk="1" fontAlgn="auto" latinLnBrk="0" hangingPunct="1">
              <a:lnSpc>
                <a:spcPct val="2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lphaLcPeriod"/>
              <a:tabLst/>
              <a:defRPr/>
            </a:pP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(</a:t>
            </a:r>
            <a:r>
              <a:rPr kumimoji="0" lang="en-US" sz="3600" b="0" i="1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dang/</a:t>
            </a:r>
            <a:r>
              <a:rPr kumimoji="0" lang="en-US" sz="3600" b="0" i="1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giang</a:t>
            </a: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):     </a:t>
            </a:r>
            <a:r>
              <a:rPr kumimoji="0" lang="en-US" sz="36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tay</a:t>
            </a: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, </a:t>
            </a:r>
            <a:r>
              <a:rPr kumimoji="0" lang="en-US" sz="36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giỏi</a:t>
            </a: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    , </a:t>
            </a:r>
            <a:r>
              <a:rPr kumimoji="0" lang="en-US" sz="36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dở</a:t>
            </a:r>
            <a:endParaRPr kumimoji="0" lang="en-US" sz="36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  <a:p>
            <a:pPr marL="609585" marR="0" lvl="0" indent="-609585" algn="just" defTabSz="914400" eaLnBrk="1" fontAlgn="auto" latinLnBrk="0" hangingPunct="1">
              <a:lnSpc>
                <a:spcPct val="2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lphaLcPeriod"/>
              <a:tabLst/>
              <a:defRPr/>
            </a:pP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(</a:t>
            </a:r>
            <a:r>
              <a:rPr kumimoji="0" lang="en-US" sz="3600" b="0" i="1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dành</a:t>
            </a:r>
            <a:r>
              <a:rPr kumimoji="0" lang="en-US" sz="3600" b="0" i="1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/</a:t>
            </a:r>
            <a:r>
              <a:rPr kumimoji="0" lang="en-US" sz="3600" b="0" i="1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giành</a:t>
            </a: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): </a:t>
            </a:r>
            <a:r>
              <a:rPr kumimoji="0" lang="en-US" sz="36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dỗ</a:t>
            </a: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    , </a:t>
            </a:r>
            <a:r>
              <a:rPr kumimoji="0" lang="en-US" sz="36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tranh</a:t>
            </a: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    , </a:t>
            </a:r>
            <a:r>
              <a:rPr kumimoji="0" lang="en-US" sz="36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để</a:t>
            </a: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</a:t>
            </a:r>
            <a:endParaRPr kumimoji="0" lang="vi-VN" sz="36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D7C3B99E-A996-434E-9F03-C6A6E813F245}"/>
              </a:ext>
            </a:extLst>
          </p:cNvPr>
          <p:cNvGrpSpPr/>
          <p:nvPr/>
        </p:nvGrpSpPr>
        <p:grpSpPr>
          <a:xfrm>
            <a:off x="5497533" y="2279393"/>
            <a:ext cx="339394" cy="338584"/>
            <a:chOff x="7934525" y="3319873"/>
            <a:chExt cx="418690" cy="417690"/>
          </a:xfrm>
        </p:grpSpPr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F0E3B2CD-2E05-437C-A56F-106F768B0632}"/>
                </a:ext>
              </a:extLst>
            </p:cNvPr>
            <p:cNvSpPr/>
            <p:nvPr/>
          </p:nvSpPr>
          <p:spPr>
            <a:xfrm>
              <a:off x="7935526" y="3319874"/>
              <a:ext cx="417689" cy="417689"/>
            </a:xfrm>
            <a:prstGeom prst="rect">
              <a:avLst/>
            </a:prstGeom>
            <a:solidFill>
              <a:srgbClr val="FC7D77"/>
            </a:solidFill>
            <a:ln w="12700" cap="flat" cmpd="sng" algn="ctr">
              <a:solidFill>
                <a:srgbClr val="4472C4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6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endParaRPr>
            </a:p>
          </p:txBody>
        </p: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D44C3553-A657-4FA2-B819-6D406E841F6D}"/>
                </a:ext>
              </a:extLst>
            </p:cNvPr>
            <p:cNvCxnSpPr>
              <a:cxnSpLocks/>
              <a:stCxn id="43" idx="0"/>
              <a:endCxn id="43" idx="1"/>
            </p:cNvCxnSpPr>
            <p:nvPr/>
          </p:nvCxnSpPr>
          <p:spPr>
            <a:xfrm flipH="1">
              <a:off x="7935526" y="3319874"/>
              <a:ext cx="208845" cy="208845"/>
            </a:xfrm>
            <a:prstGeom prst="line">
              <a:avLst/>
            </a:prstGeom>
            <a:noFill/>
            <a:ln w="63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BE146F48-7387-436C-A458-C68DFCDF6811}"/>
                </a:ext>
              </a:extLst>
            </p:cNvPr>
            <p:cNvCxnSpPr>
              <a:cxnSpLocks/>
              <a:stCxn id="43" idx="3"/>
              <a:endCxn id="43" idx="2"/>
            </p:cNvCxnSpPr>
            <p:nvPr/>
          </p:nvCxnSpPr>
          <p:spPr>
            <a:xfrm flipH="1">
              <a:off x="8144371" y="3528719"/>
              <a:ext cx="208844" cy="208844"/>
            </a:xfrm>
            <a:prstGeom prst="line">
              <a:avLst/>
            </a:prstGeom>
            <a:noFill/>
            <a:ln w="63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E475EE3B-2DB2-481E-B164-8635323C1990}"/>
                </a:ext>
              </a:extLst>
            </p:cNvPr>
            <p:cNvCxnSpPr/>
            <p:nvPr/>
          </p:nvCxnSpPr>
          <p:spPr>
            <a:xfrm flipH="1">
              <a:off x="7934525" y="3319873"/>
              <a:ext cx="417689" cy="417689"/>
            </a:xfrm>
            <a:prstGeom prst="line">
              <a:avLst/>
            </a:prstGeom>
            <a:noFill/>
            <a:ln w="63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C47CDD1F-F7E2-4A46-A232-7B74027362C5}"/>
              </a:ext>
            </a:extLst>
          </p:cNvPr>
          <p:cNvGrpSpPr/>
          <p:nvPr/>
        </p:nvGrpSpPr>
        <p:grpSpPr>
          <a:xfrm>
            <a:off x="7685338" y="2279392"/>
            <a:ext cx="338583" cy="338583"/>
            <a:chOff x="7507111" y="2996098"/>
            <a:chExt cx="417689" cy="417689"/>
          </a:xfrm>
        </p:grpSpPr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6CFA0BBA-C5F7-4733-8FD4-43CE85CFC444}"/>
                </a:ext>
              </a:extLst>
            </p:cNvPr>
            <p:cNvSpPr/>
            <p:nvPr/>
          </p:nvSpPr>
          <p:spPr>
            <a:xfrm>
              <a:off x="7507111" y="2996098"/>
              <a:ext cx="417689" cy="417689"/>
            </a:xfrm>
            <a:prstGeom prst="rect">
              <a:avLst/>
            </a:prstGeom>
            <a:solidFill>
              <a:srgbClr val="FC7D77"/>
            </a:solidFill>
            <a:ln w="12700" cap="flat" cmpd="sng" algn="ctr">
              <a:solidFill>
                <a:srgbClr val="4472C4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6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endParaRPr>
            </a:p>
          </p:txBody>
        </p: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7F86EF23-10E8-4CFB-A647-F403386C5E40}"/>
                </a:ext>
              </a:extLst>
            </p:cNvPr>
            <p:cNvCxnSpPr>
              <a:cxnSpLocks/>
              <a:stCxn id="48" idx="0"/>
              <a:endCxn id="48" idx="1"/>
            </p:cNvCxnSpPr>
            <p:nvPr/>
          </p:nvCxnSpPr>
          <p:spPr>
            <a:xfrm flipH="1">
              <a:off x="7507111" y="2996098"/>
              <a:ext cx="208845" cy="208845"/>
            </a:xfrm>
            <a:prstGeom prst="line">
              <a:avLst/>
            </a:prstGeom>
            <a:noFill/>
            <a:ln w="63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BE8E3621-AB31-4B76-9D15-8D70A5B75E6B}"/>
                </a:ext>
              </a:extLst>
            </p:cNvPr>
            <p:cNvCxnSpPr>
              <a:cxnSpLocks/>
              <a:stCxn id="48" idx="3"/>
              <a:endCxn id="48" idx="2"/>
            </p:cNvCxnSpPr>
            <p:nvPr/>
          </p:nvCxnSpPr>
          <p:spPr>
            <a:xfrm flipH="1">
              <a:off x="7715956" y="3204943"/>
              <a:ext cx="208844" cy="208844"/>
            </a:xfrm>
            <a:prstGeom prst="line">
              <a:avLst/>
            </a:prstGeom>
            <a:noFill/>
            <a:ln w="63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FD428140-2E86-4204-A376-D2738EAE3581}"/>
                </a:ext>
              </a:extLst>
            </p:cNvPr>
            <p:cNvCxnSpPr/>
            <p:nvPr/>
          </p:nvCxnSpPr>
          <p:spPr>
            <a:xfrm flipH="1">
              <a:off x="7507111" y="2996098"/>
              <a:ext cx="417689" cy="417689"/>
            </a:xfrm>
            <a:prstGeom prst="line">
              <a:avLst/>
            </a:prstGeom>
            <a:noFill/>
            <a:ln w="63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0DF155BD-7300-4BF0-9B63-88F56A1F1281}"/>
              </a:ext>
            </a:extLst>
          </p:cNvPr>
          <p:cNvGrpSpPr/>
          <p:nvPr/>
        </p:nvGrpSpPr>
        <p:grpSpPr>
          <a:xfrm>
            <a:off x="9100980" y="2279392"/>
            <a:ext cx="353492" cy="349416"/>
            <a:chOff x="7507111" y="2982734"/>
            <a:chExt cx="436081" cy="431053"/>
          </a:xfrm>
        </p:grpSpPr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FB09BD11-A6BE-4266-9C75-735ACB58F798}"/>
                </a:ext>
              </a:extLst>
            </p:cNvPr>
            <p:cNvSpPr/>
            <p:nvPr/>
          </p:nvSpPr>
          <p:spPr>
            <a:xfrm>
              <a:off x="7507111" y="2996098"/>
              <a:ext cx="417689" cy="417689"/>
            </a:xfrm>
            <a:prstGeom prst="rect">
              <a:avLst/>
            </a:prstGeom>
            <a:solidFill>
              <a:srgbClr val="FC7D77"/>
            </a:solidFill>
            <a:ln w="12700" cap="flat" cmpd="sng" algn="ctr">
              <a:solidFill>
                <a:srgbClr val="4472C4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6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endParaRPr>
            </a:p>
          </p:txBody>
        </p: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06238F4A-9F22-40FB-A1C5-D021DADBE772}"/>
                </a:ext>
              </a:extLst>
            </p:cNvPr>
            <p:cNvCxnSpPr>
              <a:cxnSpLocks/>
              <a:stCxn id="53" idx="0"/>
              <a:endCxn id="53" idx="1"/>
            </p:cNvCxnSpPr>
            <p:nvPr/>
          </p:nvCxnSpPr>
          <p:spPr>
            <a:xfrm flipH="1">
              <a:off x="7507111" y="2996098"/>
              <a:ext cx="208845" cy="208845"/>
            </a:xfrm>
            <a:prstGeom prst="line">
              <a:avLst/>
            </a:prstGeom>
            <a:noFill/>
            <a:ln w="63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806EED93-2260-4FAE-93A3-91A0B73D7C31}"/>
                </a:ext>
              </a:extLst>
            </p:cNvPr>
            <p:cNvCxnSpPr>
              <a:cxnSpLocks/>
              <a:stCxn id="53" idx="3"/>
              <a:endCxn id="53" idx="2"/>
            </p:cNvCxnSpPr>
            <p:nvPr/>
          </p:nvCxnSpPr>
          <p:spPr>
            <a:xfrm flipH="1">
              <a:off x="7715956" y="3204943"/>
              <a:ext cx="208844" cy="208844"/>
            </a:xfrm>
            <a:prstGeom prst="line">
              <a:avLst/>
            </a:prstGeom>
            <a:noFill/>
            <a:ln w="63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2F53AE1C-DB78-46B2-868C-D1A599DAAE1C}"/>
                </a:ext>
              </a:extLst>
            </p:cNvPr>
            <p:cNvCxnSpPr/>
            <p:nvPr/>
          </p:nvCxnSpPr>
          <p:spPr>
            <a:xfrm flipH="1">
              <a:off x="7525503" y="2982734"/>
              <a:ext cx="417689" cy="417689"/>
            </a:xfrm>
            <a:prstGeom prst="line">
              <a:avLst/>
            </a:prstGeom>
            <a:noFill/>
            <a:ln w="63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9E2DF10A-4012-40B6-86CC-B92951A51635}"/>
              </a:ext>
            </a:extLst>
          </p:cNvPr>
          <p:cNvGrpSpPr/>
          <p:nvPr/>
        </p:nvGrpSpPr>
        <p:grpSpPr>
          <a:xfrm>
            <a:off x="6222077" y="3652557"/>
            <a:ext cx="338583" cy="338583"/>
            <a:chOff x="7507111" y="2996098"/>
            <a:chExt cx="417689" cy="417689"/>
          </a:xfrm>
        </p:grpSpPr>
        <p:sp>
          <p:nvSpPr>
            <p:cNvPr id="58" name="Rectangle 57">
              <a:extLst>
                <a:ext uri="{FF2B5EF4-FFF2-40B4-BE49-F238E27FC236}">
                  <a16:creationId xmlns:a16="http://schemas.microsoft.com/office/drawing/2014/main" id="{B21E8A7E-0FA1-4571-8360-2DEB0635FA83}"/>
                </a:ext>
              </a:extLst>
            </p:cNvPr>
            <p:cNvSpPr/>
            <p:nvPr/>
          </p:nvSpPr>
          <p:spPr>
            <a:xfrm>
              <a:off x="7507111" y="2996098"/>
              <a:ext cx="417689" cy="417689"/>
            </a:xfrm>
            <a:prstGeom prst="rect">
              <a:avLst/>
            </a:prstGeom>
            <a:solidFill>
              <a:srgbClr val="FC7D77"/>
            </a:solidFill>
            <a:ln w="12700" cap="flat" cmpd="sng" algn="ctr">
              <a:solidFill>
                <a:srgbClr val="4472C4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6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endParaRPr>
            </a:p>
          </p:txBody>
        </p: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D5C5D19D-04A6-47EC-86E8-976F3EA081A4}"/>
                </a:ext>
              </a:extLst>
            </p:cNvPr>
            <p:cNvCxnSpPr>
              <a:cxnSpLocks/>
              <a:stCxn id="58" idx="0"/>
              <a:endCxn id="58" idx="1"/>
            </p:cNvCxnSpPr>
            <p:nvPr/>
          </p:nvCxnSpPr>
          <p:spPr>
            <a:xfrm flipH="1">
              <a:off x="7507111" y="2996098"/>
              <a:ext cx="208845" cy="208845"/>
            </a:xfrm>
            <a:prstGeom prst="line">
              <a:avLst/>
            </a:prstGeom>
            <a:noFill/>
            <a:ln w="63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8AA56892-499B-4A87-A94A-24D647579D75}"/>
                </a:ext>
              </a:extLst>
            </p:cNvPr>
            <p:cNvCxnSpPr>
              <a:cxnSpLocks/>
              <a:stCxn id="58" idx="3"/>
              <a:endCxn id="58" idx="2"/>
            </p:cNvCxnSpPr>
            <p:nvPr/>
          </p:nvCxnSpPr>
          <p:spPr>
            <a:xfrm flipH="1">
              <a:off x="7715956" y="3204943"/>
              <a:ext cx="208844" cy="208844"/>
            </a:xfrm>
            <a:prstGeom prst="line">
              <a:avLst/>
            </a:prstGeom>
            <a:noFill/>
            <a:ln w="63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A475D954-C859-4190-A2EF-1BB0E3574679}"/>
                </a:ext>
              </a:extLst>
            </p:cNvPr>
            <p:cNvCxnSpPr/>
            <p:nvPr/>
          </p:nvCxnSpPr>
          <p:spPr>
            <a:xfrm flipH="1">
              <a:off x="7507111" y="2996098"/>
              <a:ext cx="417689" cy="417689"/>
            </a:xfrm>
            <a:prstGeom prst="line">
              <a:avLst/>
            </a:prstGeom>
            <a:noFill/>
            <a:ln w="63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4C89F733-4580-49F8-94E1-A4AA63F7DE62}"/>
              </a:ext>
            </a:extLst>
          </p:cNvPr>
          <p:cNvGrpSpPr/>
          <p:nvPr/>
        </p:nvGrpSpPr>
        <p:grpSpPr>
          <a:xfrm>
            <a:off x="8079444" y="3664315"/>
            <a:ext cx="338583" cy="338583"/>
            <a:chOff x="7507111" y="2996098"/>
            <a:chExt cx="417689" cy="417689"/>
          </a:xfrm>
        </p:grpSpPr>
        <p:sp>
          <p:nvSpPr>
            <p:cNvPr id="63" name="Rectangle 62">
              <a:extLst>
                <a:ext uri="{FF2B5EF4-FFF2-40B4-BE49-F238E27FC236}">
                  <a16:creationId xmlns:a16="http://schemas.microsoft.com/office/drawing/2014/main" id="{1C3EC095-59B5-46B8-9415-A33F55CD5163}"/>
                </a:ext>
              </a:extLst>
            </p:cNvPr>
            <p:cNvSpPr/>
            <p:nvPr/>
          </p:nvSpPr>
          <p:spPr>
            <a:xfrm>
              <a:off x="7507111" y="2996098"/>
              <a:ext cx="417689" cy="417689"/>
            </a:xfrm>
            <a:prstGeom prst="rect">
              <a:avLst/>
            </a:prstGeom>
            <a:solidFill>
              <a:srgbClr val="FC7D77"/>
            </a:solidFill>
            <a:ln w="12700" cap="flat" cmpd="sng" algn="ctr">
              <a:solidFill>
                <a:srgbClr val="4472C4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6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endParaRPr>
            </a:p>
          </p:txBody>
        </p:sp>
        <p:cxnSp>
          <p:nvCxnSpPr>
            <p:cNvPr id="64" name="Straight Connector 63">
              <a:extLst>
                <a:ext uri="{FF2B5EF4-FFF2-40B4-BE49-F238E27FC236}">
                  <a16:creationId xmlns:a16="http://schemas.microsoft.com/office/drawing/2014/main" id="{3BC3D61E-2286-4A70-8DFD-18334891FE80}"/>
                </a:ext>
              </a:extLst>
            </p:cNvPr>
            <p:cNvCxnSpPr>
              <a:cxnSpLocks/>
              <a:stCxn id="63" idx="0"/>
              <a:endCxn id="63" idx="1"/>
            </p:cNvCxnSpPr>
            <p:nvPr/>
          </p:nvCxnSpPr>
          <p:spPr>
            <a:xfrm flipH="1">
              <a:off x="7507111" y="2996098"/>
              <a:ext cx="208845" cy="208845"/>
            </a:xfrm>
            <a:prstGeom prst="line">
              <a:avLst/>
            </a:prstGeom>
            <a:noFill/>
            <a:ln w="63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B728D543-42CE-4B02-AC94-3AB7DEBD19CE}"/>
                </a:ext>
              </a:extLst>
            </p:cNvPr>
            <p:cNvCxnSpPr>
              <a:cxnSpLocks/>
              <a:stCxn id="63" idx="3"/>
              <a:endCxn id="63" idx="2"/>
            </p:cNvCxnSpPr>
            <p:nvPr/>
          </p:nvCxnSpPr>
          <p:spPr>
            <a:xfrm flipH="1">
              <a:off x="7715956" y="3204943"/>
              <a:ext cx="208844" cy="208844"/>
            </a:xfrm>
            <a:prstGeom prst="line">
              <a:avLst/>
            </a:prstGeom>
            <a:noFill/>
            <a:ln w="63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D5D9DAE9-87A8-4C7A-A56E-00DDF7A55F66}"/>
                </a:ext>
              </a:extLst>
            </p:cNvPr>
            <p:cNvCxnSpPr/>
            <p:nvPr/>
          </p:nvCxnSpPr>
          <p:spPr>
            <a:xfrm flipH="1">
              <a:off x="7507111" y="2996098"/>
              <a:ext cx="417689" cy="417689"/>
            </a:xfrm>
            <a:prstGeom prst="line">
              <a:avLst/>
            </a:prstGeom>
            <a:noFill/>
            <a:ln w="63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44524F05-A764-4B7D-B84C-E49A38C7762F}"/>
              </a:ext>
            </a:extLst>
          </p:cNvPr>
          <p:cNvGrpSpPr/>
          <p:nvPr/>
        </p:nvGrpSpPr>
        <p:grpSpPr>
          <a:xfrm>
            <a:off x="9428937" y="3664315"/>
            <a:ext cx="338583" cy="338583"/>
            <a:chOff x="7507111" y="2996098"/>
            <a:chExt cx="417689" cy="417689"/>
          </a:xfrm>
        </p:grpSpPr>
        <p:sp>
          <p:nvSpPr>
            <p:cNvPr id="68" name="Rectangle 67">
              <a:extLst>
                <a:ext uri="{FF2B5EF4-FFF2-40B4-BE49-F238E27FC236}">
                  <a16:creationId xmlns:a16="http://schemas.microsoft.com/office/drawing/2014/main" id="{97BF69FC-DCF1-4560-820A-71C97EC46020}"/>
                </a:ext>
              </a:extLst>
            </p:cNvPr>
            <p:cNvSpPr/>
            <p:nvPr/>
          </p:nvSpPr>
          <p:spPr>
            <a:xfrm>
              <a:off x="7507111" y="2996098"/>
              <a:ext cx="417689" cy="417689"/>
            </a:xfrm>
            <a:prstGeom prst="rect">
              <a:avLst/>
            </a:prstGeom>
            <a:solidFill>
              <a:srgbClr val="FC7D77"/>
            </a:solidFill>
            <a:ln w="12700" cap="flat" cmpd="sng" algn="ctr">
              <a:solidFill>
                <a:srgbClr val="4472C4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6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endParaRPr>
            </a:p>
          </p:txBody>
        </p: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41335E63-7893-461F-831D-17DE61E9ED41}"/>
                </a:ext>
              </a:extLst>
            </p:cNvPr>
            <p:cNvCxnSpPr>
              <a:cxnSpLocks/>
              <a:stCxn id="68" idx="0"/>
              <a:endCxn id="68" idx="1"/>
            </p:cNvCxnSpPr>
            <p:nvPr/>
          </p:nvCxnSpPr>
          <p:spPr>
            <a:xfrm flipH="1">
              <a:off x="7507111" y="2996098"/>
              <a:ext cx="208845" cy="208845"/>
            </a:xfrm>
            <a:prstGeom prst="line">
              <a:avLst/>
            </a:prstGeom>
            <a:noFill/>
            <a:ln w="63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8FB3CD22-C15B-4E4F-8065-129FA2215B0B}"/>
                </a:ext>
              </a:extLst>
            </p:cNvPr>
            <p:cNvCxnSpPr>
              <a:cxnSpLocks/>
              <a:stCxn id="68" idx="3"/>
              <a:endCxn id="68" idx="2"/>
            </p:cNvCxnSpPr>
            <p:nvPr/>
          </p:nvCxnSpPr>
          <p:spPr>
            <a:xfrm flipH="1">
              <a:off x="7715956" y="3204943"/>
              <a:ext cx="208844" cy="208844"/>
            </a:xfrm>
            <a:prstGeom prst="line">
              <a:avLst/>
            </a:prstGeom>
            <a:noFill/>
            <a:ln w="63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71" name="Straight Connector 70">
              <a:extLst>
                <a:ext uri="{FF2B5EF4-FFF2-40B4-BE49-F238E27FC236}">
                  <a16:creationId xmlns:a16="http://schemas.microsoft.com/office/drawing/2014/main" id="{B09FB647-7405-4E8A-8492-CA4F65328261}"/>
                </a:ext>
              </a:extLst>
            </p:cNvPr>
            <p:cNvCxnSpPr/>
            <p:nvPr/>
          </p:nvCxnSpPr>
          <p:spPr>
            <a:xfrm flipH="1">
              <a:off x="7507111" y="2996098"/>
              <a:ext cx="417689" cy="417689"/>
            </a:xfrm>
            <a:prstGeom prst="line">
              <a:avLst/>
            </a:prstGeom>
            <a:noFill/>
            <a:ln w="63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</p:grpSp>
      <p:sp>
        <p:nvSpPr>
          <p:cNvPr id="72" name="TextBox 71">
            <a:extLst>
              <a:ext uri="{FF2B5EF4-FFF2-40B4-BE49-F238E27FC236}">
                <a16:creationId xmlns:a16="http://schemas.microsoft.com/office/drawing/2014/main" id="{1954BD8E-7FE0-4FC2-AB36-7378EA3E0EFB}"/>
              </a:ext>
            </a:extLst>
          </p:cNvPr>
          <p:cNvSpPr txBox="1"/>
          <p:nvPr/>
        </p:nvSpPr>
        <p:spPr>
          <a:xfrm>
            <a:off x="2587645" y="3960566"/>
            <a:ext cx="8159768" cy="2125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600" b="0" i="0" u="none" strike="noStrike" kern="0" cap="none" spc="0" normalizeH="0" baseline="0" noProof="0" dirty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sym typeface="Wingdings" panose="05000000000000000000" pitchFamily="2" charset="2"/>
              </a:rPr>
              <a:t> </a:t>
            </a: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</a:rPr>
              <a:t>a. dang </a:t>
            </a:r>
            <a:r>
              <a:rPr kumimoji="0" lang="en-US" sz="3600" b="0" i="0" u="none" strike="noStrike" kern="0" cap="none" spc="0" normalizeH="0" baseline="0" noProof="0" dirty="0" err="1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</a:rPr>
              <a:t>tay</a:t>
            </a: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</a:rPr>
              <a:t>, </a:t>
            </a:r>
            <a:r>
              <a:rPr kumimoji="0" lang="en-US" sz="3600" b="0" i="0" u="none" strike="noStrike" kern="0" cap="none" spc="0" normalizeH="0" baseline="0" noProof="0" dirty="0" err="1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</a:rPr>
              <a:t>giỏi</a:t>
            </a: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</a:rPr>
              <a:t> </a:t>
            </a:r>
            <a:r>
              <a:rPr kumimoji="0" lang="en-US" sz="3600" b="0" i="0" u="none" strike="noStrike" kern="0" cap="none" spc="0" normalizeH="0" baseline="0" noProof="0" dirty="0" err="1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</a:rPr>
              <a:t>giang</a:t>
            </a: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</a:rPr>
              <a:t>, </a:t>
            </a:r>
            <a:r>
              <a:rPr kumimoji="0" lang="en-US" sz="3600" b="0" i="0" u="none" strike="noStrike" kern="0" cap="none" spc="0" normalizeH="0" baseline="0" noProof="0" dirty="0" err="1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</a:rPr>
              <a:t>dở</a:t>
            </a: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</a:rPr>
              <a:t> dang</a:t>
            </a:r>
          </a:p>
          <a:p>
            <a:pPr marL="0" marR="0" lvl="0" indent="0" algn="just" defTabSz="91440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</a:rPr>
              <a:t>     b. </a:t>
            </a:r>
            <a:r>
              <a:rPr kumimoji="0" lang="en-US" sz="3600" b="0" i="0" u="none" strike="noStrike" kern="0" cap="none" spc="0" normalizeH="0" baseline="0" noProof="0" dirty="0" err="1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</a:rPr>
              <a:t>dỗ</a:t>
            </a: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</a:rPr>
              <a:t> </a:t>
            </a:r>
            <a:r>
              <a:rPr kumimoji="0" lang="en-US" sz="3600" b="0" i="0" u="none" strike="noStrike" kern="0" cap="none" spc="0" normalizeH="0" baseline="0" noProof="0" dirty="0" err="1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</a:rPr>
              <a:t>dành</a:t>
            </a: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</a:rPr>
              <a:t>, </a:t>
            </a:r>
            <a:r>
              <a:rPr kumimoji="0" lang="en-US" sz="3600" b="0" i="0" u="none" strike="noStrike" kern="0" cap="none" spc="0" normalizeH="0" baseline="0" noProof="0" dirty="0" err="1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</a:rPr>
              <a:t>tranh</a:t>
            </a: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</a:rPr>
              <a:t> </a:t>
            </a:r>
            <a:r>
              <a:rPr kumimoji="0" lang="en-US" sz="3600" b="0" i="0" u="none" strike="noStrike" kern="0" cap="none" spc="0" normalizeH="0" baseline="0" noProof="0" dirty="0" err="1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</a:rPr>
              <a:t>giành</a:t>
            </a: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</a:rPr>
              <a:t>, </a:t>
            </a:r>
            <a:r>
              <a:rPr kumimoji="0" lang="en-US" sz="3600" b="0" i="0" u="none" strike="noStrike" kern="0" cap="none" spc="0" normalizeH="0" baseline="0" noProof="0" dirty="0" err="1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</a:rPr>
              <a:t>để</a:t>
            </a: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</a:rPr>
              <a:t> </a:t>
            </a:r>
            <a:r>
              <a:rPr kumimoji="0" lang="en-US" sz="3600" b="0" i="0" u="none" strike="noStrike" kern="0" cap="none" spc="0" normalizeH="0" baseline="0" noProof="0" dirty="0" err="1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</a:rPr>
              <a:t>dành</a:t>
            </a:r>
            <a:endParaRPr kumimoji="0" lang="vi-VN" sz="3600" b="0" i="0" u="none" strike="noStrike" kern="0" cap="none" spc="0" normalizeH="0" baseline="0" noProof="0" dirty="0">
              <a:ln>
                <a:noFill/>
              </a:ln>
              <a:solidFill>
                <a:srgbClr val="70AD47">
                  <a:lumMod val="75000"/>
                </a:srgbClr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395244202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/>
      <p:bldP spid="7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>
            <a:extLst>
              <a:ext uri="{FF2B5EF4-FFF2-40B4-BE49-F238E27FC236}">
                <a16:creationId xmlns:a16="http://schemas.microsoft.com/office/drawing/2014/main" id="{84C0791A-6676-4043-BBF1-DD2993D19C98}"/>
              </a:ext>
            </a:extLst>
          </p:cNvPr>
          <p:cNvSpPr/>
          <p:nvPr/>
        </p:nvSpPr>
        <p:spPr>
          <a:xfrm flipV="1">
            <a:off x="2205" y="1040782"/>
            <a:ext cx="12187592" cy="45708"/>
          </a:xfrm>
          <a:prstGeom prst="rect">
            <a:avLst/>
          </a:prstGeom>
          <a:solidFill>
            <a:srgbClr val="75B2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17"/>
            <a:endParaRPr lang="zh-CN" altLang="en-US" sz="2400">
              <a:solidFill>
                <a:srgbClr val="FFFFFF"/>
              </a:solidFill>
              <a:latin typeface=""/>
              <a:ea typeface="字魂35号-经典雅黑" panose="00000500000000000000" pitchFamily="2" charset="-122"/>
              <a:sym typeface=""/>
            </a:endParaRPr>
          </a:p>
        </p:txBody>
      </p:sp>
      <p:cxnSp>
        <p:nvCxnSpPr>
          <p:cNvPr id="20" name="30">
            <a:extLst>
              <a:ext uri="{FF2B5EF4-FFF2-40B4-BE49-F238E27FC236}">
                <a16:creationId xmlns:a16="http://schemas.microsoft.com/office/drawing/2014/main" id="{F5229C80-1FED-4B9B-A731-14A567100433}"/>
              </a:ext>
            </a:extLst>
          </p:cNvPr>
          <p:cNvCxnSpPr/>
          <p:nvPr/>
        </p:nvCxnSpPr>
        <p:spPr>
          <a:xfrm>
            <a:off x="1530206" y="2971960"/>
            <a:ext cx="3887451" cy="1"/>
          </a:xfrm>
          <a:prstGeom prst="line">
            <a:avLst/>
          </a:prstGeom>
          <a:ln w="12700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31">
            <a:extLst>
              <a:ext uri="{FF2B5EF4-FFF2-40B4-BE49-F238E27FC236}">
                <a16:creationId xmlns:a16="http://schemas.microsoft.com/office/drawing/2014/main" id="{97CEFCB1-9421-4B34-BE4F-D64631E6410E}"/>
              </a:ext>
            </a:extLst>
          </p:cNvPr>
          <p:cNvCxnSpPr/>
          <p:nvPr/>
        </p:nvCxnSpPr>
        <p:spPr>
          <a:xfrm>
            <a:off x="1530206" y="4692022"/>
            <a:ext cx="3887451" cy="1"/>
          </a:xfrm>
          <a:prstGeom prst="line">
            <a:avLst/>
          </a:prstGeom>
          <a:ln w="12700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4931F420-91E9-4422-BDDA-4052A7346E01}"/>
              </a:ext>
            </a:extLst>
          </p:cNvPr>
          <p:cNvSpPr txBox="1"/>
          <p:nvPr/>
        </p:nvSpPr>
        <p:spPr>
          <a:xfrm>
            <a:off x="2992569" y="326308"/>
            <a:ext cx="7082091" cy="5732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b="1" dirty="0" err="1">
                <a:solidFill>
                  <a:srgbClr val="17479D"/>
                </a:solidFill>
                <a:latin typeface="UTM Avo" panose="02040603050506020204" pitchFamily="18" charset="0"/>
              </a:rPr>
              <a:t>Chọn</a:t>
            </a:r>
            <a:r>
              <a:rPr lang="en-US" sz="2400" b="1" dirty="0">
                <a:solidFill>
                  <a:srgbClr val="17479D"/>
                </a:solidFill>
                <a:latin typeface="UTM Avo" panose="02040603050506020204" pitchFamily="18" charset="0"/>
              </a:rPr>
              <a:t> a </a:t>
            </a:r>
            <a:r>
              <a:rPr lang="en-US" sz="2400" b="1" dirty="0" err="1">
                <a:solidFill>
                  <a:srgbClr val="17479D"/>
                </a:solidFill>
                <a:latin typeface="UTM Avo" panose="02040603050506020204" pitchFamily="18" charset="0"/>
              </a:rPr>
              <a:t>hoặc</a:t>
            </a:r>
            <a:r>
              <a:rPr lang="en-US" sz="2400" b="1" dirty="0">
                <a:solidFill>
                  <a:srgbClr val="17479D"/>
                </a:solidFill>
                <a:latin typeface="UTM Avo" panose="02040603050506020204" pitchFamily="18" charset="0"/>
              </a:rPr>
              <a:t> b</a:t>
            </a:r>
            <a:endParaRPr lang="vi-VN" sz="2400" dirty="0">
              <a:solidFill>
                <a:srgbClr val="17479D"/>
              </a:solidFill>
              <a:latin typeface="UTM Avo" panose="02040603050506020204" pitchFamily="18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E665AF39-AEEB-40BB-807F-74306D67D5D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3112" y="450842"/>
            <a:ext cx="469457" cy="469457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2858DCD2-EA1C-4DFE-94E7-E1B860974CDA}"/>
              </a:ext>
            </a:extLst>
          </p:cNvPr>
          <p:cNvSpPr/>
          <p:nvPr/>
        </p:nvSpPr>
        <p:spPr>
          <a:xfrm>
            <a:off x="2023154" y="1093398"/>
            <a:ext cx="8213376" cy="11272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a.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Tìm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từ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ngữ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gọi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tên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từng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loại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quả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có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tiếng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bắt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đầu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bằng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400" b="1" i="1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s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hoặc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400" b="1" i="1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x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.</a:t>
            </a:r>
            <a:endParaRPr kumimoji="0" lang="vi-VN" sz="2400" b="1" i="1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BC45583C-6732-4D55-B886-82F31908A2A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  <a14:imgEffect>
                      <a14:saturation sat="2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166623" y="2387643"/>
            <a:ext cx="1651892" cy="1498397"/>
          </a:xfrm>
          <a:prstGeom prst="rect">
            <a:avLst/>
          </a:prstGeom>
        </p:spPr>
      </p:pic>
      <p:grpSp>
        <p:nvGrpSpPr>
          <p:cNvPr id="25" name="Group 24">
            <a:extLst>
              <a:ext uri="{FF2B5EF4-FFF2-40B4-BE49-F238E27FC236}">
                <a16:creationId xmlns:a16="http://schemas.microsoft.com/office/drawing/2014/main" id="{6FE99286-C8A1-4C24-9CA8-342DFF028017}"/>
              </a:ext>
            </a:extLst>
          </p:cNvPr>
          <p:cNvGrpSpPr/>
          <p:nvPr/>
        </p:nvGrpSpPr>
        <p:grpSpPr>
          <a:xfrm>
            <a:off x="3226005" y="4199906"/>
            <a:ext cx="1966880" cy="1498397"/>
            <a:chOff x="2333296" y="2914468"/>
            <a:chExt cx="2662525" cy="2028350"/>
          </a:xfrm>
        </p:grpSpPr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61134B26-018A-48A8-B338-9831CE0FF1A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l="4921" t="6912"/>
            <a:stretch/>
          </p:blipFill>
          <p:spPr>
            <a:xfrm>
              <a:off x="2333296" y="2974428"/>
              <a:ext cx="2662525" cy="1968390"/>
            </a:xfrm>
            <a:prstGeom prst="rect">
              <a:avLst/>
            </a:prstGeom>
          </p:spPr>
        </p:pic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61694B6E-FCA3-4537-B5A6-A1F8C5871EFE}"/>
                </a:ext>
              </a:extLst>
            </p:cNvPr>
            <p:cNvSpPr/>
            <p:nvPr/>
          </p:nvSpPr>
          <p:spPr>
            <a:xfrm>
              <a:off x="2333296" y="2914468"/>
              <a:ext cx="231227" cy="283779"/>
            </a:xfrm>
            <a:prstGeom prst="rect">
              <a:avLst/>
            </a:prstGeom>
            <a:solidFill>
              <a:srgbClr val="ED7D3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/>
                <a:ea typeface="Arial-Rounded"/>
                <a:cs typeface="+mn-cs"/>
              </a:endParaRPr>
            </a:p>
          </p:txBody>
        </p:sp>
      </p:grpSp>
      <p:pic>
        <p:nvPicPr>
          <p:cNvPr id="28" name="Picture 27">
            <a:extLst>
              <a:ext uri="{FF2B5EF4-FFF2-40B4-BE49-F238E27FC236}">
                <a16:creationId xmlns:a16="http://schemas.microsoft.com/office/drawing/2014/main" id="{1D40CA86-7A0A-4B86-9761-051CFB6A6CD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6000" y="2387643"/>
            <a:ext cx="2326241" cy="1498397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8499E140-427D-41C9-A956-0B0529E0E920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t="3572"/>
          <a:stretch/>
        </p:blipFill>
        <p:spPr>
          <a:xfrm>
            <a:off x="6761503" y="4304723"/>
            <a:ext cx="3321479" cy="1498829"/>
          </a:xfrm>
          <a:prstGeom prst="rect">
            <a:avLst/>
          </a:prstGeom>
        </p:spPr>
      </p:pic>
      <p:sp>
        <p:nvSpPr>
          <p:cNvPr id="30" name="Rounded Rectangle 21">
            <a:extLst>
              <a:ext uri="{FF2B5EF4-FFF2-40B4-BE49-F238E27FC236}">
                <a16:creationId xmlns:a16="http://schemas.microsoft.com/office/drawing/2014/main" id="{FCB78F0B-9E78-4E88-ABD6-51F09898A6EC}"/>
              </a:ext>
            </a:extLst>
          </p:cNvPr>
          <p:cNvSpPr/>
          <p:nvPr/>
        </p:nvSpPr>
        <p:spPr>
          <a:xfrm>
            <a:off x="3710421" y="2920658"/>
            <a:ext cx="1651892" cy="503476"/>
          </a:xfrm>
          <a:prstGeom prst="roundRect">
            <a:avLst/>
          </a:prstGeom>
          <a:solidFill>
            <a:srgbClr val="44546A">
              <a:lumMod val="20000"/>
              <a:lumOff val="8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Arial-Rounded"/>
                <a:cs typeface="+mn-cs"/>
              </a:rPr>
              <a:t>Quả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Arial-Rounded"/>
                <a:cs typeface="+mn-cs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Arial-Rounded"/>
                <a:cs typeface="+mn-cs"/>
              </a:rPr>
              <a:t>xoài</a:t>
            </a: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  <a:ea typeface="Arial-Rounded"/>
              <a:cs typeface="+mn-cs"/>
            </a:endParaRPr>
          </a:p>
        </p:txBody>
      </p:sp>
      <p:sp>
        <p:nvSpPr>
          <p:cNvPr id="31" name="Rounded Rectangle 21">
            <a:extLst>
              <a:ext uri="{FF2B5EF4-FFF2-40B4-BE49-F238E27FC236}">
                <a16:creationId xmlns:a16="http://schemas.microsoft.com/office/drawing/2014/main" id="{2F686FC3-3C89-49E3-952F-239AB9DE2090}"/>
              </a:ext>
            </a:extLst>
          </p:cNvPr>
          <p:cNvSpPr/>
          <p:nvPr/>
        </p:nvSpPr>
        <p:spPr>
          <a:xfrm>
            <a:off x="2785620" y="5698304"/>
            <a:ext cx="2576693" cy="503476"/>
          </a:xfrm>
          <a:prstGeom prst="roundRect">
            <a:avLst/>
          </a:prstGeom>
          <a:solidFill>
            <a:srgbClr val="44546A">
              <a:lumMod val="20000"/>
              <a:lumOff val="8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Arial-Rounded"/>
                <a:cs typeface="+mn-cs"/>
              </a:rPr>
              <a:t>Quả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Arial-Rounded"/>
                <a:cs typeface="+mn-cs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Arial-Rounded"/>
                <a:cs typeface="+mn-cs"/>
              </a:rPr>
              <a:t>sầu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Arial-Rounded"/>
                <a:cs typeface="+mn-cs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Arial-Rounded"/>
                <a:cs typeface="+mn-cs"/>
              </a:rPr>
              <a:t>riêng</a:t>
            </a: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  <a:ea typeface="Arial-Rounded"/>
              <a:cs typeface="+mn-cs"/>
            </a:endParaRPr>
          </a:p>
        </p:txBody>
      </p:sp>
      <p:sp>
        <p:nvSpPr>
          <p:cNvPr id="32" name="Rounded Rectangle 21">
            <a:extLst>
              <a:ext uri="{FF2B5EF4-FFF2-40B4-BE49-F238E27FC236}">
                <a16:creationId xmlns:a16="http://schemas.microsoft.com/office/drawing/2014/main" id="{211FA74C-E23E-40FE-92E1-D55AF1CD2D6F}"/>
              </a:ext>
            </a:extLst>
          </p:cNvPr>
          <p:cNvSpPr/>
          <p:nvPr/>
        </p:nvSpPr>
        <p:spPr>
          <a:xfrm>
            <a:off x="8422241" y="2885104"/>
            <a:ext cx="1917335" cy="503476"/>
          </a:xfrm>
          <a:prstGeom prst="roundRect">
            <a:avLst/>
          </a:prstGeom>
          <a:solidFill>
            <a:srgbClr val="44546A">
              <a:lumMod val="20000"/>
              <a:lumOff val="8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Arial-Rounded"/>
                <a:cs typeface="+mn-cs"/>
              </a:rPr>
              <a:t>Quả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Arial-Rounded"/>
                <a:cs typeface="+mn-cs"/>
              </a:rPr>
              <a:t> sung</a:t>
            </a:r>
          </a:p>
        </p:txBody>
      </p:sp>
      <p:sp>
        <p:nvSpPr>
          <p:cNvPr id="33" name="Rounded Rectangle 21">
            <a:extLst>
              <a:ext uri="{FF2B5EF4-FFF2-40B4-BE49-F238E27FC236}">
                <a16:creationId xmlns:a16="http://schemas.microsoft.com/office/drawing/2014/main" id="{D72E9B8F-A96D-44E5-9FCE-DCF576370E90}"/>
              </a:ext>
            </a:extLst>
          </p:cNvPr>
          <p:cNvSpPr/>
          <p:nvPr/>
        </p:nvSpPr>
        <p:spPr>
          <a:xfrm>
            <a:off x="7729016" y="5803553"/>
            <a:ext cx="1651892" cy="503476"/>
          </a:xfrm>
          <a:prstGeom prst="roundRect">
            <a:avLst/>
          </a:prstGeom>
          <a:solidFill>
            <a:srgbClr val="44546A">
              <a:lumMod val="20000"/>
              <a:lumOff val="8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Arial-Rounded"/>
                <a:cs typeface="+mn-cs"/>
              </a:rPr>
              <a:t>Quả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Arial-Rounded"/>
                <a:cs typeface="+mn-cs"/>
              </a:rPr>
              <a:t> sim</a:t>
            </a:r>
          </a:p>
        </p:txBody>
      </p:sp>
    </p:spTree>
    <p:extLst>
      <p:ext uri="{BB962C8B-B14F-4D97-AF65-F5344CB8AC3E}">
        <p14:creationId xmlns:p14="http://schemas.microsoft.com/office/powerpoint/2010/main" val="3910641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Tm="1000">
        <p14:warp dir="in"/>
      </p:transition>
    </mc:Choice>
    <mc:Fallback xmlns="">
      <p:transition spd="slow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3" grpId="0"/>
      <p:bldP spid="30" grpId="0" animBg="1"/>
      <p:bldP spid="31" grpId="0" animBg="1"/>
      <p:bldP spid="32" grpId="0" animBg="1"/>
      <p:bldP spid="3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/>
        </p:nvSpPr>
        <p:spPr>
          <a:xfrm>
            <a:off x="704637" y="1062126"/>
            <a:ext cx="11487363" cy="81997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683" tIns="43341" rIns="86683" bIns="43341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399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字魂59号-创粗黑" panose="020F0502020204030204"/>
              <a:cs typeface="+mn-ea"/>
              <a:sym typeface="+mn-lt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9E843BB-A08B-46DE-8FD0-1119F2AF7AF1}"/>
              </a:ext>
            </a:extLst>
          </p:cNvPr>
          <p:cNvSpPr txBox="1"/>
          <p:nvPr/>
        </p:nvSpPr>
        <p:spPr>
          <a:xfrm>
            <a:off x="1079157" y="2613985"/>
            <a:ext cx="10033687" cy="32337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189" indent="-457189" algn="just">
              <a:lnSpc>
                <a:spcPct val="200000"/>
              </a:lnSpc>
              <a:buFontTx/>
              <a:buChar char="-"/>
            </a:pPr>
            <a:r>
              <a:rPr lang="en-US" sz="3600" dirty="0" err="1">
                <a:latin typeface="+mj-lt"/>
              </a:rPr>
              <a:t>Nhân</a:t>
            </a:r>
            <a:r>
              <a:rPr lang="en-US" sz="3600" dirty="0">
                <a:latin typeface="+mj-lt"/>
              </a:rPr>
              <a:t> d    </a:t>
            </a:r>
            <a:r>
              <a:rPr lang="en-US" sz="3600" dirty="0" err="1">
                <a:latin typeface="+mj-lt"/>
              </a:rPr>
              <a:t>Tết</a:t>
            </a:r>
            <a:r>
              <a:rPr lang="en-US" sz="3600" dirty="0">
                <a:latin typeface="+mj-lt"/>
              </a:rPr>
              <a:t>, </a:t>
            </a:r>
            <a:r>
              <a:rPr lang="en-US" sz="3600" dirty="0" err="1">
                <a:latin typeface="+mj-lt"/>
              </a:rPr>
              <a:t>em</a:t>
            </a:r>
            <a:r>
              <a:rPr lang="en-US" sz="3600" dirty="0">
                <a:latin typeface="+mj-lt"/>
              </a:rPr>
              <a:t> </a:t>
            </a:r>
            <a:r>
              <a:rPr lang="en-US" sz="3600" dirty="0" err="1">
                <a:latin typeface="+mj-lt"/>
              </a:rPr>
              <a:t>viết</a:t>
            </a:r>
            <a:r>
              <a:rPr lang="en-US" sz="3600" dirty="0">
                <a:latin typeface="+mj-lt"/>
              </a:rPr>
              <a:t> </a:t>
            </a:r>
            <a:r>
              <a:rPr lang="en-US" sz="3600" dirty="0" err="1">
                <a:latin typeface="+mj-lt"/>
              </a:rPr>
              <a:t>một</a:t>
            </a:r>
            <a:r>
              <a:rPr lang="en-US" sz="3600" dirty="0">
                <a:latin typeface="+mj-lt"/>
              </a:rPr>
              <a:t> </a:t>
            </a:r>
            <a:r>
              <a:rPr lang="en-US" sz="3600" dirty="0" err="1">
                <a:latin typeface="+mj-lt"/>
              </a:rPr>
              <a:t>tấm</a:t>
            </a:r>
            <a:r>
              <a:rPr lang="en-US" sz="3600" dirty="0">
                <a:latin typeface="+mj-lt"/>
              </a:rPr>
              <a:t> </a:t>
            </a:r>
            <a:r>
              <a:rPr lang="en-US" sz="3600" dirty="0" err="1">
                <a:latin typeface="+mj-lt"/>
              </a:rPr>
              <a:t>th</a:t>
            </a:r>
            <a:r>
              <a:rPr lang="en-US" sz="3600" dirty="0">
                <a:latin typeface="+mj-lt"/>
              </a:rPr>
              <a:t>     </a:t>
            </a:r>
            <a:r>
              <a:rPr lang="en-US" sz="3600" dirty="0" err="1">
                <a:latin typeface="+mj-lt"/>
              </a:rPr>
              <a:t>gửi</a:t>
            </a:r>
            <a:r>
              <a:rPr lang="en-US" sz="3600" dirty="0">
                <a:latin typeface="+mj-lt"/>
              </a:rPr>
              <a:t> </a:t>
            </a:r>
            <a:r>
              <a:rPr lang="en-US" sz="3600" dirty="0" err="1">
                <a:latin typeface="+mj-lt"/>
              </a:rPr>
              <a:t>lời</a:t>
            </a:r>
            <a:r>
              <a:rPr lang="en-US" sz="3600" dirty="0">
                <a:latin typeface="+mj-lt"/>
              </a:rPr>
              <a:t> </a:t>
            </a:r>
            <a:r>
              <a:rPr lang="en-US" sz="3600" dirty="0" err="1">
                <a:latin typeface="+mj-lt"/>
              </a:rPr>
              <a:t>chúc</a:t>
            </a:r>
            <a:r>
              <a:rPr lang="en-US" sz="3600" dirty="0">
                <a:latin typeface="+mj-lt"/>
              </a:rPr>
              <a:t> </a:t>
            </a:r>
            <a:r>
              <a:rPr lang="en-US" sz="3600" dirty="0" err="1">
                <a:latin typeface="+mj-lt"/>
              </a:rPr>
              <a:t>đến</a:t>
            </a:r>
            <a:r>
              <a:rPr lang="en-US" sz="3600" dirty="0">
                <a:latin typeface="+mj-lt"/>
              </a:rPr>
              <a:t> </a:t>
            </a:r>
            <a:r>
              <a:rPr lang="en-US" sz="3600" dirty="0" err="1">
                <a:latin typeface="+mj-lt"/>
              </a:rPr>
              <a:t>các</a:t>
            </a:r>
            <a:r>
              <a:rPr lang="en-US" sz="3600" dirty="0">
                <a:latin typeface="+mj-lt"/>
              </a:rPr>
              <a:t> </a:t>
            </a:r>
            <a:r>
              <a:rPr lang="en-US" sz="3600" dirty="0" err="1">
                <a:latin typeface="+mj-lt"/>
              </a:rPr>
              <a:t>chú</a:t>
            </a:r>
            <a:r>
              <a:rPr lang="en-US" sz="3600" dirty="0">
                <a:latin typeface="+mj-lt"/>
              </a:rPr>
              <a:t> </a:t>
            </a:r>
            <a:r>
              <a:rPr lang="en-US" sz="3600" dirty="0" err="1">
                <a:latin typeface="+mj-lt"/>
              </a:rPr>
              <a:t>bộ</a:t>
            </a:r>
            <a:r>
              <a:rPr lang="en-US" sz="3600" dirty="0">
                <a:latin typeface="+mj-lt"/>
              </a:rPr>
              <a:t> </a:t>
            </a:r>
            <a:r>
              <a:rPr lang="en-US" sz="3600" dirty="0" err="1">
                <a:latin typeface="+mj-lt"/>
              </a:rPr>
              <a:t>đội</a:t>
            </a:r>
            <a:r>
              <a:rPr lang="en-US" sz="3600" dirty="0">
                <a:latin typeface="+mj-lt"/>
              </a:rPr>
              <a:t> </a:t>
            </a:r>
            <a:r>
              <a:rPr lang="en-US" sz="3600" dirty="0" err="1">
                <a:latin typeface="+mj-lt"/>
              </a:rPr>
              <a:t>Trường</a:t>
            </a:r>
            <a:r>
              <a:rPr lang="en-US" sz="3600" dirty="0">
                <a:latin typeface="+mj-lt"/>
              </a:rPr>
              <a:t> Sa.</a:t>
            </a:r>
            <a:endParaRPr lang="en-US" sz="2000" dirty="0">
              <a:latin typeface="+mj-lt"/>
            </a:endParaRPr>
          </a:p>
          <a:p>
            <a:pPr marL="457189" indent="-457189" algn="just">
              <a:lnSpc>
                <a:spcPct val="200000"/>
              </a:lnSpc>
              <a:buFontTx/>
              <a:buChar char="-"/>
            </a:pPr>
            <a:r>
              <a:rPr lang="en-US" sz="3600" dirty="0" err="1">
                <a:latin typeface="+mj-lt"/>
              </a:rPr>
              <a:t>Những</a:t>
            </a:r>
            <a:r>
              <a:rPr lang="en-US" sz="3600" dirty="0">
                <a:latin typeface="+mj-lt"/>
              </a:rPr>
              <a:t> con </a:t>
            </a:r>
            <a:r>
              <a:rPr lang="en-US" sz="3600" dirty="0" err="1">
                <a:latin typeface="+mj-lt"/>
              </a:rPr>
              <a:t>sóng</a:t>
            </a:r>
            <a:r>
              <a:rPr lang="en-US" sz="3600" dirty="0">
                <a:latin typeface="+mj-lt"/>
              </a:rPr>
              <a:t> </a:t>
            </a:r>
            <a:r>
              <a:rPr lang="en-US" sz="3600" dirty="0" err="1">
                <a:latin typeface="+mj-lt"/>
              </a:rPr>
              <a:t>liên</a:t>
            </a:r>
            <a:r>
              <a:rPr lang="en-US" sz="3600" dirty="0">
                <a:latin typeface="+mj-lt"/>
              </a:rPr>
              <a:t> t       </a:t>
            </a:r>
            <a:r>
              <a:rPr lang="en-US" sz="3600" dirty="0" err="1">
                <a:latin typeface="+mj-lt"/>
              </a:rPr>
              <a:t>xô</a:t>
            </a:r>
            <a:r>
              <a:rPr lang="en-US" sz="3600" dirty="0">
                <a:latin typeface="+mj-lt"/>
              </a:rPr>
              <a:t> </a:t>
            </a:r>
            <a:r>
              <a:rPr lang="en-US" sz="3600" dirty="0" err="1">
                <a:latin typeface="+mj-lt"/>
              </a:rPr>
              <a:t>vào</a:t>
            </a:r>
            <a:r>
              <a:rPr lang="en-US" sz="3600" dirty="0">
                <a:latin typeface="+mj-lt"/>
              </a:rPr>
              <a:t> </a:t>
            </a:r>
            <a:r>
              <a:rPr lang="en-US" sz="3600" dirty="0" err="1">
                <a:latin typeface="+mj-lt"/>
              </a:rPr>
              <a:t>bờ</a:t>
            </a:r>
            <a:r>
              <a:rPr lang="en-US" sz="3600" dirty="0">
                <a:latin typeface="+mj-lt"/>
              </a:rPr>
              <a:t>.</a:t>
            </a:r>
            <a:endParaRPr lang="vi-VN" sz="3600" dirty="0">
              <a:latin typeface="+mj-lt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DCA5386-0DF4-46E3-BFD9-683653F6D183}"/>
              </a:ext>
            </a:extLst>
          </p:cNvPr>
          <p:cNvSpPr/>
          <p:nvPr/>
        </p:nvSpPr>
        <p:spPr>
          <a:xfrm>
            <a:off x="1915604" y="1704096"/>
            <a:ext cx="8360792" cy="8099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dirty="0">
                <a:latin typeface="+mj-lt"/>
              </a:rPr>
              <a:t>b. </a:t>
            </a:r>
            <a:r>
              <a:rPr lang="en-US" sz="3600" dirty="0" err="1">
                <a:latin typeface="+mj-lt"/>
              </a:rPr>
              <a:t>Chọn</a:t>
            </a:r>
            <a:r>
              <a:rPr lang="en-US" sz="3600" dirty="0">
                <a:latin typeface="+mj-lt"/>
              </a:rPr>
              <a:t> </a:t>
            </a:r>
            <a:r>
              <a:rPr lang="en-US" sz="3600" b="1" i="1" dirty="0" err="1">
                <a:latin typeface="+mj-lt"/>
              </a:rPr>
              <a:t>ip</a:t>
            </a:r>
            <a:r>
              <a:rPr lang="en-US" sz="3600" i="1" dirty="0">
                <a:latin typeface="+mj-lt"/>
              </a:rPr>
              <a:t> </a:t>
            </a:r>
            <a:r>
              <a:rPr lang="en-US" sz="3600" dirty="0" err="1">
                <a:latin typeface="+mj-lt"/>
              </a:rPr>
              <a:t>hoặc</a:t>
            </a:r>
            <a:r>
              <a:rPr lang="en-US" sz="3600" dirty="0">
                <a:latin typeface="+mj-lt"/>
              </a:rPr>
              <a:t> </a:t>
            </a:r>
            <a:r>
              <a:rPr lang="en-US" sz="3600" b="1" i="1" dirty="0" err="1">
                <a:latin typeface="+mj-lt"/>
              </a:rPr>
              <a:t>iêp</a:t>
            </a:r>
            <a:r>
              <a:rPr lang="en-US" sz="3600" b="1" i="1" dirty="0">
                <a:latin typeface="+mj-lt"/>
              </a:rPr>
              <a:t> </a:t>
            </a:r>
            <a:r>
              <a:rPr lang="en-US" sz="3600" dirty="0" err="1">
                <a:latin typeface="+mj-lt"/>
              </a:rPr>
              <a:t>thay</a:t>
            </a:r>
            <a:r>
              <a:rPr lang="en-US" sz="3600" dirty="0">
                <a:latin typeface="+mj-lt"/>
              </a:rPr>
              <a:t> </a:t>
            </a:r>
            <a:r>
              <a:rPr lang="en-US" sz="3600" dirty="0" err="1">
                <a:latin typeface="+mj-lt"/>
              </a:rPr>
              <a:t>cho</a:t>
            </a:r>
            <a:r>
              <a:rPr lang="en-US" sz="3600" dirty="0">
                <a:latin typeface="+mj-lt"/>
              </a:rPr>
              <a:t> ô </a:t>
            </a:r>
            <a:r>
              <a:rPr lang="en-US" sz="3600" dirty="0" err="1">
                <a:latin typeface="+mj-lt"/>
              </a:rPr>
              <a:t>vuông</a:t>
            </a:r>
            <a:r>
              <a:rPr lang="en-US" sz="3600" dirty="0">
                <a:latin typeface="+mj-lt"/>
              </a:rPr>
              <a:t>.</a:t>
            </a:r>
            <a:endParaRPr lang="vi-VN" sz="3600" b="1" i="1" dirty="0">
              <a:latin typeface="+mj-lt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D0603EF-D60A-446D-8644-4F203CD74072}"/>
              </a:ext>
            </a:extLst>
          </p:cNvPr>
          <p:cNvSpPr txBox="1"/>
          <p:nvPr/>
        </p:nvSpPr>
        <p:spPr>
          <a:xfrm>
            <a:off x="1989061" y="998465"/>
            <a:ext cx="8608826" cy="8099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solidFill>
                  <a:srgbClr val="17479D"/>
                </a:solidFill>
                <a:latin typeface="+mj-lt"/>
              </a:rPr>
              <a:t>Chọn</a:t>
            </a:r>
            <a:r>
              <a:rPr lang="en-US" sz="3600" b="1" dirty="0">
                <a:solidFill>
                  <a:srgbClr val="17479D"/>
                </a:solidFill>
                <a:latin typeface="+mj-lt"/>
              </a:rPr>
              <a:t> a </a:t>
            </a:r>
            <a:r>
              <a:rPr lang="en-US" sz="3600" b="1" dirty="0" err="1">
                <a:solidFill>
                  <a:srgbClr val="17479D"/>
                </a:solidFill>
                <a:latin typeface="+mj-lt"/>
              </a:rPr>
              <a:t>hoặc</a:t>
            </a:r>
            <a:r>
              <a:rPr lang="en-US" sz="3600" b="1" dirty="0">
                <a:solidFill>
                  <a:srgbClr val="17479D"/>
                </a:solidFill>
                <a:latin typeface="+mj-lt"/>
              </a:rPr>
              <a:t> b</a:t>
            </a:r>
            <a:endParaRPr lang="vi-VN" sz="3600" dirty="0">
              <a:solidFill>
                <a:srgbClr val="17479D"/>
              </a:solidFill>
              <a:latin typeface="+mj-lt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2619EC2-BE42-4F17-B392-1CF90E903DF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4891" y="1341314"/>
            <a:ext cx="570661" cy="469457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A2CA4AA9-1EAD-4760-970B-46ECEDD90680}"/>
              </a:ext>
            </a:extLst>
          </p:cNvPr>
          <p:cNvGrpSpPr/>
          <p:nvPr/>
        </p:nvGrpSpPr>
        <p:grpSpPr>
          <a:xfrm>
            <a:off x="3015250" y="3094853"/>
            <a:ext cx="540742" cy="444844"/>
            <a:chOff x="7507111" y="2996098"/>
            <a:chExt cx="417689" cy="417689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94F2571C-F4AD-46AC-9D92-80E9B8CFB007}"/>
                </a:ext>
              </a:extLst>
            </p:cNvPr>
            <p:cNvSpPr/>
            <p:nvPr/>
          </p:nvSpPr>
          <p:spPr>
            <a:xfrm>
              <a:off x="7507111" y="2996098"/>
              <a:ext cx="417689" cy="417689"/>
            </a:xfrm>
            <a:prstGeom prst="rect">
              <a:avLst/>
            </a:prstGeom>
            <a:solidFill>
              <a:srgbClr val="FC7D77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600">
                <a:latin typeface="+mj-lt"/>
              </a:endParaRPr>
            </a:p>
          </p:txBody>
        </p: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EBBC4177-1171-4141-83AB-5D37FBBA4C1F}"/>
                </a:ext>
              </a:extLst>
            </p:cNvPr>
            <p:cNvCxnSpPr>
              <a:stCxn id="9" idx="0"/>
              <a:endCxn id="9" idx="1"/>
            </p:cNvCxnSpPr>
            <p:nvPr/>
          </p:nvCxnSpPr>
          <p:spPr>
            <a:xfrm flipH="1">
              <a:off x="7507111" y="2996098"/>
              <a:ext cx="208845" cy="208845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ECB14447-B056-45C1-83BB-B8FDFBB4573F}"/>
                </a:ext>
              </a:extLst>
            </p:cNvPr>
            <p:cNvCxnSpPr>
              <a:stCxn id="9" idx="3"/>
              <a:endCxn id="9" idx="2"/>
            </p:cNvCxnSpPr>
            <p:nvPr/>
          </p:nvCxnSpPr>
          <p:spPr>
            <a:xfrm flipH="1">
              <a:off x="7715956" y="3204943"/>
              <a:ext cx="208844" cy="208844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87BDAFDB-8049-4F45-806A-2660A8690D7E}"/>
                </a:ext>
              </a:extLst>
            </p:cNvPr>
            <p:cNvCxnSpPr/>
            <p:nvPr/>
          </p:nvCxnSpPr>
          <p:spPr>
            <a:xfrm flipH="1">
              <a:off x="7507111" y="2996098"/>
              <a:ext cx="417689" cy="417689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58EC968F-8B02-4121-A9B8-86A32C52DE7F}"/>
              </a:ext>
            </a:extLst>
          </p:cNvPr>
          <p:cNvGrpSpPr/>
          <p:nvPr/>
        </p:nvGrpSpPr>
        <p:grpSpPr>
          <a:xfrm>
            <a:off x="8774403" y="3094853"/>
            <a:ext cx="540742" cy="444844"/>
            <a:chOff x="7507111" y="2996098"/>
            <a:chExt cx="417689" cy="41768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B97C1CEA-C08C-40CE-98AA-0E05F306DF46}"/>
                </a:ext>
              </a:extLst>
            </p:cNvPr>
            <p:cNvSpPr/>
            <p:nvPr/>
          </p:nvSpPr>
          <p:spPr>
            <a:xfrm>
              <a:off x="7507111" y="2996098"/>
              <a:ext cx="417689" cy="417689"/>
            </a:xfrm>
            <a:prstGeom prst="rect">
              <a:avLst/>
            </a:prstGeom>
            <a:solidFill>
              <a:srgbClr val="FC7D77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600">
                <a:latin typeface="+mj-lt"/>
              </a:endParaRPr>
            </a:p>
          </p:txBody>
        </p: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D0E3A3E2-BFE5-4838-9E6F-27AC996D046E}"/>
                </a:ext>
              </a:extLst>
            </p:cNvPr>
            <p:cNvCxnSpPr>
              <a:stCxn id="15" idx="0"/>
              <a:endCxn id="15" idx="1"/>
            </p:cNvCxnSpPr>
            <p:nvPr/>
          </p:nvCxnSpPr>
          <p:spPr>
            <a:xfrm flipH="1">
              <a:off x="7507111" y="2996098"/>
              <a:ext cx="208845" cy="208845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48ED9BE8-34C5-4ECA-9764-DDEC0ED2D88F}"/>
                </a:ext>
              </a:extLst>
            </p:cNvPr>
            <p:cNvCxnSpPr>
              <a:stCxn id="15" idx="3"/>
              <a:endCxn id="15" idx="2"/>
            </p:cNvCxnSpPr>
            <p:nvPr/>
          </p:nvCxnSpPr>
          <p:spPr>
            <a:xfrm flipH="1">
              <a:off x="7715956" y="3204943"/>
              <a:ext cx="208844" cy="208844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E84D0CEB-F24F-4010-A6CB-B926D7755B3B}"/>
                </a:ext>
              </a:extLst>
            </p:cNvPr>
            <p:cNvCxnSpPr/>
            <p:nvPr/>
          </p:nvCxnSpPr>
          <p:spPr>
            <a:xfrm flipH="1">
              <a:off x="7507111" y="2996098"/>
              <a:ext cx="417689" cy="417689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5544808F-02ED-4464-B801-301A56721CE0}"/>
              </a:ext>
            </a:extLst>
          </p:cNvPr>
          <p:cNvGrpSpPr/>
          <p:nvPr/>
        </p:nvGrpSpPr>
        <p:grpSpPr>
          <a:xfrm>
            <a:off x="5756276" y="5323147"/>
            <a:ext cx="540742" cy="444844"/>
            <a:chOff x="7507111" y="2996098"/>
            <a:chExt cx="417689" cy="417689"/>
          </a:xfrm>
        </p:grpSpPr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78E74BAB-371A-44C5-A7A6-66E648081FD6}"/>
                </a:ext>
              </a:extLst>
            </p:cNvPr>
            <p:cNvSpPr/>
            <p:nvPr/>
          </p:nvSpPr>
          <p:spPr>
            <a:xfrm>
              <a:off x="7507111" y="2996098"/>
              <a:ext cx="417689" cy="417689"/>
            </a:xfrm>
            <a:prstGeom prst="rect">
              <a:avLst/>
            </a:prstGeom>
            <a:solidFill>
              <a:srgbClr val="FC7D77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600">
                <a:latin typeface="+mj-lt"/>
              </a:endParaRPr>
            </a:p>
          </p:txBody>
        </p: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E69789CA-E725-449A-AB40-66E54585700B}"/>
                </a:ext>
              </a:extLst>
            </p:cNvPr>
            <p:cNvCxnSpPr>
              <a:stCxn id="20" idx="0"/>
              <a:endCxn id="20" idx="1"/>
            </p:cNvCxnSpPr>
            <p:nvPr/>
          </p:nvCxnSpPr>
          <p:spPr>
            <a:xfrm flipH="1">
              <a:off x="7507111" y="2996098"/>
              <a:ext cx="208845" cy="208845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A850EE0B-82D6-41A3-A3BE-16567ABBD9F7}"/>
                </a:ext>
              </a:extLst>
            </p:cNvPr>
            <p:cNvCxnSpPr>
              <a:stCxn id="20" idx="3"/>
              <a:endCxn id="20" idx="2"/>
            </p:cNvCxnSpPr>
            <p:nvPr/>
          </p:nvCxnSpPr>
          <p:spPr>
            <a:xfrm flipH="1">
              <a:off x="7715956" y="3204943"/>
              <a:ext cx="208844" cy="208844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C6ACF19E-5E1A-4C38-9AF0-936FDEEB5838}"/>
                </a:ext>
              </a:extLst>
            </p:cNvPr>
            <p:cNvCxnSpPr/>
            <p:nvPr/>
          </p:nvCxnSpPr>
          <p:spPr>
            <a:xfrm flipH="1">
              <a:off x="7507111" y="2996098"/>
              <a:ext cx="417689" cy="417689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CF8608F5-1DAB-4D96-B7F2-DE5E4868BF5F}"/>
              </a:ext>
            </a:extLst>
          </p:cNvPr>
          <p:cNvSpPr txBox="1"/>
          <p:nvPr/>
        </p:nvSpPr>
        <p:spPr>
          <a:xfrm>
            <a:off x="3029719" y="2959333"/>
            <a:ext cx="79909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600" b="1" dirty="0" err="1">
                <a:solidFill>
                  <a:srgbClr val="FF0000"/>
                </a:solidFill>
                <a:latin typeface="+mj-lt"/>
              </a:rPr>
              <a:t>ịp</a:t>
            </a:r>
            <a:endParaRPr lang="en-US" sz="36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2771EB58-1E99-48E3-A1C7-BE392B119DAF}"/>
              </a:ext>
            </a:extLst>
          </p:cNvPr>
          <p:cNvSpPr txBox="1"/>
          <p:nvPr/>
        </p:nvSpPr>
        <p:spPr>
          <a:xfrm>
            <a:off x="8669565" y="2994109"/>
            <a:ext cx="119121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600" b="1" dirty="0" err="1">
                <a:solidFill>
                  <a:srgbClr val="FF0000"/>
                </a:solidFill>
                <a:latin typeface="+mj-lt"/>
              </a:rPr>
              <a:t>ịêp</a:t>
            </a:r>
            <a:endParaRPr lang="en-US" sz="36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4E04F22D-2F88-4554-B0C0-CA00B4DDDDAB}"/>
              </a:ext>
            </a:extLst>
          </p:cNvPr>
          <p:cNvSpPr txBox="1"/>
          <p:nvPr/>
        </p:nvSpPr>
        <p:spPr>
          <a:xfrm>
            <a:off x="6012712" y="5201360"/>
            <a:ext cx="107606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600" b="1" dirty="0" err="1">
                <a:solidFill>
                  <a:srgbClr val="FF0000"/>
                </a:solidFill>
                <a:latin typeface="+mj-lt"/>
              </a:rPr>
              <a:t>iếp</a:t>
            </a:r>
            <a:endParaRPr lang="en-US" sz="3600" b="1" dirty="0">
              <a:solidFill>
                <a:srgbClr val="FF00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47411736"/>
      </p:ext>
    </p:extLst>
  </p:cSld>
  <p:clrMapOvr>
    <a:masterClrMapping/>
  </p:clrMapOvr>
  <p:transition spd="med" advTm="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24" grpId="0"/>
      <p:bldP spid="25" grpId="0"/>
      <p:bldP spid="2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58186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S_RESPONSETYPE" val="None"/>
  <p:tag name="ARS_CHARTPARA_ITEMLABELFONTNAME" val="Arial"/>
  <p:tag name="ARS_CHARTPARA_ITEMLABELFONTSIZE" val="16"/>
  <p:tag name="ARS_CHARTPARA_ITEMLABELFONTBOLD" val="False"/>
  <p:tag name="ARS_CHARTPARA_ITEMLABELFONTITALIC" val="False"/>
  <p:tag name="ARS_CHARTPARA_ITEMLABELFONTCOLOR" val="-16777216"/>
  <p:tag name="ARS_CHARTPARA_DATALABELFONTNAME" val="Arial"/>
  <p:tag name="ARS_CHARTPARA_DATALABELFONTSIZE" val="14"/>
  <p:tag name="ARS_CHARTPARA_DATALABELFONTBOLD" val="False"/>
  <p:tag name="ARS_CHARTPARA_DATALABELFONTITALIC" val="False"/>
  <p:tag name="ARS_CHARTPARA_DATALABELFONTCOLOR" val="-16777216"/>
  <p:tag name="ARS_CHARTPARA_DATAFORMAT" val="ltNumberValue"/>
  <p:tag name="ARS_CHARTPARA_SHOWTIME" val="csStop"/>
  <p:tag name="ARS_CHARTPARA_NUMBERDEC" val="0"/>
  <p:tag name="ARS_CHARTPARA_DATAPERCENTBASE" val="crParticipant"/>
  <p:tag name="ARS_CHARTPARA_PERCENTDEC" val="1"/>
  <p:tag name="ARS_CHARTPARA_SHOW3D" val="0"/>
  <p:tag name="ARS_CHARTPARA_SHOWWINDOW" val="0"/>
  <p:tag name="ARS_CHARTPOINTWIDTH" val="0.5"/>
  <p:tag name="ARS_CHARTSHOWITEMTEXT" val="0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1">
      <a:majorFont>
        <a:latin typeface="Arial-Rounded"/>
        <a:ea typeface="Arial-Rounded"/>
        <a:cs typeface=""/>
      </a:majorFont>
      <a:minorFont>
        <a:latin typeface="Arial-Rounded"/>
        <a:ea typeface="Arial-Rounded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">
  <a:themeElements>
    <a:clrScheme name="自定义 9">
      <a:dk1>
        <a:srgbClr val="181818"/>
      </a:dk1>
      <a:lt1>
        <a:srgbClr val="FFFFFF"/>
      </a:lt1>
      <a:dk2>
        <a:srgbClr val="FFFFFF"/>
      </a:dk2>
      <a:lt2>
        <a:srgbClr val="F0F0F0"/>
      </a:lt2>
      <a:accent1>
        <a:srgbClr val="F33B48"/>
      </a:accent1>
      <a:accent2>
        <a:srgbClr val="FFC000"/>
      </a:accent2>
      <a:accent3>
        <a:srgbClr val="00BBD6"/>
      </a:accent3>
      <a:accent4>
        <a:srgbClr val="937862"/>
      </a:accent4>
      <a:accent5>
        <a:srgbClr val="B2D135"/>
      </a:accent5>
      <a:accent6>
        <a:srgbClr val="895881"/>
      </a:accent6>
      <a:hlink>
        <a:srgbClr val="F33B48"/>
      </a:hlink>
      <a:folHlink>
        <a:srgbClr val="BFBFBF"/>
      </a:folHlink>
    </a:clrScheme>
    <a:fontScheme name="Custom 1">
      <a:majorFont>
        <a:latin typeface="Arial-Rounded"/>
        <a:ea typeface="Arial-Rounded"/>
        <a:cs typeface=""/>
      </a:majorFont>
      <a:minorFont>
        <a:latin typeface="Arial-Rounded"/>
        <a:ea typeface="Arial-Rounded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千图网海量PPT模板www.58pic.com​​">
  <a:themeElements>
    <a:clrScheme name="自定义 1040">
      <a:dk1>
        <a:sysClr val="windowText" lastClr="000000"/>
      </a:dk1>
      <a:lt1>
        <a:sysClr val="window" lastClr="FFFFFF"/>
      </a:lt1>
      <a:dk2>
        <a:srgbClr val="5A6378"/>
      </a:dk2>
      <a:lt2>
        <a:srgbClr val="7F7F7F"/>
      </a:lt2>
      <a:accent1>
        <a:srgbClr val="59B776"/>
      </a:accent1>
      <a:accent2>
        <a:srgbClr val="59B776"/>
      </a:accent2>
      <a:accent3>
        <a:srgbClr val="59B776"/>
      </a:accent3>
      <a:accent4>
        <a:srgbClr val="59B776"/>
      </a:accent4>
      <a:accent5>
        <a:srgbClr val="59B776"/>
      </a:accent5>
      <a:accent6>
        <a:srgbClr val="59B776"/>
      </a:accent6>
      <a:hlink>
        <a:srgbClr val="168BBA"/>
      </a:hlink>
      <a:folHlink>
        <a:srgbClr val="680000"/>
      </a:folHlink>
    </a:clrScheme>
    <a:fontScheme name="Custom 1">
      <a:majorFont>
        <a:latin typeface="Arial-Rounded"/>
        <a:ea typeface="Arial-Rounded"/>
        <a:cs typeface=""/>
      </a:majorFont>
      <a:minorFont>
        <a:latin typeface="Arial-Rounded"/>
        <a:ea typeface="Arial-Rounded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2_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1">
      <a:majorFont>
        <a:latin typeface="Arial-Rounded"/>
        <a:ea typeface="Arial-Rounded"/>
        <a:cs typeface=""/>
      </a:majorFont>
      <a:minorFont>
        <a:latin typeface="Arial-Rounded"/>
        <a:ea typeface="Arial-Rounded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1_第一PPT，www.1ppt.com">
  <a:themeElements>
    <a:clrScheme name="卡通童趣模板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CB6C5"/>
      </a:accent1>
      <a:accent2>
        <a:srgbClr val="FFCE45"/>
      </a:accent2>
      <a:accent3>
        <a:srgbClr val="E2CABA"/>
      </a:accent3>
      <a:accent4>
        <a:srgbClr val="C69763"/>
      </a:accent4>
      <a:accent5>
        <a:srgbClr val="EB95B5"/>
      </a:accent5>
      <a:accent6>
        <a:srgbClr val="C4BFB4"/>
      </a:accent6>
      <a:hlink>
        <a:srgbClr val="E60044"/>
      </a:hlink>
      <a:folHlink>
        <a:srgbClr val="954F72"/>
      </a:folHlink>
    </a:clrScheme>
    <a:fontScheme name="Custom 1">
      <a:majorFont>
        <a:latin typeface="Arial-Rounded"/>
        <a:ea typeface="Arial-Rounded"/>
        <a:cs typeface=""/>
      </a:majorFont>
      <a:minorFont>
        <a:latin typeface="Arial-Rounded"/>
        <a:ea typeface="Arial-Rounded"/>
        <a:cs typeface="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1">
      <a:majorFont>
        <a:latin typeface="Arial-Rounded"/>
        <a:ea typeface="Arial-Rounded"/>
        <a:cs typeface=""/>
      </a:majorFont>
      <a:minorFont>
        <a:latin typeface="Arial-Rounded"/>
        <a:ea typeface="Arial-Rounded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https://www.freeppt7.com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1">
      <a:majorFont>
        <a:latin typeface="Arial-Rounded"/>
        <a:ea typeface="Arial-Rounded"/>
        <a:cs typeface=""/>
      </a:majorFont>
      <a:minorFont>
        <a:latin typeface="Arial-Rounded"/>
        <a:ea typeface="Arial-Rounded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1_Office Theme">
  <a:themeElements>
    <a:clrScheme name="炫彩扁平2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FFBF53"/>
      </a:accent1>
      <a:accent2>
        <a:srgbClr val="F17475"/>
      </a:accent2>
      <a:accent3>
        <a:srgbClr val="01B3C5"/>
      </a:accent3>
      <a:accent4>
        <a:srgbClr val="77448C"/>
      </a:accent4>
      <a:accent5>
        <a:srgbClr val="00AF92"/>
      </a:accent5>
      <a:accent6>
        <a:srgbClr val="C65885"/>
      </a:accent6>
      <a:hlink>
        <a:srgbClr val="FCC79F"/>
      </a:hlink>
      <a:folHlink>
        <a:srgbClr val="869FB7"/>
      </a:folHlink>
    </a:clrScheme>
    <a:fontScheme name="Custom 1">
      <a:majorFont>
        <a:latin typeface="Arial-Rounded"/>
        <a:ea typeface="Arial-Rounded"/>
        <a:cs typeface=""/>
      </a:majorFont>
      <a:minorFont>
        <a:latin typeface="Arial-Rounded"/>
        <a:ea typeface="Arial-Rounded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3_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1">
      <a:majorFont>
        <a:latin typeface="Arial-Rounded"/>
        <a:ea typeface="Arial-Rounded"/>
        <a:cs typeface=""/>
      </a:majorFont>
      <a:minorFont>
        <a:latin typeface="Arial-Rounded"/>
        <a:ea typeface="Arial-Rounded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461</TotalTime>
  <Words>254</Words>
  <Application>Microsoft Office PowerPoint</Application>
  <PresentationFormat>Widescreen</PresentationFormat>
  <Paragraphs>49</Paragraphs>
  <Slides>9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14</vt:i4>
      </vt:variant>
      <vt:variant>
        <vt:lpstr>Theme</vt:lpstr>
      </vt:variant>
      <vt:variant>
        <vt:i4>10</vt:i4>
      </vt:variant>
      <vt:variant>
        <vt:lpstr>Slide Titles</vt:lpstr>
      </vt:variant>
      <vt:variant>
        <vt:i4>9</vt:i4>
      </vt:variant>
    </vt:vector>
  </HeadingPairs>
  <TitlesOfParts>
    <vt:vector size="33" baseType="lpstr">
      <vt:lpstr>微软雅黑</vt:lpstr>
      <vt:lpstr>宋体</vt:lpstr>
      <vt:lpstr>Arial</vt:lpstr>
      <vt:lpstr>Arial-Rounded</vt:lpstr>
      <vt:lpstr>Calibri</vt:lpstr>
      <vt:lpstr>等线</vt:lpstr>
      <vt:lpstr>HP001 4 hàng</vt:lpstr>
      <vt:lpstr>ITC Avant Garde Std Bk</vt:lpstr>
      <vt:lpstr>黑体</vt:lpstr>
      <vt:lpstr>UTM Avo</vt:lpstr>
      <vt:lpstr>Wingdings</vt:lpstr>
      <vt:lpstr>华康海报体W12(P)</vt:lpstr>
      <vt:lpstr>字魂35号-经典雅黑</vt:lpstr>
      <vt:lpstr>字魂59号-创粗黑</vt:lpstr>
      <vt:lpstr>Office Theme</vt:lpstr>
      <vt:lpstr>1_Office 主题</vt:lpstr>
      <vt:lpstr>千图网海量PPT模板www.58pic.com​​</vt:lpstr>
      <vt:lpstr>2_Office 主题</vt:lpstr>
      <vt:lpstr>1_第一PPT，www.1ppt.com</vt:lpstr>
      <vt:lpstr>Office 主题​​</vt:lpstr>
      <vt:lpstr>https://www.freeppt7.com</vt:lpstr>
      <vt:lpstr>1_Office Theme</vt:lpstr>
      <vt:lpstr>3_Office 主题​​</vt:lpstr>
      <vt:lpstr>2_Office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tran thao</dc:creator>
  <cp:lastModifiedBy>Administrator</cp:lastModifiedBy>
  <cp:revision>43</cp:revision>
  <dcterms:created xsi:type="dcterms:W3CDTF">2021-07-20T01:55:21Z</dcterms:created>
  <dcterms:modified xsi:type="dcterms:W3CDTF">2025-04-02T03:25:23Z</dcterms:modified>
</cp:coreProperties>
</file>