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300" r:id="rId2"/>
    <p:sldId id="286" r:id="rId3"/>
    <p:sldId id="287" r:id="rId4"/>
    <p:sldId id="259" r:id="rId5"/>
    <p:sldId id="288" r:id="rId6"/>
    <p:sldId id="273" r:id="rId7"/>
    <p:sldId id="290" r:id="rId8"/>
    <p:sldId id="289" r:id="rId9"/>
    <p:sldId id="274" r:id="rId10"/>
    <p:sldId id="291" r:id="rId11"/>
    <p:sldId id="292" r:id="rId12"/>
    <p:sldId id="293" r:id="rId13"/>
    <p:sldId id="295" r:id="rId14"/>
    <p:sldId id="275" r:id="rId15"/>
    <p:sldId id="296" r:id="rId16"/>
    <p:sldId id="297" r:id="rId17"/>
    <p:sldId id="298" r:id="rId18"/>
    <p:sldId id="299" r:id="rId19"/>
    <p:sldId id="272" r:id="rId20"/>
  </p:sldIdLst>
  <p:sldSz cx="12192000" cy="6858000"/>
  <p:notesSz cx="6858000" cy="9144000"/>
  <p:custDataLst>
    <p:tags r:id="rId21"/>
  </p:custData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6885C"/>
    <a:srgbClr val="B4EFFF"/>
    <a:srgbClr val="F72F98"/>
    <a:srgbClr val="F8526B"/>
    <a:srgbClr val="F786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-39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1329341" y="513078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010573" y="3125451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846083" y="6159073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49FDBB5-A5A6-4316-8393-3F5017974D4E}"/>
              </a:ext>
            </a:extLst>
          </p:cNvPr>
          <p:cNvSpPr txBox="1"/>
          <p:nvPr userDrawn="1"/>
        </p:nvSpPr>
        <p:spPr>
          <a:xfrm>
            <a:off x="8680017" y="848207"/>
            <a:ext cx="42257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QUÊ HƯƠNG EM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="" xmlns:a16="http://schemas.microsoft.com/office/drawing/2014/main" id="{32BE6A57-6C0B-4A18-A1E6-77ABFCD091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565" y="1478407"/>
            <a:ext cx="6096315" cy="526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Google Shape;28;p3">
            <a:extLst>
              <a:ext uri="{FF2B5EF4-FFF2-40B4-BE49-F238E27FC236}">
                <a16:creationId xmlns="" xmlns:a16="http://schemas.microsoft.com/office/drawing/2014/main" id="{CE1FEF7C-A608-465F-872F-2E82D0183C7F}"/>
              </a:ext>
            </a:extLst>
          </p:cNvPr>
          <p:cNvSpPr/>
          <p:nvPr userDrawn="1"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31;p3">
            <a:extLst>
              <a:ext uri="{FF2B5EF4-FFF2-40B4-BE49-F238E27FC236}">
                <a16:creationId xmlns="" xmlns:a16="http://schemas.microsoft.com/office/drawing/2014/main" id="{8B9286E6-3564-422A-81A0-228AF960DCAF}"/>
              </a:ext>
            </a:extLst>
          </p:cNvPr>
          <p:cNvSpPr/>
          <p:nvPr userDrawn="1"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32;p3">
            <a:extLst>
              <a:ext uri="{FF2B5EF4-FFF2-40B4-BE49-F238E27FC236}">
                <a16:creationId xmlns="" xmlns:a16="http://schemas.microsoft.com/office/drawing/2014/main" id="{2E373646-138F-4174-B5DC-CB02BCF86D7C}"/>
              </a:ext>
            </a:extLst>
          </p:cNvPr>
          <p:cNvSpPr/>
          <p:nvPr userDrawn="1"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33;p3">
            <a:extLst>
              <a:ext uri="{FF2B5EF4-FFF2-40B4-BE49-F238E27FC236}">
                <a16:creationId xmlns="" xmlns:a16="http://schemas.microsoft.com/office/drawing/2014/main" id="{BAFBCB57-75BE-4E7E-AACA-A67F31E6AAAE}"/>
              </a:ext>
            </a:extLst>
          </p:cNvPr>
          <p:cNvSpPr/>
          <p:nvPr userDrawn="1"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36;p3">
            <a:extLst>
              <a:ext uri="{FF2B5EF4-FFF2-40B4-BE49-F238E27FC236}">
                <a16:creationId xmlns="" xmlns:a16="http://schemas.microsoft.com/office/drawing/2014/main" id="{2B950039-EE59-4687-A35C-612053A19A03}"/>
              </a:ext>
            </a:extLst>
          </p:cNvPr>
          <p:cNvSpPr/>
          <p:nvPr userDrawn="1"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" name="Google Shape;39;p3">
            <a:extLst>
              <a:ext uri="{FF2B5EF4-FFF2-40B4-BE49-F238E27FC236}">
                <a16:creationId xmlns="" xmlns:a16="http://schemas.microsoft.com/office/drawing/2014/main" id="{679E8608-4B1D-4040-98D9-863C35FBD356}"/>
              </a:ext>
            </a:extLst>
          </p:cNvPr>
          <p:cNvSpPr/>
          <p:nvPr userDrawn="1"/>
        </p:nvSpPr>
        <p:spPr>
          <a:xfrm>
            <a:off x="1035449" y="602411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60A80D99-9069-4588-88B1-CEE0DE893D97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176039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bg>
      <p:bgPr>
        <a:solidFill>
          <a:schemeClr val="bg1">
            <a:lumMod val="60000"/>
            <a:lumOff val="40000"/>
          </a:scheme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452A164-8E52-4B2A-822E-00B7542127E8}"/>
              </a:ext>
            </a:extLst>
          </p:cNvPr>
          <p:cNvSpPr/>
          <p:nvPr userDrawn="1"/>
        </p:nvSpPr>
        <p:spPr>
          <a:xfrm>
            <a:off x="321734" y="237067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281780" y="118534"/>
            <a:ext cx="11497733" cy="6620932"/>
            <a:chOff x="414535" y="398669"/>
            <a:chExt cx="8159441" cy="4410297"/>
          </a:xfrm>
          <a:solidFill>
            <a:schemeClr val="accent2"/>
          </a:solidFill>
        </p:grpSpPr>
        <p:sp>
          <p:nvSpPr>
            <p:cNvPr id="12" name="Google Shape;12;p2"/>
            <p:cNvSpPr/>
            <p:nvPr/>
          </p:nvSpPr>
          <p:spPr>
            <a:xfrm>
              <a:off x="6685541" y="4518232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16"/>
                  </a:lnTo>
                  <a:cubicBezTo>
                    <a:pt x="175704" y="250570"/>
                    <a:pt x="157257" y="269017"/>
                    <a:pt x="134514" y="269017"/>
                  </a:cubicBezTo>
                  <a:cubicBezTo>
                    <a:pt x="111770" y="269017"/>
                    <a:pt x="93323" y="250570"/>
                    <a:pt x="93323" y="227816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09279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4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4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719298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72198" y="2495532"/>
              <a:ext cx="201779" cy="202435"/>
            </a:xfrm>
            <a:custGeom>
              <a:avLst/>
              <a:gdLst/>
              <a:ahLst/>
              <a:cxnLst/>
              <a:rect l="l" t="t" r="r" b="b"/>
              <a:pathLst>
                <a:path w="269038" h="269017" extrusionOk="0">
                  <a:moveTo>
                    <a:pt x="41200" y="93323"/>
                  </a:moveTo>
                  <a:lnTo>
                    <a:pt x="93334" y="93323"/>
                  </a:lnTo>
                  <a:lnTo>
                    <a:pt x="93334" y="41190"/>
                  </a:lnTo>
                  <a:cubicBezTo>
                    <a:pt x="93334" y="18436"/>
                    <a:pt x="111781" y="0"/>
                    <a:pt x="134524" y="0"/>
                  </a:cubicBezTo>
                  <a:cubicBezTo>
                    <a:pt x="157268" y="0"/>
                    <a:pt x="175715" y="18436"/>
                    <a:pt x="175715" y="41190"/>
                  </a:cubicBezTo>
                  <a:lnTo>
                    <a:pt x="175715" y="93323"/>
                  </a:lnTo>
                  <a:lnTo>
                    <a:pt x="227848" y="93323"/>
                  </a:lnTo>
                  <a:cubicBezTo>
                    <a:pt x="250592" y="93323"/>
                    <a:pt x="269038" y="111759"/>
                    <a:pt x="269038" y="134514"/>
                  </a:cubicBezTo>
                  <a:cubicBezTo>
                    <a:pt x="269038" y="157268"/>
                    <a:pt x="250592" y="175704"/>
                    <a:pt x="227848" y="175704"/>
                  </a:cubicBezTo>
                  <a:lnTo>
                    <a:pt x="175715" y="175704"/>
                  </a:lnTo>
                  <a:lnTo>
                    <a:pt x="175715" y="227827"/>
                  </a:lnTo>
                  <a:cubicBezTo>
                    <a:pt x="175715" y="250581"/>
                    <a:pt x="157268" y="269017"/>
                    <a:pt x="134524" y="269017"/>
                  </a:cubicBezTo>
                  <a:cubicBezTo>
                    <a:pt x="111781" y="269017"/>
                    <a:pt x="93334" y="250581"/>
                    <a:pt x="93334" y="227827"/>
                  </a:cubicBezTo>
                  <a:lnTo>
                    <a:pt x="93334" y="175704"/>
                  </a:lnTo>
                  <a:lnTo>
                    <a:pt x="4120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20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14535" y="2484754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249166" y="4465700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886155" y="531542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44917" y="4538950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968893" y="4446205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15528" y="4527114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288011" y="398669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77243" y="430751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289FEB59-9F1B-409C-837D-E20FF8DA4D5B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342103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23E994F-4FCF-4A9F-BB15-DF78F9F6B7A0}"/>
              </a:ext>
            </a:extLst>
          </p:cNvPr>
          <p:cNvSpPr txBox="1"/>
          <p:nvPr userDrawn="1"/>
        </p:nvSpPr>
        <p:spPr>
          <a:xfrm>
            <a:off x="3684663" y="6634701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49FDBB5-A5A6-4316-8393-3F5017974D4E}"/>
              </a:ext>
            </a:extLst>
          </p:cNvPr>
          <p:cNvSpPr txBox="1"/>
          <p:nvPr userDrawn="1"/>
        </p:nvSpPr>
        <p:spPr>
          <a:xfrm>
            <a:off x="4675638" y="909619"/>
            <a:ext cx="7536449" cy="603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     KÍNH   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    TRỌNG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   THẦY GIÁO, CÔ GIÁO VÀ YÊU QUÝ BẠN BÈ</a:t>
            </a: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678923" y="569070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0659454" y="5555748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010573" y="3125451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178295" y="6266196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2</a:t>
            </a:r>
          </a:p>
        </p:txBody>
      </p:sp>
      <p:pic>
        <p:nvPicPr>
          <p:cNvPr id="4" name="Picture 3" descr="A picture containing text, vector graphics&#10;&#10;Description automatically generated">
            <a:extLst>
              <a:ext uri="{FF2B5EF4-FFF2-40B4-BE49-F238E27FC236}">
                <a16:creationId xmlns="" xmlns:a16="http://schemas.microsoft.com/office/drawing/2014/main" id="{1615A6E5-55AE-4AF3-8171-CF240090A2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5966" y="1482254"/>
            <a:ext cx="3929071" cy="392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6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bg>
      <p:bgPr>
        <a:solidFill>
          <a:schemeClr val="dk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340636" y="251219"/>
            <a:ext cx="11497733" cy="6352781"/>
            <a:chOff x="262135" y="188414"/>
            <a:chExt cx="8616641" cy="4620554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1" cy="4620554"/>
              <a:chOff x="262135" y="188414"/>
              <a:chExt cx="8616641" cy="4620554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515528" y="4527116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77243" y="430748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2C03D41-29FD-4C24-93B7-ACF0440DE42A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6743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tx2">
              <a:lumMod val="9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1329341" y="513078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49FDBB5-A5A6-4316-8393-3F5017974D4E}"/>
              </a:ext>
            </a:extLst>
          </p:cNvPr>
          <p:cNvSpPr txBox="1"/>
          <p:nvPr userDrawn="1"/>
        </p:nvSpPr>
        <p:spPr>
          <a:xfrm>
            <a:off x="8680017" y="848207"/>
            <a:ext cx="42257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QUÝ TRỌNG THỜI GIAN</a:t>
            </a: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576997" y="1755013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846083" y="6159073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3</a:t>
            </a:r>
          </a:p>
        </p:txBody>
      </p:sp>
      <p:pic>
        <p:nvPicPr>
          <p:cNvPr id="4098" name="Picture 2" descr="Cute children playing at pencil house Premium Vector">
            <a:extLst>
              <a:ext uri="{FF2B5EF4-FFF2-40B4-BE49-F238E27FC236}">
                <a16:creationId xmlns="" xmlns:a16="http://schemas.microsoft.com/office/drawing/2014/main" id="{26AF47D7-F8C3-4710-84DF-FDFCDEF039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20" y="1275121"/>
            <a:ext cx="4328489" cy="550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Google Shape;28;p3">
            <a:extLst>
              <a:ext uri="{FF2B5EF4-FFF2-40B4-BE49-F238E27FC236}">
                <a16:creationId xmlns="" xmlns:a16="http://schemas.microsoft.com/office/drawing/2014/main" id="{A8F09454-8788-4190-86FB-DD38471C58D1}"/>
              </a:ext>
            </a:extLst>
          </p:cNvPr>
          <p:cNvSpPr/>
          <p:nvPr userDrawn="1"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31;p3">
            <a:extLst>
              <a:ext uri="{FF2B5EF4-FFF2-40B4-BE49-F238E27FC236}">
                <a16:creationId xmlns="" xmlns:a16="http://schemas.microsoft.com/office/drawing/2014/main" id="{7475D6F5-5CC9-4492-88E1-8F3ADE6303ED}"/>
              </a:ext>
            </a:extLst>
          </p:cNvPr>
          <p:cNvSpPr/>
          <p:nvPr userDrawn="1"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32;p3">
            <a:extLst>
              <a:ext uri="{FF2B5EF4-FFF2-40B4-BE49-F238E27FC236}">
                <a16:creationId xmlns="" xmlns:a16="http://schemas.microsoft.com/office/drawing/2014/main" id="{5DAD4EC7-8CC9-4988-9B2E-EE5891519296}"/>
              </a:ext>
            </a:extLst>
          </p:cNvPr>
          <p:cNvSpPr/>
          <p:nvPr userDrawn="1"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33;p3">
            <a:extLst>
              <a:ext uri="{FF2B5EF4-FFF2-40B4-BE49-F238E27FC236}">
                <a16:creationId xmlns="" xmlns:a16="http://schemas.microsoft.com/office/drawing/2014/main" id="{47CA47C2-FDAD-4CE4-8131-DFCABFC8BA3E}"/>
              </a:ext>
            </a:extLst>
          </p:cNvPr>
          <p:cNvSpPr/>
          <p:nvPr userDrawn="1"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36;p3">
            <a:extLst>
              <a:ext uri="{FF2B5EF4-FFF2-40B4-BE49-F238E27FC236}">
                <a16:creationId xmlns="" xmlns:a16="http://schemas.microsoft.com/office/drawing/2014/main" id="{314752F8-EF0C-43B8-9AA3-5B5800B38D7C}"/>
              </a:ext>
            </a:extLst>
          </p:cNvPr>
          <p:cNvSpPr/>
          <p:nvPr userDrawn="1"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" name="Google Shape;39;p3">
            <a:extLst>
              <a:ext uri="{FF2B5EF4-FFF2-40B4-BE49-F238E27FC236}">
                <a16:creationId xmlns="" xmlns:a16="http://schemas.microsoft.com/office/drawing/2014/main" id="{10E76702-E494-42C2-821E-CFEA1D7FF992}"/>
              </a:ext>
            </a:extLst>
          </p:cNvPr>
          <p:cNvSpPr/>
          <p:nvPr userDrawn="1"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E4AAE9D6-32CE-4088-98EA-A98425878F81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4223716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452A164-8E52-4B2A-822E-00B7542127E8}"/>
              </a:ext>
            </a:extLst>
          </p:cNvPr>
          <p:cNvSpPr/>
          <p:nvPr userDrawn="1"/>
        </p:nvSpPr>
        <p:spPr>
          <a:xfrm>
            <a:off x="321734" y="237067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281780" y="118534"/>
            <a:ext cx="11497733" cy="6620932"/>
            <a:chOff x="414535" y="398669"/>
            <a:chExt cx="8159441" cy="4410297"/>
          </a:xfrm>
          <a:solidFill>
            <a:schemeClr val="accent2"/>
          </a:solidFill>
        </p:grpSpPr>
        <p:sp>
          <p:nvSpPr>
            <p:cNvPr id="12" name="Google Shape;12;p2"/>
            <p:cNvSpPr/>
            <p:nvPr/>
          </p:nvSpPr>
          <p:spPr>
            <a:xfrm>
              <a:off x="6685541" y="4518232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16"/>
                  </a:lnTo>
                  <a:cubicBezTo>
                    <a:pt x="175704" y="250570"/>
                    <a:pt x="157257" y="269017"/>
                    <a:pt x="134514" y="269017"/>
                  </a:cubicBezTo>
                  <a:cubicBezTo>
                    <a:pt x="111770" y="269017"/>
                    <a:pt x="93323" y="250570"/>
                    <a:pt x="93323" y="227816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09279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4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4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719298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72198" y="2495532"/>
              <a:ext cx="201779" cy="202435"/>
            </a:xfrm>
            <a:custGeom>
              <a:avLst/>
              <a:gdLst/>
              <a:ahLst/>
              <a:cxnLst/>
              <a:rect l="l" t="t" r="r" b="b"/>
              <a:pathLst>
                <a:path w="269038" h="269017" extrusionOk="0">
                  <a:moveTo>
                    <a:pt x="41200" y="93323"/>
                  </a:moveTo>
                  <a:lnTo>
                    <a:pt x="93334" y="93323"/>
                  </a:lnTo>
                  <a:lnTo>
                    <a:pt x="93334" y="41190"/>
                  </a:lnTo>
                  <a:cubicBezTo>
                    <a:pt x="93334" y="18436"/>
                    <a:pt x="111781" y="0"/>
                    <a:pt x="134524" y="0"/>
                  </a:cubicBezTo>
                  <a:cubicBezTo>
                    <a:pt x="157268" y="0"/>
                    <a:pt x="175715" y="18436"/>
                    <a:pt x="175715" y="41190"/>
                  </a:cubicBezTo>
                  <a:lnTo>
                    <a:pt x="175715" y="93323"/>
                  </a:lnTo>
                  <a:lnTo>
                    <a:pt x="227848" y="93323"/>
                  </a:lnTo>
                  <a:cubicBezTo>
                    <a:pt x="250592" y="93323"/>
                    <a:pt x="269038" y="111759"/>
                    <a:pt x="269038" y="134514"/>
                  </a:cubicBezTo>
                  <a:cubicBezTo>
                    <a:pt x="269038" y="157268"/>
                    <a:pt x="250592" y="175704"/>
                    <a:pt x="227848" y="175704"/>
                  </a:cubicBezTo>
                  <a:lnTo>
                    <a:pt x="175715" y="175704"/>
                  </a:lnTo>
                  <a:lnTo>
                    <a:pt x="175715" y="227827"/>
                  </a:lnTo>
                  <a:cubicBezTo>
                    <a:pt x="175715" y="250581"/>
                    <a:pt x="157268" y="269017"/>
                    <a:pt x="134524" y="269017"/>
                  </a:cubicBezTo>
                  <a:cubicBezTo>
                    <a:pt x="111781" y="269017"/>
                    <a:pt x="93334" y="250581"/>
                    <a:pt x="93334" y="227827"/>
                  </a:cubicBezTo>
                  <a:lnTo>
                    <a:pt x="93334" y="175704"/>
                  </a:lnTo>
                  <a:lnTo>
                    <a:pt x="4120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20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14535" y="2484754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249166" y="4465700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886155" y="531542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44917" y="4538950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968893" y="4446205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15528" y="4527114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288011" y="398669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77243" y="430751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61541BB-FAD3-4394-A920-0FA51790377E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129308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49FDBB5-A5A6-4316-8393-3F5017974D4E}"/>
              </a:ext>
            </a:extLst>
          </p:cNvPr>
          <p:cNvSpPr txBox="1"/>
          <p:nvPr userDrawn="1"/>
        </p:nvSpPr>
        <p:spPr>
          <a:xfrm>
            <a:off x="8680017" y="848207"/>
            <a:ext cx="4225764" cy="603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NHẬN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LỖI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VÀ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SỬA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LỖI</a:t>
            </a:r>
          </a:p>
        </p:txBody>
      </p:sp>
      <p:sp>
        <p:nvSpPr>
          <p:cNvPr id="30" name="Google Shape;30;p3"/>
          <p:cNvSpPr/>
          <p:nvPr/>
        </p:nvSpPr>
        <p:spPr>
          <a:xfrm>
            <a:off x="9303213" y="389218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598369" y="2248198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846083" y="6159073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895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CHỦ ĐỀ 4</a:t>
            </a:r>
          </a:p>
        </p:txBody>
      </p:sp>
      <p:pic>
        <p:nvPicPr>
          <p:cNvPr id="1026" name="Picture 2" descr="IV: 5 biện pháp có thể giúp trẻ biết nghe lời và xây dựng nhân cách vững  vàng khi lớn lên">
            <a:extLst>
              <a:ext uri="{FF2B5EF4-FFF2-40B4-BE49-F238E27FC236}">
                <a16:creationId xmlns="" xmlns:a16="http://schemas.microsoft.com/office/drawing/2014/main" id="{6410E087-DD10-4329-B726-BAB2B3B44F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9" b="98131" l="8219" r="90411">
                        <a14:foregroundMark x1="54110" y1="90966" x2="63242" y2="95327"/>
                        <a14:foregroundMark x1="80594" y1="16199" x2="85388" y2="90966"/>
                        <a14:foregroundMark x1="84932" y1="49221" x2="90411" y2="56075"/>
                        <a14:foregroundMark x1="80822" y1="51713" x2="78311" y2="84424"/>
                        <a14:foregroundMark x1="75799" y1="57944" x2="75799" y2="58255"/>
                        <a14:foregroundMark x1="77854" y1="88474" x2="84703" y2="94081"/>
                        <a14:foregroundMark x1="17288" y1="78816" x2="19635" y2="96573"/>
                        <a14:foregroundMark x1="17247" y1="78505" x2="17288" y2="78816"/>
                        <a14:foregroundMark x1="14612" y1="58567" x2="17247" y2="78505"/>
                        <a14:foregroundMark x1="51142" y1="98131" x2="63242" y2="98442"/>
                        <a14:foregroundMark x1="89726" y1="59190" x2="89726" y2="59502"/>
                        <a14:foregroundMark x1="80822" y1="52025" x2="76941" y2="78505"/>
                        <a14:foregroundMark x1="82192" y1="50467" x2="82192" y2="50467"/>
                        <a14:foregroundMark x1="81735" y1="48910" x2="81735" y2="48910"/>
                        <a14:foregroundMark x1="80594" y1="48910" x2="80594" y2="48910"/>
                        <a14:foregroundMark x1="24201" y1="98131" x2="24201" y2="98131"/>
                        <a14:foregroundMark x1="8219" y1="77570" x2="8219" y2="77570"/>
                        <a14:foregroundMark x1="41553" y1="83801" x2="41553" y2="83801"/>
                        <a14:foregroundMark x1="26941" y1="63240" x2="26941" y2="63240"/>
                        <a14:foregroundMark x1="40411" y1="85047" x2="40411" y2="82866"/>
                        <a14:backgroundMark x1="14612" y1="78505" x2="14612" y2="78505"/>
                        <a14:backgroundMark x1="12557" y1="76947" x2="12557" y2="76947"/>
                        <a14:backgroundMark x1="17123" y1="78816" x2="17123" y2="78816"/>
                        <a14:backgroundMark x1="17580" y1="78816" x2="17580" y2="78816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971" y="2495261"/>
            <a:ext cx="5951836" cy="436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28;p3">
            <a:extLst>
              <a:ext uri="{FF2B5EF4-FFF2-40B4-BE49-F238E27FC236}">
                <a16:creationId xmlns="" xmlns:a16="http://schemas.microsoft.com/office/drawing/2014/main" id="{9A9E6374-6F27-4919-828F-EDB8D36687CA}"/>
              </a:ext>
            </a:extLst>
          </p:cNvPr>
          <p:cNvSpPr/>
          <p:nvPr userDrawn="1"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31;p3">
            <a:extLst>
              <a:ext uri="{FF2B5EF4-FFF2-40B4-BE49-F238E27FC236}">
                <a16:creationId xmlns="" xmlns:a16="http://schemas.microsoft.com/office/drawing/2014/main" id="{08181C7D-9182-4C61-8E2B-2996BEB330D7}"/>
              </a:ext>
            </a:extLst>
          </p:cNvPr>
          <p:cNvSpPr/>
          <p:nvPr userDrawn="1"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32;p3">
            <a:extLst>
              <a:ext uri="{FF2B5EF4-FFF2-40B4-BE49-F238E27FC236}">
                <a16:creationId xmlns="" xmlns:a16="http://schemas.microsoft.com/office/drawing/2014/main" id="{A84F8B0B-AD1E-4180-B7EC-F7275A58B3CC}"/>
              </a:ext>
            </a:extLst>
          </p:cNvPr>
          <p:cNvSpPr/>
          <p:nvPr userDrawn="1"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" name="Google Shape;33;p3">
            <a:extLst>
              <a:ext uri="{FF2B5EF4-FFF2-40B4-BE49-F238E27FC236}">
                <a16:creationId xmlns="" xmlns:a16="http://schemas.microsoft.com/office/drawing/2014/main" id="{FA4B92BF-D0D0-45F0-8607-EDCF53D9735A}"/>
              </a:ext>
            </a:extLst>
          </p:cNvPr>
          <p:cNvSpPr/>
          <p:nvPr userDrawn="1"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" name="Google Shape;36;p3">
            <a:extLst>
              <a:ext uri="{FF2B5EF4-FFF2-40B4-BE49-F238E27FC236}">
                <a16:creationId xmlns="" xmlns:a16="http://schemas.microsoft.com/office/drawing/2014/main" id="{B0B3D858-9A4A-4251-9AA5-F05D60970416}"/>
              </a:ext>
            </a:extLst>
          </p:cNvPr>
          <p:cNvSpPr/>
          <p:nvPr userDrawn="1"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" name="Google Shape;39;p3">
            <a:extLst>
              <a:ext uri="{FF2B5EF4-FFF2-40B4-BE49-F238E27FC236}">
                <a16:creationId xmlns="" xmlns:a16="http://schemas.microsoft.com/office/drawing/2014/main" id="{E13B4C12-5701-460B-86DE-FEE31944CC33}"/>
              </a:ext>
            </a:extLst>
          </p:cNvPr>
          <p:cNvSpPr/>
          <p:nvPr userDrawn="1"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5EF186DA-4F6F-4EB7-B7BF-4A5C7D7582CD}"/>
              </a:ext>
            </a:extLst>
          </p:cNvPr>
          <p:cNvSpPr txBox="1"/>
          <p:nvPr userDrawn="1"/>
        </p:nvSpPr>
        <p:spPr>
          <a:xfrm>
            <a:off x="9027688" y="6604772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1750999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bg>
      <p:bgPr>
        <a:solidFill>
          <a:srgbClr val="92D050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340636" y="251219"/>
            <a:ext cx="11497733" cy="6352781"/>
            <a:chOff x="262135" y="188414"/>
            <a:chExt cx="8616641" cy="4620554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1" cy="4620554"/>
              <a:chOff x="262135" y="188414"/>
              <a:chExt cx="8616641" cy="4620554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515528" y="4527116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77243" y="430748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5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CC72087-4FA3-4794-934B-D71FADABB62A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3205286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1329341" y="513078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010573" y="3125451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1035449" y="602411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846083" y="6159073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256798B-C569-4288-8547-D3A8F47EE487}"/>
              </a:ext>
            </a:extLst>
          </p:cNvPr>
          <p:cNvSpPr txBox="1"/>
          <p:nvPr userDrawn="1"/>
        </p:nvSpPr>
        <p:spPr>
          <a:xfrm>
            <a:off x="4828038" y="909619"/>
            <a:ext cx="7536449" cy="603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     BẢO   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    QUẢN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 ĐỒ DÙNG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CÁ NHÂN VÀ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        GIA ĐÌNH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="" xmlns:a16="http://schemas.microsoft.com/office/drawing/2014/main" id="{0775BC22-8A81-4B68-82BE-E53C9B004DA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EA8D"/>
              </a:clrFrom>
              <a:clrTo>
                <a:srgbClr val="FFEA8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"/>
          <a:stretch/>
        </p:blipFill>
        <p:spPr bwMode="auto">
          <a:xfrm>
            <a:off x="1796184" y="3292193"/>
            <a:ext cx="5351217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BF89F3C3-1506-4047-95DD-45D7831B32ED}"/>
              </a:ext>
            </a:extLst>
          </p:cNvPr>
          <p:cNvSpPr txBox="1"/>
          <p:nvPr userDrawn="1"/>
        </p:nvSpPr>
        <p:spPr>
          <a:xfrm>
            <a:off x="6874155" y="6584138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166814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bg>
      <p:bgPr>
        <a:solidFill>
          <a:schemeClr val="bg1">
            <a:lumMod val="60000"/>
            <a:lumOff val="40000"/>
          </a:scheme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452A164-8E52-4B2A-822E-00B7542127E8}"/>
              </a:ext>
            </a:extLst>
          </p:cNvPr>
          <p:cNvSpPr/>
          <p:nvPr userDrawn="1"/>
        </p:nvSpPr>
        <p:spPr>
          <a:xfrm>
            <a:off x="321734" y="237067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281780" y="118534"/>
            <a:ext cx="11497733" cy="6620932"/>
            <a:chOff x="414535" y="398669"/>
            <a:chExt cx="8159441" cy="4410297"/>
          </a:xfrm>
          <a:solidFill>
            <a:schemeClr val="accent2"/>
          </a:solidFill>
        </p:grpSpPr>
        <p:sp>
          <p:nvSpPr>
            <p:cNvPr id="12" name="Google Shape;12;p2"/>
            <p:cNvSpPr/>
            <p:nvPr/>
          </p:nvSpPr>
          <p:spPr>
            <a:xfrm>
              <a:off x="6685541" y="4518232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16"/>
                  </a:lnTo>
                  <a:cubicBezTo>
                    <a:pt x="175704" y="250570"/>
                    <a:pt x="157257" y="269017"/>
                    <a:pt x="134514" y="269017"/>
                  </a:cubicBezTo>
                  <a:cubicBezTo>
                    <a:pt x="111770" y="269017"/>
                    <a:pt x="93323" y="250570"/>
                    <a:pt x="93323" y="227816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09279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4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4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719298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72198" y="2495532"/>
              <a:ext cx="201779" cy="202435"/>
            </a:xfrm>
            <a:custGeom>
              <a:avLst/>
              <a:gdLst/>
              <a:ahLst/>
              <a:cxnLst/>
              <a:rect l="l" t="t" r="r" b="b"/>
              <a:pathLst>
                <a:path w="269038" h="269017" extrusionOk="0">
                  <a:moveTo>
                    <a:pt x="41200" y="93323"/>
                  </a:moveTo>
                  <a:lnTo>
                    <a:pt x="93334" y="93323"/>
                  </a:lnTo>
                  <a:lnTo>
                    <a:pt x="93334" y="41190"/>
                  </a:lnTo>
                  <a:cubicBezTo>
                    <a:pt x="93334" y="18436"/>
                    <a:pt x="111781" y="0"/>
                    <a:pt x="134524" y="0"/>
                  </a:cubicBezTo>
                  <a:cubicBezTo>
                    <a:pt x="157268" y="0"/>
                    <a:pt x="175715" y="18436"/>
                    <a:pt x="175715" y="41190"/>
                  </a:cubicBezTo>
                  <a:lnTo>
                    <a:pt x="175715" y="93323"/>
                  </a:lnTo>
                  <a:lnTo>
                    <a:pt x="227848" y="93323"/>
                  </a:lnTo>
                  <a:cubicBezTo>
                    <a:pt x="250592" y="93323"/>
                    <a:pt x="269038" y="111759"/>
                    <a:pt x="269038" y="134514"/>
                  </a:cubicBezTo>
                  <a:cubicBezTo>
                    <a:pt x="269038" y="157268"/>
                    <a:pt x="250592" y="175704"/>
                    <a:pt x="227848" y="175704"/>
                  </a:cubicBezTo>
                  <a:lnTo>
                    <a:pt x="175715" y="175704"/>
                  </a:lnTo>
                  <a:lnTo>
                    <a:pt x="175715" y="227827"/>
                  </a:lnTo>
                  <a:cubicBezTo>
                    <a:pt x="175715" y="250581"/>
                    <a:pt x="157268" y="269017"/>
                    <a:pt x="134524" y="269017"/>
                  </a:cubicBezTo>
                  <a:cubicBezTo>
                    <a:pt x="111781" y="269017"/>
                    <a:pt x="93334" y="250581"/>
                    <a:pt x="93334" y="227827"/>
                  </a:cubicBezTo>
                  <a:lnTo>
                    <a:pt x="93334" y="175704"/>
                  </a:lnTo>
                  <a:lnTo>
                    <a:pt x="4120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20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14535" y="2484754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249166" y="4465700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886155" y="531542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44917" y="4538950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968893" y="4446205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15528" y="4527114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288011" y="398669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77243" y="430751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FFC00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758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3" name="Picture 4" descr="Cute boy with many gesture expressions Premium Vector">
            <a:extLst>
              <a:ext uri="{FF2B5EF4-FFF2-40B4-BE49-F238E27FC236}">
                <a16:creationId xmlns="" xmlns:a16="http://schemas.microsoft.com/office/drawing/2014/main" id="{FECB7549-B6B1-4DE3-B268-C105DB5FD5A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9" t="48412" r="5014" b="3730"/>
          <a:stretch/>
        </p:blipFill>
        <p:spPr bwMode="auto">
          <a:xfrm rot="20822158">
            <a:off x="7159839" y="2626181"/>
            <a:ext cx="1318979" cy="204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49FDBB5-A5A6-4316-8393-3F5017974D4E}"/>
              </a:ext>
            </a:extLst>
          </p:cNvPr>
          <p:cNvSpPr txBox="1"/>
          <p:nvPr userDrawn="1"/>
        </p:nvSpPr>
        <p:spPr>
          <a:xfrm>
            <a:off x="8283016" y="1100807"/>
            <a:ext cx="3929071" cy="481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THỂ     </a:t>
            </a:r>
          </a:p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  HIỆN CẢM XÚC CÁ NHÂN</a:t>
            </a: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678923" y="569070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1863021" y="323719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9475798" y="1931176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178295" y="6266196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9050">
                  <a:solidFill>
                    <a:srgbClr val="D4373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6</a:t>
            </a:r>
          </a:p>
        </p:txBody>
      </p:sp>
      <p:pic>
        <p:nvPicPr>
          <p:cNvPr id="6148" name="Picture 4" descr="Cute boy with many gesture expressions Premium Vector">
            <a:extLst>
              <a:ext uri="{FF2B5EF4-FFF2-40B4-BE49-F238E27FC236}">
                <a16:creationId xmlns="" xmlns:a16="http://schemas.microsoft.com/office/drawing/2014/main" id="{49766EE7-F566-4AFB-A6C3-194958EA4FF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8" r="49435" b="52142"/>
          <a:stretch/>
        </p:blipFill>
        <p:spPr bwMode="auto">
          <a:xfrm rot="20647976">
            <a:off x="2799305" y="4360021"/>
            <a:ext cx="1318979" cy="204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6" descr="Garotinha fofa posa com várias expressões Vetor Premium">
            <a:extLst>
              <a:ext uri="{FF2B5EF4-FFF2-40B4-BE49-F238E27FC236}">
                <a16:creationId xmlns="" xmlns:a16="http://schemas.microsoft.com/office/drawing/2014/main" id="{E5D0FBA7-FDA5-4564-BA4F-CBB021929C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0" t="50410" r="55565" b="-25"/>
          <a:stretch/>
        </p:blipFill>
        <p:spPr bwMode="auto">
          <a:xfrm rot="748466">
            <a:off x="5437268" y="3073859"/>
            <a:ext cx="1370640" cy="2022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4" descr="Cute boy with many gesture expressions Premium Vector">
            <a:extLst>
              <a:ext uri="{FF2B5EF4-FFF2-40B4-BE49-F238E27FC236}">
                <a16:creationId xmlns="" xmlns:a16="http://schemas.microsoft.com/office/drawing/2014/main" id="{76E6E9AF-9A99-495C-8DF7-B3F9DCFDD1C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5965" r="27199" b="46177"/>
          <a:stretch/>
        </p:blipFill>
        <p:spPr bwMode="auto">
          <a:xfrm rot="378725">
            <a:off x="6369400" y="4468898"/>
            <a:ext cx="1318979" cy="204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0" name="Picture 6" descr="Garotinha fofa posa com várias expressões Vetor Premium">
            <a:extLst>
              <a:ext uri="{FF2B5EF4-FFF2-40B4-BE49-F238E27FC236}">
                <a16:creationId xmlns="" xmlns:a16="http://schemas.microsoft.com/office/drawing/2014/main" id="{B23D142A-6CDA-4512-B313-CF47EA158C9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0" t="1654" r="14615" b="48731"/>
          <a:stretch/>
        </p:blipFill>
        <p:spPr bwMode="auto">
          <a:xfrm>
            <a:off x="4178295" y="4163016"/>
            <a:ext cx="1370640" cy="2022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Google Shape;28;p3">
            <a:extLst>
              <a:ext uri="{FF2B5EF4-FFF2-40B4-BE49-F238E27FC236}">
                <a16:creationId xmlns="" xmlns:a16="http://schemas.microsoft.com/office/drawing/2014/main" id="{11279A89-778E-42ED-967F-5333033758C5}"/>
              </a:ext>
            </a:extLst>
          </p:cNvPr>
          <p:cNvSpPr/>
          <p:nvPr userDrawn="1"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" name="Google Shape;31;p3">
            <a:extLst>
              <a:ext uri="{FF2B5EF4-FFF2-40B4-BE49-F238E27FC236}">
                <a16:creationId xmlns="" xmlns:a16="http://schemas.microsoft.com/office/drawing/2014/main" id="{4DF0A3AF-40BE-4357-883E-88B26CDA9236}"/>
              </a:ext>
            </a:extLst>
          </p:cNvPr>
          <p:cNvSpPr/>
          <p:nvPr userDrawn="1"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" name="Google Shape;32;p3">
            <a:extLst>
              <a:ext uri="{FF2B5EF4-FFF2-40B4-BE49-F238E27FC236}">
                <a16:creationId xmlns="" xmlns:a16="http://schemas.microsoft.com/office/drawing/2014/main" id="{6BEA95D6-AE7C-463B-8794-0E678FF5BD6F}"/>
              </a:ext>
            </a:extLst>
          </p:cNvPr>
          <p:cNvSpPr/>
          <p:nvPr userDrawn="1"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" name="Google Shape;33;p3">
            <a:extLst>
              <a:ext uri="{FF2B5EF4-FFF2-40B4-BE49-F238E27FC236}">
                <a16:creationId xmlns="" xmlns:a16="http://schemas.microsoft.com/office/drawing/2014/main" id="{D3481FB4-93ED-4A2F-9694-B65CD39B0D0A}"/>
              </a:ext>
            </a:extLst>
          </p:cNvPr>
          <p:cNvSpPr/>
          <p:nvPr userDrawn="1"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3" name="Google Shape;36;p3">
            <a:extLst>
              <a:ext uri="{FF2B5EF4-FFF2-40B4-BE49-F238E27FC236}">
                <a16:creationId xmlns="" xmlns:a16="http://schemas.microsoft.com/office/drawing/2014/main" id="{CDBBC38C-DE88-44E8-B2F1-57A5FAB9ECB0}"/>
              </a:ext>
            </a:extLst>
          </p:cNvPr>
          <p:cNvSpPr/>
          <p:nvPr userDrawn="1"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4" name="Google Shape;39;p3">
            <a:extLst>
              <a:ext uri="{FF2B5EF4-FFF2-40B4-BE49-F238E27FC236}">
                <a16:creationId xmlns="" xmlns:a16="http://schemas.microsoft.com/office/drawing/2014/main" id="{953DA865-4072-4D81-BA18-791DDF362826}"/>
              </a:ext>
            </a:extLst>
          </p:cNvPr>
          <p:cNvSpPr/>
          <p:nvPr userDrawn="1"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FB3C8884-940E-4342-8C64-73674B7D1109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708238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bg>
      <p:bgPr>
        <a:solidFill>
          <a:schemeClr val="dk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340636" y="251219"/>
            <a:ext cx="11497733" cy="6352781"/>
            <a:chOff x="262135" y="188414"/>
            <a:chExt cx="8616641" cy="4620554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1" cy="4620554"/>
              <a:chOff x="262135" y="188414"/>
              <a:chExt cx="8616641" cy="4620554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515528" y="4527116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77243" y="430748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091805B-67E7-429E-A14C-448572DA2248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503532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chemeClr val="tx2">
              <a:lumMod val="9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1307969" y="5554038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49FDBB5-A5A6-4316-8393-3F5017974D4E}"/>
              </a:ext>
            </a:extLst>
          </p:cNvPr>
          <p:cNvSpPr txBox="1"/>
          <p:nvPr userDrawn="1"/>
        </p:nvSpPr>
        <p:spPr>
          <a:xfrm>
            <a:off x="8749964" y="921294"/>
            <a:ext cx="33820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TÌM   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 KIẾM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 SỰ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HỖ TRỢ</a:t>
            </a:r>
          </a:p>
        </p:txBody>
      </p:sp>
      <p:sp>
        <p:nvSpPr>
          <p:cNvPr id="31" name="Google Shape;31;p3"/>
          <p:cNvSpPr/>
          <p:nvPr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576997" y="1755013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F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846083" y="6159073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382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 w="13462">
                  <a:solidFill>
                    <a:srgbClr val="B2DEEE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bl" rotWithShape="0">
                    <a:srgbClr val="D43733"/>
                  </a:outerShdw>
                </a:effectLst>
                <a:uLnTx/>
                <a:uFillTx/>
                <a:latin typeface="+mj-lt"/>
                <a:cs typeface="Arial"/>
                <a:sym typeface="Arial"/>
              </a:rPr>
              <a:t>CHỦ ĐỀ 7</a:t>
            </a:r>
          </a:p>
        </p:txBody>
      </p:sp>
      <p:pic>
        <p:nvPicPr>
          <p:cNvPr id="7170" name="Picture 2" descr="Happy cute student kid boy with book Premium Vector">
            <a:extLst>
              <a:ext uri="{FF2B5EF4-FFF2-40B4-BE49-F238E27FC236}">
                <a16:creationId xmlns="" xmlns:a16="http://schemas.microsoft.com/office/drawing/2014/main" id="{E0B3CC3E-8E44-4CAA-BEA7-A57E477BE8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331" y="2675710"/>
            <a:ext cx="4524315" cy="452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23F362A-C07B-4CE2-A439-135B6FDD1EED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949843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452A164-8E52-4B2A-822E-00B7542127E8}"/>
              </a:ext>
            </a:extLst>
          </p:cNvPr>
          <p:cNvSpPr/>
          <p:nvPr userDrawn="1"/>
        </p:nvSpPr>
        <p:spPr>
          <a:xfrm>
            <a:off x="321734" y="237067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270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281780" y="118534"/>
            <a:ext cx="11497733" cy="6620932"/>
            <a:chOff x="414535" y="398669"/>
            <a:chExt cx="8159441" cy="4410297"/>
          </a:xfrm>
          <a:solidFill>
            <a:schemeClr val="accent2"/>
          </a:solidFill>
        </p:grpSpPr>
        <p:sp>
          <p:nvSpPr>
            <p:cNvPr id="12" name="Google Shape;12;p2"/>
            <p:cNvSpPr/>
            <p:nvPr/>
          </p:nvSpPr>
          <p:spPr>
            <a:xfrm>
              <a:off x="6685541" y="4518232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16"/>
                  </a:lnTo>
                  <a:cubicBezTo>
                    <a:pt x="175704" y="250570"/>
                    <a:pt x="157257" y="269017"/>
                    <a:pt x="134514" y="269017"/>
                  </a:cubicBezTo>
                  <a:cubicBezTo>
                    <a:pt x="111770" y="269017"/>
                    <a:pt x="93323" y="250570"/>
                    <a:pt x="93323" y="227816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09279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4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4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719298" y="426478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72198" y="2495532"/>
              <a:ext cx="201779" cy="202435"/>
            </a:xfrm>
            <a:custGeom>
              <a:avLst/>
              <a:gdLst/>
              <a:ahLst/>
              <a:cxnLst/>
              <a:rect l="l" t="t" r="r" b="b"/>
              <a:pathLst>
                <a:path w="269038" h="269017" extrusionOk="0">
                  <a:moveTo>
                    <a:pt x="41200" y="93323"/>
                  </a:moveTo>
                  <a:lnTo>
                    <a:pt x="93334" y="93323"/>
                  </a:lnTo>
                  <a:lnTo>
                    <a:pt x="93334" y="41190"/>
                  </a:lnTo>
                  <a:cubicBezTo>
                    <a:pt x="93334" y="18436"/>
                    <a:pt x="111781" y="0"/>
                    <a:pt x="134524" y="0"/>
                  </a:cubicBezTo>
                  <a:cubicBezTo>
                    <a:pt x="157268" y="0"/>
                    <a:pt x="175715" y="18436"/>
                    <a:pt x="175715" y="41190"/>
                  </a:cubicBezTo>
                  <a:lnTo>
                    <a:pt x="175715" y="93323"/>
                  </a:lnTo>
                  <a:lnTo>
                    <a:pt x="227848" y="93323"/>
                  </a:lnTo>
                  <a:cubicBezTo>
                    <a:pt x="250592" y="93323"/>
                    <a:pt x="269038" y="111759"/>
                    <a:pt x="269038" y="134514"/>
                  </a:cubicBezTo>
                  <a:cubicBezTo>
                    <a:pt x="269038" y="157268"/>
                    <a:pt x="250592" y="175704"/>
                    <a:pt x="227848" y="175704"/>
                  </a:cubicBezTo>
                  <a:lnTo>
                    <a:pt x="175715" y="175704"/>
                  </a:lnTo>
                  <a:lnTo>
                    <a:pt x="175715" y="227827"/>
                  </a:lnTo>
                  <a:cubicBezTo>
                    <a:pt x="175715" y="250581"/>
                    <a:pt x="157268" y="269017"/>
                    <a:pt x="134524" y="269017"/>
                  </a:cubicBezTo>
                  <a:cubicBezTo>
                    <a:pt x="111781" y="269017"/>
                    <a:pt x="93334" y="250581"/>
                    <a:pt x="93334" y="227827"/>
                  </a:cubicBezTo>
                  <a:lnTo>
                    <a:pt x="93334" y="175704"/>
                  </a:lnTo>
                  <a:lnTo>
                    <a:pt x="41200" y="175704"/>
                  </a:lnTo>
                  <a:cubicBezTo>
                    <a:pt x="18457" y="175704"/>
                    <a:pt x="0" y="157268"/>
                    <a:pt x="0" y="134514"/>
                  </a:cubicBezTo>
                  <a:cubicBezTo>
                    <a:pt x="0" y="111759"/>
                    <a:pt x="18457" y="93323"/>
                    <a:pt x="4120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14535" y="2484754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249166" y="4465700"/>
              <a:ext cx="201771" cy="202435"/>
            </a:xfrm>
            <a:custGeom>
              <a:avLst/>
              <a:gdLst/>
              <a:ahLst/>
              <a:cxnLst/>
              <a:rect l="l" t="t" r="r" b="b"/>
              <a:pathLst>
                <a:path w="269028" h="269017" extrusionOk="0">
                  <a:moveTo>
                    <a:pt x="41190" y="93323"/>
                  </a:moveTo>
                  <a:lnTo>
                    <a:pt x="93323" y="93323"/>
                  </a:lnTo>
                  <a:lnTo>
                    <a:pt x="93323" y="41190"/>
                  </a:lnTo>
                  <a:cubicBezTo>
                    <a:pt x="93323" y="18436"/>
                    <a:pt x="111770" y="0"/>
                    <a:pt x="134514" y="0"/>
                  </a:cubicBezTo>
                  <a:cubicBezTo>
                    <a:pt x="157257" y="0"/>
                    <a:pt x="175704" y="18436"/>
                    <a:pt x="175704" y="41190"/>
                  </a:cubicBezTo>
                  <a:lnTo>
                    <a:pt x="175704" y="93323"/>
                  </a:lnTo>
                  <a:lnTo>
                    <a:pt x="227837" y="93323"/>
                  </a:lnTo>
                  <a:cubicBezTo>
                    <a:pt x="250581" y="93323"/>
                    <a:pt x="269028" y="111759"/>
                    <a:pt x="269028" y="134514"/>
                  </a:cubicBezTo>
                  <a:cubicBezTo>
                    <a:pt x="269028" y="157268"/>
                    <a:pt x="250581" y="175704"/>
                    <a:pt x="227837" y="175704"/>
                  </a:cubicBezTo>
                  <a:lnTo>
                    <a:pt x="175704" y="175704"/>
                  </a:lnTo>
                  <a:lnTo>
                    <a:pt x="175704" y="227827"/>
                  </a:lnTo>
                  <a:cubicBezTo>
                    <a:pt x="175704" y="250581"/>
                    <a:pt x="157257" y="269017"/>
                    <a:pt x="134514" y="269017"/>
                  </a:cubicBezTo>
                  <a:cubicBezTo>
                    <a:pt x="111770" y="269017"/>
                    <a:pt x="93323" y="250581"/>
                    <a:pt x="93323" y="227827"/>
                  </a:cubicBezTo>
                  <a:lnTo>
                    <a:pt x="93323" y="175704"/>
                  </a:lnTo>
                  <a:lnTo>
                    <a:pt x="41190" y="175704"/>
                  </a:lnTo>
                  <a:cubicBezTo>
                    <a:pt x="18446" y="175704"/>
                    <a:pt x="0" y="157268"/>
                    <a:pt x="0" y="134514"/>
                  </a:cubicBezTo>
                  <a:cubicBezTo>
                    <a:pt x="0" y="111759"/>
                    <a:pt x="18446" y="93323"/>
                    <a:pt x="41190" y="9332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886155" y="531542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44917" y="4538950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74415" y="213857"/>
                  </a:moveTo>
                  <a:lnTo>
                    <a:pt x="85026" y="213857"/>
                  </a:lnTo>
                  <a:cubicBezTo>
                    <a:pt x="38142" y="213857"/>
                    <a:pt x="0" y="175715"/>
                    <a:pt x="0" y="128830"/>
                  </a:cubicBezTo>
                  <a:cubicBezTo>
                    <a:pt x="0" y="81946"/>
                    <a:pt x="38142" y="43804"/>
                    <a:pt x="85026" y="43804"/>
                  </a:cubicBezTo>
                  <a:cubicBezTo>
                    <a:pt x="88444" y="43804"/>
                    <a:pt x="91863" y="44016"/>
                    <a:pt x="95260" y="44439"/>
                  </a:cubicBezTo>
                  <a:cubicBezTo>
                    <a:pt x="115167" y="16679"/>
                    <a:pt x="147118" y="0"/>
                    <a:pt x="182043" y="0"/>
                  </a:cubicBezTo>
                  <a:cubicBezTo>
                    <a:pt x="232367" y="0"/>
                    <a:pt x="274785" y="34702"/>
                    <a:pt x="286046" y="81957"/>
                  </a:cubicBezTo>
                  <a:cubicBezTo>
                    <a:pt x="317171" y="87471"/>
                    <a:pt x="340867" y="114712"/>
                    <a:pt x="340867" y="147394"/>
                  </a:cubicBezTo>
                  <a:cubicBezTo>
                    <a:pt x="340867" y="184044"/>
                    <a:pt x="311054" y="213857"/>
                    <a:pt x="274415" y="213857"/>
                  </a:cubicBezTo>
                  <a:close/>
                  <a:moveTo>
                    <a:pt x="85026" y="86137"/>
                  </a:moveTo>
                  <a:cubicBezTo>
                    <a:pt x="61478" y="86137"/>
                    <a:pt x="42333" y="105293"/>
                    <a:pt x="42333" y="128830"/>
                  </a:cubicBezTo>
                  <a:cubicBezTo>
                    <a:pt x="42333" y="152378"/>
                    <a:pt x="61478" y="171524"/>
                    <a:pt x="85026" y="171524"/>
                  </a:cubicBezTo>
                  <a:lnTo>
                    <a:pt x="274415" y="171524"/>
                  </a:lnTo>
                  <a:cubicBezTo>
                    <a:pt x="287707" y="171524"/>
                    <a:pt x="298534" y="160707"/>
                    <a:pt x="298534" y="147394"/>
                  </a:cubicBezTo>
                  <a:cubicBezTo>
                    <a:pt x="298534" y="134090"/>
                    <a:pt x="287707" y="123274"/>
                    <a:pt x="274415" y="123274"/>
                  </a:cubicBezTo>
                  <a:cubicBezTo>
                    <a:pt x="273198" y="123274"/>
                    <a:pt x="272012" y="123401"/>
                    <a:pt x="270848" y="123581"/>
                  </a:cubicBezTo>
                  <a:lnTo>
                    <a:pt x="247702" y="127063"/>
                  </a:lnTo>
                  <a:lnTo>
                    <a:pt x="246559" y="103695"/>
                  </a:lnTo>
                  <a:cubicBezTo>
                    <a:pt x="244866" y="69289"/>
                    <a:pt x="216524" y="42333"/>
                    <a:pt x="182043" y="42333"/>
                  </a:cubicBezTo>
                  <a:cubicBezTo>
                    <a:pt x="157511" y="42333"/>
                    <a:pt x="135403" y="55954"/>
                    <a:pt x="124332" y="77903"/>
                  </a:cubicBezTo>
                  <a:lnTo>
                    <a:pt x="116067" y="94286"/>
                  </a:lnTo>
                  <a:lnTo>
                    <a:pt x="98689" y="88423"/>
                  </a:lnTo>
                  <a:cubicBezTo>
                    <a:pt x="94181" y="86899"/>
                    <a:pt x="89587" y="86137"/>
                    <a:pt x="85026" y="86137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968893" y="4446205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15528" y="4527114"/>
              <a:ext cx="465415" cy="281852"/>
            </a:xfrm>
            <a:custGeom>
              <a:avLst/>
              <a:gdLst/>
              <a:ahLst/>
              <a:cxnLst/>
              <a:rect l="l" t="t" r="r" b="b"/>
              <a:pathLst>
                <a:path w="620553" h="374554" extrusionOk="0">
                  <a:moveTo>
                    <a:pt x="475689" y="374554"/>
                  </a:moveTo>
                  <a:lnTo>
                    <a:pt x="108902" y="374554"/>
                  </a:lnTo>
                  <a:cubicBezTo>
                    <a:pt x="48852" y="374554"/>
                    <a:pt x="0" y="325712"/>
                    <a:pt x="0" y="265662"/>
                  </a:cubicBezTo>
                  <a:cubicBezTo>
                    <a:pt x="0" y="207602"/>
                    <a:pt x="45656" y="160019"/>
                    <a:pt x="102965" y="156919"/>
                  </a:cubicBezTo>
                  <a:cubicBezTo>
                    <a:pt x="117485" y="67405"/>
                    <a:pt x="194955" y="0"/>
                    <a:pt x="287792" y="0"/>
                  </a:cubicBezTo>
                  <a:cubicBezTo>
                    <a:pt x="353059" y="0"/>
                    <a:pt x="412411" y="33263"/>
                    <a:pt x="446510" y="87862"/>
                  </a:cubicBezTo>
                  <a:cubicBezTo>
                    <a:pt x="456152" y="85862"/>
                    <a:pt x="465910" y="84846"/>
                    <a:pt x="475689" y="84846"/>
                  </a:cubicBezTo>
                  <a:cubicBezTo>
                    <a:pt x="555561" y="84846"/>
                    <a:pt x="620553" y="149838"/>
                    <a:pt x="620553" y="229711"/>
                  </a:cubicBezTo>
                  <a:cubicBezTo>
                    <a:pt x="620553" y="309573"/>
                    <a:pt x="555561" y="374554"/>
                    <a:pt x="475689" y="374554"/>
                  </a:cubicBezTo>
                  <a:close/>
                  <a:moveTo>
                    <a:pt x="108902" y="199093"/>
                  </a:moveTo>
                  <a:cubicBezTo>
                    <a:pt x="72188" y="199093"/>
                    <a:pt x="42333" y="228949"/>
                    <a:pt x="42333" y="265662"/>
                  </a:cubicBezTo>
                  <a:cubicBezTo>
                    <a:pt x="42333" y="302365"/>
                    <a:pt x="72188" y="332221"/>
                    <a:pt x="108902" y="332221"/>
                  </a:cubicBezTo>
                  <a:lnTo>
                    <a:pt x="475689" y="332221"/>
                  </a:lnTo>
                  <a:cubicBezTo>
                    <a:pt x="532225" y="332221"/>
                    <a:pt x="578220" y="286226"/>
                    <a:pt x="578220" y="229711"/>
                  </a:cubicBezTo>
                  <a:cubicBezTo>
                    <a:pt x="578220" y="173175"/>
                    <a:pt x="532225" y="127179"/>
                    <a:pt x="475689" y="127179"/>
                  </a:cubicBezTo>
                  <a:cubicBezTo>
                    <a:pt x="464682" y="127179"/>
                    <a:pt x="453654" y="129021"/>
                    <a:pt x="442933" y="132640"/>
                  </a:cubicBezTo>
                  <a:lnTo>
                    <a:pt x="425534" y="138514"/>
                  </a:lnTo>
                  <a:lnTo>
                    <a:pt x="417258" y="122121"/>
                  </a:lnTo>
                  <a:cubicBezTo>
                    <a:pt x="392440" y="72908"/>
                    <a:pt x="342836" y="42333"/>
                    <a:pt x="287792" y="42333"/>
                  </a:cubicBezTo>
                  <a:cubicBezTo>
                    <a:pt x="210417" y="42333"/>
                    <a:pt x="146833" y="102817"/>
                    <a:pt x="143044" y="180033"/>
                  </a:cubicBezTo>
                  <a:lnTo>
                    <a:pt x="141890" y="203358"/>
                  </a:lnTo>
                  <a:lnTo>
                    <a:pt x="118787" y="199929"/>
                  </a:lnTo>
                  <a:cubicBezTo>
                    <a:pt x="114945" y="199358"/>
                    <a:pt x="111802" y="199093"/>
                    <a:pt x="108902" y="199093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288011" y="398669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77243" y="430751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F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94B95B1-1189-4793-8289-D679E108CC8F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811877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Picture 3" descr="A group of toy figurines&#10;&#10;Description automatically generated">
            <a:extLst>
              <a:ext uri="{FF2B5EF4-FFF2-40B4-BE49-F238E27FC236}">
                <a16:creationId xmlns="" xmlns:a16="http://schemas.microsoft.com/office/drawing/2014/main" id="{696F7AD1-2B3D-4C92-B691-E24B552EBB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27" y="1729217"/>
            <a:ext cx="6443822" cy="6443822"/>
          </a:xfrm>
          <a:prstGeom prst="rect">
            <a:avLst/>
          </a:prstGeom>
        </p:spPr>
      </p:pic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49FDBB5-A5A6-4316-8393-3F5017974D4E}"/>
              </a:ext>
            </a:extLst>
          </p:cNvPr>
          <p:cNvSpPr txBox="1"/>
          <p:nvPr userDrawn="1"/>
        </p:nvSpPr>
        <p:spPr>
          <a:xfrm>
            <a:off x="4846083" y="946880"/>
            <a:ext cx="7941895" cy="5228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              TUÂN </a:t>
            </a:r>
          </a:p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             THỦ </a:t>
            </a:r>
          </a:p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          QUY ĐỊNH </a:t>
            </a:r>
          </a:p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NƠI CÔNG CỘNG</a:t>
            </a:r>
          </a:p>
        </p:txBody>
      </p:sp>
      <p:sp>
        <p:nvSpPr>
          <p:cNvPr id="30" name="Google Shape;30;p3"/>
          <p:cNvSpPr/>
          <p:nvPr/>
        </p:nvSpPr>
        <p:spPr>
          <a:xfrm>
            <a:off x="9259285" y="323964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598369" y="2248198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5383111" y="4811039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895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CHỦ ĐỀ 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556CEC8-29A0-4771-958B-6C8423EE7BE5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848920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bg>
      <p:bgPr>
        <a:solidFill>
          <a:srgbClr val="92D050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340636" y="251219"/>
            <a:ext cx="11497733" cy="6352781"/>
            <a:chOff x="262135" y="188414"/>
            <a:chExt cx="8616641" cy="4620554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1" cy="4620554"/>
              <a:chOff x="262135" y="188414"/>
              <a:chExt cx="8616641" cy="4620554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515528" y="4527116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77243" y="430748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5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77FE68D-4A6D-4297-A7CB-5588EC000CB0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207382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prstClr val="black"/>
                </a:solidFill>
              </a:rPr>
              <a:pPr/>
              <a:t>2025/4/1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80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5377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66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7" r:id="rId17"/>
  </p:sldLayoutIdLst>
  <p:transition spd="slow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Relationship Id="rId6" Type="http://schemas.microsoft.com/office/2007/relationships/hdphoto" Target="../media/hdphoto6.wdp"/><Relationship Id="rId5" Type="http://schemas.openxmlformats.org/officeDocument/2006/relationships/image" Target="../media/image23.png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Relationship Id="rId5" Type="http://schemas.openxmlformats.org/officeDocument/2006/relationships/image" Target="../media/image28.emf"/><Relationship Id="rId4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973DF3A-B583-9EF5-E982-801FC10039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8" y="699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0A0B6003-379A-20FA-7F74-113CA0FBD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21005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="" xmlns:a16="http://schemas.microsoft.com/office/drawing/2014/main" id="{B8CE5087-93A2-D1E2-FD95-DD21EA6FD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60" y="3040926"/>
            <a:ext cx="2726400" cy="250468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2CEEE9A1-0E6C-52E5-87AD-9947F0C9E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2722" y="3205610"/>
            <a:ext cx="2146560" cy="2340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2930B6D7-748A-C5BE-64A1-F0FDCB708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0035" y="4159049"/>
            <a:ext cx="3028801" cy="2700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D6E5F17B-2E1A-FBCF-A1F6-FD48838B6C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518000"/>
            <a:ext cx="2097713" cy="234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25A4526-C075-7D62-7FAE-B16316CDB685}"/>
              </a:ext>
            </a:extLst>
          </p:cNvPr>
          <p:cNvSpPr txBox="1"/>
          <p:nvPr/>
        </p:nvSpPr>
        <p:spPr>
          <a:xfrm>
            <a:off x="678874" y="1860040"/>
            <a:ext cx="105391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494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achen" panose="02020500000000000000" pitchFamily="18" charset="0"/>
                <a:ea typeface="Aachen" panose="02020500000000000000" pitchFamily="18" charset="0"/>
                <a:cs typeface="Aachen" panose="02020500000000000000" pitchFamily="18" charset="0"/>
              </a:rPr>
              <a:t>NHIỆT LIỆT CHÀO </a:t>
            </a:r>
            <a:r>
              <a:rPr lang="en-US" sz="4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494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achen" panose="02020500000000000000" pitchFamily="18" charset="0"/>
                <a:ea typeface="Aachen" panose="02020500000000000000" pitchFamily="18" charset="0"/>
                <a:cs typeface="Aachen" panose="02020500000000000000" pitchFamily="18" charset="0"/>
              </a:rPr>
              <a:t>MỪNG </a:t>
            </a:r>
          </a:p>
          <a:p>
            <a:pPr algn="ctr"/>
            <a:r>
              <a:rPr lang="en-US" sz="48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4949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Aachen" panose="02020500000000000000" pitchFamily="18" charset="0"/>
                <a:ea typeface="Aachen" panose="02020500000000000000" pitchFamily="18" charset="0"/>
                <a:cs typeface="Aachen" panose="02020500000000000000" pitchFamily="18" charset="0"/>
              </a:rPr>
              <a:t>CÁC EM HỌC SINH ĐẾN VỚI LỚP HỌC</a:t>
            </a:r>
            <a:endParaRPr lang="en-US" sz="4800" b="1" dirty="0">
              <a:ln w="9525">
                <a:solidFill>
                  <a:prstClr val="white"/>
                </a:solidFill>
                <a:prstDash val="solid"/>
              </a:ln>
              <a:solidFill>
                <a:srgbClr val="FF4949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latin typeface="Aachen" panose="02020500000000000000" pitchFamily="18" charset="0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B4BC4C9-F0E8-FAA7-1C40-7BD3AF6D50E8}"/>
              </a:ext>
            </a:extLst>
          </p:cNvPr>
          <p:cNvSpPr txBox="1"/>
          <p:nvPr/>
        </p:nvSpPr>
        <p:spPr>
          <a:xfrm>
            <a:off x="3103328" y="1340074"/>
            <a:ext cx="5722640" cy="87484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4000" b="1" dirty="0">
                <a:ln w="10160">
                  <a:solidFill>
                    <a:prstClr val="white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Ciel Crocante" panose="02000000000000000000" pitchFamily="50" charset="0"/>
              </a:rPr>
              <a:t>TRƯỜNG TIỂU HỌC </a:t>
            </a:r>
            <a:r>
              <a:rPr lang="en-US" sz="4000" b="1" dirty="0" smtClean="0">
                <a:ln w="10160">
                  <a:solidFill>
                    <a:prstClr val="white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Ciel Crocante" panose="02000000000000000000" pitchFamily="50" charset="0"/>
              </a:rPr>
              <a:t>CHÁNH NGHĨA</a:t>
            </a:r>
            <a:endParaRPr lang="en-US" sz="4000" b="1" dirty="0">
              <a:ln w="10160">
                <a:solidFill>
                  <a:prstClr val="white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iCiel Crocante" panose="02000000000000000000" pitchFamily="50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42EBDF1-D2CC-4939-5C92-8DCE0F78CDA7}"/>
              </a:ext>
            </a:extLst>
          </p:cNvPr>
          <p:cNvSpPr txBox="1"/>
          <p:nvPr/>
        </p:nvSpPr>
        <p:spPr>
          <a:xfrm>
            <a:off x="1166609" y="4721036"/>
            <a:ext cx="95637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MÔN: </a:t>
            </a: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ĐẠO ĐỨC – </a:t>
            </a: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LỚP 2</a:t>
            </a:r>
          </a:p>
          <a:p>
            <a:pPr algn="ctr">
              <a:defRPr/>
            </a:pPr>
            <a:endParaRPr lang="en-US" sz="40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VN Da Lat" panose="03060902030302020204" pitchFamily="66" charset="0"/>
            </a:endParaRPr>
          </a:p>
          <a:p>
            <a:pPr algn="ctr">
              <a:defRPr/>
            </a:pP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GIÁO VIÊN: </a:t>
            </a:r>
            <a:r>
              <a:rPr lang="en-US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HỒ NGỌC </a:t>
            </a:r>
            <a:r>
              <a:rPr lang="en-US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VN Da Lat" panose="03060902030302020204" pitchFamily="66" charset="0"/>
              </a:rPr>
              <a:t>QUYÊN</a:t>
            </a:r>
            <a:endParaRPr lang="en-US" sz="40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VN Da Lat" panose="0306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40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6667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6667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5" presetID="6" presetClass="emph" presetSubtype="0" repeatCount="indefinite" accel="17333" decel="82667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7" grpId="1"/>
          <p:bldP spid="17" grpId="2"/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5" presetID="6" presetClass="emph" presetSubtype="0" repeatCount="indefinite" accel="17333" decel="82667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repeatCount="indefinite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7" grpId="1"/>
          <p:bldP spid="17" grpId="2"/>
          <p:bldP spid="1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3)">
            <a:hlinkClick r:id="" action="ppaction://media"/>
            <a:extLst>
              <a:ext uri="{FF2B5EF4-FFF2-40B4-BE49-F238E27FC236}">
                <a16:creationId xmlns="" xmlns:a16="http://schemas.microsoft.com/office/drawing/2014/main" id="{8E3F23B8-5CBE-EA0F-0317-D1243168ED6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011" end="25532.820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065" y="112762"/>
            <a:ext cx="11771870" cy="663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2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3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="" xmlns:a16="http://schemas.microsoft.com/office/drawing/2014/main" id="{E0406BED-AD85-AC4C-C15B-323F4A45E1E5}"/>
              </a:ext>
            </a:extLst>
          </p:cNvPr>
          <p:cNvSpPr txBox="1"/>
          <p:nvPr/>
        </p:nvSpPr>
        <p:spPr>
          <a:xfrm flipH="1">
            <a:off x="1601697" y="2323502"/>
            <a:ext cx="8494336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lạc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vi-VN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Hình chữ nhật: Góc Tròn 2">
            <a:extLst>
              <a:ext uri="{FF2B5EF4-FFF2-40B4-BE49-F238E27FC236}">
                <a16:creationId xmlns="" xmlns:a16="http://schemas.microsoft.com/office/drawing/2014/main" id="{1AB9EEA4-862C-E92F-2513-733D4394139C}"/>
              </a:ext>
            </a:extLst>
          </p:cNvPr>
          <p:cNvSpPr/>
          <p:nvPr/>
        </p:nvSpPr>
        <p:spPr>
          <a:xfrm>
            <a:off x="4646140" y="748423"/>
            <a:ext cx="2405449" cy="72493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CÂU HỎI 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="" xmlns:a16="http://schemas.microsoft.com/office/drawing/2014/main" id="{E4327892-17CF-FE20-3B38-33353FF64798}"/>
              </a:ext>
            </a:extLst>
          </p:cNvPr>
          <p:cNvSpPr txBox="1"/>
          <p:nvPr/>
        </p:nvSpPr>
        <p:spPr>
          <a:xfrm flipH="1">
            <a:off x="1684075" y="4122622"/>
            <a:ext cx="9824184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Khi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lạc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vi-VN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91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F293CC7-4AA3-4263-86BF-82B2BF7B45D0}"/>
              </a:ext>
            </a:extLst>
          </p:cNvPr>
          <p:cNvSpPr txBox="1"/>
          <p:nvPr/>
        </p:nvSpPr>
        <p:spPr>
          <a:xfrm>
            <a:off x="217714" y="0"/>
            <a:ext cx="22557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5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</a:t>
            </a:r>
            <a:r>
              <a:rPr lang="en-US" sz="5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vi-VN" sz="5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E5910A4-4648-45A7-A1E5-287DDCC00F12}"/>
              </a:ext>
            </a:extLst>
          </p:cNvPr>
          <p:cNvSpPr txBox="1"/>
          <p:nvPr/>
        </p:nvSpPr>
        <p:spPr>
          <a:xfrm>
            <a:off x="700216" y="1355581"/>
            <a:ext cx="88144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 KIẾM SỰ HỖ TRỢ Ở NƠI CÔNG CỘNG</a:t>
            </a:r>
            <a:endParaRPr lang="vi-VN" sz="6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688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>
            <a:extLst>
              <a:ext uri="{FF2B5EF4-FFF2-40B4-BE49-F238E27FC236}">
                <a16:creationId xmlns="" xmlns:a16="http://schemas.microsoft.com/office/drawing/2014/main" id="{1B124B4D-D723-26C1-C9F7-E14E9898FE0E}"/>
              </a:ext>
            </a:extLst>
          </p:cNvPr>
          <p:cNvSpPr txBox="1"/>
          <p:nvPr/>
        </p:nvSpPr>
        <p:spPr>
          <a:xfrm>
            <a:off x="556054" y="1491047"/>
            <a:ext cx="11079892" cy="36933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</a:p>
          <a:p>
            <a:pPr>
              <a:lnSpc>
                <a:spcPct val="150000"/>
              </a:lnSpc>
            </a:pP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4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4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497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25BE0C7-3CEC-4518-B8E9-AEA0C0BB3519}"/>
              </a:ext>
            </a:extLst>
          </p:cNvPr>
          <p:cNvGrpSpPr/>
          <p:nvPr/>
        </p:nvGrpSpPr>
        <p:grpSpPr>
          <a:xfrm>
            <a:off x="482712" y="368087"/>
            <a:ext cx="2816950" cy="1489289"/>
            <a:chOff x="569798" y="1124402"/>
            <a:chExt cx="2816950" cy="1489289"/>
          </a:xfrm>
        </p:grpSpPr>
        <p:pic>
          <p:nvPicPr>
            <p:cNvPr id="3" name="Picture 2">
              <a:extLst>
                <a:ext uri="{FF2B5EF4-FFF2-40B4-BE49-F238E27FC236}">
                  <a16:creationId xmlns="" xmlns:a16="http://schemas.microsoft.com/office/drawing/2014/main" id="{A7E49621-CDA3-4C97-8D7B-9EFC6F3A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9798" y="1124402"/>
              <a:ext cx="2816950" cy="1489289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06CB1FD2-ECF9-4322-BBBC-01D6D8BE5AC2}"/>
                </a:ext>
              </a:extLst>
            </p:cNvPr>
            <p:cNvSpPr txBox="1"/>
            <p:nvPr/>
          </p:nvSpPr>
          <p:spPr>
            <a:xfrm>
              <a:off x="1442468" y="1610762"/>
              <a:ext cx="17844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800" b="1" dirty="0">
                  <a:solidFill>
                    <a:schemeClr val="accent2"/>
                  </a:solidFill>
                  <a:latin typeface="+mj-lt"/>
                </a:rPr>
                <a:t>KHÁM PHÁ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="" xmlns:a16="http://schemas.microsoft.com/office/drawing/2014/main" id="{831BC949-3304-4C44-B24B-9EF0B658FB5C}"/>
              </a:ext>
            </a:extLst>
          </p:cNvPr>
          <p:cNvSpPr/>
          <p:nvPr/>
        </p:nvSpPr>
        <p:spPr>
          <a:xfrm>
            <a:off x="3872640" y="901288"/>
            <a:ext cx="463826" cy="46382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accent2"/>
                </a:solidFill>
                <a:latin typeface="+mj-lt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B291BBC-E560-4D30-A920-96F5104F2A6A}"/>
              </a:ext>
            </a:extLst>
          </p:cNvPr>
          <p:cNvSpPr txBox="1"/>
          <p:nvPr/>
        </p:nvSpPr>
        <p:spPr>
          <a:xfrm>
            <a:off x="4336465" y="901288"/>
            <a:ext cx="6297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Quan </a:t>
            </a:r>
            <a:r>
              <a:rPr lang="en-US" sz="2800" b="1" dirty="0" err="1">
                <a:solidFill>
                  <a:srgbClr val="00B050"/>
                </a:solidFill>
              </a:rPr>
              <a:t>sát</a:t>
            </a:r>
            <a:r>
              <a:rPr lang="en-US" sz="2800" b="1" dirty="0">
                <a:solidFill>
                  <a:srgbClr val="00B050"/>
                </a:solidFill>
              </a:rPr>
              <a:t> </a:t>
            </a:r>
            <a:r>
              <a:rPr lang="en-US" sz="2800" b="1" dirty="0" err="1">
                <a:solidFill>
                  <a:srgbClr val="00B050"/>
                </a:solidFill>
              </a:rPr>
              <a:t>tranh</a:t>
            </a:r>
            <a:r>
              <a:rPr lang="en-US" sz="2800" b="1" dirty="0">
                <a:solidFill>
                  <a:srgbClr val="00B050"/>
                </a:solidFill>
              </a:rPr>
              <a:t> </a:t>
            </a:r>
            <a:r>
              <a:rPr lang="en-US" sz="2800" b="1" dirty="0" err="1">
                <a:solidFill>
                  <a:srgbClr val="00B050"/>
                </a:solidFill>
              </a:rPr>
              <a:t>và</a:t>
            </a:r>
            <a:r>
              <a:rPr lang="en-US" sz="2800" b="1" dirty="0">
                <a:solidFill>
                  <a:srgbClr val="00B050"/>
                </a:solidFill>
              </a:rPr>
              <a:t> </a:t>
            </a:r>
            <a:r>
              <a:rPr lang="en-US" sz="2800" b="1" dirty="0" err="1">
                <a:solidFill>
                  <a:srgbClr val="00B050"/>
                </a:solidFill>
              </a:rPr>
              <a:t>trả</a:t>
            </a:r>
            <a:r>
              <a:rPr lang="en-US" sz="2800" b="1" dirty="0">
                <a:solidFill>
                  <a:srgbClr val="00B050"/>
                </a:solidFill>
              </a:rPr>
              <a:t> </a:t>
            </a:r>
            <a:r>
              <a:rPr lang="en-US" sz="2800" b="1" dirty="0" err="1">
                <a:solidFill>
                  <a:srgbClr val="00B050"/>
                </a:solidFill>
              </a:rPr>
              <a:t>lời</a:t>
            </a:r>
            <a:r>
              <a:rPr lang="en-US" sz="2800" b="1" dirty="0">
                <a:solidFill>
                  <a:srgbClr val="00B050"/>
                </a:solidFill>
              </a:rPr>
              <a:t> </a:t>
            </a:r>
            <a:r>
              <a:rPr lang="en-US" sz="2800" b="1" dirty="0" err="1">
                <a:solidFill>
                  <a:srgbClr val="00B050"/>
                </a:solidFill>
              </a:rPr>
              <a:t>câu</a:t>
            </a:r>
            <a:r>
              <a:rPr lang="en-US" sz="2800" b="1" dirty="0">
                <a:solidFill>
                  <a:srgbClr val="00B050"/>
                </a:solidFill>
              </a:rPr>
              <a:t> </a:t>
            </a:r>
            <a:r>
              <a:rPr lang="en-US" sz="2800" b="1" dirty="0" err="1">
                <a:solidFill>
                  <a:srgbClr val="00B050"/>
                </a:solidFill>
              </a:rPr>
              <a:t>hỏi</a:t>
            </a:r>
            <a:r>
              <a:rPr lang="en-US" sz="2800" b="1" dirty="0">
                <a:solidFill>
                  <a:srgbClr val="00B050"/>
                </a:solidFill>
              </a:rPr>
              <a:t>:</a:t>
            </a:r>
            <a:endParaRPr lang="vi-VN" sz="2800" b="1" dirty="0">
              <a:solidFill>
                <a:srgbClr val="00B05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771B4266-81BC-4B4E-ABA8-EB8726BB4A9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453" t="3512" r="49274"/>
          <a:stretch/>
        </p:blipFill>
        <p:spPr>
          <a:xfrm>
            <a:off x="1034351" y="1528766"/>
            <a:ext cx="4530622" cy="447633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F369C7EF-F814-4306-8ED6-C6847F4A70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50860" t="1966" r="-133" b="1546"/>
          <a:stretch/>
        </p:blipFill>
        <p:spPr>
          <a:xfrm>
            <a:off x="6977951" y="1501452"/>
            <a:ext cx="4530622" cy="44763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6783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>
            <a:extLst>
              <a:ext uri="{FF2B5EF4-FFF2-40B4-BE49-F238E27FC236}">
                <a16:creationId xmlns="" xmlns:a16="http://schemas.microsoft.com/office/drawing/2014/main" id="{D6479CDD-DD93-CFEE-B211-FB672A4154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484" t="10335" r="49274" b="3012"/>
          <a:stretch/>
        </p:blipFill>
        <p:spPr>
          <a:xfrm>
            <a:off x="324062" y="230660"/>
            <a:ext cx="4684543" cy="5272216"/>
          </a:xfrm>
          <a:prstGeom prst="rect">
            <a:avLst/>
          </a:prstGeom>
        </p:spPr>
      </p:pic>
      <p:sp>
        <p:nvSpPr>
          <p:cNvPr id="3" name="TextBox 23">
            <a:extLst>
              <a:ext uri="{FF2B5EF4-FFF2-40B4-BE49-F238E27FC236}">
                <a16:creationId xmlns="" xmlns:a16="http://schemas.microsoft.com/office/drawing/2014/main" id="{ED7065BD-9EF9-D443-7020-696967BCFBAF}"/>
              </a:ext>
            </a:extLst>
          </p:cNvPr>
          <p:cNvSpPr txBox="1"/>
          <p:nvPr/>
        </p:nvSpPr>
        <p:spPr>
          <a:xfrm>
            <a:off x="398997" y="5648289"/>
            <a:ext cx="4435818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</a:t>
            </a:r>
            <a:r>
              <a:rPr lang="en-US" sz="2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theo.</a:t>
            </a:r>
            <a:endParaRPr lang="vi-VN" sz="2800" i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Hộp Văn bản 3">
            <a:extLst>
              <a:ext uri="{FF2B5EF4-FFF2-40B4-BE49-F238E27FC236}">
                <a16:creationId xmlns="" xmlns:a16="http://schemas.microsoft.com/office/drawing/2014/main" id="{91BF43D3-3B44-3C52-85F5-8B69ECA0C0E5}"/>
              </a:ext>
            </a:extLst>
          </p:cNvPr>
          <p:cNvSpPr txBox="1"/>
          <p:nvPr/>
        </p:nvSpPr>
        <p:spPr>
          <a:xfrm>
            <a:off x="5112494" y="750668"/>
            <a:ext cx="6466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nhỏ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kiếm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hỗ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trợ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huống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Hộp Văn bản 4">
            <a:extLst>
              <a:ext uri="{FF2B5EF4-FFF2-40B4-BE49-F238E27FC236}">
                <a16:creationId xmlns="" xmlns:a16="http://schemas.microsoft.com/office/drawing/2014/main" id="{C98112B2-A996-D3DC-56D0-5E27072BD99F}"/>
              </a:ext>
            </a:extLst>
          </p:cNvPr>
          <p:cNvSpPr txBox="1"/>
          <p:nvPr/>
        </p:nvSpPr>
        <p:spPr>
          <a:xfrm>
            <a:off x="5112494" y="1750998"/>
            <a:ext cx="6200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ai.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ấy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xấu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="" xmlns:a16="http://schemas.microsoft.com/office/drawing/2014/main" id="{933A4ADF-53B8-7BBB-7F70-99E4B72A032C}"/>
              </a:ext>
            </a:extLst>
          </p:cNvPr>
          <p:cNvSpPr txBox="1"/>
          <p:nvPr/>
        </p:nvSpPr>
        <p:spPr>
          <a:xfrm>
            <a:off x="5112493" y="3306509"/>
            <a:ext cx="6466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Nếu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huống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kiếm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hỗ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trợ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kịp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thời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nhỏ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sẽ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="" xmlns:a16="http://schemas.microsoft.com/office/drawing/2014/main" id="{35030858-0A65-902B-F721-6E845BD2D232}"/>
              </a:ext>
            </a:extLst>
          </p:cNvPr>
          <p:cNvSpPr txBox="1"/>
          <p:nvPr/>
        </p:nvSpPr>
        <p:spPr>
          <a:xfrm>
            <a:off x="5245691" y="4523598"/>
            <a:ext cx="6200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kịp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kẻ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xấu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cóc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574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>
            <a:extLst>
              <a:ext uri="{FF2B5EF4-FFF2-40B4-BE49-F238E27FC236}">
                <a16:creationId xmlns="" xmlns:a16="http://schemas.microsoft.com/office/drawing/2014/main" id="{30E69FFA-CDEB-0E9B-13F1-43562A125DD6}"/>
              </a:ext>
            </a:extLst>
          </p:cNvPr>
          <p:cNvSpPr txBox="1"/>
          <p:nvPr/>
        </p:nvSpPr>
        <p:spPr>
          <a:xfrm>
            <a:off x="455426" y="5749731"/>
            <a:ext cx="4435818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 </a:t>
            </a:r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đạp</a:t>
            </a:r>
            <a:r>
              <a:rPr lang="en-US" sz="2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uột</a:t>
            </a:r>
            <a:r>
              <a:rPr lang="en-US" sz="28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xích</a:t>
            </a:r>
            <a:r>
              <a:rPr lang="en-US" sz="2300" i="1" dirty="0">
                <a:solidFill>
                  <a:schemeClr val="bg2"/>
                </a:solidFill>
              </a:rPr>
              <a:t>.</a:t>
            </a:r>
            <a:endParaRPr lang="vi-VN" sz="2300" i="1" dirty="0">
              <a:solidFill>
                <a:schemeClr val="bg2"/>
              </a:solidFill>
            </a:endParaRPr>
          </a:p>
        </p:txBody>
      </p:sp>
      <p:pic>
        <p:nvPicPr>
          <p:cNvPr id="3" name="Picture 25">
            <a:extLst>
              <a:ext uri="{FF2B5EF4-FFF2-40B4-BE49-F238E27FC236}">
                <a16:creationId xmlns="" xmlns:a16="http://schemas.microsoft.com/office/drawing/2014/main" id="{14689DD1-D7CA-CDC7-8D84-26149B3C12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50860" t="1966" r="-133" b="1546"/>
          <a:stretch/>
        </p:blipFill>
        <p:spPr>
          <a:xfrm>
            <a:off x="329514" y="370704"/>
            <a:ext cx="4687642" cy="5252860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="" xmlns:a16="http://schemas.microsoft.com/office/drawing/2014/main" id="{679B402F-068E-D4A8-2442-A1BA5C1D40E0}"/>
              </a:ext>
            </a:extLst>
          </p:cNvPr>
          <p:cNvSpPr txBox="1"/>
          <p:nvPr/>
        </p:nvSpPr>
        <p:spPr>
          <a:xfrm>
            <a:off x="5112494" y="750668"/>
            <a:ext cx="6466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nhỏ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kiếm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hỗ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trợ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huống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Hộp Văn bản 4">
            <a:extLst>
              <a:ext uri="{FF2B5EF4-FFF2-40B4-BE49-F238E27FC236}">
                <a16:creationId xmlns="" xmlns:a16="http://schemas.microsoft.com/office/drawing/2014/main" id="{4C095062-2F92-6BFB-0674-027FECE1A6EE}"/>
              </a:ext>
            </a:extLst>
          </p:cNvPr>
          <p:cNvSpPr txBox="1"/>
          <p:nvPr/>
        </p:nvSpPr>
        <p:spPr>
          <a:xfrm>
            <a:off x="5283553" y="1707832"/>
            <a:ext cx="6200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đạp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sửa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sửa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="" xmlns:a16="http://schemas.microsoft.com/office/drawing/2014/main" id="{182D69AC-FA07-9A13-E53A-BCE680CD73D1}"/>
              </a:ext>
            </a:extLst>
          </p:cNvPr>
          <p:cNvSpPr txBox="1"/>
          <p:nvPr/>
        </p:nvSpPr>
        <p:spPr>
          <a:xfrm>
            <a:off x="5017156" y="3566434"/>
            <a:ext cx="6466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Nếu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huống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kiếm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hỗ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trợ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kịp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thời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nhỏ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sẽ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="" xmlns:a16="http://schemas.microsoft.com/office/drawing/2014/main" id="{D6AB6827-58C4-86E6-2608-08F0F1A2CC9C}"/>
              </a:ext>
            </a:extLst>
          </p:cNvPr>
          <p:cNvSpPr txBox="1"/>
          <p:nvPr/>
        </p:nvSpPr>
        <p:spPr>
          <a:xfrm>
            <a:off x="5283553" y="4500299"/>
            <a:ext cx="6200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kịp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nữa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trễ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410568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="" xmlns:a16="http://schemas.microsoft.com/office/drawing/2014/main" id="{35853F79-1A87-4DAD-9E8A-911FBAC09F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78" t="9847" r="5150" b="16402"/>
          <a:stretch/>
        </p:blipFill>
        <p:spPr bwMode="auto">
          <a:xfrm>
            <a:off x="182605" y="5249873"/>
            <a:ext cx="1196401" cy="94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3A5CF01-02CA-402B-B158-0D3FCC3A1ED0}"/>
              </a:ext>
            </a:extLst>
          </p:cNvPr>
          <p:cNvSpPr txBox="1"/>
          <p:nvPr/>
        </p:nvSpPr>
        <p:spPr>
          <a:xfrm flipH="1">
            <a:off x="1158853" y="5448662"/>
            <a:ext cx="10308216" cy="1307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ECDD92E-71D5-4F05-B5BB-7CEF605438B0}"/>
              </a:ext>
            </a:extLst>
          </p:cNvPr>
          <p:cNvSpPr txBox="1"/>
          <p:nvPr/>
        </p:nvSpPr>
        <p:spPr>
          <a:xfrm>
            <a:off x="530799" y="3942336"/>
            <a:ext cx="11103195" cy="130753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Việc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tìm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kiếm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sự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hỗ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trợ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kịp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thời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sẽ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giúp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em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bảo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vệ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bản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thân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không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ảnh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hưởng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tới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những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công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việc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cá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nhân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mình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vi-VN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3B4CAA6-CF58-4973-ABED-8FF8F154D9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453" t="3512" r="49274"/>
          <a:stretch/>
        </p:blipFill>
        <p:spPr>
          <a:xfrm>
            <a:off x="339124" y="266741"/>
            <a:ext cx="5341517" cy="35956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0DD79E52-D4BE-43ED-A826-94CDB80EDF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50860" t="1966" r="-133" b="1546"/>
          <a:stretch/>
        </p:blipFill>
        <p:spPr>
          <a:xfrm>
            <a:off x="6391331" y="266740"/>
            <a:ext cx="5341517" cy="35956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030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="" xmlns:a16="http://schemas.microsoft.com/office/drawing/2014/main" id="{DFF7D046-621E-83D0-218C-13CEE89584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0" t="1193" r="2082" b="1260"/>
          <a:stretch/>
        </p:blipFill>
        <p:spPr>
          <a:xfrm>
            <a:off x="304800" y="177799"/>
            <a:ext cx="11531600" cy="5048303"/>
          </a:xfrm>
          <a:prstGeom prst="rect">
            <a:avLst/>
          </a:prstGeom>
        </p:spPr>
      </p:pic>
      <p:sp>
        <p:nvSpPr>
          <p:cNvPr id="7" name="Hộp Văn bản 6">
            <a:extLst>
              <a:ext uri="{FF2B5EF4-FFF2-40B4-BE49-F238E27FC236}">
                <a16:creationId xmlns="" xmlns:a16="http://schemas.microsoft.com/office/drawing/2014/main" id="{7250D8A1-F4B2-9716-AB96-98C561EA6D34}"/>
              </a:ext>
            </a:extLst>
          </p:cNvPr>
          <p:cNvSpPr txBox="1"/>
          <p:nvPr/>
        </p:nvSpPr>
        <p:spPr>
          <a:xfrm>
            <a:off x="956733" y="5226102"/>
            <a:ext cx="10278534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lạ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danh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thân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quen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đón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1318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="" xmlns:a16="http://schemas.microsoft.com/office/drawing/2014/main" id="{D6AA4FA6-0759-1DB3-00E9-6BD3704502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48" t="2968" r="1065" b="128"/>
          <a:stretch/>
        </p:blipFill>
        <p:spPr>
          <a:xfrm>
            <a:off x="304800" y="203885"/>
            <a:ext cx="11513065" cy="4983315"/>
          </a:xfrm>
          <a:prstGeom prst="rect">
            <a:avLst/>
          </a:prstGeom>
        </p:spPr>
      </p:pic>
      <p:sp>
        <p:nvSpPr>
          <p:cNvPr id="2" name="Hộp Văn bản 1">
            <a:extLst>
              <a:ext uri="{FF2B5EF4-FFF2-40B4-BE49-F238E27FC236}">
                <a16:creationId xmlns="" xmlns:a16="http://schemas.microsoft.com/office/drawing/2014/main" id="{8B29A75E-AF90-5B71-582E-8D0FAA39C684}"/>
              </a:ext>
            </a:extLst>
          </p:cNvPr>
          <p:cNvSpPr txBox="1"/>
          <p:nvPr/>
        </p:nvSpPr>
        <p:spPr>
          <a:xfrm>
            <a:off x="1105014" y="5187200"/>
            <a:ext cx="10278534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lạ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quen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nhưng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lấy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lí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bận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nhờ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đón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0954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: Góc Tròn 1">
            <a:extLst>
              <a:ext uri="{FF2B5EF4-FFF2-40B4-BE49-F238E27FC236}">
                <a16:creationId xmlns="" xmlns:a16="http://schemas.microsoft.com/office/drawing/2014/main" id="{5281CB7D-9541-0F4A-6AC5-BB4409015FD9}"/>
              </a:ext>
            </a:extLst>
          </p:cNvPr>
          <p:cNvSpPr/>
          <p:nvPr/>
        </p:nvSpPr>
        <p:spPr>
          <a:xfrm>
            <a:off x="4555067" y="795867"/>
            <a:ext cx="3572933" cy="98213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KẾT LUẬN</a:t>
            </a:r>
          </a:p>
        </p:txBody>
      </p:sp>
      <p:sp>
        <p:nvSpPr>
          <p:cNvPr id="3" name="Hộp Văn bản 2">
            <a:extLst>
              <a:ext uri="{FF2B5EF4-FFF2-40B4-BE49-F238E27FC236}">
                <a16:creationId xmlns="" xmlns:a16="http://schemas.microsoft.com/office/drawing/2014/main" id="{B1A46765-F2B3-3473-156C-84BFD34FF3D2}"/>
              </a:ext>
            </a:extLst>
          </p:cNvPr>
          <p:cNvSpPr txBox="1"/>
          <p:nvPr/>
        </p:nvSpPr>
        <p:spPr>
          <a:xfrm>
            <a:off x="800099" y="2149438"/>
            <a:ext cx="105918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Khi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hỏng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quà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bánh…Em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9376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C3736C8-5A69-F401-8351-A18117D58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>
            <a:extLst>
              <a:ext uri="{FF2B5EF4-FFF2-40B4-BE49-F238E27FC236}">
                <a16:creationId xmlns="" xmlns:a16="http://schemas.microsoft.com/office/drawing/2014/main" id="{ACAC0FDD-8073-1554-DD71-74429CC4082C}"/>
              </a:ext>
            </a:extLst>
          </p:cNvPr>
          <p:cNvSpPr txBox="1"/>
          <p:nvPr/>
        </p:nvSpPr>
        <p:spPr>
          <a:xfrm>
            <a:off x="556054" y="1720840"/>
            <a:ext cx="11079892" cy="3416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</a:p>
          <a:p>
            <a:pPr>
              <a:lnSpc>
                <a:spcPct val="150000"/>
              </a:lnSpc>
            </a:pP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44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4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701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486BC9A2-9C30-400D-8E3E-F1DF7866F68B}"/>
              </a:ext>
            </a:extLst>
          </p:cNvPr>
          <p:cNvSpPr/>
          <p:nvPr/>
        </p:nvSpPr>
        <p:spPr>
          <a:xfrm>
            <a:off x="400902" y="919727"/>
            <a:ext cx="463826" cy="46382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vi-VN" sz="36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420C3BF-64AA-49B6-931E-0DCA14BAE41F}"/>
              </a:ext>
            </a:extLst>
          </p:cNvPr>
          <p:cNvSpPr txBox="1"/>
          <p:nvPr/>
        </p:nvSpPr>
        <p:spPr>
          <a:xfrm>
            <a:off x="864728" y="875273"/>
            <a:ext cx="629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vi-VN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C34FCC-9101-4120-A93F-DAF059269028}"/>
              </a:ext>
            </a:extLst>
          </p:cNvPr>
          <p:cNvSpPr txBox="1"/>
          <p:nvPr/>
        </p:nvSpPr>
        <p:spPr>
          <a:xfrm flipH="1">
            <a:off x="711200" y="1652313"/>
            <a:ext cx="10769599" cy="1953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vườn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bách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Do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mải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ngắm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lạc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tĩnh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đỡ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8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60CF46F2-0C15-4657-8FE7-B7E21922E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6209" y="3178126"/>
            <a:ext cx="6226628" cy="3692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2">
            <a:extLst>
              <a:ext uri="{FF2B5EF4-FFF2-40B4-BE49-F238E27FC236}">
                <a16:creationId xmlns="" xmlns:a16="http://schemas.microsoft.com/office/drawing/2014/main" id="{3F2BCA9C-41CB-43B7-B596-993CCEA62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78" t="9847" r="5150" b="16402"/>
          <a:stretch/>
        </p:blipFill>
        <p:spPr bwMode="auto">
          <a:xfrm>
            <a:off x="106183" y="3679875"/>
            <a:ext cx="1517091" cy="130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8DB91E74-048B-41F0-9F3F-BA172F88E3F5}"/>
              </a:ext>
            </a:extLst>
          </p:cNvPr>
          <p:cNvSpPr txBox="1"/>
          <p:nvPr/>
        </p:nvSpPr>
        <p:spPr>
          <a:xfrm flipH="1">
            <a:off x="1126341" y="4333643"/>
            <a:ext cx="4174727" cy="1307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lạc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vi-VN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672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.pinimg.com/564x/1f/8f/24/1f8f24e19deb35a60c20060e6368a5ae.jpg">
            <a:extLst>
              <a:ext uri="{FF2B5EF4-FFF2-40B4-BE49-F238E27FC236}">
                <a16:creationId xmlns="" xmlns:a16="http://schemas.microsoft.com/office/drawing/2014/main" id="{396C194A-535C-0EBA-E6E2-46A78C33F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11" b="98222" l="9947" r="89876">
                        <a14:foregroundMark x1="34636" y1="38000" x2="36057" y2="47556"/>
                        <a14:foregroundMark x1="36057" y1="47556" x2="36057" y2="47556"/>
                        <a14:foregroundMark x1="29485" y1="61556" x2="44050" y2="69556"/>
                        <a14:foregroundMark x1="47425" y1="58444" x2="50799" y2="75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3469" y="3714865"/>
            <a:ext cx="4086919" cy="326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ộp Văn bản 3">
            <a:extLst>
              <a:ext uri="{FF2B5EF4-FFF2-40B4-BE49-F238E27FC236}">
                <a16:creationId xmlns="" xmlns:a16="http://schemas.microsoft.com/office/drawing/2014/main" id="{85B1A406-CA87-F7B1-56FF-BEBDBB25F863}"/>
              </a:ext>
            </a:extLst>
          </p:cNvPr>
          <p:cNvSpPr txBox="1"/>
          <p:nvPr/>
        </p:nvSpPr>
        <p:spPr>
          <a:xfrm>
            <a:off x="846209" y="724989"/>
            <a:ext cx="10871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Trong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="" xmlns:a16="http://schemas.microsoft.com/office/drawing/2014/main" id="{2343B937-F761-31F3-0FCA-AD00FE4053C2}"/>
              </a:ext>
            </a:extLst>
          </p:cNvPr>
          <p:cNvSpPr txBox="1"/>
          <p:nvPr/>
        </p:nvSpPr>
        <p:spPr>
          <a:xfrm>
            <a:off x="2319866" y="2707158"/>
            <a:ext cx="7552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Bình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tĩnh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="" xmlns:a16="http://schemas.microsoft.com/office/drawing/2014/main" id="{DB24BA5A-3632-7C93-5B6A-8228A073A5C6}"/>
              </a:ext>
            </a:extLst>
          </p:cNvPr>
          <p:cNvSpPr txBox="1"/>
          <p:nvPr/>
        </p:nvSpPr>
        <p:spPr>
          <a:xfrm>
            <a:off x="2319865" y="3532307"/>
            <a:ext cx="91948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Nhanh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đỡ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="" xmlns:a16="http://schemas.microsoft.com/office/drawing/2014/main" id="{CFA5DAF7-9F57-F025-2E10-7BD8B29C046A}"/>
              </a:ext>
            </a:extLst>
          </p:cNvPr>
          <p:cNvSpPr txBox="1"/>
          <p:nvPr/>
        </p:nvSpPr>
        <p:spPr>
          <a:xfrm>
            <a:off x="2319865" y="4809572"/>
            <a:ext cx="95673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loa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222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.pinimg.com/564x/1f/8f/24/1f8f24e19deb35a60c20060e6368a5ae.jpg">
            <a:extLst>
              <a:ext uri="{FF2B5EF4-FFF2-40B4-BE49-F238E27FC236}">
                <a16:creationId xmlns="" xmlns:a16="http://schemas.microsoft.com/office/drawing/2014/main" id="{6104A289-A1F3-07FA-9C8A-81B3277A3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11" b="98222" l="9947" r="89876">
                        <a14:foregroundMark x1="34636" y1="38000" x2="36057" y2="47556"/>
                        <a14:foregroundMark x1="36057" y1="47556" x2="36057" y2="47556"/>
                        <a14:foregroundMark x1="29485" y1="61556" x2="44050" y2="69556"/>
                        <a14:foregroundMark x1="47425" y1="58444" x2="50799" y2="75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446" y="3525795"/>
            <a:ext cx="5255317" cy="350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788ADD2-2A18-705E-6A6A-9563CC2E8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78" t="9847" r="5150" b="16402"/>
          <a:stretch/>
        </p:blipFill>
        <p:spPr bwMode="auto">
          <a:xfrm>
            <a:off x="6315104" y="2461084"/>
            <a:ext cx="1645444" cy="141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ình chữ nhật: Góc Tròn 3">
            <a:extLst>
              <a:ext uri="{FF2B5EF4-FFF2-40B4-BE49-F238E27FC236}">
                <a16:creationId xmlns="" xmlns:a16="http://schemas.microsoft.com/office/drawing/2014/main" id="{A620F36D-0C98-F67A-A8BD-8D31E7041992}"/>
              </a:ext>
            </a:extLst>
          </p:cNvPr>
          <p:cNvSpPr/>
          <p:nvPr/>
        </p:nvSpPr>
        <p:spPr>
          <a:xfrm>
            <a:off x="416812" y="3408746"/>
            <a:ext cx="3522134" cy="22944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5" name="Hình chữ nhật: Góc Tròn 4">
            <a:extLst>
              <a:ext uri="{FF2B5EF4-FFF2-40B4-BE49-F238E27FC236}">
                <a16:creationId xmlns="" xmlns:a16="http://schemas.microsoft.com/office/drawing/2014/main" id="{F1234284-B9A7-40B3-081D-572CAAA95F53}"/>
              </a:ext>
            </a:extLst>
          </p:cNvPr>
          <p:cNvSpPr/>
          <p:nvPr/>
        </p:nvSpPr>
        <p:spPr>
          <a:xfrm>
            <a:off x="8253056" y="3525795"/>
            <a:ext cx="3522134" cy="246954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kiếm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hỗ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trợ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huống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ích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lợi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TextBox 20">
            <a:extLst>
              <a:ext uri="{FF2B5EF4-FFF2-40B4-BE49-F238E27FC236}">
                <a16:creationId xmlns="" xmlns:a16="http://schemas.microsoft.com/office/drawing/2014/main" id="{A4325354-CF27-21FF-54BA-D9AC9A14D923}"/>
              </a:ext>
            </a:extLst>
          </p:cNvPr>
          <p:cNvSpPr txBox="1"/>
          <p:nvPr/>
        </p:nvSpPr>
        <p:spPr>
          <a:xfrm flipH="1">
            <a:off x="1363462" y="1724171"/>
            <a:ext cx="10198156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vi-VN" sz="2400" dirty="0">
              <a:solidFill>
                <a:srgbClr val="000000"/>
              </a:solidFill>
            </a:endParaRPr>
          </a:p>
        </p:txBody>
      </p:sp>
      <p:sp>
        <p:nvSpPr>
          <p:cNvPr id="7" name="Hình chữ nhật: Góc Tròn 6">
            <a:extLst>
              <a:ext uri="{FF2B5EF4-FFF2-40B4-BE49-F238E27FC236}">
                <a16:creationId xmlns="" xmlns:a16="http://schemas.microsoft.com/office/drawing/2014/main" id="{CB860706-8C45-21F1-44CC-D55B14158DC7}"/>
              </a:ext>
            </a:extLst>
          </p:cNvPr>
          <p:cNvSpPr/>
          <p:nvPr/>
        </p:nvSpPr>
        <p:spPr>
          <a:xfrm>
            <a:off x="3124175" y="159964"/>
            <a:ext cx="5943649" cy="23011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xảy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Hà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đỡ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vi-VN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56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2">
            <a:extLst>
              <a:ext uri="{FF2B5EF4-FFF2-40B4-BE49-F238E27FC236}">
                <a16:creationId xmlns="" xmlns:a16="http://schemas.microsoft.com/office/drawing/2014/main" id="{09AC5CED-AD49-55A3-0FDD-C0636557AD0B}"/>
              </a:ext>
            </a:extLst>
          </p:cNvPr>
          <p:cNvSpPr txBox="1"/>
          <p:nvPr/>
        </p:nvSpPr>
        <p:spPr>
          <a:xfrm>
            <a:off x="728133" y="521834"/>
            <a:ext cx="11040533" cy="2002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kiếm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hỗ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trợ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kịp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thời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sẽ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giúp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ta?</a:t>
            </a:r>
            <a:endParaRPr lang="en-US" sz="36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03B98490-B019-7FCB-E38E-AD28F14FF4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78" t="9847" r="5150" b="16402"/>
          <a:stretch/>
        </p:blipFill>
        <p:spPr bwMode="auto">
          <a:xfrm>
            <a:off x="101600" y="307885"/>
            <a:ext cx="1843254" cy="158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croll: Horizontal 12">
            <a:extLst>
              <a:ext uri="{FF2B5EF4-FFF2-40B4-BE49-F238E27FC236}">
                <a16:creationId xmlns="" xmlns:a16="http://schemas.microsoft.com/office/drawing/2014/main" id="{1EEB4291-338A-96C9-E803-1FCA2ED9C66B}"/>
              </a:ext>
            </a:extLst>
          </p:cNvPr>
          <p:cNvSpPr/>
          <p:nvPr/>
        </p:nvSpPr>
        <p:spPr>
          <a:xfrm>
            <a:off x="728133" y="2737806"/>
            <a:ext cx="10639656" cy="3298915"/>
          </a:xfrm>
          <a:prstGeom prst="horizontalScroll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Biết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tìm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kiếm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sự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hỗ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trợ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sẽ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giúp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chúng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ta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giải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quyết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kịp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thời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những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khó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khăn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vi-VN" sz="4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25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ình Bầu dục 2">
            <a:extLst>
              <a:ext uri="{FF2B5EF4-FFF2-40B4-BE49-F238E27FC236}">
                <a16:creationId xmlns="" xmlns:a16="http://schemas.microsoft.com/office/drawing/2014/main" id="{CF5CCA30-A61D-A08C-9962-37256751C9C0}"/>
              </a:ext>
            </a:extLst>
          </p:cNvPr>
          <p:cNvSpPr/>
          <p:nvPr/>
        </p:nvSpPr>
        <p:spPr>
          <a:xfrm>
            <a:off x="304801" y="1645919"/>
            <a:ext cx="4775199" cy="42130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5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5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5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5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5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5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5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5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am giác Cân 3">
            <a:extLst>
              <a:ext uri="{FF2B5EF4-FFF2-40B4-BE49-F238E27FC236}">
                <a16:creationId xmlns="" xmlns:a16="http://schemas.microsoft.com/office/drawing/2014/main" id="{0778ECB6-6679-50F7-5A8E-687439DABA9A}"/>
              </a:ext>
            </a:extLst>
          </p:cNvPr>
          <p:cNvSpPr/>
          <p:nvPr/>
        </p:nvSpPr>
        <p:spPr>
          <a:xfrm rot="4456663">
            <a:off x="4884095" y="2543058"/>
            <a:ext cx="930583" cy="993803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am giác Cân 4">
            <a:extLst>
              <a:ext uri="{FF2B5EF4-FFF2-40B4-BE49-F238E27FC236}">
                <a16:creationId xmlns="" xmlns:a16="http://schemas.microsoft.com/office/drawing/2014/main" id="{A3B3656C-187A-1EF4-078B-A10E57CDE7B6}"/>
              </a:ext>
            </a:extLst>
          </p:cNvPr>
          <p:cNvSpPr/>
          <p:nvPr/>
        </p:nvSpPr>
        <p:spPr>
          <a:xfrm rot="6705546">
            <a:off x="4780841" y="4045194"/>
            <a:ext cx="1073341" cy="1012765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ộp Văn bản 5">
            <a:extLst>
              <a:ext uri="{FF2B5EF4-FFF2-40B4-BE49-F238E27FC236}">
                <a16:creationId xmlns="" xmlns:a16="http://schemas.microsoft.com/office/drawing/2014/main" id="{169753FD-90DF-ADF1-3791-2F244994DD20}"/>
              </a:ext>
            </a:extLst>
          </p:cNvPr>
          <p:cNvSpPr txBox="1"/>
          <p:nvPr/>
        </p:nvSpPr>
        <p:spPr>
          <a:xfrm>
            <a:off x="5918070" y="1895243"/>
            <a:ext cx="57849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huống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ngờ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="" xmlns:a16="http://schemas.microsoft.com/office/drawing/2014/main" id="{E7AEEDF9-E2B1-4D51-0911-CA2B972EC829}"/>
              </a:ext>
            </a:extLst>
          </p:cNvPr>
          <p:cNvSpPr txBox="1"/>
          <p:nvPr/>
        </p:nvSpPr>
        <p:spPr>
          <a:xfrm>
            <a:off x="5695867" y="4263295"/>
            <a:ext cx="57849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hiểm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rình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rập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" name="Hình chữ nhật: Góc Tròn 7">
            <a:extLst>
              <a:ext uri="{FF2B5EF4-FFF2-40B4-BE49-F238E27FC236}">
                <a16:creationId xmlns="" xmlns:a16="http://schemas.microsoft.com/office/drawing/2014/main" id="{03EBC513-78E6-E2E8-8635-15B004871AAF}"/>
              </a:ext>
            </a:extLst>
          </p:cNvPr>
          <p:cNvSpPr/>
          <p:nvPr/>
        </p:nvSpPr>
        <p:spPr>
          <a:xfrm>
            <a:off x="4390311" y="447931"/>
            <a:ext cx="3572933" cy="98213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3554335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133D60E-6580-45AB-A7E1-67BCC76FC547}"/>
              </a:ext>
            </a:extLst>
          </p:cNvPr>
          <p:cNvSpPr txBox="1"/>
          <p:nvPr/>
        </p:nvSpPr>
        <p:spPr>
          <a:xfrm flipH="1">
            <a:off x="592667" y="442345"/>
            <a:ext cx="10634133" cy="165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endParaRPr lang="en-US" sz="3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Premium Vector | Happy cute kids smile with teacher together">
            <a:extLst>
              <a:ext uri="{FF2B5EF4-FFF2-40B4-BE49-F238E27FC236}">
                <a16:creationId xmlns="" xmlns:a16="http://schemas.microsoft.com/office/drawing/2014/main" id="{F7478D52-8C7E-4296-AAB7-FB7E9C11C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139" y="2789833"/>
            <a:ext cx="7442727" cy="412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4">
            <a:extLst>
              <a:ext uri="{FF2B5EF4-FFF2-40B4-BE49-F238E27FC236}">
                <a16:creationId xmlns="" xmlns:a16="http://schemas.microsoft.com/office/drawing/2014/main" id="{A2578AAD-4DAC-0FD3-97DD-97CA79C6A2C3}"/>
              </a:ext>
            </a:extLst>
          </p:cNvPr>
          <p:cNvGrpSpPr/>
          <p:nvPr/>
        </p:nvGrpSpPr>
        <p:grpSpPr>
          <a:xfrm>
            <a:off x="7716330" y="1773816"/>
            <a:ext cx="3589867" cy="2032033"/>
            <a:chOff x="7027291" y="1235167"/>
            <a:chExt cx="3939869" cy="2373588"/>
          </a:xfrm>
        </p:grpSpPr>
        <p:grpSp>
          <p:nvGrpSpPr>
            <p:cNvPr id="7" name="Group 25">
              <a:extLst>
                <a:ext uri="{FF2B5EF4-FFF2-40B4-BE49-F238E27FC236}">
                  <a16:creationId xmlns="" xmlns:a16="http://schemas.microsoft.com/office/drawing/2014/main" id="{BF7B9198-A55E-F687-2CD9-629AECE13D88}"/>
                </a:ext>
              </a:extLst>
            </p:cNvPr>
            <p:cNvGrpSpPr/>
            <p:nvPr/>
          </p:nvGrpSpPr>
          <p:grpSpPr>
            <a:xfrm>
              <a:off x="7027291" y="1235167"/>
              <a:ext cx="3939869" cy="2373588"/>
              <a:chOff x="1198800" y="1420752"/>
              <a:chExt cx="2017727" cy="1828800"/>
            </a:xfrm>
          </p:grpSpPr>
          <p:pic>
            <p:nvPicPr>
              <p:cNvPr id="9" name="图片 7">
                <a:extLst>
                  <a:ext uri="{FF2B5EF4-FFF2-40B4-BE49-F238E27FC236}">
                    <a16:creationId xmlns="" xmlns:a16="http://schemas.microsoft.com/office/drawing/2014/main" id="{F9C6DA95-998D-3158-8D31-0AE8FC9D3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98800" y="1420752"/>
                <a:ext cx="2017727" cy="1828800"/>
              </a:xfrm>
              <a:prstGeom prst="rect">
                <a:avLst/>
              </a:prstGeom>
            </p:spPr>
          </p:pic>
          <p:sp>
            <p:nvSpPr>
              <p:cNvPr id="10" name="TextBox 27">
                <a:extLst>
                  <a:ext uri="{FF2B5EF4-FFF2-40B4-BE49-F238E27FC236}">
                    <a16:creationId xmlns="" xmlns:a16="http://schemas.microsoft.com/office/drawing/2014/main" id="{814548FD-2751-856B-788F-E0739A680ECE}"/>
                  </a:ext>
                </a:extLst>
              </p:cNvPr>
              <p:cNvSpPr txBox="1"/>
              <p:nvPr/>
            </p:nvSpPr>
            <p:spPr>
              <a:xfrm>
                <a:off x="1395366" y="2229863"/>
                <a:ext cx="1641298" cy="4268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66FF"/>
                  </a:solidFill>
                  <a:effectLst/>
                  <a:uLnTx/>
                  <a:uFillTx/>
                  <a:latin typeface="Pattaya" panose="00000500000000000000" pitchFamily="2" charset="-34"/>
                  <a:ea typeface="+mn-ea"/>
                  <a:cs typeface="Pattaya" panose="00000500000000000000" pitchFamily="2" charset="-34"/>
                </a:endParaRPr>
              </a:p>
            </p:txBody>
          </p:sp>
        </p:grpSp>
        <p:sp>
          <p:nvSpPr>
            <p:cNvPr id="8" name="Rectangle 2">
              <a:extLst>
                <a:ext uri="{FF2B5EF4-FFF2-40B4-BE49-F238E27FC236}">
                  <a16:creationId xmlns="" xmlns:a16="http://schemas.microsoft.com/office/drawing/2014/main" id="{B67BF1F4-CF81-B053-2F2F-1DDE26C70E73}"/>
                </a:ext>
              </a:extLst>
            </p:cNvPr>
            <p:cNvSpPr/>
            <p:nvPr/>
          </p:nvSpPr>
          <p:spPr>
            <a:xfrm>
              <a:off x="7665787" y="1941790"/>
              <a:ext cx="2403544" cy="11144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CHIA SẺ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TRƯỚC LỚP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2484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Bai5.Quytrongthoigian[20210613103607207].mdb"/>
  <p:tag name="ARS_RESPONSE_PERSONNUM" val="1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heme/theme1.xml><?xml version="1.0" encoding="utf-8"?>
<a:theme xmlns:a="http://schemas.openxmlformats.org/drawingml/2006/main" name="Cute Sticker by Slidesgo">
  <a:themeElements>
    <a:clrScheme name="Simple Light">
      <a:dk1>
        <a:srgbClr val="EA4F46"/>
      </a:dk1>
      <a:lt1>
        <a:srgbClr val="F7D538"/>
      </a:lt1>
      <a:dk2>
        <a:srgbClr val="472C18"/>
      </a:dk2>
      <a:lt2>
        <a:srgbClr val="B2DEEE"/>
      </a:lt2>
      <a:accent1>
        <a:srgbClr val="A2CF9D"/>
      </a:accent1>
      <a:accent2>
        <a:srgbClr val="FFFFFF"/>
      </a:accent2>
      <a:accent3>
        <a:srgbClr val="EF786D"/>
      </a:accent3>
      <a:accent4>
        <a:srgbClr val="7A4934"/>
      </a:accent4>
      <a:accent5>
        <a:srgbClr val="D43733"/>
      </a:accent5>
      <a:accent6>
        <a:srgbClr val="D3AC09"/>
      </a:accent6>
      <a:hlink>
        <a:srgbClr val="F7D538"/>
      </a:hlink>
      <a:folHlink>
        <a:srgbClr val="0097A7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882</TotalTime>
  <Words>657</Words>
  <Application>Microsoft Office PowerPoint</Application>
  <PresentationFormat>Custom</PresentationFormat>
  <Paragraphs>54</Paragraphs>
  <Slides>19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Cute Sticker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Phạm Thanh Hằng (ADAS – GV)</dc:creator>
  <cp:lastModifiedBy>Administrator</cp:lastModifiedBy>
  <cp:revision>99</cp:revision>
  <dcterms:created xsi:type="dcterms:W3CDTF">2021-06-11T02:39:36Z</dcterms:created>
  <dcterms:modified xsi:type="dcterms:W3CDTF">2025-04-01T07:26:05Z</dcterms:modified>
</cp:coreProperties>
</file>