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Lst>
  <p:notesMasterIdLst>
    <p:notesMasterId r:id="rId35"/>
  </p:notesMasterIdLst>
  <p:handoutMasterIdLst>
    <p:handoutMasterId r:id="rId36"/>
  </p:handoutMasterIdLst>
  <p:sldIdLst>
    <p:sldId id="266" r:id="rId3"/>
    <p:sldId id="303" r:id="rId4"/>
    <p:sldId id="304" r:id="rId5"/>
    <p:sldId id="258" r:id="rId6"/>
    <p:sldId id="305" r:id="rId7"/>
    <p:sldId id="257" r:id="rId8"/>
    <p:sldId id="265" r:id="rId9"/>
    <p:sldId id="283" r:id="rId10"/>
    <p:sldId id="282" r:id="rId11"/>
    <p:sldId id="306" r:id="rId12"/>
    <p:sldId id="307" r:id="rId13"/>
    <p:sldId id="284" r:id="rId14"/>
    <p:sldId id="285" r:id="rId15"/>
    <p:sldId id="308" r:id="rId16"/>
    <p:sldId id="267" r:id="rId17"/>
    <p:sldId id="311" r:id="rId18"/>
    <p:sldId id="286" r:id="rId19"/>
    <p:sldId id="287" r:id="rId20"/>
    <p:sldId id="312" r:id="rId21"/>
    <p:sldId id="288" r:id="rId22"/>
    <p:sldId id="314" r:id="rId23"/>
    <p:sldId id="289" r:id="rId24"/>
    <p:sldId id="260" r:id="rId25"/>
    <p:sldId id="292" r:id="rId26"/>
    <p:sldId id="295" r:id="rId27"/>
    <p:sldId id="271" r:id="rId28"/>
    <p:sldId id="296" r:id="rId29"/>
    <p:sldId id="272" r:id="rId30"/>
    <p:sldId id="297" r:id="rId31"/>
    <p:sldId id="298" r:id="rId32"/>
    <p:sldId id="299" r:id="rId33"/>
    <p:sldId id="26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936" y="60"/>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D40643-B877-464C-907C-5EBF9E02D8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F91AAA2-F726-4FE8-8BEA-3CA3C65D8E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1B13C0-B025-489C-8070-869AC4951A55}" type="datetimeFigureOut">
              <a:rPr lang="en-US" smtClean="0"/>
              <a:t>11/11/2024</a:t>
            </a:fld>
            <a:endParaRPr lang="en-US"/>
          </a:p>
        </p:txBody>
      </p:sp>
      <p:sp>
        <p:nvSpPr>
          <p:cNvPr id="4" name="Footer Placeholder 3">
            <a:extLst>
              <a:ext uri="{FF2B5EF4-FFF2-40B4-BE49-F238E27FC236}">
                <a16:creationId xmlns:a16="http://schemas.microsoft.com/office/drawing/2014/main" id="{24120612-422F-497C-9FA1-489E7D61AC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328ECBA-BFDC-4077-B707-261D0195C64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C5F9BB-C94E-45D4-8FD1-1DCBF3F7E71E}" type="slidenum">
              <a:rPr lang="en-US" smtClean="0"/>
              <a:t>‹#›</a:t>
            </a:fld>
            <a:endParaRPr lang="en-US"/>
          </a:p>
        </p:txBody>
      </p:sp>
    </p:spTree>
    <p:extLst>
      <p:ext uri="{BB962C8B-B14F-4D97-AF65-F5344CB8AC3E}">
        <p14:creationId xmlns:p14="http://schemas.microsoft.com/office/powerpoint/2010/main" val="2795321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90DC22-7A4B-46E3-9884-9E4086E3DF88}" type="datetimeFigureOut">
              <a:rPr lang="en-US" smtClean="0"/>
              <a:t>11/11/2024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558040-1F3B-4E36-BDCD-3A06D531F8A5}" type="slidenum">
              <a:rPr lang="en-US" smtClean="0"/>
              <a:t>‹#›</a:t>
            </a:fld>
            <a:endParaRPr lang="en-US"/>
          </a:p>
        </p:txBody>
      </p:sp>
    </p:spTree>
    <p:extLst>
      <p:ext uri="{BB962C8B-B14F-4D97-AF65-F5344CB8AC3E}">
        <p14:creationId xmlns:p14="http://schemas.microsoft.com/office/powerpoint/2010/main" val="55327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42432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47705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75704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04528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13641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2055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69977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69195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1270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2379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11312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96979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07188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8147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26886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02203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25516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94741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49399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70433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61628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67960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71296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88901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43504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608396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214895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E1024-5134-46BF-AA56-75ABC3CC27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037774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C3DB632B-2A60-44F1-A556-DB0BB951A7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23" name="图片 22" descr="图片包含 植物&#10;&#10;描述已自动生成">
            <a:extLst>
              <a:ext uri="{FF2B5EF4-FFF2-40B4-BE49-F238E27FC236}">
                <a16:creationId xmlns:a16="http://schemas.microsoft.com/office/drawing/2014/main" id="{15673818-6D56-4D6B-8882-416237C059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636" y="160942"/>
            <a:ext cx="3868629" cy="6006231"/>
          </a:xfrm>
          <a:prstGeom prst="rect">
            <a:avLst/>
          </a:prstGeom>
        </p:spPr>
      </p:pic>
      <p:pic>
        <p:nvPicPr>
          <p:cNvPr id="7" name="图片 6">
            <a:extLst>
              <a:ext uri="{FF2B5EF4-FFF2-40B4-BE49-F238E27FC236}">
                <a16:creationId xmlns:a16="http://schemas.microsoft.com/office/drawing/2014/main" id="{EA2A3867-3FF5-476B-8F31-2A348636523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pic>
        <p:nvPicPr>
          <p:cNvPr id="9" name="图片 8">
            <a:extLst>
              <a:ext uri="{FF2B5EF4-FFF2-40B4-BE49-F238E27FC236}">
                <a16:creationId xmlns:a16="http://schemas.microsoft.com/office/drawing/2014/main" id="{A633D0F8-FD95-4142-AE45-CA9EAE15A3D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1619" t="1905" r="11056" b="52108"/>
          <a:stretch/>
        </p:blipFill>
        <p:spPr>
          <a:xfrm rot="2786184">
            <a:off x="8864771" y="2355931"/>
            <a:ext cx="3703032" cy="3960839"/>
          </a:xfrm>
          <a:prstGeom prst="rect">
            <a:avLst/>
          </a:prstGeom>
        </p:spPr>
      </p:pic>
      <p:grpSp>
        <p:nvGrpSpPr>
          <p:cNvPr id="16" name="组合 15">
            <a:extLst>
              <a:ext uri="{FF2B5EF4-FFF2-40B4-BE49-F238E27FC236}">
                <a16:creationId xmlns:a16="http://schemas.microsoft.com/office/drawing/2014/main" id="{DE53D522-57D9-42D8-9AA9-4C5BD55B42EF}"/>
              </a:ext>
            </a:extLst>
          </p:cNvPr>
          <p:cNvGrpSpPr/>
          <p:nvPr userDrawn="1"/>
        </p:nvGrpSpPr>
        <p:grpSpPr>
          <a:xfrm>
            <a:off x="6956640" y="5026921"/>
            <a:ext cx="1272960" cy="1272960"/>
            <a:chOff x="1771650" y="1931437"/>
            <a:chExt cx="1409700" cy="1409700"/>
          </a:xfrm>
        </p:grpSpPr>
        <p:sp>
          <p:nvSpPr>
            <p:cNvPr id="14" name="椭圆 13">
              <a:extLst>
                <a:ext uri="{FF2B5EF4-FFF2-40B4-BE49-F238E27FC236}">
                  <a16:creationId xmlns:a16="http://schemas.microsoft.com/office/drawing/2014/main" id="{38D021EB-9771-4AC7-A311-0528816EB856}"/>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DDB83887-64A6-40A7-8497-2E165337ABC7}"/>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7F5DD946-4C43-4837-9952-B64DF6E869A6}"/>
              </a:ext>
            </a:extLst>
          </p:cNvPr>
          <p:cNvGrpSpPr/>
          <p:nvPr userDrawn="1"/>
        </p:nvGrpSpPr>
        <p:grpSpPr>
          <a:xfrm>
            <a:off x="10246751" y="569041"/>
            <a:ext cx="939072" cy="939072"/>
            <a:chOff x="1771650" y="1931437"/>
            <a:chExt cx="1409700" cy="1409700"/>
          </a:xfrm>
        </p:grpSpPr>
        <p:sp>
          <p:nvSpPr>
            <p:cNvPr id="18" name="椭圆 17">
              <a:extLst>
                <a:ext uri="{FF2B5EF4-FFF2-40B4-BE49-F238E27FC236}">
                  <a16:creationId xmlns:a16="http://schemas.microsoft.com/office/drawing/2014/main" id="{0A2B7561-2BF2-4440-B2CA-0499C21CAFE3}"/>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80FD4E5E-7D23-48C9-A4EC-8695BA722407}"/>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 name="图片 23">
            <a:extLst>
              <a:ext uri="{FF2B5EF4-FFF2-40B4-BE49-F238E27FC236}">
                <a16:creationId xmlns:a16="http://schemas.microsoft.com/office/drawing/2014/main" id="{E7887E5A-AAC5-41AD-A4EC-5F578AA3C45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653418" y="3795610"/>
            <a:ext cx="1587302" cy="1765079"/>
          </a:xfrm>
          <a:prstGeom prst="rect">
            <a:avLst/>
          </a:prstGeom>
        </p:spPr>
      </p:pic>
    </p:spTree>
    <p:extLst>
      <p:ext uri="{BB962C8B-B14F-4D97-AF65-F5344CB8AC3E}">
        <p14:creationId xmlns:p14="http://schemas.microsoft.com/office/powerpoint/2010/main" val="136596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41994D17-4365-41C4-A3F4-80D8018C9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10" name="图片 9" descr="图片包含 植物&#10;&#10;描述已自动生成">
            <a:extLst>
              <a:ext uri="{FF2B5EF4-FFF2-40B4-BE49-F238E27FC236}">
                <a16:creationId xmlns:a16="http://schemas.microsoft.com/office/drawing/2014/main" id="{6A47777B-0298-4695-83D5-92E5F0FF9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8308381" y="160942"/>
            <a:ext cx="3868629" cy="6006231"/>
          </a:xfrm>
          <a:prstGeom prst="rect">
            <a:avLst/>
          </a:prstGeom>
        </p:spPr>
      </p:pic>
      <p:pic>
        <p:nvPicPr>
          <p:cNvPr id="11" name="图片 10">
            <a:extLst>
              <a:ext uri="{FF2B5EF4-FFF2-40B4-BE49-F238E27FC236}">
                <a16:creationId xmlns:a16="http://schemas.microsoft.com/office/drawing/2014/main" id="{81A717C9-37E1-4161-8B3B-2C039CDDCF6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grpSp>
        <p:nvGrpSpPr>
          <p:cNvPr id="16" name="组合 15">
            <a:extLst>
              <a:ext uri="{FF2B5EF4-FFF2-40B4-BE49-F238E27FC236}">
                <a16:creationId xmlns:a16="http://schemas.microsoft.com/office/drawing/2014/main" id="{5996D3E9-648B-4BD2-A686-D34B5BE9AC0C}"/>
              </a:ext>
            </a:extLst>
          </p:cNvPr>
          <p:cNvGrpSpPr/>
          <p:nvPr userDrawn="1"/>
        </p:nvGrpSpPr>
        <p:grpSpPr>
          <a:xfrm>
            <a:off x="6008610" y="5003388"/>
            <a:ext cx="939072" cy="939072"/>
            <a:chOff x="1771650" y="1931437"/>
            <a:chExt cx="1409700" cy="1409700"/>
          </a:xfrm>
        </p:grpSpPr>
        <p:sp>
          <p:nvSpPr>
            <p:cNvPr id="17" name="椭圆 16">
              <a:extLst>
                <a:ext uri="{FF2B5EF4-FFF2-40B4-BE49-F238E27FC236}">
                  <a16:creationId xmlns:a16="http://schemas.microsoft.com/office/drawing/2014/main" id="{6D3D291D-1B64-42F9-BCDB-031065EF8EA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4903750C-A2B3-4959-BE9D-2AB2694CCDCD}"/>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a:extLst>
              <a:ext uri="{FF2B5EF4-FFF2-40B4-BE49-F238E27FC236}">
                <a16:creationId xmlns:a16="http://schemas.microsoft.com/office/drawing/2014/main" id="{07DB9AC2-F056-4CD2-96F4-3D77714135CE}"/>
              </a:ext>
            </a:extLst>
          </p:cNvPr>
          <p:cNvSpPr/>
          <p:nvPr userDrawn="1"/>
        </p:nvSpPr>
        <p:spPr>
          <a:xfrm>
            <a:off x="3041954" y="5921229"/>
            <a:ext cx="394238" cy="394238"/>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id="{2AB9D2DB-C49F-431A-AF48-057B054400CF}"/>
              </a:ext>
            </a:extLst>
          </p:cNvPr>
          <p:cNvGrpSpPr/>
          <p:nvPr userDrawn="1"/>
        </p:nvGrpSpPr>
        <p:grpSpPr>
          <a:xfrm>
            <a:off x="567813" y="1258178"/>
            <a:ext cx="1890574" cy="3201392"/>
            <a:chOff x="8632521" y="1671488"/>
            <a:chExt cx="2185526" cy="3700847"/>
          </a:xfrm>
        </p:grpSpPr>
        <p:grpSp>
          <p:nvGrpSpPr>
            <p:cNvPr id="13" name="组合 12">
              <a:extLst>
                <a:ext uri="{FF2B5EF4-FFF2-40B4-BE49-F238E27FC236}">
                  <a16:creationId xmlns:a16="http://schemas.microsoft.com/office/drawing/2014/main" id="{B02F1362-4C48-489A-8544-24A506C34C4B}"/>
                </a:ext>
              </a:extLst>
            </p:cNvPr>
            <p:cNvGrpSpPr/>
            <p:nvPr userDrawn="1"/>
          </p:nvGrpSpPr>
          <p:grpSpPr>
            <a:xfrm>
              <a:off x="8632521" y="1671488"/>
              <a:ext cx="2170536" cy="2170536"/>
              <a:chOff x="1771650" y="1931437"/>
              <a:chExt cx="1409700" cy="1409700"/>
            </a:xfrm>
          </p:grpSpPr>
          <p:sp>
            <p:nvSpPr>
              <p:cNvPr id="14" name="椭圆 13">
                <a:extLst>
                  <a:ext uri="{FF2B5EF4-FFF2-40B4-BE49-F238E27FC236}">
                    <a16:creationId xmlns:a16="http://schemas.microsoft.com/office/drawing/2014/main" id="{5E62B975-F914-4D5C-B861-888BB6B2AA1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DB95E1D0-B27A-455D-8E7D-5C46F06D612A}"/>
                  </a:ext>
                </a:extLst>
              </p:cNvPr>
              <p:cNvSpPr/>
              <p:nvPr userDrawn="1"/>
            </p:nvSpPr>
            <p:spPr>
              <a:xfrm>
                <a:off x="1936802" y="2094452"/>
                <a:ext cx="1083670" cy="1083670"/>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a:extLst>
                <a:ext uri="{FF2B5EF4-FFF2-40B4-BE49-F238E27FC236}">
                  <a16:creationId xmlns:a16="http://schemas.microsoft.com/office/drawing/2014/main" id="{EDA9AE87-6F7C-409A-BA20-77931900BEB1}"/>
                </a:ext>
              </a:extLst>
            </p:cNvPr>
            <p:cNvGrpSpPr/>
            <p:nvPr userDrawn="1"/>
          </p:nvGrpSpPr>
          <p:grpSpPr>
            <a:xfrm>
              <a:off x="8647511" y="3201799"/>
              <a:ext cx="2170536" cy="2170536"/>
              <a:chOff x="1771650" y="1931437"/>
              <a:chExt cx="1409700" cy="1409700"/>
            </a:xfrm>
          </p:grpSpPr>
          <p:sp>
            <p:nvSpPr>
              <p:cNvPr id="21" name="椭圆 20">
                <a:extLst>
                  <a:ext uri="{FF2B5EF4-FFF2-40B4-BE49-F238E27FC236}">
                    <a16:creationId xmlns:a16="http://schemas.microsoft.com/office/drawing/2014/main" id="{F03330F1-117A-4CD5-B030-6B93EFBA2031}"/>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A790B097-0C6B-4D59-BA8D-5255D45B3505}"/>
                  </a:ext>
                </a:extLst>
              </p:cNvPr>
              <p:cNvSpPr/>
              <p:nvPr userDrawn="1"/>
            </p:nvSpPr>
            <p:spPr>
              <a:xfrm>
                <a:off x="1936802" y="2094452"/>
                <a:ext cx="1083670" cy="1083670"/>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4" name="图片 23">
            <a:extLst>
              <a:ext uri="{FF2B5EF4-FFF2-40B4-BE49-F238E27FC236}">
                <a16:creationId xmlns:a16="http://schemas.microsoft.com/office/drawing/2014/main" id="{434703C1-DA16-47DF-8216-2FFDC08E392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55393" y="4242447"/>
            <a:ext cx="1587302" cy="1765079"/>
          </a:xfrm>
          <a:prstGeom prst="rect">
            <a:avLst/>
          </a:prstGeom>
        </p:spPr>
      </p:pic>
    </p:spTree>
    <p:extLst>
      <p:ext uri="{BB962C8B-B14F-4D97-AF65-F5344CB8AC3E}">
        <p14:creationId xmlns:p14="http://schemas.microsoft.com/office/powerpoint/2010/main" val="271754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矩形: 圆角 9">
            <a:extLst>
              <a:ext uri="{FF2B5EF4-FFF2-40B4-BE49-F238E27FC236}">
                <a16:creationId xmlns:a16="http://schemas.microsoft.com/office/drawing/2014/main" id="{A0220A13-2F6A-4E97-8B1E-8F1974501E26}"/>
              </a:ext>
            </a:extLst>
          </p:cNvPr>
          <p:cNvSpPr/>
          <p:nvPr userDrawn="1"/>
        </p:nvSpPr>
        <p:spPr>
          <a:xfrm>
            <a:off x="697463" y="914338"/>
            <a:ext cx="10797073" cy="5016043"/>
          </a:xfrm>
          <a:prstGeom prst="roundRect">
            <a:avLst>
              <a:gd name="adj" fmla="val 5377"/>
            </a:avLst>
          </a:prstGeom>
          <a:no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CF4D948A-7807-4D9B-99FF-FA9DD84E24B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pic>
        <p:nvPicPr>
          <p:cNvPr id="11" name="图片 10">
            <a:extLst>
              <a:ext uri="{FF2B5EF4-FFF2-40B4-BE49-F238E27FC236}">
                <a16:creationId xmlns:a16="http://schemas.microsoft.com/office/drawing/2014/main" id="{7B9225F2-E840-4BC8-AE37-EFE3E69E244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881" r="666"/>
          <a:stretch/>
        </p:blipFill>
        <p:spPr>
          <a:xfrm>
            <a:off x="873386" y="1169653"/>
            <a:ext cx="10445225" cy="3891822"/>
          </a:xfrm>
          <a:prstGeom prst="rect">
            <a:avLst/>
          </a:prstGeom>
        </p:spPr>
      </p:pic>
      <p:pic>
        <p:nvPicPr>
          <p:cNvPr id="9" name="图片 8">
            <a:extLst>
              <a:ext uri="{FF2B5EF4-FFF2-40B4-BE49-F238E27FC236}">
                <a16:creationId xmlns:a16="http://schemas.microsoft.com/office/drawing/2014/main" id="{28C5EF30-C349-497F-A3AC-A83A3979E5F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27877"/>
          <a:stretch/>
        </p:blipFill>
        <p:spPr>
          <a:xfrm flipH="1">
            <a:off x="7378181" y="2228850"/>
            <a:ext cx="4813818" cy="4629150"/>
          </a:xfrm>
          <a:prstGeom prst="rect">
            <a:avLst/>
          </a:prstGeom>
          <a:effectLst/>
        </p:spPr>
      </p:pic>
      <p:grpSp>
        <p:nvGrpSpPr>
          <p:cNvPr id="12" name="组合 11">
            <a:extLst>
              <a:ext uri="{FF2B5EF4-FFF2-40B4-BE49-F238E27FC236}">
                <a16:creationId xmlns:a16="http://schemas.microsoft.com/office/drawing/2014/main" id="{0A63FDAD-8B55-4251-9156-7959BDDAED9A}"/>
              </a:ext>
            </a:extLst>
          </p:cNvPr>
          <p:cNvGrpSpPr/>
          <p:nvPr userDrawn="1"/>
        </p:nvGrpSpPr>
        <p:grpSpPr>
          <a:xfrm>
            <a:off x="6041759" y="5143253"/>
            <a:ext cx="1277918" cy="1277918"/>
            <a:chOff x="1771650" y="1931437"/>
            <a:chExt cx="1409700" cy="1409700"/>
          </a:xfrm>
        </p:grpSpPr>
        <p:sp>
          <p:nvSpPr>
            <p:cNvPr id="13" name="椭圆 12">
              <a:extLst>
                <a:ext uri="{FF2B5EF4-FFF2-40B4-BE49-F238E27FC236}">
                  <a16:creationId xmlns:a16="http://schemas.microsoft.com/office/drawing/2014/main" id="{EBF01810-8E0B-46B1-91BA-3537FECB3A8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F5C75916-D656-4EB5-AD16-0C067EF294AF}"/>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EFBB48F3-3871-413A-9131-79271D5E78C4}"/>
              </a:ext>
            </a:extLst>
          </p:cNvPr>
          <p:cNvGrpSpPr/>
          <p:nvPr userDrawn="1"/>
        </p:nvGrpSpPr>
        <p:grpSpPr>
          <a:xfrm>
            <a:off x="10246751" y="569041"/>
            <a:ext cx="939072" cy="939072"/>
            <a:chOff x="1771650" y="1931437"/>
            <a:chExt cx="1409700" cy="1409700"/>
          </a:xfrm>
        </p:grpSpPr>
        <p:sp>
          <p:nvSpPr>
            <p:cNvPr id="16" name="椭圆 15">
              <a:extLst>
                <a:ext uri="{FF2B5EF4-FFF2-40B4-BE49-F238E27FC236}">
                  <a16:creationId xmlns:a16="http://schemas.microsoft.com/office/drawing/2014/main" id="{E591CB1B-5A57-43AC-A766-FE185A151D4D}"/>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B9648F7-43FC-40D9-B65E-44F2C4B7ED17}"/>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a:extLst>
              <a:ext uri="{FF2B5EF4-FFF2-40B4-BE49-F238E27FC236}">
                <a16:creationId xmlns:a16="http://schemas.microsoft.com/office/drawing/2014/main" id="{B400C15C-A04C-473E-9EAD-0FC1F9BE150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648038" y="4093528"/>
            <a:ext cx="1434190" cy="1594819"/>
          </a:xfrm>
          <a:prstGeom prst="rect">
            <a:avLst/>
          </a:prstGeom>
        </p:spPr>
      </p:pic>
      <p:grpSp>
        <p:nvGrpSpPr>
          <p:cNvPr id="19" name="组合 18">
            <a:extLst>
              <a:ext uri="{FF2B5EF4-FFF2-40B4-BE49-F238E27FC236}">
                <a16:creationId xmlns:a16="http://schemas.microsoft.com/office/drawing/2014/main" id="{93B22471-CE4A-467F-9609-491CB557468F}"/>
              </a:ext>
            </a:extLst>
          </p:cNvPr>
          <p:cNvGrpSpPr/>
          <p:nvPr userDrawn="1"/>
        </p:nvGrpSpPr>
        <p:grpSpPr>
          <a:xfrm>
            <a:off x="1648038" y="1359214"/>
            <a:ext cx="791983" cy="791983"/>
            <a:chOff x="1771650" y="1931437"/>
            <a:chExt cx="1409700" cy="1409700"/>
          </a:xfrm>
        </p:grpSpPr>
        <p:sp>
          <p:nvSpPr>
            <p:cNvPr id="20" name="椭圆 19">
              <a:extLst>
                <a:ext uri="{FF2B5EF4-FFF2-40B4-BE49-F238E27FC236}">
                  <a16:creationId xmlns:a16="http://schemas.microsoft.com/office/drawing/2014/main" id="{3F300F67-1DFA-48E4-8C6D-F36F1672B99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53B406C7-FC1B-42CF-8356-EF324D53AA82}"/>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0727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BD44F3E0-3461-4C59-A2FB-541CA82739D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9" name="矩形: 圆角 8">
            <a:extLst>
              <a:ext uri="{FF2B5EF4-FFF2-40B4-BE49-F238E27FC236}">
                <a16:creationId xmlns:a16="http://schemas.microsoft.com/office/drawing/2014/main" id="{38821910-21F7-4CCC-90DA-5CCDD0725C48}"/>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F5DC0F8A-D06F-4B45-BEB6-4A997F778A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99953" y="5665577"/>
            <a:ext cx="1425890" cy="909620"/>
          </a:xfrm>
          <a:prstGeom prst="rect">
            <a:avLst/>
          </a:prstGeom>
        </p:spPr>
      </p:pic>
      <p:pic>
        <p:nvPicPr>
          <p:cNvPr id="19" name="图片 18">
            <a:extLst>
              <a:ext uri="{FF2B5EF4-FFF2-40B4-BE49-F238E27FC236}">
                <a16:creationId xmlns:a16="http://schemas.microsoft.com/office/drawing/2014/main" id="{1F583E76-B147-4553-ADFF-B03A705441F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461" y="3175000"/>
            <a:ext cx="2762250" cy="3683000"/>
          </a:xfrm>
          <a:prstGeom prst="rect">
            <a:avLst/>
          </a:prstGeom>
        </p:spPr>
      </p:pic>
    </p:spTree>
    <p:extLst>
      <p:ext uri="{BB962C8B-B14F-4D97-AF65-F5344CB8AC3E}">
        <p14:creationId xmlns:p14="http://schemas.microsoft.com/office/powerpoint/2010/main" val="387384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DF97A78-03D1-44B4-B550-5F0E46EC67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11" name="矩形: 圆角 10">
            <a:extLst>
              <a:ext uri="{FF2B5EF4-FFF2-40B4-BE49-F238E27FC236}">
                <a16:creationId xmlns:a16="http://schemas.microsoft.com/office/drawing/2014/main" id="{7F7545AA-422F-450F-88CE-4F2074379672}"/>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图片包含 植物&#10;&#10;描述已自动生成">
            <a:extLst>
              <a:ext uri="{FF2B5EF4-FFF2-40B4-BE49-F238E27FC236}">
                <a16:creationId xmlns:a16="http://schemas.microsoft.com/office/drawing/2014/main" id="{F3B888A3-AB27-4BC6-AB66-F3A55E2C1D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3886200"/>
            <a:ext cx="2041788" cy="3169973"/>
          </a:xfrm>
          <a:prstGeom prst="rect">
            <a:avLst/>
          </a:prstGeom>
        </p:spPr>
      </p:pic>
    </p:spTree>
    <p:extLst>
      <p:ext uri="{BB962C8B-B14F-4D97-AF65-F5344CB8AC3E}">
        <p14:creationId xmlns:p14="http://schemas.microsoft.com/office/powerpoint/2010/main" val="102221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45F2D06-0341-4795-A5E5-237C29FFCF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7" name="矩形: 圆角 6">
            <a:extLst>
              <a:ext uri="{FF2B5EF4-FFF2-40B4-BE49-F238E27FC236}">
                <a16:creationId xmlns:a16="http://schemas.microsoft.com/office/drawing/2014/main" id="{7F50053E-D3B3-4C69-8472-5CEF50E8471B}"/>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FF355723-7EA6-462A-9603-9803C92978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8731" y="5665577"/>
            <a:ext cx="1425890" cy="909620"/>
          </a:xfrm>
          <a:prstGeom prst="rect">
            <a:avLst/>
          </a:prstGeom>
        </p:spPr>
      </p:pic>
      <p:pic>
        <p:nvPicPr>
          <p:cNvPr id="12" name="图片 11">
            <a:extLst>
              <a:ext uri="{FF2B5EF4-FFF2-40B4-BE49-F238E27FC236}">
                <a16:creationId xmlns:a16="http://schemas.microsoft.com/office/drawing/2014/main" id="{A668F49C-4817-43DA-A1A5-38F9980253D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9778482" y="3175000"/>
            <a:ext cx="2762250" cy="3683000"/>
          </a:xfrm>
          <a:prstGeom prst="rect">
            <a:avLst/>
          </a:prstGeom>
        </p:spPr>
      </p:pic>
    </p:spTree>
    <p:extLst>
      <p:ext uri="{BB962C8B-B14F-4D97-AF65-F5344CB8AC3E}">
        <p14:creationId xmlns:p14="http://schemas.microsoft.com/office/powerpoint/2010/main" val="426361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AD1BEC9-2AFB-4247-8FE9-817C7961E8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6" name="矩形: 圆角 5">
            <a:extLst>
              <a:ext uri="{FF2B5EF4-FFF2-40B4-BE49-F238E27FC236}">
                <a16:creationId xmlns:a16="http://schemas.microsoft.com/office/drawing/2014/main" id="{41913052-56A4-4506-88F6-541F5ABC6C96}"/>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FD27E546-C75C-4949-AB2E-772E6D8E1B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49709" y="4348386"/>
            <a:ext cx="2002528" cy="2226811"/>
          </a:xfrm>
          <a:prstGeom prst="rect">
            <a:avLst/>
          </a:prstGeom>
        </p:spPr>
      </p:pic>
    </p:spTree>
    <p:extLst>
      <p:ext uri="{BB962C8B-B14F-4D97-AF65-F5344CB8AC3E}">
        <p14:creationId xmlns:p14="http://schemas.microsoft.com/office/powerpoint/2010/main" val="4042297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73E2934-7956-4B7D-A5AB-49F397324D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9" name="图片 8" descr="图片包含 植物&#10;&#10;描述已自动生成">
            <a:extLst>
              <a:ext uri="{FF2B5EF4-FFF2-40B4-BE49-F238E27FC236}">
                <a16:creationId xmlns:a16="http://schemas.microsoft.com/office/drawing/2014/main" id="{7097CB3A-A2D9-4C38-82F5-9D39EAE71E7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636" y="160942"/>
            <a:ext cx="3868629" cy="6006231"/>
          </a:xfrm>
          <a:prstGeom prst="rect">
            <a:avLst/>
          </a:prstGeom>
        </p:spPr>
      </p:pic>
      <p:pic>
        <p:nvPicPr>
          <p:cNvPr id="10" name="图片 9">
            <a:extLst>
              <a:ext uri="{FF2B5EF4-FFF2-40B4-BE49-F238E27FC236}">
                <a16:creationId xmlns:a16="http://schemas.microsoft.com/office/drawing/2014/main" id="{34EB0EB2-9CEA-4816-9FBF-7D8BFC7BCEC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pic>
        <p:nvPicPr>
          <p:cNvPr id="11" name="图片 10">
            <a:extLst>
              <a:ext uri="{FF2B5EF4-FFF2-40B4-BE49-F238E27FC236}">
                <a16:creationId xmlns:a16="http://schemas.microsoft.com/office/drawing/2014/main" id="{5C7DCF24-CD8B-492F-9B53-8F1A941190D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1619" t="1905" r="11056" b="52108"/>
          <a:stretch/>
        </p:blipFill>
        <p:spPr>
          <a:xfrm rot="2786184">
            <a:off x="8864771" y="2355931"/>
            <a:ext cx="3703032" cy="3960839"/>
          </a:xfrm>
          <a:prstGeom prst="rect">
            <a:avLst/>
          </a:prstGeom>
        </p:spPr>
      </p:pic>
      <p:grpSp>
        <p:nvGrpSpPr>
          <p:cNvPr id="12" name="组合 11">
            <a:extLst>
              <a:ext uri="{FF2B5EF4-FFF2-40B4-BE49-F238E27FC236}">
                <a16:creationId xmlns:a16="http://schemas.microsoft.com/office/drawing/2014/main" id="{01AA029B-EC53-4B76-A554-5FEC4D09BD72}"/>
              </a:ext>
            </a:extLst>
          </p:cNvPr>
          <p:cNvGrpSpPr/>
          <p:nvPr userDrawn="1"/>
        </p:nvGrpSpPr>
        <p:grpSpPr>
          <a:xfrm>
            <a:off x="1711675" y="4480363"/>
            <a:ext cx="1277918" cy="1277918"/>
            <a:chOff x="1771650" y="1931437"/>
            <a:chExt cx="1409700" cy="1409700"/>
          </a:xfrm>
        </p:grpSpPr>
        <p:sp>
          <p:nvSpPr>
            <p:cNvPr id="13" name="椭圆 12">
              <a:extLst>
                <a:ext uri="{FF2B5EF4-FFF2-40B4-BE49-F238E27FC236}">
                  <a16:creationId xmlns:a16="http://schemas.microsoft.com/office/drawing/2014/main" id="{C3D5DE8E-7553-4CF4-9219-A1A64DB4AD21}"/>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874A8CFD-D31D-4B24-B48A-638BBDEFB164}"/>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C77D047B-B50B-4601-ADE3-0C20B0D200C4}"/>
              </a:ext>
            </a:extLst>
          </p:cNvPr>
          <p:cNvGrpSpPr/>
          <p:nvPr userDrawn="1"/>
        </p:nvGrpSpPr>
        <p:grpSpPr>
          <a:xfrm>
            <a:off x="10246751" y="569041"/>
            <a:ext cx="939072" cy="939072"/>
            <a:chOff x="1771650" y="1931437"/>
            <a:chExt cx="1409700" cy="1409700"/>
          </a:xfrm>
        </p:grpSpPr>
        <p:sp>
          <p:nvSpPr>
            <p:cNvPr id="16" name="椭圆 15">
              <a:extLst>
                <a:ext uri="{FF2B5EF4-FFF2-40B4-BE49-F238E27FC236}">
                  <a16:creationId xmlns:a16="http://schemas.microsoft.com/office/drawing/2014/main" id="{57302FBB-F309-44BE-A860-62ED04A55CDB}"/>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9449D7D8-8440-486C-A3F1-8EBDCAEDD2F9}"/>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a:extLst>
              <a:ext uri="{FF2B5EF4-FFF2-40B4-BE49-F238E27FC236}">
                <a16:creationId xmlns:a16="http://schemas.microsoft.com/office/drawing/2014/main" id="{321A8197-CEFE-408B-A433-27C72EE7F61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140700" y="4846249"/>
            <a:ext cx="1127468" cy="1253744"/>
          </a:xfrm>
          <a:prstGeom prst="rect">
            <a:avLst/>
          </a:prstGeom>
        </p:spPr>
      </p:pic>
    </p:spTree>
    <p:extLst>
      <p:ext uri="{BB962C8B-B14F-4D97-AF65-F5344CB8AC3E}">
        <p14:creationId xmlns:p14="http://schemas.microsoft.com/office/powerpoint/2010/main" val="155288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F9AFA02-22FC-418B-825A-AFDBD2C6EB3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9" name="矩形: 圆角 8">
            <a:extLst>
              <a:ext uri="{FF2B5EF4-FFF2-40B4-BE49-F238E27FC236}">
                <a16:creationId xmlns:a16="http://schemas.microsoft.com/office/drawing/2014/main" id="{AEDF950D-B842-476C-B3D8-EC8DD65DC6C9}"/>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E9B4C0C9-93A4-4250-A800-8B969D6011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99953" y="5665577"/>
            <a:ext cx="1425890" cy="909620"/>
          </a:xfrm>
          <a:prstGeom prst="rect">
            <a:avLst/>
          </a:prstGeom>
        </p:spPr>
      </p:pic>
    </p:spTree>
    <p:extLst>
      <p:ext uri="{BB962C8B-B14F-4D97-AF65-F5344CB8AC3E}">
        <p14:creationId xmlns:p14="http://schemas.microsoft.com/office/powerpoint/2010/main" val="3252079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7A645-7270-2971-1A02-EF9996604C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B82CA0-800F-356F-3A25-7F6567CC5C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9B2325-14BB-A2FA-9617-C1FD848A2D43}"/>
              </a:ext>
            </a:extLst>
          </p:cNvPr>
          <p:cNvSpPr>
            <a:spLocks noGrp="1"/>
          </p:cNvSpPr>
          <p:nvPr>
            <p:ph type="dt" sz="half" idx="10"/>
          </p:nvPr>
        </p:nvSpPr>
        <p:spPr/>
        <p:txBody>
          <a:bodyPr/>
          <a:lstStyle/>
          <a:p>
            <a:fld id="{17A2ECE0-E47D-451E-8BF6-E4B489DD2D7C}" type="datetimeFigureOut">
              <a:rPr lang="en-US" smtClean="0"/>
              <a:t>11/11/2024</a:t>
            </a:fld>
            <a:endParaRPr lang="en-US"/>
          </a:p>
        </p:txBody>
      </p:sp>
      <p:sp>
        <p:nvSpPr>
          <p:cNvPr id="5" name="Footer Placeholder 4">
            <a:extLst>
              <a:ext uri="{FF2B5EF4-FFF2-40B4-BE49-F238E27FC236}">
                <a16:creationId xmlns:a16="http://schemas.microsoft.com/office/drawing/2014/main" id="{352A54DA-A770-A6AD-E66A-18B89C9977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A07C24-2674-BB07-2F40-D1E82B3CEC16}"/>
              </a:ext>
            </a:extLst>
          </p:cNvPr>
          <p:cNvSpPr>
            <a:spLocks noGrp="1"/>
          </p:cNvSpPr>
          <p:nvPr>
            <p:ph type="sldNum" sz="quarter" idx="12"/>
          </p:nvPr>
        </p:nvSpPr>
        <p:spPr/>
        <p:txBody>
          <a:bodyPr/>
          <a:lstStyle/>
          <a:p>
            <a:fld id="{6A574CD7-4113-42EE-9658-D3074687EB2C}" type="slidenum">
              <a:rPr lang="en-US" smtClean="0"/>
              <a:t>‹#›</a:t>
            </a:fld>
            <a:endParaRPr lang="en-US"/>
          </a:p>
        </p:txBody>
      </p:sp>
      <p:pic>
        <p:nvPicPr>
          <p:cNvPr id="1026" name="Picture 2" descr="75 hình nền powerpoint chuyên nghiệp chất lượng full hd cực đẹp">
            <a:extLst>
              <a:ext uri="{FF2B5EF4-FFF2-40B4-BE49-F238E27FC236}">
                <a16:creationId xmlns:a16="http://schemas.microsoft.com/office/drawing/2014/main" id="{9298BFBE-37B8-7D57-A4FD-9773550FF4C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Diagonal Corners Rounded 6">
            <a:extLst>
              <a:ext uri="{FF2B5EF4-FFF2-40B4-BE49-F238E27FC236}">
                <a16:creationId xmlns:a16="http://schemas.microsoft.com/office/drawing/2014/main" id="{1A601F82-F49D-6507-EBED-6D391C56A1B4}"/>
              </a:ext>
            </a:extLst>
          </p:cNvPr>
          <p:cNvSpPr/>
          <p:nvPr userDrawn="1"/>
        </p:nvSpPr>
        <p:spPr>
          <a:xfrm>
            <a:off x="0" y="0"/>
            <a:ext cx="12192000" cy="685800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15884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C3DB632B-2A60-44F1-A556-DB0BB951A7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23" name="图片 22" descr="图片包含 植物&#10;&#10;描述已自动生成">
            <a:extLst>
              <a:ext uri="{FF2B5EF4-FFF2-40B4-BE49-F238E27FC236}">
                <a16:creationId xmlns:a16="http://schemas.microsoft.com/office/drawing/2014/main" id="{15673818-6D56-4D6B-8882-416237C059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636" y="160942"/>
            <a:ext cx="3868629" cy="6006231"/>
          </a:xfrm>
          <a:prstGeom prst="rect">
            <a:avLst/>
          </a:prstGeom>
        </p:spPr>
      </p:pic>
      <p:pic>
        <p:nvPicPr>
          <p:cNvPr id="7" name="图片 6">
            <a:extLst>
              <a:ext uri="{FF2B5EF4-FFF2-40B4-BE49-F238E27FC236}">
                <a16:creationId xmlns:a16="http://schemas.microsoft.com/office/drawing/2014/main" id="{EA2A3867-3FF5-476B-8F31-2A348636523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pic>
        <p:nvPicPr>
          <p:cNvPr id="9" name="图片 8">
            <a:extLst>
              <a:ext uri="{FF2B5EF4-FFF2-40B4-BE49-F238E27FC236}">
                <a16:creationId xmlns:a16="http://schemas.microsoft.com/office/drawing/2014/main" id="{A633D0F8-FD95-4142-AE45-CA9EAE15A3D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1619" t="1905" r="11056" b="52108"/>
          <a:stretch/>
        </p:blipFill>
        <p:spPr>
          <a:xfrm rot="2786184">
            <a:off x="8864771" y="2355931"/>
            <a:ext cx="3703032" cy="3960839"/>
          </a:xfrm>
          <a:prstGeom prst="rect">
            <a:avLst/>
          </a:prstGeom>
        </p:spPr>
      </p:pic>
      <p:grpSp>
        <p:nvGrpSpPr>
          <p:cNvPr id="16" name="组合 15">
            <a:extLst>
              <a:ext uri="{FF2B5EF4-FFF2-40B4-BE49-F238E27FC236}">
                <a16:creationId xmlns:a16="http://schemas.microsoft.com/office/drawing/2014/main" id="{DE53D522-57D9-42D8-9AA9-4C5BD55B42EF}"/>
              </a:ext>
            </a:extLst>
          </p:cNvPr>
          <p:cNvGrpSpPr/>
          <p:nvPr userDrawn="1"/>
        </p:nvGrpSpPr>
        <p:grpSpPr>
          <a:xfrm>
            <a:off x="6956640" y="5026921"/>
            <a:ext cx="1272960" cy="1272960"/>
            <a:chOff x="1771650" y="1931437"/>
            <a:chExt cx="1409700" cy="1409700"/>
          </a:xfrm>
        </p:grpSpPr>
        <p:sp>
          <p:nvSpPr>
            <p:cNvPr id="14" name="椭圆 13">
              <a:extLst>
                <a:ext uri="{FF2B5EF4-FFF2-40B4-BE49-F238E27FC236}">
                  <a16:creationId xmlns:a16="http://schemas.microsoft.com/office/drawing/2014/main" id="{38D021EB-9771-4AC7-A311-0528816EB856}"/>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DDB83887-64A6-40A7-8497-2E165337ABC7}"/>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7F5DD946-4C43-4837-9952-B64DF6E869A6}"/>
              </a:ext>
            </a:extLst>
          </p:cNvPr>
          <p:cNvGrpSpPr/>
          <p:nvPr userDrawn="1"/>
        </p:nvGrpSpPr>
        <p:grpSpPr>
          <a:xfrm>
            <a:off x="10246751" y="569041"/>
            <a:ext cx="939072" cy="939072"/>
            <a:chOff x="1771650" y="1931437"/>
            <a:chExt cx="1409700" cy="1409700"/>
          </a:xfrm>
        </p:grpSpPr>
        <p:sp>
          <p:nvSpPr>
            <p:cNvPr id="18" name="椭圆 17">
              <a:extLst>
                <a:ext uri="{FF2B5EF4-FFF2-40B4-BE49-F238E27FC236}">
                  <a16:creationId xmlns:a16="http://schemas.microsoft.com/office/drawing/2014/main" id="{0A2B7561-2BF2-4440-B2CA-0499C21CAFE3}"/>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80FD4E5E-7D23-48C9-A4EC-8695BA722407}"/>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 name="图片 23">
            <a:extLst>
              <a:ext uri="{FF2B5EF4-FFF2-40B4-BE49-F238E27FC236}">
                <a16:creationId xmlns:a16="http://schemas.microsoft.com/office/drawing/2014/main" id="{E7887E5A-AAC5-41AD-A4EC-5F578AA3C45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653418" y="3795610"/>
            <a:ext cx="1587302" cy="1765079"/>
          </a:xfrm>
          <a:prstGeom prst="rect">
            <a:avLst/>
          </a:prstGeom>
        </p:spPr>
      </p:pic>
    </p:spTree>
    <p:extLst>
      <p:ext uri="{BB962C8B-B14F-4D97-AF65-F5344CB8AC3E}">
        <p14:creationId xmlns:p14="http://schemas.microsoft.com/office/powerpoint/2010/main" val="285851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41994D17-4365-41C4-A3F4-80D8018C9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10" name="图片 9" descr="图片包含 植物&#10;&#10;描述已自动生成">
            <a:extLst>
              <a:ext uri="{FF2B5EF4-FFF2-40B4-BE49-F238E27FC236}">
                <a16:creationId xmlns:a16="http://schemas.microsoft.com/office/drawing/2014/main" id="{6A47777B-0298-4695-83D5-92E5F0FF9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8308381" y="160942"/>
            <a:ext cx="3868629" cy="6006231"/>
          </a:xfrm>
          <a:prstGeom prst="rect">
            <a:avLst/>
          </a:prstGeom>
        </p:spPr>
      </p:pic>
      <p:pic>
        <p:nvPicPr>
          <p:cNvPr id="11" name="图片 10">
            <a:extLst>
              <a:ext uri="{FF2B5EF4-FFF2-40B4-BE49-F238E27FC236}">
                <a16:creationId xmlns:a16="http://schemas.microsoft.com/office/drawing/2014/main" id="{81A717C9-37E1-4161-8B3B-2C039CDDCF6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grpSp>
        <p:nvGrpSpPr>
          <p:cNvPr id="16" name="组合 15">
            <a:extLst>
              <a:ext uri="{FF2B5EF4-FFF2-40B4-BE49-F238E27FC236}">
                <a16:creationId xmlns:a16="http://schemas.microsoft.com/office/drawing/2014/main" id="{5996D3E9-648B-4BD2-A686-D34B5BE9AC0C}"/>
              </a:ext>
            </a:extLst>
          </p:cNvPr>
          <p:cNvGrpSpPr/>
          <p:nvPr userDrawn="1"/>
        </p:nvGrpSpPr>
        <p:grpSpPr>
          <a:xfrm>
            <a:off x="6008610" y="5003388"/>
            <a:ext cx="939072" cy="939072"/>
            <a:chOff x="1771650" y="1931437"/>
            <a:chExt cx="1409700" cy="1409700"/>
          </a:xfrm>
        </p:grpSpPr>
        <p:sp>
          <p:nvSpPr>
            <p:cNvPr id="17" name="椭圆 16">
              <a:extLst>
                <a:ext uri="{FF2B5EF4-FFF2-40B4-BE49-F238E27FC236}">
                  <a16:creationId xmlns:a16="http://schemas.microsoft.com/office/drawing/2014/main" id="{6D3D291D-1B64-42F9-BCDB-031065EF8EA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4903750C-A2B3-4959-BE9D-2AB2694CCDCD}"/>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a:extLst>
              <a:ext uri="{FF2B5EF4-FFF2-40B4-BE49-F238E27FC236}">
                <a16:creationId xmlns:a16="http://schemas.microsoft.com/office/drawing/2014/main" id="{07DB9AC2-F056-4CD2-96F4-3D77714135CE}"/>
              </a:ext>
            </a:extLst>
          </p:cNvPr>
          <p:cNvSpPr/>
          <p:nvPr userDrawn="1"/>
        </p:nvSpPr>
        <p:spPr>
          <a:xfrm>
            <a:off x="3041954" y="5921229"/>
            <a:ext cx="394238" cy="394238"/>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id="{2AB9D2DB-C49F-431A-AF48-057B054400CF}"/>
              </a:ext>
            </a:extLst>
          </p:cNvPr>
          <p:cNvGrpSpPr/>
          <p:nvPr userDrawn="1"/>
        </p:nvGrpSpPr>
        <p:grpSpPr>
          <a:xfrm>
            <a:off x="567813" y="1258178"/>
            <a:ext cx="1890574" cy="3201392"/>
            <a:chOff x="8632521" y="1671488"/>
            <a:chExt cx="2185526" cy="3700847"/>
          </a:xfrm>
        </p:grpSpPr>
        <p:grpSp>
          <p:nvGrpSpPr>
            <p:cNvPr id="13" name="组合 12">
              <a:extLst>
                <a:ext uri="{FF2B5EF4-FFF2-40B4-BE49-F238E27FC236}">
                  <a16:creationId xmlns:a16="http://schemas.microsoft.com/office/drawing/2014/main" id="{B02F1362-4C48-489A-8544-24A506C34C4B}"/>
                </a:ext>
              </a:extLst>
            </p:cNvPr>
            <p:cNvGrpSpPr/>
            <p:nvPr userDrawn="1"/>
          </p:nvGrpSpPr>
          <p:grpSpPr>
            <a:xfrm>
              <a:off x="8632521" y="1671488"/>
              <a:ext cx="2170536" cy="2170536"/>
              <a:chOff x="1771650" y="1931437"/>
              <a:chExt cx="1409700" cy="1409700"/>
            </a:xfrm>
          </p:grpSpPr>
          <p:sp>
            <p:nvSpPr>
              <p:cNvPr id="14" name="椭圆 13">
                <a:extLst>
                  <a:ext uri="{FF2B5EF4-FFF2-40B4-BE49-F238E27FC236}">
                    <a16:creationId xmlns:a16="http://schemas.microsoft.com/office/drawing/2014/main" id="{5E62B975-F914-4D5C-B861-888BB6B2AA1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DB95E1D0-B27A-455D-8E7D-5C46F06D612A}"/>
                  </a:ext>
                </a:extLst>
              </p:cNvPr>
              <p:cNvSpPr/>
              <p:nvPr userDrawn="1"/>
            </p:nvSpPr>
            <p:spPr>
              <a:xfrm>
                <a:off x="1936802" y="2094452"/>
                <a:ext cx="1083670" cy="1083670"/>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a:extLst>
                <a:ext uri="{FF2B5EF4-FFF2-40B4-BE49-F238E27FC236}">
                  <a16:creationId xmlns:a16="http://schemas.microsoft.com/office/drawing/2014/main" id="{EDA9AE87-6F7C-409A-BA20-77931900BEB1}"/>
                </a:ext>
              </a:extLst>
            </p:cNvPr>
            <p:cNvGrpSpPr/>
            <p:nvPr userDrawn="1"/>
          </p:nvGrpSpPr>
          <p:grpSpPr>
            <a:xfrm>
              <a:off x="8647511" y="3201799"/>
              <a:ext cx="2170536" cy="2170536"/>
              <a:chOff x="1771650" y="1931437"/>
              <a:chExt cx="1409700" cy="1409700"/>
            </a:xfrm>
          </p:grpSpPr>
          <p:sp>
            <p:nvSpPr>
              <p:cNvPr id="21" name="椭圆 20">
                <a:extLst>
                  <a:ext uri="{FF2B5EF4-FFF2-40B4-BE49-F238E27FC236}">
                    <a16:creationId xmlns:a16="http://schemas.microsoft.com/office/drawing/2014/main" id="{F03330F1-117A-4CD5-B030-6B93EFBA2031}"/>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A790B097-0C6B-4D59-BA8D-5255D45B3505}"/>
                  </a:ext>
                </a:extLst>
              </p:cNvPr>
              <p:cNvSpPr/>
              <p:nvPr userDrawn="1"/>
            </p:nvSpPr>
            <p:spPr>
              <a:xfrm>
                <a:off x="1936802" y="2094452"/>
                <a:ext cx="1083670" cy="1083670"/>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4" name="图片 23">
            <a:extLst>
              <a:ext uri="{FF2B5EF4-FFF2-40B4-BE49-F238E27FC236}">
                <a16:creationId xmlns:a16="http://schemas.microsoft.com/office/drawing/2014/main" id="{434703C1-DA16-47DF-8216-2FFDC08E392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55393" y="4242447"/>
            <a:ext cx="1587302" cy="1765079"/>
          </a:xfrm>
          <a:prstGeom prst="rect">
            <a:avLst/>
          </a:prstGeom>
        </p:spPr>
      </p:pic>
    </p:spTree>
    <p:extLst>
      <p:ext uri="{BB962C8B-B14F-4D97-AF65-F5344CB8AC3E}">
        <p14:creationId xmlns:p14="http://schemas.microsoft.com/office/powerpoint/2010/main" val="251755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矩形: 圆角 9">
            <a:extLst>
              <a:ext uri="{FF2B5EF4-FFF2-40B4-BE49-F238E27FC236}">
                <a16:creationId xmlns:a16="http://schemas.microsoft.com/office/drawing/2014/main" id="{A0220A13-2F6A-4E97-8B1E-8F1974501E26}"/>
              </a:ext>
            </a:extLst>
          </p:cNvPr>
          <p:cNvSpPr/>
          <p:nvPr userDrawn="1"/>
        </p:nvSpPr>
        <p:spPr>
          <a:xfrm>
            <a:off x="697463" y="914338"/>
            <a:ext cx="10797073" cy="5016043"/>
          </a:xfrm>
          <a:prstGeom prst="roundRect">
            <a:avLst>
              <a:gd name="adj" fmla="val 5377"/>
            </a:avLst>
          </a:prstGeom>
          <a:no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CF4D948A-7807-4D9B-99FF-FA9DD84E24B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pic>
        <p:nvPicPr>
          <p:cNvPr id="11" name="图片 10">
            <a:extLst>
              <a:ext uri="{FF2B5EF4-FFF2-40B4-BE49-F238E27FC236}">
                <a16:creationId xmlns:a16="http://schemas.microsoft.com/office/drawing/2014/main" id="{7B9225F2-E840-4BC8-AE37-EFE3E69E244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881" r="666"/>
          <a:stretch/>
        </p:blipFill>
        <p:spPr>
          <a:xfrm>
            <a:off x="873386" y="1169653"/>
            <a:ext cx="10445225" cy="3891822"/>
          </a:xfrm>
          <a:prstGeom prst="rect">
            <a:avLst/>
          </a:prstGeom>
        </p:spPr>
      </p:pic>
      <p:pic>
        <p:nvPicPr>
          <p:cNvPr id="9" name="图片 8">
            <a:extLst>
              <a:ext uri="{FF2B5EF4-FFF2-40B4-BE49-F238E27FC236}">
                <a16:creationId xmlns:a16="http://schemas.microsoft.com/office/drawing/2014/main" id="{28C5EF30-C349-497F-A3AC-A83A3979E5F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27877"/>
          <a:stretch/>
        </p:blipFill>
        <p:spPr>
          <a:xfrm flipH="1">
            <a:off x="7378181" y="2228850"/>
            <a:ext cx="4813818" cy="4629150"/>
          </a:xfrm>
          <a:prstGeom prst="rect">
            <a:avLst/>
          </a:prstGeom>
          <a:effectLst/>
        </p:spPr>
      </p:pic>
      <p:grpSp>
        <p:nvGrpSpPr>
          <p:cNvPr id="12" name="组合 11">
            <a:extLst>
              <a:ext uri="{FF2B5EF4-FFF2-40B4-BE49-F238E27FC236}">
                <a16:creationId xmlns:a16="http://schemas.microsoft.com/office/drawing/2014/main" id="{0A63FDAD-8B55-4251-9156-7959BDDAED9A}"/>
              </a:ext>
            </a:extLst>
          </p:cNvPr>
          <p:cNvGrpSpPr/>
          <p:nvPr userDrawn="1"/>
        </p:nvGrpSpPr>
        <p:grpSpPr>
          <a:xfrm>
            <a:off x="6041759" y="5143253"/>
            <a:ext cx="1277918" cy="1277918"/>
            <a:chOff x="1771650" y="1931437"/>
            <a:chExt cx="1409700" cy="1409700"/>
          </a:xfrm>
        </p:grpSpPr>
        <p:sp>
          <p:nvSpPr>
            <p:cNvPr id="13" name="椭圆 12">
              <a:extLst>
                <a:ext uri="{FF2B5EF4-FFF2-40B4-BE49-F238E27FC236}">
                  <a16:creationId xmlns:a16="http://schemas.microsoft.com/office/drawing/2014/main" id="{EBF01810-8E0B-46B1-91BA-3537FECB3A8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F5C75916-D656-4EB5-AD16-0C067EF294AF}"/>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EFBB48F3-3871-413A-9131-79271D5E78C4}"/>
              </a:ext>
            </a:extLst>
          </p:cNvPr>
          <p:cNvGrpSpPr/>
          <p:nvPr userDrawn="1"/>
        </p:nvGrpSpPr>
        <p:grpSpPr>
          <a:xfrm>
            <a:off x="10246751" y="569041"/>
            <a:ext cx="939072" cy="939072"/>
            <a:chOff x="1771650" y="1931437"/>
            <a:chExt cx="1409700" cy="1409700"/>
          </a:xfrm>
        </p:grpSpPr>
        <p:sp>
          <p:nvSpPr>
            <p:cNvPr id="16" name="椭圆 15">
              <a:extLst>
                <a:ext uri="{FF2B5EF4-FFF2-40B4-BE49-F238E27FC236}">
                  <a16:creationId xmlns:a16="http://schemas.microsoft.com/office/drawing/2014/main" id="{E591CB1B-5A57-43AC-A766-FE185A151D4D}"/>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B9648F7-43FC-40D9-B65E-44F2C4B7ED17}"/>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a:extLst>
              <a:ext uri="{FF2B5EF4-FFF2-40B4-BE49-F238E27FC236}">
                <a16:creationId xmlns:a16="http://schemas.microsoft.com/office/drawing/2014/main" id="{B400C15C-A04C-473E-9EAD-0FC1F9BE150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648038" y="4093528"/>
            <a:ext cx="1434190" cy="1594819"/>
          </a:xfrm>
          <a:prstGeom prst="rect">
            <a:avLst/>
          </a:prstGeom>
        </p:spPr>
      </p:pic>
      <p:grpSp>
        <p:nvGrpSpPr>
          <p:cNvPr id="19" name="组合 18">
            <a:extLst>
              <a:ext uri="{FF2B5EF4-FFF2-40B4-BE49-F238E27FC236}">
                <a16:creationId xmlns:a16="http://schemas.microsoft.com/office/drawing/2014/main" id="{93B22471-CE4A-467F-9609-491CB557468F}"/>
              </a:ext>
            </a:extLst>
          </p:cNvPr>
          <p:cNvGrpSpPr/>
          <p:nvPr userDrawn="1"/>
        </p:nvGrpSpPr>
        <p:grpSpPr>
          <a:xfrm>
            <a:off x="1648038" y="1359214"/>
            <a:ext cx="791983" cy="791983"/>
            <a:chOff x="1771650" y="1931437"/>
            <a:chExt cx="1409700" cy="1409700"/>
          </a:xfrm>
        </p:grpSpPr>
        <p:sp>
          <p:nvSpPr>
            <p:cNvPr id="20" name="椭圆 19">
              <a:extLst>
                <a:ext uri="{FF2B5EF4-FFF2-40B4-BE49-F238E27FC236}">
                  <a16:creationId xmlns:a16="http://schemas.microsoft.com/office/drawing/2014/main" id="{3F300F67-1DFA-48E4-8C6D-F36F1672B998}"/>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53B406C7-FC1B-42CF-8356-EF324D53AA82}"/>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1626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BD44F3E0-3461-4C59-A2FB-541CA82739D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9" name="矩形: 圆角 8">
            <a:extLst>
              <a:ext uri="{FF2B5EF4-FFF2-40B4-BE49-F238E27FC236}">
                <a16:creationId xmlns:a16="http://schemas.microsoft.com/office/drawing/2014/main" id="{38821910-21F7-4CCC-90DA-5CCDD0725C48}"/>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F5DC0F8A-D06F-4B45-BEB6-4A997F778A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99953" y="5665577"/>
            <a:ext cx="1425890" cy="909620"/>
          </a:xfrm>
          <a:prstGeom prst="rect">
            <a:avLst/>
          </a:prstGeom>
        </p:spPr>
      </p:pic>
      <p:pic>
        <p:nvPicPr>
          <p:cNvPr id="19" name="图片 18">
            <a:extLst>
              <a:ext uri="{FF2B5EF4-FFF2-40B4-BE49-F238E27FC236}">
                <a16:creationId xmlns:a16="http://schemas.microsoft.com/office/drawing/2014/main" id="{1F583E76-B147-4553-ADFF-B03A705441F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461" y="3175000"/>
            <a:ext cx="2762250" cy="3683000"/>
          </a:xfrm>
          <a:prstGeom prst="rect">
            <a:avLst/>
          </a:prstGeom>
        </p:spPr>
      </p:pic>
    </p:spTree>
    <p:extLst>
      <p:ext uri="{BB962C8B-B14F-4D97-AF65-F5344CB8AC3E}">
        <p14:creationId xmlns:p14="http://schemas.microsoft.com/office/powerpoint/2010/main" val="175328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DF97A78-03D1-44B4-B550-5F0E46EC67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11" name="矩形: 圆角 10">
            <a:extLst>
              <a:ext uri="{FF2B5EF4-FFF2-40B4-BE49-F238E27FC236}">
                <a16:creationId xmlns:a16="http://schemas.microsoft.com/office/drawing/2014/main" id="{7F7545AA-422F-450F-88CE-4F2074379672}"/>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图片包含 植物&#10;&#10;描述已自动生成">
            <a:extLst>
              <a:ext uri="{FF2B5EF4-FFF2-40B4-BE49-F238E27FC236}">
                <a16:creationId xmlns:a16="http://schemas.microsoft.com/office/drawing/2014/main" id="{F3B888A3-AB27-4BC6-AB66-F3A55E2C1D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3886200"/>
            <a:ext cx="2041788" cy="3169973"/>
          </a:xfrm>
          <a:prstGeom prst="rect">
            <a:avLst/>
          </a:prstGeom>
        </p:spPr>
      </p:pic>
    </p:spTree>
    <p:extLst>
      <p:ext uri="{BB962C8B-B14F-4D97-AF65-F5344CB8AC3E}">
        <p14:creationId xmlns:p14="http://schemas.microsoft.com/office/powerpoint/2010/main" val="84731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45F2D06-0341-4795-A5E5-237C29FFCF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7" name="矩形: 圆角 6">
            <a:extLst>
              <a:ext uri="{FF2B5EF4-FFF2-40B4-BE49-F238E27FC236}">
                <a16:creationId xmlns:a16="http://schemas.microsoft.com/office/drawing/2014/main" id="{7F50053E-D3B3-4C69-8472-5CEF50E8471B}"/>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FF355723-7EA6-462A-9603-9803C92978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8731" y="5665577"/>
            <a:ext cx="1425890" cy="909620"/>
          </a:xfrm>
          <a:prstGeom prst="rect">
            <a:avLst/>
          </a:prstGeom>
        </p:spPr>
      </p:pic>
      <p:pic>
        <p:nvPicPr>
          <p:cNvPr id="12" name="图片 11">
            <a:extLst>
              <a:ext uri="{FF2B5EF4-FFF2-40B4-BE49-F238E27FC236}">
                <a16:creationId xmlns:a16="http://schemas.microsoft.com/office/drawing/2014/main" id="{A668F49C-4817-43DA-A1A5-38F9980253D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9778482" y="3175000"/>
            <a:ext cx="2762250" cy="3683000"/>
          </a:xfrm>
          <a:prstGeom prst="rect">
            <a:avLst/>
          </a:prstGeom>
        </p:spPr>
      </p:pic>
    </p:spTree>
    <p:extLst>
      <p:ext uri="{BB962C8B-B14F-4D97-AF65-F5344CB8AC3E}">
        <p14:creationId xmlns:p14="http://schemas.microsoft.com/office/powerpoint/2010/main" val="219721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AD1BEC9-2AFB-4247-8FE9-817C7961E8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6" name="矩形: 圆角 5">
            <a:extLst>
              <a:ext uri="{FF2B5EF4-FFF2-40B4-BE49-F238E27FC236}">
                <a16:creationId xmlns:a16="http://schemas.microsoft.com/office/drawing/2014/main" id="{41913052-56A4-4506-88F6-541F5ABC6C96}"/>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FD27E546-C75C-4949-AB2E-772E6D8E1B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49709" y="4348386"/>
            <a:ext cx="2002528" cy="2226811"/>
          </a:xfrm>
          <a:prstGeom prst="rect">
            <a:avLst/>
          </a:prstGeom>
        </p:spPr>
      </p:pic>
    </p:spTree>
    <p:extLst>
      <p:ext uri="{BB962C8B-B14F-4D97-AF65-F5344CB8AC3E}">
        <p14:creationId xmlns:p14="http://schemas.microsoft.com/office/powerpoint/2010/main" val="262906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73E2934-7956-4B7D-A5AB-49F397324D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9" name="图片 8" descr="图片包含 植物&#10;&#10;描述已自动生成">
            <a:extLst>
              <a:ext uri="{FF2B5EF4-FFF2-40B4-BE49-F238E27FC236}">
                <a16:creationId xmlns:a16="http://schemas.microsoft.com/office/drawing/2014/main" id="{7097CB3A-A2D9-4C38-82F5-9D39EAE71E7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636" y="160942"/>
            <a:ext cx="3868629" cy="6006231"/>
          </a:xfrm>
          <a:prstGeom prst="rect">
            <a:avLst/>
          </a:prstGeom>
        </p:spPr>
      </p:pic>
      <p:pic>
        <p:nvPicPr>
          <p:cNvPr id="10" name="图片 9">
            <a:extLst>
              <a:ext uri="{FF2B5EF4-FFF2-40B4-BE49-F238E27FC236}">
                <a16:creationId xmlns:a16="http://schemas.microsoft.com/office/drawing/2014/main" id="{34EB0EB2-9CEA-4816-9FBF-7D8BFC7BCEC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p:blipFill>
        <p:spPr>
          <a:xfrm flipH="1">
            <a:off x="0" y="4926563"/>
            <a:ext cx="12192000" cy="1931437"/>
          </a:xfrm>
          <a:prstGeom prst="rect">
            <a:avLst/>
          </a:prstGeom>
        </p:spPr>
      </p:pic>
      <p:pic>
        <p:nvPicPr>
          <p:cNvPr id="11" name="图片 10">
            <a:extLst>
              <a:ext uri="{FF2B5EF4-FFF2-40B4-BE49-F238E27FC236}">
                <a16:creationId xmlns:a16="http://schemas.microsoft.com/office/drawing/2014/main" id="{5C7DCF24-CD8B-492F-9B53-8F1A941190D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1619" t="1905" r="11056" b="52108"/>
          <a:stretch/>
        </p:blipFill>
        <p:spPr>
          <a:xfrm rot="2786184">
            <a:off x="8864771" y="2355931"/>
            <a:ext cx="3703032" cy="3960839"/>
          </a:xfrm>
          <a:prstGeom prst="rect">
            <a:avLst/>
          </a:prstGeom>
        </p:spPr>
      </p:pic>
      <p:grpSp>
        <p:nvGrpSpPr>
          <p:cNvPr id="12" name="组合 11">
            <a:extLst>
              <a:ext uri="{FF2B5EF4-FFF2-40B4-BE49-F238E27FC236}">
                <a16:creationId xmlns:a16="http://schemas.microsoft.com/office/drawing/2014/main" id="{01AA029B-EC53-4B76-A554-5FEC4D09BD72}"/>
              </a:ext>
            </a:extLst>
          </p:cNvPr>
          <p:cNvGrpSpPr/>
          <p:nvPr userDrawn="1"/>
        </p:nvGrpSpPr>
        <p:grpSpPr>
          <a:xfrm>
            <a:off x="1711675" y="4480363"/>
            <a:ext cx="1277918" cy="1277918"/>
            <a:chOff x="1771650" y="1931437"/>
            <a:chExt cx="1409700" cy="1409700"/>
          </a:xfrm>
        </p:grpSpPr>
        <p:sp>
          <p:nvSpPr>
            <p:cNvPr id="13" name="椭圆 12">
              <a:extLst>
                <a:ext uri="{FF2B5EF4-FFF2-40B4-BE49-F238E27FC236}">
                  <a16:creationId xmlns:a16="http://schemas.microsoft.com/office/drawing/2014/main" id="{C3D5DE8E-7553-4CF4-9219-A1A64DB4AD21}"/>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874A8CFD-D31D-4B24-B48A-638BBDEFB164}"/>
                </a:ext>
              </a:extLst>
            </p:cNvPr>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C77D047B-B50B-4601-ADE3-0C20B0D200C4}"/>
              </a:ext>
            </a:extLst>
          </p:cNvPr>
          <p:cNvGrpSpPr/>
          <p:nvPr userDrawn="1"/>
        </p:nvGrpSpPr>
        <p:grpSpPr>
          <a:xfrm>
            <a:off x="10246751" y="569041"/>
            <a:ext cx="939072" cy="939072"/>
            <a:chOff x="1771650" y="1931437"/>
            <a:chExt cx="1409700" cy="1409700"/>
          </a:xfrm>
        </p:grpSpPr>
        <p:sp>
          <p:nvSpPr>
            <p:cNvPr id="16" name="椭圆 15">
              <a:extLst>
                <a:ext uri="{FF2B5EF4-FFF2-40B4-BE49-F238E27FC236}">
                  <a16:creationId xmlns:a16="http://schemas.microsoft.com/office/drawing/2014/main" id="{57302FBB-F309-44BE-A860-62ED04A55CDB}"/>
                </a:ext>
              </a:extLst>
            </p:cNvPr>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9449D7D8-8440-486C-A3F1-8EBDCAEDD2F9}"/>
                </a:ext>
              </a:extLst>
            </p:cNvPr>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a:extLst>
              <a:ext uri="{FF2B5EF4-FFF2-40B4-BE49-F238E27FC236}">
                <a16:creationId xmlns:a16="http://schemas.microsoft.com/office/drawing/2014/main" id="{321A8197-CEFE-408B-A433-27C72EE7F61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140700" y="4846249"/>
            <a:ext cx="1127468" cy="1253744"/>
          </a:xfrm>
          <a:prstGeom prst="rect">
            <a:avLst/>
          </a:prstGeom>
        </p:spPr>
      </p:pic>
    </p:spTree>
    <p:extLst>
      <p:ext uri="{BB962C8B-B14F-4D97-AF65-F5344CB8AC3E}">
        <p14:creationId xmlns:p14="http://schemas.microsoft.com/office/powerpoint/2010/main" val="90092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F9AFA02-22FC-418B-825A-AFDBD2C6EB3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p:blipFill>
        <p:spPr>
          <a:xfrm>
            <a:off x="0" y="4631190"/>
            <a:ext cx="12192000" cy="2226811"/>
          </a:xfrm>
          <a:prstGeom prst="rect">
            <a:avLst/>
          </a:prstGeom>
        </p:spPr>
      </p:pic>
      <p:sp>
        <p:nvSpPr>
          <p:cNvPr id="9" name="矩形: 圆角 8">
            <a:extLst>
              <a:ext uri="{FF2B5EF4-FFF2-40B4-BE49-F238E27FC236}">
                <a16:creationId xmlns:a16="http://schemas.microsoft.com/office/drawing/2014/main" id="{AEDF950D-B842-476C-B3D8-EC8DD65DC6C9}"/>
              </a:ext>
            </a:extLst>
          </p:cNvPr>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E9B4C0C9-93A4-4250-A800-8B969D6011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99953" y="5665577"/>
            <a:ext cx="1425890" cy="909620"/>
          </a:xfrm>
          <a:prstGeom prst="rect">
            <a:avLst/>
          </a:prstGeom>
        </p:spPr>
      </p:pic>
    </p:spTree>
    <p:extLst>
      <p:ext uri="{BB962C8B-B14F-4D97-AF65-F5344CB8AC3E}">
        <p14:creationId xmlns:p14="http://schemas.microsoft.com/office/powerpoint/2010/main" val="319789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05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0862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80"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E05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204780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image" Target="../media/image11.jpeg"/><Relationship Id="rId1" Type="http://schemas.openxmlformats.org/officeDocument/2006/relationships/slideLayout" Target="../slideLayouts/slideLayout10.xml"/><Relationship Id="rId6" Type="http://schemas.openxmlformats.org/officeDocument/2006/relationships/image" Target="../media/image15.GIF"/><Relationship Id="rId5" Type="http://schemas.openxmlformats.org/officeDocument/2006/relationships/image" Target="../media/image14.GIF"/><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6.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6.jpe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6.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4.wdp"/></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p 75+ hình nền powerpoint học tập chất lượng full hd cực đẹp">
            <a:extLst>
              <a:ext uri="{FF2B5EF4-FFF2-40B4-BE49-F238E27FC236}">
                <a16:creationId xmlns:a16="http://schemas.microsoft.com/office/drawing/2014/main" id="{B1F44F3B-B581-FDC6-7FD4-06E191A1CE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POINSET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6755" y="4906745"/>
            <a:ext cx="2187972" cy="191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2394857" y="775185"/>
            <a:ext cx="7518400" cy="512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7630" tIns="53815" rIns="107630" bIns="53815">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1087732">
              <a:spcBef>
                <a:spcPct val="50000"/>
              </a:spcBef>
              <a:defRPr/>
            </a:pPr>
            <a:r>
              <a:rPr lang="en-US" altLang="en-US" sz="2622" b="1" dirty="0">
                <a:solidFill>
                  <a:srgbClr val="FF0066"/>
                </a:solidFill>
                <a:latin typeface="Times New Roman" panose="02020603050405020304" pitchFamily="18" charset="0"/>
              </a:rPr>
              <a:t>TRƯỜNG TIỂU </a:t>
            </a:r>
            <a:r>
              <a:rPr lang="vi-VN" altLang="en-US" sz="2622" b="1" dirty="0">
                <a:solidFill>
                  <a:srgbClr val="FF0066"/>
                </a:solidFill>
                <a:latin typeface="Times New Roman" panose="02020603050405020304" pitchFamily="18" charset="0"/>
              </a:rPr>
              <a:t>HỌC PHÚ THỌ</a:t>
            </a:r>
          </a:p>
        </p:txBody>
      </p:sp>
      <p:sp>
        <p:nvSpPr>
          <p:cNvPr id="10" name="Text Box 14"/>
          <p:cNvSpPr txBox="1">
            <a:spLocks noChangeArrowheads="1"/>
          </p:cNvSpPr>
          <p:nvPr/>
        </p:nvSpPr>
        <p:spPr bwMode="auto">
          <a:xfrm>
            <a:off x="787670" y="3149134"/>
            <a:ext cx="10364330" cy="1428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7630" tIns="53815" rIns="107630" bIns="53815">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1087732" eaLnBrk="1" hangingPunct="1">
              <a:spcBef>
                <a:spcPts val="1348"/>
              </a:spcBef>
              <a:defRPr/>
            </a:pPr>
            <a:r>
              <a:rPr lang="en-US" sz="2996"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Môn</a:t>
            </a:r>
            <a:r>
              <a:rPr lang="en-US" sz="2996"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vi-VN" sz="2996"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Tiếng Việt</a:t>
            </a:r>
            <a:r>
              <a:rPr lang="en-US" sz="2996"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996"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lớp</a:t>
            </a:r>
            <a:r>
              <a:rPr lang="en-US" sz="2996"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vi-VN" sz="2996"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endParaRPr lang="en-US" sz="2996"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defTabSz="1087732" eaLnBrk="1" hangingPunct="1">
              <a:spcBef>
                <a:spcPts val="1348"/>
              </a:spcBef>
              <a:defRPr/>
            </a:pPr>
            <a:r>
              <a:rPr lang="en-US" sz="4494"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BÀI </a:t>
            </a:r>
            <a:r>
              <a:rPr lang="vi-VN" sz="4494"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TẠM BIỆT MÙA HÈ</a:t>
            </a:r>
            <a:endParaRPr lang="en-US" sz="4494"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Text Box 17"/>
          <p:cNvSpPr txBox="1">
            <a:spLocks noChangeArrowheads="1"/>
          </p:cNvSpPr>
          <p:nvPr/>
        </p:nvSpPr>
        <p:spPr bwMode="auto">
          <a:xfrm>
            <a:off x="1857829" y="1545441"/>
            <a:ext cx="8592457" cy="1491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7630" tIns="53815" rIns="107630" bIns="53815">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1087732" eaLnBrk="1" hangingPunct="1">
              <a:defRPr/>
            </a:pPr>
            <a:r>
              <a:rPr lang="en-US" sz="4494" b="1" dirty="0">
                <a:solidFill>
                  <a:srgbClr val="0000CC"/>
                </a:solidFill>
                <a:effectLst>
                  <a:outerShdw blurRad="38100" dist="38100" dir="2700000" algn="tl">
                    <a:srgbClr val="000000">
                      <a:alpha val="43137"/>
                    </a:srgbClr>
                  </a:outerShdw>
                </a:effectLst>
                <a:latin typeface="Times New Roman" panose="02020603050405020304" pitchFamily="18" charset="0"/>
              </a:rPr>
              <a:t>CHÀO MỪNG QUÝ THẦY CÔ</a:t>
            </a:r>
          </a:p>
          <a:p>
            <a:pPr algn="ctr" defTabSz="1087732" eaLnBrk="1" hangingPunct="1">
              <a:defRPr/>
            </a:pPr>
            <a:r>
              <a:rPr lang="en-US" sz="4494" b="1" dirty="0">
                <a:solidFill>
                  <a:srgbClr val="0000CC"/>
                </a:solidFill>
                <a:effectLst>
                  <a:outerShdw blurRad="38100" dist="38100" dir="2700000" algn="tl">
                    <a:srgbClr val="000000">
                      <a:alpha val="43137"/>
                    </a:srgbClr>
                  </a:outerShdw>
                </a:effectLst>
                <a:latin typeface="Times New Roman" panose="02020603050405020304" pitchFamily="18" charset="0"/>
              </a:rPr>
              <a:t>VỀ DỰ GIỜ THĂM LỚP</a:t>
            </a:r>
          </a:p>
        </p:txBody>
      </p:sp>
      <p:pic>
        <p:nvPicPr>
          <p:cNvPr id="12" name="Picture 22" descr="bd2131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5415" y="5483648"/>
            <a:ext cx="4206724" cy="15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p:nvCxnSpPr>
        <p:spPr>
          <a:xfrm flipV="1">
            <a:off x="4050695" y="1241221"/>
            <a:ext cx="4483704" cy="0"/>
          </a:xfrm>
          <a:prstGeom prst="line">
            <a:avLst/>
          </a:prstGeom>
          <a:ln>
            <a:solidFill>
              <a:srgbClr val="FF0066"/>
            </a:solidFill>
          </a:ln>
        </p:spPr>
        <p:style>
          <a:lnRef idx="2">
            <a:schemeClr val="dk1"/>
          </a:lnRef>
          <a:fillRef idx="0">
            <a:schemeClr val="dk1"/>
          </a:fillRef>
          <a:effectRef idx="1">
            <a:schemeClr val="dk1"/>
          </a:effectRef>
          <a:fontRef idx="minor">
            <a:schemeClr val="tx1"/>
          </a:fontRef>
        </p:style>
      </p:cxnSp>
      <p:pic>
        <p:nvPicPr>
          <p:cNvPr id="14" name="Picture 7" descr="BƯỚM 58"/>
          <p:cNvPicPr>
            <a:picLocks noChangeAspect="1" noChangeArrowheads="1" noCrop="1"/>
          </p:cNvPicPr>
          <p:nvPr/>
        </p:nvPicPr>
        <p:blipFill>
          <a:blip r:embed="rId5"/>
          <a:srcRect/>
          <a:stretch>
            <a:fillRect/>
          </a:stretch>
        </p:blipFill>
        <p:spPr bwMode="auto">
          <a:xfrm rot="11308424">
            <a:off x="9228636" y="5062881"/>
            <a:ext cx="870958" cy="113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animal-14[1]"/>
          <p:cNvPicPr>
            <a:picLocks noChangeAspect="1" noChangeArrowheads="1" noCrop="1"/>
          </p:cNvPicPr>
          <p:nvPr/>
        </p:nvPicPr>
        <p:blipFill>
          <a:blip r:embed="rId6"/>
          <a:srcRect/>
          <a:stretch>
            <a:fillRect/>
          </a:stretch>
        </p:blipFill>
        <p:spPr bwMode="auto">
          <a:xfrm rot="417220" flipH="1">
            <a:off x="287427" y="3848351"/>
            <a:ext cx="800984" cy="58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POINSET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11005340" y="-77976"/>
            <a:ext cx="1035721" cy="1238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D92DAF7-293A-48BD-AAD6-817CD8332698}"/>
              </a:ext>
            </a:extLst>
          </p:cNvPr>
          <p:cNvSpPr txBox="1"/>
          <p:nvPr/>
        </p:nvSpPr>
        <p:spPr>
          <a:xfrm>
            <a:off x="3034079" y="5004909"/>
            <a:ext cx="5871512" cy="523220"/>
          </a:xfrm>
          <a:prstGeom prst="rect">
            <a:avLst/>
          </a:prstGeom>
          <a:noFill/>
        </p:spPr>
        <p:txBody>
          <a:bodyPr wrap="square" rtlCol="0">
            <a:spAutoFit/>
          </a:bodyPr>
          <a:lstStyle/>
          <a:p>
            <a:r>
              <a:rPr lang="vi-VN" sz="2800" b="1">
                <a:solidFill>
                  <a:srgbClr val="3333CC"/>
                </a:solidFill>
                <a:latin typeface="+mj-lt"/>
              </a:rPr>
              <a:t>GV: NGUYỄN THỊ THANH TÂM</a:t>
            </a:r>
            <a:endParaRPr lang="en-US" sz="2800" b="1" dirty="0">
              <a:solidFill>
                <a:srgbClr val="3333CC"/>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93436E-1AB4-4C86-AD39-C13BE0D7A87C}"/>
              </a:ext>
            </a:extLst>
          </p:cNvPr>
          <p:cNvSpPr txBox="1"/>
          <p:nvPr/>
        </p:nvSpPr>
        <p:spPr>
          <a:xfrm>
            <a:off x="3248025" y="2354818"/>
            <a:ext cx="6905625" cy="1446550"/>
          </a:xfrm>
          <a:prstGeom prst="rect">
            <a:avLst/>
          </a:prstGeom>
          <a:noFill/>
        </p:spPr>
        <p:txBody>
          <a:bodyPr wrap="square" rtlCol="0">
            <a:spAutoFit/>
          </a:bodyPr>
          <a:lstStyle/>
          <a:p>
            <a:r>
              <a:rPr lang="en-US" sz="8800" dirty="0" err="1">
                <a:solidFill>
                  <a:srgbClr val="FF0000"/>
                </a:solidFill>
                <a:latin typeface="Coiny" panose="02000903060500060000" pitchFamily="2" charset="0"/>
              </a:rPr>
              <a:t>Khởi</a:t>
            </a:r>
            <a:r>
              <a:rPr lang="en-US" sz="8800" dirty="0">
                <a:solidFill>
                  <a:srgbClr val="FF0000"/>
                </a:solidFill>
                <a:latin typeface="Coiny" panose="02000903060500060000" pitchFamily="2" charset="0"/>
              </a:rPr>
              <a:t> </a:t>
            </a:r>
            <a:r>
              <a:rPr lang="en-US" sz="8800" dirty="0" err="1">
                <a:solidFill>
                  <a:srgbClr val="FF0000"/>
                </a:solidFill>
                <a:latin typeface="Coiny" panose="02000903060500060000" pitchFamily="2" charset="0"/>
              </a:rPr>
              <a:t>động</a:t>
            </a:r>
            <a:endParaRPr lang="en-US" sz="8800" dirty="0">
              <a:solidFill>
                <a:srgbClr val="FF0000"/>
              </a:solidFill>
              <a:latin typeface="Coiny" panose="02000903060500060000" pitchFamily="2" charset="0"/>
            </a:endParaRPr>
          </a:p>
        </p:txBody>
      </p:sp>
    </p:spTree>
    <p:extLst>
      <p:ext uri="{BB962C8B-B14F-4D97-AF65-F5344CB8AC3E}">
        <p14:creationId xmlns:p14="http://schemas.microsoft.com/office/powerpoint/2010/main" val="2374342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5874966449363">
            <a:hlinkClick r:id="" action="ppaction://media"/>
            <a:extLst>
              <a:ext uri="{FF2B5EF4-FFF2-40B4-BE49-F238E27FC236}">
                <a16:creationId xmlns:a16="http://schemas.microsoft.com/office/drawing/2014/main" id="{022981E0-EC57-9E35-1F45-B1076B0CDE9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8710" r="8669" b="7262"/>
          <a:stretch/>
        </p:blipFill>
        <p:spPr>
          <a:xfrm>
            <a:off x="10995" y="1"/>
            <a:ext cx="12181005" cy="7008981"/>
          </a:xfrm>
          <a:prstGeom prst="rect">
            <a:avLst/>
          </a:prstGeom>
        </p:spPr>
      </p:pic>
    </p:spTree>
    <p:extLst>
      <p:ext uri="{BB962C8B-B14F-4D97-AF65-F5344CB8AC3E}">
        <p14:creationId xmlns:p14="http://schemas.microsoft.com/office/powerpoint/2010/main" val="866062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42A5F5E-9EE1-4208-AD5B-7BE6B42C947C}"/>
              </a:ext>
            </a:extLst>
          </p:cNvPr>
          <p:cNvPicPr>
            <a:picLocks noChangeAspect="1"/>
          </p:cNvPicPr>
          <p:nvPr/>
        </p:nvPicPr>
        <p:blipFill>
          <a:blip r:embed="rId3"/>
          <a:stretch>
            <a:fillRect/>
          </a:stretch>
        </p:blipFill>
        <p:spPr>
          <a:xfrm>
            <a:off x="1444251" y="2436531"/>
            <a:ext cx="2965824" cy="3694451"/>
          </a:xfrm>
          <a:prstGeom prst="rect">
            <a:avLst/>
          </a:prstGeom>
        </p:spPr>
      </p:pic>
      <p:sp>
        <p:nvSpPr>
          <p:cNvPr id="5" name="Thought Bubble: Cloud 4">
            <a:extLst>
              <a:ext uri="{FF2B5EF4-FFF2-40B4-BE49-F238E27FC236}">
                <a16:creationId xmlns:a16="http://schemas.microsoft.com/office/drawing/2014/main" id="{05E63749-6CAF-4F1D-8971-30E1B30729CB}"/>
              </a:ext>
            </a:extLst>
          </p:cNvPr>
          <p:cNvSpPr/>
          <p:nvPr/>
        </p:nvSpPr>
        <p:spPr>
          <a:xfrm>
            <a:off x="3800474" y="219076"/>
            <a:ext cx="6169436" cy="2667000"/>
          </a:xfrm>
          <a:prstGeom prst="cloudCallout">
            <a:avLst>
              <a:gd name="adj1" fmla="val -49844"/>
              <a:gd name="adj2" fmla="val 52586"/>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Nói</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với</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bạn</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cảm</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xúc</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của</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em</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khi</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mùa</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hè</a:t>
            </a:r>
            <a:r>
              <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vi-VN"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kết thúc</a:t>
            </a:r>
            <a:endParaRPr lang="en-US" sz="4000"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1C8C1DD-00D4-2528-AE8A-8D3973035FF2}"/>
              </a:ext>
            </a:extLst>
          </p:cNvPr>
          <p:cNvSpPr txBox="1"/>
          <p:nvPr/>
        </p:nvSpPr>
        <p:spPr>
          <a:xfrm>
            <a:off x="4476365" y="3710315"/>
            <a:ext cx="5493545" cy="523220"/>
          </a:xfrm>
          <a:prstGeom prst="rect">
            <a:avLst/>
          </a:prstGeom>
          <a:solidFill>
            <a:schemeClr val="accent1">
              <a:lumMod val="40000"/>
              <a:lumOff val="60000"/>
            </a:schemeClr>
          </a:solidFill>
        </p:spPr>
        <p:txBody>
          <a:bodyPr wrap="square" rtlCol="0">
            <a:spAutoFit/>
          </a:bodyPr>
          <a:lstStyle/>
          <a:p>
            <a:r>
              <a:rPr lang="vi-VN" sz="2800" dirty="0">
                <a:latin typeface="+mj-lt"/>
              </a:rPr>
              <a:t>THẢO LUẬN NHÓM ĐÔI 1 PHÚT</a:t>
            </a:r>
            <a:endParaRPr lang="en-US" sz="2800" dirty="0">
              <a:latin typeface="+mj-lt"/>
            </a:endParaRPr>
          </a:p>
        </p:txBody>
      </p:sp>
    </p:spTree>
    <p:extLst>
      <p:ext uri="{BB962C8B-B14F-4D97-AF65-F5344CB8AC3E}">
        <p14:creationId xmlns:p14="http://schemas.microsoft.com/office/powerpoint/2010/main" val="1400297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EF7B60-1E7F-250A-E810-80327C17FD01}"/>
              </a:ext>
            </a:extLst>
          </p:cNvPr>
          <p:cNvPicPr>
            <a:picLocks noChangeAspect="1"/>
          </p:cNvPicPr>
          <p:nvPr/>
        </p:nvPicPr>
        <p:blipFill>
          <a:blip r:embed="rId2"/>
          <a:stretch>
            <a:fillRect/>
          </a:stretch>
        </p:blipFill>
        <p:spPr>
          <a:xfrm>
            <a:off x="0" y="-6268"/>
            <a:ext cx="12192000" cy="6864268"/>
          </a:xfrm>
          <a:prstGeom prst="rect">
            <a:avLst/>
          </a:prstGeom>
        </p:spPr>
      </p:pic>
    </p:spTree>
    <p:extLst>
      <p:ext uri="{BB962C8B-B14F-4D97-AF65-F5344CB8AC3E}">
        <p14:creationId xmlns:p14="http://schemas.microsoft.com/office/powerpoint/2010/main" val="164954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742CAD4-4CCE-4C38-92DA-E898C4288274}"/>
              </a:ext>
            </a:extLst>
          </p:cNvPr>
          <p:cNvSpPr txBox="1"/>
          <p:nvPr/>
        </p:nvSpPr>
        <p:spPr>
          <a:xfrm>
            <a:off x="2478306" y="212155"/>
            <a:ext cx="8479745" cy="1592744"/>
          </a:xfrm>
          <a:prstGeom prst="rect">
            <a:avLst/>
          </a:prstGeom>
          <a:noFill/>
        </p:spPr>
        <p:txBody>
          <a:bodyPr wrap="square" lIns="0" tIns="0" rIns="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2060"/>
                </a:solidFill>
                <a:effectLst/>
                <a:uLnTx/>
                <a:uFillTx/>
                <a:latin typeface="HP001 5H" panose="020B0603050302020204" pitchFamily="34" charset="0"/>
                <a:ea typeface="微软雅黑"/>
                <a:cs typeface="HP001 5H" panose="020B0603050302020204" pitchFamily="34" charset="0"/>
              </a:rPr>
              <a:t>Thứ</a:t>
            </a:r>
            <a:r>
              <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 </a:t>
            </a:r>
            <a:r>
              <a:rPr lang="vi-VN" sz="3600" dirty="0">
                <a:solidFill>
                  <a:srgbClr val="002060"/>
                </a:solidFill>
                <a:latin typeface="HP001 5H" panose="020B0603050302020204" pitchFamily="34" charset="0"/>
                <a:ea typeface="微软雅黑"/>
                <a:cs typeface="HP001 5H" panose="020B0603050302020204" pitchFamily="34" charset="0"/>
              </a:rPr>
              <a:t>tư</a:t>
            </a:r>
            <a:r>
              <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 </a:t>
            </a:r>
            <a:r>
              <a:rPr kumimoji="0" lang="en-US" sz="3600" b="0" i="0" u="none" strike="noStrike" kern="1200" cap="none" spc="0" normalizeH="0" baseline="0" noProof="0" dirty="0" err="1">
                <a:ln>
                  <a:noFill/>
                </a:ln>
                <a:solidFill>
                  <a:srgbClr val="002060"/>
                </a:solidFill>
                <a:effectLst/>
                <a:uLnTx/>
                <a:uFillTx/>
                <a:latin typeface="HP001 5H" panose="020B0603050302020204" pitchFamily="34" charset="0"/>
                <a:ea typeface="微软雅黑"/>
                <a:cs typeface="HP001 5H" panose="020B0603050302020204" pitchFamily="34" charset="0"/>
              </a:rPr>
              <a:t>ngày</a:t>
            </a:r>
            <a:r>
              <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 </a:t>
            </a:r>
            <a:r>
              <a:rPr lang="vi-VN" sz="3600" dirty="0">
                <a:solidFill>
                  <a:srgbClr val="002060"/>
                </a:solidFill>
                <a:latin typeface="HP001 5H" panose="020B0603050302020204" pitchFamily="34" charset="0"/>
                <a:ea typeface="微软雅黑"/>
                <a:cs typeface="HP001 5H" panose="020B0603050302020204" pitchFamily="34" charset="0"/>
              </a:rPr>
              <a:t>02</a:t>
            </a:r>
            <a:r>
              <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 </a:t>
            </a:r>
            <a:r>
              <a:rPr kumimoji="0" lang="en-US" sz="3600" b="0" i="0" u="none" strike="noStrike" kern="1200" cap="none" spc="0" normalizeH="0" baseline="0" noProof="0" dirty="0" err="1">
                <a:ln>
                  <a:noFill/>
                </a:ln>
                <a:solidFill>
                  <a:srgbClr val="002060"/>
                </a:solidFill>
                <a:effectLst/>
                <a:uLnTx/>
                <a:uFillTx/>
                <a:latin typeface="HP001 5H" panose="020B0603050302020204" pitchFamily="34" charset="0"/>
                <a:ea typeface="微软雅黑"/>
                <a:cs typeface="HP001 5H" panose="020B0603050302020204" pitchFamily="34" charset="0"/>
              </a:rPr>
              <a:t>tháng</a:t>
            </a:r>
            <a:r>
              <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 </a:t>
            </a:r>
            <a:r>
              <a:rPr kumimoji="0" lang="vi-VN"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10</a:t>
            </a:r>
            <a:r>
              <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 </a:t>
            </a:r>
            <a:r>
              <a:rPr kumimoji="0" lang="en-US" sz="3600" b="0" i="0" u="none" strike="noStrike" kern="1200" cap="none" spc="0" normalizeH="0" baseline="0" noProof="0" dirty="0" err="1">
                <a:ln>
                  <a:noFill/>
                </a:ln>
                <a:solidFill>
                  <a:srgbClr val="002060"/>
                </a:solidFill>
                <a:effectLst/>
                <a:uLnTx/>
                <a:uFillTx/>
                <a:latin typeface="HP001 5H" panose="020B0603050302020204" pitchFamily="34" charset="0"/>
                <a:ea typeface="微软雅黑"/>
                <a:cs typeface="HP001 5H" panose="020B0603050302020204" pitchFamily="34" charset="0"/>
              </a:rPr>
              <a:t>năm</a:t>
            </a:r>
            <a:r>
              <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 </a:t>
            </a:r>
            <a:r>
              <a:rPr kumimoji="0" lang="vi-VN"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rPr>
              <a:t>2024</a:t>
            </a:r>
          </a:p>
          <a:p>
            <a:pPr marL="0" marR="0" lvl="0" indent="0" algn="ctr" defTabSz="914400" rtl="0" eaLnBrk="1" fontAlgn="auto" latinLnBrk="0" hangingPunct="1">
              <a:lnSpc>
                <a:spcPct val="150000"/>
              </a:lnSpc>
              <a:spcBef>
                <a:spcPts val="0"/>
              </a:spcBef>
              <a:spcAft>
                <a:spcPts val="0"/>
              </a:spcAft>
              <a:buClrTx/>
              <a:buSzTx/>
              <a:buFontTx/>
              <a:buNone/>
              <a:tabLst/>
              <a:defRPr/>
            </a:pPr>
            <a:r>
              <a:rPr lang="vi-VN" sz="3600" dirty="0">
                <a:solidFill>
                  <a:srgbClr val="002060"/>
                </a:solidFill>
                <a:latin typeface="HP001 5H" panose="020B0603050302020204" pitchFamily="34" charset="0"/>
                <a:ea typeface="微软雅黑"/>
                <a:cs typeface="HP001 5H" panose="020B0603050302020204" pitchFamily="34" charset="0"/>
              </a:rPr>
              <a:t>Tiếng Việt</a:t>
            </a:r>
            <a:endParaRPr kumimoji="0" lang="en-US" sz="3600" b="0" i="0" u="none" strike="noStrike" kern="1200" cap="none" spc="0" normalizeH="0" baseline="0" noProof="0" dirty="0">
              <a:ln>
                <a:noFill/>
              </a:ln>
              <a:solidFill>
                <a:srgbClr val="002060"/>
              </a:solidFill>
              <a:effectLst/>
              <a:uLnTx/>
              <a:uFillTx/>
              <a:latin typeface="HP001 5H" panose="020B0603050302020204" pitchFamily="34" charset="0"/>
              <a:ea typeface="微软雅黑"/>
              <a:cs typeface="HP001 5H" panose="020B0603050302020204" pitchFamily="34" charset="0"/>
            </a:endParaRPr>
          </a:p>
        </p:txBody>
      </p:sp>
      <p:pic>
        <p:nvPicPr>
          <p:cNvPr id="4" name="Picture 3">
            <a:extLst>
              <a:ext uri="{FF2B5EF4-FFF2-40B4-BE49-F238E27FC236}">
                <a16:creationId xmlns:a16="http://schemas.microsoft.com/office/drawing/2014/main" id="{36856114-2CE7-46E7-8779-0EBC7A5B0163}"/>
              </a:ext>
            </a:extLst>
          </p:cNvPr>
          <p:cNvPicPr>
            <a:picLocks noChangeAspect="1"/>
          </p:cNvPicPr>
          <p:nvPr/>
        </p:nvPicPr>
        <p:blipFill>
          <a:blip r:embed="rId3"/>
          <a:stretch>
            <a:fillRect/>
          </a:stretch>
        </p:blipFill>
        <p:spPr>
          <a:xfrm>
            <a:off x="2914676" y="1804899"/>
            <a:ext cx="7425572" cy="2267909"/>
          </a:xfrm>
          <a:prstGeom prst="rect">
            <a:avLst/>
          </a:prstGeom>
        </p:spPr>
      </p:pic>
    </p:spTree>
    <p:extLst>
      <p:ext uri="{BB962C8B-B14F-4D97-AF65-F5344CB8AC3E}">
        <p14:creationId xmlns:p14="http://schemas.microsoft.com/office/powerpoint/2010/main" val="1076747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124BBC1-D7D9-4C32-B80B-74C410BECAC3}"/>
              </a:ext>
            </a:extLst>
          </p:cNvPr>
          <p:cNvPicPr>
            <a:picLocks noChangeAspect="1"/>
          </p:cNvPicPr>
          <p:nvPr/>
        </p:nvPicPr>
        <p:blipFill>
          <a:blip r:embed="rId3"/>
          <a:stretch>
            <a:fillRect/>
          </a:stretch>
        </p:blipFill>
        <p:spPr>
          <a:xfrm>
            <a:off x="4212126" y="-81576"/>
            <a:ext cx="4834547" cy="963251"/>
          </a:xfrm>
          <a:prstGeom prst="rect">
            <a:avLst/>
          </a:prstGeom>
        </p:spPr>
      </p:pic>
      <p:sp>
        <p:nvSpPr>
          <p:cNvPr id="11" name="TextBox 10">
            <a:extLst>
              <a:ext uri="{FF2B5EF4-FFF2-40B4-BE49-F238E27FC236}">
                <a16:creationId xmlns:a16="http://schemas.microsoft.com/office/drawing/2014/main" id="{E23F8C45-B25B-4B4A-9F0F-5299D1CB4477}"/>
              </a:ext>
            </a:extLst>
          </p:cNvPr>
          <p:cNvSpPr txBox="1"/>
          <p:nvPr/>
        </p:nvSpPr>
        <p:spPr>
          <a:xfrm>
            <a:off x="752168" y="881675"/>
            <a:ext cx="10720693"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Đêm nay, Diệu nằm mãi mà không ngủ được vì háo hức chờ sớm mai đến lớp. Sau kì nghỉ hè, bạn bè gặp nhau sẽ có bao nhiêu chuyện vui để kể. Các bạn chắc chắn sẽ kể về những chuyến du lịch kì thú của mình: ra biển, lên núi, đến thăm những thành phố lớn,… Còn Diệu, Diệu sẽ kể với các bạn những gì nhỉ?</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2" name="Picture 11">
            <a:extLst>
              <a:ext uri="{FF2B5EF4-FFF2-40B4-BE49-F238E27FC236}">
                <a16:creationId xmlns:a16="http://schemas.microsoft.com/office/drawing/2014/main" id="{852CEA43-C9BB-416C-8778-865E92F2BF31}"/>
              </a:ext>
            </a:extLst>
          </p:cNvPr>
          <p:cNvPicPr>
            <a:picLocks noChangeAspect="1"/>
          </p:cNvPicPr>
          <p:nvPr/>
        </p:nvPicPr>
        <p:blipFill>
          <a:blip r:embed="rId4"/>
          <a:stretch>
            <a:fillRect/>
          </a:stretch>
        </p:blipFill>
        <p:spPr>
          <a:xfrm>
            <a:off x="5981700" y="3170574"/>
            <a:ext cx="5491162" cy="3149264"/>
          </a:xfrm>
          <a:prstGeom prst="rect">
            <a:avLst/>
          </a:prstGeom>
        </p:spPr>
      </p:pic>
      <p:sp>
        <p:nvSpPr>
          <p:cNvPr id="16" name="任意多边形: 形状 40">
            <a:extLst>
              <a:ext uri="{FF2B5EF4-FFF2-40B4-BE49-F238E27FC236}">
                <a16:creationId xmlns:a16="http://schemas.microsoft.com/office/drawing/2014/main" id="{F315A7E3-1879-43CB-A886-74B43033D250}"/>
              </a:ext>
            </a:extLst>
          </p:cNvPr>
          <p:cNvSpPr/>
          <p:nvPr/>
        </p:nvSpPr>
        <p:spPr>
          <a:xfrm>
            <a:off x="1383505" y="5533355"/>
            <a:ext cx="4662490"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任意多边形: 形状 40">
            <a:extLst>
              <a:ext uri="{FF2B5EF4-FFF2-40B4-BE49-F238E27FC236}">
                <a16:creationId xmlns:a16="http://schemas.microsoft.com/office/drawing/2014/main" id="{5567FC08-BC83-416F-AF72-CA9E9AAA137B}"/>
              </a:ext>
            </a:extLst>
          </p:cNvPr>
          <p:cNvSpPr/>
          <p:nvPr/>
        </p:nvSpPr>
        <p:spPr>
          <a:xfrm>
            <a:off x="1800413" y="5434235"/>
            <a:ext cx="2901557"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ln w="57150">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err="1">
                <a:solidFill>
                  <a:srgbClr val="FF8600"/>
                </a:solidFill>
                <a:latin typeface="Arial-Rounded" panose="020B0500000000000000" pitchFamily="34" charset="0"/>
                <a:ea typeface="Arial-Rounded" panose="020B0500000000000000" pitchFamily="34" charset="0"/>
                <a:cs typeface="Arial-Rounded" panose="020B0500000000000000" pitchFamily="34" charset="0"/>
              </a:rPr>
              <a:t>Đọc</a:t>
            </a:r>
            <a:r>
              <a:rPr lang="en-US" altLang="zh-CN" sz="4400" b="1" dirty="0">
                <a:solidFill>
                  <a:srgbClr val="FF8600"/>
                </a:solidFill>
                <a:latin typeface="Arial-Rounded" panose="020B0500000000000000" pitchFamily="34" charset="0"/>
                <a:ea typeface="Arial-Rounded" panose="020B0500000000000000" pitchFamily="34" charset="0"/>
                <a:cs typeface="Arial-Rounded" panose="020B0500000000000000" pitchFamily="34" charset="0"/>
              </a:rPr>
              <a:t> </a:t>
            </a:r>
            <a:r>
              <a:rPr lang="en-US" altLang="zh-CN" sz="4400" b="1" dirty="0" err="1">
                <a:solidFill>
                  <a:srgbClr val="FF8600"/>
                </a:solidFill>
                <a:latin typeface="Arial-Rounded" panose="020B0500000000000000" pitchFamily="34" charset="0"/>
                <a:ea typeface="Arial-Rounded" panose="020B0500000000000000" pitchFamily="34" charset="0"/>
                <a:cs typeface="Arial-Rounded" panose="020B0500000000000000" pitchFamily="34" charset="0"/>
              </a:rPr>
              <a:t>mẫu</a:t>
            </a:r>
            <a:endParaRPr kumimoji="0" lang="zh-CN" altLang="en-US" sz="4400" b="1" i="0" u="none" strike="noStrike" kern="1200" cap="none" spc="0" normalizeH="0" baseline="0" noProof="0" dirty="0">
              <a:ln>
                <a:noFill/>
              </a:ln>
              <a:solidFill>
                <a:srgbClr val="FF86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2063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CE22D0-EFE6-4073-B982-71016BEF3166}"/>
              </a:ext>
            </a:extLst>
          </p:cNvPr>
          <p:cNvSpPr txBox="1"/>
          <p:nvPr/>
        </p:nvSpPr>
        <p:spPr>
          <a:xfrm>
            <a:off x="0" y="514350"/>
            <a:ext cx="12192000" cy="5693866"/>
          </a:xfrm>
          <a:prstGeom prst="rect">
            <a:avLst/>
          </a:prstGeom>
          <a:solidFill>
            <a:schemeClr val="bg1"/>
          </a:solidFill>
        </p:spPr>
        <p:txBody>
          <a:bodyPr wrap="square" rtlCol="0">
            <a:spAutoFit/>
          </a:bodyPr>
          <a:lstStyle/>
          <a:p>
            <a:pPr algn="just" latinLnBrk="0"/>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Mùa hè của Diệu đơn giản lắm. Chiều nào Diệu cũng theo mẹ đi các vườn thu hái quả</a:t>
            </a:r>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Hết chôm chôm lại đến bơ, sầu riêng,… Được đến nhiều mảnh vườn với vô vàn trái cây khác nhau thật là thích!</a:t>
            </a:r>
          </a:p>
          <a:p>
            <a:pPr algn="just" latinLnBrk="0"/>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Mùa hè của Diệu là những lần đến nhà bà cụ Khởi ở cuối làng. Bà bị mù nhưng vẫn có thể làm hết mọi việc trong nhà. Bà đi không cần gậy dò đường. Diệu thường tỉ tê trò chuyện với bà. Bà là cả một kho chuyện thú vị.</a:t>
            </a:r>
          </a:p>
          <a:p>
            <a:pPr algn="just" latinLnBrk="0"/>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Mùa hè của Diệu là những buổi ra chợ cùng mẹ. Khu chợ quê nghèo ấy thật giản dị mà gần gũi, thân quen. Diệu yêu những người cô, người bác tảo tần bán từng giỏ cua, mớ tép; yêu cả những người bà sáng nào cũng dắt cháu đi mua một ít kẹo bột, vài chiếc bánh mì,…</a:t>
            </a:r>
          </a:p>
          <a:p>
            <a:pPr algn="just" latinLnBrk="0"/>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Tạm biệt mùa hè, mai Diệu sẽ bước vào năm học mới…</a:t>
            </a:r>
          </a:p>
          <a:p>
            <a:pPr algn="r" latinLnBrk="0"/>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(Theo Vũ Thị Huyền Trang)</a:t>
            </a:r>
          </a:p>
          <a:p>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51006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Picture6">
            <a:extLst>
              <a:ext uri="{FF2B5EF4-FFF2-40B4-BE49-F238E27FC236}">
                <a16:creationId xmlns:a16="http://schemas.microsoft.com/office/drawing/2014/main" id="{EBE080D1-46FD-418D-A743-A837CCCE2306}"/>
              </a:ext>
            </a:extLst>
          </p:cNvPr>
          <p:cNvPicPr>
            <a:picLocks noChangeAspect="1"/>
          </p:cNvPicPr>
          <p:nvPr/>
        </p:nvPicPr>
        <p:blipFill>
          <a:blip r:embed="rId3">
            <a:duotone>
              <a:prstClr val="black"/>
              <a:schemeClr val="accent1">
                <a:tint val="45000"/>
                <a:satMod val="400000"/>
              </a:schemeClr>
            </a:duotone>
          </a:blip>
          <a:stretch>
            <a:fillRect/>
          </a:stretch>
        </p:blipFill>
        <p:spPr>
          <a:xfrm>
            <a:off x="1919446" y="1585799"/>
            <a:ext cx="8353107" cy="3481501"/>
          </a:xfrm>
          <a:prstGeom prst="rect">
            <a:avLst/>
          </a:prstGeom>
        </p:spPr>
      </p:pic>
    </p:spTree>
    <p:extLst>
      <p:ext uri="{BB962C8B-B14F-4D97-AF65-F5344CB8AC3E}">
        <p14:creationId xmlns:p14="http://schemas.microsoft.com/office/powerpoint/2010/main" val="420884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32" presetClass="emph" presetSubtype="0" repeatCount="indefinite" fill="hold" nodeType="afterEffect">
                                  <p:stCondLst>
                                    <p:cond delay="0"/>
                                  </p:stCondLst>
                                  <p:childTnLst>
                                    <p:animRot by="120000">
                                      <p:cBhvr>
                                        <p:cTn id="12" dur="100" fill="hold">
                                          <p:stCondLst>
                                            <p:cond delay="0"/>
                                          </p:stCondLst>
                                        </p:cTn>
                                        <p:tgtEl>
                                          <p:spTgt spid="22"/>
                                        </p:tgtEl>
                                        <p:attrNameLst>
                                          <p:attrName>r</p:attrName>
                                        </p:attrNameLst>
                                      </p:cBhvr>
                                    </p:animRot>
                                    <p:animRot by="-240000">
                                      <p:cBhvr>
                                        <p:cTn id="13" dur="200" fill="hold">
                                          <p:stCondLst>
                                            <p:cond delay="200"/>
                                          </p:stCondLst>
                                        </p:cTn>
                                        <p:tgtEl>
                                          <p:spTgt spid="22"/>
                                        </p:tgtEl>
                                        <p:attrNameLst>
                                          <p:attrName>r</p:attrName>
                                        </p:attrNameLst>
                                      </p:cBhvr>
                                    </p:animRot>
                                    <p:animRot by="240000">
                                      <p:cBhvr>
                                        <p:cTn id="14" dur="200" fill="hold">
                                          <p:stCondLst>
                                            <p:cond delay="400"/>
                                          </p:stCondLst>
                                        </p:cTn>
                                        <p:tgtEl>
                                          <p:spTgt spid="22"/>
                                        </p:tgtEl>
                                        <p:attrNameLst>
                                          <p:attrName>r</p:attrName>
                                        </p:attrNameLst>
                                      </p:cBhvr>
                                    </p:animRot>
                                    <p:animRot by="-240000">
                                      <p:cBhvr>
                                        <p:cTn id="15" dur="200" fill="hold">
                                          <p:stCondLst>
                                            <p:cond delay="600"/>
                                          </p:stCondLst>
                                        </p:cTn>
                                        <p:tgtEl>
                                          <p:spTgt spid="22"/>
                                        </p:tgtEl>
                                        <p:attrNameLst>
                                          <p:attrName>r</p:attrName>
                                        </p:attrNameLst>
                                      </p:cBhvr>
                                    </p:animRot>
                                    <p:animRot by="120000">
                                      <p:cBhvr>
                                        <p:cTn id="16" dur="200" fill="hold">
                                          <p:stCondLst>
                                            <p:cond delay="80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124BBC1-D7D9-4C32-B80B-74C410BECAC3}"/>
              </a:ext>
            </a:extLst>
          </p:cNvPr>
          <p:cNvPicPr>
            <a:picLocks noChangeAspect="1"/>
          </p:cNvPicPr>
          <p:nvPr/>
        </p:nvPicPr>
        <p:blipFill>
          <a:blip r:embed="rId3"/>
          <a:stretch>
            <a:fillRect/>
          </a:stretch>
        </p:blipFill>
        <p:spPr>
          <a:xfrm>
            <a:off x="4212126" y="-81576"/>
            <a:ext cx="4834547" cy="963251"/>
          </a:xfrm>
          <a:prstGeom prst="rect">
            <a:avLst/>
          </a:prstGeom>
        </p:spPr>
      </p:pic>
      <p:sp>
        <p:nvSpPr>
          <p:cNvPr id="11" name="TextBox 10">
            <a:extLst>
              <a:ext uri="{FF2B5EF4-FFF2-40B4-BE49-F238E27FC236}">
                <a16:creationId xmlns:a16="http://schemas.microsoft.com/office/drawing/2014/main" id="{E23F8C45-B25B-4B4A-9F0F-5299D1CB4477}"/>
              </a:ext>
            </a:extLst>
          </p:cNvPr>
          <p:cNvSpPr txBox="1"/>
          <p:nvPr/>
        </p:nvSpPr>
        <p:spPr>
          <a:xfrm>
            <a:off x="752168" y="881675"/>
            <a:ext cx="10720693"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Đêm nay, Diệu nằm mãi mà không ngủ được vì háo hức chờ sớm mai đến lớp. Sau kì nghỉ hè, bạn bè gặp nhau sẽ có bao nhiêu chuyện vui để kể. Các bạn chắc chắn sẽ kể về những chuyến du lịch kì thú của mình: ra biển, lên núi, đến thăm những thành phố lớn,… Còn Diệu, Diệu sẽ kể với các bạn những gì nhỉ?</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2" name="Picture 11">
            <a:extLst>
              <a:ext uri="{FF2B5EF4-FFF2-40B4-BE49-F238E27FC236}">
                <a16:creationId xmlns:a16="http://schemas.microsoft.com/office/drawing/2014/main" id="{852CEA43-C9BB-416C-8778-865E92F2BF31}"/>
              </a:ext>
            </a:extLst>
          </p:cNvPr>
          <p:cNvPicPr>
            <a:picLocks noChangeAspect="1"/>
          </p:cNvPicPr>
          <p:nvPr/>
        </p:nvPicPr>
        <p:blipFill>
          <a:blip r:embed="rId4"/>
          <a:stretch>
            <a:fillRect/>
          </a:stretch>
        </p:blipFill>
        <p:spPr>
          <a:xfrm>
            <a:off x="5981700" y="3170574"/>
            <a:ext cx="5491162" cy="3149264"/>
          </a:xfrm>
          <a:prstGeom prst="rect">
            <a:avLst/>
          </a:prstGeom>
        </p:spPr>
      </p:pic>
      <p:sp>
        <p:nvSpPr>
          <p:cNvPr id="16" name="任意多边形: 形状 40">
            <a:extLst>
              <a:ext uri="{FF2B5EF4-FFF2-40B4-BE49-F238E27FC236}">
                <a16:creationId xmlns:a16="http://schemas.microsoft.com/office/drawing/2014/main" id="{F315A7E3-1879-43CB-A886-74B43033D250}"/>
              </a:ext>
            </a:extLst>
          </p:cNvPr>
          <p:cNvSpPr/>
          <p:nvPr/>
        </p:nvSpPr>
        <p:spPr>
          <a:xfrm>
            <a:off x="1383505" y="5533355"/>
            <a:ext cx="4662490"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任意多边形: 形状 40">
            <a:extLst>
              <a:ext uri="{FF2B5EF4-FFF2-40B4-BE49-F238E27FC236}">
                <a16:creationId xmlns:a16="http://schemas.microsoft.com/office/drawing/2014/main" id="{5567FC08-BC83-416F-AF72-CA9E9AAA137B}"/>
              </a:ext>
            </a:extLst>
          </p:cNvPr>
          <p:cNvSpPr/>
          <p:nvPr/>
        </p:nvSpPr>
        <p:spPr>
          <a:xfrm>
            <a:off x="899652" y="5613925"/>
            <a:ext cx="4936639"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ln w="57150">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err="1">
                <a:solidFill>
                  <a:srgbClr val="FF8600"/>
                </a:solidFill>
                <a:latin typeface="Arial-Rounded" panose="020B0500000000000000" pitchFamily="34" charset="0"/>
                <a:ea typeface="Arial-Rounded" panose="020B0500000000000000" pitchFamily="34" charset="0"/>
                <a:cs typeface="Arial-Rounded" panose="020B0500000000000000" pitchFamily="34" charset="0"/>
              </a:rPr>
              <a:t>Đọc</a:t>
            </a:r>
            <a:r>
              <a:rPr lang="en-US" altLang="zh-CN" sz="4400" b="1" dirty="0">
                <a:solidFill>
                  <a:srgbClr val="FF8600"/>
                </a:solidFill>
                <a:latin typeface="Arial-Rounded" panose="020B0500000000000000" pitchFamily="34" charset="0"/>
                <a:ea typeface="Arial-Rounded" panose="020B0500000000000000" pitchFamily="34" charset="0"/>
                <a:cs typeface="Arial-Rounded" panose="020B0500000000000000" pitchFamily="34" charset="0"/>
              </a:rPr>
              <a:t> </a:t>
            </a:r>
            <a:r>
              <a:rPr lang="vi-VN" altLang="zh-CN" sz="4400" b="1" dirty="0">
                <a:solidFill>
                  <a:srgbClr val="FF8600"/>
                </a:solidFill>
                <a:latin typeface="Arial-Rounded" panose="020B0500000000000000" pitchFamily="34" charset="0"/>
                <a:ea typeface="Arial-Rounded" panose="020B0500000000000000" pitchFamily="34" charset="0"/>
                <a:cs typeface="Arial-Rounded" panose="020B0500000000000000" pitchFamily="34" charset="0"/>
              </a:rPr>
              <a:t>nối tiếp câu</a:t>
            </a:r>
            <a:endParaRPr kumimoji="0" lang="zh-CN" altLang="en-US" sz="4400" b="1" i="0" u="none" strike="noStrike" kern="1200" cap="none" spc="0" normalizeH="0" baseline="0" noProof="0" dirty="0">
              <a:ln>
                <a:noFill/>
              </a:ln>
              <a:solidFill>
                <a:srgbClr val="FF86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182851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CE22D0-EFE6-4073-B982-71016BEF3166}"/>
              </a:ext>
            </a:extLst>
          </p:cNvPr>
          <p:cNvSpPr txBox="1"/>
          <p:nvPr/>
        </p:nvSpPr>
        <p:spPr>
          <a:xfrm>
            <a:off x="0" y="514350"/>
            <a:ext cx="12192000" cy="5693866"/>
          </a:xfrm>
          <a:prstGeom prst="rect">
            <a:avLst/>
          </a:prstGeom>
          <a:solidFill>
            <a:schemeClr val="bg1"/>
          </a:solidFill>
        </p:spPr>
        <p:txBody>
          <a:bodyPr wrap="square" rtlCol="0">
            <a:spAutoFit/>
          </a:bodyPr>
          <a:lstStyle/>
          <a:p>
            <a:pPr algn="just" latinLnBrk="0"/>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Mùa hè của Diệu đơn giản lắm. Chiều nào Diệu cũng theo mẹ đi các vườn thu hái quả</a:t>
            </a:r>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Hết chôm chôm lại đến bơ, sầu riêng,… Được đến nhiều mảnh vườn với vô vàn cây trái khác nhau thật là thích!</a:t>
            </a:r>
          </a:p>
          <a:p>
            <a:pPr algn="just" latinLnBrk="0"/>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Mùa hè của Diệu là những lần đến nhà bà cụ Khởi ở cuối làng. Bà bị mù nhưng vẫn có thể làm hết mọi việc trong nhà. Bà đi không cần gậy dò đường. Diệu thường tỉ tê trò chuyện với bà. Bà là cả một kho chuyện thú vị.</a:t>
            </a:r>
          </a:p>
          <a:p>
            <a:pPr algn="just" latinLnBrk="0"/>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Mùa hè của Diệu là những buổi ra chợ cùng mẹ. Khu chợ quê nghèo ấy thật giản dị mà gần gũi, thân quen. Diệu yêu những người cô, người bác tảo tần bán từng giỏ cua, mớ tép; yêu cả những người bà sáng nào cũng dắt cháu đi mua một ít kẹo bột, vài chiếc bánh mì,…</a:t>
            </a:r>
          </a:p>
          <a:p>
            <a:pPr algn="l" latinLnBrk="0"/>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Tạm biệt mùa hè, mai Diệu sẽ bước vào năm học mới…</a:t>
            </a:r>
          </a:p>
          <a:p>
            <a:pPr algn="r" latinLnBrk="0"/>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(Theo Vũ Thị Huyền Trang)</a:t>
            </a:r>
          </a:p>
          <a:p>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9586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124BBC1-D7D9-4C32-B80B-74C410BECAC3}"/>
              </a:ext>
            </a:extLst>
          </p:cNvPr>
          <p:cNvPicPr>
            <a:picLocks noChangeAspect="1"/>
          </p:cNvPicPr>
          <p:nvPr/>
        </p:nvPicPr>
        <p:blipFill>
          <a:blip r:embed="rId3"/>
          <a:stretch>
            <a:fillRect/>
          </a:stretch>
        </p:blipFill>
        <p:spPr>
          <a:xfrm>
            <a:off x="4212126" y="-81576"/>
            <a:ext cx="4834547" cy="963251"/>
          </a:xfrm>
          <a:prstGeom prst="rect">
            <a:avLst/>
          </a:prstGeom>
        </p:spPr>
      </p:pic>
      <p:sp>
        <p:nvSpPr>
          <p:cNvPr id="11" name="TextBox 10">
            <a:extLst>
              <a:ext uri="{FF2B5EF4-FFF2-40B4-BE49-F238E27FC236}">
                <a16:creationId xmlns:a16="http://schemas.microsoft.com/office/drawing/2014/main" id="{E23F8C45-B25B-4B4A-9F0F-5299D1CB4477}"/>
              </a:ext>
            </a:extLst>
          </p:cNvPr>
          <p:cNvSpPr txBox="1"/>
          <p:nvPr/>
        </p:nvSpPr>
        <p:spPr>
          <a:xfrm>
            <a:off x="1228115" y="881675"/>
            <a:ext cx="9735769" cy="267765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Đêm nay, Diệu nằm mãi mà không ngủ được vì háo hức chờ sớm mai đến lớp. Sau kì nghỉ hè, bạn bè gặp nhau sẽ có bao nhiêu chuyện vui để kể. Các bạn chắc chắn sẽ kể về những chuyến du lịch kì thú của mình: ra biển, lên núi, đến thăm những thành phố lớn,… Còn Diệu, Diệu sẽ kể với các bạn những gì nhỉ?</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2" name="Picture 11">
            <a:extLst>
              <a:ext uri="{FF2B5EF4-FFF2-40B4-BE49-F238E27FC236}">
                <a16:creationId xmlns:a16="http://schemas.microsoft.com/office/drawing/2014/main" id="{852CEA43-C9BB-416C-8778-865E92F2BF31}"/>
              </a:ext>
            </a:extLst>
          </p:cNvPr>
          <p:cNvPicPr>
            <a:picLocks noChangeAspect="1"/>
          </p:cNvPicPr>
          <p:nvPr/>
        </p:nvPicPr>
        <p:blipFill>
          <a:blip r:embed="rId4"/>
          <a:stretch>
            <a:fillRect/>
          </a:stretch>
        </p:blipFill>
        <p:spPr>
          <a:xfrm>
            <a:off x="6386052" y="3567750"/>
            <a:ext cx="5086810" cy="2794217"/>
          </a:xfrm>
          <a:prstGeom prst="rect">
            <a:avLst/>
          </a:prstGeom>
        </p:spPr>
      </p:pic>
      <p:sp>
        <p:nvSpPr>
          <p:cNvPr id="16" name="任意多边形: 形状 40">
            <a:extLst>
              <a:ext uri="{FF2B5EF4-FFF2-40B4-BE49-F238E27FC236}">
                <a16:creationId xmlns:a16="http://schemas.microsoft.com/office/drawing/2014/main" id="{F315A7E3-1879-43CB-A886-74B43033D250}"/>
              </a:ext>
            </a:extLst>
          </p:cNvPr>
          <p:cNvSpPr/>
          <p:nvPr/>
        </p:nvSpPr>
        <p:spPr>
          <a:xfrm>
            <a:off x="1383505" y="5533355"/>
            <a:ext cx="4662490"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任意多边形: 形状 40">
            <a:extLst>
              <a:ext uri="{FF2B5EF4-FFF2-40B4-BE49-F238E27FC236}">
                <a16:creationId xmlns:a16="http://schemas.microsoft.com/office/drawing/2014/main" id="{5567FC08-BC83-416F-AF72-CA9E9AAA137B}"/>
              </a:ext>
            </a:extLst>
          </p:cNvPr>
          <p:cNvSpPr/>
          <p:nvPr/>
        </p:nvSpPr>
        <p:spPr>
          <a:xfrm>
            <a:off x="1495425" y="5462563"/>
            <a:ext cx="4486275"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ln w="57150">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srgbClr val="FF8600"/>
                </a:solidFill>
                <a:effectLst/>
                <a:uLnTx/>
                <a:uFillTx/>
                <a:latin typeface="Arial-Rounded" panose="020B0500000000000000" pitchFamily="34" charset="0"/>
                <a:ea typeface="Arial-Rounded" panose="020B0500000000000000" pitchFamily="34" charset="0"/>
                <a:cs typeface="Arial-Rounded" panose="020B0500000000000000" pitchFamily="34" charset="0"/>
              </a:rPr>
              <a:t>Cùng</a:t>
            </a:r>
            <a:r>
              <a:rPr kumimoji="0" lang="en-US" altLang="zh-CN" sz="4400" b="1" i="0" u="none" strike="noStrike" kern="1200" cap="none" spc="0" normalizeH="0" noProof="0" dirty="0">
                <a:ln>
                  <a:noFill/>
                </a:ln>
                <a:solidFill>
                  <a:srgbClr val="FF8600"/>
                </a:solidFill>
                <a:effectLst/>
                <a:uLnTx/>
                <a:uFillTx/>
                <a:latin typeface="Arial-Rounded" panose="020B0500000000000000" pitchFamily="34" charset="0"/>
                <a:ea typeface="Arial-Rounded" panose="020B0500000000000000" pitchFamily="34" charset="0"/>
                <a:cs typeface="Arial-Rounded" panose="020B0500000000000000" pitchFamily="34" charset="0"/>
              </a:rPr>
              <a:t> chia </a:t>
            </a:r>
            <a:r>
              <a:rPr kumimoji="0" lang="en-US" altLang="zh-CN" sz="4400" b="1" i="0" u="none" strike="noStrike" kern="1200" cap="none" spc="0" normalizeH="0" noProof="0" dirty="0" err="1">
                <a:ln>
                  <a:noFill/>
                </a:ln>
                <a:solidFill>
                  <a:srgbClr val="FF8600"/>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zh-CN" altLang="en-US" sz="4400" b="1" i="0" u="none" strike="noStrike" kern="1200" cap="none" spc="0" normalizeH="0" baseline="0" noProof="0" dirty="0">
              <a:ln>
                <a:noFill/>
              </a:ln>
              <a:solidFill>
                <a:srgbClr val="FF86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Teardrop 7">
            <a:extLst>
              <a:ext uri="{FF2B5EF4-FFF2-40B4-BE49-F238E27FC236}">
                <a16:creationId xmlns:a16="http://schemas.microsoft.com/office/drawing/2014/main" id="{203AFDA3-BC4A-4F41-A81B-FE204EA2D3B6}"/>
              </a:ext>
            </a:extLst>
          </p:cNvPr>
          <p:cNvSpPr/>
          <p:nvPr/>
        </p:nvSpPr>
        <p:spPr>
          <a:xfrm>
            <a:off x="603915" y="864308"/>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1</a:t>
            </a:r>
          </a:p>
        </p:txBody>
      </p:sp>
      <p:sp>
        <p:nvSpPr>
          <p:cNvPr id="9" name="Rounded Rectangle 15">
            <a:extLst>
              <a:ext uri="{FF2B5EF4-FFF2-40B4-BE49-F238E27FC236}">
                <a16:creationId xmlns:a16="http://schemas.microsoft.com/office/drawing/2014/main" id="{35BA75F4-5018-474C-A748-D0E693279115}"/>
              </a:ext>
            </a:extLst>
          </p:cNvPr>
          <p:cNvSpPr/>
          <p:nvPr/>
        </p:nvSpPr>
        <p:spPr>
          <a:xfrm>
            <a:off x="1064594" y="897033"/>
            <a:ext cx="10085187" cy="2677656"/>
          </a:xfrm>
          <a:prstGeom prst="roundRect">
            <a:avLst/>
          </a:prstGeom>
          <a:noFill/>
          <a:ln w="38100">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3200" dirty="0">
              <a:solidFill>
                <a:srgbClr val="4CB9D0"/>
              </a:solidFill>
            </a:endParaRPr>
          </a:p>
        </p:txBody>
      </p:sp>
    </p:spTree>
    <p:extLst>
      <p:ext uri="{BB962C8B-B14F-4D97-AF65-F5344CB8AC3E}">
        <p14:creationId xmlns:p14="http://schemas.microsoft.com/office/powerpoint/2010/main" val="428633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CE22D0-EFE6-4073-B982-71016BEF3166}"/>
              </a:ext>
            </a:extLst>
          </p:cNvPr>
          <p:cNvSpPr txBox="1"/>
          <p:nvPr/>
        </p:nvSpPr>
        <p:spPr>
          <a:xfrm>
            <a:off x="445934" y="379285"/>
            <a:ext cx="11496216" cy="6124754"/>
          </a:xfrm>
          <a:prstGeom prst="rect">
            <a:avLst/>
          </a:prstGeom>
          <a:solidFill>
            <a:schemeClr val="bg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Mùa hè của Diệu đơn giản lắm. Chiều nào Diệu cũng theo mẹ đi các vườn thu hái quả</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Hết chôm chôm lại đến bơ, sầu riêng,… Được đến nhiều mảnh vườn với vô vàn </a:t>
            </a:r>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cây trái</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khác nhau thật là thích!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Mùa hè của Diệu là những lần đến nhà bà cụ Khởi ở cuối làng. Bà bị mù nhưng vẫn có thể làm hết mọi việc trong nhà. Bà đi không cần gậy dò đường. Diệu thường tỉ tê trò chuyện với bà. Bà là cả một kho chuyện thú vị.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Mùa hè của Diệu là những buổi ra chợ cùng mẹ. Khu chợ quê nghèo ấy thật giản dị mà gần gũi, thân quen. Diệu yêu những người cô, người bác tảo tần bán từng giỏ cua, mớ tép; yêu cả những người bà sáng nào cũng dắt cháu đi mua một ít kẹo bột, vài chiếc bánh mì,…</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Tạm biệt mùa hè, mai Diệu sẽ bước vào năm học mới…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(Theo Vũ Thị Huyền Trang)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ardrop 2">
            <a:extLst>
              <a:ext uri="{FF2B5EF4-FFF2-40B4-BE49-F238E27FC236}">
                <a16:creationId xmlns:a16="http://schemas.microsoft.com/office/drawing/2014/main" id="{A398781B-7816-441C-BF98-342835D38CE3}"/>
              </a:ext>
            </a:extLst>
          </p:cNvPr>
          <p:cNvSpPr/>
          <p:nvPr/>
        </p:nvSpPr>
        <p:spPr>
          <a:xfrm>
            <a:off x="-29750" y="379285"/>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2</a:t>
            </a:r>
          </a:p>
        </p:txBody>
      </p:sp>
      <p:sp>
        <p:nvSpPr>
          <p:cNvPr id="4" name="Rounded Rectangle 15">
            <a:extLst>
              <a:ext uri="{FF2B5EF4-FFF2-40B4-BE49-F238E27FC236}">
                <a16:creationId xmlns:a16="http://schemas.microsoft.com/office/drawing/2014/main" id="{76008635-3B3A-4A77-A8BF-90D0547877A4}"/>
              </a:ext>
            </a:extLst>
          </p:cNvPr>
          <p:cNvSpPr/>
          <p:nvPr/>
        </p:nvSpPr>
        <p:spPr>
          <a:xfrm>
            <a:off x="460940" y="327432"/>
            <a:ext cx="11496216" cy="1362722"/>
          </a:xfrm>
          <a:prstGeom prst="roundRect">
            <a:avLst/>
          </a:prstGeom>
          <a:noFill/>
          <a:ln w="38100">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3200" dirty="0">
              <a:solidFill>
                <a:srgbClr val="4CB9D0"/>
              </a:solidFill>
            </a:endParaRPr>
          </a:p>
        </p:txBody>
      </p:sp>
      <p:sp>
        <p:nvSpPr>
          <p:cNvPr id="5" name="Teardrop 4">
            <a:extLst>
              <a:ext uri="{FF2B5EF4-FFF2-40B4-BE49-F238E27FC236}">
                <a16:creationId xmlns:a16="http://schemas.microsoft.com/office/drawing/2014/main" id="{7E8ABF73-7F20-4464-B1ED-E289ED5C708B}"/>
              </a:ext>
            </a:extLst>
          </p:cNvPr>
          <p:cNvSpPr/>
          <p:nvPr/>
        </p:nvSpPr>
        <p:spPr>
          <a:xfrm>
            <a:off x="9885" y="1727855"/>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3</a:t>
            </a:r>
          </a:p>
        </p:txBody>
      </p:sp>
      <p:sp>
        <p:nvSpPr>
          <p:cNvPr id="6" name="Rounded Rectangle 15">
            <a:extLst>
              <a:ext uri="{FF2B5EF4-FFF2-40B4-BE49-F238E27FC236}">
                <a16:creationId xmlns:a16="http://schemas.microsoft.com/office/drawing/2014/main" id="{747A58E2-9103-44B4-8294-D5B450613311}"/>
              </a:ext>
            </a:extLst>
          </p:cNvPr>
          <p:cNvSpPr/>
          <p:nvPr/>
        </p:nvSpPr>
        <p:spPr>
          <a:xfrm>
            <a:off x="495194" y="1690154"/>
            <a:ext cx="11446956" cy="1738846"/>
          </a:xfrm>
          <a:prstGeom prst="roundRect">
            <a:avLst/>
          </a:prstGeom>
          <a:noFill/>
          <a:ln w="38100">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3200" dirty="0">
              <a:solidFill>
                <a:srgbClr val="4CB9D0"/>
              </a:solidFill>
            </a:endParaRPr>
          </a:p>
        </p:txBody>
      </p:sp>
      <p:sp>
        <p:nvSpPr>
          <p:cNvPr id="7" name="Teardrop 6">
            <a:extLst>
              <a:ext uri="{FF2B5EF4-FFF2-40B4-BE49-F238E27FC236}">
                <a16:creationId xmlns:a16="http://schemas.microsoft.com/office/drawing/2014/main" id="{E6BF3FDA-AC28-4B60-9E87-1BCDF7EDC8A2}"/>
              </a:ext>
            </a:extLst>
          </p:cNvPr>
          <p:cNvSpPr/>
          <p:nvPr/>
        </p:nvSpPr>
        <p:spPr>
          <a:xfrm>
            <a:off x="-29750" y="3414482"/>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4</a:t>
            </a:r>
          </a:p>
        </p:txBody>
      </p:sp>
      <p:sp>
        <p:nvSpPr>
          <p:cNvPr id="8" name="Rounded Rectangle 15">
            <a:extLst>
              <a:ext uri="{FF2B5EF4-FFF2-40B4-BE49-F238E27FC236}">
                <a16:creationId xmlns:a16="http://schemas.microsoft.com/office/drawing/2014/main" id="{32278907-5D5E-433A-A218-2CE786565FB2}"/>
              </a:ext>
            </a:extLst>
          </p:cNvPr>
          <p:cNvSpPr/>
          <p:nvPr/>
        </p:nvSpPr>
        <p:spPr>
          <a:xfrm>
            <a:off x="470564" y="3428998"/>
            <a:ext cx="11486592" cy="1673339"/>
          </a:xfrm>
          <a:prstGeom prst="roundRect">
            <a:avLst/>
          </a:prstGeom>
          <a:noFill/>
          <a:ln w="38100">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3200" dirty="0">
              <a:solidFill>
                <a:srgbClr val="4CB9D0"/>
              </a:solidFill>
            </a:endParaRPr>
          </a:p>
        </p:txBody>
      </p:sp>
      <p:sp>
        <p:nvSpPr>
          <p:cNvPr id="9" name="Teardrop 8">
            <a:extLst>
              <a:ext uri="{FF2B5EF4-FFF2-40B4-BE49-F238E27FC236}">
                <a16:creationId xmlns:a16="http://schemas.microsoft.com/office/drawing/2014/main" id="{051FA1FF-332D-4A98-8E24-6738AA9A8A29}"/>
              </a:ext>
            </a:extLst>
          </p:cNvPr>
          <p:cNvSpPr/>
          <p:nvPr/>
        </p:nvSpPr>
        <p:spPr>
          <a:xfrm>
            <a:off x="-29751" y="5133649"/>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5</a:t>
            </a:r>
          </a:p>
        </p:txBody>
      </p:sp>
      <p:sp>
        <p:nvSpPr>
          <p:cNvPr id="10" name="Rounded Rectangle 15">
            <a:extLst>
              <a:ext uri="{FF2B5EF4-FFF2-40B4-BE49-F238E27FC236}">
                <a16:creationId xmlns:a16="http://schemas.microsoft.com/office/drawing/2014/main" id="{ACB5EB26-978F-42E5-83B4-174009FC726B}"/>
              </a:ext>
            </a:extLst>
          </p:cNvPr>
          <p:cNvSpPr/>
          <p:nvPr/>
        </p:nvSpPr>
        <p:spPr>
          <a:xfrm>
            <a:off x="495194" y="5102337"/>
            <a:ext cx="11461961" cy="430887"/>
          </a:xfrm>
          <a:prstGeom prst="roundRect">
            <a:avLst/>
          </a:prstGeom>
          <a:noFill/>
          <a:ln w="38100">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3200" dirty="0">
              <a:solidFill>
                <a:srgbClr val="4CB9D0"/>
              </a:solidFill>
            </a:endParaRPr>
          </a:p>
        </p:txBody>
      </p:sp>
    </p:spTree>
    <p:extLst>
      <p:ext uri="{BB962C8B-B14F-4D97-AF65-F5344CB8AC3E}">
        <p14:creationId xmlns:p14="http://schemas.microsoft.com/office/powerpoint/2010/main" val="2190826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53" presetClass="entr" presetSubtype="52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anim calcmode="lin" valueType="num">
                                      <p:cBhvr>
                                        <p:cTn id="20" dur="500" fill="hold"/>
                                        <p:tgtEl>
                                          <p:spTgt spid="5"/>
                                        </p:tgtEl>
                                        <p:attrNameLst>
                                          <p:attrName>ppt_x</p:attrName>
                                        </p:attrNameLst>
                                      </p:cBhvr>
                                      <p:tavLst>
                                        <p:tav tm="0">
                                          <p:val>
                                            <p:fltVal val="0.5"/>
                                          </p:val>
                                        </p:tav>
                                        <p:tav tm="100000">
                                          <p:val>
                                            <p:strVal val="#ppt_x"/>
                                          </p:val>
                                        </p:tav>
                                      </p:tavLst>
                                    </p:anim>
                                    <p:anim calcmode="lin" valueType="num">
                                      <p:cBhvr>
                                        <p:cTn id="21" dur="500" fill="hold"/>
                                        <p:tgtEl>
                                          <p:spTgt spid="5"/>
                                        </p:tgtEl>
                                        <p:attrNameLst>
                                          <p:attrName>ppt_y</p:attrName>
                                        </p:attrNameLst>
                                      </p:cBhvr>
                                      <p:tavLst>
                                        <p:tav tm="0">
                                          <p:val>
                                            <p:fltVal val="0.5"/>
                                          </p:val>
                                        </p:tav>
                                        <p:tav tm="100000">
                                          <p:val>
                                            <p:strVal val="#ppt_y"/>
                                          </p:val>
                                        </p:tav>
                                      </p:tavLst>
                                    </p:anim>
                                  </p:childTnLst>
                                </p:cTn>
                              </p:par>
                              <p:par>
                                <p:cTn id="22" presetID="22" presetClass="entr" presetSubtype="8"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53" presetClass="entr" presetSubtype="52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anim calcmode="lin" valueType="num">
                                      <p:cBhvr>
                                        <p:cTn id="30" dur="500" fill="hold"/>
                                        <p:tgtEl>
                                          <p:spTgt spid="7"/>
                                        </p:tgtEl>
                                        <p:attrNameLst>
                                          <p:attrName>ppt_x</p:attrName>
                                        </p:attrNameLst>
                                      </p:cBhvr>
                                      <p:tavLst>
                                        <p:tav tm="0">
                                          <p:val>
                                            <p:fltVal val="0.5"/>
                                          </p:val>
                                        </p:tav>
                                        <p:tav tm="100000">
                                          <p:val>
                                            <p:strVal val="#ppt_x"/>
                                          </p:val>
                                        </p:tav>
                                      </p:tavLst>
                                    </p:anim>
                                    <p:anim calcmode="lin" valueType="num">
                                      <p:cBhvr>
                                        <p:cTn id="31" dur="500" fill="hold"/>
                                        <p:tgtEl>
                                          <p:spTgt spid="7"/>
                                        </p:tgtEl>
                                        <p:attrNameLst>
                                          <p:attrName>ppt_y</p:attrName>
                                        </p:attrNameLst>
                                      </p:cBhvr>
                                      <p:tavLst>
                                        <p:tav tm="0">
                                          <p:val>
                                            <p:fltVal val="0.5"/>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52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anim calcmode="lin" valueType="num">
                                      <p:cBhvr>
                                        <p:cTn id="42" dur="500" fill="hold"/>
                                        <p:tgtEl>
                                          <p:spTgt spid="9"/>
                                        </p:tgtEl>
                                        <p:attrNameLst>
                                          <p:attrName>ppt_x</p:attrName>
                                        </p:attrNameLst>
                                      </p:cBhvr>
                                      <p:tavLst>
                                        <p:tav tm="0">
                                          <p:val>
                                            <p:fltVal val="0.5"/>
                                          </p:val>
                                        </p:tav>
                                        <p:tav tm="100000">
                                          <p:val>
                                            <p:strVal val="#ppt_x"/>
                                          </p:val>
                                        </p:tav>
                                      </p:tavLst>
                                    </p:anim>
                                    <p:anim calcmode="lin" valueType="num">
                                      <p:cBhvr>
                                        <p:cTn id="43" dur="500" fill="hold"/>
                                        <p:tgtEl>
                                          <p:spTgt spid="9"/>
                                        </p:tgtEl>
                                        <p:attrNameLst>
                                          <p:attrName>ppt_y</p:attrName>
                                        </p:attrNameLst>
                                      </p:cBhvr>
                                      <p:tavLst>
                                        <p:tav tm="0">
                                          <p:val>
                                            <p:fltVal val="0.5"/>
                                          </p:val>
                                        </p:tav>
                                        <p:tav tm="100000">
                                          <p:val>
                                            <p:strVal val="#ppt_y"/>
                                          </p:val>
                                        </p:tav>
                                      </p:tavLst>
                                    </p:anim>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82EF22-D502-AD13-AFF6-712651ED8E7A}"/>
              </a:ext>
            </a:extLst>
          </p:cNvPr>
          <p:cNvSpPr txBox="1"/>
          <p:nvPr/>
        </p:nvSpPr>
        <p:spPr>
          <a:xfrm>
            <a:off x="3773648" y="562828"/>
            <a:ext cx="420224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vi-VN" sz="3200" b="1" dirty="0">
                <a:solidFill>
                  <a:srgbClr val="E14F48"/>
                </a:solidFill>
                <a:latin typeface="Arial-Rounded" panose="020B0500000000000000" pitchFamily="34" charset="0"/>
                <a:ea typeface="Arial-Rounded" panose="020B0500000000000000" pitchFamily="34" charset="0"/>
                <a:cs typeface="Arial-Rounded" panose="020B0500000000000000" pitchFamily="34" charset="0"/>
              </a:rPr>
              <a:t>câu dài</a:t>
            </a:r>
            <a:endPar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Rectangle: Rounded Corners 2">
            <a:extLst>
              <a:ext uri="{FF2B5EF4-FFF2-40B4-BE49-F238E27FC236}">
                <a16:creationId xmlns:a16="http://schemas.microsoft.com/office/drawing/2014/main" id="{D3124DA4-B5F1-F4FF-B647-8BC1463A9AF9}"/>
              </a:ext>
            </a:extLst>
          </p:cNvPr>
          <p:cNvSpPr/>
          <p:nvPr/>
        </p:nvSpPr>
        <p:spPr>
          <a:xfrm>
            <a:off x="1022534" y="1586410"/>
            <a:ext cx="10348472" cy="2734867"/>
          </a:xfrm>
          <a:custGeom>
            <a:avLst/>
            <a:gdLst>
              <a:gd name="connsiteX0" fmla="*/ 0 w 10348472"/>
              <a:gd name="connsiteY0" fmla="*/ 455820 h 2734867"/>
              <a:gd name="connsiteX1" fmla="*/ 455820 w 10348472"/>
              <a:gd name="connsiteY1" fmla="*/ 0 h 2734867"/>
              <a:gd name="connsiteX2" fmla="*/ 1129879 w 10348472"/>
              <a:gd name="connsiteY2" fmla="*/ 0 h 2734867"/>
              <a:gd name="connsiteX3" fmla="*/ 1520834 w 10348472"/>
              <a:gd name="connsiteY3" fmla="*/ 0 h 2734867"/>
              <a:gd name="connsiteX4" fmla="*/ 2383630 w 10348472"/>
              <a:gd name="connsiteY4" fmla="*/ 0 h 2734867"/>
              <a:gd name="connsiteX5" fmla="*/ 2774584 w 10348472"/>
              <a:gd name="connsiteY5" fmla="*/ 0 h 2734867"/>
              <a:gd name="connsiteX6" fmla="*/ 3637381 w 10348472"/>
              <a:gd name="connsiteY6" fmla="*/ 0 h 2734867"/>
              <a:gd name="connsiteX7" fmla="*/ 4028335 w 10348472"/>
              <a:gd name="connsiteY7" fmla="*/ 0 h 2734867"/>
              <a:gd name="connsiteX8" fmla="*/ 4702394 w 10348472"/>
              <a:gd name="connsiteY8" fmla="*/ 0 h 2734867"/>
              <a:gd name="connsiteX9" fmla="*/ 5187717 w 10348472"/>
              <a:gd name="connsiteY9" fmla="*/ 0 h 2734867"/>
              <a:gd name="connsiteX10" fmla="*/ 5578672 w 10348472"/>
              <a:gd name="connsiteY10" fmla="*/ 0 h 2734867"/>
              <a:gd name="connsiteX11" fmla="*/ 6347099 w 10348472"/>
              <a:gd name="connsiteY11" fmla="*/ 0 h 2734867"/>
              <a:gd name="connsiteX12" fmla="*/ 6738054 w 10348472"/>
              <a:gd name="connsiteY12" fmla="*/ 0 h 2734867"/>
              <a:gd name="connsiteX13" fmla="*/ 7506482 w 10348472"/>
              <a:gd name="connsiteY13" fmla="*/ 0 h 2734867"/>
              <a:gd name="connsiteX14" fmla="*/ 8274909 w 10348472"/>
              <a:gd name="connsiteY14" fmla="*/ 0 h 2734867"/>
              <a:gd name="connsiteX15" fmla="*/ 9137705 w 10348472"/>
              <a:gd name="connsiteY15" fmla="*/ 0 h 2734867"/>
              <a:gd name="connsiteX16" fmla="*/ 9892652 w 10348472"/>
              <a:gd name="connsiteY16" fmla="*/ 0 h 2734867"/>
              <a:gd name="connsiteX17" fmla="*/ 10348472 w 10348472"/>
              <a:gd name="connsiteY17" fmla="*/ 455820 h 2734867"/>
              <a:gd name="connsiteX18" fmla="*/ 10348472 w 10348472"/>
              <a:gd name="connsiteY18" fmla="*/ 1063562 h 2734867"/>
              <a:gd name="connsiteX19" fmla="*/ 10348472 w 10348472"/>
              <a:gd name="connsiteY19" fmla="*/ 1653072 h 2734867"/>
              <a:gd name="connsiteX20" fmla="*/ 10348472 w 10348472"/>
              <a:gd name="connsiteY20" fmla="*/ 2279047 h 2734867"/>
              <a:gd name="connsiteX21" fmla="*/ 9892652 w 10348472"/>
              <a:gd name="connsiteY21" fmla="*/ 2734867 h 2734867"/>
              <a:gd name="connsiteX22" fmla="*/ 9312961 w 10348472"/>
              <a:gd name="connsiteY22" fmla="*/ 2734867 h 2734867"/>
              <a:gd name="connsiteX23" fmla="*/ 8638901 w 10348472"/>
              <a:gd name="connsiteY23" fmla="*/ 2734867 h 2734867"/>
              <a:gd name="connsiteX24" fmla="*/ 7964842 w 10348472"/>
              <a:gd name="connsiteY24" fmla="*/ 2734867 h 2734867"/>
              <a:gd name="connsiteX25" fmla="*/ 7102046 w 10348472"/>
              <a:gd name="connsiteY25" fmla="*/ 2734867 h 2734867"/>
              <a:gd name="connsiteX26" fmla="*/ 6239250 w 10348472"/>
              <a:gd name="connsiteY26" fmla="*/ 2734867 h 2734867"/>
              <a:gd name="connsiteX27" fmla="*/ 5753927 w 10348472"/>
              <a:gd name="connsiteY27" fmla="*/ 2734867 h 2734867"/>
              <a:gd name="connsiteX28" fmla="*/ 5362973 w 10348472"/>
              <a:gd name="connsiteY28" fmla="*/ 2734867 h 2734867"/>
              <a:gd name="connsiteX29" fmla="*/ 4877650 w 10348472"/>
              <a:gd name="connsiteY29" fmla="*/ 2734867 h 2734867"/>
              <a:gd name="connsiteX30" fmla="*/ 4297959 w 10348472"/>
              <a:gd name="connsiteY30" fmla="*/ 2734867 h 2734867"/>
              <a:gd name="connsiteX31" fmla="*/ 3907004 w 10348472"/>
              <a:gd name="connsiteY31" fmla="*/ 2734867 h 2734867"/>
              <a:gd name="connsiteX32" fmla="*/ 3516050 w 10348472"/>
              <a:gd name="connsiteY32" fmla="*/ 2734867 h 2734867"/>
              <a:gd name="connsiteX33" fmla="*/ 2936359 w 10348472"/>
              <a:gd name="connsiteY33" fmla="*/ 2734867 h 2734867"/>
              <a:gd name="connsiteX34" fmla="*/ 2356668 w 10348472"/>
              <a:gd name="connsiteY34" fmla="*/ 2734867 h 2734867"/>
              <a:gd name="connsiteX35" fmla="*/ 1965713 w 10348472"/>
              <a:gd name="connsiteY35" fmla="*/ 2734867 h 2734867"/>
              <a:gd name="connsiteX36" fmla="*/ 1102917 w 10348472"/>
              <a:gd name="connsiteY36" fmla="*/ 2734867 h 2734867"/>
              <a:gd name="connsiteX37" fmla="*/ 455820 w 10348472"/>
              <a:gd name="connsiteY37" fmla="*/ 2734867 h 2734867"/>
              <a:gd name="connsiteX38" fmla="*/ 0 w 10348472"/>
              <a:gd name="connsiteY38" fmla="*/ 2279047 h 2734867"/>
              <a:gd name="connsiteX39" fmla="*/ 0 w 10348472"/>
              <a:gd name="connsiteY39" fmla="*/ 1634840 h 2734867"/>
              <a:gd name="connsiteX40" fmla="*/ 0 w 10348472"/>
              <a:gd name="connsiteY40" fmla="*/ 1045330 h 2734867"/>
              <a:gd name="connsiteX41" fmla="*/ 0 w 10348472"/>
              <a:gd name="connsiteY41" fmla="*/ 455820 h 273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348472" h="2734867" fill="none" extrusionOk="0">
                <a:moveTo>
                  <a:pt x="0" y="455820"/>
                </a:moveTo>
                <a:cubicBezTo>
                  <a:pt x="5296" y="169483"/>
                  <a:pt x="201968" y="9190"/>
                  <a:pt x="455820" y="0"/>
                </a:cubicBezTo>
                <a:cubicBezTo>
                  <a:pt x="752089" y="26195"/>
                  <a:pt x="835462" y="-11179"/>
                  <a:pt x="1129879" y="0"/>
                </a:cubicBezTo>
                <a:cubicBezTo>
                  <a:pt x="1424296" y="11179"/>
                  <a:pt x="1417455" y="8750"/>
                  <a:pt x="1520834" y="0"/>
                </a:cubicBezTo>
                <a:cubicBezTo>
                  <a:pt x="1624214" y="-8750"/>
                  <a:pt x="1954999" y="5853"/>
                  <a:pt x="2383630" y="0"/>
                </a:cubicBezTo>
                <a:cubicBezTo>
                  <a:pt x="2812261" y="-5853"/>
                  <a:pt x="2659699" y="-1479"/>
                  <a:pt x="2774584" y="0"/>
                </a:cubicBezTo>
                <a:cubicBezTo>
                  <a:pt x="2889469" y="1479"/>
                  <a:pt x="3403478" y="-42863"/>
                  <a:pt x="3637381" y="0"/>
                </a:cubicBezTo>
                <a:cubicBezTo>
                  <a:pt x="3871284" y="42863"/>
                  <a:pt x="3849764" y="7730"/>
                  <a:pt x="4028335" y="0"/>
                </a:cubicBezTo>
                <a:cubicBezTo>
                  <a:pt x="4206906" y="-7730"/>
                  <a:pt x="4381066" y="4053"/>
                  <a:pt x="4702394" y="0"/>
                </a:cubicBezTo>
                <a:cubicBezTo>
                  <a:pt x="5023722" y="-4053"/>
                  <a:pt x="5025494" y="-24026"/>
                  <a:pt x="5187717" y="0"/>
                </a:cubicBezTo>
                <a:cubicBezTo>
                  <a:pt x="5349940" y="24026"/>
                  <a:pt x="5473225" y="-7561"/>
                  <a:pt x="5578672" y="0"/>
                </a:cubicBezTo>
                <a:cubicBezTo>
                  <a:pt x="5684119" y="7561"/>
                  <a:pt x="6074022" y="-16879"/>
                  <a:pt x="6347099" y="0"/>
                </a:cubicBezTo>
                <a:cubicBezTo>
                  <a:pt x="6620176" y="16879"/>
                  <a:pt x="6586616" y="17674"/>
                  <a:pt x="6738054" y="0"/>
                </a:cubicBezTo>
                <a:cubicBezTo>
                  <a:pt x="6889493" y="-17674"/>
                  <a:pt x="7294137" y="36892"/>
                  <a:pt x="7506482" y="0"/>
                </a:cubicBezTo>
                <a:cubicBezTo>
                  <a:pt x="7718827" y="-36892"/>
                  <a:pt x="7987809" y="17840"/>
                  <a:pt x="8274909" y="0"/>
                </a:cubicBezTo>
                <a:cubicBezTo>
                  <a:pt x="8562009" y="-17840"/>
                  <a:pt x="8757412" y="22831"/>
                  <a:pt x="9137705" y="0"/>
                </a:cubicBezTo>
                <a:cubicBezTo>
                  <a:pt x="9517998" y="-22831"/>
                  <a:pt x="9595384" y="-37180"/>
                  <a:pt x="9892652" y="0"/>
                </a:cubicBezTo>
                <a:cubicBezTo>
                  <a:pt x="10128716" y="20462"/>
                  <a:pt x="10314668" y="168749"/>
                  <a:pt x="10348472" y="455820"/>
                </a:cubicBezTo>
                <a:cubicBezTo>
                  <a:pt x="10370800" y="665248"/>
                  <a:pt x="10343421" y="917465"/>
                  <a:pt x="10348472" y="1063562"/>
                </a:cubicBezTo>
                <a:cubicBezTo>
                  <a:pt x="10353523" y="1209659"/>
                  <a:pt x="10341312" y="1408564"/>
                  <a:pt x="10348472" y="1653072"/>
                </a:cubicBezTo>
                <a:cubicBezTo>
                  <a:pt x="10355633" y="1897580"/>
                  <a:pt x="10337861" y="2043083"/>
                  <a:pt x="10348472" y="2279047"/>
                </a:cubicBezTo>
                <a:cubicBezTo>
                  <a:pt x="10366305" y="2565322"/>
                  <a:pt x="10168031" y="2761293"/>
                  <a:pt x="9892652" y="2734867"/>
                </a:cubicBezTo>
                <a:cubicBezTo>
                  <a:pt x="9710684" y="2737094"/>
                  <a:pt x="9546498" y="2711820"/>
                  <a:pt x="9312961" y="2734867"/>
                </a:cubicBezTo>
                <a:cubicBezTo>
                  <a:pt x="9079424" y="2757914"/>
                  <a:pt x="8849106" y="2748997"/>
                  <a:pt x="8638901" y="2734867"/>
                </a:cubicBezTo>
                <a:cubicBezTo>
                  <a:pt x="8428696" y="2720737"/>
                  <a:pt x="8174907" y="2726471"/>
                  <a:pt x="7964842" y="2734867"/>
                </a:cubicBezTo>
                <a:cubicBezTo>
                  <a:pt x="7754777" y="2743263"/>
                  <a:pt x="7441478" y="2745040"/>
                  <a:pt x="7102046" y="2734867"/>
                </a:cubicBezTo>
                <a:cubicBezTo>
                  <a:pt x="6762614" y="2724694"/>
                  <a:pt x="6422069" y="2711497"/>
                  <a:pt x="6239250" y="2734867"/>
                </a:cubicBezTo>
                <a:cubicBezTo>
                  <a:pt x="6056431" y="2758237"/>
                  <a:pt x="5862530" y="2716775"/>
                  <a:pt x="5753927" y="2734867"/>
                </a:cubicBezTo>
                <a:cubicBezTo>
                  <a:pt x="5645324" y="2752959"/>
                  <a:pt x="5553597" y="2727161"/>
                  <a:pt x="5362973" y="2734867"/>
                </a:cubicBezTo>
                <a:cubicBezTo>
                  <a:pt x="5172349" y="2742573"/>
                  <a:pt x="5097204" y="2750394"/>
                  <a:pt x="4877650" y="2734867"/>
                </a:cubicBezTo>
                <a:cubicBezTo>
                  <a:pt x="4658096" y="2719340"/>
                  <a:pt x="4540769" y="2730641"/>
                  <a:pt x="4297959" y="2734867"/>
                </a:cubicBezTo>
                <a:cubicBezTo>
                  <a:pt x="4055149" y="2739093"/>
                  <a:pt x="3986582" y="2731562"/>
                  <a:pt x="3907004" y="2734867"/>
                </a:cubicBezTo>
                <a:cubicBezTo>
                  <a:pt x="3827427" y="2738172"/>
                  <a:pt x="3666467" y="2729088"/>
                  <a:pt x="3516050" y="2734867"/>
                </a:cubicBezTo>
                <a:cubicBezTo>
                  <a:pt x="3365633" y="2740646"/>
                  <a:pt x="3129196" y="2752239"/>
                  <a:pt x="2936359" y="2734867"/>
                </a:cubicBezTo>
                <a:cubicBezTo>
                  <a:pt x="2743522" y="2717495"/>
                  <a:pt x="2498316" y="2750524"/>
                  <a:pt x="2356668" y="2734867"/>
                </a:cubicBezTo>
                <a:cubicBezTo>
                  <a:pt x="2215020" y="2719210"/>
                  <a:pt x="2067408" y="2725803"/>
                  <a:pt x="1965713" y="2734867"/>
                </a:cubicBezTo>
                <a:cubicBezTo>
                  <a:pt x="1864018" y="2743931"/>
                  <a:pt x="1508835" y="2728412"/>
                  <a:pt x="1102917" y="2734867"/>
                </a:cubicBezTo>
                <a:cubicBezTo>
                  <a:pt x="696999" y="2741322"/>
                  <a:pt x="715867" y="2731626"/>
                  <a:pt x="455820" y="2734867"/>
                </a:cubicBezTo>
                <a:cubicBezTo>
                  <a:pt x="220503" y="2734652"/>
                  <a:pt x="61527" y="2519627"/>
                  <a:pt x="0" y="2279047"/>
                </a:cubicBezTo>
                <a:cubicBezTo>
                  <a:pt x="18312" y="2060868"/>
                  <a:pt x="8509" y="1951499"/>
                  <a:pt x="0" y="1634840"/>
                </a:cubicBezTo>
                <a:cubicBezTo>
                  <a:pt x="-8509" y="1318181"/>
                  <a:pt x="13094" y="1190696"/>
                  <a:pt x="0" y="1045330"/>
                </a:cubicBezTo>
                <a:cubicBezTo>
                  <a:pt x="-13094" y="899964"/>
                  <a:pt x="-18051" y="732541"/>
                  <a:pt x="0" y="455820"/>
                </a:cubicBezTo>
                <a:close/>
              </a:path>
              <a:path w="10348472" h="2734867" stroke="0" extrusionOk="0">
                <a:moveTo>
                  <a:pt x="0" y="455820"/>
                </a:moveTo>
                <a:cubicBezTo>
                  <a:pt x="39125" y="201086"/>
                  <a:pt x="186147" y="21910"/>
                  <a:pt x="455820" y="0"/>
                </a:cubicBezTo>
                <a:cubicBezTo>
                  <a:pt x="767089" y="-13494"/>
                  <a:pt x="953805" y="-29492"/>
                  <a:pt x="1224248" y="0"/>
                </a:cubicBezTo>
                <a:cubicBezTo>
                  <a:pt x="1494691" y="29492"/>
                  <a:pt x="1490624" y="1355"/>
                  <a:pt x="1709571" y="0"/>
                </a:cubicBezTo>
                <a:cubicBezTo>
                  <a:pt x="1928518" y="-1355"/>
                  <a:pt x="1998584" y="9760"/>
                  <a:pt x="2100525" y="0"/>
                </a:cubicBezTo>
                <a:cubicBezTo>
                  <a:pt x="2202466" y="-9760"/>
                  <a:pt x="2584465" y="2803"/>
                  <a:pt x="2774584" y="0"/>
                </a:cubicBezTo>
                <a:cubicBezTo>
                  <a:pt x="2964703" y="-2803"/>
                  <a:pt x="3206885" y="4554"/>
                  <a:pt x="3354276" y="0"/>
                </a:cubicBezTo>
                <a:cubicBezTo>
                  <a:pt x="3501667" y="-4554"/>
                  <a:pt x="3704600" y="-23867"/>
                  <a:pt x="4028335" y="0"/>
                </a:cubicBezTo>
                <a:cubicBezTo>
                  <a:pt x="4352070" y="23867"/>
                  <a:pt x="4396326" y="1429"/>
                  <a:pt x="4608026" y="0"/>
                </a:cubicBezTo>
                <a:cubicBezTo>
                  <a:pt x="4819726" y="-1429"/>
                  <a:pt x="4916250" y="-6211"/>
                  <a:pt x="4998981" y="0"/>
                </a:cubicBezTo>
                <a:cubicBezTo>
                  <a:pt x="5081712" y="6211"/>
                  <a:pt x="5571411" y="-17833"/>
                  <a:pt x="5861777" y="0"/>
                </a:cubicBezTo>
                <a:cubicBezTo>
                  <a:pt x="6152143" y="17833"/>
                  <a:pt x="6138678" y="-8560"/>
                  <a:pt x="6252731" y="0"/>
                </a:cubicBezTo>
                <a:cubicBezTo>
                  <a:pt x="6366784" y="8560"/>
                  <a:pt x="6656092" y="-16752"/>
                  <a:pt x="6926791" y="0"/>
                </a:cubicBezTo>
                <a:cubicBezTo>
                  <a:pt x="7197490" y="16752"/>
                  <a:pt x="7220190" y="-5089"/>
                  <a:pt x="7412113" y="0"/>
                </a:cubicBezTo>
                <a:cubicBezTo>
                  <a:pt x="7604036" y="5089"/>
                  <a:pt x="7795930" y="11043"/>
                  <a:pt x="7991804" y="0"/>
                </a:cubicBezTo>
                <a:cubicBezTo>
                  <a:pt x="8187678" y="-11043"/>
                  <a:pt x="8357164" y="6444"/>
                  <a:pt x="8571496" y="0"/>
                </a:cubicBezTo>
                <a:cubicBezTo>
                  <a:pt x="8785828" y="-6444"/>
                  <a:pt x="8847985" y="3589"/>
                  <a:pt x="8962450" y="0"/>
                </a:cubicBezTo>
                <a:cubicBezTo>
                  <a:pt x="9076915" y="-3589"/>
                  <a:pt x="9489195" y="4221"/>
                  <a:pt x="9892652" y="0"/>
                </a:cubicBezTo>
                <a:cubicBezTo>
                  <a:pt x="10193199" y="30683"/>
                  <a:pt x="10365359" y="216561"/>
                  <a:pt x="10348472" y="455820"/>
                </a:cubicBezTo>
                <a:cubicBezTo>
                  <a:pt x="10341030" y="638647"/>
                  <a:pt x="10342526" y="758243"/>
                  <a:pt x="10348472" y="1008866"/>
                </a:cubicBezTo>
                <a:cubicBezTo>
                  <a:pt x="10354418" y="1259489"/>
                  <a:pt x="10352719" y="1414117"/>
                  <a:pt x="10348472" y="1561911"/>
                </a:cubicBezTo>
                <a:cubicBezTo>
                  <a:pt x="10344225" y="1709705"/>
                  <a:pt x="10321904" y="2011042"/>
                  <a:pt x="10348472" y="2279047"/>
                </a:cubicBezTo>
                <a:cubicBezTo>
                  <a:pt x="10307732" y="2550394"/>
                  <a:pt x="10160768" y="2704843"/>
                  <a:pt x="9892652" y="2734867"/>
                </a:cubicBezTo>
                <a:cubicBezTo>
                  <a:pt x="9656477" y="2754682"/>
                  <a:pt x="9285835" y="2768742"/>
                  <a:pt x="9124224" y="2734867"/>
                </a:cubicBezTo>
                <a:cubicBezTo>
                  <a:pt x="8962613" y="2700992"/>
                  <a:pt x="8871180" y="2736350"/>
                  <a:pt x="8733270" y="2734867"/>
                </a:cubicBezTo>
                <a:cubicBezTo>
                  <a:pt x="8595360" y="2733384"/>
                  <a:pt x="8371403" y="2743327"/>
                  <a:pt x="8247947" y="2734867"/>
                </a:cubicBezTo>
                <a:cubicBezTo>
                  <a:pt x="8124491" y="2726407"/>
                  <a:pt x="7685904" y="2775497"/>
                  <a:pt x="7385151" y="2734867"/>
                </a:cubicBezTo>
                <a:cubicBezTo>
                  <a:pt x="7084398" y="2694237"/>
                  <a:pt x="7178116" y="2745963"/>
                  <a:pt x="6994196" y="2734867"/>
                </a:cubicBezTo>
                <a:cubicBezTo>
                  <a:pt x="6810277" y="2723771"/>
                  <a:pt x="6760331" y="2725944"/>
                  <a:pt x="6603242" y="2734867"/>
                </a:cubicBezTo>
                <a:cubicBezTo>
                  <a:pt x="6446153" y="2743790"/>
                  <a:pt x="6147955" y="2700112"/>
                  <a:pt x="5740446" y="2734867"/>
                </a:cubicBezTo>
                <a:cubicBezTo>
                  <a:pt x="5332937" y="2769622"/>
                  <a:pt x="5125810" y="2734724"/>
                  <a:pt x="4972018" y="2734867"/>
                </a:cubicBezTo>
                <a:cubicBezTo>
                  <a:pt x="4818226" y="2735010"/>
                  <a:pt x="4659751" y="2719421"/>
                  <a:pt x="4581064" y="2734867"/>
                </a:cubicBezTo>
                <a:cubicBezTo>
                  <a:pt x="4502377" y="2750313"/>
                  <a:pt x="4271443" y="2738935"/>
                  <a:pt x="4001373" y="2734867"/>
                </a:cubicBezTo>
                <a:cubicBezTo>
                  <a:pt x="3731303" y="2730799"/>
                  <a:pt x="3717945" y="2744541"/>
                  <a:pt x="3610418" y="2734867"/>
                </a:cubicBezTo>
                <a:cubicBezTo>
                  <a:pt x="3502892" y="2725193"/>
                  <a:pt x="3231466" y="2747214"/>
                  <a:pt x="3125095" y="2734867"/>
                </a:cubicBezTo>
                <a:cubicBezTo>
                  <a:pt x="3018724" y="2722520"/>
                  <a:pt x="2823234" y="2730713"/>
                  <a:pt x="2734141" y="2734867"/>
                </a:cubicBezTo>
                <a:cubicBezTo>
                  <a:pt x="2645048" y="2739021"/>
                  <a:pt x="2463897" y="2728527"/>
                  <a:pt x="2343186" y="2734867"/>
                </a:cubicBezTo>
                <a:cubicBezTo>
                  <a:pt x="2222476" y="2741207"/>
                  <a:pt x="1994706" y="2739486"/>
                  <a:pt x="1857864" y="2734867"/>
                </a:cubicBezTo>
                <a:cubicBezTo>
                  <a:pt x="1721022" y="2730248"/>
                  <a:pt x="1451336" y="2751722"/>
                  <a:pt x="1183804" y="2734867"/>
                </a:cubicBezTo>
                <a:cubicBezTo>
                  <a:pt x="916272" y="2718012"/>
                  <a:pt x="638710" y="2710557"/>
                  <a:pt x="455820" y="2734867"/>
                </a:cubicBezTo>
                <a:cubicBezTo>
                  <a:pt x="178126" y="2733437"/>
                  <a:pt x="-9048" y="2532553"/>
                  <a:pt x="0" y="2279047"/>
                </a:cubicBezTo>
                <a:cubicBezTo>
                  <a:pt x="19122" y="2028681"/>
                  <a:pt x="28530" y="1778070"/>
                  <a:pt x="0" y="1634840"/>
                </a:cubicBezTo>
                <a:cubicBezTo>
                  <a:pt x="-28530" y="1491610"/>
                  <a:pt x="-15112" y="1298321"/>
                  <a:pt x="0" y="1081795"/>
                </a:cubicBezTo>
                <a:cubicBezTo>
                  <a:pt x="15112" y="865269"/>
                  <a:pt x="20290" y="588793"/>
                  <a:pt x="0" y="455820"/>
                </a:cubicBezTo>
                <a:close/>
              </a:path>
            </a:pathLst>
          </a:custGeom>
          <a:ln w="57150">
            <a:solidFill>
              <a:schemeClr val="accent4"/>
            </a:solidFill>
            <a:extLst>
              <a:ext uri="{C807C97D-BFC1-408E-A445-0C87EB9F89A2}">
                <ask:lineSketchStyleProps xmlns:ask="http://schemas.microsoft.com/office/drawing/2018/sketchyshapes" sd="2851438394">
                  <a:prstGeom prst="roundRect">
                    <a:avLst/>
                  </a:prstGeom>
                  <ask:type>
                    <ask:lineSketchFreehand/>
                  </ask:type>
                </ask:lineSketchStyleProps>
              </a:ext>
            </a:extLst>
          </a:ln>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5" name="TextBox 4">
            <a:extLst>
              <a:ext uri="{FF2B5EF4-FFF2-40B4-BE49-F238E27FC236}">
                <a16:creationId xmlns:a16="http://schemas.microsoft.com/office/drawing/2014/main" id="{C51B1583-DD2A-3992-1FC8-F75CC013A1AE}"/>
              </a:ext>
            </a:extLst>
          </p:cNvPr>
          <p:cNvSpPr txBox="1"/>
          <p:nvPr/>
        </p:nvSpPr>
        <p:spPr>
          <a:xfrm>
            <a:off x="1194618" y="1971819"/>
            <a:ext cx="9974847" cy="2062103"/>
          </a:xfrm>
          <a:prstGeom prst="rect">
            <a:avLst/>
          </a:prstGeom>
          <a:noFill/>
        </p:spPr>
        <p:txBody>
          <a:bodyPr wrap="square">
            <a:spAutoFit/>
          </a:bodyPr>
          <a:lstStyle/>
          <a:p>
            <a:pPr algn="just"/>
            <a:r>
              <a:rPr kumimoji="0" lang="vi-VN" sz="32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Diệu yêu những người cô, người bác tảo tần bán từng giỏ cua, mớ tép; yêu cả những người bà sáng nào cũng dắt cháu đi mua một ít kẹo bột, vài chiếc bánh mì,…</a:t>
            </a:r>
            <a:endParaRPr lang="en-US" sz="3200" dirty="0"/>
          </a:p>
        </p:txBody>
      </p:sp>
      <p:cxnSp>
        <p:nvCxnSpPr>
          <p:cNvPr id="6" name="Straight Connector 5">
            <a:extLst>
              <a:ext uri="{FF2B5EF4-FFF2-40B4-BE49-F238E27FC236}">
                <a16:creationId xmlns:a16="http://schemas.microsoft.com/office/drawing/2014/main" id="{DEE0D11B-F4C7-48B7-EE65-5A1EEF82D5FF}"/>
              </a:ext>
            </a:extLst>
          </p:cNvPr>
          <p:cNvCxnSpPr>
            <a:cxnSpLocks/>
          </p:cNvCxnSpPr>
          <p:nvPr/>
        </p:nvCxnSpPr>
        <p:spPr>
          <a:xfrm flipV="1">
            <a:off x="6823231" y="1986567"/>
            <a:ext cx="138008" cy="507229"/>
          </a:xfrm>
          <a:prstGeom prst="line">
            <a:avLst/>
          </a:prstGeom>
          <a:noFill/>
          <a:ln w="57150" cap="flat" cmpd="sng" algn="ctr">
            <a:solidFill>
              <a:srgbClr val="FD4739"/>
            </a:solidFill>
            <a:prstDash val="solid"/>
          </a:ln>
          <a:effectLst/>
        </p:spPr>
      </p:cxnSp>
      <p:cxnSp>
        <p:nvCxnSpPr>
          <p:cNvPr id="8" name="Straight Connector 7">
            <a:extLst>
              <a:ext uri="{FF2B5EF4-FFF2-40B4-BE49-F238E27FC236}">
                <a16:creationId xmlns:a16="http://schemas.microsoft.com/office/drawing/2014/main" id="{2D80BF22-C44F-F059-5C93-1A5548FE8F74}"/>
              </a:ext>
            </a:extLst>
          </p:cNvPr>
          <p:cNvCxnSpPr>
            <a:cxnSpLocks/>
          </p:cNvCxnSpPr>
          <p:nvPr/>
        </p:nvCxnSpPr>
        <p:spPr>
          <a:xfrm flipV="1">
            <a:off x="8858340" y="1971819"/>
            <a:ext cx="138008" cy="507229"/>
          </a:xfrm>
          <a:prstGeom prst="line">
            <a:avLst/>
          </a:prstGeom>
          <a:noFill/>
          <a:ln w="57150" cap="flat" cmpd="sng" algn="ctr">
            <a:solidFill>
              <a:srgbClr val="FD4739"/>
            </a:solidFill>
            <a:prstDash val="solid"/>
          </a:ln>
          <a:effectLst/>
        </p:spPr>
      </p:cxnSp>
      <p:cxnSp>
        <p:nvCxnSpPr>
          <p:cNvPr id="9" name="Straight Connector 8">
            <a:extLst>
              <a:ext uri="{FF2B5EF4-FFF2-40B4-BE49-F238E27FC236}">
                <a16:creationId xmlns:a16="http://schemas.microsoft.com/office/drawing/2014/main" id="{9B44A7D7-E17C-4ABC-EB94-B0292E690538}"/>
              </a:ext>
            </a:extLst>
          </p:cNvPr>
          <p:cNvCxnSpPr>
            <a:cxnSpLocks/>
          </p:cNvCxnSpPr>
          <p:nvPr/>
        </p:nvCxnSpPr>
        <p:spPr>
          <a:xfrm flipV="1">
            <a:off x="3801913" y="2446614"/>
            <a:ext cx="138008" cy="507229"/>
          </a:xfrm>
          <a:prstGeom prst="line">
            <a:avLst/>
          </a:prstGeom>
          <a:noFill/>
          <a:ln w="57150" cap="flat" cmpd="sng" algn="ctr">
            <a:solidFill>
              <a:srgbClr val="FD4739"/>
            </a:solidFill>
            <a:prstDash val="solid"/>
          </a:ln>
          <a:effectLst/>
        </p:spPr>
      </p:cxnSp>
      <p:cxnSp>
        <p:nvCxnSpPr>
          <p:cNvPr id="10" name="Straight Connector 9">
            <a:extLst>
              <a:ext uri="{FF2B5EF4-FFF2-40B4-BE49-F238E27FC236}">
                <a16:creationId xmlns:a16="http://schemas.microsoft.com/office/drawing/2014/main" id="{F0EC0FBC-4B63-A0EE-D9AE-AE3297B68099}"/>
              </a:ext>
            </a:extLst>
          </p:cNvPr>
          <p:cNvCxnSpPr>
            <a:cxnSpLocks/>
          </p:cNvCxnSpPr>
          <p:nvPr/>
        </p:nvCxnSpPr>
        <p:spPr>
          <a:xfrm flipV="1">
            <a:off x="10043398" y="2479048"/>
            <a:ext cx="138008" cy="507229"/>
          </a:xfrm>
          <a:prstGeom prst="line">
            <a:avLst/>
          </a:prstGeom>
          <a:noFill/>
          <a:ln w="57150" cap="flat" cmpd="sng" algn="ctr">
            <a:solidFill>
              <a:srgbClr val="FD4739"/>
            </a:solidFill>
            <a:prstDash val="solid"/>
          </a:ln>
          <a:effectLst/>
        </p:spPr>
      </p:cxnSp>
      <p:cxnSp>
        <p:nvCxnSpPr>
          <p:cNvPr id="11" name="Straight Connector 10">
            <a:extLst>
              <a:ext uri="{FF2B5EF4-FFF2-40B4-BE49-F238E27FC236}">
                <a16:creationId xmlns:a16="http://schemas.microsoft.com/office/drawing/2014/main" id="{82504291-1887-D714-DB38-39A4CA8FB217}"/>
              </a:ext>
            </a:extLst>
          </p:cNvPr>
          <p:cNvCxnSpPr>
            <a:cxnSpLocks/>
          </p:cNvCxnSpPr>
          <p:nvPr/>
        </p:nvCxnSpPr>
        <p:spPr>
          <a:xfrm flipV="1">
            <a:off x="6361218" y="2953843"/>
            <a:ext cx="138008" cy="507229"/>
          </a:xfrm>
          <a:prstGeom prst="line">
            <a:avLst/>
          </a:prstGeom>
          <a:noFill/>
          <a:ln w="57150" cap="flat" cmpd="sng" algn="ctr">
            <a:solidFill>
              <a:srgbClr val="FD4739"/>
            </a:solidFill>
            <a:prstDash val="solid"/>
          </a:ln>
          <a:effectLst/>
        </p:spPr>
      </p:cxnSp>
      <p:cxnSp>
        <p:nvCxnSpPr>
          <p:cNvPr id="12" name="Straight Connector 11">
            <a:extLst>
              <a:ext uri="{FF2B5EF4-FFF2-40B4-BE49-F238E27FC236}">
                <a16:creationId xmlns:a16="http://schemas.microsoft.com/office/drawing/2014/main" id="{759A08EF-67FF-7DE9-6A86-B670BE9BDB61}"/>
              </a:ext>
            </a:extLst>
          </p:cNvPr>
          <p:cNvCxnSpPr>
            <a:cxnSpLocks/>
          </p:cNvCxnSpPr>
          <p:nvPr/>
        </p:nvCxnSpPr>
        <p:spPr>
          <a:xfrm flipV="1">
            <a:off x="9280821" y="2949044"/>
            <a:ext cx="138008" cy="507229"/>
          </a:xfrm>
          <a:prstGeom prst="line">
            <a:avLst/>
          </a:prstGeom>
          <a:noFill/>
          <a:ln w="57150" cap="flat" cmpd="sng" algn="ctr">
            <a:solidFill>
              <a:srgbClr val="FD4739"/>
            </a:solidFill>
            <a:prstDash val="solid"/>
          </a:ln>
          <a:effectLst/>
        </p:spPr>
      </p:cxnSp>
      <p:cxnSp>
        <p:nvCxnSpPr>
          <p:cNvPr id="13" name="Straight Connector 12">
            <a:extLst>
              <a:ext uri="{FF2B5EF4-FFF2-40B4-BE49-F238E27FC236}">
                <a16:creationId xmlns:a16="http://schemas.microsoft.com/office/drawing/2014/main" id="{A604D8A5-7584-70B5-A272-DA9EE47433E7}"/>
              </a:ext>
            </a:extLst>
          </p:cNvPr>
          <p:cNvCxnSpPr>
            <a:cxnSpLocks/>
          </p:cNvCxnSpPr>
          <p:nvPr/>
        </p:nvCxnSpPr>
        <p:spPr>
          <a:xfrm flipV="1">
            <a:off x="3238898" y="3429000"/>
            <a:ext cx="138008" cy="507229"/>
          </a:xfrm>
          <a:prstGeom prst="line">
            <a:avLst/>
          </a:prstGeom>
          <a:noFill/>
          <a:ln w="57150" cap="flat" cmpd="sng" algn="ctr">
            <a:solidFill>
              <a:srgbClr val="FD4739"/>
            </a:solidFill>
            <a:prstDash val="solid"/>
          </a:ln>
          <a:effectLst/>
        </p:spPr>
      </p:cxnSp>
      <p:cxnSp>
        <p:nvCxnSpPr>
          <p:cNvPr id="14" name="Straight Connector 13">
            <a:extLst>
              <a:ext uri="{FF2B5EF4-FFF2-40B4-BE49-F238E27FC236}">
                <a16:creationId xmlns:a16="http://schemas.microsoft.com/office/drawing/2014/main" id="{CBA23D07-A303-0353-9677-D7BF11510948}"/>
              </a:ext>
            </a:extLst>
          </p:cNvPr>
          <p:cNvCxnSpPr>
            <a:cxnSpLocks/>
          </p:cNvCxnSpPr>
          <p:nvPr/>
        </p:nvCxnSpPr>
        <p:spPr>
          <a:xfrm flipV="1">
            <a:off x="3391979" y="3456273"/>
            <a:ext cx="138008" cy="507229"/>
          </a:xfrm>
          <a:prstGeom prst="line">
            <a:avLst/>
          </a:prstGeom>
          <a:noFill/>
          <a:ln w="57150" cap="flat" cmpd="sng" algn="ctr">
            <a:solidFill>
              <a:srgbClr val="FD4739"/>
            </a:solidFill>
            <a:prstDash val="solid"/>
          </a:ln>
          <a:effectLst/>
        </p:spPr>
      </p:cxnSp>
      <p:cxnSp>
        <p:nvCxnSpPr>
          <p:cNvPr id="4" name="Straight Connector 3">
            <a:extLst>
              <a:ext uri="{FF2B5EF4-FFF2-40B4-BE49-F238E27FC236}">
                <a16:creationId xmlns:a16="http://schemas.microsoft.com/office/drawing/2014/main" id="{0F032E67-E1FE-2699-262F-2F96F2BF06C4}"/>
              </a:ext>
            </a:extLst>
          </p:cNvPr>
          <p:cNvCxnSpPr>
            <a:cxnSpLocks/>
          </p:cNvCxnSpPr>
          <p:nvPr/>
        </p:nvCxnSpPr>
        <p:spPr>
          <a:xfrm flipV="1">
            <a:off x="5411996" y="2456654"/>
            <a:ext cx="138008" cy="507229"/>
          </a:xfrm>
          <a:prstGeom prst="line">
            <a:avLst/>
          </a:prstGeom>
          <a:noFill/>
          <a:ln w="57150" cap="flat" cmpd="sng" algn="ctr">
            <a:solidFill>
              <a:srgbClr val="FD4739"/>
            </a:solidFill>
            <a:prstDash val="solid"/>
          </a:ln>
          <a:effectLst/>
        </p:spPr>
      </p:cxnSp>
    </p:spTree>
    <p:extLst>
      <p:ext uri="{BB962C8B-B14F-4D97-AF65-F5344CB8AC3E}">
        <p14:creationId xmlns:p14="http://schemas.microsoft.com/office/powerpoint/2010/main" val="132010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B532FF1-D050-44E0-BA20-84AC11E4F975}"/>
              </a:ext>
            </a:extLst>
          </p:cNvPr>
          <p:cNvSpPr/>
          <p:nvPr/>
        </p:nvSpPr>
        <p:spPr>
          <a:xfrm>
            <a:off x="796413" y="1615440"/>
            <a:ext cx="10373053" cy="3438693"/>
          </a:xfrm>
          <a:custGeom>
            <a:avLst/>
            <a:gdLst>
              <a:gd name="connsiteX0" fmla="*/ 0 w 10373053"/>
              <a:gd name="connsiteY0" fmla="*/ 573127 h 3438693"/>
              <a:gd name="connsiteX1" fmla="*/ 573127 w 10373053"/>
              <a:gd name="connsiteY1" fmla="*/ 0 h 3438693"/>
              <a:gd name="connsiteX2" fmla="*/ 1324452 w 10373053"/>
              <a:gd name="connsiteY2" fmla="*/ 0 h 3438693"/>
              <a:gd name="connsiteX3" fmla="*/ 1706705 w 10373053"/>
              <a:gd name="connsiteY3" fmla="*/ 0 h 3438693"/>
              <a:gd name="connsiteX4" fmla="*/ 2550298 w 10373053"/>
              <a:gd name="connsiteY4" fmla="*/ 0 h 3438693"/>
              <a:gd name="connsiteX5" fmla="*/ 2932551 w 10373053"/>
              <a:gd name="connsiteY5" fmla="*/ 0 h 3438693"/>
              <a:gd name="connsiteX6" fmla="*/ 3591608 w 10373053"/>
              <a:gd name="connsiteY6" fmla="*/ 0 h 3438693"/>
              <a:gd name="connsiteX7" fmla="*/ 4066129 w 10373053"/>
              <a:gd name="connsiteY7" fmla="*/ 0 h 3438693"/>
              <a:gd name="connsiteX8" fmla="*/ 4448383 w 10373053"/>
              <a:gd name="connsiteY8" fmla="*/ 0 h 3438693"/>
              <a:gd name="connsiteX9" fmla="*/ 5199708 w 10373053"/>
              <a:gd name="connsiteY9" fmla="*/ 0 h 3438693"/>
              <a:gd name="connsiteX10" fmla="*/ 5581961 w 10373053"/>
              <a:gd name="connsiteY10" fmla="*/ 0 h 3438693"/>
              <a:gd name="connsiteX11" fmla="*/ 6333286 w 10373053"/>
              <a:gd name="connsiteY11" fmla="*/ 0 h 3438693"/>
              <a:gd name="connsiteX12" fmla="*/ 7084611 w 10373053"/>
              <a:gd name="connsiteY12" fmla="*/ 0 h 3438693"/>
              <a:gd name="connsiteX13" fmla="*/ 7928204 w 10373053"/>
              <a:gd name="connsiteY13" fmla="*/ 0 h 3438693"/>
              <a:gd name="connsiteX14" fmla="*/ 8310457 w 10373053"/>
              <a:gd name="connsiteY14" fmla="*/ 0 h 3438693"/>
              <a:gd name="connsiteX15" fmla="*/ 8969514 w 10373053"/>
              <a:gd name="connsiteY15" fmla="*/ 0 h 3438693"/>
              <a:gd name="connsiteX16" fmla="*/ 9799926 w 10373053"/>
              <a:gd name="connsiteY16" fmla="*/ 0 h 3438693"/>
              <a:gd name="connsiteX17" fmla="*/ 10373053 w 10373053"/>
              <a:gd name="connsiteY17" fmla="*/ 573127 h 3438693"/>
              <a:gd name="connsiteX18" fmla="*/ 10373053 w 10373053"/>
              <a:gd name="connsiteY18" fmla="*/ 1146237 h 3438693"/>
              <a:gd name="connsiteX19" fmla="*/ 10373053 w 10373053"/>
              <a:gd name="connsiteY19" fmla="*/ 1650573 h 3438693"/>
              <a:gd name="connsiteX20" fmla="*/ 10373053 w 10373053"/>
              <a:gd name="connsiteY20" fmla="*/ 2246607 h 3438693"/>
              <a:gd name="connsiteX21" fmla="*/ 10373053 w 10373053"/>
              <a:gd name="connsiteY21" fmla="*/ 2865566 h 3438693"/>
              <a:gd name="connsiteX22" fmla="*/ 9799926 w 10373053"/>
              <a:gd name="connsiteY22" fmla="*/ 3438693 h 3438693"/>
              <a:gd name="connsiteX23" fmla="*/ 9233137 w 10373053"/>
              <a:gd name="connsiteY23" fmla="*/ 3438693 h 3438693"/>
              <a:gd name="connsiteX24" fmla="*/ 8389544 w 10373053"/>
              <a:gd name="connsiteY24" fmla="*/ 3438693 h 3438693"/>
              <a:gd name="connsiteX25" fmla="*/ 7915023 w 10373053"/>
              <a:gd name="connsiteY25" fmla="*/ 3438693 h 3438693"/>
              <a:gd name="connsiteX26" fmla="*/ 7532770 w 10373053"/>
              <a:gd name="connsiteY26" fmla="*/ 3438693 h 3438693"/>
              <a:gd name="connsiteX27" fmla="*/ 7058249 w 10373053"/>
              <a:gd name="connsiteY27" fmla="*/ 3438693 h 3438693"/>
              <a:gd name="connsiteX28" fmla="*/ 6491460 w 10373053"/>
              <a:gd name="connsiteY28" fmla="*/ 3438693 h 3438693"/>
              <a:gd name="connsiteX29" fmla="*/ 6109206 w 10373053"/>
              <a:gd name="connsiteY29" fmla="*/ 3438693 h 3438693"/>
              <a:gd name="connsiteX30" fmla="*/ 5726953 w 10373053"/>
              <a:gd name="connsiteY30" fmla="*/ 3438693 h 3438693"/>
              <a:gd name="connsiteX31" fmla="*/ 5160164 w 10373053"/>
              <a:gd name="connsiteY31" fmla="*/ 3438693 h 3438693"/>
              <a:gd name="connsiteX32" fmla="*/ 4593375 w 10373053"/>
              <a:gd name="connsiteY32" fmla="*/ 3438693 h 3438693"/>
              <a:gd name="connsiteX33" fmla="*/ 4211122 w 10373053"/>
              <a:gd name="connsiteY33" fmla="*/ 3438693 h 3438693"/>
              <a:gd name="connsiteX34" fmla="*/ 3367529 w 10373053"/>
              <a:gd name="connsiteY34" fmla="*/ 3438693 h 3438693"/>
              <a:gd name="connsiteX35" fmla="*/ 2893008 w 10373053"/>
              <a:gd name="connsiteY35" fmla="*/ 3438693 h 3438693"/>
              <a:gd name="connsiteX36" fmla="*/ 2326219 w 10373053"/>
              <a:gd name="connsiteY36" fmla="*/ 3438693 h 3438693"/>
              <a:gd name="connsiteX37" fmla="*/ 1759430 w 10373053"/>
              <a:gd name="connsiteY37" fmla="*/ 3438693 h 3438693"/>
              <a:gd name="connsiteX38" fmla="*/ 1284909 w 10373053"/>
              <a:gd name="connsiteY38" fmla="*/ 3438693 h 3438693"/>
              <a:gd name="connsiteX39" fmla="*/ 573127 w 10373053"/>
              <a:gd name="connsiteY39" fmla="*/ 3438693 h 3438693"/>
              <a:gd name="connsiteX40" fmla="*/ 0 w 10373053"/>
              <a:gd name="connsiteY40" fmla="*/ 2865566 h 3438693"/>
              <a:gd name="connsiteX41" fmla="*/ 0 w 10373053"/>
              <a:gd name="connsiteY41" fmla="*/ 2338305 h 3438693"/>
              <a:gd name="connsiteX42" fmla="*/ 0 w 10373053"/>
              <a:gd name="connsiteY42" fmla="*/ 1833968 h 3438693"/>
              <a:gd name="connsiteX43" fmla="*/ 0 w 10373053"/>
              <a:gd name="connsiteY43" fmla="*/ 1260859 h 3438693"/>
              <a:gd name="connsiteX44" fmla="*/ 0 w 10373053"/>
              <a:gd name="connsiteY44" fmla="*/ 573127 h 3438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373053" h="3438693" fill="none" extrusionOk="0">
                <a:moveTo>
                  <a:pt x="0" y="573127"/>
                </a:moveTo>
                <a:cubicBezTo>
                  <a:pt x="-25916" y="213388"/>
                  <a:pt x="276981" y="-76362"/>
                  <a:pt x="573127" y="0"/>
                </a:cubicBezTo>
                <a:cubicBezTo>
                  <a:pt x="761716" y="22864"/>
                  <a:pt x="1070042" y="26012"/>
                  <a:pt x="1324452" y="0"/>
                </a:cubicBezTo>
                <a:cubicBezTo>
                  <a:pt x="1578863" y="-26012"/>
                  <a:pt x="1518119" y="12119"/>
                  <a:pt x="1706705" y="0"/>
                </a:cubicBezTo>
                <a:cubicBezTo>
                  <a:pt x="1895291" y="-12119"/>
                  <a:pt x="2172454" y="9778"/>
                  <a:pt x="2550298" y="0"/>
                </a:cubicBezTo>
                <a:cubicBezTo>
                  <a:pt x="2928142" y="-9778"/>
                  <a:pt x="2840357" y="-3689"/>
                  <a:pt x="2932551" y="0"/>
                </a:cubicBezTo>
                <a:cubicBezTo>
                  <a:pt x="3024745" y="3689"/>
                  <a:pt x="3404365" y="-12597"/>
                  <a:pt x="3591608" y="0"/>
                </a:cubicBezTo>
                <a:cubicBezTo>
                  <a:pt x="3778851" y="12597"/>
                  <a:pt x="3888828" y="-6177"/>
                  <a:pt x="4066129" y="0"/>
                </a:cubicBezTo>
                <a:cubicBezTo>
                  <a:pt x="4243430" y="6177"/>
                  <a:pt x="4331958" y="-3806"/>
                  <a:pt x="4448383" y="0"/>
                </a:cubicBezTo>
                <a:cubicBezTo>
                  <a:pt x="4564808" y="3806"/>
                  <a:pt x="5021645" y="-9621"/>
                  <a:pt x="5199708" y="0"/>
                </a:cubicBezTo>
                <a:cubicBezTo>
                  <a:pt x="5377772" y="9621"/>
                  <a:pt x="5496481" y="-4326"/>
                  <a:pt x="5581961" y="0"/>
                </a:cubicBezTo>
                <a:cubicBezTo>
                  <a:pt x="5667441" y="4326"/>
                  <a:pt x="6062742" y="13589"/>
                  <a:pt x="6333286" y="0"/>
                </a:cubicBezTo>
                <a:cubicBezTo>
                  <a:pt x="6603830" y="-13589"/>
                  <a:pt x="6732865" y="34608"/>
                  <a:pt x="7084611" y="0"/>
                </a:cubicBezTo>
                <a:cubicBezTo>
                  <a:pt x="7436358" y="-34608"/>
                  <a:pt x="7666161" y="30244"/>
                  <a:pt x="7928204" y="0"/>
                </a:cubicBezTo>
                <a:cubicBezTo>
                  <a:pt x="8190247" y="-30244"/>
                  <a:pt x="8162651" y="18007"/>
                  <a:pt x="8310457" y="0"/>
                </a:cubicBezTo>
                <a:cubicBezTo>
                  <a:pt x="8458263" y="-18007"/>
                  <a:pt x="8795278" y="26231"/>
                  <a:pt x="8969514" y="0"/>
                </a:cubicBezTo>
                <a:cubicBezTo>
                  <a:pt x="9143750" y="-26231"/>
                  <a:pt x="9464650" y="24096"/>
                  <a:pt x="9799926" y="0"/>
                </a:cubicBezTo>
                <a:cubicBezTo>
                  <a:pt x="10108019" y="-5347"/>
                  <a:pt x="10429119" y="203982"/>
                  <a:pt x="10373053" y="573127"/>
                </a:cubicBezTo>
                <a:cubicBezTo>
                  <a:pt x="10396329" y="848432"/>
                  <a:pt x="10390307" y="912712"/>
                  <a:pt x="10373053" y="1146237"/>
                </a:cubicBezTo>
                <a:cubicBezTo>
                  <a:pt x="10355800" y="1379762"/>
                  <a:pt x="10387181" y="1519757"/>
                  <a:pt x="10373053" y="1650573"/>
                </a:cubicBezTo>
                <a:cubicBezTo>
                  <a:pt x="10358925" y="1781389"/>
                  <a:pt x="10387762" y="2046035"/>
                  <a:pt x="10373053" y="2246607"/>
                </a:cubicBezTo>
                <a:cubicBezTo>
                  <a:pt x="10358344" y="2447179"/>
                  <a:pt x="10365998" y="2611736"/>
                  <a:pt x="10373053" y="2865566"/>
                </a:cubicBezTo>
                <a:cubicBezTo>
                  <a:pt x="10429818" y="3196434"/>
                  <a:pt x="10098621" y="3415001"/>
                  <a:pt x="9799926" y="3438693"/>
                </a:cubicBezTo>
                <a:cubicBezTo>
                  <a:pt x="9586885" y="3466576"/>
                  <a:pt x="9504219" y="3412944"/>
                  <a:pt x="9233137" y="3438693"/>
                </a:cubicBezTo>
                <a:cubicBezTo>
                  <a:pt x="8962055" y="3464442"/>
                  <a:pt x="8608869" y="3452997"/>
                  <a:pt x="8389544" y="3438693"/>
                </a:cubicBezTo>
                <a:cubicBezTo>
                  <a:pt x="8170219" y="3424389"/>
                  <a:pt x="8070118" y="3435268"/>
                  <a:pt x="7915023" y="3438693"/>
                </a:cubicBezTo>
                <a:cubicBezTo>
                  <a:pt x="7759928" y="3442118"/>
                  <a:pt x="7681461" y="3442082"/>
                  <a:pt x="7532770" y="3438693"/>
                </a:cubicBezTo>
                <a:cubicBezTo>
                  <a:pt x="7384079" y="3435304"/>
                  <a:pt x="7198107" y="3419894"/>
                  <a:pt x="7058249" y="3438693"/>
                </a:cubicBezTo>
                <a:cubicBezTo>
                  <a:pt x="6918391" y="3457492"/>
                  <a:pt x="6748511" y="3424789"/>
                  <a:pt x="6491460" y="3438693"/>
                </a:cubicBezTo>
                <a:cubicBezTo>
                  <a:pt x="6234409" y="3452597"/>
                  <a:pt x="6256688" y="3421260"/>
                  <a:pt x="6109206" y="3438693"/>
                </a:cubicBezTo>
                <a:cubicBezTo>
                  <a:pt x="5961724" y="3456126"/>
                  <a:pt x="5907927" y="3455681"/>
                  <a:pt x="5726953" y="3438693"/>
                </a:cubicBezTo>
                <a:cubicBezTo>
                  <a:pt x="5545979" y="3421705"/>
                  <a:pt x="5313961" y="3412575"/>
                  <a:pt x="5160164" y="3438693"/>
                </a:cubicBezTo>
                <a:cubicBezTo>
                  <a:pt x="5006367" y="3464811"/>
                  <a:pt x="4779466" y="3411064"/>
                  <a:pt x="4593375" y="3438693"/>
                </a:cubicBezTo>
                <a:cubicBezTo>
                  <a:pt x="4407284" y="3466322"/>
                  <a:pt x="4319419" y="3431561"/>
                  <a:pt x="4211122" y="3438693"/>
                </a:cubicBezTo>
                <a:cubicBezTo>
                  <a:pt x="4102825" y="3445825"/>
                  <a:pt x="3599637" y="3455941"/>
                  <a:pt x="3367529" y="3438693"/>
                </a:cubicBezTo>
                <a:cubicBezTo>
                  <a:pt x="3135421" y="3421445"/>
                  <a:pt x="3049368" y="3448460"/>
                  <a:pt x="2893008" y="3438693"/>
                </a:cubicBezTo>
                <a:cubicBezTo>
                  <a:pt x="2736648" y="3428926"/>
                  <a:pt x="2582285" y="3413261"/>
                  <a:pt x="2326219" y="3438693"/>
                </a:cubicBezTo>
                <a:cubicBezTo>
                  <a:pt x="2070153" y="3464125"/>
                  <a:pt x="1903969" y="3456025"/>
                  <a:pt x="1759430" y="3438693"/>
                </a:cubicBezTo>
                <a:cubicBezTo>
                  <a:pt x="1614891" y="3421361"/>
                  <a:pt x="1400277" y="3458873"/>
                  <a:pt x="1284909" y="3438693"/>
                </a:cubicBezTo>
                <a:cubicBezTo>
                  <a:pt x="1169541" y="3418513"/>
                  <a:pt x="842193" y="3473298"/>
                  <a:pt x="573127" y="3438693"/>
                </a:cubicBezTo>
                <a:cubicBezTo>
                  <a:pt x="225389" y="3403915"/>
                  <a:pt x="-16888" y="3131106"/>
                  <a:pt x="0" y="2865566"/>
                </a:cubicBezTo>
                <a:cubicBezTo>
                  <a:pt x="24287" y="2632740"/>
                  <a:pt x="-15" y="2515690"/>
                  <a:pt x="0" y="2338305"/>
                </a:cubicBezTo>
                <a:cubicBezTo>
                  <a:pt x="15" y="2160920"/>
                  <a:pt x="14195" y="2079994"/>
                  <a:pt x="0" y="1833968"/>
                </a:cubicBezTo>
                <a:cubicBezTo>
                  <a:pt x="-14195" y="1587942"/>
                  <a:pt x="8478" y="1525717"/>
                  <a:pt x="0" y="1260859"/>
                </a:cubicBezTo>
                <a:cubicBezTo>
                  <a:pt x="-8478" y="996001"/>
                  <a:pt x="-1872" y="896043"/>
                  <a:pt x="0" y="573127"/>
                </a:cubicBezTo>
                <a:close/>
              </a:path>
              <a:path w="10373053" h="3438693" stroke="0" extrusionOk="0">
                <a:moveTo>
                  <a:pt x="0" y="573127"/>
                </a:moveTo>
                <a:cubicBezTo>
                  <a:pt x="54980" y="252393"/>
                  <a:pt x="244916" y="14275"/>
                  <a:pt x="573127" y="0"/>
                </a:cubicBezTo>
                <a:cubicBezTo>
                  <a:pt x="821867" y="15145"/>
                  <a:pt x="1077215" y="19732"/>
                  <a:pt x="1324452" y="0"/>
                </a:cubicBezTo>
                <a:cubicBezTo>
                  <a:pt x="1571689" y="-19732"/>
                  <a:pt x="1642702" y="10396"/>
                  <a:pt x="1798973" y="0"/>
                </a:cubicBezTo>
                <a:cubicBezTo>
                  <a:pt x="1955244" y="-10396"/>
                  <a:pt x="2076939" y="1361"/>
                  <a:pt x="2181226" y="0"/>
                </a:cubicBezTo>
                <a:cubicBezTo>
                  <a:pt x="2285513" y="-1361"/>
                  <a:pt x="2582212" y="3974"/>
                  <a:pt x="2840283" y="0"/>
                </a:cubicBezTo>
                <a:cubicBezTo>
                  <a:pt x="3098354" y="-3974"/>
                  <a:pt x="3245969" y="26932"/>
                  <a:pt x="3407072" y="0"/>
                </a:cubicBezTo>
                <a:cubicBezTo>
                  <a:pt x="3568175" y="-26932"/>
                  <a:pt x="3919330" y="30146"/>
                  <a:pt x="4066129" y="0"/>
                </a:cubicBezTo>
                <a:cubicBezTo>
                  <a:pt x="4212928" y="-30146"/>
                  <a:pt x="4378553" y="-6023"/>
                  <a:pt x="4632919" y="0"/>
                </a:cubicBezTo>
                <a:cubicBezTo>
                  <a:pt x="4887285" y="6023"/>
                  <a:pt x="4875138" y="-5589"/>
                  <a:pt x="5015172" y="0"/>
                </a:cubicBezTo>
                <a:cubicBezTo>
                  <a:pt x="5155206" y="5589"/>
                  <a:pt x="5547579" y="-23063"/>
                  <a:pt x="5858765" y="0"/>
                </a:cubicBezTo>
                <a:cubicBezTo>
                  <a:pt x="6169951" y="23063"/>
                  <a:pt x="6065452" y="18141"/>
                  <a:pt x="6241018" y="0"/>
                </a:cubicBezTo>
                <a:cubicBezTo>
                  <a:pt x="6416584" y="-18141"/>
                  <a:pt x="6580618" y="-4236"/>
                  <a:pt x="6900075" y="0"/>
                </a:cubicBezTo>
                <a:cubicBezTo>
                  <a:pt x="7219532" y="4236"/>
                  <a:pt x="7249581" y="18357"/>
                  <a:pt x="7374596" y="0"/>
                </a:cubicBezTo>
                <a:cubicBezTo>
                  <a:pt x="7499611" y="-18357"/>
                  <a:pt x="7777431" y="-2036"/>
                  <a:pt x="7941385" y="0"/>
                </a:cubicBezTo>
                <a:cubicBezTo>
                  <a:pt x="8105339" y="2036"/>
                  <a:pt x="8331807" y="3055"/>
                  <a:pt x="8508174" y="0"/>
                </a:cubicBezTo>
                <a:cubicBezTo>
                  <a:pt x="8684541" y="-3055"/>
                  <a:pt x="8735661" y="-8077"/>
                  <a:pt x="8890427" y="0"/>
                </a:cubicBezTo>
                <a:cubicBezTo>
                  <a:pt x="9045193" y="8077"/>
                  <a:pt x="9449634" y="-13542"/>
                  <a:pt x="9799926" y="0"/>
                </a:cubicBezTo>
                <a:cubicBezTo>
                  <a:pt x="10143638" y="17089"/>
                  <a:pt x="10392685" y="271110"/>
                  <a:pt x="10373053" y="573127"/>
                </a:cubicBezTo>
                <a:cubicBezTo>
                  <a:pt x="10359661" y="707492"/>
                  <a:pt x="10391213" y="919974"/>
                  <a:pt x="10373053" y="1077464"/>
                </a:cubicBezTo>
                <a:cubicBezTo>
                  <a:pt x="10354893" y="1234954"/>
                  <a:pt x="10354220" y="1480909"/>
                  <a:pt x="10373053" y="1581800"/>
                </a:cubicBezTo>
                <a:cubicBezTo>
                  <a:pt x="10391886" y="1682691"/>
                  <a:pt x="10366908" y="1956385"/>
                  <a:pt x="10373053" y="2131986"/>
                </a:cubicBezTo>
                <a:cubicBezTo>
                  <a:pt x="10379198" y="2307587"/>
                  <a:pt x="10343456" y="2588219"/>
                  <a:pt x="10373053" y="2865566"/>
                </a:cubicBezTo>
                <a:cubicBezTo>
                  <a:pt x="10321785" y="3216788"/>
                  <a:pt x="10134980" y="3487839"/>
                  <a:pt x="9799926" y="3438693"/>
                </a:cubicBezTo>
                <a:cubicBezTo>
                  <a:pt x="9651131" y="3419988"/>
                  <a:pt x="9454352" y="3427090"/>
                  <a:pt x="9233137" y="3438693"/>
                </a:cubicBezTo>
                <a:cubicBezTo>
                  <a:pt x="9011922" y="3450296"/>
                  <a:pt x="8956491" y="3452904"/>
                  <a:pt x="8758616" y="3438693"/>
                </a:cubicBezTo>
                <a:cubicBezTo>
                  <a:pt x="8560741" y="3424482"/>
                  <a:pt x="8150339" y="3426257"/>
                  <a:pt x="7915023" y="3438693"/>
                </a:cubicBezTo>
                <a:cubicBezTo>
                  <a:pt x="7679707" y="3451129"/>
                  <a:pt x="7649020" y="3444984"/>
                  <a:pt x="7532770" y="3438693"/>
                </a:cubicBezTo>
                <a:cubicBezTo>
                  <a:pt x="7416520" y="3432402"/>
                  <a:pt x="7241461" y="3452059"/>
                  <a:pt x="7150517" y="3438693"/>
                </a:cubicBezTo>
                <a:cubicBezTo>
                  <a:pt x="7059573" y="3425327"/>
                  <a:pt x="6696180" y="3402020"/>
                  <a:pt x="6306924" y="3438693"/>
                </a:cubicBezTo>
                <a:cubicBezTo>
                  <a:pt x="5917668" y="3475366"/>
                  <a:pt x="5727981" y="3420752"/>
                  <a:pt x="5555598" y="3438693"/>
                </a:cubicBezTo>
                <a:cubicBezTo>
                  <a:pt x="5383215" y="3456634"/>
                  <a:pt x="5331414" y="3440794"/>
                  <a:pt x="5173345" y="3438693"/>
                </a:cubicBezTo>
                <a:cubicBezTo>
                  <a:pt x="5015276" y="3436592"/>
                  <a:pt x="4867854" y="3414570"/>
                  <a:pt x="4606556" y="3438693"/>
                </a:cubicBezTo>
                <a:cubicBezTo>
                  <a:pt x="4345258" y="3462816"/>
                  <a:pt x="4330590" y="3450940"/>
                  <a:pt x="4224303" y="3438693"/>
                </a:cubicBezTo>
                <a:cubicBezTo>
                  <a:pt x="4118016" y="3426446"/>
                  <a:pt x="3862091" y="3424148"/>
                  <a:pt x="3749782" y="3438693"/>
                </a:cubicBezTo>
                <a:cubicBezTo>
                  <a:pt x="3637473" y="3453238"/>
                  <a:pt x="3453235" y="3456689"/>
                  <a:pt x="3367529" y="3438693"/>
                </a:cubicBezTo>
                <a:cubicBezTo>
                  <a:pt x="3281823" y="3420697"/>
                  <a:pt x="3066468" y="3457013"/>
                  <a:pt x="2985276" y="3438693"/>
                </a:cubicBezTo>
                <a:cubicBezTo>
                  <a:pt x="2904084" y="3420373"/>
                  <a:pt x="2726054" y="3439547"/>
                  <a:pt x="2510755" y="3438693"/>
                </a:cubicBezTo>
                <a:cubicBezTo>
                  <a:pt x="2295456" y="3437839"/>
                  <a:pt x="2126196" y="3434676"/>
                  <a:pt x="1851698" y="3438693"/>
                </a:cubicBezTo>
                <a:cubicBezTo>
                  <a:pt x="1577200" y="3442710"/>
                  <a:pt x="1562878" y="3426489"/>
                  <a:pt x="1469445" y="3438693"/>
                </a:cubicBezTo>
                <a:cubicBezTo>
                  <a:pt x="1376012" y="3450897"/>
                  <a:pt x="926719" y="3458273"/>
                  <a:pt x="573127" y="3438693"/>
                </a:cubicBezTo>
                <a:cubicBezTo>
                  <a:pt x="238624" y="3417267"/>
                  <a:pt x="21794" y="3216063"/>
                  <a:pt x="0" y="2865566"/>
                </a:cubicBezTo>
                <a:cubicBezTo>
                  <a:pt x="-1018" y="2737477"/>
                  <a:pt x="-20147" y="2486940"/>
                  <a:pt x="0" y="2315381"/>
                </a:cubicBezTo>
                <a:cubicBezTo>
                  <a:pt x="20147" y="2143823"/>
                  <a:pt x="20164" y="1972135"/>
                  <a:pt x="0" y="1811044"/>
                </a:cubicBezTo>
                <a:cubicBezTo>
                  <a:pt x="-20164" y="1649953"/>
                  <a:pt x="14597" y="1501925"/>
                  <a:pt x="0" y="1283783"/>
                </a:cubicBezTo>
                <a:cubicBezTo>
                  <a:pt x="-14597" y="1065641"/>
                  <a:pt x="3159" y="753038"/>
                  <a:pt x="0" y="573127"/>
                </a:cubicBezTo>
                <a:close/>
              </a:path>
            </a:pathLst>
          </a:custGeom>
          <a:ln w="57150">
            <a:solidFill>
              <a:schemeClr val="accent4"/>
            </a:solidFill>
            <a:extLst>
              <a:ext uri="{C807C97D-BFC1-408E-A445-0C87EB9F89A2}">
                <ask:lineSketchStyleProps xmlns:ask="http://schemas.microsoft.com/office/drawing/2018/sketchyshapes" sd="2851438394">
                  <a:prstGeom prst="roundRect">
                    <a:avLst/>
                  </a:prstGeom>
                  <ask:type>
                    <ask:lineSketchFreehand/>
                  </ask:type>
                </ask:lineSketchStyleProps>
              </a:ext>
            </a:extLst>
          </a:ln>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7" name="TextBox 6">
            <a:extLst>
              <a:ext uri="{FF2B5EF4-FFF2-40B4-BE49-F238E27FC236}">
                <a16:creationId xmlns:a16="http://schemas.microsoft.com/office/drawing/2014/main" id="{7369307B-7A4F-4775-A2DE-AD20B046B5D5}"/>
              </a:ext>
            </a:extLst>
          </p:cNvPr>
          <p:cNvSpPr txBox="1"/>
          <p:nvPr/>
        </p:nvSpPr>
        <p:spPr>
          <a:xfrm>
            <a:off x="925439" y="1762753"/>
            <a:ext cx="10115000" cy="304698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Đêm nay, Diệu nằm mãi mà không ngủ được vì háo hức chờ sớm mai đến lớp. Sau kì nghỉ hè, bạn bè gặp nhau sẽ có bao nhiêu chuyện vui để kể. Các bạn chắc chắn sẽ kể về những chuyến du lịch kì thú của mình: ra biển, lên núi, đến thăm những thành phố lớn,… Còn Diệu, Diệu sẽ kể với các bạn những gì nhỉ?</a:t>
            </a:r>
          </a:p>
        </p:txBody>
      </p:sp>
      <p:sp>
        <p:nvSpPr>
          <p:cNvPr id="8" name="任意多边形: 形状 40">
            <a:extLst>
              <a:ext uri="{FF2B5EF4-FFF2-40B4-BE49-F238E27FC236}">
                <a16:creationId xmlns:a16="http://schemas.microsoft.com/office/drawing/2014/main" id="{633D2425-AD01-42D4-9C27-FCEC801D787E}"/>
              </a:ext>
            </a:extLst>
          </p:cNvPr>
          <p:cNvSpPr/>
          <p:nvPr/>
        </p:nvSpPr>
        <p:spPr>
          <a:xfrm>
            <a:off x="3764754" y="267285"/>
            <a:ext cx="4789511"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9" name="TextBox 8">
            <a:extLst>
              <a:ext uri="{FF2B5EF4-FFF2-40B4-BE49-F238E27FC236}">
                <a16:creationId xmlns:a16="http://schemas.microsoft.com/office/drawing/2014/main" id="{E5D60398-0A97-4174-B6EA-2DAD51BDF1BD}"/>
              </a:ext>
            </a:extLst>
          </p:cNvPr>
          <p:cNvSpPr txBox="1"/>
          <p:nvPr/>
        </p:nvSpPr>
        <p:spPr>
          <a:xfrm>
            <a:off x="3680835" y="326854"/>
            <a:ext cx="505020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nối</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tiếp</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descr="A picture containing icon&#10;&#10;Description automatically generated">
            <a:extLst>
              <a:ext uri="{FF2B5EF4-FFF2-40B4-BE49-F238E27FC236}">
                <a16:creationId xmlns:a16="http://schemas.microsoft.com/office/drawing/2014/main" id="{E9D8FCAE-C4E4-4471-B3A9-4BEF2B3D4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812733" y="65664"/>
            <a:ext cx="1078849" cy="845498"/>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668652B4-60E2-4F9A-8FDB-16A5BF578F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4628" y="548450"/>
            <a:ext cx="594282" cy="547448"/>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230270D4-64E1-4989-9145-8900EDDE0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343519" y="148163"/>
            <a:ext cx="1078849" cy="845498"/>
          </a:xfrm>
          <a:prstGeom prst="rect">
            <a:avLst/>
          </a:prstGeom>
        </p:spPr>
      </p:pic>
      <p:sp>
        <p:nvSpPr>
          <p:cNvPr id="2" name="Teardrop 1">
            <a:extLst>
              <a:ext uri="{FF2B5EF4-FFF2-40B4-BE49-F238E27FC236}">
                <a16:creationId xmlns:a16="http://schemas.microsoft.com/office/drawing/2014/main" id="{B917E356-5CF4-3BB9-3970-AFB85EB8954D}"/>
              </a:ext>
            </a:extLst>
          </p:cNvPr>
          <p:cNvSpPr/>
          <p:nvPr/>
        </p:nvSpPr>
        <p:spPr>
          <a:xfrm>
            <a:off x="1151561" y="1790055"/>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1</a:t>
            </a:r>
          </a:p>
        </p:txBody>
      </p:sp>
    </p:spTree>
    <p:extLst>
      <p:ext uri="{BB962C8B-B14F-4D97-AF65-F5344CB8AC3E}">
        <p14:creationId xmlns:p14="http://schemas.microsoft.com/office/powerpoint/2010/main" val="135168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0" presetClass="path" presetSubtype="0" accel="50000" decel="50000" fill="hold" nodeType="withEffect">
                                  <p:stCondLst>
                                    <p:cond delay="0"/>
                                  </p:stCondLst>
                                  <p:childTnLst>
                                    <p:animMotion origin="layout" path="M 2.08333E-7 0.01297 L 2.08333E-7 0.0132 C 0.0026 0.00973 0.00469 0.0044 0.00794 0.00301 C 0.01341 0.00024 0.01927 0.00186 0.025 0.00093 C 0.02682 0.00047 0.02878 -0.00046 0.0306 -0.00115 C 0.03294 -0.00185 0.03516 -0.00254 0.0375 -0.003 C 0.04544 -0.00208 0.0543 -0.00138 0.0625 0.00093 C 0.06615 0.00209 0.06706 0.00325 0.07044 0.00487 C 0.07305 0.00625 0.07565 0.00764 0.07839 0.00903 C 0.07982 0.00973 0.08138 0.01042 0.08294 0.01112 C 0.08633 0.0125 0.08984 0.0132 0.0931 0.01505 C 0.09661 0.01713 0.09987 0.02061 0.10339 0.02315 C 0.10833 0.02663 0.11081 0.02755 0.11589 0.02917 L 0.12943 0.03334 C 0.14635 0.02825 0.12682 0.03565 0.14206 0.02524 C 0.14492 0.02315 0.14818 0.02292 0.15104 0.02107 C 0.15573 0.01829 0.15768 0.0169 0.16354 0.01505 C 0.16654 0.01413 0.16966 0.01366 0.17266 0.01297 C 0.17383 0.01227 0.17487 0.01112 0.17604 0.01112 C 0.18516 0.01112 0.19427 0.01181 0.20339 0.01297 C 0.20456 0.0132 0.2056 0.01436 0.20677 0.01505 C 0.20833 0.01575 0.20977 0.01644 0.21133 0.01713 C 0.21393 0.01829 0.21667 0.01968 0.21927 0.02107 C 0.22083 0.02315 0.22201 0.02593 0.22383 0.02709 C 0.22943 0.03125 0.23646 0.02825 0.24206 0.02709 C 0.24349 0.02593 0.24492 0.02408 0.24648 0.02315 C 0.24805 0.02223 0.24961 0.022 0.25104 0.02107 C 0.25339 0.01991 0.25573 0.01852 0.25794 0.01713 C 0.26445 0.0125 0.2651 0.01019 0.27148 0.00903 C 0.2776 0.00788 0.28372 0.00764 0.28971 0.00695 C 0.29727 0.00764 0.30495 0.00764 0.3125 0.00903 C 0.31628 0.00973 0.31992 0.0125 0.32383 0.01297 C 0.32799 0.01366 0.33216 0.01413 0.33633 0.01505 C 0.33867 0.01551 0.34089 0.01644 0.3431 0.01713 C 0.34622 0.01783 0.34922 0.01852 0.35221 0.01899 L 0.36016 0.02315 C 0.36133 0.02385 0.3625 0.02454 0.36354 0.02524 C 0.3681 0.02709 0.37279 0.02801 0.37721 0.02917 C 0.37865 0.02894 0.38932 0.02894 0.3931 0.02524 C 0.39557 0.02269 0.39727 0.01829 0.4 0.01713 C 0.40221 0.01598 0.4056 0.01482 0.40794 0.01297 C 0.41367 0.0088 0.41055 0.00903 0.41367 0.00903 L 0.41133 0.00487 " pathEditMode="relative" rAng="0" ptsTypes="AAAAAAAAAAAAAAAAAAAAAAAAAAAAAAAAAAAAAAAAAAA">
                                      <p:cBhvr>
                                        <p:cTn id="9" dur="1000" fill="hold"/>
                                        <p:tgtEl>
                                          <p:spTgt spid="10"/>
                                        </p:tgtEl>
                                        <p:attrNameLst>
                                          <p:attrName>ppt_x</p:attrName>
                                          <p:attrName>ppt_y</p:attrName>
                                        </p:attrNameLst>
                                      </p:cBhvr>
                                      <p:rCtr x="20677" y="208"/>
                                    </p:animMotion>
                                  </p:childTnLst>
                                </p:cTn>
                              </p:par>
                              <p:par>
                                <p:cTn id="10" presetID="1" presetClass="entr" presetSubtype="0" fill="hold" nodeType="withEffect">
                                  <p:stCondLst>
                                    <p:cond delay="75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xit" presetSubtype="0" fill="hold" nodeType="withEffect">
                                  <p:stCondLst>
                                    <p:cond delay="750"/>
                                  </p:stCondLst>
                                  <p:childTnLst>
                                    <p:set>
                                      <p:cBhvr>
                                        <p:cTn id="13" dur="1" fill="hold">
                                          <p:stCondLst>
                                            <p:cond delay="0"/>
                                          </p:stCondLst>
                                        </p:cTn>
                                        <p:tgtEl>
                                          <p:spTgt spid="10"/>
                                        </p:tgtEl>
                                        <p:attrNameLst>
                                          <p:attrName>style.visibility</p:attrName>
                                        </p:attrNameLst>
                                      </p:cBhvr>
                                      <p:to>
                                        <p:strVal val="hidden"/>
                                      </p:to>
                                    </p:set>
                                  </p:childTnLst>
                                </p:cTn>
                              </p:par>
                              <p:par>
                                <p:cTn id="14" presetID="44" presetClass="path" presetSubtype="0" accel="50000" decel="50000" fill="hold" nodeType="withEffect">
                                  <p:stCondLst>
                                    <p:cond delay="750"/>
                                  </p:stCondLst>
                                  <p:childTnLst>
                                    <p:animMotion origin="layout" path="M 4.375E-6 -0.00092 L 0.04661 -0.04097 C 0.05638 -0.05 0.07096 -0.05486 0.08632 -0.05486 C 0.10377 -0.05486 0.1177 -0.05 0.12747 -0.04097 L 0.17421 -0.00092 " pathEditMode="relative" rAng="0" ptsTypes="AAAAA">
                                      <p:cBhvr>
                                        <p:cTn id="15" dur="500" fill="hold"/>
                                        <p:tgtEl>
                                          <p:spTgt spid="12"/>
                                        </p:tgtEl>
                                        <p:attrNameLst>
                                          <p:attrName>ppt_x</p:attrName>
                                          <p:attrName>ppt_y</p:attrName>
                                        </p:attrNameLst>
                                      </p:cBhvr>
                                      <p:rCtr x="8711" y="-2708"/>
                                    </p:animMotion>
                                  </p:childTnLst>
                                </p:cTn>
                              </p:par>
                              <p:par>
                                <p:cTn id="16" presetID="42" presetClass="exit" presetSubtype="0" fill="hold" nodeType="withEffect">
                                  <p:stCondLst>
                                    <p:cond delay="1250"/>
                                  </p:stCondLst>
                                  <p:childTnLst>
                                    <p:animEffect transition="out" filter="fade">
                                      <p:cBhvr>
                                        <p:cTn id="17" dur="250"/>
                                        <p:tgtEl>
                                          <p:spTgt spid="12"/>
                                        </p:tgtEl>
                                      </p:cBhvr>
                                    </p:animEffect>
                                    <p:anim calcmode="lin" valueType="num">
                                      <p:cBhvr>
                                        <p:cTn id="18" dur="250"/>
                                        <p:tgtEl>
                                          <p:spTgt spid="12"/>
                                        </p:tgtEl>
                                        <p:attrNameLst>
                                          <p:attrName>ppt_x</p:attrName>
                                        </p:attrNameLst>
                                      </p:cBhvr>
                                      <p:tavLst>
                                        <p:tav tm="0">
                                          <p:val>
                                            <p:strVal val="ppt_x"/>
                                          </p:val>
                                        </p:tav>
                                        <p:tav tm="100000">
                                          <p:val>
                                            <p:strVal val="ppt_x"/>
                                          </p:val>
                                        </p:tav>
                                      </p:tavLst>
                                    </p:anim>
                                    <p:anim calcmode="lin" valueType="num">
                                      <p:cBhvr>
                                        <p:cTn id="19" dur="250"/>
                                        <p:tgtEl>
                                          <p:spTgt spid="12"/>
                                        </p:tgtEl>
                                        <p:attrNameLst>
                                          <p:attrName>ppt_y</p:attrName>
                                        </p:attrNameLst>
                                      </p:cBhvr>
                                      <p:tavLst>
                                        <p:tav tm="0">
                                          <p:val>
                                            <p:strVal val="ppt_y"/>
                                          </p:val>
                                        </p:tav>
                                        <p:tav tm="100000">
                                          <p:val>
                                            <p:strVal val="ppt_y+.1"/>
                                          </p:val>
                                        </p:tav>
                                      </p:tavLst>
                                    </p:anim>
                                    <p:set>
                                      <p:cBhvr>
                                        <p:cTn id="20" dur="1" fill="hold">
                                          <p:stCondLst>
                                            <p:cond delay="249"/>
                                          </p:stCondLst>
                                        </p:cTn>
                                        <p:tgtEl>
                                          <p:spTgt spid="12"/>
                                        </p:tgtEl>
                                        <p:attrNameLst>
                                          <p:attrName>style.visibility</p:attrName>
                                        </p:attrNameLst>
                                      </p:cBhvr>
                                      <p:to>
                                        <p:strVal val="hidden"/>
                                      </p:to>
                                    </p:set>
                                  </p:childTnLst>
                                </p:cTn>
                              </p:par>
                              <p:par>
                                <p:cTn id="21" presetID="1" presetClass="exit" presetSubtype="0" fill="hold" nodeType="withEffect">
                                  <p:stCondLst>
                                    <p:cond delay="125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6728685-CBB8-4F19-BE12-A9BA45E456F3}"/>
              </a:ext>
            </a:extLst>
          </p:cNvPr>
          <p:cNvGrpSpPr/>
          <p:nvPr/>
        </p:nvGrpSpPr>
        <p:grpSpPr>
          <a:xfrm>
            <a:off x="3852161" y="-1065168"/>
            <a:ext cx="5218097" cy="2953043"/>
            <a:chOff x="6284646" y="549144"/>
            <a:chExt cx="3711324" cy="2953043"/>
          </a:xfrm>
        </p:grpSpPr>
        <p:pic>
          <p:nvPicPr>
            <p:cNvPr id="7" name="Picture 8">
              <a:extLst>
                <a:ext uri="{FF2B5EF4-FFF2-40B4-BE49-F238E27FC236}">
                  <a16:creationId xmlns:a16="http://schemas.microsoft.com/office/drawing/2014/main" id="{E7EFA457-F899-4333-A642-668758BA9F4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33056" y1="16667" x2="33056" y2="16667"/>
                          <a14:foregroundMark x1="33056" y1="12778" x2="33056" y2="12778"/>
                          <a14:foregroundMark x1="31667" y1="41111" x2="31667" y2="41111"/>
                          <a14:foregroundMark x1="69167" y1="39167" x2="69167" y2="39167"/>
                          <a14:foregroundMark x1="68333" y1="13611" x2="68333" y2="13611"/>
                        </a14:backgroundRemoval>
                      </a14:imgEffect>
                    </a14:imgLayer>
                  </a14:imgProps>
                </a:ext>
                <a:ext uri="{28A0092B-C50C-407E-A947-70E740481C1C}">
                  <a14:useLocalDpi xmlns:a14="http://schemas.microsoft.com/office/drawing/2010/main" val="0"/>
                </a:ext>
              </a:extLst>
            </a:blip>
            <a:srcRect/>
            <a:stretch>
              <a:fillRect/>
            </a:stretch>
          </p:blipFill>
          <p:spPr bwMode="auto">
            <a:xfrm>
              <a:off x="6284646" y="549144"/>
              <a:ext cx="3429000" cy="29530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A3ED33A-BF7F-4C2A-8235-F12D4800849F}"/>
                </a:ext>
              </a:extLst>
            </p:cNvPr>
            <p:cNvSpPr txBox="1"/>
            <p:nvPr/>
          </p:nvSpPr>
          <p:spPr>
            <a:xfrm>
              <a:off x="6773620" y="2007522"/>
              <a:ext cx="32223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a:t>
              </a:r>
              <a:r>
                <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nghĩa</a:t>
              </a:r>
              <a:r>
                <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endPar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9" name="Group 8">
            <a:extLst>
              <a:ext uri="{FF2B5EF4-FFF2-40B4-BE49-F238E27FC236}">
                <a16:creationId xmlns:a16="http://schemas.microsoft.com/office/drawing/2014/main" id="{913605CC-5B7D-42E4-959B-EDFDAF8C7AE5}"/>
              </a:ext>
            </a:extLst>
          </p:cNvPr>
          <p:cNvGrpSpPr/>
          <p:nvPr/>
        </p:nvGrpSpPr>
        <p:grpSpPr>
          <a:xfrm>
            <a:off x="1278246" y="1557923"/>
            <a:ext cx="4029894" cy="1311405"/>
            <a:chOff x="1125043" y="2460755"/>
            <a:chExt cx="3492955" cy="1122363"/>
          </a:xfrm>
        </p:grpSpPr>
        <p:pic>
          <p:nvPicPr>
            <p:cNvPr id="10" name="Picture 2">
              <a:extLst>
                <a:ext uri="{FF2B5EF4-FFF2-40B4-BE49-F238E27FC236}">
                  <a16:creationId xmlns:a16="http://schemas.microsoft.com/office/drawing/2014/main" id="{F984A61C-6899-489F-A20F-44F826DCED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043" y="2460755"/>
              <a:ext cx="1822911" cy="112236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9550DB6-87D7-450A-BF58-340B6988371B}"/>
                </a:ext>
              </a:extLst>
            </p:cNvPr>
            <p:cNvSpPr txBox="1"/>
            <p:nvPr/>
          </p:nvSpPr>
          <p:spPr>
            <a:xfrm>
              <a:off x="1484273" y="2782853"/>
              <a:ext cx="3133725" cy="5004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Kì</a:t>
              </a:r>
              <a:r>
                <a:rPr lang="en-US" sz="3200" b="1"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thú</a:t>
              </a:r>
              <a:endPar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2" name="TextBox 11">
            <a:extLst>
              <a:ext uri="{FF2B5EF4-FFF2-40B4-BE49-F238E27FC236}">
                <a16:creationId xmlns:a16="http://schemas.microsoft.com/office/drawing/2014/main" id="{D99E9EBC-7AB2-4E82-8949-962B32313628}"/>
              </a:ext>
            </a:extLst>
          </p:cNvPr>
          <p:cNvSpPr txBox="1"/>
          <p:nvPr/>
        </p:nvSpPr>
        <p:spPr>
          <a:xfrm>
            <a:off x="3500418" y="2039549"/>
            <a:ext cx="3741040" cy="553998"/>
          </a:xfrm>
          <a:custGeom>
            <a:avLst/>
            <a:gdLst>
              <a:gd name="connsiteX0" fmla="*/ 0 w 3741040"/>
              <a:gd name="connsiteY0" fmla="*/ 0 h 553998"/>
              <a:gd name="connsiteX1" fmla="*/ 497024 w 3741040"/>
              <a:gd name="connsiteY1" fmla="*/ 0 h 553998"/>
              <a:gd name="connsiteX2" fmla="*/ 919227 w 3741040"/>
              <a:gd name="connsiteY2" fmla="*/ 0 h 553998"/>
              <a:gd name="connsiteX3" fmla="*/ 1528482 w 3741040"/>
              <a:gd name="connsiteY3" fmla="*/ 0 h 553998"/>
              <a:gd name="connsiteX4" fmla="*/ 2025506 w 3741040"/>
              <a:gd name="connsiteY4" fmla="*/ 0 h 553998"/>
              <a:gd name="connsiteX5" fmla="*/ 2522530 w 3741040"/>
              <a:gd name="connsiteY5" fmla="*/ 0 h 553998"/>
              <a:gd name="connsiteX6" fmla="*/ 3131785 w 3741040"/>
              <a:gd name="connsiteY6" fmla="*/ 0 h 553998"/>
              <a:gd name="connsiteX7" fmla="*/ 3741040 w 3741040"/>
              <a:gd name="connsiteY7" fmla="*/ 0 h 553998"/>
              <a:gd name="connsiteX8" fmla="*/ 3741040 w 3741040"/>
              <a:gd name="connsiteY8" fmla="*/ 553998 h 553998"/>
              <a:gd name="connsiteX9" fmla="*/ 3281427 w 3741040"/>
              <a:gd name="connsiteY9" fmla="*/ 553998 h 553998"/>
              <a:gd name="connsiteX10" fmla="*/ 2746992 w 3741040"/>
              <a:gd name="connsiteY10" fmla="*/ 553998 h 553998"/>
              <a:gd name="connsiteX11" fmla="*/ 2212558 w 3741040"/>
              <a:gd name="connsiteY11" fmla="*/ 553998 h 553998"/>
              <a:gd name="connsiteX12" fmla="*/ 1715534 w 3741040"/>
              <a:gd name="connsiteY12" fmla="*/ 553998 h 553998"/>
              <a:gd name="connsiteX13" fmla="*/ 1106279 w 3741040"/>
              <a:gd name="connsiteY13" fmla="*/ 553998 h 553998"/>
              <a:gd name="connsiteX14" fmla="*/ 497024 w 3741040"/>
              <a:gd name="connsiteY14" fmla="*/ 553998 h 553998"/>
              <a:gd name="connsiteX15" fmla="*/ 0 w 3741040"/>
              <a:gd name="connsiteY15" fmla="*/ 553998 h 553998"/>
              <a:gd name="connsiteX16" fmla="*/ 0 w 3741040"/>
              <a:gd name="connsiteY16" fmla="*/ 0 h 5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41040" h="553998" extrusionOk="0">
                <a:moveTo>
                  <a:pt x="0" y="0"/>
                </a:moveTo>
                <a:cubicBezTo>
                  <a:pt x="110632" y="-35665"/>
                  <a:pt x="323229" y="1771"/>
                  <a:pt x="497024" y="0"/>
                </a:cubicBezTo>
                <a:cubicBezTo>
                  <a:pt x="670819" y="-1771"/>
                  <a:pt x="825456" y="8024"/>
                  <a:pt x="919227" y="0"/>
                </a:cubicBezTo>
                <a:cubicBezTo>
                  <a:pt x="1012998" y="-8024"/>
                  <a:pt x="1360470" y="69710"/>
                  <a:pt x="1528482" y="0"/>
                </a:cubicBezTo>
                <a:cubicBezTo>
                  <a:pt x="1696495" y="-69710"/>
                  <a:pt x="1846245" y="13737"/>
                  <a:pt x="2025506" y="0"/>
                </a:cubicBezTo>
                <a:cubicBezTo>
                  <a:pt x="2204767" y="-13737"/>
                  <a:pt x="2409476" y="45263"/>
                  <a:pt x="2522530" y="0"/>
                </a:cubicBezTo>
                <a:cubicBezTo>
                  <a:pt x="2635584" y="-45263"/>
                  <a:pt x="2835611" y="60546"/>
                  <a:pt x="3131785" y="0"/>
                </a:cubicBezTo>
                <a:cubicBezTo>
                  <a:pt x="3427960" y="-60546"/>
                  <a:pt x="3611189" y="13365"/>
                  <a:pt x="3741040" y="0"/>
                </a:cubicBezTo>
                <a:cubicBezTo>
                  <a:pt x="3757954" y="270947"/>
                  <a:pt x="3696986" y="379060"/>
                  <a:pt x="3741040" y="553998"/>
                </a:cubicBezTo>
                <a:cubicBezTo>
                  <a:pt x="3556584" y="559846"/>
                  <a:pt x="3389325" y="521659"/>
                  <a:pt x="3281427" y="553998"/>
                </a:cubicBezTo>
                <a:cubicBezTo>
                  <a:pt x="3173529" y="586337"/>
                  <a:pt x="2927034" y="495868"/>
                  <a:pt x="2746992" y="553998"/>
                </a:cubicBezTo>
                <a:cubicBezTo>
                  <a:pt x="2566950" y="612128"/>
                  <a:pt x="2362989" y="529554"/>
                  <a:pt x="2212558" y="553998"/>
                </a:cubicBezTo>
                <a:cubicBezTo>
                  <a:pt x="2062127" y="578442"/>
                  <a:pt x="1871564" y="495668"/>
                  <a:pt x="1715534" y="553998"/>
                </a:cubicBezTo>
                <a:cubicBezTo>
                  <a:pt x="1559504" y="612328"/>
                  <a:pt x="1240209" y="494383"/>
                  <a:pt x="1106279" y="553998"/>
                </a:cubicBezTo>
                <a:cubicBezTo>
                  <a:pt x="972349" y="613613"/>
                  <a:pt x="669715" y="536935"/>
                  <a:pt x="497024" y="553998"/>
                </a:cubicBezTo>
                <a:cubicBezTo>
                  <a:pt x="324333" y="571061"/>
                  <a:pt x="190307" y="516652"/>
                  <a:pt x="0" y="553998"/>
                </a:cubicBezTo>
                <a:cubicBezTo>
                  <a:pt x="-60815" y="382355"/>
                  <a:pt x="11552" y="126672"/>
                  <a:pt x="0" y="0"/>
                </a:cubicBezTo>
                <a:close/>
              </a:path>
            </a:pathLst>
          </a:custGeom>
          <a:noFill/>
          <a:ln w="38100">
            <a:solidFill>
              <a:sysClr val="windowText" lastClr="0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Đặc</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biệt</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thú</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vị</a:t>
            </a:r>
            <a:endParaRPr kumimoji="0" lang="en-US" sz="3600" b="0" i="0" u="none" strike="noStrike" kern="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10413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1"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B532FF1-D050-44E0-BA20-84AC11E4F975}"/>
              </a:ext>
            </a:extLst>
          </p:cNvPr>
          <p:cNvSpPr/>
          <p:nvPr/>
        </p:nvSpPr>
        <p:spPr>
          <a:xfrm>
            <a:off x="990602" y="1615907"/>
            <a:ext cx="10146932" cy="3438693"/>
          </a:xfrm>
          <a:custGeom>
            <a:avLst/>
            <a:gdLst>
              <a:gd name="connsiteX0" fmla="*/ 0 w 10146932"/>
              <a:gd name="connsiteY0" fmla="*/ 573127 h 3438693"/>
              <a:gd name="connsiteX1" fmla="*/ 573127 w 10146932"/>
              <a:gd name="connsiteY1" fmla="*/ 0 h 3438693"/>
              <a:gd name="connsiteX2" fmla="*/ 995467 w 10146932"/>
              <a:gd name="connsiteY2" fmla="*/ 0 h 3438693"/>
              <a:gd name="connsiteX3" fmla="*/ 1777833 w 10146932"/>
              <a:gd name="connsiteY3" fmla="*/ 0 h 3438693"/>
              <a:gd name="connsiteX4" fmla="*/ 2200173 w 10146932"/>
              <a:gd name="connsiteY4" fmla="*/ 0 h 3438693"/>
              <a:gd name="connsiteX5" fmla="*/ 3072546 w 10146932"/>
              <a:gd name="connsiteY5" fmla="*/ 0 h 3438693"/>
              <a:gd name="connsiteX6" fmla="*/ 3494886 w 10146932"/>
              <a:gd name="connsiteY6" fmla="*/ 0 h 3438693"/>
              <a:gd name="connsiteX7" fmla="*/ 4367259 w 10146932"/>
              <a:gd name="connsiteY7" fmla="*/ 0 h 3438693"/>
              <a:gd name="connsiteX8" fmla="*/ 4789598 w 10146932"/>
              <a:gd name="connsiteY8" fmla="*/ 0 h 3438693"/>
              <a:gd name="connsiteX9" fmla="*/ 5481958 w 10146932"/>
              <a:gd name="connsiteY9" fmla="*/ 0 h 3438693"/>
              <a:gd name="connsiteX10" fmla="*/ 5994305 w 10146932"/>
              <a:gd name="connsiteY10" fmla="*/ 0 h 3438693"/>
              <a:gd name="connsiteX11" fmla="*/ 6416644 w 10146932"/>
              <a:gd name="connsiteY11" fmla="*/ 0 h 3438693"/>
              <a:gd name="connsiteX12" fmla="*/ 7199011 w 10146932"/>
              <a:gd name="connsiteY12" fmla="*/ 0 h 3438693"/>
              <a:gd name="connsiteX13" fmla="*/ 7621350 w 10146932"/>
              <a:gd name="connsiteY13" fmla="*/ 0 h 3438693"/>
              <a:gd name="connsiteX14" fmla="*/ 8403717 w 10146932"/>
              <a:gd name="connsiteY14" fmla="*/ 0 h 3438693"/>
              <a:gd name="connsiteX15" fmla="*/ 9573805 w 10146932"/>
              <a:gd name="connsiteY15" fmla="*/ 0 h 3438693"/>
              <a:gd name="connsiteX16" fmla="*/ 10146932 w 10146932"/>
              <a:gd name="connsiteY16" fmla="*/ 573127 h 3438693"/>
              <a:gd name="connsiteX17" fmla="*/ 10146932 w 10146932"/>
              <a:gd name="connsiteY17" fmla="*/ 1123312 h 3438693"/>
              <a:gd name="connsiteX18" fmla="*/ 10146932 w 10146932"/>
              <a:gd name="connsiteY18" fmla="*/ 1650573 h 3438693"/>
              <a:gd name="connsiteX19" fmla="*/ 10146932 w 10146932"/>
              <a:gd name="connsiteY19" fmla="*/ 2246607 h 3438693"/>
              <a:gd name="connsiteX20" fmla="*/ 10146932 w 10146932"/>
              <a:gd name="connsiteY20" fmla="*/ 2865566 h 3438693"/>
              <a:gd name="connsiteX21" fmla="*/ 9573805 w 10146932"/>
              <a:gd name="connsiteY21" fmla="*/ 3438693 h 3438693"/>
              <a:gd name="connsiteX22" fmla="*/ 9151465 w 10146932"/>
              <a:gd name="connsiteY22" fmla="*/ 3438693 h 3438693"/>
              <a:gd name="connsiteX23" fmla="*/ 8369099 w 10146932"/>
              <a:gd name="connsiteY23" fmla="*/ 3438693 h 3438693"/>
              <a:gd name="connsiteX24" fmla="*/ 7676739 w 10146932"/>
              <a:gd name="connsiteY24" fmla="*/ 3438693 h 3438693"/>
              <a:gd name="connsiteX25" fmla="*/ 6984379 w 10146932"/>
              <a:gd name="connsiteY25" fmla="*/ 3438693 h 3438693"/>
              <a:gd name="connsiteX26" fmla="*/ 6112006 w 10146932"/>
              <a:gd name="connsiteY26" fmla="*/ 3438693 h 3438693"/>
              <a:gd name="connsiteX27" fmla="*/ 5239632 w 10146932"/>
              <a:gd name="connsiteY27" fmla="*/ 3438693 h 3438693"/>
              <a:gd name="connsiteX28" fmla="*/ 4727286 w 10146932"/>
              <a:gd name="connsiteY28" fmla="*/ 3438693 h 3438693"/>
              <a:gd name="connsiteX29" fmla="*/ 4304947 w 10146932"/>
              <a:gd name="connsiteY29" fmla="*/ 3438693 h 3438693"/>
              <a:gd name="connsiteX30" fmla="*/ 3792600 w 10146932"/>
              <a:gd name="connsiteY30" fmla="*/ 3438693 h 3438693"/>
              <a:gd name="connsiteX31" fmla="*/ 3190247 w 10146932"/>
              <a:gd name="connsiteY31" fmla="*/ 3438693 h 3438693"/>
              <a:gd name="connsiteX32" fmla="*/ 2767908 w 10146932"/>
              <a:gd name="connsiteY32" fmla="*/ 3438693 h 3438693"/>
              <a:gd name="connsiteX33" fmla="*/ 2345568 w 10146932"/>
              <a:gd name="connsiteY33" fmla="*/ 3438693 h 3438693"/>
              <a:gd name="connsiteX34" fmla="*/ 1743215 w 10146932"/>
              <a:gd name="connsiteY34" fmla="*/ 3438693 h 3438693"/>
              <a:gd name="connsiteX35" fmla="*/ 573127 w 10146932"/>
              <a:gd name="connsiteY35" fmla="*/ 3438693 h 3438693"/>
              <a:gd name="connsiteX36" fmla="*/ 0 w 10146932"/>
              <a:gd name="connsiteY36" fmla="*/ 2865566 h 3438693"/>
              <a:gd name="connsiteX37" fmla="*/ 0 w 10146932"/>
              <a:gd name="connsiteY37" fmla="*/ 2361229 h 3438693"/>
              <a:gd name="connsiteX38" fmla="*/ 0 w 10146932"/>
              <a:gd name="connsiteY38" fmla="*/ 1811044 h 3438693"/>
              <a:gd name="connsiteX39" fmla="*/ 0 w 10146932"/>
              <a:gd name="connsiteY39" fmla="*/ 1260859 h 3438693"/>
              <a:gd name="connsiteX40" fmla="*/ 0 w 10146932"/>
              <a:gd name="connsiteY40" fmla="*/ 573127 h 3438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146932" h="3438693" fill="none" extrusionOk="0">
                <a:moveTo>
                  <a:pt x="0" y="573127"/>
                </a:moveTo>
                <a:cubicBezTo>
                  <a:pt x="4379" y="229348"/>
                  <a:pt x="264001" y="6211"/>
                  <a:pt x="573127" y="0"/>
                </a:cubicBezTo>
                <a:cubicBezTo>
                  <a:pt x="754070" y="15494"/>
                  <a:pt x="838707" y="-8943"/>
                  <a:pt x="995467" y="0"/>
                </a:cubicBezTo>
                <a:cubicBezTo>
                  <a:pt x="1152227" y="8943"/>
                  <a:pt x="1537103" y="-14265"/>
                  <a:pt x="1777833" y="0"/>
                </a:cubicBezTo>
                <a:cubicBezTo>
                  <a:pt x="2018563" y="14265"/>
                  <a:pt x="1998182" y="16430"/>
                  <a:pt x="2200173" y="0"/>
                </a:cubicBezTo>
                <a:cubicBezTo>
                  <a:pt x="2402164" y="-16430"/>
                  <a:pt x="2880975" y="-21686"/>
                  <a:pt x="3072546" y="0"/>
                </a:cubicBezTo>
                <a:cubicBezTo>
                  <a:pt x="3264117" y="21686"/>
                  <a:pt x="3321529" y="16358"/>
                  <a:pt x="3494886" y="0"/>
                </a:cubicBezTo>
                <a:cubicBezTo>
                  <a:pt x="3668243" y="-16358"/>
                  <a:pt x="4018380" y="43390"/>
                  <a:pt x="4367259" y="0"/>
                </a:cubicBezTo>
                <a:cubicBezTo>
                  <a:pt x="4716138" y="-43390"/>
                  <a:pt x="4631893" y="19471"/>
                  <a:pt x="4789598" y="0"/>
                </a:cubicBezTo>
                <a:cubicBezTo>
                  <a:pt x="4947303" y="-19471"/>
                  <a:pt x="5188978" y="-2846"/>
                  <a:pt x="5481958" y="0"/>
                </a:cubicBezTo>
                <a:cubicBezTo>
                  <a:pt x="5774938" y="2846"/>
                  <a:pt x="5811286" y="4317"/>
                  <a:pt x="5994305" y="0"/>
                </a:cubicBezTo>
                <a:cubicBezTo>
                  <a:pt x="6177324" y="-4317"/>
                  <a:pt x="6311722" y="-9025"/>
                  <a:pt x="6416644" y="0"/>
                </a:cubicBezTo>
                <a:cubicBezTo>
                  <a:pt x="6521566" y="9025"/>
                  <a:pt x="6854057" y="-8750"/>
                  <a:pt x="7199011" y="0"/>
                </a:cubicBezTo>
                <a:cubicBezTo>
                  <a:pt x="7543965" y="8750"/>
                  <a:pt x="7442467" y="-656"/>
                  <a:pt x="7621350" y="0"/>
                </a:cubicBezTo>
                <a:cubicBezTo>
                  <a:pt x="7800233" y="656"/>
                  <a:pt x="8072641" y="2697"/>
                  <a:pt x="8403717" y="0"/>
                </a:cubicBezTo>
                <a:cubicBezTo>
                  <a:pt x="8734793" y="-2697"/>
                  <a:pt x="9309498" y="-11144"/>
                  <a:pt x="9573805" y="0"/>
                </a:cubicBezTo>
                <a:cubicBezTo>
                  <a:pt x="9935967" y="-7985"/>
                  <a:pt x="10170921" y="247754"/>
                  <a:pt x="10146932" y="573127"/>
                </a:cubicBezTo>
                <a:cubicBezTo>
                  <a:pt x="10125690" y="725753"/>
                  <a:pt x="10138989" y="928327"/>
                  <a:pt x="10146932" y="1123312"/>
                </a:cubicBezTo>
                <a:cubicBezTo>
                  <a:pt x="10154875" y="1318298"/>
                  <a:pt x="10157744" y="1417285"/>
                  <a:pt x="10146932" y="1650573"/>
                </a:cubicBezTo>
                <a:cubicBezTo>
                  <a:pt x="10136120" y="1883861"/>
                  <a:pt x="10169920" y="2036356"/>
                  <a:pt x="10146932" y="2246607"/>
                </a:cubicBezTo>
                <a:cubicBezTo>
                  <a:pt x="10123944" y="2456858"/>
                  <a:pt x="10122731" y="2651517"/>
                  <a:pt x="10146932" y="2865566"/>
                </a:cubicBezTo>
                <a:cubicBezTo>
                  <a:pt x="10162416" y="3167101"/>
                  <a:pt x="9857108" y="3438835"/>
                  <a:pt x="9573805" y="3438693"/>
                </a:cubicBezTo>
                <a:cubicBezTo>
                  <a:pt x="9381129" y="3457640"/>
                  <a:pt x="9307052" y="3445213"/>
                  <a:pt x="9151465" y="3438693"/>
                </a:cubicBezTo>
                <a:cubicBezTo>
                  <a:pt x="8995878" y="3432173"/>
                  <a:pt x="8608358" y="3449695"/>
                  <a:pt x="8369099" y="3438693"/>
                </a:cubicBezTo>
                <a:cubicBezTo>
                  <a:pt x="8129840" y="3427691"/>
                  <a:pt x="7901342" y="3444730"/>
                  <a:pt x="7676739" y="3438693"/>
                </a:cubicBezTo>
                <a:cubicBezTo>
                  <a:pt x="7452136" y="3432656"/>
                  <a:pt x="7178524" y="3450880"/>
                  <a:pt x="6984379" y="3438693"/>
                </a:cubicBezTo>
                <a:cubicBezTo>
                  <a:pt x="6790234" y="3426506"/>
                  <a:pt x="6440056" y="3417166"/>
                  <a:pt x="6112006" y="3438693"/>
                </a:cubicBezTo>
                <a:cubicBezTo>
                  <a:pt x="5783956" y="3460220"/>
                  <a:pt x="5509112" y="3428557"/>
                  <a:pt x="5239632" y="3438693"/>
                </a:cubicBezTo>
                <a:cubicBezTo>
                  <a:pt x="4970152" y="3448829"/>
                  <a:pt x="4962407" y="3433359"/>
                  <a:pt x="4727286" y="3438693"/>
                </a:cubicBezTo>
                <a:cubicBezTo>
                  <a:pt x="4492165" y="3444027"/>
                  <a:pt x="4448580" y="3418764"/>
                  <a:pt x="4304947" y="3438693"/>
                </a:cubicBezTo>
                <a:cubicBezTo>
                  <a:pt x="4161314" y="3458622"/>
                  <a:pt x="4034649" y="3413708"/>
                  <a:pt x="3792600" y="3438693"/>
                </a:cubicBezTo>
                <a:cubicBezTo>
                  <a:pt x="3550551" y="3463678"/>
                  <a:pt x="3346799" y="3422143"/>
                  <a:pt x="3190247" y="3438693"/>
                </a:cubicBezTo>
                <a:cubicBezTo>
                  <a:pt x="3033695" y="3455243"/>
                  <a:pt x="2942475" y="3426984"/>
                  <a:pt x="2767908" y="3438693"/>
                </a:cubicBezTo>
                <a:cubicBezTo>
                  <a:pt x="2593341" y="3450402"/>
                  <a:pt x="2543735" y="3426228"/>
                  <a:pt x="2345568" y="3438693"/>
                </a:cubicBezTo>
                <a:cubicBezTo>
                  <a:pt x="2147401" y="3451158"/>
                  <a:pt x="1976122" y="3423818"/>
                  <a:pt x="1743215" y="3438693"/>
                </a:cubicBezTo>
                <a:cubicBezTo>
                  <a:pt x="1510308" y="3453568"/>
                  <a:pt x="951239" y="3483621"/>
                  <a:pt x="573127" y="3438693"/>
                </a:cubicBezTo>
                <a:cubicBezTo>
                  <a:pt x="239383" y="3496200"/>
                  <a:pt x="-11474" y="3163385"/>
                  <a:pt x="0" y="2865566"/>
                </a:cubicBezTo>
                <a:cubicBezTo>
                  <a:pt x="23939" y="2737133"/>
                  <a:pt x="8579" y="2606341"/>
                  <a:pt x="0" y="2361229"/>
                </a:cubicBezTo>
                <a:cubicBezTo>
                  <a:pt x="-8579" y="2116117"/>
                  <a:pt x="-15453" y="2083403"/>
                  <a:pt x="0" y="1811044"/>
                </a:cubicBezTo>
                <a:cubicBezTo>
                  <a:pt x="15453" y="1538685"/>
                  <a:pt x="25945" y="1485738"/>
                  <a:pt x="0" y="1260859"/>
                </a:cubicBezTo>
                <a:cubicBezTo>
                  <a:pt x="-25945" y="1035981"/>
                  <a:pt x="18413" y="905490"/>
                  <a:pt x="0" y="573127"/>
                </a:cubicBezTo>
                <a:close/>
              </a:path>
              <a:path w="10146932" h="3438693" stroke="0" extrusionOk="0">
                <a:moveTo>
                  <a:pt x="0" y="573127"/>
                </a:moveTo>
                <a:cubicBezTo>
                  <a:pt x="54980" y="252393"/>
                  <a:pt x="244916" y="14275"/>
                  <a:pt x="573127" y="0"/>
                </a:cubicBezTo>
                <a:cubicBezTo>
                  <a:pt x="757931" y="17017"/>
                  <a:pt x="1065203" y="35439"/>
                  <a:pt x="1355494" y="0"/>
                </a:cubicBezTo>
                <a:cubicBezTo>
                  <a:pt x="1645785" y="-35439"/>
                  <a:pt x="1761970" y="19859"/>
                  <a:pt x="1867840" y="0"/>
                </a:cubicBezTo>
                <a:cubicBezTo>
                  <a:pt x="1973710" y="-19859"/>
                  <a:pt x="2141214" y="-12595"/>
                  <a:pt x="2290179" y="0"/>
                </a:cubicBezTo>
                <a:cubicBezTo>
                  <a:pt x="2439144" y="12595"/>
                  <a:pt x="2831576" y="9263"/>
                  <a:pt x="2982539" y="0"/>
                </a:cubicBezTo>
                <a:cubicBezTo>
                  <a:pt x="3133502" y="-9263"/>
                  <a:pt x="3318697" y="22492"/>
                  <a:pt x="3584892" y="0"/>
                </a:cubicBezTo>
                <a:cubicBezTo>
                  <a:pt x="3851087" y="-22492"/>
                  <a:pt x="4004175" y="-30160"/>
                  <a:pt x="4277252" y="0"/>
                </a:cubicBezTo>
                <a:cubicBezTo>
                  <a:pt x="4550329" y="30160"/>
                  <a:pt x="4651345" y="-15748"/>
                  <a:pt x="4879605" y="0"/>
                </a:cubicBezTo>
                <a:cubicBezTo>
                  <a:pt x="5107865" y="15748"/>
                  <a:pt x="5156974" y="-16325"/>
                  <a:pt x="5301945" y="0"/>
                </a:cubicBezTo>
                <a:cubicBezTo>
                  <a:pt x="5446916" y="16325"/>
                  <a:pt x="5896098" y="5065"/>
                  <a:pt x="6174318" y="0"/>
                </a:cubicBezTo>
                <a:cubicBezTo>
                  <a:pt x="6452538" y="-5065"/>
                  <a:pt x="6452094" y="-9326"/>
                  <a:pt x="6596658" y="0"/>
                </a:cubicBezTo>
                <a:cubicBezTo>
                  <a:pt x="6741222" y="9326"/>
                  <a:pt x="7131413" y="753"/>
                  <a:pt x="7289018" y="0"/>
                </a:cubicBezTo>
                <a:cubicBezTo>
                  <a:pt x="7446623" y="-753"/>
                  <a:pt x="7550701" y="2028"/>
                  <a:pt x="7801364" y="0"/>
                </a:cubicBezTo>
                <a:cubicBezTo>
                  <a:pt x="8052027" y="-2028"/>
                  <a:pt x="8136982" y="-16894"/>
                  <a:pt x="8403717" y="0"/>
                </a:cubicBezTo>
                <a:cubicBezTo>
                  <a:pt x="8670452" y="16894"/>
                  <a:pt x="9072688" y="27298"/>
                  <a:pt x="9573805" y="0"/>
                </a:cubicBezTo>
                <a:cubicBezTo>
                  <a:pt x="9876565" y="28157"/>
                  <a:pt x="10149547" y="194486"/>
                  <a:pt x="10146932" y="573127"/>
                </a:cubicBezTo>
                <a:cubicBezTo>
                  <a:pt x="10123655" y="820077"/>
                  <a:pt x="10133253" y="845136"/>
                  <a:pt x="10146932" y="1100388"/>
                </a:cubicBezTo>
                <a:cubicBezTo>
                  <a:pt x="10160611" y="1355640"/>
                  <a:pt x="10154653" y="1523685"/>
                  <a:pt x="10146932" y="1673498"/>
                </a:cubicBezTo>
                <a:cubicBezTo>
                  <a:pt x="10139212" y="1823311"/>
                  <a:pt x="10124928" y="2047524"/>
                  <a:pt x="10146932" y="2223683"/>
                </a:cubicBezTo>
                <a:cubicBezTo>
                  <a:pt x="10168936" y="2399843"/>
                  <a:pt x="10166468" y="2737175"/>
                  <a:pt x="10146932" y="2865566"/>
                </a:cubicBezTo>
                <a:cubicBezTo>
                  <a:pt x="10119689" y="3186264"/>
                  <a:pt x="9898483" y="3451879"/>
                  <a:pt x="9573805" y="3438693"/>
                </a:cubicBezTo>
                <a:cubicBezTo>
                  <a:pt x="9385460" y="3448633"/>
                  <a:pt x="9270299" y="3450169"/>
                  <a:pt x="9061459" y="3438693"/>
                </a:cubicBezTo>
                <a:cubicBezTo>
                  <a:pt x="8852619" y="3427217"/>
                  <a:pt x="8556836" y="3470360"/>
                  <a:pt x="8279092" y="3438693"/>
                </a:cubicBezTo>
                <a:cubicBezTo>
                  <a:pt x="8001348" y="3407026"/>
                  <a:pt x="7973020" y="3422519"/>
                  <a:pt x="7856753" y="3438693"/>
                </a:cubicBezTo>
                <a:cubicBezTo>
                  <a:pt x="7740486" y="3454867"/>
                  <a:pt x="7535517" y="3432394"/>
                  <a:pt x="7344406" y="3438693"/>
                </a:cubicBezTo>
                <a:cubicBezTo>
                  <a:pt x="7153295" y="3444992"/>
                  <a:pt x="6859394" y="3434036"/>
                  <a:pt x="6472033" y="3438693"/>
                </a:cubicBezTo>
                <a:cubicBezTo>
                  <a:pt x="6084672" y="3443350"/>
                  <a:pt x="6134833" y="3454464"/>
                  <a:pt x="6049693" y="3438693"/>
                </a:cubicBezTo>
                <a:cubicBezTo>
                  <a:pt x="5964553" y="3422922"/>
                  <a:pt x="5799357" y="3453951"/>
                  <a:pt x="5627354" y="3438693"/>
                </a:cubicBezTo>
                <a:cubicBezTo>
                  <a:pt x="5455351" y="3423435"/>
                  <a:pt x="4987701" y="3417698"/>
                  <a:pt x="4754980" y="3438693"/>
                </a:cubicBezTo>
                <a:cubicBezTo>
                  <a:pt x="4522259" y="3459688"/>
                  <a:pt x="4136407" y="3466998"/>
                  <a:pt x="3972614" y="3438693"/>
                </a:cubicBezTo>
                <a:cubicBezTo>
                  <a:pt x="3808821" y="3410388"/>
                  <a:pt x="3685876" y="3449735"/>
                  <a:pt x="3550274" y="3438693"/>
                </a:cubicBezTo>
                <a:cubicBezTo>
                  <a:pt x="3414672" y="3427651"/>
                  <a:pt x="3222434" y="3464502"/>
                  <a:pt x="2947921" y="3438693"/>
                </a:cubicBezTo>
                <a:cubicBezTo>
                  <a:pt x="2673408" y="3412884"/>
                  <a:pt x="2624994" y="3444183"/>
                  <a:pt x="2525582" y="3438693"/>
                </a:cubicBezTo>
                <a:cubicBezTo>
                  <a:pt x="2426170" y="3433203"/>
                  <a:pt x="2156335" y="3429251"/>
                  <a:pt x="2013235" y="3438693"/>
                </a:cubicBezTo>
                <a:cubicBezTo>
                  <a:pt x="1870135" y="3448135"/>
                  <a:pt x="1691577" y="3426959"/>
                  <a:pt x="1590896" y="3438693"/>
                </a:cubicBezTo>
                <a:cubicBezTo>
                  <a:pt x="1490215" y="3450427"/>
                  <a:pt x="1344625" y="3438098"/>
                  <a:pt x="1168556" y="3438693"/>
                </a:cubicBezTo>
                <a:cubicBezTo>
                  <a:pt x="992487" y="3439288"/>
                  <a:pt x="816577" y="3426893"/>
                  <a:pt x="573127" y="3438693"/>
                </a:cubicBezTo>
                <a:cubicBezTo>
                  <a:pt x="204427" y="3400767"/>
                  <a:pt x="-73797" y="3188747"/>
                  <a:pt x="0" y="2865566"/>
                </a:cubicBezTo>
                <a:cubicBezTo>
                  <a:pt x="6785" y="2746210"/>
                  <a:pt x="16679" y="2438948"/>
                  <a:pt x="0" y="2292456"/>
                </a:cubicBezTo>
                <a:cubicBezTo>
                  <a:pt x="-16679" y="2145964"/>
                  <a:pt x="-16842" y="1981410"/>
                  <a:pt x="0" y="1765195"/>
                </a:cubicBezTo>
                <a:cubicBezTo>
                  <a:pt x="16842" y="1548980"/>
                  <a:pt x="-3776" y="1364828"/>
                  <a:pt x="0" y="1215010"/>
                </a:cubicBezTo>
                <a:cubicBezTo>
                  <a:pt x="3776" y="1065193"/>
                  <a:pt x="-8041" y="762801"/>
                  <a:pt x="0" y="573127"/>
                </a:cubicBezTo>
                <a:close/>
              </a:path>
            </a:pathLst>
          </a:custGeom>
          <a:ln w="57150">
            <a:solidFill>
              <a:schemeClr val="accent4"/>
            </a:solidFill>
            <a:extLst>
              <a:ext uri="{C807C97D-BFC1-408E-A445-0C87EB9F89A2}">
                <ask:lineSketchStyleProps xmlns:ask="http://schemas.microsoft.com/office/drawing/2018/sketchyshapes" sd="2851438394">
                  <a:prstGeom prst="roundRect">
                    <a:avLst/>
                  </a:prstGeom>
                  <ask:type>
                    <ask:lineSketchFreehand/>
                  </ask:type>
                </ask:lineSketchStyleProps>
              </a:ext>
            </a:extLst>
          </a:ln>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7" name="TextBox 6">
            <a:extLst>
              <a:ext uri="{FF2B5EF4-FFF2-40B4-BE49-F238E27FC236}">
                <a16:creationId xmlns:a16="http://schemas.microsoft.com/office/drawing/2014/main" id="{7369307B-7A4F-4775-A2DE-AD20B046B5D5}"/>
              </a:ext>
            </a:extLst>
          </p:cNvPr>
          <p:cNvSpPr txBox="1"/>
          <p:nvPr/>
        </p:nvSpPr>
        <p:spPr>
          <a:xfrm>
            <a:off x="1200150" y="1932925"/>
            <a:ext cx="9715501" cy="2862322"/>
          </a:xfrm>
          <a:prstGeom prst="rect">
            <a:avLst/>
          </a:prstGeom>
          <a:noFill/>
        </p:spPr>
        <p:txBody>
          <a:bodyPr wrap="square">
            <a:spAutoFit/>
          </a:bodyPr>
          <a:lstStyle/>
          <a:p>
            <a:pPr lvl="0" algn="just">
              <a:defRPr/>
            </a:pPr>
            <a:r>
              <a:rPr lang="vi-VN" sz="3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vi-VN" sz="3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Mùa hè của Diệu đơn giản lắm. Chiều nào Diệu cũng theo mẹ đi các vườn thu hái quả</a:t>
            </a:r>
            <a:r>
              <a:rPr lang="en-US" sz="3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r>
              <a:rPr lang="vi-VN" sz="3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Hết chôm chôm lại đến bơ, sầu riêng,… Được đến nhiều mảnh vườn với vô vàn cây trái khác nhau thật là thích!</a:t>
            </a:r>
            <a:endPar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任意多边形: 形状 40">
            <a:extLst>
              <a:ext uri="{FF2B5EF4-FFF2-40B4-BE49-F238E27FC236}">
                <a16:creationId xmlns:a16="http://schemas.microsoft.com/office/drawing/2014/main" id="{633D2425-AD01-42D4-9C27-FCEC801D787E}"/>
              </a:ext>
            </a:extLst>
          </p:cNvPr>
          <p:cNvSpPr/>
          <p:nvPr/>
        </p:nvSpPr>
        <p:spPr>
          <a:xfrm>
            <a:off x="3764755" y="267285"/>
            <a:ext cx="5224862"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9" name="TextBox 8">
            <a:extLst>
              <a:ext uri="{FF2B5EF4-FFF2-40B4-BE49-F238E27FC236}">
                <a16:creationId xmlns:a16="http://schemas.microsoft.com/office/drawing/2014/main" id="{E5D60398-0A97-4174-B6EA-2DAD51BDF1BD}"/>
              </a:ext>
            </a:extLst>
          </p:cNvPr>
          <p:cNvSpPr txBox="1"/>
          <p:nvPr/>
        </p:nvSpPr>
        <p:spPr>
          <a:xfrm>
            <a:off x="4061716" y="267285"/>
            <a:ext cx="492790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nối</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tiếp</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descr="A picture containing icon&#10;&#10;Description automatically generated">
            <a:extLst>
              <a:ext uri="{FF2B5EF4-FFF2-40B4-BE49-F238E27FC236}">
                <a16:creationId xmlns:a16="http://schemas.microsoft.com/office/drawing/2014/main" id="{E9D8FCAE-C4E4-4471-B3A9-4BEF2B3D4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07372" y="125701"/>
            <a:ext cx="1078849" cy="845498"/>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668652B4-60E2-4F9A-8FDB-16A5BF578F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7088" y="427945"/>
            <a:ext cx="594282" cy="547448"/>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230270D4-64E1-4989-9145-8900EDDE0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729690" y="125701"/>
            <a:ext cx="1078849" cy="845498"/>
          </a:xfrm>
          <a:prstGeom prst="rect">
            <a:avLst/>
          </a:prstGeom>
        </p:spPr>
      </p:pic>
      <p:sp>
        <p:nvSpPr>
          <p:cNvPr id="2" name="Teardrop 1">
            <a:extLst>
              <a:ext uri="{FF2B5EF4-FFF2-40B4-BE49-F238E27FC236}">
                <a16:creationId xmlns:a16="http://schemas.microsoft.com/office/drawing/2014/main" id="{A21C3CD1-67D0-F5DD-0EF9-FB599C9D65B9}"/>
              </a:ext>
            </a:extLst>
          </p:cNvPr>
          <p:cNvSpPr/>
          <p:nvPr/>
        </p:nvSpPr>
        <p:spPr>
          <a:xfrm>
            <a:off x="1445089" y="1932925"/>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2</a:t>
            </a:r>
          </a:p>
        </p:txBody>
      </p:sp>
    </p:spTree>
    <p:extLst>
      <p:ext uri="{BB962C8B-B14F-4D97-AF65-F5344CB8AC3E}">
        <p14:creationId xmlns:p14="http://schemas.microsoft.com/office/powerpoint/2010/main" val="287246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0" presetClass="path" presetSubtype="0" accel="50000" decel="50000" fill="hold" nodeType="withEffect">
                                  <p:stCondLst>
                                    <p:cond delay="0"/>
                                  </p:stCondLst>
                                  <p:childTnLst>
                                    <p:animMotion origin="layout" path="M 4.58333E-6 0.01296 L 4.58333E-6 0.01296 C 0.0026 0.00972 0.00468 0.0044 0.00794 0.00301 C 0.01341 0.00023 0.01927 0.00185 0.025 0.00093 C 0.02682 0.00046 0.02877 -0.00046 0.03059 -0.00116 C 0.03294 -0.00185 0.03515 -0.00255 0.0375 -0.00301 C 0.04544 -0.00208 0.05429 -0.00139 0.0625 0.00093 C 0.06614 0.00208 0.06705 0.00324 0.07044 0.00486 C 0.07304 0.00625 0.07565 0.00764 0.07838 0.00903 C 0.07981 0.00972 0.08138 0.01042 0.08294 0.01111 C 0.08632 0.0125 0.08984 0.0132 0.09309 0.01505 C 0.09661 0.01713 0.09987 0.0206 0.10338 0.02315 C 0.10833 0.02662 0.1108 0.02755 0.11588 0.02917 L 0.12942 0.03333 C 0.14635 0.02824 0.12682 0.03565 0.14205 0.02523 C 0.14492 0.02315 0.14817 0.02292 0.15104 0.02107 C 0.15572 0.01829 0.15768 0.0169 0.16354 0.01505 C 0.16653 0.01412 0.16966 0.01366 0.17265 0.01296 C 0.17382 0.01227 0.17487 0.01111 0.17604 0.01111 C 0.18515 0.01111 0.19427 0.01181 0.20338 0.01296 C 0.20455 0.0132 0.20559 0.01435 0.20677 0.01505 C 0.20833 0.01574 0.20976 0.01644 0.21132 0.01713 C 0.21393 0.01829 0.21666 0.01968 0.21927 0.02107 C 0.22083 0.02315 0.222 0.02593 0.22382 0.02708 C 0.22942 0.03125 0.23645 0.02824 0.24205 0.02708 C 0.24349 0.02593 0.24492 0.02408 0.24648 0.02315 C 0.24804 0.02222 0.2496 0.02199 0.25104 0.02107 C 0.25338 0.01991 0.25572 0.01852 0.25794 0.01713 C 0.26445 0.0125 0.2651 0.01019 0.27148 0.00903 C 0.2776 0.00787 0.28372 0.00764 0.28971 0.00695 C 0.29726 0.00764 0.30494 0.00764 0.3125 0.00903 C 0.31627 0.00972 0.31992 0.0125 0.32382 0.01296 C 0.32799 0.01366 0.33216 0.01412 0.33632 0.01505 C 0.33867 0.01551 0.34088 0.01644 0.34309 0.01713 C 0.34622 0.01783 0.34921 0.01852 0.35221 0.01898 L 0.36015 0.02315 C 0.36132 0.02384 0.3625 0.02454 0.36354 0.02523 C 0.36809 0.02708 0.37278 0.02801 0.37721 0.02917 C 0.37864 0.02894 0.38932 0.02894 0.39309 0.02523 C 0.39557 0.02269 0.39726 0.01829 0.4 0.01713 C 0.40221 0.01597 0.40559 0.01482 0.40794 0.01296 C 0.41367 0.0088 0.41054 0.00903 0.41367 0.00903 L 0.41132 0.00486 " pathEditMode="relative" ptsTypes="AAAAAAAAAAAAAAAAAAAAAAAAAAAAAAAAAAAAAAAAAAA">
                                      <p:cBhvr>
                                        <p:cTn id="9" dur="1000" fill="hold"/>
                                        <p:tgtEl>
                                          <p:spTgt spid="10"/>
                                        </p:tgtEl>
                                        <p:attrNameLst>
                                          <p:attrName>ppt_x</p:attrName>
                                          <p:attrName>ppt_y</p:attrName>
                                        </p:attrNameLst>
                                      </p:cBhvr>
                                    </p:animMotion>
                                  </p:childTnLst>
                                </p:cTn>
                              </p:par>
                              <p:par>
                                <p:cTn id="10" presetID="1" presetClass="entr" presetSubtype="0" fill="hold" nodeType="withEffect">
                                  <p:stCondLst>
                                    <p:cond delay="75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xit" presetSubtype="0" fill="hold" nodeType="withEffect">
                                  <p:stCondLst>
                                    <p:cond delay="750"/>
                                  </p:stCondLst>
                                  <p:childTnLst>
                                    <p:set>
                                      <p:cBhvr>
                                        <p:cTn id="13" dur="1" fill="hold">
                                          <p:stCondLst>
                                            <p:cond delay="0"/>
                                          </p:stCondLst>
                                        </p:cTn>
                                        <p:tgtEl>
                                          <p:spTgt spid="10"/>
                                        </p:tgtEl>
                                        <p:attrNameLst>
                                          <p:attrName>style.visibility</p:attrName>
                                        </p:attrNameLst>
                                      </p:cBhvr>
                                      <p:to>
                                        <p:strVal val="hidden"/>
                                      </p:to>
                                    </p:set>
                                  </p:childTnLst>
                                </p:cTn>
                              </p:par>
                              <p:par>
                                <p:cTn id="14" presetID="44" presetClass="path" presetSubtype="0" accel="50000" decel="50000" fill="hold" nodeType="withEffect">
                                  <p:stCondLst>
                                    <p:cond delay="750"/>
                                  </p:stCondLst>
                                  <p:childTnLst>
                                    <p:animMotion origin="layout" path="M 3.54167E-6 -0.00092 L 0.04661 -0.04097 C 0.05638 -0.05 0.07096 -0.05486 0.08632 -0.05486 C 0.10377 -0.05486 0.1177 -0.05 0.12747 -0.04097 L 0.17422 -0.00092 " pathEditMode="relative" rAng="0" ptsTypes="AAAAA">
                                      <p:cBhvr>
                                        <p:cTn id="15" dur="500" fill="hold"/>
                                        <p:tgtEl>
                                          <p:spTgt spid="12"/>
                                        </p:tgtEl>
                                        <p:attrNameLst>
                                          <p:attrName>ppt_x</p:attrName>
                                          <p:attrName>ppt_y</p:attrName>
                                        </p:attrNameLst>
                                      </p:cBhvr>
                                      <p:rCtr x="8711" y="-2708"/>
                                    </p:animMotion>
                                  </p:childTnLst>
                                </p:cTn>
                              </p:par>
                              <p:par>
                                <p:cTn id="16" presetID="42" presetClass="exit" presetSubtype="0" fill="hold" nodeType="withEffect">
                                  <p:stCondLst>
                                    <p:cond delay="1250"/>
                                  </p:stCondLst>
                                  <p:childTnLst>
                                    <p:animEffect transition="out" filter="fade">
                                      <p:cBhvr>
                                        <p:cTn id="17" dur="250"/>
                                        <p:tgtEl>
                                          <p:spTgt spid="12"/>
                                        </p:tgtEl>
                                      </p:cBhvr>
                                    </p:animEffect>
                                    <p:anim calcmode="lin" valueType="num">
                                      <p:cBhvr>
                                        <p:cTn id="18" dur="250"/>
                                        <p:tgtEl>
                                          <p:spTgt spid="12"/>
                                        </p:tgtEl>
                                        <p:attrNameLst>
                                          <p:attrName>ppt_x</p:attrName>
                                        </p:attrNameLst>
                                      </p:cBhvr>
                                      <p:tavLst>
                                        <p:tav tm="0">
                                          <p:val>
                                            <p:strVal val="ppt_x"/>
                                          </p:val>
                                        </p:tav>
                                        <p:tav tm="100000">
                                          <p:val>
                                            <p:strVal val="ppt_x"/>
                                          </p:val>
                                        </p:tav>
                                      </p:tavLst>
                                    </p:anim>
                                    <p:anim calcmode="lin" valueType="num">
                                      <p:cBhvr>
                                        <p:cTn id="19" dur="250"/>
                                        <p:tgtEl>
                                          <p:spTgt spid="12"/>
                                        </p:tgtEl>
                                        <p:attrNameLst>
                                          <p:attrName>ppt_y</p:attrName>
                                        </p:attrNameLst>
                                      </p:cBhvr>
                                      <p:tavLst>
                                        <p:tav tm="0">
                                          <p:val>
                                            <p:strVal val="ppt_y"/>
                                          </p:val>
                                        </p:tav>
                                        <p:tav tm="100000">
                                          <p:val>
                                            <p:strVal val="ppt_y+.1"/>
                                          </p:val>
                                        </p:tav>
                                      </p:tavLst>
                                    </p:anim>
                                    <p:set>
                                      <p:cBhvr>
                                        <p:cTn id="20" dur="1" fill="hold">
                                          <p:stCondLst>
                                            <p:cond delay="249"/>
                                          </p:stCondLst>
                                        </p:cTn>
                                        <p:tgtEl>
                                          <p:spTgt spid="12"/>
                                        </p:tgtEl>
                                        <p:attrNameLst>
                                          <p:attrName>style.visibility</p:attrName>
                                        </p:attrNameLst>
                                      </p:cBhvr>
                                      <p:to>
                                        <p:strVal val="hidden"/>
                                      </p:to>
                                    </p:set>
                                  </p:childTnLst>
                                </p:cTn>
                              </p:par>
                              <p:par>
                                <p:cTn id="21" presetID="1" presetClass="exit" presetSubtype="0" fill="hold" nodeType="withEffect">
                                  <p:stCondLst>
                                    <p:cond delay="125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B532FF1-D050-44E0-BA20-84AC11E4F975}"/>
              </a:ext>
            </a:extLst>
          </p:cNvPr>
          <p:cNvSpPr/>
          <p:nvPr/>
        </p:nvSpPr>
        <p:spPr>
          <a:xfrm>
            <a:off x="990602" y="1615907"/>
            <a:ext cx="10146932" cy="3438693"/>
          </a:xfrm>
          <a:custGeom>
            <a:avLst/>
            <a:gdLst>
              <a:gd name="connsiteX0" fmla="*/ 0 w 10146932"/>
              <a:gd name="connsiteY0" fmla="*/ 573127 h 3438693"/>
              <a:gd name="connsiteX1" fmla="*/ 573127 w 10146932"/>
              <a:gd name="connsiteY1" fmla="*/ 0 h 3438693"/>
              <a:gd name="connsiteX2" fmla="*/ 995467 w 10146932"/>
              <a:gd name="connsiteY2" fmla="*/ 0 h 3438693"/>
              <a:gd name="connsiteX3" fmla="*/ 1777833 w 10146932"/>
              <a:gd name="connsiteY3" fmla="*/ 0 h 3438693"/>
              <a:gd name="connsiteX4" fmla="*/ 2200173 w 10146932"/>
              <a:gd name="connsiteY4" fmla="*/ 0 h 3438693"/>
              <a:gd name="connsiteX5" fmla="*/ 3072546 w 10146932"/>
              <a:gd name="connsiteY5" fmla="*/ 0 h 3438693"/>
              <a:gd name="connsiteX6" fmla="*/ 3494886 w 10146932"/>
              <a:gd name="connsiteY6" fmla="*/ 0 h 3438693"/>
              <a:gd name="connsiteX7" fmla="*/ 4367259 w 10146932"/>
              <a:gd name="connsiteY7" fmla="*/ 0 h 3438693"/>
              <a:gd name="connsiteX8" fmla="*/ 4789598 w 10146932"/>
              <a:gd name="connsiteY8" fmla="*/ 0 h 3438693"/>
              <a:gd name="connsiteX9" fmla="*/ 5481958 w 10146932"/>
              <a:gd name="connsiteY9" fmla="*/ 0 h 3438693"/>
              <a:gd name="connsiteX10" fmla="*/ 5994305 w 10146932"/>
              <a:gd name="connsiteY10" fmla="*/ 0 h 3438693"/>
              <a:gd name="connsiteX11" fmla="*/ 6416644 w 10146932"/>
              <a:gd name="connsiteY11" fmla="*/ 0 h 3438693"/>
              <a:gd name="connsiteX12" fmla="*/ 7199011 w 10146932"/>
              <a:gd name="connsiteY12" fmla="*/ 0 h 3438693"/>
              <a:gd name="connsiteX13" fmla="*/ 7621350 w 10146932"/>
              <a:gd name="connsiteY13" fmla="*/ 0 h 3438693"/>
              <a:gd name="connsiteX14" fmla="*/ 8403717 w 10146932"/>
              <a:gd name="connsiteY14" fmla="*/ 0 h 3438693"/>
              <a:gd name="connsiteX15" fmla="*/ 9573805 w 10146932"/>
              <a:gd name="connsiteY15" fmla="*/ 0 h 3438693"/>
              <a:gd name="connsiteX16" fmla="*/ 10146932 w 10146932"/>
              <a:gd name="connsiteY16" fmla="*/ 573127 h 3438693"/>
              <a:gd name="connsiteX17" fmla="*/ 10146932 w 10146932"/>
              <a:gd name="connsiteY17" fmla="*/ 1123312 h 3438693"/>
              <a:gd name="connsiteX18" fmla="*/ 10146932 w 10146932"/>
              <a:gd name="connsiteY18" fmla="*/ 1650573 h 3438693"/>
              <a:gd name="connsiteX19" fmla="*/ 10146932 w 10146932"/>
              <a:gd name="connsiteY19" fmla="*/ 2246607 h 3438693"/>
              <a:gd name="connsiteX20" fmla="*/ 10146932 w 10146932"/>
              <a:gd name="connsiteY20" fmla="*/ 2865566 h 3438693"/>
              <a:gd name="connsiteX21" fmla="*/ 9573805 w 10146932"/>
              <a:gd name="connsiteY21" fmla="*/ 3438693 h 3438693"/>
              <a:gd name="connsiteX22" fmla="*/ 9151465 w 10146932"/>
              <a:gd name="connsiteY22" fmla="*/ 3438693 h 3438693"/>
              <a:gd name="connsiteX23" fmla="*/ 8369099 w 10146932"/>
              <a:gd name="connsiteY23" fmla="*/ 3438693 h 3438693"/>
              <a:gd name="connsiteX24" fmla="*/ 7676739 w 10146932"/>
              <a:gd name="connsiteY24" fmla="*/ 3438693 h 3438693"/>
              <a:gd name="connsiteX25" fmla="*/ 6984379 w 10146932"/>
              <a:gd name="connsiteY25" fmla="*/ 3438693 h 3438693"/>
              <a:gd name="connsiteX26" fmla="*/ 6112006 w 10146932"/>
              <a:gd name="connsiteY26" fmla="*/ 3438693 h 3438693"/>
              <a:gd name="connsiteX27" fmla="*/ 5239632 w 10146932"/>
              <a:gd name="connsiteY27" fmla="*/ 3438693 h 3438693"/>
              <a:gd name="connsiteX28" fmla="*/ 4727286 w 10146932"/>
              <a:gd name="connsiteY28" fmla="*/ 3438693 h 3438693"/>
              <a:gd name="connsiteX29" fmla="*/ 4304947 w 10146932"/>
              <a:gd name="connsiteY29" fmla="*/ 3438693 h 3438693"/>
              <a:gd name="connsiteX30" fmla="*/ 3792600 w 10146932"/>
              <a:gd name="connsiteY30" fmla="*/ 3438693 h 3438693"/>
              <a:gd name="connsiteX31" fmla="*/ 3190247 w 10146932"/>
              <a:gd name="connsiteY31" fmla="*/ 3438693 h 3438693"/>
              <a:gd name="connsiteX32" fmla="*/ 2767908 w 10146932"/>
              <a:gd name="connsiteY32" fmla="*/ 3438693 h 3438693"/>
              <a:gd name="connsiteX33" fmla="*/ 2345568 w 10146932"/>
              <a:gd name="connsiteY33" fmla="*/ 3438693 h 3438693"/>
              <a:gd name="connsiteX34" fmla="*/ 1743215 w 10146932"/>
              <a:gd name="connsiteY34" fmla="*/ 3438693 h 3438693"/>
              <a:gd name="connsiteX35" fmla="*/ 573127 w 10146932"/>
              <a:gd name="connsiteY35" fmla="*/ 3438693 h 3438693"/>
              <a:gd name="connsiteX36" fmla="*/ 0 w 10146932"/>
              <a:gd name="connsiteY36" fmla="*/ 2865566 h 3438693"/>
              <a:gd name="connsiteX37" fmla="*/ 0 w 10146932"/>
              <a:gd name="connsiteY37" fmla="*/ 2361229 h 3438693"/>
              <a:gd name="connsiteX38" fmla="*/ 0 w 10146932"/>
              <a:gd name="connsiteY38" fmla="*/ 1811044 h 3438693"/>
              <a:gd name="connsiteX39" fmla="*/ 0 w 10146932"/>
              <a:gd name="connsiteY39" fmla="*/ 1260859 h 3438693"/>
              <a:gd name="connsiteX40" fmla="*/ 0 w 10146932"/>
              <a:gd name="connsiteY40" fmla="*/ 573127 h 3438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146932" h="3438693" fill="none" extrusionOk="0">
                <a:moveTo>
                  <a:pt x="0" y="573127"/>
                </a:moveTo>
                <a:cubicBezTo>
                  <a:pt x="4379" y="229348"/>
                  <a:pt x="264001" y="6211"/>
                  <a:pt x="573127" y="0"/>
                </a:cubicBezTo>
                <a:cubicBezTo>
                  <a:pt x="754070" y="15494"/>
                  <a:pt x="838707" y="-8943"/>
                  <a:pt x="995467" y="0"/>
                </a:cubicBezTo>
                <a:cubicBezTo>
                  <a:pt x="1152227" y="8943"/>
                  <a:pt x="1537103" y="-14265"/>
                  <a:pt x="1777833" y="0"/>
                </a:cubicBezTo>
                <a:cubicBezTo>
                  <a:pt x="2018563" y="14265"/>
                  <a:pt x="1998182" y="16430"/>
                  <a:pt x="2200173" y="0"/>
                </a:cubicBezTo>
                <a:cubicBezTo>
                  <a:pt x="2402164" y="-16430"/>
                  <a:pt x="2880975" y="-21686"/>
                  <a:pt x="3072546" y="0"/>
                </a:cubicBezTo>
                <a:cubicBezTo>
                  <a:pt x="3264117" y="21686"/>
                  <a:pt x="3321529" y="16358"/>
                  <a:pt x="3494886" y="0"/>
                </a:cubicBezTo>
                <a:cubicBezTo>
                  <a:pt x="3668243" y="-16358"/>
                  <a:pt x="4018380" y="43390"/>
                  <a:pt x="4367259" y="0"/>
                </a:cubicBezTo>
                <a:cubicBezTo>
                  <a:pt x="4716138" y="-43390"/>
                  <a:pt x="4631893" y="19471"/>
                  <a:pt x="4789598" y="0"/>
                </a:cubicBezTo>
                <a:cubicBezTo>
                  <a:pt x="4947303" y="-19471"/>
                  <a:pt x="5188978" y="-2846"/>
                  <a:pt x="5481958" y="0"/>
                </a:cubicBezTo>
                <a:cubicBezTo>
                  <a:pt x="5774938" y="2846"/>
                  <a:pt x="5811286" y="4317"/>
                  <a:pt x="5994305" y="0"/>
                </a:cubicBezTo>
                <a:cubicBezTo>
                  <a:pt x="6177324" y="-4317"/>
                  <a:pt x="6311722" y="-9025"/>
                  <a:pt x="6416644" y="0"/>
                </a:cubicBezTo>
                <a:cubicBezTo>
                  <a:pt x="6521566" y="9025"/>
                  <a:pt x="6854057" y="-8750"/>
                  <a:pt x="7199011" y="0"/>
                </a:cubicBezTo>
                <a:cubicBezTo>
                  <a:pt x="7543965" y="8750"/>
                  <a:pt x="7442467" y="-656"/>
                  <a:pt x="7621350" y="0"/>
                </a:cubicBezTo>
                <a:cubicBezTo>
                  <a:pt x="7800233" y="656"/>
                  <a:pt x="8072641" y="2697"/>
                  <a:pt x="8403717" y="0"/>
                </a:cubicBezTo>
                <a:cubicBezTo>
                  <a:pt x="8734793" y="-2697"/>
                  <a:pt x="9309498" y="-11144"/>
                  <a:pt x="9573805" y="0"/>
                </a:cubicBezTo>
                <a:cubicBezTo>
                  <a:pt x="9935967" y="-7985"/>
                  <a:pt x="10170921" y="247754"/>
                  <a:pt x="10146932" y="573127"/>
                </a:cubicBezTo>
                <a:cubicBezTo>
                  <a:pt x="10125690" y="725753"/>
                  <a:pt x="10138989" y="928327"/>
                  <a:pt x="10146932" y="1123312"/>
                </a:cubicBezTo>
                <a:cubicBezTo>
                  <a:pt x="10154875" y="1318298"/>
                  <a:pt x="10157744" y="1417285"/>
                  <a:pt x="10146932" y="1650573"/>
                </a:cubicBezTo>
                <a:cubicBezTo>
                  <a:pt x="10136120" y="1883861"/>
                  <a:pt x="10169920" y="2036356"/>
                  <a:pt x="10146932" y="2246607"/>
                </a:cubicBezTo>
                <a:cubicBezTo>
                  <a:pt x="10123944" y="2456858"/>
                  <a:pt x="10122731" y="2651517"/>
                  <a:pt x="10146932" y="2865566"/>
                </a:cubicBezTo>
                <a:cubicBezTo>
                  <a:pt x="10162416" y="3167101"/>
                  <a:pt x="9857108" y="3438835"/>
                  <a:pt x="9573805" y="3438693"/>
                </a:cubicBezTo>
                <a:cubicBezTo>
                  <a:pt x="9381129" y="3457640"/>
                  <a:pt x="9307052" y="3445213"/>
                  <a:pt x="9151465" y="3438693"/>
                </a:cubicBezTo>
                <a:cubicBezTo>
                  <a:pt x="8995878" y="3432173"/>
                  <a:pt x="8608358" y="3449695"/>
                  <a:pt x="8369099" y="3438693"/>
                </a:cubicBezTo>
                <a:cubicBezTo>
                  <a:pt x="8129840" y="3427691"/>
                  <a:pt x="7901342" y="3444730"/>
                  <a:pt x="7676739" y="3438693"/>
                </a:cubicBezTo>
                <a:cubicBezTo>
                  <a:pt x="7452136" y="3432656"/>
                  <a:pt x="7178524" y="3450880"/>
                  <a:pt x="6984379" y="3438693"/>
                </a:cubicBezTo>
                <a:cubicBezTo>
                  <a:pt x="6790234" y="3426506"/>
                  <a:pt x="6440056" y="3417166"/>
                  <a:pt x="6112006" y="3438693"/>
                </a:cubicBezTo>
                <a:cubicBezTo>
                  <a:pt x="5783956" y="3460220"/>
                  <a:pt x="5509112" y="3428557"/>
                  <a:pt x="5239632" y="3438693"/>
                </a:cubicBezTo>
                <a:cubicBezTo>
                  <a:pt x="4970152" y="3448829"/>
                  <a:pt x="4962407" y="3433359"/>
                  <a:pt x="4727286" y="3438693"/>
                </a:cubicBezTo>
                <a:cubicBezTo>
                  <a:pt x="4492165" y="3444027"/>
                  <a:pt x="4448580" y="3418764"/>
                  <a:pt x="4304947" y="3438693"/>
                </a:cubicBezTo>
                <a:cubicBezTo>
                  <a:pt x="4161314" y="3458622"/>
                  <a:pt x="4034649" y="3413708"/>
                  <a:pt x="3792600" y="3438693"/>
                </a:cubicBezTo>
                <a:cubicBezTo>
                  <a:pt x="3550551" y="3463678"/>
                  <a:pt x="3346799" y="3422143"/>
                  <a:pt x="3190247" y="3438693"/>
                </a:cubicBezTo>
                <a:cubicBezTo>
                  <a:pt x="3033695" y="3455243"/>
                  <a:pt x="2942475" y="3426984"/>
                  <a:pt x="2767908" y="3438693"/>
                </a:cubicBezTo>
                <a:cubicBezTo>
                  <a:pt x="2593341" y="3450402"/>
                  <a:pt x="2543735" y="3426228"/>
                  <a:pt x="2345568" y="3438693"/>
                </a:cubicBezTo>
                <a:cubicBezTo>
                  <a:pt x="2147401" y="3451158"/>
                  <a:pt x="1976122" y="3423818"/>
                  <a:pt x="1743215" y="3438693"/>
                </a:cubicBezTo>
                <a:cubicBezTo>
                  <a:pt x="1510308" y="3453568"/>
                  <a:pt x="951239" y="3483621"/>
                  <a:pt x="573127" y="3438693"/>
                </a:cubicBezTo>
                <a:cubicBezTo>
                  <a:pt x="239383" y="3496200"/>
                  <a:pt x="-11474" y="3163385"/>
                  <a:pt x="0" y="2865566"/>
                </a:cubicBezTo>
                <a:cubicBezTo>
                  <a:pt x="23939" y="2737133"/>
                  <a:pt x="8579" y="2606341"/>
                  <a:pt x="0" y="2361229"/>
                </a:cubicBezTo>
                <a:cubicBezTo>
                  <a:pt x="-8579" y="2116117"/>
                  <a:pt x="-15453" y="2083403"/>
                  <a:pt x="0" y="1811044"/>
                </a:cubicBezTo>
                <a:cubicBezTo>
                  <a:pt x="15453" y="1538685"/>
                  <a:pt x="25945" y="1485738"/>
                  <a:pt x="0" y="1260859"/>
                </a:cubicBezTo>
                <a:cubicBezTo>
                  <a:pt x="-25945" y="1035981"/>
                  <a:pt x="18413" y="905490"/>
                  <a:pt x="0" y="573127"/>
                </a:cubicBezTo>
                <a:close/>
              </a:path>
              <a:path w="10146932" h="3438693" stroke="0" extrusionOk="0">
                <a:moveTo>
                  <a:pt x="0" y="573127"/>
                </a:moveTo>
                <a:cubicBezTo>
                  <a:pt x="54980" y="252393"/>
                  <a:pt x="244916" y="14275"/>
                  <a:pt x="573127" y="0"/>
                </a:cubicBezTo>
                <a:cubicBezTo>
                  <a:pt x="757931" y="17017"/>
                  <a:pt x="1065203" y="35439"/>
                  <a:pt x="1355494" y="0"/>
                </a:cubicBezTo>
                <a:cubicBezTo>
                  <a:pt x="1645785" y="-35439"/>
                  <a:pt x="1761970" y="19859"/>
                  <a:pt x="1867840" y="0"/>
                </a:cubicBezTo>
                <a:cubicBezTo>
                  <a:pt x="1973710" y="-19859"/>
                  <a:pt x="2141214" y="-12595"/>
                  <a:pt x="2290179" y="0"/>
                </a:cubicBezTo>
                <a:cubicBezTo>
                  <a:pt x="2439144" y="12595"/>
                  <a:pt x="2831576" y="9263"/>
                  <a:pt x="2982539" y="0"/>
                </a:cubicBezTo>
                <a:cubicBezTo>
                  <a:pt x="3133502" y="-9263"/>
                  <a:pt x="3318697" y="22492"/>
                  <a:pt x="3584892" y="0"/>
                </a:cubicBezTo>
                <a:cubicBezTo>
                  <a:pt x="3851087" y="-22492"/>
                  <a:pt x="4004175" y="-30160"/>
                  <a:pt x="4277252" y="0"/>
                </a:cubicBezTo>
                <a:cubicBezTo>
                  <a:pt x="4550329" y="30160"/>
                  <a:pt x="4651345" y="-15748"/>
                  <a:pt x="4879605" y="0"/>
                </a:cubicBezTo>
                <a:cubicBezTo>
                  <a:pt x="5107865" y="15748"/>
                  <a:pt x="5156974" y="-16325"/>
                  <a:pt x="5301945" y="0"/>
                </a:cubicBezTo>
                <a:cubicBezTo>
                  <a:pt x="5446916" y="16325"/>
                  <a:pt x="5896098" y="5065"/>
                  <a:pt x="6174318" y="0"/>
                </a:cubicBezTo>
                <a:cubicBezTo>
                  <a:pt x="6452538" y="-5065"/>
                  <a:pt x="6452094" y="-9326"/>
                  <a:pt x="6596658" y="0"/>
                </a:cubicBezTo>
                <a:cubicBezTo>
                  <a:pt x="6741222" y="9326"/>
                  <a:pt x="7131413" y="753"/>
                  <a:pt x="7289018" y="0"/>
                </a:cubicBezTo>
                <a:cubicBezTo>
                  <a:pt x="7446623" y="-753"/>
                  <a:pt x="7550701" y="2028"/>
                  <a:pt x="7801364" y="0"/>
                </a:cubicBezTo>
                <a:cubicBezTo>
                  <a:pt x="8052027" y="-2028"/>
                  <a:pt x="8136982" y="-16894"/>
                  <a:pt x="8403717" y="0"/>
                </a:cubicBezTo>
                <a:cubicBezTo>
                  <a:pt x="8670452" y="16894"/>
                  <a:pt x="9072688" y="27298"/>
                  <a:pt x="9573805" y="0"/>
                </a:cubicBezTo>
                <a:cubicBezTo>
                  <a:pt x="9876565" y="28157"/>
                  <a:pt x="10149547" y="194486"/>
                  <a:pt x="10146932" y="573127"/>
                </a:cubicBezTo>
                <a:cubicBezTo>
                  <a:pt x="10123655" y="820077"/>
                  <a:pt x="10133253" y="845136"/>
                  <a:pt x="10146932" y="1100388"/>
                </a:cubicBezTo>
                <a:cubicBezTo>
                  <a:pt x="10160611" y="1355640"/>
                  <a:pt x="10154653" y="1523685"/>
                  <a:pt x="10146932" y="1673498"/>
                </a:cubicBezTo>
                <a:cubicBezTo>
                  <a:pt x="10139212" y="1823311"/>
                  <a:pt x="10124928" y="2047524"/>
                  <a:pt x="10146932" y="2223683"/>
                </a:cubicBezTo>
                <a:cubicBezTo>
                  <a:pt x="10168936" y="2399843"/>
                  <a:pt x="10166468" y="2737175"/>
                  <a:pt x="10146932" y="2865566"/>
                </a:cubicBezTo>
                <a:cubicBezTo>
                  <a:pt x="10119689" y="3186264"/>
                  <a:pt x="9898483" y="3451879"/>
                  <a:pt x="9573805" y="3438693"/>
                </a:cubicBezTo>
                <a:cubicBezTo>
                  <a:pt x="9385460" y="3448633"/>
                  <a:pt x="9270299" y="3450169"/>
                  <a:pt x="9061459" y="3438693"/>
                </a:cubicBezTo>
                <a:cubicBezTo>
                  <a:pt x="8852619" y="3427217"/>
                  <a:pt x="8556836" y="3470360"/>
                  <a:pt x="8279092" y="3438693"/>
                </a:cubicBezTo>
                <a:cubicBezTo>
                  <a:pt x="8001348" y="3407026"/>
                  <a:pt x="7973020" y="3422519"/>
                  <a:pt x="7856753" y="3438693"/>
                </a:cubicBezTo>
                <a:cubicBezTo>
                  <a:pt x="7740486" y="3454867"/>
                  <a:pt x="7535517" y="3432394"/>
                  <a:pt x="7344406" y="3438693"/>
                </a:cubicBezTo>
                <a:cubicBezTo>
                  <a:pt x="7153295" y="3444992"/>
                  <a:pt x="6859394" y="3434036"/>
                  <a:pt x="6472033" y="3438693"/>
                </a:cubicBezTo>
                <a:cubicBezTo>
                  <a:pt x="6084672" y="3443350"/>
                  <a:pt x="6134833" y="3454464"/>
                  <a:pt x="6049693" y="3438693"/>
                </a:cubicBezTo>
                <a:cubicBezTo>
                  <a:pt x="5964553" y="3422922"/>
                  <a:pt x="5799357" y="3453951"/>
                  <a:pt x="5627354" y="3438693"/>
                </a:cubicBezTo>
                <a:cubicBezTo>
                  <a:pt x="5455351" y="3423435"/>
                  <a:pt x="4987701" y="3417698"/>
                  <a:pt x="4754980" y="3438693"/>
                </a:cubicBezTo>
                <a:cubicBezTo>
                  <a:pt x="4522259" y="3459688"/>
                  <a:pt x="4136407" y="3466998"/>
                  <a:pt x="3972614" y="3438693"/>
                </a:cubicBezTo>
                <a:cubicBezTo>
                  <a:pt x="3808821" y="3410388"/>
                  <a:pt x="3685876" y="3449735"/>
                  <a:pt x="3550274" y="3438693"/>
                </a:cubicBezTo>
                <a:cubicBezTo>
                  <a:pt x="3414672" y="3427651"/>
                  <a:pt x="3222434" y="3464502"/>
                  <a:pt x="2947921" y="3438693"/>
                </a:cubicBezTo>
                <a:cubicBezTo>
                  <a:pt x="2673408" y="3412884"/>
                  <a:pt x="2624994" y="3444183"/>
                  <a:pt x="2525582" y="3438693"/>
                </a:cubicBezTo>
                <a:cubicBezTo>
                  <a:pt x="2426170" y="3433203"/>
                  <a:pt x="2156335" y="3429251"/>
                  <a:pt x="2013235" y="3438693"/>
                </a:cubicBezTo>
                <a:cubicBezTo>
                  <a:pt x="1870135" y="3448135"/>
                  <a:pt x="1691577" y="3426959"/>
                  <a:pt x="1590896" y="3438693"/>
                </a:cubicBezTo>
                <a:cubicBezTo>
                  <a:pt x="1490215" y="3450427"/>
                  <a:pt x="1344625" y="3438098"/>
                  <a:pt x="1168556" y="3438693"/>
                </a:cubicBezTo>
                <a:cubicBezTo>
                  <a:pt x="992487" y="3439288"/>
                  <a:pt x="816577" y="3426893"/>
                  <a:pt x="573127" y="3438693"/>
                </a:cubicBezTo>
                <a:cubicBezTo>
                  <a:pt x="204427" y="3400767"/>
                  <a:pt x="-73797" y="3188747"/>
                  <a:pt x="0" y="2865566"/>
                </a:cubicBezTo>
                <a:cubicBezTo>
                  <a:pt x="6785" y="2746210"/>
                  <a:pt x="16679" y="2438948"/>
                  <a:pt x="0" y="2292456"/>
                </a:cubicBezTo>
                <a:cubicBezTo>
                  <a:pt x="-16679" y="2145964"/>
                  <a:pt x="-16842" y="1981410"/>
                  <a:pt x="0" y="1765195"/>
                </a:cubicBezTo>
                <a:cubicBezTo>
                  <a:pt x="16842" y="1548980"/>
                  <a:pt x="-3776" y="1364828"/>
                  <a:pt x="0" y="1215010"/>
                </a:cubicBezTo>
                <a:cubicBezTo>
                  <a:pt x="3776" y="1065193"/>
                  <a:pt x="-8041" y="762801"/>
                  <a:pt x="0" y="573127"/>
                </a:cubicBezTo>
                <a:close/>
              </a:path>
            </a:pathLst>
          </a:custGeom>
          <a:ln w="57150">
            <a:solidFill>
              <a:schemeClr val="accent4"/>
            </a:solidFill>
            <a:extLst>
              <a:ext uri="{C807C97D-BFC1-408E-A445-0C87EB9F89A2}">
                <ask:lineSketchStyleProps xmlns:ask="http://schemas.microsoft.com/office/drawing/2018/sketchyshapes" sd="2851438394">
                  <a:prstGeom prst="roundRect">
                    <a:avLst/>
                  </a:prstGeom>
                  <ask:type>
                    <ask:lineSketchFreehand/>
                  </ask:type>
                </ask:lineSketchStyleProps>
              </a:ext>
            </a:extLst>
          </a:ln>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7" name="TextBox 6">
            <a:extLst>
              <a:ext uri="{FF2B5EF4-FFF2-40B4-BE49-F238E27FC236}">
                <a16:creationId xmlns:a16="http://schemas.microsoft.com/office/drawing/2014/main" id="{7369307B-7A4F-4775-A2DE-AD20B046B5D5}"/>
              </a:ext>
            </a:extLst>
          </p:cNvPr>
          <p:cNvSpPr txBox="1"/>
          <p:nvPr/>
        </p:nvSpPr>
        <p:spPr>
          <a:xfrm>
            <a:off x="1200150" y="1932925"/>
            <a:ext cx="9715501" cy="286232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36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Mùa hè của Diệu là những lần đến nhà bà cụ Khởi ở cuối làng. Bà bị mù nhưng vẫn có thể làm hết mọi việc trong nhà. Bà đi không cần gậy dò đường. Diệu thường tỉ tê trò chuyện với bà. Bà là cả một kho chuyện thú vị.</a:t>
            </a:r>
            <a:endPar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任意多边形: 形状 40">
            <a:extLst>
              <a:ext uri="{FF2B5EF4-FFF2-40B4-BE49-F238E27FC236}">
                <a16:creationId xmlns:a16="http://schemas.microsoft.com/office/drawing/2014/main" id="{633D2425-AD01-42D4-9C27-FCEC801D787E}"/>
              </a:ext>
            </a:extLst>
          </p:cNvPr>
          <p:cNvSpPr/>
          <p:nvPr/>
        </p:nvSpPr>
        <p:spPr>
          <a:xfrm>
            <a:off x="3764754" y="267285"/>
            <a:ext cx="4892609"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9" name="TextBox 8">
            <a:extLst>
              <a:ext uri="{FF2B5EF4-FFF2-40B4-BE49-F238E27FC236}">
                <a16:creationId xmlns:a16="http://schemas.microsoft.com/office/drawing/2014/main" id="{E5D60398-0A97-4174-B6EA-2DAD51BDF1BD}"/>
              </a:ext>
            </a:extLst>
          </p:cNvPr>
          <p:cNvSpPr txBox="1"/>
          <p:nvPr/>
        </p:nvSpPr>
        <p:spPr>
          <a:xfrm>
            <a:off x="3713135" y="264924"/>
            <a:ext cx="49997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nối</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tiếp</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descr="A picture containing icon&#10;&#10;Description automatically generated">
            <a:extLst>
              <a:ext uri="{FF2B5EF4-FFF2-40B4-BE49-F238E27FC236}">
                <a16:creationId xmlns:a16="http://schemas.microsoft.com/office/drawing/2014/main" id="{E9D8FCAE-C4E4-4471-B3A9-4BEF2B3D4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89822" y="125701"/>
            <a:ext cx="1078849" cy="845498"/>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668652B4-60E2-4F9A-8FDB-16A5BF578F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35156" y="508291"/>
            <a:ext cx="594282" cy="547448"/>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230270D4-64E1-4989-9145-8900EDDE0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356307" y="123340"/>
            <a:ext cx="1078849" cy="845498"/>
          </a:xfrm>
          <a:prstGeom prst="rect">
            <a:avLst/>
          </a:prstGeom>
        </p:spPr>
      </p:pic>
      <p:sp>
        <p:nvSpPr>
          <p:cNvPr id="2" name="Teardrop 1">
            <a:extLst>
              <a:ext uri="{FF2B5EF4-FFF2-40B4-BE49-F238E27FC236}">
                <a16:creationId xmlns:a16="http://schemas.microsoft.com/office/drawing/2014/main" id="{4FA24E1F-76DE-8AF5-FCA8-8C6BEA58FEAF}"/>
              </a:ext>
            </a:extLst>
          </p:cNvPr>
          <p:cNvSpPr/>
          <p:nvPr/>
        </p:nvSpPr>
        <p:spPr>
          <a:xfrm>
            <a:off x="1276349" y="2037571"/>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3</a:t>
            </a:r>
          </a:p>
        </p:txBody>
      </p:sp>
    </p:spTree>
    <p:extLst>
      <p:ext uri="{BB962C8B-B14F-4D97-AF65-F5344CB8AC3E}">
        <p14:creationId xmlns:p14="http://schemas.microsoft.com/office/powerpoint/2010/main" val="136012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0" presetClass="path" presetSubtype="0" accel="50000" decel="50000" fill="hold" nodeType="withEffect">
                                  <p:stCondLst>
                                    <p:cond delay="0"/>
                                  </p:stCondLst>
                                  <p:childTnLst>
                                    <p:animMotion origin="layout" path="M -3.75E-6 0.01296 L -3.75E-6 0.0132 C 0.00261 0.00972 0.00469 0.0044 0.00795 0.00301 C 0.01342 0.00023 0.01927 0.00185 0.025 0.00093 C 0.02683 0.00046 0.02878 -0.00046 0.0306 -0.00116 C 0.03295 -0.00185 0.03516 -0.00255 0.0375 -0.00301 C 0.04545 -0.00208 0.0543 -0.00139 0.0625 0.00093 C 0.06615 0.00208 0.06706 0.00324 0.07045 0.00486 C 0.07305 0.00625 0.07565 0.00764 0.07839 0.00903 C 0.07982 0.00972 0.08138 0.01042 0.08295 0.01111 C 0.08633 0.0125 0.08985 0.0132 0.0931 0.01505 C 0.09662 0.01713 0.09987 0.0206 0.10339 0.02315 C 0.10834 0.02662 0.11081 0.02755 0.11589 0.02917 L 0.12943 0.03333 C 0.14636 0.02824 0.12683 0.03565 0.14206 0.02523 C 0.14493 0.02315 0.14818 0.02292 0.15105 0.02107 C 0.15573 0.01829 0.15769 0.0169 0.16355 0.01505 C 0.16654 0.01412 0.16967 0.01366 0.17266 0.01296 C 0.17383 0.01227 0.17487 0.01111 0.17605 0.01111 C 0.18516 0.01111 0.19427 0.01181 0.20339 0.01296 C 0.20456 0.0132 0.2056 0.01435 0.20677 0.01505 C 0.20834 0.01574 0.20977 0.01644 0.21133 0.01713 C 0.21394 0.01829 0.21667 0.01968 0.21927 0.02107 C 0.22084 0.02315 0.22201 0.02593 0.22383 0.02708 C 0.22943 0.03125 0.23646 0.02824 0.24206 0.02708 C 0.24349 0.02593 0.24493 0.02408 0.24649 0.02315 C 0.24805 0.02222 0.24961 0.02199 0.25105 0.02107 C 0.25339 0.01991 0.25573 0.01852 0.25795 0.01713 C 0.26446 0.0125 0.26511 0.01019 0.27149 0.00903 C 0.27761 0.00787 0.28373 0.00764 0.28972 0.00695 C 0.29727 0.00764 0.30495 0.00764 0.3125 0.00903 C 0.31628 0.00972 0.31993 0.0125 0.32383 0.01296 C 0.328 0.01366 0.33217 0.01412 0.33633 0.01505 C 0.33868 0.01551 0.34089 0.01644 0.3431 0.01713 C 0.34623 0.01783 0.34922 0.01852 0.35222 0.01898 L 0.36016 0.02315 C 0.36133 0.02384 0.3625 0.02454 0.36355 0.02523 C 0.3681 0.02708 0.37279 0.02801 0.37722 0.02917 C 0.37865 0.02894 0.38933 0.02894 0.3931 0.02523 C 0.39558 0.02269 0.39727 0.01829 0.4 0.01713 C 0.40222 0.01597 0.4056 0.01482 0.40795 0.01296 C 0.41368 0.0088 0.41055 0.00903 0.41368 0.00903 L 0.41133 0.00486 " pathEditMode="relative" rAng="0" ptsTypes="AAAAAAAAAAAAAAAAAAAAAAAAAAAAAAAAAAAAAAAAAAA">
                                      <p:cBhvr>
                                        <p:cTn id="9" dur="1000" fill="hold"/>
                                        <p:tgtEl>
                                          <p:spTgt spid="10"/>
                                        </p:tgtEl>
                                        <p:attrNameLst>
                                          <p:attrName>ppt_x</p:attrName>
                                          <p:attrName>ppt_y</p:attrName>
                                        </p:attrNameLst>
                                      </p:cBhvr>
                                      <p:rCtr x="20677" y="208"/>
                                    </p:animMotion>
                                  </p:childTnLst>
                                </p:cTn>
                              </p:par>
                              <p:par>
                                <p:cTn id="10" presetID="1" presetClass="entr" presetSubtype="0" fill="hold" nodeType="withEffect">
                                  <p:stCondLst>
                                    <p:cond delay="75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xit" presetSubtype="0" fill="hold" nodeType="withEffect">
                                  <p:stCondLst>
                                    <p:cond delay="750"/>
                                  </p:stCondLst>
                                  <p:childTnLst>
                                    <p:set>
                                      <p:cBhvr>
                                        <p:cTn id="13" dur="1" fill="hold">
                                          <p:stCondLst>
                                            <p:cond delay="0"/>
                                          </p:stCondLst>
                                        </p:cTn>
                                        <p:tgtEl>
                                          <p:spTgt spid="10"/>
                                        </p:tgtEl>
                                        <p:attrNameLst>
                                          <p:attrName>style.visibility</p:attrName>
                                        </p:attrNameLst>
                                      </p:cBhvr>
                                      <p:to>
                                        <p:strVal val="hidden"/>
                                      </p:to>
                                    </p:set>
                                  </p:childTnLst>
                                </p:cTn>
                              </p:par>
                              <p:par>
                                <p:cTn id="14" presetID="44" presetClass="path" presetSubtype="0" accel="50000" decel="50000" fill="hold" nodeType="withEffect">
                                  <p:stCondLst>
                                    <p:cond delay="750"/>
                                  </p:stCondLst>
                                  <p:childTnLst>
                                    <p:animMotion origin="layout" path="M 2.70833E-6 -0.00093 L 0.04661 -0.04097 C 0.05638 -0.05 0.07096 -0.05486 0.08633 -0.05486 C 0.10377 -0.05486 0.11771 -0.05 0.12747 -0.04097 L 0.17422 -0.00093 " pathEditMode="relative" rAng="0" ptsTypes="AAAAA">
                                      <p:cBhvr>
                                        <p:cTn id="15" dur="500" fill="hold"/>
                                        <p:tgtEl>
                                          <p:spTgt spid="12"/>
                                        </p:tgtEl>
                                        <p:attrNameLst>
                                          <p:attrName>ppt_x</p:attrName>
                                          <p:attrName>ppt_y</p:attrName>
                                        </p:attrNameLst>
                                      </p:cBhvr>
                                      <p:rCtr x="8711" y="-2708"/>
                                    </p:animMotion>
                                  </p:childTnLst>
                                </p:cTn>
                              </p:par>
                              <p:par>
                                <p:cTn id="16" presetID="42" presetClass="exit" presetSubtype="0" fill="hold" nodeType="withEffect">
                                  <p:stCondLst>
                                    <p:cond delay="1250"/>
                                  </p:stCondLst>
                                  <p:childTnLst>
                                    <p:animEffect transition="out" filter="fade">
                                      <p:cBhvr>
                                        <p:cTn id="17" dur="250"/>
                                        <p:tgtEl>
                                          <p:spTgt spid="12"/>
                                        </p:tgtEl>
                                      </p:cBhvr>
                                    </p:animEffect>
                                    <p:anim calcmode="lin" valueType="num">
                                      <p:cBhvr>
                                        <p:cTn id="18" dur="250"/>
                                        <p:tgtEl>
                                          <p:spTgt spid="12"/>
                                        </p:tgtEl>
                                        <p:attrNameLst>
                                          <p:attrName>ppt_x</p:attrName>
                                        </p:attrNameLst>
                                      </p:cBhvr>
                                      <p:tavLst>
                                        <p:tav tm="0">
                                          <p:val>
                                            <p:strVal val="ppt_x"/>
                                          </p:val>
                                        </p:tav>
                                        <p:tav tm="100000">
                                          <p:val>
                                            <p:strVal val="ppt_x"/>
                                          </p:val>
                                        </p:tav>
                                      </p:tavLst>
                                    </p:anim>
                                    <p:anim calcmode="lin" valueType="num">
                                      <p:cBhvr>
                                        <p:cTn id="19" dur="250"/>
                                        <p:tgtEl>
                                          <p:spTgt spid="12"/>
                                        </p:tgtEl>
                                        <p:attrNameLst>
                                          <p:attrName>ppt_y</p:attrName>
                                        </p:attrNameLst>
                                      </p:cBhvr>
                                      <p:tavLst>
                                        <p:tav tm="0">
                                          <p:val>
                                            <p:strVal val="ppt_y"/>
                                          </p:val>
                                        </p:tav>
                                        <p:tav tm="100000">
                                          <p:val>
                                            <p:strVal val="ppt_y+.1"/>
                                          </p:val>
                                        </p:tav>
                                      </p:tavLst>
                                    </p:anim>
                                    <p:set>
                                      <p:cBhvr>
                                        <p:cTn id="20" dur="1" fill="hold">
                                          <p:stCondLst>
                                            <p:cond delay="249"/>
                                          </p:stCondLst>
                                        </p:cTn>
                                        <p:tgtEl>
                                          <p:spTgt spid="12"/>
                                        </p:tgtEl>
                                        <p:attrNameLst>
                                          <p:attrName>style.visibility</p:attrName>
                                        </p:attrNameLst>
                                      </p:cBhvr>
                                      <p:to>
                                        <p:strVal val="hidden"/>
                                      </p:to>
                                    </p:set>
                                  </p:childTnLst>
                                </p:cTn>
                              </p:par>
                              <p:par>
                                <p:cTn id="21" presetID="1" presetClass="exit" presetSubtype="0" fill="hold" nodeType="withEffect">
                                  <p:stCondLst>
                                    <p:cond delay="125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6728685-CBB8-4F19-BE12-A9BA45E456F3}"/>
              </a:ext>
            </a:extLst>
          </p:cNvPr>
          <p:cNvGrpSpPr/>
          <p:nvPr/>
        </p:nvGrpSpPr>
        <p:grpSpPr>
          <a:xfrm>
            <a:off x="3852161" y="-1065168"/>
            <a:ext cx="5218097" cy="2953043"/>
            <a:chOff x="6284646" y="549144"/>
            <a:chExt cx="3711324" cy="2953043"/>
          </a:xfrm>
        </p:grpSpPr>
        <p:pic>
          <p:nvPicPr>
            <p:cNvPr id="7" name="Picture 8">
              <a:extLst>
                <a:ext uri="{FF2B5EF4-FFF2-40B4-BE49-F238E27FC236}">
                  <a16:creationId xmlns:a16="http://schemas.microsoft.com/office/drawing/2014/main" id="{E7EFA457-F899-4333-A642-668758BA9F4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33056" y1="16667" x2="33056" y2="16667"/>
                          <a14:foregroundMark x1="33056" y1="12778" x2="33056" y2="12778"/>
                          <a14:foregroundMark x1="31667" y1="41111" x2="31667" y2="41111"/>
                          <a14:foregroundMark x1="69167" y1="39167" x2="69167" y2="39167"/>
                          <a14:foregroundMark x1="68333" y1="13611" x2="68333" y2="13611"/>
                        </a14:backgroundRemoval>
                      </a14:imgEffect>
                    </a14:imgLayer>
                  </a14:imgProps>
                </a:ext>
                <a:ext uri="{28A0092B-C50C-407E-A947-70E740481C1C}">
                  <a14:useLocalDpi xmlns:a14="http://schemas.microsoft.com/office/drawing/2010/main" val="0"/>
                </a:ext>
              </a:extLst>
            </a:blip>
            <a:srcRect/>
            <a:stretch>
              <a:fillRect/>
            </a:stretch>
          </p:blipFill>
          <p:spPr bwMode="auto">
            <a:xfrm>
              <a:off x="6284646" y="549144"/>
              <a:ext cx="3429000" cy="29530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A3ED33A-BF7F-4C2A-8235-F12D4800849F}"/>
                </a:ext>
              </a:extLst>
            </p:cNvPr>
            <p:cNvSpPr txBox="1"/>
            <p:nvPr/>
          </p:nvSpPr>
          <p:spPr>
            <a:xfrm>
              <a:off x="6773620" y="2007522"/>
              <a:ext cx="32223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a:t>
              </a:r>
              <a:r>
                <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nghĩa</a:t>
              </a:r>
              <a:r>
                <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endPar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9" name="Group 8">
            <a:extLst>
              <a:ext uri="{FF2B5EF4-FFF2-40B4-BE49-F238E27FC236}">
                <a16:creationId xmlns:a16="http://schemas.microsoft.com/office/drawing/2014/main" id="{913605CC-5B7D-42E4-959B-EDFDAF8C7AE5}"/>
              </a:ext>
            </a:extLst>
          </p:cNvPr>
          <p:cNvGrpSpPr/>
          <p:nvPr/>
        </p:nvGrpSpPr>
        <p:grpSpPr>
          <a:xfrm>
            <a:off x="1278246" y="1557923"/>
            <a:ext cx="4029894" cy="1311405"/>
            <a:chOff x="1125043" y="2460755"/>
            <a:chExt cx="3492955" cy="1122363"/>
          </a:xfrm>
        </p:grpSpPr>
        <p:pic>
          <p:nvPicPr>
            <p:cNvPr id="10" name="Picture 2">
              <a:extLst>
                <a:ext uri="{FF2B5EF4-FFF2-40B4-BE49-F238E27FC236}">
                  <a16:creationId xmlns:a16="http://schemas.microsoft.com/office/drawing/2014/main" id="{F984A61C-6899-489F-A20F-44F826DCED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043" y="2460755"/>
              <a:ext cx="1822911" cy="112236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9550DB6-87D7-450A-BF58-340B6988371B}"/>
                </a:ext>
              </a:extLst>
            </p:cNvPr>
            <p:cNvSpPr txBox="1"/>
            <p:nvPr/>
          </p:nvSpPr>
          <p:spPr>
            <a:xfrm>
              <a:off x="1484273" y="2782853"/>
              <a:ext cx="3133725" cy="5004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Kì</a:t>
              </a:r>
              <a:r>
                <a:rPr lang="en-US" sz="3200" b="1"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thú</a:t>
              </a:r>
              <a:endPar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2" name="TextBox 11">
            <a:extLst>
              <a:ext uri="{FF2B5EF4-FFF2-40B4-BE49-F238E27FC236}">
                <a16:creationId xmlns:a16="http://schemas.microsoft.com/office/drawing/2014/main" id="{D99E9EBC-7AB2-4E82-8949-962B32313628}"/>
              </a:ext>
            </a:extLst>
          </p:cNvPr>
          <p:cNvSpPr txBox="1"/>
          <p:nvPr/>
        </p:nvSpPr>
        <p:spPr>
          <a:xfrm>
            <a:off x="3500418" y="1985528"/>
            <a:ext cx="3383444" cy="573946"/>
          </a:xfrm>
          <a:custGeom>
            <a:avLst/>
            <a:gdLst>
              <a:gd name="connsiteX0" fmla="*/ 0 w 3383444"/>
              <a:gd name="connsiteY0" fmla="*/ 0 h 573946"/>
              <a:gd name="connsiteX1" fmla="*/ 530073 w 3383444"/>
              <a:gd name="connsiteY1" fmla="*/ 0 h 573946"/>
              <a:gd name="connsiteX2" fmla="*/ 992477 w 3383444"/>
              <a:gd name="connsiteY2" fmla="*/ 0 h 573946"/>
              <a:gd name="connsiteX3" fmla="*/ 1624053 w 3383444"/>
              <a:gd name="connsiteY3" fmla="*/ 0 h 573946"/>
              <a:gd name="connsiteX4" fmla="*/ 2154126 w 3383444"/>
              <a:gd name="connsiteY4" fmla="*/ 0 h 573946"/>
              <a:gd name="connsiteX5" fmla="*/ 2684199 w 3383444"/>
              <a:gd name="connsiteY5" fmla="*/ 0 h 573946"/>
              <a:gd name="connsiteX6" fmla="*/ 3383444 w 3383444"/>
              <a:gd name="connsiteY6" fmla="*/ 0 h 573946"/>
              <a:gd name="connsiteX7" fmla="*/ 3383444 w 3383444"/>
              <a:gd name="connsiteY7" fmla="*/ 573946 h 573946"/>
              <a:gd name="connsiteX8" fmla="*/ 2819537 w 3383444"/>
              <a:gd name="connsiteY8" fmla="*/ 573946 h 573946"/>
              <a:gd name="connsiteX9" fmla="*/ 2357133 w 3383444"/>
              <a:gd name="connsiteY9" fmla="*/ 573946 h 573946"/>
              <a:gd name="connsiteX10" fmla="*/ 1793225 w 3383444"/>
              <a:gd name="connsiteY10" fmla="*/ 573946 h 573946"/>
              <a:gd name="connsiteX11" fmla="*/ 1229318 w 3383444"/>
              <a:gd name="connsiteY11" fmla="*/ 573946 h 573946"/>
              <a:gd name="connsiteX12" fmla="*/ 699245 w 3383444"/>
              <a:gd name="connsiteY12" fmla="*/ 573946 h 573946"/>
              <a:gd name="connsiteX13" fmla="*/ 0 w 3383444"/>
              <a:gd name="connsiteY13" fmla="*/ 573946 h 573946"/>
              <a:gd name="connsiteX14" fmla="*/ 0 w 3383444"/>
              <a:gd name="connsiteY14" fmla="*/ 0 h 573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83444" h="573946" extrusionOk="0">
                <a:moveTo>
                  <a:pt x="0" y="0"/>
                </a:moveTo>
                <a:cubicBezTo>
                  <a:pt x="160986" y="-34483"/>
                  <a:pt x="394018" y="12635"/>
                  <a:pt x="530073" y="0"/>
                </a:cubicBezTo>
                <a:cubicBezTo>
                  <a:pt x="666128" y="-12635"/>
                  <a:pt x="887497" y="22374"/>
                  <a:pt x="992477" y="0"/>
                </a:cubicBezTo>
                <a:cubicBezTo>
                  <a:pt x="1097457" y="-22374"/>
                  <a:pt x="1454309" y="62580"/>
                  <a:pt x="1624053" y="0"/>
                </a:cubicBezTo>
                <a:cubicBezTo>
                  <a:pt x="1793797" y="-62580"/>
                  <a:pt x="1913349" y="3541"/>
                  <a:pt x="2154126" y="0"/>
                </a:cubicBezTo>
                <a:cubicBezTo>
                  <a:pt x="2394903" y="-3541"/>
                  <a:pt x="2551619" y="21616"/>
                  <a:pt x="2684199" y="0"/>
                </a:cubicBezTo>
                <a:cubicBezTo>
                  <a:pt x="2816779" y="-21616"/>
                  <a:pt x="3212751" y="40134"/>
                  <a:pt x="3383444" y="0"/>
                </a:cubicBezTo>
                <a:cubicBezTo>
                  <a:pt x="3444054" y="263631"/>
                  <a:pt x="3359844" y="451593"/>
                  <a:pt x="3383444" y="573946"/>
                </a:cubicBezTo>
                <a:cubicBezTo>
                  <a:pt x="3155959" y="578319"/>
                  <a:pt x="2979582" y="522046"/>
                  <a:pt x="2819537" y="573946"/>
                </a:cubicBezTo>
                <a:cubicBezTo>
                  <a:pt x="2659492" y="625846"/>
                  <a:pt x="2555728" y="565916"/>
                  <a:pt x="2357133" y="573946"/>
                </a:cubicBezTo>
                <a:cubicBezTo>
                  <a:pt x="2158538" y="581976"/>
                  <a:pt x="1960762" y="552060"/>
                  <a:pt x="1793225" y="573946"/>
                </a:cubicBezTo>
                <a:cubicBezTo>
                  <a:pt x="1625688" y="595832"/>
                  <a:pt x="1345914" y="562595"/>
                  <a:pt x="1229318" y="573946"/>
                </a:cubicBezTo>
                <a:cubicBezTo>
                  <a:pt x="1112722" y="585297"/>
                  <a:pt x="938285" y="570513"/>
                  <a:pt x="699245" y="573946"/>
                </a:cubicBezTo>
                <a:cubicBezTo>
                  <a:pt x="460205" y="577379"/>
                  <a:pt x="286343" y="490670"/>
                  <a:pt x="0" y="573946"/>
                </a:cubicBezTo>
                <a:cubicBezTo>
                  <a:pt x="-62044" y="400519"/>
                  <a:pt x="21367" y="222729"/>
                  <a:pt x="0" y="0"/>
                </a:cubicBezTo>
                <a:close/>
              </a:path>
            </a:pathLst>
          </a:custGeom>
          <a:noFill/>
          <a:ln w="38100">
            <a:solidFill>
              <a:sysClr val="windowText" lastClr="0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Đặc</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biệt</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thú</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vị</a:t>
            </a:r>
            <a:endParaRPr kumimoji="0" lang="en-US" sz="3600" b="0" i="0" u="none" strike="noStrike" kern="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3" name="Group 12">
            <a:extLst>
              <a:ext uri="{FF2B5EF4-FFF2-40B4-BE49-F238E27FC236}">
                <a16:creationId xmlns:a16="http://schemas.microsoft.com/office/drawing/2014/main" id="{CE20B205-AABC-421F-B958-6652F6FC0699}"/>
              </a:ext>
            </a:extLst>
          </p:cNvPr>
          <p:cNvGrpSpPr/>
          <p:nvPr/>
        </p:nvGrpSpPr>
        <p:grpSpPr>
          <a:xfrm>
            <a:off x="1233469" y="2957968"/>
            <a:ext cx="2266949" cy="1311405"/>
            <a:chOff x="638175" y="2460755"/>
            <a:chExt cx="3133725" cy="1122363"/>
          </a:xfrm>
        </p:grpSpPr>
        <p:pic>
          <p:nvPicPr>
            <p:cNvPr id="14" name="Picture 2">
              <a:extLst>
                <a:ext uri="{FF2B5EF4-FFF2-40B4-BE49-F238E27FC236}">
                  <a16:creationId xmlns:a16="http://schemas.microsoft.com/office/drawing/2014/main" id="{F6BCF7D1-F69E-4D82-9D48-F3CE101BD0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5" y="2460755"/>
              <a:ext cx="3133725" cy="112236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C22725F-E456-44F5-AE7F-24474421C40B}"/>
                </a:ext>
              </a:extLst>
            </p:cNvPr>
            <p:cNvSpPr txBox="1"/>
            <p:nvPr/>
          </p:nvSpPr>
          <p:spPr>
            <a:xfrm>
              <a:off x="935695" y="2761357"/>
              <a:ext cx="2668535" cy="5004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tê</a:t>
              </a:r>
              <a:endPar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6" name="TextBox 15">
            <a:extLst>
              <a:ext uri="{FF2B5EF4-FFF2-40B4-BE49-F238E27FC236}">
                <a16:creationId xmlns:a16="http://schemas.microsoft.com/office/drawing/2014/main" id="{0F290FDF-DF5B-431A-AAD0-E8DB0EF9F926}"/>
              </a:ext>
            </a:extLst>
          </p:cNvPr>
          <p:cNvSpPr txBox="1"/>
          <p:nvPr/>
        </p:nvSpPr>
        <p:spPr>
          <a:xfrm>
            <a:off x="3594351" y="3386144"/>
            <a:ext cx="7865145" cy="1107996"/>
          </a:xfrm>
          <a:custGeom>
            <a:avLst/>
            <a:gdLst>
              <a:gd name="connsiteX0" fmla="*/ 0 w 7865145"/>
              <a:gd name="connsiteY0" fmla="*/ 0 h 1107996"/>
              <a:gd name="connsiteX1" fmla="*/ 483145 w 7865145"/>
              <a:gd name="connsiteY1" fmla="*/ 0 h 1107996"/>
              <a:gd name="connsiteX2" fmla="*/ 808986 w 7865145"/>
              <a:gd name="connsiteY2" fmla="*/ 0 h 1107996"/>
              <a:gd name="connsiteX3" fmla="*/ 1528085 w 7865145"/>
              <a:gd name="connsiteY3" fmla="*/ 0 h 1107996"/>
              <a:gd name="connsiteX4" fmla="*/ 2011230 w 7865145"/>
              <a:gd name="connsiteY4" fmla="*/ 0 h 1107996"/>
              <a:gd name="connsiteX5" fmla="*/ 2494375 w 7865145"/>
              <a:gd name="connsiteY5" fmla="*/ 0 h 1107996"/>
              <a:gd name="connsiteX6" fmla="*/ 3213474 w 7865145"/>
              <a:gd name="connsiteY6" fmla="*/ 0 h 1107996"/>
              <a:gd name="connsiteX7" fmla="*/ 3617967 w 7865145"/>
              <a:gd name="connsiteY7" fmla="*/ 0 h 1107996"/>
              <a:gd name="connsiteX8" fmla="*/ 4337066 w 7865145"/>
              <a:gd name="connsiteY8" fmla="*/ 0 h 1107996"/>
              <a:gd name="connsiteX9" fmla="*/ 5056165 w 7865145"/>
              <a:gd name="connsiteY9" fmla="*/ 0 h 1107996"/>
              <a:gd name="connsiteX10" fmla="*/ 5617961 w 7865145"/>
              <a:gd name="connsiteY10" fmla="*/ 0 h 1107996"/>
              <a:gd name="connsiteX11" fmla="*/ 6337060 w 7865145"/>
              <a:gd name="connsiteY11" fmla="*/ 0 h 1107996"/>
              <a:gd name="connsiteX12" fmla="*/ 6820204 w 7865145"/>
              <a:gd name="connsiteY12" fmla="*/ 0 h 1107996"/>
              <a:gd name="connsiteX13" fmla="*/ 7303349 w 7865145"/>
              <a:gd name="connsiteY13" fmla="*/ 0 h 1107996"/>
              <a:gd name="connsiteX14" fmla="*/ 7865145 w 7865145"/>
              <a:gd name="connsiteY14" fmla="*/ 0 h 1107996"/>
              <a:gd name="connsiteX15" fmla="*/ 7865145 w 7865145"/>
              <a:gd name="connsiteY15" fmla="*/ 542918 h 1107996"/>
              <a:gd name="connsiteX16" fmla="*/ 7865145 w 7865145"/>
              <a:gd name="connsiteY16" fmla="*/ 1107996 h 1107996"/>
              <a:gd name="connsiteX17" fmla="*/ 7224697 w 7865145"/>
              <a:gd name="connsiteY17" fmla="*/ 1107996 h 1107996"/>
              <a:gd name="connsiteX18" fmla="*/ 6662901 w 7865145"/>
              <a:gd name="connsiteY18" fmla="*/ 1107996 h 1107996"/>
              <a:gd name="connsiteX19" fmla="*/ 6337060 w 7865145"/>
              <a:gd name="connsiteY19" fmla="*/ 1107996 h 1107996"/>
              <a:gd name="connsiteX20" fmla="*/ 5932567 w 7865145"/>
              <a:gd name="connsiteY20" fmla="*/ 1107996 h 1107996"/>
              <a:gd name="connsiteX21" fmla="*/ 5213468 w 7865145"/>
              <a:gd name="connsiteY21" fmla="*/ 1107996 h 1107996"/>
              <a:gd name="connsiteX22" fmla="*/ 4651671 w 7865145"/>
              <a:gd name="connsiteY22" fmla="*/ 1107996 h 1107996"/>
              <a:gd name="connsiteX23" fmla="*/ 4247178 w 7865145"/>
              <a:gd name="connsiteY23" fmla="*/ 1107996 h 1107996"/>
              <a:gd name="connsiteX24" fmla="*/ 3685382 w 7865145"/>
              <a:gd name="connsiteY24" fmla="*/ 1107996 h 1107996"/>
              <a:gd name="connsiteX25" fmla="*/ 3359541 w 7865145"/>
              <a:gd name="connsiteY25" fmla="*/ 1107996 h 1107996"/>
              <a:gd name="connsiteX26" fmla="*/ 3033699 w 7865145"/>
              <a:gd name="connsiteY26" fmla="*/ 1107996 h 1107996"/>
              <a:gd name="connsiteX27" fmla="*/ 2471903 w 7865145"/>
              <a:gd name="connsiteY27" fmla="*/ 1107996 h 1107996"/>
              <a:gd name="connsiteX28" fmla="*/ 2067410 w 7865145"/>
              <a:gd name="connsiteY28" fmla="*/ 1107996 h 1107996"/>
              <a:gd name="connsiteX29" fmla="*/ 1426962 w 7865145"/>
              <a:gd name="connsiteY29" fmla="*/ 1107996 h 1107996"/>
              <a:gd name="connsiteX30" fmla="*/ 1022469 w 7865145"/>
              <a:gd name="connsiteY30" fmla="*/ 1107996 h 1107996"/>
              <a:gd name="connsiteX31" fmla="*/ 0 w 7865145"/>
              <a:gd name="connsiteY31" fmla="*/ 1107996 h 1107996"/>
              <a:gd name="connsiteX32" fmla="*/ 0 w 7865145"/>
              <a:gd name="connsiteY32" fmla="*/ 587238 h 1107996"/>
              <a:gd name="connsiteX33" fmla="*/ 0 w 7865145"/>
              <a:gd name="connsiteY33"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65145" h="1107996" extrusionOk="0">
                <a:moveTo>
                  <a:pt x="0" y="0"/>
                </a:moveTo>
                <a:cubicBezTo>
                  <a:pt x="163018" y="-18332"/>
                  <a:pt x="282242" y="29062"/>
                  <a:pt x="483145" y="0"/>
                </a:cubicBezTo>
                <a:cubicBezTo>
                  <a:pt x="684048" y="-29062"/>
                  <a:pt x="675553" y="6473"/>
                  <a:pt x="808986" y="0"/>
                </a:cubicBezTo>
                <a:cubicBezTo>
                  <a:pt x="942419" y="-6473"/>
                  <a:pt x="1274619" y="65278"/>
                  <a:pt x="1528085" y="0"/>
                </a:cubicBezTo>
                <a:cubicBezTo>
                  <a:pt x="1781551" y="-65278"/>
                  <a:pt x="1777386" y="21971"/>
                  <a:pt x="2011230" y="0"/>
                </a:cubicBezTo>
                <a:cubicBezTo>
                  <a:pt x="2245074" y="-21971"/>
                  <a:pt x="2351376" y="12062"/>
                  <a:pt x="2494375" y="0"/>
                </a:cubicBezTo>
                <a:cubicBezTo>
                  <a:pt x="2637375" y="-12062"/>
                  <a:pt x="2874960" y="16870"/>
                  <a:pt x="3213474" y="0"/>
                </a:cubicBezTo>
                <a:cubicBezTo>
                  <a:pt x="3551988" y="-16870"/>
                  <a:pt x="3472887" y="22172"/>
                  <a:pt x="3617967" y="0"/>
                </a:cubicBezTo>
                <a:cubicBezTo>
                  <a:pt x="3763047" y="-22172"/>
                  <a:pt x="4083149" y="139"/>
                  <a:pt x="4337066" y="0"/>
                </a:cubicBezTo>
                <a:cubicBezTo>
                  <a:pt x="4590983" y="-139"/>
                  <a:pt x="4716352" y="7386"/>
                  <a:pt x="5056165" y="0"/>
                </a:cubicBezTo>
                <a:cubicBezTo>
                  <a:pt x="5395978" y="-7386"/>
                  <a:pt x="5481457" y="26183"/>
                  <a:pt x="5617961" y="0"/>
                </a:cubicBezTo>
                <a:cubicBezTo>
                  <a:pt x="5754465" y="-26183"/>
                  <a:pt x="6071330" y="42064"/>
                  <a:pt x="6337060" y="0"/>
                </a:cubicBezTo>
                <a:cubicBezTo>
                  <a:pt x="6602790" y="-42064"/>
                  <a:pt x="6708191" y="25838"/>
                  <a:pt x="6820204" y="0"/>
                </a:cubicBezTo>
                <a:cubicBezTo>
                  <a:pt x="6932217" y="-25838"/>
                  <a:pt x="7201174" y="15667"/>
                  <a:pt x="7303349" y="0"/>
                </a:cubicBezTo>
                <a:cubicBezTo>
                  <a:pt x="7405524" y="-15667"/>
                  <a:pt x="7636096" y="36824"/>
                  <a:pt x="7865145" y="0"/>
                </a:cubicBezTo>
                <a:cubicBezTo>
                  <a:pt x="7916504" y="206934"/>
                  <a:pt x="7804746" y="378472"/>
                  <a:pt x="7865145" y="542918"/>
                </a:cubicBezTo>
                <a:cubicBezTo>
                  <a:pt x="7925544" y="707364"/>
                  <a:pt x="7857614" y="910493"/>
                  <a:pt x="7865145" y="1107996"/>
                </a:cubicBezTo>
                <a:cubicBezTo>
                  <a:pt x="7651081" y="1128818"/>
                  <a:pt x="7375808" y="1066901"/>
                  <a:pt x="7224697" y="1107996"/>
                </a:cubicBezTo>
                <a:cubicBezTo>
                  <a:pt x="7073586" y="1149091"/>
                  <a:pt x="6788703" y="1051941"/>
                  <a:pt x="6662901" y="1107996"/>
                </a:cubicBezTo>
                <a:cubicBezTo>
                  <a:pt x="6537099" y="1164051"/>
                  <a:pt x="6456908" y="1086303"/>
                  <a:pt x="6337060" y="1107996"/>
                </a:cubicBezTo>
                <a:cubicBezTo>
                  <a:pt x="6217212" y="1129689"/>
                  <a:pt x="6120194" y="1091514"/>
                  <a:pt x="5932567" y="1107996"/>
                </a:cubicBezTo>
                <a:cubicBezTo>
                  <a:pt x="5744940" y="1124478"/>
                  <a:pt x="5548906" y="1063372"/>
                  <a:pt x="5213468" y="1107996"/>
                </a:cubicBezTo>
                <a:cubicBezTo>
                  <a:pt x="4878030" y="1152620"/>
                  <a:pt x="4804217" y="1068499"/>
                  <a:pt x="4651671" y="1107996"/>
                </a:cubicBezTo>
                <a:cubicBezTo>
                  <a:pt x="4499125" y="1147493"/>
                  <a:pt x="4361681" y="1073156"/>
                  <a:pt x="4247178" y="1107996"/>
                </a:cubicBezTo>
                <a:cubicBezTo>
                  <a:pt x="4132675" y="1142836"/>
                  <a:pt x="3864608" y="1057515"/>
                  <a:pt x="3685382" y="1107996"/>
                </a:cubicBezTo>
                <a:cubicBezTo>
                  <a:pt x="3506156" y="1158477"/>
                  <a:pt x="3486139" y="1082130"/>
                  <a:pt x="3359541" y="1107996"/>
                </a:cubicBezTo>
                <a:cubicBezTo>
                  <a:pt x="3232943" y="1133862"/>
                  <a:pt x="3163331" y="1072287"/>
                  <a:pt x="3033699" y="1107996"/>
                </a:cubicBezTo>
                <a:cubicBezTo>
                  <a:pt x="2904067" y="1143705"/>
                  <a:pt x="2598930" y="1064912"/>
                  <a:pt x="2471903" y="1107996"/>
                </a:cubicBezTo>
                <a:cubicBezTo>
                  <a:pt x="2344876" y="1151080"/>
                  <a:pt x="2204514" y="1080775"/>
                  <a:pt x="2067410" y="1107996"/>
                </a:cubicBezTo>
                <a:cubicBezTo>
                  <a:pt x="1930306" y="1135217"/>
                  <a:pt x="1560597" y="1040950"/>
                  <a:pt x="1426962" y="1107996"/>
                </a:cubicBezTo>
                <a:cubicBezTo>
                  <a:pt x="1293327" y="1175042"/>
                  <a:pt x="1154415" y="1098397"/>
                  <a:pt x="1022469" y="1107996"/>
                </a:cubicBezTo>
                <a:cubicBezTo>
                  <a:pt x="890523" y="1117595"/>
                  <a:pt x="375221" y="1097720"/>
                  <a:pt x="0" y="1107996"/>
                </a:cubicBezTo>
                <a:cubicBezTo>
                  <a:pt x="-43967" y="878032"/>
                  <a:pt x="3563" y="828047"/>
                  <a:pt x="0" y="587238"/>
                </a:cubicBezTo>
                <a:cubicBezTo>
                  <a:pt x="-3563" y="346429"/>
                  <a:pt x="25826" y="284339"/>
                  <a:pt x="0" y="0"/>
                </a:cubicBezTo>
                <a:close/>
              </a:path>
            </a:pathLst>
          </a:custGeom>
          <a:noFill/>
          <a:ln w="38100">
            <a:solidFill>
              <a:sysClr val="windowText" lastClr="0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vi-VN"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Nói</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nhỏ</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với</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giọng</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thân</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mật</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như</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tâm</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tình</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600" b="0" i="0" u="none" strike="noStrike" kern="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2438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1"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randombar(horizontal)">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B532FF1-D050-44E0-BA20-84AC11E4F975}"/>
              </a:ext>
            </a:extLst>
          </p:cNvPr>
          <p:cNvSpPr/>
          <p:nvPr/>
        </p:nvSpPr>
        <p:spPr>
          <a:xfrm>
            <a:off x="990602" y="1615907"/>
            <a:ext cx="10146932" cy="3438693"/>
          </a:xfrm>
          <a:custGeom>
            <a:avLst/>
            <a:gdLst>
              <a:gd name="connsiteX0" fmla="*/ 0 w 10146932"/>
              <a:gd name="connsiteY0" fmla="*/ 573127 h 3438693"/>
              <a:gd name="connsiteX1" fmla="*/ 573127 w 10146932"/>
              <a:gd name="connsiteY1" fmla="*/ 0 h 3438693"/>
              <a:gd name="connsiteX2" fmla="*/ 995467 w 10146932"/>
              <a:gd name="connsiteY2" fmla="*/ 0 h 3438693"/>
              <a:gd name="connsiteX3" fmla="*/ 1777833 w 10146932"/>
              <a:gd name="connsiteY3" fmla="*/ 0 h 3438693"/>
              <a:gd name="connsiteX4" fmla="*/ 2200173 w 10146932"/>
              <a:gd name="connsiteY4" fmla="*/ 0 h 3438693"/>
              <a:gd name="connsiteX5" fmla="*/ 3072546 w 10146932"/>
              <a:gd name="connsiteY5" fmla="*/ 0 h 3438693"/>
              <a:gd name="connsiteX6" fmla="*/ 3494886 w 10146932"/>
              <a:gd name="connsiteY6" fmla="*/ 0 h 3438693"/>
              <a:gd name="connsiteX7" fmla="*/ 4367259 w 10146932"/>
              <a:gd name="connsiteY7" fmla="*/ 0 h 3438693"/>
              <a:gd name="connsiteX8" fmla="*/ 4789598 w 10146932"/>
              <a:gd name="connsiteY8" fmla="*/ 0 h 3438693"/>
              <a:gd name="connsiteX9" fmla="*/ 5481958 w 10146932"/>
              <a:gd name="connsiteY9" fmla="*/ 0 h 3438693"/>
              <a:gd name="connsiteX10" fmla="*/ 5994305 w 10146932"/>
              <a:gd name="connsiteY10" fmla="*/ 0 h 3438693"/>
              <a:gd name="connsiteX11" fmla="*/ 6416644 w 10146932"/>
              <a:gd name="connsiteY11" fmla="*/ 0 h 3438693"/>
              <a:gd name="connsiteX12" fmla="*/ 7199011 w 10146932"/>
              <a:gd name="connsiteY12" fmla="*/ 0 h 3438693"/>
              <a:gd name="connsiteX13" fmla="*/ 7621350 w 10146932"/>
              <a:gd name="connsiteY13" fmla="*/ 0 h 3438693"/>
              <a:gd name="connsiteX14" fmla="*/ 8403717 w 10146932"/>
              <a:gd name="connsiteY14" fmla="*/ 0 h 3438693"/>
              <a:gd name="connsiteX15" fmla="*/ 9573805 w 10146932"/>
              <a:gd name="connsiteY15" fmla="*/ 0 h 3438693"/>
              <a:gd name="connsiteX16" fmla="*/ 10146932 w 10146932"/>
              <a:gd name="connsiteY16" fmla="*/ 573127 h 3438693"/>
              <a:gd name="connsiteX17" fmla="*/ 10146932 w 10146932"/>
              <a:gd name="connsiteY17" fmla="*/ 1123312 h 3438693"/>
              <a:gd name="connsiteX18" fmla="*/ 10146932 w 10146932"/>
              <a:gd name="connsiteY18" fmla="*/ 1650573 h 3438693"/>
              <a:gd name="connsiteX19" fmla="*/ 10146932 w 10146932"/>
              <a:gd name="connsiteY19" fmla="*/ 2246607 h 3438693"/>
              <a:gd name="connsiteX20" fmla="*/ 10146932 w 10146932"/>
              <a:gd name="connsiteY20" fmla="*/ 2865566 h 3438693"/>
              <a:gd name="connsiteX21" fmla="*/ 9573805 w 10146932"/>
              <a:gd name="connsiteY21" fmla="*/ 3438693 h 3438693"/>
              <a:gd name="connsiteX22" fmla="*/ 9151465 w 10146932"/>
              <a:gd name="connsiteY22" fmla="*/ 3438693 h 3438693"/>
              <a:gd name="connsiteX23" fmla="*/ 8369099 w 10146932"/>
              <a:gd name="connsiteY23" fmla="*/ 3438693 h 3438693"/>
              <a:gd name="connsiteX24" fmla="*/ 7676739 w 10146932"/>
              <a:gd name="connsiteY24" fmla="*/ 3438693 h 3438693"/>
              <a:gd name="connsiteX25" fmla="*/ 6984379 w 10146932"/>
              <a:gd name="connsiteY25" fmla="*/ 3438693 h 3438693"/>
              <a:gd name="connsiteX26" fmla="*/ 6112006 w 10146932"/>
              <a:gd name="connsiteY26" fmla="*/ 3438693 h 3438693"/>
              <a:gd name="connsiteX27" fmla="*/ 5239632 w 10146932"/>
              <a:gd name="connsiteY27" fmla="*/ 3438693 h 3438693"/>
              <a:gd name="connsiteX28" fmla="*/ 4727286 w 10146932"/>
              <a:gd name="connsiteY28" fmla="*/ 3438693 h 3438693"/>
              <a:gd name="connsiteX29" fmla="*/ 4304947 w 10146932"/>
              <a:gd name="connsiteY29" fmla="*/ 3438693 h 3438693"/>
              <a:gd name="connsiteX30" fmla="*/ 3792600 w 10146932"/>
              <a:gd name="connsiteY30" fmla="*/ 3438693 h 3438693"/>
              <a:gd name="connsiteX31" fmla="*/ 3190247 w 10146932"/>
              <a:gd name="connsiteY31" fmla="*/ 3438693 h 3438693"/>
              <a:gd name="connsiteX32" fmla="*/ 2767908 w 10146932"/>
              <a:gd name="connsiteY32" fmla="*/ 3438693 h 3438693"/>
              <a:gd name="connsiteX33" fmla="*/ 2345568 w 10146932"/>
              <a:gd name="connsiteY33" fmla="*/ 3438693 h 3438693"/>
              <a:gd name="connsiteX34" fmla="*/ 1743215 w 10146932"/>
              <a:gd name="connsiteY34" fmla="*/ 3438693 h 3438693"/>
              <a:gd name="connsiteX35" fmla="*/ 573127 w 10146932"/>
              <a:gd name="connsiteY35" fmla="*/ 3438693 h 3438693"/>
              <a:gd name="connsiteX36" fmla="*/ 0 w 10146932"/>
              <a:gd name="connsiteY36" fmla="*/ 2865566 h 3438693"/>
              <a:gd name="connsiteX37" fmla="*/ 0 w 10146932"/>
              <a:gd name="connsiteY37" fmla="*/ 2361229 h 3438693"/>
              <a:gd name="connsiteX38" fmla="*/ 0 w 10146932"/>
              <a:gd name="connsiteY38" fmla="*/ 1811044 h 3438693"/>
              <a:gd name="connsiteX39" fmla="*/ 0 w 10146932"/>
              <a:gd name="connsiteY39" fmla="*/ 1260859 h 3438693"/>
              <a:gd name="connsiteX40" fmla="*/ 0 w 10146932"/>
              <a:gd name="connsiteY40" fmla="*/ 573127 h 3438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146932" h="3438693" fill="none" extrusionOk="0">
                <a:moveTo>
                  <a:pt x="0" y="573127"/>
                </a:moveTo>
                <a:cubicBezTo>
                  <a:pt x="4379" y="229348"/>
                  <a:pt x="264001" y="6211"/>
                  <a:pt x="573127" y="0"/>
                </a:cubicBezTo>
                <a:cubicBezTo>
                  <a:pt x="754070" y="15494"/>
                  <a:pt x="838707" y="-8943"/>
                  <a:pt x="995467" y="0"/>
                </a:cubicBezTo>
                <a:cubicBezTo>
                  <a:pt x="1152227" y="8943"/>
                  <a:pt x="1537103" y="-14265"/>
                  <a:pt x="1777833" y="0"/>
                </a:cubicBezTo>
                <a:cubicBezTo>
                  <a:pt x="2018563" y="14265"/>
                  <a:pt x="1998182" y="16430"/>
                  <a:pt x="2200173" y="0"/>
                </a:cubicBezTo>
                <a:cubicBezTo>
                  <a:pt x="2402164" y="-16430"/>
                  <a:pt x="2880975" y="-21686"/>
                  <a:pt x="3072546" y="0"/>
                </a:cubicBezTo>
                <a:cubicBezTo>
                  <a:pt x="3264117" y="21686"/>
                  <a:pt x="3321529" y="16358"/>
                  <a:pt x="3494886" y="0"/>
                </a:cubicBezTo>
                <a:cubicBezTo>
                  <a:pt x="3668243" y="-16358"/>
                  <a:pt x="4018380" y="43390"/>
                  <a:pt x="4367259" y="0"/>
                </a:cubicBezTo>
                <a:cubicBezTo>
                  <a:pt x="4716138" y="-43390"/>
                  <a:pt x="4631893" y="19471"/>
                  <a:pt x="4789598" y="0"/>
                </a:cubicBezTo>
                <a:cubicBezTo>
                  <a:pt x="4947303" y="-19471"/>
                  <a:pt x="5188978" y="-2846"/>
                  <a:pt x="5481958" y="0"/>
                </a:cubicBezTo>
                <a:cubicBezTo>
                  <a:pt x="5774938" y="2846"/>
                  <a:pt x="5811286" y="4317"/>
                  <a:pt x="5994305" y="0"/>
                </a:cubicBezTo>
                <a:cubicBezTo>
                  <a:pt x="6177324" y="-4317"/>
                  <a:pt x="6311722" y="-9025"/>
                  <a:pt x="6416644" y="0"/>
                </a:cubicBezTo>
                <a:cubicBezTo>
                  <a:pt x="6521566" y="9025"/>
                  <a:pt x="6854057" y="-8750"/>
                  <a:pt x="7199011" y="0"/>
                </a:cubicBezTo>
                <a:cubicBezTo>
                  <a:pt x="7543965" y="8750"/>
                  <a:pt x="7442467" y="-656"/>
                  <a:pt x="7621350" y="0"/>
                </a:cubicBezTo>
                <a:cubicBezTo>
                  <a:pt x="7800233" y="656"/>
                  <a:pt x="8072641" y="2697"/>
                  <a:pt x="8403717" y="0"/>
                </a:cubicBezTo>
                <a:cubicBezTo>
                  <a:pt x="8734793" y="-2697"/>
                  <a:pt x="9309498" y="-11144"/>
                  <a:pt x="9573805" y="0"/>
                </a:cubicBezTo>
                <a:cubicBezTo>
                  <a:pt x="9935967" y="-7985"/>
                  <a:pt x="10170921" y="247754"/>
                  <a:pt x="10146932" y="573127"/>
                </a:cubicBezTo>
                <a:cubicBezTo>
                  <a:pt x="10125690" y="725753"/>
                  <a:pt x="10138989" y="928327"/>
                  <a:pt x="10146932" y="1123312"/>
                </a:cubicBezTo>
                <a:cubicBezTo>
                  <a:pt x="10154875" y="1318298"/>
                  <a:pt x="10157744" y="1417285"/>
                  <a:pt x="10146932" y="1650573"/>
                </a:cubicBezTo>
                <a:cubicBezTo>
                  <a:pt x="10136120" y="1883861"/>
                  <a:pt x="10169920" y="2036356"/>
                  <a:pt x="10146932" y="2246607"/>
                </a:cubicBezTo>
                <a:cubicBezTo>
                  <a:pt x="10123944" y="2456858"/>
                  <a:pt x="10122731" y="2651517"/>
                  <a:pt x="10146932" y="2865566"/>
                </a:cubicBezTo>
                <a:cubicBezTo>
                  <a:pt x="10162416" y="3167101"/>
                  <a:pt x="9857108" y="3438835"/>
                  <a:pt x="9573805" y="3438693"/>
                </a:cubicBezTo>
                <a:cubicBezTo>
                  <a:pt x="9381129" y="3457640"/>
                  <a:pt x="9307052" y="3445213"/>
                  <a:pt x="9151465" y="3438693"/>
                </a:cubicBezTo>
                <a:cubicBezTo>
                  <a:pt x="8995878" y="3432173"/>
                  <a:pt x="8608358" y="3449695"/>
                  <a:pt x="8369099" y="3438693"/>
                </a:cubicBezTo>
                <a:cubicBezTo>
                  <a:pt x="8129840" y="3427691"/>
                  <a:pt x="7901342" y="3444730"/>
                  <a:pt x="7676739" y="3438693"/>
                </a:cubicBezTo>
                <a:cubicBezTo>
                  <a:pt x="7452136" y="3432656"/>
                  <a:pt x="7178524" y="3450880"/>
                  <a:pt x="6984379" y="3438693"/>
                </a:cubicBezTo>
                <a:cubicBezTo>
                  <a:pt x="6790234" y="3426506"/>
                  <a:pt x="6440056" y="3417166"/>
                  <a:pt x="6112006" y="3438693"/>
                </a:cubicBezTo>
                <a:cubicBezTo>
                  <a:pt x="5783956" y="3460220"/>
                  <a:pt x="5509112" y="3428557"/>
                  <a:pt x="5239632" y="3438693"/>
                </a:cubicBezTo>
                <a:cubicBezTo>
                  <a:pt x="4970152" y="3448829"/>
                  <a:pt x="4962407" y="3433359"/>
                  <a:pt x="4727286" y="3438693"/>
                </a:cubicBezTo>
                <a:cubicBezTo>
                  <a:pt x="4492165" y="3444027"/>
                  <a:pt x="4448580" y="3418764"/>
                  <a:pt x="4304947" y="3438693"/>
                </a:cubicBezTo>
                <a:cubicBezTo>
                  <a:pt x="4161314" y="3458622"/>
                  <a:pt x="4034649" y="3413708"/>
                  <a:pt x="3792600" y="3438693"/>
                </a:cubicBezTo>
                <a:cubicBezTo>
                  <a:pt x="3550551" y="3463678"/>
                  <a:pt x="3346799" y="3422143"/>
                  <a:pt x="3190247" y="3438693"/>
                </a:cubicBezTo>
                <a:cubicBezTo>
                  <a:pt x="3033695" y="3455243"/>
                  <a:pt x="2942475" y="3426984"/>
                  <a:pt x="2767908" y="3438693"/>
                </a:cubicBezTo>
                <a:cubicBezTo>
                  <a:pt x="2593341" y="3450402"/>
                  <a:pt x="2543735" y="3426228"/>
                  <a:pt x="2345568" y="3438693"/>
                </a:cubicBezTo>
                <a:cubicBezTo>
                  <a:pt x="2147401" y="3451158"/>
                  <a:pt x="1976122" y="3423818"/>
                  <a:pt x="1743215" y="3438693"/>
                </a:cubicBezTo>
                <a:cubicBezTo>
                  <a:pt x="1510308" y="3453568"/>
                  <a:pt x="951239" y="3483621"/>
                  <a:pt x="573127" y="3438693"/>
                </a:cubicBezTo>
                <a:cubicBezTo>
                  <a:pt x="239383" y="3496200"/>
                  <a:pt x="-11474" y="3163385"/>
                  <a:pt x="0" y="2865566"/>
                </a:cubicBezTo>
                <a:cubicBezTo>
                  <a:pt x="23939" y="2737133"/>
                  <a:pt x="8579" y="2606341"/>
                  <a:pt x="0" y="2361229"/>
                </a:cubicBezTo>
                <a:cubicBezTo>
                  <a:pt x="-8579" y="2116117"/>
                  <a:pt x="-15453" y="2083403"/>
                  <a:pt x="0" y="1811044"/>
                </a:cubicBezTo>
                <a:cubicBezTo>
                  <a:pt x="15453" y="1538685"/>
                  <a:pt x="25945" y="1485738"/>
                  <a:pt x="0" y="1260859"/>
                </a:cubicBezTo>
                <a:cubicBezTo>
                  <a:pt x="-25945" y="1035981"/>
                  <a:pt x="18413" y="905490"/>
                  <a:pt x="0" y="573127"/>
                </a:cubicBezTo>
                <a:close/>
              </a:path>
              <a:path w="10146932" h="3438693" stroke="0" extrusionOk="0">
                <a:moveTo>
                  <a:pt x="0" y="573127"/>
                </a:moveTo>
                <a:cubicBezTo>
                  <a:pt x="54980" y="252393"/>
                  <a:pt x="244916" y="14275"/>
                  <a:pt x="573127" y="0"/>
                </a:cubicBezTo>
                <a:cubicBezTo>
                  <a:pt x="757931" y="17017"/>
                  <a:pt x="1065203" y="35439"/>
                  <a:pt x="1355494" y="0"/>
                </a:cubicBezTo>
                <a:cubicBezTo>
                  <a:pt x="1645785" y="-35439"/>
                  <a:pt x="1761970" y="19859"/>
                  <a:pt x="1867840" y="0"/>
                </a:cubicBezTo>
                <a:cubicBezTo>
                  <a:pt x="1973710" y="-19859"/>
                  <a:pt x="2141214" y="-12595"/>
                  <a:pt x="2290179" y="0"/>
                </a:cubicBezTo>
                <a:cubicBezTo>
                  <a:pt x="2439144" y="12595"/>
                  <a:pt x="2831576" y="9263"/>
                  <a:pt x="2982539" y="0"/>
                </a:cubicBezTo>
                <a:cubicBezTo>
                  <a:pt x="3133502" y="-9263"/>
                  <a:pt x="3318697" y="22492"/>
                  <a:pt x="3584892" y="0"/>
                </a:cubicBezTo>
                <a:cubicBezTo>
                  <a:pt x="3851087" y="-22492"/>
                  <a:pt x="4004175" y="-30160"/>
                  <a:pt x="4277252" y="0"/>
                </a:cubicBezTo>
                <a:cubicBezTo>
                  <a:pt x="4550329" y="30160"/>
                  <a:pt x="4651345" y="-15748"/>
                  <a:pt x="4879605" y="0"/>
                </a:cubicBezTo>
                <a:cubicBezTo>
                  <a:pt x="5107865" y="15748"/>
                  <a:pt x="5156974" y="-16325"/>
                  <a:pt x="5301945" y="0"/>
                </a:cubicBezTo>
                <a:cubicBezTo>
                  <a:pt x="5446916" y="16325"/>
                  <a:pt x="5896098" y="5065"/>
                  <a:pt x="6174318" y="0"/>
                </a:cubicBezTo>
                <a:cubicBezTo>
                  <a:pt x="6452538" y="-5065"/>
                  <a:pt x="6452094" y="-9326"/>
                  <a:pt x="6596658" y="0"/>
                </a:cubicBezTo>
                <a:cubicBezTo>
                  <a:pt x="6741222" y="9326"/>
                  <a:pt x="7131413" y="753"/>
                  <a:pt x="7289018" y="0"/>
                </a:cubicBezTo>
                <a:cubicBezTo>
                  <a:pt x="7446623" y="-753"/>
                  <a:pt x="7550701" y="2028"/>
                  <a:pt x="7801364" y="0"/>
                </a:cubicBezTo>
                <a:cubicBezTo>
                  <a:pt x="8052027" y="-2028"/>
                  <a:pt x="8136982" y="-16894"/>
                  <a:pt x="8403717" y="0"/>
                </a:cubicBezTo>
                <a:cubicBezTo>
                  <a:pt x="8670452" y="16894"/>
                  <a:pt x="9072688" y="27298"/>
                  <a:pt x="9573805" y="0"/>
                </a:cubicBezTo>
                <a:cubicBezTo>
                  <a:pt x="9876565" y="28157"/>
                  <a:pt x="10149547" y="194486"/>
                  <a:pt x="10146932" y="573127"/>
                </a:cubicBezTo>
                <a:cubicBezTo>
                  <a:pt x="10123655" y="820077"/>
                  <a:pt x="10133253" y="845136"/>
                  <a:pt x="10146932" y="1100388"/>
                </a:cubicBezTo>
                <a:cubicBezTo>
                  <a:pt x="10160611" y="1355640"/>
                  <a:pt x="10154653" y="1523685"/>
                  <a:pt x="10146932" y="1673498"/>
                </a:cubicBezTo>
                <a:cubicBezTo>
                  <a:pt x="10139212" y="1823311"/>
                  <a:pt x="10124928" y="2047524"/>
                  <a:pt x="10146932" y="2223683"/>
                </a:cubicBezTo>
                <a:cubicBezTo>
                  <a:pt x="10168936" y="2399843"/>
                  <a:pt x="10166468" y="2737175"/>
                  <a:pt x="10146932" y="2865566"/>
                </a:cubicBezTo>
                <a:cubicBezTo>
                  <a:pt x="10119689" y="3186264"/>
                  <a:pt x="9898483" y="3451879"/>
                  <a:pt x="9573805" y="3438693"/>
                </a:cubicBezTo>
                <a:cubicBezTo>
                  <a:pt x="9385460" y="3448633"/>
                  <a:pt x="9270299" y="3450169"/>
                  <a:pt x="9061459" y="3438693"/>
                </a:cubicBezTo>
                <a:cubicBezTo>
                  <a:pt x="8852619" y="3427217"/>
                  <a:pt x="8556836" y="3470360"/>
                  <a:pt x="8279092" y="3438693"/>
                </a:cubicBezTo>
                <a:cubicBezTo>
                  <a:pt x="8001348" y="3407026"/>
                  <a:pt x="7973020" y="3422519"/>
                  <a:pt x="7856753" y="3438693"/>
                </a:cubicBezTo>
                <a:cubicBezTo>
                  <a:pt x="7740486" y="3454867"/>
                  <a:pt x="7535517" y="3432394"/>
                  <a:pt x="7344406" y="3438693"/>
                </a:cubicBezTo>
                <a:cubicBezTo>
                  <a:pt x="7153295" y="3444992"/>
                  <a:pt x="6859394" y="3434036"/>
                  <a:pt x="6472033" y="3438693"/>
                </a:cubicBezTo>
                <a:cubicBezTo>
                  <a:pt x="6084672" y="3443350"/>
                  <a:pt x="6134833" y="3454464"/>
                  <a:pt x="6049693" y="3438693"/>
                </a:cubicBezTo>
                <a:cubicBezTo>
                  <a:pt x="5964553" y="3422922"/>
                  <a:pt x="5799357" y="3453951"/>
                  <a:pt x="5627354" y="3438693"/>
                </a:cubicBezTo>
                <a:cubicBezTo>
                  <a:pt x="5455351" y="3423435"/>
                  <a:pt x="4987701" y="3417698"/>
                  <a:pt x="4754980" y="3438693"/>
                </a:cubicBezTo>
                <a:cubicBezTo>
                  <a:pt x="4522259" y="3459688"/>
                  <a:pt x="4136407" y="3466998"/>
                  <a:pt x="3972614" y="3438693"/>
                </a:cubicBezTo>
                <a:cubicBezTo>
                  <a:pt x="3808821" y="3410388"/>
                  <a:pt x="3685876" y="3449735"/>
                  <a:pt x="3550274" y="3438693"/>
                </a:cubicBezTo>
                <a:cubicBezTo>
                  <a:pt x="3414672" y="3427651"/>
                  <a:pt x="3222434" y="3464502"/>
                  <a:pt x="2947921" y="3438693"/>
                </a:cubicBezTo>
                <a:cubicBezTo>
                  <a:pt x="2673408" y="3412884"/>
                  <a:pt x="2624994" y="3444183"/>
                  <a:pt x="2525582" y="3438693"/>
                </a:cubicBezTo>
                <a:cubicBezTo>
                  <a:pt x="2426170" y="3433203"/>
                  <a:pt x="2156335" y="3429251"/>
                  <a:pt x="2013235" y="3438693"/>
                </a:cubicBezTo>
                <a:cubicBezTo>
                  <a:pt x="1870135" y="3448135"/>
                  <a:pt x="1691577" y="3426959"/>
                  <a:pt x="1590896" y="3438693"/>
                </a:cubicBezTo>
                <a:cubicBezTo>
                  <a:pt x="1490215" y="3450427"/>
                  <a:pt x="1344625" y="3438098"/>
                  <a:pt x="1168556" y="3438693"/>
                </a:cubicBezTo>
                <a:cubicBezTo>
                  <a:pt x="992487" y="3439288"/>
                  <a:pt x="816577" y="3426893"/>
                  <a:pt x="573127" y="3438693"/>
                </a:cubicBezTo>
                <a:cubicBezTo>
                  <a:pt x="204427" y="3400767"/>
                  <a:pt x="-73797" y="3188747"/>
                  <a:pt x="0" y="2865566"/>
                </a:cubicBezTo>
                <a:cubicBezTo>
                  <a:pt x="6785" y="2746210"/>
                  <a:pt x="16679" y="2438948"/>
                  <a:pt x="0" y="2292456"/>
                </a:cubicBezTo>
                <a:cubicBezTo>
                  <a:pt x="-16679" y="2145964"/>
                  <a:pt x="-16842" y="1981410"/>
                  <a:pt x="0" y="1765195"/>
                </a:cubicBezTo>
                <a:cubicBezTo>
                  <a:pt x="16842" y="1548980"/>
                  <a:pt x="-3776" y="1364828"/>
                  <a:pt x="0" y="1215010"/>
                </a:cubicBezTo>
                <a:cubicBezTo>
                  <a:pt x="3776" y="1065193"/>
                  <a:pt x="-8041" y="762801"/>
                  <a:pt x="0" y="573127"/>
                </a:cubicBezTo>
                <a:close/>
              </a:path>
            </a:pathLst>
          </a:custGeom>
          <a:ln w="57150">
            <a:solidFill>
              <a:schemeClr val="accent4"/>
            </a:solidFill>
            <a:extLst>
              <a:ext uri="{C807C97D-BFC1-408E-A445-0C87EB9F89A2}">
                <ask:lineSketchStyleProps xmlns:ask="http://schemas.microsoft.com/office/drawing/2018/sketchyshapes" sd="2851438394">
                  <a:prstGeom prst="roundRect">
                    <a:avLst/>
                  </a:prstGeom>
                  <ask:type>
                    <ask:lineSketchFreehand/>
                  </ask:type>
                </ask:lineSketchStyleProps>
              </a:ext>
            </a:extLst>
          </a:ln>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7" name="TextBox 6">
            <a:extLst>
              <a:ext uri="{FF2B5EF4-FFF2-40B4-BE49-F238E27FC236}">
                <a16:creationId xmlns:a16="http://schemas.microsoft.com/office/drawing/2014/main" id="{7369307B-7A4F-4775-A2DE-AD20B046B5D5}"/>
              </a:ext>
            </a:extLst>
          </p:cNvPr>
          <p:cNvSpPr txBox="1"/>
          <p:nvPr/>
        </p:nvSpPr>
        <p:spPr>
          <a:xfrm>
            <a:off x="1200150" y="1932925"/>
            <a:ext cx="9715501" cy="304698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32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Mùa hè của Diệu là những buổi ra chợ cùng mẹ. Khu chợ quê nghèo ấy thật giản dị mà gần gũi, thân quen. Diệu yêu những người cô, người bác tảo tần bán từng giỏ cua, mớ tép; yêu cả những người bà sáng nào cũng dắt cháu đi mua một ít kẹo bột, vài chiếc bánh mì,…</a:t>
            </a:r>
            <a:endPar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任意多边形: 形状 40">
            <a:extLst>
              <a:ext uri="{FF2B5EF4-FFF2-40B4-BE49-F238E27FC236}">
                <a16:creationId xmlns:a16="http://schemas.microsoft.com/office/drawing/2014/main" id="{633D2425-AD01-42D4-9C27-FCEC801D787E}"/>
              </a:ext>
            </a:extLst>
          </p:cNvPr>
          <p:cNvSpPr/>
          <p:nvPr/>
        </p:nvSpPr>
        <p:spPr>
          <a:xfrm>
            <a:off x="3764755" y="267285"/>
            <a:ext cx="4916934"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9" name="TextBox 8">
            <a:extLst>
              <a:ext uri="{FF2B5EF4-FFF2-40B4-BE49-F238E27FC236}">
                <a16:creationId xmlns:a16="http://schemas.microsoft.com/office/drawing/2014/main" id="{E5D60398-0A97-4174-B6EA-2DAD51BDF1BD}"/>
              </a:ext>
            </a:extLst>
          </p:cNvPr>
          <p:cNvSpPr txBox="1"/>
          <p:nvPr/>
        </p:nvSpPr>
        <p:spPr>
          <a:xfrm>
            <a:off x="3764755" y="326854"/>
            <a:ext cx="491693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nối</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tiếp</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descr="A picture containing icon&#10;&#10;Description automatically generated">
            <a:extLst>
              <a:ext uri="{FF2B5EF4-FFF2-40B4-BE49-F238E27FC236}">
                <a16:creationId xmlns:a16="http://schemas.microsoft.com/office/drawing/2014/main" id="{E9D8FCAE-C4E4-4471-B3A9-4BEF2B3D4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719319" y="125701"/>
            <a:ext cx="1078849" cy="845498"/>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668652B4-60E2-4F9A-8FDB-16A5BF578F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6457" y="519866"/>
            <a:ext cx="594282" cy="547448"/>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230270D4-64E1-4989-9145-8900EDDE0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624749" y="131862"/>
            <a:ext cx="1078849" cy="845498"/>
          </a:xfrm>
          <a:prstGeom prst="rect">
            <a:avLst/>
          </a:prstGeom>
        </p:spPr>
      </p:pic>
      <p:sp>
        <p:nvSpPr>
          <p:cNvPr id="2" name="Teardrop 1">
            <a:extLst>
              <a:ext uri="{FF2B5EF4-FFF2-40B4-BE49-F238E27FC236}">
                <a16:creationId xmlns:a16="http://schemas.microsoft.com/office/drawing/2014/main" id="{94424CC0-699B-2F17-F750-BBCA0AC3AB35}"/>
              </a:ext>
            </a:extLst>
          </p:cNvPr>
          <p:cNvSpPr/>
          <p:nvPr/>
        </p:nvSpPr>
        <p:spPr>
          <a:xfrm>
            <a:off x="1548328" y="2042882"/>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4</a:t>
            </a:r>
          </a:p>
        </p:txBody>
      </p:sp>
    </p:spTree>
    <p:extLst>
      <p:ext uri="{BB962C8B-B14F-4D97-AF65-F5344CB8AC3E}">
        <p14:creationId xmlns:p14="http://schemas.microsoft.com/office/powerpoint/2010/main" val="417396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0" presetClass="path" presetSubtype="0" accel="50000" decel="50000" fill="hold" nodeType="withEffect">
                                  <p:stCondLst>
                                    <p:cond delay="0"/>
                                  </p:stCondLst>
                                  <p:childTnLst>
                                    <p:animMotion origin="layout" path="M 2.29167E-6 0.01296 L 2.29167E-6 0.0132 C 0.0026 0.00972 0.00469 0.0044 0.00794 0.00301 C 0.01341 0.00023 0.01927 0.00185 0.025 0.00093 C 0.02682 0.00046 0.02877 -0.00046 0.0306 -0.00116 C 0.03294 -0.00185 0.03515 -0.00255 0.0375 -0.00301 C 0.04544 -0.00208 0.05429 -0.00139 0.0625 0.00093 C 0.06614 0.00208 0.06706 0.00324 0.07044 0.00486 C 0.07304 0.00625 0.07565 0.00764 0.07838 0.00903 C 0.07982 0.00972 0.08138 0.01042 0.08294 0.01111 C 0.08633 0.0125 0.08984 0.0132 0.0931 0.01505 C 0.09661 0.01713 0.09987 0.0206 0.10338 0.02315 C 0.10833 0.02662 0.11081 0.02755 0.11588 0.02917 L 0.12942 0.03333 C 0.14635 0.02824 0.12682 0.03565 0.14206 0.02523 C 0.14492 0.02315 0.14817 0.02292 0.15104 0.02107 C 0.15573 0.01829 0.15768 0.0169 0.16354 0.01505 C 0.16653 0.01412 0.16966 0.01366 0.17265 0.01296 C 0.17383 0.01227 0.17487 0.01111 0.17604 0.01111 C 0.18515 0.01111 0.19427 0.01181 0.20338 0.01296 C 0.20456 0.0132 0.2056 0.01435 0.20677 0.01505 C 0.20833 0.01574 0.20976 0.01644 0.21133 0.01713 C 0.21393 0.01829 0.21666 0.01968 0.21927 0.02107 C 0.22083 0.02315 0.222 0.02593 0.22383 0.02708 C 0.22942 0.03125 0.23646 0.02824 0.24206 0.02708 C 0.24349 0.02593 0.24492 0.02408 0.24648 0.02315 C 0.24804 0.02222 0.24961 0.02199 0.25104 0.02107 C 0.25338 0.01991 0.25573 0.01852 0.25794 0.01713 C 0.26445 0.0125 0.2651 0.01019 0.27148 0.00903 C 0.2776 0.00787 0.28372 0.00764 0.28971 0.00695 C 0.29726 0.00764 0.30495 0.00764 0.3125 0.00903 C 0.31627 0.00972 0.31992 0.0125 0.32383 0.01296 C 0.32799 0.01366 0.33216 0.01412 0.33633 0.01505 C 0.33867 0.01551 0.34088 0.01644 0.3431 0.01713 C 0.34622 0.01783 0.34922 0.01852 0.35221 0.01898 L 0.36015 0.02315 C 0.36133 0.02384 0.3625 0.02454 0.36354 0.02523 C 0.3681 0.02708 0.37278 0.02801 0.37721 0.02917 C 0.37864 0.02894 0.38932 0.02894 0.3931 0.02523 C 0.39557 0.02269 0.39726 0.01829 0.4 0.01713 C 0.40221 0.01597 0.4056 0.01482 0.40794 0.01296 C 0.41367 0.0088 0.41054 0.00903 0.41367 0.00903 L 0.41133 0.00486 " pathEditMode="relative" rAng="0" ptsTypes="AAAAAAAAAAAAAAAAAAAAAAAAAAAAAAAAAAAAAAAAAAA">
                                      <p:cBhvr>
                                        <p:cTn id="9" dur="1000" fill="hold"/>
                                        <p:tgtEl>
                                          <p:spTgt spid="10"/>
                                        </p:tgtEl>
                                        <p:attrNameLst>
                                          <p:attrName>ppt_x</p:attrName>
                                          <p:attrName>ppt_y</p:attrName>
                                        </p:attrNameLst>
                                      </p:cBhvr>
                                      <p:rCtr x="20677" y="208"/>
                                    </p:animMotion>
                                  </p:childTnLst>
                                </p:cTn>
                              </p:par>
                              <p:par>
                                <p:cTn id="10" presetID="1" presetClass="entr" presetSubtype="0" fill="hold" nodeType="withEffect">
                                  <p:stCondLst>
                                    <p:cond delay="75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xit" presetSubtype="0" fill="hold" nodeType="withEffect">
                                  <p:stCondLst>
                                    <p:cond delay="750"/>
                                  </p:stCondLst>
                                  <p:childTnLst>
                                    <p:set>
                                      <p:cBhvr>
                                        <p:cTn id="13" dur="1" fill="hold">
                                          <p:stCondLst>
                                            <p:cond delay="0"/>
                                          </p:stCondLst>
                                        </p:cTn>
                                        <p:tgtEl>
                                          <p:spTgt spid="10"/>
                                        </p:tgtEl>
                                        <p:attrNameLst>
                                          <p:attrName>style.visibility</p:attrName>
                                        </p:attrNameLst>
                                      </p:cBhvr>
                                      <p:to>
                                        <p:strVal val="hidden"/>
                                      </p:to>
                                    </p:set>
                                  </p:childTnLst>
                                </p:cTn>
                              </p:par>
                              <p:par>
                                <p:cTn id="14" presetID="44" presetClass="path" presetSubtype="0" accel="50000" decel="50000" fill="hold" nodeType="withEffect">
                                  <p:stCondLst>
                                    <p:cond delay="750"/>
                                  </p:stCondLst>
                                  <p:childTnLst>
                                    <p:animMotion origin="layout" path="M -2.70833E-6 -0.00093 L 0.04662 -0.04098 C 0.05638 -0.05 0.07097 -0.05486 0.08633 -0.05486 C 0.10378 -0.05486 0.11771 -0.05 0.12748 -0.04098 L 0.17422 -0.00093 " pathEditMode="relative" rAng="0" ptsTypes="AAAAA">
                                      <p:cBhvr>
                                        <p:cTn id="15" dur="500" fill="hold"/>
                                        <p:tgtEl>
                                          <p:spTgt spid="12"/>
                                        </p:tgtEl>
                                        <p:attrNameLst>
                                          <p:attrName>ppt_x</p:attrName>
                                          <p:attrName>ppt_y</p:attrName>
                                        </p:attrNameLst>
                                      </p:cBhvr>
                                      <p:rCtr x="8711" y="-2708"/>
                                    </p:animMotion>
                                  </p:childTnLst>
                                </p:cTn>
                              </p:par>
                              <p:par>
                                <p:cTn id="16" presetID="42" presetClass="exit" presetSubtype="0" fill="hold" nodeType="withEffect">
                                  <p:stCondLst>
                                    <p:cond delay="1250"/>
                                  </p:stCondLst>
                                  <p:childTnLst>
                                    <p:animEffect transition="out" filter="fade">
                                      <p:cBhvr>
                                        <p:cTn id="17" dur="250"/>
                                        <p:tgtEl>
                                          <p:spTgt spid="12"/>
                                        </p:tgtEl>
                                      </p:cBhvr>
                                    </p:animEffect>
                                    <p:anim calcmode="lin" valueType="num">
                                      <p:cBhvr>
                                        <p:cTn id="18" dur="250"/>
                                        <p:tgtEl>
                                          <p:spTgt spid="12"/>
                                        </p:tgtEl>
                                        <p:attrNameLst>
                                          <p:attrName>ppt_x</p:attrName>
                                        </p:attrNameLst>
                                      </p:cBhvr>
                                      <p:tavLst>
                                        <p:tav tm="0">
                                          <p:val>
                                            <p:strVal val="ppt_x"/>
                                          </p:val>
                                        </p:tav>
                                        <p:tav tm="100000">
                                          <p:val>
                                            <p:strVal val="ppt_x"/>
                                          </p:val>
                                        </p:tav>
                                      </p:tavLst>
                                    </p:anim>
                                    <p:anim calcmode="lin" valueType="num">
                                      <p:cBhvr>
                                        <p:cTn id="19" dur="250"/>
                                        <p:tgtEl>
                                          <p:spTgt spid="12"/>
                                        </p:tgtEl>
                                        <p:attrNameLst>
                                          <p:attrName>ppt_y</p:attrName>
                                        </p:attrNameLst>
                                      </p:cBhvr>
                                      <p:tavLst>
                                        <p:tav tm="0">
                                          <p:val>
                                            <p:strVal val="ppt_y"/>
                                          </p:val>
                                        </p:tav>
                                        <p:tav tm="100000">
                                          <p:val>
                                            <p:strVal val="ppt_y+.1"/>
                                          </p:val>
                                        </p:tav>
                                      </p:tavLst>
                                    </p:anim>
                                    <p:set>
                                      <p:cBhvr>
                                        <p:cTn id="20" dur="1" fill="hold">
                                          <p:stCondLst>
                                            <p:cond delay="249"/>
                                          </p:stCondLst>
                                        </p:cTn>
                                        <p:tgtEl>
                                          <p:spTgt spid="12"/>
                                        </p:tgtEl>
                                        <p:attrNameLst>
                                          <p:attrName>style.visibility</p:attrName>
                                        </p:attrNameLst>
                                      </p:cBhvr>
                                      <p:to>
                                        <p:strVal val="hidden"/>
                                      </p:to>
                                    </p:set>
                                  </p:childTnLst>
                                </p:cTn>
                              </p:par>
                              <p:par>
                                <p:cTn id="21" presetID="1" presetClass="exit" presetSubtype="0" fill="hold" nodeType="withEffect">
                                  <p:stCondLst>
                                    <p:cond delay="125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6728685-CBB8-4F19-BE12-A9BA45E456F3}"/>
              </a:ext>
            </a:extLst>
          </p:cNvPr>
          <p:cNvGrpSpPr/>
          <p:nvPr/>
        </p:nvGrpSpPr>
        <p:grpSpPr>
          <a:xfrm>
            <a:off x="3852161" y="-1065168"/>
            <a:ext cx="5218097" cy="2953043"/>
            <a:chOff x="6284646" y="549144"/>
            <a:chExt cx="3711324" cy="2953043"/>
          </a:xfrm>
        </p:grpSpPr>
        <p:pic>
          <p:nvPicPr>
            <p:cNvPr id="7" name="Picture 8">
              <a:extLst>
                <a:ext uri="{FF2B5EF4-FFF2-40B4-BE49-F238E27FC236}">
                  <a16:creationId xmlns:a16="http://schemas.microsoft.com/office/drawing/2014/main" id="{E7EFA457-F899-4333-A642-668758BA9F4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33056" y1="16667" x2="33056" y2="16667"/>
                          <a14:foregroundMark x1="33056" y1="12778" x2="33056" y2="12778"/>
                          <a14:foregroundMark x1="31667" y1="41111" x2="31667" y2="41111"/>
                          <a14:foregroundMark x1="69167" y1="39167" x2="69167" y2="39167"/>
                          <a14:foregroundMark x1="68333" y1="13611" x2="68333" y2="13611"/>
                        </a14:backgroundRemoval>
                      </a14:imgEffect>
                    </a14:imgLayer>
                  </a14:imgProps>
                </a:ext>
                <a:ext uri="{28A0092B-C50C-407E-A947-70E740481C1C}">
                  <a14:useLocalDpi xmlns:a14="http://schemas.microsoft.com/office/drawing/2010/main" val="0"/>
                </a:ext>
              </a:extLst>
            </a:blip>
            <a:srcRect/>
            <a:stretch>
              <a:fillRect/>
            </a:stretch>
          </p:blipFill>
          <p:spPr bwMode="auto">
            <a:xfrm>
              <a:off x="6284646" y="549144"/>
              <a:ext cx="3429000" cy="29530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A3ED33A-BF7F-4C2A-8235-F12D4800849F}"/>
                </a:ext>
              </a:extLst>
            </p:cNvPr>
            <p:cNvSpPr txBox="1"/>
            <p:nvPr/>
          </p:nvSpPr>
          <p:spPr>
            <a:xfrm>
              <a:off x="6773620" y="2007522"/>
              <a:ext cx="32223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a:t>
              </a:r>
              <a:r>
                <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nghĩa</a:t>
              </a:r>
              <a:r>
                <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endParaRPr kumimoji="0" lang="en-US" sz="40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9" name="Group 8">
            <a:extLst>
              <a:ext uri="{FF2B5EF4-FFF2-40B4-BE49-F238E27FC236}">
                <a16:creationId xmlns:a16="http://schemas.microsoft.com/office/drawing/2014/main" id="{913605CC-5B7D-42E4-959B-EDFDAF8C7AE5}"/>
              </a:ext>
            </a:extLst>
          </p:cNvPr>
          <p:cNvGrpSpPr/>
          <p:nvPr/>
        </p:nvGrpSpPr>
        <p:grpSpPr>
          <a:xfrm>
            <a:off x="1278246" y="1557923"/>
            <a:ext cx="4029894" cy="1311405"/>
            <a:chOff x="1125043" y="2460755"/>
            <a:chExt cx="3492955" cy="1122363"/>
          </a:xfrm>
        </p:grpSpPr>
        <p:pic>
          <p:nvPicPr>
            <p:cNvPr id="10" name="Picture 2">
              <a:extLst>
                <a:ext uri="{FF2B5EF4-FFF2-40B4-BE49-F238E27FC236}">
                  <a16:creationId xmlns:a16="http://schemas.microsoft.com/office/drawing/2014/main" id="{F984A61C-6899-489F-A20F-44F826DCED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043" y="2460755"/>
              <a:ext cx="1822911" cy="112236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9550DB6-87D7-450A-BF58-340B6988371B}"/>
                </a:ext>
              </a:extLst>
            </p:cNvPr>
            <p:cNvSpPr txBox="1"/>
            <p:nvPr/>
          </p:nvSpPr>
          <p:spPr>
            <a:xfrm>
              <a:off x="1484273" y="2782853"/>
              <a:ext cx="3133725" cy="5004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Kì</a:t>
              </a:r>
              <a:r>
                <a:rPr lang="en-US" sz="3200" b="1"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thú</a:t>
              </a:r>
              <a:endPar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2" name="TextBox 11">
            <a:extLst>
              <a:ext uri="{FF2B5EF4-FFF2-40B4-BE49-F238E27FC236}">
                <a16:creationId xmlns:a16="http://schemas.microsoft.com/office/drawing/2014/main" id="{D99E9EBC-7AB2-4E82-8949-962B32313628}"/>
              </a:ext>
            </a:extLst>
          </p:cNvPr>
          <p:cNvSpPr txBox="1"/>
          <p:nvPr/>
        </p:nvSpPr>
        <p:spPr>
          <a:xfrm>
            <a:off x="3715645" y="1987226"/>
            <a:ext cx="3133726" cy="553998"/>
          </a:xfrm>
          <a:custGeom>
            <a:avLst/>
            <a:gdLst>
              <a:gd name="connsiteX0" fmla="*/ 0 w 3133726"/>
              <a:gd name="connsiteY0" fmla="*/ 0 h 553998"/>
              <a:gd name="connsiteX1" fmla="*/ 490950 w 3133726"/>
              <a:gd name="connsiteY1" fmla="*/ 0 h 553998"/>
              <a:gd name="connsiteX2" fmla="*/ 919226 w 3133726"/>
              <a:gd name="connsiteY2" fmla="*/ 0 h 553998"/>
              <a:gd name="connsiteX3" fmla="*/ 1504188 w 3133726"/>
              <a:gd name="connsiteY3" fmla="*/ 0 h 553998"/>
              <a:gd name="connsiteX4" fmla="*/ 1995139 w 3133726"/>
              <a:gd name="connsiteY4" fmla="*/ 0 h 553998"/>
              <a:gd name="connsiteX5" fmla="*/ 2486089 w 3133726"/>
              <a:gd name="connsiteY5" fmla="*/ 0 h 553998"/>
              <a:gd name="connsiteX6" fmla="*/ 3133726 w 3133726"/>
              <a:gd name="connsiteY6" fmla="*/ 0 h 553998"/>
              <a:gd name="connsiteX7" fmla="*/ 3133726 w 3133726"/>
              <a:gd name="connsiteY7" fmla="*/ 553998 h 553998"/>
              <a:gd name="connsiteX8" fmla="*/ 2611438 w 3133726"/>
              <a:gd name="connsiteY8" fmla="*/ 553998 h 553998"/>
              <a:gd name="connsiteX9" fmla="*/ 2183162 w 3133726"/>
              <a:gd name="connsiteY9" fmla="*/ 553998 h 553998"/>
              <a:gd name="connsiteX10" fmla="*/ 1660875 w 3133726"/>
              <a:gd name="connsiteY10" fmla="*/ 553998 h 553998"/>
              <a:gd name="connsiteX11" fmla="*/ 1138587 w 3133726"/>
              <a:gd name="connsiteY11" fmla="*/ 553998 h 553998"/>
              <a:gd name="connsiteX12" fmla="*/ 647637 w 3133726"/>
              <a:gd name="connsiteY12" fmla="*/ 553998 h 553998"/>
              <a:gd name="connsiteX13" fmla="*/ 0 w 3133726"/>
              <a:gd name="connsiteY13" fmla="*/ 553998 h 553998"/>
              <a:gd name="connsiteX14" fmla="*/ 0 w 3133726"/>
              <a:gd name="connsiteY14" fmla="*/ 0 h 5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33726" h="553998" extrusionOk="0">
                <a:moveTo>
                  <a:pt x="0" y="0"/>
                </a:moveTo>
                <a:cubicBezTo>
                  <a:pt x="187129" y="-48955"/>
                  <a:pt x="360205" y="13469"/>
                  <a:pt x="490950" y="0"/>
                </a:cubicBezTo>
                <a:cubicBezTo>
                  <a:pt x="621695" y="-13469"/>
                  <a:pt x="780205" y="41079"/>
                  <a:pt x="919226" y="0"/>
                </a:cubicBezTo>
                <a:cubicBezTo>
                  <a:pt x="1058247" y="-41079"/>
                  <a:pt x="1306816" y="28161"/>
                  <a:pt x="1504188" y="0"/>
                </a:cubicBezTo>
                <a:cubicBezTo>
                  <a:pt x="1701560" y="-28161"/>
                  <a:pt x="1833098" y="26357"/>
                  <a:pt x="1995139" y="0"/>
                </a:cubicBezTo>
                <a:cubicBezTo>
                  <a:pt x="2157180" y="-26357"/>
                  <a:pt x="2337010" y="29617"/>
                  <a:pt x="2486089" y="0"/>
                </a:cubicBezTo>
                <a:cubicBezTo>
                  <a:pt x="2635168" y="-29617"/>
                  <a:pt x="2912612" y="54613"/>
                  <a:pt x="3133726" y="0"/>
                </a:cubicBezTo>
                <a:cubicBezTo>
                  <a:pt x="3199724" y="144936"/>
                  <a:pt x="3122725" y="386169"/>
                  <a:pt x="3133726" y="553998"/>
                </a:cubicBezTo>
                <a:cubicBezTo>
                  <a:pt x="3014940" y="610142"/>
                  <a:pt x="2789969" y="504447"/>
                  <a:pt x="2611438" y="553998"/>
                </a:cubicBezTo>
                <a:cubicBezTo>
                  <a:pt x="2432907" y="603549"/>
                  <a:pt x="2282309" y="551062"/>
                  <a:pt x="2183162" y="553998"/>
                </a:cubicBezTo>
                <a:cubicBezTo>
                  <a:pt x="2084015" y="556934"/>
                  <a:pt x="1802881" y="547170"/>
                  <a:pt x="1660875" y="553998"/>
                </a:cubicBezTo>
                <a:cubicBezTo>
                  <a:pt x="1518869" y="560826"/>
                  <a:pt x="1323355" y="496734"/>
                  <a:pt x="1138587" y="553998"/>
                </a:cubicBezTo>
                <a:cubicBezTo>
                  <a:pt x="953819" y="611262"/>
                  <a:pt x="861100" y="512954"/>
                  <a:pt x="647637" y="553998"/>
                </a:cubicBezTo>
                <a:cubicBezTo>
                  <a:pt x="434174" y="595042"/>
                  <a:pt x="229341" y="544580"/>
                  <a:pt x="0" y="553998"/>
                </a:cubicBezTo>
                <a:cubicBezTo>
                  <a:pt x="-52346" y="354507"/>
                  <a:pt x="64800" y="210141"/>
                  <a:pt x="0" y="0"/>
                </a:cubicBezTo>
                <a:close/>
              </a:path>
            </a:pathLst>
          </a:custGeom>
          <a:noFill/>
          <a:ln w="38100">
            <a:solidFill>
              <a:sysClr val="windowText" lastClr="0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Đặc</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biệt</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thú</a:t>
            </a:r>
            <a:r>
              <a:rPr lang="en-US"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vị</a:t>
            </a:r>
            <a:endParaRPr kumimoji="0" lang="en-US" sz="3600" b="0" i="0" u="none" strike="noStrike" kern="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3" name="Group 12">
            <a:extLst>
              <a:ext uri="{FF2B5EF4-FFF2-40B4-BE49-F238E27FC236}">
                <a16:creationId xmlns:a16="http://schemas.microsoft.com/office/drawing/2014/main" id="{CE20B205-AABC-421F-B958-6652F6FC0699}"/>
              </a:ext>
            </a:extLst>
          </p:cNvPr>
          <p:cNvGrpSpPr/>
          <p:nvPr/>
        </p:nvGrpSpPr>
        <p:grpSpPr>
          <a:xfrm>
            <a:off x="1233469" y="2957968"/>
            <a:ext cx="2266949" cy="1311405"/>
            <a:chOff x="638175" y="2460755"/>
            <a:chExt cx="3133725" cy="1122363"/>
          </a:xfrm>
        </p:grpSpPr>
        <p:pic>
          <p:nvPicPr>
            <p:cNvPr id="14" name="Picture 2">
              <a:extLst>
                <a:ext uri="{FF2B5EF4-FFF2-40B4-BE49-F238E27FC236}">
                  <a16:creationId xmlns:a16="http://schemas.microsoft.com/office/drawing/2014/main" id="{F6BCF7D1-F69E-4D82-9D48-F3CE101BD0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5" y="2460755"/>
              <a:ext cx="3133725" cy="112236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C22725F-E456-44F5-AE7F-24474421C40B}"/>
                </a:ext>
              </a:extLst>
            </p:cNvPr>
            <p:cNvSpPr txBox="1"/>
            <p:nvPr/>
          </p:nvSpPr>
          <p:spPr>
            <a:xfrm>
              <a:off x="935695" y="2761357"/>
              <a:ext cx="2668535" cy="5004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tê</a:t>
              </a:r>
              <a:endPar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6" name="TextBox 15">
            <a:extLst>
              <a:ext uri="{FF2B5EF4-FFF2-40B4-BE49-F238E27FC236}">
                <a16:creationId xmlns:a16="http://schemas.microsoft.com/office/drawing/2014/main" id="{0F290FDF-DF5B-431A-AAD0-E8DB0EF9F926}"/>
              </a:ext>
            </a:extLst>
          </p:cNvPr>
          <p:cNvSpPr txBox="1"/>
          <p:nvPr/>
        </p:nvSpPr>
        <p:spPr>
          <a:xfrm>
            <a:off x="3715645" y="3386144"/>
            <a:ext cx="7472231" cy="1107996"/>
          </a:xfrm>
          <a:custGeom>
            <a:avLst/>
            <a:gdLst>
              <a:gd name="connsiteX0" fmla="*/ 0 w 7472231"/>
              <a:gd name="connsiteY0" fmla="*/ 0 h 1107996"/>
              <a:gd name="connsiteX1" fmla="*/ 500065 w 7472231"/>
              <a:gd name="connsiteY1" fmla="*/ 0 h 1107996"/>
              <a:gd name="connsiteX2" fmla="*/ 850685 w 7472231"/>
              <a:gd name="connsiteY2" fmla="*/ 0 h 1107996"/>
              <a:gd name="connsiteX3" fmla="*/ 1574916 w 7472231"/>
              <a:gd name="connsiteY3" fmla="*/ 0 h 1107996"/>
              <a:gd name="connsiteX4" fmla="*/ 2074981 w 7472231"/>
              <a:gd name="connsiteY4" fmla="*/ 0 h 1107996"/>
              <a:gd name="connsiteX5" fmla="*/ 2575046 w 7472231"/>
              <a:gd name="connsiteY5" fmla="*/ 0 h 1107996"/>
              <a:gd name="connsiteX6" fmla="*/ 3299277 w 7472231"/>
              <a:gd name="connsiteY6" fmla="*/ 0 h 1107996"/>
              <a:gd name="connsiteX7" fmla="*/ 3724620 w 7472231"/>
              <a:gd name="connsiteY7" fmla="*/ 0 h 1107996"/>
              <a:gd name="connsiteX8" fmla="*/ 4448851 w 7472231"/>
              <a:gd name="connsiteY8" fmla="*/ 0 h 1107996"/>
              <a:gd name="connsiteX9" fmla="*/ 5173083 w 7472231"/>
              <a:gd name="connsiteY9" fmla="*/ 0 h 1107996"/>
              <a:gd name="connsiteX10" fmla="*/ 5747870 w 7472231"/>
              <a:gd name="connsiteY10" fmla="*/ 0 h 1107996"/>
              <a:gd name="connsiteX11" fmla="*/ 6472102 w 7472231"/>
              <a:gd name="connsiteY11" fmla="*/ 0 h 1107996"/>
              <a:gd name="connsiteX12" fmla="*/ 6972166 w 7472231"/>
              <a:gd name="connsiteY12" fmla="*/ 0 h 1107996"/>
              <a:gd name="connsiteX13" fmla="*/ 7472231 w 7472231"/>
              <a:gd name="connsiteY13" fmla="*/ 0 h 1107996"/>
              <a:gd name="connsiteX14" fmla="*/ 7472231 w 7472231"/>
              <a:gd name="connsiteY14" fmla="*/ 565078 h 1107996"/>
              <a:gd name="connsiteX15" fmla="*/ 7472231 w 7472231"/>
              <a:gd name="connsiteY15" fmla="*/ 1107996 h 1107996"/>
              <a:gd name="connsiteX16" fmla="*/ 6897444 w 7472231"/>
              <a:gd name="connsiteY16" fmla="*/ 1107996 h 1107996"/>
              <a:gd name="connsiteX17" fmla="*/ 6173212 w 7472231"/>
              <a:gd name="connsiteY17" fmla="*/ 1107996 h 1107996"/>
              <a:gd name="connsiteX18" fmla="*/ 5598425 w 7472231"/>
              <a:gd name="connsiteY18" fmla="*/ 1107996 h 1107996"/>
              <a:gd name="connsiteX19" fmla="*/ 5247805 w 7472231"/>
              <a:gd name="connsiteY19" fmla="*/ 1107996 h 1107996"/>
              <a:gd name="connsiteX20" fmla="*/ 4822463 w 7472231"/>
              <a:gd name="connsiteY20" fmla="*/ 1107996 h 1107996"/>
              <a:gd name="connsiteX21" fmla="*/ 4098231 w 7472231"/>
              <a:gd name="connsiteY21" fmla="*/ 1107996 h 1107996"/>
              <a:gd name="connsiteX22" fmla="*/ 3523444 w 7472231"/>
              <a:gd name="connsiteY22" fmla="*/ 1107996 h 1107996"/>
              <a:gd name="connsiteX23" fmla="*/ 3098102 w 7472231"/>
              <a:gd name="connsiteY23" fmla="*/ 1107996 h 1107996"/>
              <a:gd name="connsiteX24" fmla="*/ 2523315 w 7472231"/>
              <a:gd name="connsiteY24" fmla="*/ 1107996 h 1107996"/>
              <a:gd name="connsiteX25" fmla="*/ 2172695 w 7472231"/>
              <a:gd name="connsiteY25" fmla="*/ 1107996 h 1107996"/>
              <a:gd name="connsiteX26" fmla="*/ 1822075 w 7472231"/>
              <a:gd name="connsiteY26" fmla="*/ 1107996 h 1107996"/>
              <a:gd name="connsiteX27" fmla="*/ 1247288 w 7472231"/>
              <a:gd name="connsiteY27" fmla="*/ 1107996 h 1107996"/>
              <a:gd name="connsiteX28" fmla="*/ 821945 w 7472231"/>
              <a:gd name="connsiteY28" fmla="*/ 1107996 h 1107996"/>
              <a:gd name="connsiteX29" fmla="*/ 0 w 7472231"/>
              <a:gd name="connsiteY29" fmla="*/ 1107996 h 1107996"/>
              <a:gd name="connsiteX30" fmla="*/ 0 w 7472231"/>
              <a:gd name="connsiteY30" fmla="*/ 576158 h 1107996"/>
              <a:gd name="connsiteX31" fmla="*/ 0 w 7472231"/>
              <a:gd name="connsiteY31"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72231" h="1107996" extrusionOk="0">
                <a:moveTo>
                  <a:pt x="0" y="0"/>
                </a:moveTo>
                <a:cubicBezTo>
                  <a:pt x="128160" y="-23044"/>
                  <a:pt x="324911" y="6859"/>
                  <a:pt x="500065" y="0"/>
                </a:cubicBezTo>
                <a:cubicBezTo>
                  <a:pt x="675219" y="-6859"/>
                  <a:pt x="698508" y="28315"/>
                  <a:pt x="850685" y="0"/>
                </a:cubicBezTo>
                <a:cubicBezTo>
                  <a:pt x="1002862" y="-28315"/>
                  <a:pt x="1258937" y="84155"/>
                  <a:pt x="1574916" y="0"/>
                </a:cubicBezTo>
                <a:cubicBezTo>
                  <a:pt x="1890895" y="-84155"/>
                  <a:pt x="1961785" y="8425"/>
                  <a:pt x="2074981" y="0"/>
                </a:cubicBezTo>
                <a:cubicBezTo>
                  <a:pt x="2188177" y="-8425"/>
                  <a:pt x="2362970" y="32514"/>
                  <a:pt x="2575046" y="0"/>
                </a:cubicBezTo>
                <a:cubicBezTo>
                  <a:pt x="2787123" y="-32514"/>
                  <a:pt x="3012418" y="68643"/>
                  <a:pt x="3299277" y="0"/>
                </a:cubicBezTo>
                <a:cubicBezTo>
                  <a:pt x="3586136" y="-68643"/>
                  <a:pt x="3575339" y="8593"/>
                  <a:pt x="3724620" y="0"/>
                </a:cubicBezTo>
                <a:cubicBezTo>
                  <a:pt x="3873901" y="-8593"/>
                  <a:pt x="4171241" y="81727"/>
                  <a:pt x="4448851" y="0"/>
                </a:cubicBezTo>
                <a:cubicBezTo>
                  <a:pt x="4726461" y="-81727"/>
                  <a:pt x="5000300" y="40245"/>
                  <a:pt x="5173083" y="0"/>
                </a:cubicBezTo>
                <a:cubicBezTo>
                  <a:pt x="5345866" y="-40245"/>
                  <a:pt x="5583091" y="63711"/>
                  <a:pt x="5747870" y="0"/>
                </a:cubicBezTo>
                <a:cubicBezTo>
                  <a:pt x="5912649" y="-63711"/>
                  <a:pt x="6122026" y="40043"/>
                  <a:pt x="6472102" y="0"/>
                </a:cubicBezTo>
                <a:cubicBezTo>
                  <a:pt x="6822178" y="-40043"/>
                  <a:pt x="6730410" y="28816"/>
                  <a:pt x="6972166" y="0"/>
                </a:cubicBezTo>
                <a:cubicBezTo>
                  <a:pt x="7213922" y="-28816"/>
                  <a:pt x="7306519" y="25417"/>
                  <a:pt x="7472231" y="0"/>
                </a:cubicBezTo>
                <a:cubicBezTo>
                  <a:pt x="7495818" y="120584"/>
                  <a:pt x="7448080" y="358440"/>
                  <a:pt x="7472231" y="565078"/>
                </a:cubicBezTo>
                <a:cubicBezTo>
                  <a:pt x="7496382" y="771716"/>
                  <a:pt x="7411832" y="943550"/>
                  <a:pt x="7472231" y="1107996"/>
                </a:cubicBezTo>
                <a:cubicBezTo>
                  <a:pt x="7242900" y="1129816"/>
                  <a:pt x="7168208" y="1039820"/>
                  <a:pt x="6897444" y="1107996"/>
                </a:cubicBezTo>
                <a:cubicBezTo>
                  <a:pt x="6626680" y="1176172"/>
                  <a:pt x="6375000" y="1064809"/>
                  <a:pt x="6173212" y="1107996"/>
                </a:cubicBezTo>
                <a:cubicBezTo>
                  <a:pt x="5971424" y="1151183"/>
                  <a:pt x="5732355" y="1050888"/>
                  <a:pt x="5598425" y="1107996"/>
                </a:cubicBezTo>
                <a:cubicBezTo>
                  <a:pt x="5464495" y="1165104"/>
                  <a:pt x="5410401" y="1106703"/>
                  <a:pt x="5247805" y="1107996"/>
                </a:cubicBezTo>
                <a:cubicBezTo>
                  <a:pt x="5085209" y="1109289"/>
                  <a:pt x="4955304" y="1088104"/>
                  <a:pt x="4822463" y="1107996"/>
                </a:cubicBezTo>
                <a:cubicBezTo>
                  <a:pt x="4689622" y="1127888"/>
                  <a:pt x="4249586" y="1022817"/>
                  <a:pt x="4098231" y="1107996"/>
                </a:cubicBezTo>
                <a:cubicBezTo>
                  <a:pt x="3946876" y="1193175"/>
                  <a:pt x="3781044" y="1066113"/>
                  <a:pt x="3523444" y="1107996"/>
                </a:cubicBezTo>
                <a:cubicBezTo>
                  <a:pt x="3265844" y="1149879"/>
                  <a:pt x="3225927" y="1061669"/>
                  <a:pt x="3098102" y="1107996"/>
                </a:cubicBezTo>
                <a:cubicBezTo>
                  <a:pt x="2970277" y="1154323"/>
                  <a:pt x="2690510" y="1086401"/>
                  <a:pt x="2523315" y="1107996"/>
                </a:cubicBezTo>
                <a:cubicBezTo>
                  <a:pt x="2356120" y="1129591"/>
                  <a:pt x="2306204" y="1075824"/>
                  <a:pt x="2172695" y="1107996"/>
                </a:cubicBezTo>
                <a:cubicBezTo>
                  <a:pt x="2039186" y="1140168"/>
                  <a:pt x="1949924" y="1097564"/>
                  <a:pt x="1822075" y="1107996"/>
                </a:cubicBezTo>
                <a:cubicBezTo>
                  <a:pt x="1694226" y="1118428"/>
                  <a:pt x="1476925" y="1101970"/>
                  <a:pt x="1247288" y="1107996"/>
                </a:cubicBezTo>
                <a:cubicBezTo>
                  <a:pt x="1017651" y="1114022"/>
                  <a:pt x="1015339" y="1064604"/>
                  <a:pt x="821945" y="1107996"/>
                </a:cubicBezTo>
                <a:cubicBezTo>
                  <a:pt x="628551" y="1151388"/>
                  <a:pt x="402735" y="1107684"/>
                  <a:pt x="0" y="1107996"/>
                </a:cubicBezTo>
                <a:cubicBezTo>
                  <a:pt x="-62828" y="925653"/>
                  <a:pt x="25634" y="745446"/>
                  <a:pt x="0" y="576158"/>
                </a:cubicBezTo>
                <a:cubicBezTo>
                  <a:pt x="-25634" y="406870"/>
                  <a:pt x="47560" y="154040"/>
                  <a:pt x="0" y="0"/>
                </a:cubicBezTo>
                <a:close/>
              </a:path>
            </a:pathLst>
          </a:custGeom>
          <a:noFill/>
          <a:ln w="38100">
            <a:solidFill>
              <a:sysClr val="windowText" lastClr="0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vi-VN"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Nói</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nhỏ</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với</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giọng</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thân</a:t>
            </a:r>
            <a:r>
              <a:rPr lang="en-US" sz="3600" kern="0" noProof="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mật</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như</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tâm</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tình</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600" b="0" i="0" u="none" strike="noStrike" kern="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7" name="Group 16">
            <a:extLst>
              <a:ext uri="{FF2B5EF4-FFF2-40B4-BE49-F238E27FC236}">
                <a16:creationId xmlns:a16="http://schemas.microsoft.com/office/drawing/2014/main" id="{3F021405-5486-43A7-AD44-747AF29E6AA8}"/>
              </a:ext>
            </a:extLst>
          </p:cNvPr>
          <p:cNvGrpSpPr/>
          <p:nvPr/>
        </p:nvGrpSpPr>
        <p:grpSpPr>
          <a:xfrm>
            <a:off x="942307" y="4579280"/>
            <a:ext cx="2858891" cy="1311406"/>
            <a:chOff x="1199360" y="2666438"/>
            <a:chExt cx="2571430" cy="1122364"/>
          </a:xfrm>
        </p:grpSpPr>
        <p:pic>
          <p:nvPicPr>
            <p:cNvPr id="18" name="Picture 2">
              <a:extLst>
                <a:ext uri="{FF2B5EF4-FFF2-40B4-BE49-F238E27FC236}">
                  <a16:creationId xmlns:a16="http://schemas.microsoft.com/office/drawing/2014/main" id="{8FFF8BE3-DBE7-40D3-977B-AF82DE28B4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3850" y="2666438"/>
              <a:ext cx="2516940" cy="112236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D1476379-93AE-45A0-8EE6-35C8D5652F38}"/>
                </a:ext>
              </a:extLst>
            </p:cNvPr>
            <p:cNvSpPr txBox="1"/>
            <p:nvPr/>
          </p:nvSpPr>
          <p:spPr>
            <a:xfrm>
              <a:off x="1199360" y="2858804"/>
              <a:ext cx="2562777" cy="5531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Tảo</a:t>
              </a:r>
              <a:r>
                <a:rPr kumimoji="0" lang="en-US" sz="36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tần</a:t>
              </a:r>
              <a:endParaRPr kumimoji="0" lang="en-US" sz="36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2" name="TextBox 1">
            <a:extLst>
              <a:ext uri="{FF2B5EF4-FFF2-40B4-BE49-F238E27FC236}">
                <a16:creationId xmlns:a16="http://schemas.microsoft.com/office/drawing/2014/main" id="{CAE45E74-8C68-9FDC-8982-0C54F538CB33}"/>
              </a:ext>
            </a:extLst>
          </p:cNvPr>
          <p:cNvSpPr txBox="1"/>
          <p:nvPr/>
        </p:nvSpPr>
        <p:spPr>
          <a:xfrm>
            <a:off x="3791579" y="4804096"/>
            <a:ext cx="7396298" cy="1107996"/>
          </a:xfrm>
          <a:custGeom>
            <a:avLst/>
            <a:gdLst>
              <a:gd name="connsiteX0" fmla="*/ 0 w 7396298"/>
              <a:gd name="connsiteY0" fmla="*/ 0 h 1107996"/>
              <a:gd name="connsiteX1" fmla="*/ 494983 w 7396298"/>
              <a:gd name="connsiteY1" fmla="*/ 0 h 1107996"/>
              <a:gd name="connsiteX2" fmla="*/ 842040 w 7396298"/>
              <a:gd name="connsiteY2" fmla="*/ 0 h 1107996"/>
              <a:gd name="connsiteX3" fmla="*/ 1558912 w 7396298"/>
              <a:gd name="connsiteY3" fmla="*/ 0 h 1107996"/>
              <a:gd name="connsiteX4" fmla="*/ 2053895 w 7396298"/>
              <a:gd name="connsiteY4" fmla="*/ 0 h 1107996"/>
              <a:gd name="connsiteX5" fmla="*/ 2548878 w 7396298"/>
              <a:gd name="connsiteY5" fmla="*/ 0 h 1107996"/>
              <a:gd name="connsiteX6" fmla="*/ 3265750 w 7396298"/>
              <a:gd name="connsiteY6" fmla="*/ 0 h 1107996"/>
              <a:gd name="connsiteX7" fmla="*/ 3686770 w 7396298"/>
              <a:gd name="connsiteY7" fmla="*/ 0 h 1107996"/>
              <a:gd name="connsiteX8" fmla="*/ 4403642 w 7396298"/>
              <a:gd name="connsiteY8" fmla="*/ 0 h 1107996"/>
              <a:gd name="connsiteX9" fmla="*/ 5120514 w 7396298"/>
              <a:gd name="connsiteY9" fmla="*/ 0 h 1107996"/>
              <a:gd name="connsiteX10" fmla="*/ 5689460 w 7396298"/>
              <a:gd name="connsiteY10" fmla="*/ 0 h 1107996"/>
              <a:gd name="connsiteX11" fmla="*/ 6406332 w 7396298"/>
              <a:gd name="connsiteY11" fmla="*/ 0 h 1107996"/>
              <a:gd name="connsiteX12" fmla="*/ 6901315 w 7396298"/>
              <a:gd name="connsiteY12" fmla="*/ 0 h 1107996"/>
              <a:gd name="connsiteX13" fmla="*/ 7396298 w 7396298"/>
              <a:gd name="connsiteY13" fmla="*/ 0 h 1107996"/>
              <a:gd name="connsiteX14" fmla="*/ 7396298 w 7396298"/>
              <a:gd name="connsiteY14" fmla="*/ 565078 h 1107996"/>
              <a:gd name="connsiteX15" fmla="*/ 7396298 w 7396298"/>
              <a:gd name="connsiteY15" fmla="*/ 1107996 h 1107996"/>
              <a:gd name="connsiteX16" fmla="*/ 6827352 w 7396298"/>
              <a:gd name="connsiteY16" fmla="*/ 1107996 h 1107996"/>
              <a:gd name="connsiteX17" fmla="*/ 6110480 w 7396298"/>
              <a:gd name="connsiteY17" fmla="*/ 1107996 h 1107996"/>
              <a:gd name="connsiteX18" fmla="*/ 5541534 w 7396298"/>
              <a:gd name="connsiteY18" fmla="*/ 1107996 h 1107996"/>
              <a:gd name="connsiteX19" fmla="*/ 5194477 w 7396298"/>
              <a:gd name="connsiteY19" fmla="*/ 1107996 h 1107996"/>
              <a:gd name="connsiteX20" fmla="*/ 4773457 w 7396298"/>
              <a:gd name="connsiteY20" fmla="*/ 1107996 h 1107996"/>
              <a:gd name="connsiteX21" fmla="*/ 4056585 w 7396298"/>
              <a:gd name="connsiteY21" fmla="*/ 1107996 h 1107996"/>
              <a:gd name="connsiteX22" fmla="*/ 3487639 w 7396298"/>
              <a:gd name="connsiteY22" fmla="*/ 1107996 h 1107996"/>
              <a:gd name="connsiteX23" fmla="*/ 3066619 w 7396298"/>
              <a:gd name="connsiteY23" fmla="*/ 1107996 h 1107996"/>
              <a:gd name="connsiteX24" fmla="*/ 2497673 w 7396298"/>
              <a:gd name="connsiteY24" fmla="*/ 1107996 h 1107996"/>
              <a:gd name="connsiteX25" fmla="*/ 2150616 w 7396298"/>
              <a:gd name="connsiteY25" fmla="*/ 1107996 h 1107996"/>
              <a:gd name="connsiteX26" fmla="*/ 1803559 w 7396298"/>
              <a:gd name="connsiteY26" fmla="*/ 1107996 h 1107996"/>
              <a:gd name="connsiteX27" fmla="*/ 1234613 w 7396298"/>
              <a:gd name="connsiteY27" fmla="*/ 1107996 h 1107996"/>
              <a:gd name="connsiteX28" fmla="*/ 813593 w 7396298"/>
              <a:gd name="connsiteY28" fmla="*/ 1107996 h 1107996"/>
              <a:gd name="connsiteX29" fmla="*/ 0 w 7396298"/>
              <a:gd name="connsiteY29" fmla="*/ 1107996 h 1107996"/>
              <a:gd name="connsiteX30" fmla="*/ 0 w 7396298"/>
              <a:gd name="connsiteY30" fmla="*/ 576158 h 1107996"/>
              <a:gd name="connsiteX31" fmla="*/ 0 w 7396298"/>
              <a:gd name="connsiteY31"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96298" h="1107996" extrusionOk="0">
                <a:moveTo>
                  <a:pt x="0" y="0"/>
                </a:moveTo>
                <a:cubicBezTo>
                  <a:pt x="185090" y="-21221"/>
                  <a:pt x="285185" y="23899"/>
                  <a:pt x="494983" y="0"/>
                </a:cubicBezTo>
                <a:cubicBezTo>
                  <a:pt x="704781" y="-23899"/>
                  <a:pt x="733424" y="31847"/>
                  <a:pt x="842040" y="0"/>
                </a:cubicBezTo>
                <a:cubicBezTo>
                  <a:pt x="950656" y="-31847"/>
                  <a:pt x="1315352" y="84028"/>
                  <a:pt x="1558912" y="0"/>
                </a:cubicBezTo>
                <a:cubicBezTo>
                  <a:pt x="1802472" y="-84028"/>
                  <a:pt x="1831043" y="57578"/>
                  <a:pt x="2053895" y="0"/>
                </a:cubicBezTo>
                <a:cubicBezTo>
                  <a:pt x="2276747" y="-57578"/>
                  <a:pt x="2324106" y="58212"/>
                  <a:pt x="2548878" y="0"/>
                </a:cubicBezTo>
                <a:cubicBezTo>
                  <a:pt x="2773650" y="-58212"/>
                  <a:pt x="3073738" y="50667"/>
                  <a:pt x="3265750" y="0"/>
                </a:cubicBezTo>
                <a:cubicBezTo>
                  <a:pt x="3457762" y="-50667"/>
                  <a:pt x="3523947" y="23441"/>
                  <a:pt x="3686770" y="0"/>
                </a:cubicBezTo>
                <a:cubicBezTo>
                  <a:pt x="3849593" y="-23441"/>
                  <a:pt x="4110770" y="29562"/>
                  <a:pt x="4403642" y="0"/>
                </a:cubicBezTo>
                <a:cubicBezTo>
                  <a:pt x="4696514" y="-29562"/>
                  <a:pt x="4769699" y="62408"/>
                  <a:pt x="5120514" y="0"/>
                </a:cubicBezTo>
                <a:cubicBezTo>
                  <a:pt x="5471329" y="-62408"/>
                  <a:pt x="5566999" y="25003"/>
                  <a:pt x="5689460" y="0"/>
                </a:cubicBezTo>
                <a:cubicBezTo>
                  <a:pt x="5811921" y="-25003"/>
                  <a:pt x="6138130" y="4969"/>
                  <a:pt x="6406332" y="0"/>
                </a:cubicBezTo>
                <a:cubicBezTo>
                  <a:pt x="6674534" y="-4969"/>
                  <a:pt x="6670791" y="53712"/>
                  <a:pt x="6901315" y="0"/>
                </a:cubicBezTo>
                <a:cubicBezTo>
                  <a:pt x="7131839" y="-53712"/>
                  <a:pt x="7231633" y="13107"/>
                  <a:pt x="7396298" y="0"/>
                </a:cubicBezTo>
                <a:cubicBezTo>
                  <a:pt x="7419885" y="120584"/>
                  <a:pt x="7372147" y="358440"/>
                  <a:pt x="7396298" y="565078"/>
                </a:cubicBezTo>
                <a:cubicBezTo>
                  <a:pt x="7420449" y="771716"/>
                  <a:pt x="7335899" y="943550"/>
                  <a:pt x="7396298" y="1107996"/>
                </a:cubicBezTo>
                <a:cubicBezTo>
                  <a:pt x="7202739" y="1133391"/>
                  <a:pt x="6995934" y="1057509"/>
                  <a:pt x="6827352" y="1107996"/>
                </a:cubicBezTo>
                <a:cubicBezTo>
                  <a:pt x="6658770" y="1158483"/>
                  <a:pt x="6384734" y="1054719"/>
                  <a:pt x="6110480" y="1107996"/>
                </a:cubicBezTo>
                <a:cubicBezTo>
                  <a:pt x="5836226" y="1161273"/>
                  <a:pt x="5719445" y="1086011"/>
                  <a:pt x="5541534" y="1107996"/>
                </a:cubicBezTo>
                <a:cubicBezTo>
                  <a:pt x="5363623" y="1129981"/>
                  <a:pt x="5297733" y="1081114"/>
                  <a:pt x="5194477" y="1107996"/>
                </a:cubicBezTo>
                <a:cubicBezTo>
                  <a:pt x="5091221" y="1134878"/>
                  <a:pt x="4954142" y="1096711"/>
                  <a:pt x="4773457" y="1107996"/>
                </a:cubicBezTo>
                <a:cubicBezTo>
                  <a:pt x="4592772" y="1119281"/>
                  <a:pt x="4266560" y="1085713"/>
                  <a:pt x="4056585" y="1107996"/>
                </a:cubicBezTo>
                <a:cubicBezTo>
                  <a:pt x="3846610" y="1130279"/>
                  <a:pt x="3738264" y="1086542"/>
                  <a:pt x="3487639" y="1107996"/>
                </a:cubicBezTo>
                <a:cubicBezTo>
                  <a:pt x="3237014" y="1129450"/>
                  <a:pt x="3230436" y="1067417"/>
                  <a:pt x="3066619" y="1107996"/>
                </a:cubicBezTo>
                <a:cubicBezTo>
                  <a:pt x="2902802" y="1148575"/>
                  <a:pt x="2735700" y="1107770"/>
                  <a:pt x="2497673" y="1107996"/>
                </a:cubicBezTo>
                <a:cubicBezTo>
                  <a:pt x="2259646" y="1108222"/>
                  <a:pt x="2258971" y="1086255"/>
                  <a:pt x="2150616" y="1107996"/>
                </a:cubicBezTo>
                <a:cubicBezTo>
                  <a:pt x="2042261" y="1129737"/>
                  <a:pt x="1937506" y="1073126"/>
                  <a:pt x="1803559" y="1107996"/>
                </a:cubicBezTo>
                <a:cubicBezTo>
                  <a:pt x="1669612" y="1142866"/>
                  <a:pt x="1391556" y="1095787"/>
                  <a:pt x="1234613" y="1107996"/>
                </a:cubicBezTo>
                <a:cubicBezTo>
                  <a:pt x="1077670" y="1120205"/>
                  <a:pt x="932857" y="1075696"/>
                  <a:pt x="813593" y="1107996"/>
                </a:cubicBezTo>
                <a:cubicBezTo>
                  <a:pt x="694329" y="1140296"/>
                  <a:pt x="276454" y="1062554"/>
                  <a:pt x="0" y="1107996"/>
                </a:cubicBezTo>
                <a:cubicBezTo>
                  <a:pt x="-62828" y="925653"/>
                  <a:pt x="25634" y="745446"/>
                  <a:pt x="0" y="576158"/>
                </a:cubicBezTo>
                <a:cubicBezTo>
                  <a:pt x="-25634" y="406870"/>
                  <a:pt x="47560" y="154040"/>
                  <a:pt x="0" y="0"/>
                </a:cubicBezTo>
                <a:close/>
              </a:path>
            </a:pathLst>
          </a:custGeom>
          <a:noFill/>
          <a:ln w="38100">
            <a:solidFill>
              <a:sysClr val="windowText" lastClr="0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chỉ</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người</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phụ</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nữ</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đảm</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đang</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chịu</a:t>
            </a:r>
            <a:r>
              <a:rPr lang="en-US" sz="3600" kern="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600" kern="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khó</a:t>
            </a:r>
            <a:endParaRPr kumimoji="0" lang="en-US" sz="3600" b="0" i="0" u="none" strike="noStrike" kern="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88416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2" grpId="0"/>
      <p:bldP spid="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B532FF1-D050-44E0-BA20-84AC11E4F975}"/>
              </a:ext>
            </a:extLst>
          </p:cNvPr>
          <p:cNvSpPr/>
          <p:nvPr/>
        </p:nvSpPr>
        <p:spPr>
          <a:xfrm>
            <a:off x="990602" y="1615908"/>
            <a:ext cx="10424650" cy="1278198"/>
          </a:xfrm>
          <a:custGeom>
            <a:avLst/>
            <a:gdLst>
              <a:gd name="connsiteX0" fmla="*/ 0 w 10424650"/>
              <a:gd name="connsiteY0" fmla="*/ 213037 h 1278198"/>
              <a:gd name="connsiteX1" fmla="*/ 213037 w 10424650"/>
              <a:gd name="connsiteY1" fmla="*/ 0 h 1278198"/>
              <a:gd name="connsiteX2" fmla="*/ 579651 w 10424650"/>
              <a:gd name="connsiteY2" fmla="*/ 0 h 1278198"/>
              <a:gd name="connsiteX3" fmla="*/ 1446195 w 10424650"/>
              <a:gd name="connsiteY3" fmla="*/ 0 h 1278198"/>
              <a:gd name="connsiteX4" fmla="*/ 1812809 w 10424650"/>
              <a:gd name="connsiteY4" fmla="*/ 0 h 1278198"/>
              <a:gd name="connsiteX5" fmla="*/ 2679352 w 10424650"/>
              <a:gd name="connsiteY5" fmla="*/ 0 h 1278198"/>
              <a:gd name="connsiteX6" fmla="*/ 3045967 w 10424650"/>
              <a:gd name="connsiteY6" fmla="*/ 0 h 1278198"/>
              <a:gd name="connsiteX7" fmla="*/ 3712539 w 10424650"/>
              <a:gd name="connsiteY7" fmla="*/ 0 h 1278198"/>
              <a:gd name="connsiteX8" fmla="*/ 4179139 w 10424650"/>
              <a:gd name="connsiteY8" fmla="*/ 0 h 1278198"/>
              <a:gd name="connsiteX9" fmla="*/ 4545753 w 10424650"/>
              <a:gd name="connsiteY9" fmla="*/ 0 h 1278198"/>
              <a:gd name="connsiteX10" fmla="*/ 5312311 w 10424650"/>
              <a:gd name="connsiteY10" fmla="*/ 0 h 1278198"/>
              <a:gd name="connsiteX11" fmla="*/ 5678925 w 10424650"/>
              <a:gd name="connsiteY11" fmla="*/ 0 h 1278198"/>
              <a:gd name="connsiteX12" fmla="*/ 6445483 w 10424650"/>
              <a:gd name="connsiteY12" fmla="*/ 0 h 1278198"/>
              <a:gd name="connsiteX13" fmla="*/ 7212040 w 10424650"/>
              <a:gd name="connsiteY13" fmla="*/ 0 h 1278198"/>
              <a:gd name="connsiteX14" fmla="*/ 8078583 w 10424650"/>
              <a:gd name="connsiteY14" fmla="*/ 0 h 1278198"/>
              <a:gd name="connsiteX15" fmla="*/ 8445198 w 10424650"/>
              <a:gd name="connsiteY15" fmla="*/ 0 h 1278198"/>
              <a:gd name="connsiteX16" fmla="*/ 9111770 w 10424650"/>
              <a:gd name="connsiteY16" fmla="*/ 0 h 1278198"/>
              <a:gd name="connsiteX17" fmla="*/ 9578370 w 10424650"/>
              <a:gd name="connsiteY17" fmla="*/ 0 h 1278198"/>
              <a:gd name="connsiteX18" fmla="*/ 10211613 w 10424650"/>
              <a:gd name="connsiteY18" fmla="*/ 0 h 1278198"/>
              <a:gd name="connsiteX19" fmla="*/ 10424650 w 10424650"/>
              <a:gd name="connsiteY19" fmla="*/ 213037 h 1278198"/>
              <a:gd name="connsiteX20" fmla="*/ 10424650 w 10424650"/>
              <a:gd name="connsiteY20" fmla="*/ 630578 h 1278198"/>
              <a:gd name="connsiteX21" fmla="*/ 10424650 w 10424650"/>
              <a:gd name="connsiteY21" fmla="*/ 1065161 h 1278198"/>
              <a:gd name="connsiteX22" fmla="*/ 10211613 w 10424650"/>
              <a:gd name="connsiteY22" fmla="*/ 1278198 h 1278198"/>
              <a:gd name="connsiteX23" fmla="*/ 9844999 w 10424650"/>
              <a:gd name="connsiteY23" fmla="*/ 1278198 h 1278198"/>
              <a:gd name="connsiteX24" fmla="*/ 8978455 w 10424650"/>
              <a:gd name="connsiteY24" fmla="*/ 1278198 h 1278198"/>
              <a:gd name="connsiteX25" fmla="*/ 8111912 w 10424650"/>
              <a:gd name="connsiteY25" fmla="*/ 1278198 h 1278198"/>
              <a:gd name="connsiteX26" fmla="*/ 7645312 w 10424650"/>
              <a:gd name="connsiteY26" fmla="*/ 1278198 h 1278198"/>
              <a:gd name="connsiteX27" fmla="*/ 7278697 w 10424650"/>
              <a:gd name="connsiteY27" fmla="*/ 1278198 h 1278198"/>
              <a:gd name="connsiteX28" fmla="*/ 6812097 w 10424650"/>
              <a:gd name="connsiteY28" fmla="*/ 1278198 h 1278198"/>
              <a:gd name="connsiteX29" fmla="*/ 6245511 w 10424650"/>
              <a:gd name="connsiteY29" fmla="*/ 1278198 h 1278198"/>
              <a:gd name="connsiteX30" fmla="*/ 5878897 w 10424650"/>
              <a:gd name="connsiteY30" fmla="*/ 1278198 h 1278198"/>
              <a:gd name="connsiteX31" fmla="*/ 5512282 w 10424650"/>
              <a:gd name="connsiteY31" fmla="*/ 1278198 h 1278198"/>
              <a:gd name="connsiteX32" fmla="*/ 4945696 w 10424650"/>
              <a:gd name="connsiteY32" fmla="*/ 1278198 h 1278198"/>
              <a:gd name="connsiteX33" fmla="*/ 4379110 w 10424650"/>
              <a:gd name="connsiteY33" fmla="*/ 1278198 h 1278198"/>
              <a:gd name="connsiteX34" fmla="*/ 4012496 w 10424650"/>
              <a:gd name="connsiteY34" fmla="*/ 1278198 h 1278198"/>
              <a:gd name="connsiteX35" fmla="*/ 3145953 w 10424650"/>
              <a:gd name="connsiteY35" fmla="*/ 1278198 h 1278198"/>
              <a:gd name="connsiteX36" fmla="*/ 2679352 w 10424650"/>
              <a:gd name="connsiteY36" fmla="*/ 1278198 h 1278198"/>
              <a:gd name="connsiteX37" fmla="*/ 2112766 w 10424650"/>
              <a:gd name="connsiteY37" fmla="*/ 1278198 h 1278198"/>
              <a:gd name="connsiteX38" fmla="*/ 1546180 w 10424650"/>
              <a:gd name="connsiteY38" fmla="*/ 1278198 h 1278198"/>
              <a:gd name="connsiteX39" fmla="*/ 1079580 w 10424650"/>
              <a:gd name="connsiteY39" fmla="*/ 1278198 h 1278198"/>
              <a:gd name="connsiteX40" fmla="*/ 213037 w 10424650"/>
              <a:gd name="connsiteY40" fmla="*/ 1278198 h 1278198"/>
              <a:gd name="connsiteX41" fmla="*/ 0 w 10424650"/>
              <a:gd name="connsiteY41" fmla="*/ 1065161 h 1278198"/>
              <a:gd name="connsiteX42" fmla="*/ 0 w 10424650"/>
              <a:gd name="connsiteY42" fmla="*/ 656141 h 1278198"/>
              <a:gd name="connsiteX43" fmla="*/ 0 w 10424650"/>
              <a:gd name="connsiteY43" fmla="*/ 213037 h 1278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424650" h="1278198" fill="none" extrusionOk="0">
                <a:moveTo>
                  <a:pt x="0" y="213037"/>
                </a:moveTo>
                <a:cubicBezTo>
                  <a:pt x="-19093" y="111337"/>
                  <a:pt x="99011" y="12945"/>
                  <a:pt x="213037" y="0"/>
                </a:cubicBezTo>
                <a:cubicBezTo>
                  <a:pt x="355811" y="11817"/>
                  <a:pt x="439129" y="8641"/>
                  <a:pt x="579651" y="0"/>
                </a:cubicBezTo>
                <a:cubicBezTo>
                  <a:pt x="720173" y="-8641"/>
                  <a:pt x="1165051" y="-1070"/>
                  <a:pt x="1446195" y="0"/>
                </a:cubicBezTo>
                <a:cubicBezTo>
                  <a:pt x="1727339" y="1070"/>
                  <a:pt x="1658325" y="-17259"/>
                  <a:pt x="1812809" y="0"/>
                </a:cubicBezTo>
                <a:cubicBezTo>
                  <a:pt x="1967293" y="17259"/>
                  <a:pt x="2287223" y="27180"/>
                  <a:pt x="2679352" y="0"/>
                </a:cubicBezTo>
                <a:cubicBezTo>
                  <a:pt x="3071481" y="-27180"/>
                  <a:pt x="2890775" y="3772"/>
                  <a:pt x="3045967" y="0"/>
                </a:cubicBezTo>
                <a:cubicBezTo>
                  <a:pt x="3201159" y="-3772"/>
                  <a:pt x="3534361" y="-1340"/>
                  <a:pt x="3712539" y="0"/>
                </a:cubicBezTo>
                <a:cubicBezTo>
                  <a:pt x="3890717" y="1340"/>
                  <a:pt x="3995737" y="1450"/>
                  <a:pt x="4179139" y="0"/>
                </a:cubicBezTo>
                <a:cubicBezTo>
                  <a:pt x="4362541" y="-1450"/>
                  <a:pt x="4417662" y="-5427"/>
                  <a:pt x="4545753" y="0"/>
                </a:cubicBezTo>
                <a:cubicBezTo>
                  <a:pt x="4673844" y="5427"/>
                  <a:pt x="5145526" y="-15702"/>
                  <a:pt x="5312311" y="0"/>
                </a:cubicBezTo>
                <a:cubicBezTo>
                  <a:pt x="5479096" y="15702"/>
                  <a:pt x="5541867" y="-8832"/>
                  <a:pt x="5678925" y="0"/>
                </a:cubicBezTo>
                <a:cubicBezTo>
                  <a:pt x="5815983" y="8832"/>
                  <a:pt x="6186784" y="-8652"/>
                  <a:pt x="6445483" y="0"/>
                </a:cubicBezTo>
                <a:cubicBezTo>
                  <a:pt x="6704182" y="8652"/>
                  <a:pt x="7035138" y="-35156"/>
                  <a:pt x="7212040" y="0"/>
                </a:cubicBezTo>
                <a:cubicBezTo>
                  <a:pt x="7388942" y="35156"/>
                  <a:pt x="7814232" y="-19146"/>
                  <a:pt x="8078583" y="0"/>
                </a:cubicBezTo>
                <a:cubicBezTo>
                  <a:pt x="8342934" y="19146"/>
                  <a:pt x="8321495" y="12047"/>
                  <a:pt x="8445198" y="0"/>
                </a:cubicBezTo>
                <a:cubicBezTo>
                  <a:pt x="8568901" y="-12047"/>
                  <a:pt x="8849004" y="21917"/>
                  <a:pt x="9111770" y="0"/>
                </a:cubicBezTo>
                <a:cubicBezTo>
                  <a:pt x="9374536" y="-21917"/>
                  <a:pt x="9445777" y="-1659"/>
                  <a:pt x="9578370" y="0"/>
                </a:cubicBezTo>
                <a:cubicBezTo>
                  <a:pt x="9710963" y="1659"/>
                  <a:pt x="10047584" y="-2161"/>
                  <a:pt x="10211613" y="0"/>
                </a:cubicBezTo>
                <a:cubicBezTo>
                  <a:pt x="10330135" y="17658"/>
                  <a:pt x="10433515" y="90915"/>
                  <a:pt x="10424650" y="213037"/>
                </a:cubicBezTo>
                <a:cubicBezTo>
                  <a:pt x="10431806" y="387908"/>
                  <a:pt x="10438479" y="543664"/>
                  <a:pt x="10424650" y="630578"/>
                </a:cubicBezTo>
                <a:cubicBezTo>
                  <a:pt x="10410821" y="717492"/>
                  <a:pt x="10413154" y="936786"/>
                  <a:pt x="10424650" y="1065161"/>
                </a:cubicBezTo>
                <a:cubicBezTo>
                  <a:pt x="10421474" y="1157081"/>
                  <a:pt x="10301058" y="1281043"/>
                  <a:pt x="10211613" y="1278198"/>
                </a:cubicBezTo>
                <a:cubicBezTo>
                  <a:pt x="10052156" y="1276339"/>
                  <a:pt x="9972181" y="1278521"/>
                  <a:pt x="9844999" y="1278198"/>
                </a:cubicBezTo>
                <a:cubicBezTo>
                  <a:pt x="9717817" y="1277875"/>
                  <a:pt x="9164520" y="1267307"/>
                  <a:pt x="8978455" y="1278198"/>
                </a:cubicBezTo>
                <a:cubicBezTo>
                  <a:pt x="8792390" y="1289089"/>
                  <a:pt x="8426818" y="1246812"/>
                  <a:pt x="8111912" y="1278198"/>
                </a:cubicBezTo>
                <a:cubicBezTo>
                  <a:pt x="7797006" y="1309584"/>
                  <a:pt x="7805924" y="1266443"/>
                  <a:pt x="7645312" y="1278198"/>
                </a:cubicBezTo>
                <a:cubicBezTo>
                  <a:pt x="7484700" y="1289953"/>
                  <a:pt x="7405002" y="1267265"/>
                  <a:pt x="7278697" y="1278198"/>
                </a:cubicBezTo>
                <a:cubicBezTo>
                  <a:pt x="7152392" y="1289131"/>
                  <a:pt x="6926632" y="1294126"/>
                  <a:pt x="6812097" y="1278198"/>
                </a:cubicBezTo>
                <a:cubicBezTo>
                  <a:pt x="6697562" y="1262270"/>
                  <a:pt x="6417849" y="1262789"/>
                  <a:pt x="6245511" y="1278198"/>
                </a:cubicBezTo>
                <a:cubicBezTo>
                  <a:pt x="6073173" y="1293607"/>
                  <a:pt x="5964787" y="1270696"/>
                  <a:pt x="5878897" y="1278198"/>
                </a:cubicBezTo>
                <a:cubicBezTo>
                  <a:pt x="5793007" y="1285700"/>
                  <a:pt x="5663985" y="1290241"/>
                  <a:pt x="5512282" y="1278198"/>
                </a:cubicBezTo>
                <a:cubicBezTo>
                  <a:pt x="5360580" y="1266155"/>
                  <a:pt x="5180854" y="1299880"/>
                  <a:pt x="4945696" y="1278198"/>
                </a:cubicBezTo>
                <a:cubicBezTo>
                  <a:pt x="4710538" y="1256516"/>
                  <a:pt x="4579141" y="1274073"/>
                  <a:pt x="4379110" y="1278198"/>
                </a:cubicBezTo>
                <a:cubicBezTo>
                  <a:pt x="4179079" y="1282323"/>
                  <a:pt x="4137861" y="1278017"/>
                  <a:pt x="4012496" y="1278198"/>
                </a:cubicBezTo>
                <a:cubicBezTo>
                  <a:pt x="3887131" y="1278379"/>
                  <a:pt x="3543798" y="1301197"/>
                  <a:pt x="3145953" y="1278198"/>
                </a:cubicBezTo>
                <a:cubicBezTo>
                  <a:pt x="2748108" y="1255199"/>
                  <a:pt x="2850073" y="1301226"/>
                  <a:pt x="2679352" y="1278198"/>
                </a:cubicBezTo>
                <a:cubicBezTo>
                  <a:pt x="2508631" y="1255170"/>
                  <a:pt x="2272635" y="1273913"/>
                  <a:pt x="2112766" y="1278198"/>
                </a:cubicBezTo>
                <a:cubicBezTo>
                  <a:pt x="1952897" y="1282483"/>
                  <a:pt x="1691550" y="1264526"/>
                  <a:pt x="1546180" y="1278198"/>
                </a:cubicBezTo>
                <a:cubicBezTo>
                  <a:pt x="1400810" y="1291870"/>
                  <a:pt x="1235759" y="1255338"/>
                  <a:pt x="1079580" y="1278198"/>
                </a:cubicBezTo>
                <a:cubicBezTo>
                  <a:pt x="923401" y="1301058"/>
                  <a:pt x="613866" y="1316069"/>
                  <a:pt x="213037" y="1278198"/>
                </a:cubicBezTo>
                <a:cubicBezTo>
                  <a:pt x="85869" y="1267600"/>
                  <a:pt x="-7270" y="1160869"/>
                  <a:pt x="0" y="1065161"/>
                </a:cubicBezTo>
                <a:cubicBezTo>
                  <a:pt x="-13307" y="975022"/>
                  <a:pt x="16089" y="758831"/>
                  <a:pt x="0" y="656141"/>
                </a:cubicBezTo>
                <a:cubicBezTo>
                  <a:pt x="-16089" y="553451"/>
                  <a:pt x="-1094" y="334902"/>
                  <a:pt x="0" y="213037"/>
                </a:cubicBezTo>
                <a:close/>
              </a:path>
              <a:path w="10424650" h="1278198" stroke="0" extrusionOk="0">
                <a:moveTo>
                  <a:pt x="0" y="213037"/>
                </a:moveTo>
                <a:cubicBezTo>
                  <a:pt x="12534" y="94421"/>
                  <a:pt x="82961" y="15176"/>
                  <a:pt x="213037" y="0"/>
                </a:cubicBezTo>
                <a:cubicBezTo>
                  <a:pt x="563844" y="33334"/>
                  <a:pt x="803294" y="17500"/>
                  <a:pt x="979594" y="0"/>
                </a:cubicBezTo>
                <a:cubicBezTo>
                  <a:pt x="1155894" y="-17500"/>
                  <a:pt x="1287455" y="6204"/>
                  <a:pt x="1446195" y="0"/>
                </a:cubicBezTo>
                <a:cubicBezTo>
                  <a:pt x="1604935" y="-6204"/>
                  <a:pt x="1697099" y="4301"/>
                  <a:pt x="1812809" y="0"/>
                </a:cubicBezTo>
                <a:cubicBezTo>
                  <a:pt x="1928519" y="-4301"/>
                  <a:pt x="2244421" y="20392"/>
                  <a:pt x="2479381" y="0"/>
                </a:cubicBezTo>
                <a:cubicBezTo>
                  <a:pt x="2714341" y="-20392"/>
                  <a:pt x="2794368" y="26035"/>
                  <a:pt x="3045967" y="0"/>
                </a:cubicBezTo>
                <a:cubicBezTo>
                  <a:pt x="3297566" y="-26035"/>
                  <a:pt x="3466763" y="-13137"/>
                  <a:pt x="3712539" y="0"/>
                </a:cubicBezTo>
                <a:cubicBezTo>
                  <a:pt x="3958315" y="13137"/>
                  <a:pt x="4101459" y="-8910"/>
                  <a:pt x="4279125" y="0"/>
                </a:cubicBezTo>
                <a:cubicBezTo>
                  <a:pt x="4456791" y="8910"/>
                  <a:pt x="4512071" y="-14685"/>
                  <a:pt x="4645739" y="0"/>
                </a:cubicBezTo>
                <a:cubicBezTo>
                  <a:pt x="4779407" y="14685"/>
                  <a:pt x="5244046" y="14459"/>
                  <a:pt x="5512282" y="0"/>
                </a:cubicBezTo>
                <a:cubicBezTo>
                  <a:pt x="5780518" y="-14459"/>
                  <a:pt x="5715698" y="-12577"/>
                  <a:pt x="5878897" y="0"/>
                </a:cubicBezTo>
                <a:cubicBezTo>
                  <a:pt x="6042096" y="12577"/>
                  <a:pt x="6343435" y="-27564"/>
                  <a:pt x="6545468" y="0"/>
                </a:cubicBezTo>
                <a:cubicBezTo>
                  <a:pt x="6747501" y="27564"/>
                  <a:pt x="6808589" y="10095"/>
                  <a:pt x="7012069" y="0"/>
                </a:cubicBezTo>
                <a:cubicBezTo>
                  <a:pt x="7215549" y="-10095"/>
                  <a:pt x="7452855" y="-4756"/>
                  <a:pt x="7578655" y="0"/>
                </a:cubicBezTo>
                <a:cubicBezTo>
                  <a:pt x="7704455" y="4756"/>
                  <a:pt x="8005050" y="-1892"/>
                  <a:pt x="8145241" y="0"/>
                </a:cubicBezTo>
                <a:cubicBezTo>
                  <a:pt x="8285432" y="1892"/>
                  <a:pt x="8350733" y="14163"/>
                  <a:pt x="8511855" y="0"/>
                </a:cubicBezTo>
                <a:cubicBezTo>
                  <a:pt x="8672977" y="-14163"/>
                  <a:pt x="8832554" y="-11116"/>
                  <a:pt x="8978455" y="0"/>
                </a:cubicBezTo>
                <a:cubicBezTo>
                  <a:pt x="9124356" y="11116"/>
                  <a:pt x="9347521" y="-19310"/>
                  <a:pt x="9445056" y="0"/>
                </a:cubicBezTo>
                <a:cubicBezTo>
                  <a:pt x="9542591" y="19310"/>
                  <a:pt x="9874909" y="14900"/>
                  <a:pt x="10211613" y="0"/>
                </a:cubicBezTo>
                <a:cubicBezTo>
                  <a:pt x="10325360" y="-6268"/>
                  <a:pt x="10417742" y="101220"/>
                  <a:pt x="10424650" y="213037"/>
                </a:cubicBezTo>
                <a:cubicBezTo>
                  <a:pt x="10438136" y="360490"/>
                  <a:pt x="10431086" y="518691"/>
                  <a:pt x="10424650" y="630578"/>
                </a:cubicBezTo>
                <a:cubicBezTo>
                  <a:pt x="10418214" y="742465"/>
                  <a:pt x="10445334" y="903489"/>
                  <a:pt x="10424650" y="1065161"/>
                </a:cubicBezTo>
                <a:cubicBezTo>
                  <a:pt x="10409201" y="1193272"/>
                  <a:pt x="10333492" y="1289398"/>
                  <a:pt x="10211613" y="1278198"/>
                </a:cubicBezTo>
                <a:cubicBezTo>
                  <a:pt x="10064639" y="1294302"/>
                  <a:pt x="9890535" y="1265932"/>
                  <a:pt x="9645027" y="1278198"/>
                </a:cubicBezTo>
                <a:cubicBezTo>
                  <a:pt x="9399519" y="1290464"/>
                  <a:pt x="9290734" y="1285318"/>
                  <a:pt x="9178427" y="1278198"/>
                </a:cubicBezTo>
                <a:cubicBezTo>
                  <a:pt x="9066120" y="1271078"/>
                  <a:pt x="8738510" y="1319173"/>
                  <a:pt x="8311884" y="1278198"/>
                </a:cubicBezTo>
                <a:cubicBezTo>
                  <a:pt x="7885258" y="1237223"/>
                  <a:pt x="8058170" y="1282118"/>
                  <a:pt x="7945269" y="1278198"/>
                </a:cubicBezTo>
                <a:cubicBezTo>
                  <a:pt x="7832369" y="1274278"/>
                  <a:pt x="7660305" y="1263815"/>
                  <a:pt x="7578655" y="1278198"/>
                </a:cubicBezTo>
                <a:cubicBezTo>
                  <a:pt x="7497005" y="1292581"/>
                  <a:pt x="7004182" y="1309484"/>
                  <a:pt x="6712111" y="1278198"/>
                </a:cubicBezTo>
                <a:cubicBezTo>
                  <a:pt x="6420040" y="1246912"/>
                  <a:pt x="6134375" y="1275203"/>
                  <a:pt x="5945554" y="1278198"/>
                </a:cubicBezTo>
                <a:cubicBezTo>
                  <a:pt x="5756733" y="1281193"/>
                  <a:pt x="5745665" y="1273722"/>
                  <a:pt x="5578939" y="1278198"/>
                </a:cubicBezTo>
                <a:cubicBezTo>
                  <a:pt x="5412214" y="1282674"/>
                  <a:pt x="5138995" y="1253156"/>
                  <a:pt x="5012353" y="1278198"/>
                </a:cubicBezTo>
                <a:cubicBezTo>
                  <a:pt x="4885711" y="1303240"/>
                  <a:pt x="4753681" y="1292656"/>
                  <a:pt x="4645739" y="1278198"/>
                </a:cubicBezTo>
                <a:cubicBezTo>
                  <a:pt x="4537797" y="1263740"/>
                  <a:pt x="4338378" y="1254954"/>
                  <a:pt x="4179139" y="1278198"/>
                </a:cubicBezTo>
                <a:cubicBezTo>
                  <a:pt x="4019900" y="1301442"/>
                  <a:pt x="3989869" y="1272570"/>
                  <a:pt x="3812524" y="1278198"/>
                </a:cubicBezTo>
                <a:cubicBezTo>
                  <a:pt x="3635179" y="1283826"/>
                  <a:pt x="3555462" y="1267898"/>
                  <a:pt x="3445910" y="1278198"/>
                </a:cubicBezTo>
                <a:cubicBezTo>
                  <a:pt x="3336358" y="1288498"/>
                  <a:pt x="3156147" y="1277224"/>
                  <a:pt x="2979310" y="1278198"/>
                </a:cubicBezTo>
                <a:cubicBezTo>
                  <a:pt x="2802473" y="1279172"/>
                  <a:pt x="2498117" y="1263377"/>
                  <a:pt x="2312738" y="1278198"/>
                </a:cubicBezTo>
                <a:cubicBezTo>
                  <a:pt x="2127359" y="1293019"/>
                  <a:pt x="2045426" y="1262113"/>
                  <a:pt x="1946124" y="1278198"/>
                </a:cubicBezTo>
                <a:cubicBezTo>
                  <a:pt x="1846822" y="1294283"/>
                  <a:pt x="1521234" y="1288962"/>
                  <a:pt x="1179566" y="1278198"/>
                </a:cubicBezTo>
                <a:cubicBezTo>
                  <a:pt x="837898" y="1267434"/>
                  <a:pt x="648271" y="1289494"/>
                  <a:pt x="213037" y="1278198"/>
                </a:cubicBezTo>
                <a:cubicBezTo>
                  <a:pt x="109621" y="1272343"/>
                  <a:pt x="-27282" y="1188789"/>
                  <a:pt x="0" y="1065161"/>
                </a:cubicBezTo>
                <a:cubicBezTo>
                  <a:pt x="-15057" y="881644"/>
                  <a:pt x="15892" y="754797"/>
                  <a:pt x="0" y="656141"/>
                </a:cubicBezTo>
                <a:cubicBezTo>
                  <a:pt x="-15892" y="557485"/>
                  <a:pt x="21395" y="334285"/>
                  <a:pt x="0" y="213037"/>
                </a:cubicBezTo>
                <a:close/>
              </a:path>
            </a:pathLst>
          </a:custGeom>
          <a:ln w="57150">
            <a:solidFill>
              <a:schemeClr val="accent4"/>
            </a:solidFill>
            <a:extLst>
              <a:ext uri="{C807C97D-BFC1-408E-A445-0C87EB9F89A2}">
                <ask:lineSketchStyleProps xmlns:ask="http://schemas.microsoft.com/office/drawing/2018/sketchyshapes" sd="2851438394">
                  <a:prstGeom prst="roundRect">
                    <a:avLst/>
                  </a:prstGeom>
                  <ask:type>
                    <ask:lineSketchFreehand/>
                  </ask:type>
                </ask:lineSketchStyleProps>
              </a:ext>
            </a:extLst>
          </a:ln>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7" name="TextBox 6">
            <a:extLst>
              <a:ext uri="{FF2B5EF4-FFF2-40B4-BE49-F238E27FC236}">
                <a16:creationId xmlns:a16="http://schemas.microsoft.com/office/drawing/2014/main" id="{7369307B-7A4F-4775-A2DE-AD20B046B5D5}"/>
              </a:ext>
            </a:extLst>
          </p:cNvPr>
          <p:cNvSpPr txBox="1"/>
          <p:nvPr/>
        </p:nvSpPr>
        <p:spPr>
          <a:xfrm>
            <a:off x="1022534" y="1816888"/>
            <a:ext cx="10360786"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Tạm biệt mùa hè, mai Diệu sẽ bước vào năm học mới…</a:t>
            </a:r>
          </a:p>
        </p:txBody>
      </p:sp>
      <p:sp>
        <p:nvSpPr>
          <p:cNvPr id="8" name="任意多边形: 形状 40">
            <a:extLst>
              <a:ext uri="{FF2B5EF4-FFF2-40B4-BE49-F238E27FC236}">
                <a16:creationId xmlns:a16="http://schemas.microsoft.com/office/drawing/2014/main" id="{633D2425-AD01-42D4-9C27-FCEC801D787E}"/>
              </a:ext>
            </a:extLst>
          </p:cNvPr>
          <p:cNvSpPr/>
          <p:nvPr/>
        </p:nvSpPr>
        <p:spPr>
          <a:xfrm>
            <a:off x="3764755" y="267285"/>
            <a:ext cx="4900180"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9" name="TextBox 8">
            <a:extLst>
              <a:ext uri="{FF2B5EF4-FFF2-40B4-BE49-F238E27FC236}">
                <a16:creationId xmlns:a16="http://schemas.microsoft.com/office/drawing/2014/main" id="{E5D60398-0A97-4174-B6EA-2DAD51BDF1BD}"/>
              </a:ext>
            </a:extLst>
          </p:cNvPr>
          <p:cNvSpPr txBox="1"/>
          <p:nvPr/>
        </p:nvSpPr>
        <p:spPr>
          <a:xfrm>
            <a:off x="3527067" y="326854"/>
            <a:ext cx="513786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nối</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tiếp</a:t>
            </a:r>
            <a:r>
              <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200" b="1" i="0" u="none" strike="noStrike" kern="1200" cap="none" spc="0" normalizeH="0" baseline="0" noProof="0" dirty="0">
              <a:ln>
                <a:noFill/>
              </a:ln>
              <a:solidFill>
                <a:srgbClr val="E14F48"/>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descr="A picture containing icon&#10;&#10;Description automatically generated">
            <a:extLst>
              <a:ext uri="{FF2B5EF4-FFF2-40B4-BE49-F238E27FC236}">
                <a16:creationId xmlns:a16="http://schemas.microsoft.com/office/drawing/2014/main" id="{E9D8FCAE-C4E4-4471-B3A9-4BEF2B3D4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448218" y="125701"/>
            <a:ext cx="1078849" cy="845498"/>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668652B4-60E2-4F9A-8FDB-16A5BF578F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3345" y="548450"/>
            <a:ext cx="594282" cy="547448"/>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230270D4-64E1-4989-9145-8900EDDE0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664935" y="87656"/>
            <a:ext cx="1078849" cy="845498"/>
          </a:xfrm>
          <a:prstGeom prst="rect">
            <a:avLst/>
          </a:prstGeom>
        </p:spPr>
      </p:pic>
      <p:sp>
        <p:nvSpPr>
          <p:cNvPr id="2" name="Teardrop 1">
            <a:extLst>
              <a:ext uri="{FF2B5EF4-FFF2-40B4-BE49-F238E27FC236}">
                <a16:creationId xmlns:a16="http://schemas.microsoft.com/office/drawing/2014/main" id="{661A0ADD-1170-891F-96FB-9F2A549AC785}"/>
              </a:ext>
            </a:extLst>
          </p:cNvPr>
          <p:cNvSpPr/>
          <p:nvPr/>
        </p:nvSpPr>
        <p:spPr>
          <a:xfrm>
            <a:off x="1150119" y="1924610"/>
            <a:ext cx="460679" cy="430887"/>
          </a:xfrm>
          <a:prstGeom prst="teardrop">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2800" dirty="0">
                <a:solidFill>
                  <a:srgbClr val="000000"/>
                </a:solidFill>
                <a:latin typeface="Coiny" panose="02000903060500060000" pitchFamily="2" charset="0"/>
                <a:cs typeface="Calibri" panose="020F0502020204030204" pitchFamily="34" charset="0"/>
                <a:sym typeface="Arial"/>
              </a:rPr>
              <a:t>5</a:t>
            </a:r>
          </a:p>
        </p:txBody>
      </p:sp>
    </p:spTree>
    <p:extLst>
      <p:ext uri="{BB962C8B-B14F-4D97-AF65-F5344CB8AC3E}">
        <p14:creationId xmlns:p14="http://schemas.microsoft.com/office/powerpoint/2010/main" val="333692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0" presetClass="path" presetSubtype="0" accel="50000" decel="50000" fill="hold" nodeType="withEffect">
                                  <p:stCondLst>
                                    <p:cond delay="0"/>
                                  </p:stCondLst>
                                  <p:childTnLst>
                                    <p:animMotion origin="layout" path="M -2.08333E-6 0.01296 L -2.08333E-6 0.0132 C 0.00261 0.00972 0.00469 0.0044 0.00794 0.00301 C 0.01341 0.00023 0.01927 0.00185 0.025 0.00093 C 0.02683 0.00046 0.02878 -0.00046 0.0306 -0.00116 C 0.03294 -0.00185 0.03516 -0.00255 0.0375 -0.00301 C 0.04544 -0.00208 0.0543 -0.00139 0.0625 0.00093 C 0.06615 0.00208 0.06706 0.00324 0.07044 0.00486 C 0.07305 0.00625 0.07565 0.00764 0.07839 0.00903 C 0.07982 0.00972 0.08138 0.01042 0.08294 0.01111 C 0.08633 0.0125 0.08985 0.0132 0.0931 0.01505 C 0.09662 0.01713 0.09987 0.0206 0.10339 0.02315 C 0.10834 0.02662 0.11081 0.02755 0.11589 0.02917 L 0.12943 0.03333 C 0.14636 0.02824 0.12683 0.03565 0.14206 0.02523 C 0.14492 0.02315 0.14818 0.02292 0.15104 0.02107 C 0.15573 0.01829 0.15768 0.0169 0.16354 0.01505 C 0.16654 0.01412 0.16966 0.01366 0.17266 0.01296 C 0.17383 0.01227 0.17487 0.01111 0.17604 0.01111 C 0.18516 0.01111 0.19427 0.01181 0.20339 0.01296 C 0.20456 0.0132 0.2056 0.01435 0.20677 0.01505 C 0.20834 0.01574 0.20977 0.01644 0.21133 0.01713 C 0.21393 0.01829 0.21667 0.01968 0.21927 0.02107 C 0.22084 0.02315 0.22201 0.02593 0.22383 0.02708 C 0.22943 0.03125 0.23646 0.02824 0.24206 0.02708 C 0.24349 0.02593 0.24492 0.02408 0.24649 0.02315 C 0.24805 0.02222 0.24961 0.02199 0.25104 0.02107 C 0.25339 0.01991 0.25573 0.01852 0.25794 0.01713 C 0.26446 0.0125 0.26511 0.01019 0.27149 0.00903 C 0.27761 0.00787 0.28373 0.00764 0.28972 0.00695 C 0.29727 0.00764 0.30495 0.00764 0.3125 0.00903 C 0.31628 0.00972 0.31992 0.0125 0.32383 0.01296 C 0.328 0.01366 0.33216 0.01412 0.33633 0.01505 C 0.33867 0.01551 0.34089 0.01644 0.3431 0.01713 C 0.34623 0.01783 0.34922 0.01852 0.35222 0.01898 L 0.36016 0.02315 C 0.36133 0.02384 0.3625 0.02454 0.36354 0.02523 C 0.3681 0.02708 0.37279 0.02801 0.37722 0.02917 C 0.37865 0.02894 0.38933 0.02894 0.3931 0.02523 C 0.39558 0.02269 0.39727 0.01829 0.4 0.01713 C 0.40222 0.01597 0.4056 0.01482 0.40794 0.01296 C 0.41367 0.0088 0.41055 0.00903 0.41367 0.00903 L 0.41133 0.00486 " pathEditMode="relative" rAng="0" ptsTypes="AAAAAAAAAAAAAAAAAAAAAAAAAAAAAAAAAAAAAAAAAAA">
                                      <p:cBhvr>
                                        <p:cTn id="9" dur="1000" fill="hold"/>
                                        <p:tgtEl>
                                          <p:spTgt spid="10"/>
                                        </p:tgtEl>
                                        <p:attrNameLst>
                                          <p:attrName>ppt_x</p:attrName>
                                          <p:attrName>ppt_y</p:attrName>
                                        </p:attrNameLst>
                                      </p:cBhvr>
                                      <p:rCtr x="20677" y="208"/>
                                    </p:animMotion>
                                  </p:childTnLst>
                                </p:cTn>
                              </p:par>
                              <p:par>
                                <p:cTn id="10" presetID="1" presetClass="entr" presetSubtype="0" fill="hold" nodeType="withEffect">
                                  <p:stCondLst>
                                    <p:cond delay="75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xit" presetSubtype="0" fill="hold" nodeType="withEffect">
                                  <p:stCondLst>
                                    <p:cond delay="750"/>
                                  </p:stCondLst>
                                  <p:childTnLst>
                                    <p:set>
                                      <p:cBhvr>
                                        <p:cTn id="13" dur="1" fill="hold">
                                          <p:stCondLst>
                                            <p:cond delay="0"/>
                                          </p:stCondLst>
                                        </p:cTn>
                                        <p:tgtEl>
                                          <p:spTgt spid="10"/>
                                        </p:tgtEl>
                                        <p:attrNameLst>
                                          <p:attrName>style.visibility</p:attrName>
                                        </p:attrNameLst>
                                      </p:cBhvr>
                                      <p:to>
                                        <p:strVal val="hidden"/>
                                      </p:to>
                                    </p:set>
                                  </p:childTnLst>
                                </p:cTn>
                              </p:par>
                              <p:par>
                                <p:cTn id="14" presetID="44" presetClass="path" presetSubtype="0" accel="50000" decel="50000" fill="hold" nodeType="withEffect">
                                  <p:stCondLst>
                                    <p:cond delay="750"/>
                                  </p:stCondLst>
                                  <p:childTnLst>
                                    <p:animMotion origin="layout" path="M 2.08333E-6 -0.00093 L 0.04661 -0.04098 C 0.05638 -0.05 0.07096 -0.05487 0.08633 -0.05487 C 0.10377 -0.05487 0.11771 -0.05 0.12747 -0.04098 L 0.17422 -0.00093 " pathEditMode="relative" rAng="0" ptsTypes="AAAAA">
                                      <p:cBhvr>
                                        <p:cTn id="15" dur="500" fill="hold"/>
                                        <p:tgtEl>
                                          <p:spTgt spid="12"/>
                                        </p:tgtEl>
                                        <p:attrNameLst>
                                          <p:attrName>ppt_x</p:attrName>
                                          <p:attrName>ppt_y</p:attrName>
                                        </p:attrNameLst>
                                      </p:cBhvr>
                                      <p:rCtr x="8711" y="-2708"/>
                                    </p:animMotion>
                                  </p:childTnLst>
                                </p:cTn>
                              </p:par>
                              <p:par>
                                <p:cTn id="16" presetID="42" presetClass="exit" presetSubtype="0" fill="hold" nodeType="withEffect">
                                  <p:stCondLst>
                                    <p:cond delay="1250"/>
                                  </p:stCondLst>
                                  <p:childTnLst>
                                    <p:animEffect transition="out" filter="fade">
                                      <p:cBhvr>
                                        <p:cTn id="17" dur="250"/>
                                        <p:tgtEl>
                                          <p:spTgt spid="12"/>
                                        </p:tgtEl>
                                      </p:cBhvr>
                                    </p:animEffect>
                                    <p:anim calcmode="lin" valueType="num">
                                      <p:cBhvr>
                                        <p:cTn id="18" dur="250"/>
                                        <p:tgtEl>
                                          <p:spTgt spid="12"/>
                                        </p:tgtEl>
                                        <p:attrNameLst>
                                          <p:attrName>ppt_x</p:attrName>
                                        </p:attrNameLst>
                                      </p:cBhvr>
                                      <p:tavLst>
                                        <p:tav tm="0">
                                          <p:val>
                                            <p:strVal val="ppt_x"/>
                                          </p:val>
                                        </p:tav>
                                        <p:tav tm="100000">
                                          <p:val>
                                            <p:strVal val="ppt_x"/>
                                          </p:val>
                                        </p:tav>
                                      </p:tavLst>
                                    </p:anim>
                                    <p:anim calcmode="lin" valueType="num">
                                      <p:cBhvr>
                                        <p:cTn id="19" dur="250"/>
                                        <p:tgtEl>
                                          <p:spTgt spid="12"/>
                                        </p:tgtEl>
                                        <p:attrNameLst>
                                          <p:attrName>ppt_y</p:attrName>
                                        </p:attrNameLst>
                                      </p:cBhvr>
                                      <p:tavLst>
                                        <p:tav tm="0">
                                          <p:val>
                                            <p:strVal val="ppt_y"/>
                                          </p:val>
                                        </p:tav>
                                        <p:tav tm="100000">
                                          <p:val>
                                            <p:strVal val="ppt_y+.1"/>
                                          </p:val>
                                        </p:tav>
                                      </p:tavLst>
                                    </p:anim>
                                    <p:set>
                                      <p:cBhvr>
                                        <p:cTn id="20" dur="1" fill="hold">
                                          <p:stCondLst>
                                            <p:cond delay="249"/>
                                          </p:stCondLst>
                                        </p:cTn>
                                        <p:tgtEl>
                                          <p:spTgt spid="12"/>
                                        </p:tgtEl>
                                        <p:attrNameLst>
                                          <p:attrName>style.visibility</p:attrName>
                                        </p:attrNameLst>
                                      </p:cBhvr>
                                      <p:to>
                                        <p:strVal val="hidden"/>
                                      </p:to>
                                    </p:set>
                                  </p:childTnLst>
                                </p:cTn>
                              </p:par>
                              <p:par>
                                <p:cTn id="21" presetID="1" presetClass="exit" presetSubtype="0" fill="hold" nodeType="withEffect">
                                  <p:stCondLst>
                                    <p:cond delay="125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形状 40">
            <a:extLst>
              <a:ext uri="{FF2B5EF4-FFF2-40B4-BE49-F238E27FC236}">
                <a16:creationId xmlns:a16="http://schemas.microsoft.com/office/drawing/2014/main" id="{5A2FD1B0-5AA3-45CB-9496-49F3BC8FDC39}"/>
              </a:ext>
            </a:extLst>
          </p:cNvPr>
          <p:cNvSpPr/>
          <p:nvPr/>
        </p:nvSpPr>
        <p:spPr>
          <a:xfrm>
            <a:off x="3764755" y="267285"/>
            <a:ext cx="4662490"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9" name="TextBox 8">
            <a:extLst>
              <a:ext uri="{FF2B5EF4-FFF2-40B4-BE49-F238E27FC236}">
                <a16:creationId xmlns:a16="http://schemas.microsoft.com/office/drawing/2014/main" id="{30A56C9E-9FBC-4560-8C8C-49FB02CAFDDC}"/>
              </a:ext>
            </a:extLst>
          </p:cNvPr>
          <p:cNvSpPr txBox="1"/>
          <p:nvPr/>
        </p:nvSpPr>
        <p:spPr>
          <a:xfrm>
            <a:off x="3994876" y="326855"/>
            <a:ext cx="420224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Calibri" panose="020F0502020204030204" pitchFamily="34" charset="0"/>
                <a:ea typeface="+mn-ea"/>
                <a:cs typeface="Calibri" panose="020F0502020204030204" pitchFamily="34" charset="0"/>
              </a:rPr>
              <a:t>Luyện</a:t>
            </a:r>
            <a:r>
              <a:rPr kumimoji="0" lang="en-US" sz="3200" b="1" i="0" u="none" strike="noStrike" kern="1200" cap="none" spc="0" normalizeH="0" baseline="0" noProof="0" dirty="0">
                <a:ln>
                  <a:noFill/>
                </a:ln>
                <a:solidFill>
                  <a:srgbClr val="E14F48"/>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E14F48"/>
                </a:solidFill>
                <a:effectLst/>
                <a:uLnTx/>
                <a:uFillTx/>
                <a:latin typeface="Calibri" panose="020F0502020204030204" pitchFamily="34" charset="0"/>
                <a:ea typeface="+mn-ea"/>
                <a:cs typeface="Calibri" panose="020F0502020204030204" pitchFamily="34" charset="0"/>
              </a:rPr>
              <a:t>đọc</a:t>
            </a:r>
            <a:r>
              <a:rPr kumimoji="0" lang="en-US" sz="3200" b="1" i="0" u="none" strike="noStrike" kern="1200" cap="none" spc="0" normalizeH="0" baseline="0" noProof="0" dirty="0">
                <a:ln>
                  <a:noFill/>
                </a:ln>
                <a:solidFill>
                  <a:srgbClr val="E14F48"/>
                </a:solidFill>
                <a:effectLst/>
                <a:uLnTx/>
                <a:uFillTx/>
                <a:latin typeface="Calibri" panose="020F0502020204030204" pitchFamily="34" charset="0"/>
                <a:ea typeface="+mn-ea"/>
                <a:cs typeface="Calibri" panose="020F0502020204030204" pitchFamily="34" charset="0"/>
              </a:rPr>
              <a:t> trong </a:t>
            </a:r>
            <a:r>
              <a:rPr kumimoji="0" lang="en-US" sz="3200" b="1" i="0" u="none" strike="noStrike" kern="1200" cap="none" spc="0" normalizeH="0" baseline="0" noProof="0" dirty="0" err="1">
                <a:ln>
                  <a:noFill/>
                </a:ln>
                <a:solidFill>
                  <a:srgbClr val="E14F48"/>
                </a:solidFill>
                <a:effectLst/>
                <a:uLnTx/>
                <a:uFillTx/>
                <a:latin typeface="Calibri" panose="020F0502020204030204" pitchFamily="34" charset="0"/>
                <a:ea typeface="+mn-ea"/>
                <a:cs typeface="Calibri" panose="020F0502020204030204" pitchFamily="34" charset="0"/>
              </a:rPr>
              <a:t>nhóm</a:t>
            </a:r>
            <a:endParaRPr kumimoji="0" lang="en-US" sz="3200" b="1" i="0" u="none" strike="noStrike" kern="1200" cap="none" spc="0" normalizeH="0" baseline="0" noProof="0" dirty="0">
              <a:ln>
                <a:noFill/>
              </a:ln>
              <a:solidFill>
                <a:srgbClr val="E14F48"/>
              </a:solidFill>
              <a:effectLst/>
              <a:uLnTx/>
              <a:uFillTx/>
              <a:latin typeface="Calibri" panose="020F0502020204030204" pitchFamily="34" charset="0"/>
              <a:ea typeface="+mn-ea"/>
              <a:cs typeface="Calibri" panose="020F0502020204030204" pitchFamily="34" charset="0"/>
            </a:endParaRPr>
          </a:p>
        </p:txBody>
      </p:sp>
      <p:pic>
        <p:nvPicPr>
          <p:cNvPr id="10" name="Picture 9" descr="A picture containing icon&#10;&#10;Description automatically generated">
            <a:extLst>
              <a:ext uri="{FF2B5EF4-FFF2-40B4-BE49-F238E27FC236}">
                <a16:creationId xmlns:a16="http://schemas.microsoft.com/office/drawing/2014/main" id="{BB2CCABB-B9AE-475E-8772-E27C28F1F9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07372" y="125701"/>
            <a:ext cx="1078849" cy="845498"/>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71E48E5C-A385-4099-802F-A092EA5DAE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4628" y="548450"/>
            <a:ext cx="594282" cy="547448"/>
          </a:xfrm>
          <a:prstGeom prst="rect">
            <a:avLst/>
          </a:prstGeom>
        </p:spPr>
      </p:pic>
      <p:pic>
        <p:nvPicPr>
          <p:cNvPr id="13" name="Picture 12" descr="A picture containing icon&#10;&#10;Description automatically generated">
            <a:extLst>
              <a:ext uri="{FF2B5EF4-FFF2-40B4-BE49-F238E27FC236}">
                <a16:creationId xmlns:a16="http://schemas.microsoft.com/office/drawing/2014/main" id="{C02C6903-30EA-4F0C-AB34-7975707B5D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021860" y="125701"/>
            <a:ext cx="1078849" cy="845498"/>
          </a:xfrm>
          <a:prstGeom prst="rect">
            <a:avLst/>
          </a:prstGeom>
        </p:spPr>
      </p:pic>
      <p:grpSp>
        <p:nvGrpSpPr>
          <p:cNvPr id="14" name="Group 13">
            <a:extLst>
              <a:ext uri="{FF2B5EF4-FFF2-40B4-BE49-F238E27FC236}">
                <a16:creationId xmlns:a16="http://schemas.microsoft.com/office/drawing/2014/main" id="{406DB804-71C7-4CFC-ABA1-A3B5A83F9ED7}"/>
              </a:ext>
            </a:extLst>
          </p:cNvPr>
          <p:cNvGrpSpPr/>
          <p:nvPr/>
        </p:nvGrpSpPr>
        <p:grpSpPr>
          <a:xfrm>
            <a:off x="1211487" y="1065414"/>
            <a:ext cx="10292255" cy="5350134"/>
            <a:chOff x="2650888" y="992979"/>
            <a:chExt cx="7445374" cy="3086150"/>
          </a:xfrm>
        </p:grpSpPr>
        <p:sp>
          <p:nvSpPr>
            <p:cNvPr id="15" name="Rectangle: Rounded Corners 14">
              <a:extLst>
                <a:ext uri="{FF2B5EF4-FFF2-40B4-BE49-F238E27FC236}">
                  <a16:creationId xmlns:a16="http://schemas.microsoft.com/office/drawing/2014/main" id="{B6FF3A87-55C2-440B-BF0C-E321E5FEC3D7}"/>
                </a:ext>
              </a:extLst>
            </p:cNvPr>
            <p:cNvSpPr/>
            <p:nvPr/>
          </p:nvSpPr>
          <p:spPr>
            <a:xfrm>
              <a:off x="2650888" y="992979"/>
              <a:ext cx="7445374" cy="3086150"/>
            </a:xfrm>
            <a:prstGeom prst="roundRect">
              <a:avLst/>
            </a:prstGeom>
            <a:ln>
              <a:noFill/>
            </a:ln>
            <a:effectLst>
              <a:softEdge rad="317500"/>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pic>
          <p:nvPicPr>
            <p:cNvPr id="16" name="Picture 15">
              <a:extLst>
                <a:ext uri="{FF2B5EF4-FFF2-40B4-BE49-F238E27FC236}">
                  <a16:creationId xmlns:a16="http://schemas.microsoft.com/office/drawing/2014/main" id="{39DFD604-E9DB-4BAC-B8F5-B17463710703}"/>
                </a:ext>
              </a:extLst>
            </p:cNvPr>
            <p:cNvPicPr>
              <a:picLocks noChangeAspect="1"/>
            </p:cNvPicPr>
            <p:nvPr/>
          </p:nvPicPr>
          <p:blipFill>
            <a:blip r:embed="rId5"/>
            <a:stretch>
              <a:fillRect/>
            </a:stretch>
          </p:blipFill>
          <p:spPr>
            <a:xfrm>
              <a:off x="3638380" y="1357858"/>
              <a:ext cx="5572227" cy="2188654"/>
            </a:xfrm>
            <a:prstGeom prst="rect">
              <a:avLst/>
            </a:prstGeom>
          </p:spPr>
        </p:pic>
      </p:grpSp>
    </p:spTree>
    <p:extLst>
      <p:ext uri="{BB962C8B-B14F-4D97-AF65-F5344CB8AC3E}">
        <p14:creationId xmlns:p14="http://schemas.microsoft.com/office/powerpoint/2010/main" val="2127551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0" presetClass="path" presetSubtype="0" accel="50000" decel="50000" fill="hold" nodeType="withEffect">
                                  <p:stCondLst>
                                    <p:cond delay="0"/>
                                  </p:stCondLst>
                                  <p:childTnLst>
                                    <p:animMotion origin="layout" path="M 4.58333E-6 0.01296 L 4.58333E-6 0.01296 C 0.0026 0.00972 0.00468 0.0044 0.00794 0.00301 C 0.01341 0.00023 0.01927 0.00185 0.025 0.00093 C 0.02682 0.00046 0.02877 -0.00046 0.03059 -0.00116 C 0.03294 -0.00185 0.03515 -0.00255 0.0375 -0.00301 C 0.04544 -0.00208 0.05429 -0.00139 0.0625 0.00093 C 0.06614 0.00208 0.06705 0.00324 0.07044 0.00486 C 0.07304 0.00625 0.07565 0.00764 0.07838 0.00903 C 0.07981 0.00972 0.08138 0.01042 0.08294 0.01111 C 0.08632 0.0125 0.08984 0.0132 0.09309 0.01505 C 0.09661 0.01713 0.09987 0.0206 0.10338 0.02315 C 0.10833 0.02662 0.1108 0.02755 0.11588 0.02917 L 0.12942 0.03333 C 0.14635 0.02824 0.12682 0.03565 0.14205 0.02523 C 0.14492 0.02315 0.14817 0.02292 0.15104 0.02107 C 0.15572 0.01829 0.15768 0.0169 0.16354 0.01505 C 0.16653 0.01412 0.16966 0.01366 0.17265 0.01296 C 0.17382 0.01227 0.17487 0.01111 0.17604 0.01111 C 0.18515 0.01111 0.19427 0.01181 0.20338 0.01296 C 0.20455 0.0132 0.20559 0.01435 0.20677 0.01505 C 0.20833 0.01574 0.20976 0.01644 0.21132 0.01713 C 0.21393 0.01829 0.21666 0.01968 0.21927 0.02107 C 0.22083 0.02315 0.222 0.02593 0.22382 0.02708 C 0.22942 0.03125 0.23645 0.02824 0.24205 0.02708 C 0.24349 0.02593 0.24492 0.02408 0.24648 0.02315 C 0.24804 0.02222 0.2496 0.02199 0.25104 0.02107 C 0.25338 0.01991 0.25572 0.01852 0.25794 0.01713 C 0.26445 0.0125 0.2651 0.01019 0.27148 0.00903 C 0.2776 0.00787 0.28372 0.00764 0.28971 0.00695 C 0.29726 0.00764 0.30494 0.00764 0.3125 0.00903 C 0.31627 0.00972 0.31992 0.0125 0.32382 0.01296 C 0.32799 0.01366 0.33216 0.01412 0.33632 0.01505 C 0.33867 0.01551 0.34088 0.01644 0.34309 0.01713 C 0.34622 0.01783 0.34921 0.01852 0.35221 0.01898 L 0.36015 0.02315 C 0.36132 0.02384 0.3625 0.02454 0.36354 0.02523 C 0.36809 0.02708 0.37278 0.02801 0.37721 0.02917 C 0.37864 0.02894 0.38932 0.02894 0.39309 0.02523 C 0.39557 0.02269 0.39726 0.01829 0.4 0.01713 C 0.40221 0.01597 0.40559 0.01482 0.40794 0.01296 C 0.41367 0.0088 0.41054 0.00903 0.41367 0.00903 L 0.41132 0.00486 " pathEditMode="relative" ptsTypes="AAAAAAAAAAAAAAAAAAAAAAAAAAAAAAAAAAAAAAAAAAA">
                                      <p:cBhvr>
                                        <p:cTn id="9" dur="1000" fill="hold"/>
                                        <p:tgtEl>
                                          <p:spTgt spid="10"/>
                                        </p:tgtEl>
                                        <p:attrNameLst>
                                          <p:attrName>ppt_x</p:attrName>
                                          <p:attrName>ppt_y</p:attrName>
                                        </p:attrNameLst>
                                      </p:cBhvr>
                                    </p:animMotion>
                                  </p:childTnLst>
                                </p:cTn>
                              </p:par>
                              <p:par>
                                <p:cTn id="10" presetID="1" presetClass="entr" presetSubtype="0" fill="hold" nodeType="withEffect">
                                  <p:stCondLst>
                                    <p:cond delay="750"/>
                                  </p:stCondLst>
                                  <p:childTnLst>
                                    <p:set>
                                      <p:cBhvr>
                                        <p:cTn id="11" dur="1" fill="hold">
                                          <p:stCondLst>
                                            <p:cond delay="0"/>
                                          </p:stCondLst>
                                        </p:cTn>
                                        <p:tgtEl>
                                          <p:spTgt spid="13"/>
                                        </p:tgtEl>
                                        <p:attrNameLst>
                                          <p:attrName>style.visibility</p:attrName>
                                        </p:attrNameLst>
                                      </p:cBhvr>
                                      <p:to>
                                        <p:strVal val="visible"/>
                                      </p:to>
                                    </p:set>
                                  </p:childTnLst>
                                </p:cTn>
                              </p:par>
                              <p:par>
                                <p:cTn id="12" presetID="1" presetClass="exit" presetSubtype="0" fill="hold" nodeType="withEffect">
                                  <p:stCondLst>
                                    <p:cond delay="750"/>
                                  </p:stCondLst>
                                  <p:childTnLst>
                                    <p:set>
                                      <p:cBhvr>
                                        <p:cTn id="13" dur="1" fill="hold">
                                          <p:stCondLst>
                                            <p:cond delay="0"/>
                                          </p:stCondLst>
                                        </p:cTn>
                                        <p:tgtEl>
                                          <p:spTgt spid="10"/>
                                        </p:tgtEl>
                                        <p:attrNameLst>
                                          <p:attrName>style.visibility</p:attrName>
                                        </p:attrNameLst>
                                      </p:cBhvr>
                                      <p:to>
                                        <p:strVal val="hidden"/>
                                      </p:to>
                                    </p:set>
                                  </p:childTnLst>
                                </p:cTn>
                              </p:par>
                              <p:par>
                                <p:cTn id="14" presetID="44" presetClass="path" presetSubtype="0" accel="50000" decel="50000" fill="hold" nodeType="withEffect">
                                  <p:stCondLst>
                                    <p:cond delay="750"/>
                                  </p:stCondLst>
                                  <p:childTnLst>
                                    <p:animMotion origin="layout" path="M -3.54167E-6 -0.00092 L 0.04662 -0.04097 C 0.05638 -0.05 0.07097 -0.05486 0.08633 -0.05486 C 0.10378 -0.05486 0.11771 -0.05 0.12748 -0.04097 L 0.17422 -0.00092 " pathEditMode="relative" rAng="0" ptsTypes="AAAAA">
                                      <p:cBhvr>
                                        <p:cTn id="15" dur="500" fill="hold"/>
                                        <p:tgtEl>
                                          <p:spTgt spid="13"/>
                                        </p:tgtEl>
                                        <p:attrNameLst>
                                          <p:attrName>ppt_x</p:attrName>
                                          <p:attrName>ppt_y</p:attrName>
                                        </p:attrNameLst>
                                      </p:cBhvr>
                                      <p:rCtr x="8711" y="-2708"/>
                                    </p:animMotion>
                                  </p:childTnLst>
                                </p:cTn>
                              </p:par>
                              <p:par>
                                <p:cTn id="16" presetID="42" presetClass="exit" presetSubtype="0" fill="hold" nodeType="withEffect">
                                  <p:stCondLst>
                                    <p:cond delay="1250"/>
                                  </p:stCondLst>
                                  <p:childTnLst>
                                    <p:animEffect transition="out" filter="fade">
                                      <p:cBhvr>
                                        <p:cTn id="17" dur="250"/>
                                        <p:tgtEl>
                                          <p:spTgt spid="13"/>
                                        </p:tgtEl>
                                      </p:cBhvr>
                                    </p:animEffect>
                                    <p:anim calcmode="lin" valueType="num">
                                      <p:cBhvr>
                                        <p:cTn id="18" dur="250"/>
                                        <p:tgtEl>
                                          <p:spTgt spid="13"/>
                                        </p:tgtEl>
                                        <p:attrNameLst>
                                          <p:attrName>ppt_x</p:attrName>
                                        </p:attrNameLst>
                                      </p:cBhvr>
                                      <p:tavLst>
                                        <p:tav tm="0">
                                          <p:val>
                                            <p:strVal val="ppt_x"/>
                                          </p:val>
                                        </p:tav>
                                        <p:tav tm="100000">
                                          <p:val>
                                            <p:strVal val="ppt_x"/>
                                          </p:val>
                                        </p:tav>
                                      </p:tavLst>
                                    </p:anim>
                                    <p:anim calcmode="lin" valueType="num">
                                      <p:cBhvr>
                                        <p:cTn id="19" dur="250"/>
                                        <p:tgtEl>
                                          <p:spTgt spid="13"/>
                                        </p:tgtEl>
                                        <p:attrNameLst>
                                          <p:attrName>ppt_y</p:attrName>
                                        </p:attrNameLst>
                                      </p:cBhvr>
                                      <p:tavLst>
                                        <p:tav tm="0">
                                          <p:val>
                                            <p:strVal val="ppt_y"/>
                                          </p:val>
                                        </p:tav>
                                        <p:tav tm="100000">
                                          <p:val>
                                            <p:strVal val="ppt_y+.1"/>
                                          </p:val>
                                        </p:tav>
                                      </p:tavLst>
                                    </p:anim>
                                    <p:set>
                                      <p:cBhvr>
                                        <p:cTn id="20" dur="1" fill="hold">
                                          <p:stCondLst>
                                            <p:cond delay="249"/>
                                          </p:stCondLst>
                                        </p:cTn>
                                        <p:tgtEl>
                                          <p:spTgt spid="13"/>
                                        </p:tgtEl>
                                        <p:attrNameLst>
                                          <p:attrName>style.visibility</p:attrName>
                                        </p:attrNameLst>
                                      </p:cBhvr>
                                      <p:to>
                                        <p:strVal val="hidden"/>
                                      </p:to>
                                    </p:set>
                                  </p:childTnLst>
                                </p:cTn>
                              </p:par>
                              <p:par>
                                <p:cTn id="21" presetID="1" presetClass="exit" presetSubtype="0" fill="hold" nodeType="withEffect">
                                  <p:stCondLst>
                                    <p:cond delay="125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形状 40">
            <a:extLst>
              <a:ext uri="{FF2B5EF4-FFF2-40B4-BE49-F238E27FC236}">
                <a16:creationId xmlns:a16="http://schemas.microsoft.com/office/drawing/2014/main" id="{BC1CD2B2-1DB5-4393-9195-1CA02F03B598}"/>
              </a:ext>
            </a:extLst>
          </p:cNvPr>
          <p:cNvSpPr/>
          <p:nvPr/>
        </p:nvSpPr>
        <p:spPr>
          <a:xfrm>
            <a:off x="3764755" y="267285"/>
            <a:ext cx="4662490" cy="703914"/>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bg1"/>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17" name="TextBox 16">
            <a:extLst>
              <a:ext uri="{FF2B5EF4-FFF2-40B4-BE49-F238E27FC236}">
                <a16:creationId xmlns:a16="http://schemas.microsoft.com/office/drawing/2014/main" id="{CE03E197-0BBA-4F65-9C07-042DAC5EDC22}"/>
              </a:ext>
            </a:extLst>
          </p:cNvPr>
          <p:cNvSpPr txBox="1"/>
          <p:nvPr/>
        </p:nvSpPr>
        <p:spPr>
          <a:xfrm>
            <a:off x="3994876" y="326855"/>
            <a:ext cx="420224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Calibri" panose="020F0502020204030204" pitchFamily="34" charset="0"/>
                <a:ea typeface="+mn-ea"/>
                <a:cs typeface="Calibri" panose="020F0502020204030204" pitchFamily="34" charset="0"/>
              </a:rPr>
              <a:t>Luyện</a:t>
            </a:r>
            <a:r>
              <a:rPr kumimoji="0" lang="en-US" sz="3200" b="1" i="0" u="none" strike="noStrike" kern="1200" cap="none" spc="0" normalizeH="0" noProof="0" dirty="0">
                <a:ln>
                  <a:noFill/>
                </a:ln>
                <a:solidFill>
                  <a:srgbClr val="E14F48"/>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noProof="0" dirty="0" err="1">
                <a:ln>
                  <a:noFill/>
                </a:ln>
                <a:solidFill>
                  <a:srgbClr val="E14F48"/>
                </a:solidFill>
                <a:effectLst/>
                <a:uLnTx/>
                <a:uFillTx/>
                <a:latin typeface="Calibri" panose="020F0502020204030204" pitchFamily="34" charset="0"/>
                <a:ea typeface="+mn-ea"/>
                <a:cs typeface="Calibri" panose="020F0502020204030204" pitchFamily="34" charset="0"/>
              </a:rPr>
              <a:t>đọc</a:t>
            </a:r>
            <a:r>
              <a:rPr kumimoji="0" lang="en-US" sz="3200" b="1" i="0" u="none" strike="noStrike" kern="1200" cap="none" spc="0" normalizeH="0" noProof="0" dirty="0">
                <a:ln>
                  <a:noFill/>
                </a:ln>
                <a:solidFill>
                  <a:srgbClr val="E14F48"/>
                </a:solidFill>
                <a:effectLst/>
                <a:uLnTx/>
                <a:uFillTx/>
                <a:latin typeface="Calibri" panose="020F0502020204030204" pitchFamily="34" charset="0"/>
                <a:ea typeface="+mn-ea"/>
                <a:cs typeface="Calibri" panose="020F0502020204030204" pitchFamily="34" charset="0"/>
              </a:rPr>
              <a:t> </a:t>
            </a:r>
            <a:r>
              <a:rPr lang="vi-VN" sz="3200" b="1" dirty="0">
                <a:solidFill>
                  <a:srgbClr val="E14F48"/>
                </a:solidFill>
                <a:latin typeface="Calibri" panose="020F0502020204030204" pitchFamily="34" charset="0"/>
                <a:cs typeface="Calibri" panose="020F0502020204030204" pitchFamily="34" charset="0"/>
              </a:rPr>
              <a:t>theo nhóm</a:t>
            </a:r>
            <a:endParaRPr kumimoji="0" lang="en-US" sz="3200" b="1" i="0" u="none" strike="noStrike" kern="1200" cap="none" spc="0" normalizeH="0" baseline="0" noProof="0" dirty="0">
              <a:ln>
                <a:noFill/>
              </a:ln>
              <a:solidFill>
                <a:srgbClr val="E14F48"/>
              </a:solidFill>
              <a:effectLst/>
              <a:uLnTx/>
              <a:uFillTx/>
              <a:latin typeface="Calibri" panose="020F0502020204030204" pitchFamily="34" charset="0"/>
              <a:ea typeface="+mn-ea"/>
              <a:cs typeface="Calibri" panose="020F0502020204030204" pitchFamily="34" charset="0"/>
            </a:endParaRPr>
          </a:p>
        </p:txBody>
      </p:sp>
      <p:pic>
        <p:nvPicPr>
          <p:cNvPr id="18" name="Picture 17" descr="A picture containing icon&#10;&#10;Description automatically generated">
            <a:extLst>
              <a:ext uri="{FF2B5EF4-FFF2-40B4-BE49-F238E27FC236}">
                <a16:creationId xmlns:a16="http://schemas.microsoft.com/office/drawing/2014/main" id="{DD9CFA95-4ED0-4AF0-B9F6-3721F2ABE9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07372" y="125701"/>
            <a:ext cx="1078849" cy="845498"/>
          </a:xfrm>
          <a:prstGeom prst="rect">
            <a:avLst/>
          </a:prstGeom>
        </p:spPr>
      </p:pic>
      <p:pic>
        <p:nvPicPr>
          <p:cNvPr id="19" name="Picture 18" descr="Icon&#10;&#10;Description automatically generated with medium confidence">
            <a:extLst>
              <a:ext uri="{FF2B5EF4-FFF2-40B4-BE49-F238E27FC236}">
                <a16:creationId xmlns:a16="http://schemas.microsoft.com/office/drawing/2014/main" id="{20F17A9C-9971-48A9-898E-8AAD8C6E30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4628" y="548450"/>
            <a:ext cx="594282" cy="547448"/>
          </a:xfrm>
          <a:prstGeom prst="rect">
            <a:avLst/>
          </a:prstGeom>
        </p:spPr>
      </p:pic>
      <p:pic>
        <p:nvPicPr>
          <p:cNvPr id="20" name="Picture 19" descr="A picture containing icon&#10;&#10;Description automatically generated">
            <a:extLst>
              <a:ext uri="{FF2B5EF4-FFF2-40B4-BE49-F238E27FC236}">
                <a16:creationId xmlns:a16="http://schemas.microsoft.com/office/drawing/2014/main" id="{73557253-04FB-4696-A990-59C1094004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021860" y="125701"/>
            <a:ext cx="1078849" cy="845498"/>
          </a:xfrm>
          <a:prstGeom prst="rect">
            <a:avLst/>
          </a:prstGeom>
        </p:spPr>
      </p:pic>
      <p:sp>
        <p:nvSpPr>
          <p:cNvPr id="5" name="Rectangle: Rounded Corners 4">
            <a:extLst>
              <a:ext uri="{FF2B5EF4-FFF2-40B4-BE49-F238E27FC236}">
                <a16:creationId xmlns:a16="http://schemas.microsoft.com/office/drawing/2014/main" id="{0BB705B9-CE79-DD72-389C-A672F60C8EB3}"/>
              </a:ext>
            </a:extLst>
          </p:cNvPr>
          <p:cNvSpPr/>
          <p:nvPr/>
        </p:nvSpPr>
        <p:spPr>
          <a:xfrm>
            <a:off x="2162872" y="1699906"/>
            <a:ext cx="7616038" cy="378649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4000" dirty="0">
                <a:solidFill>
                  <a:srgbClr val="FF0000"/>
                </a:solidFill>
                <a:latin typeface="Arial-SGK-TV" pitchFamily="2" charset="0"/>
                <a:cs typeface="Arial-SGK-TV" pitchFamily="2" charset="0"/>
              </a:rPr>
              <a:t>TIÊU CHÍ ĐÁNH GIÁ</a:t>
            </a:r>
          </a:p>
          <a:p>
            <a:pPr marL="514350" indent="-514350">
              <a:lnSpc>
                <a:spcPct val="150000"/>
              </a:lnSpc>
              <a:buAutoNum type="arabicPeriod"/>
            </a:pPr>
            <a:r>
              <a:rPr lang="vi-VN" sz="4000" dirty="0">
                <a:solidFill>
                  <a:schemeClr val="accent6"/>
                </a:solidFill>
                <a:latin typeface="+mj-lt"/>
                <a:cs typeface="Arial-SGK-TV" pitchFamily="2" charset="0"/>
              </a:rPr>
              <a:t>Đọc đúng </a:t>
            </a:r>
          </a:p>
          <a:p>
            <a:pPr marL="514350" indent="-514350">
              <a:lnSpc>
                <a:spcPct val="150000"/>
              </a:lnSpc>
              <a:buAutoNum type="arabicPeriod"/>
            </a:pPr>
            <a:r>
              <a:rPr lang="vi-VN" sz="4000" dirty="0">
                <a:solidFill>
                  <a:srgbClr val="3333CC"/>
                </a:solidFill>
                <a:latin typeface="+mj-lt"/>
                <a:cs typeface="Arial-SGK-TV" pitchFamily="2" charset="0"/>
              </a:rPr>
              <a:t>Đọc to, rõ</a:t>
            </a:r>
          </a:p>
          <a:p>
            <a:pPr marL="514350" indent="-514350">
              <a:lnSpc>
                <a:spcPct val="150000"/>
              </a:lnSpc>
              <a:buAutoNum type="arabicPeriod"/>
            </a:pPr>
            <a:r>
              <a:rPr lang="vi-VN" sz="4000" dirty="0">
                <a:solidFill>
                  <a:schemeClr val="accent2"/>
                </a:solidFill>
                <a:latin typeface="+mj-lt"/>
                <a:cs typeface="Arial-SGK-TV" pitchFamily="2" charset="0"/>
              </a:rPr>
              <a:t>Ngắt, nghỉ hơi đúng chỗ</a:t>
            </a:r>
            <a:endParaRPr lang="en-US" sz="4000" dirty="0">
              <a:solidFill>
                <a:schemeClr val="accent2"/>
              </a:solidFill>
              <a:latin typeface="+mj-lt"/>
              <a:cs typeface="Arial-SGK-TV" pitchFamily="2" charset="0"/>
            </a:endParaRPr>
          </a:p>
        </p:txBody>
      </p:sp>
      <p:sp>
        <p:nvSpPr>
          <p:cNvPr id="6" name="Star: 5 Points 5">
            <a:extLst>
              <a:ext uri="{FF2B5EF4-FFF2-40B4-BE49-F238E27FC236}">
                <a16:creationId xmlns:a16="http://schemas.microsoft.com/office/drawing/2014/main" id="{9EB46A39-C0D3-134F-2D78-744AC3F864B9}"/>
              </a:ext>
            </a:extLst>
          </p:cNvPr>
          <p:cNvSpPr/>
          <p:nvPr/>
        </p:nvSpPr>
        <p:spPr>
          <a:xfrm>
            <a:off x="5147186" y="2905433"/>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F046A4E0-FD49-71B1-D6AF-B8936C90266E}"/>
              </a:ext>
            </a:extLst>
          </p:cNvPr>
          <p:cNvSpPr/>
          <p:nvPr/>
        </p:nvSpPr>
        <p:spPr>
          <a:xfrm>
            <a:off x="5638799" y="2905433"/>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6FAA5367-9C46-EC34-1787-E510F55E9F70}"/>
              </a:ext>
            </a:extLst>
          </p:cNvPr>
          <p:cNvSpPr/>
          <p:nvPr/>
        </p:nvSpPr>
        <p:spPr>
          <a:xfrm>
            <a:off x="6145159" y="2905434"/>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B8B54D2C-64C6-CAAD-280D-93DC33CADA0B}"/>
              </a:ext>
            </a:extLst>
          </p:cNvPr>
          <p:cNvSpPr/>
          <p:nvPr/>
        </p:nvSpPr>
        <p:spPr>
          <a:xfrm>
            <a:off x="5152106" y="3780510"/>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52D78E80-F47A-92B8-87EE-E264CD2CF439}"/>
              </a:ext>
            </a:extLst>
          </p:cNvPr>
          <p:cNvSpPr/>
          <p:nvPr/>
        </p:nvSpPr>
        <p:spPr>
          <a:xfrm>
            <a:off x="5643719" y="3780510"/>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F59A1C3B-F0CE-3F4D-131D-7044EC443188}"/>
              </a:ext>
            </a:extLst>
          </p:cNvPr>
          <p:cNvSpPr/>
          <p:nvPr/>
        </p:nvSpPr>
        <p:spPr>
          <a:xfrm>
            <a:off x="6150079" y="3780511"/>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FD7710EF-9F1F-6E58-9D89-1A804C766F31}"/>
              </a:ext>
            </a:extLst>
          </p:cNvPr>
          <p:cNvSpPr/>
          <p:nvPr/>
        </p:nvSpPr>
        <p:spPr>
          <a:xfrm>
            <a:off x="8002193" y="4729715"/>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99E2B85C-53F6-02AC-C320-677197617D22}"/>
              </a:ext>
            </a:extLst>
          </p:cNvPr>
          <p:cNvSpPr/>
          <p:nvPr/>
        </p:nvSpPr>
        <p:spPr>
          <a:xfrm>
            <a:off x="8493806" y="4729715"/>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1494ED22-241B-2BB7-304A-9B947AB81C53}"/>
              </a:ext>
            </a:extLst>
          </p:cNvPr>
          <p:cNvSpPr/>
          <p:nvPr/>
        </p:nvSpPr>
        <p:spPr>
          <a:xfrm>
            <a:off x="9000166" y="4729716"/>
            <a:ext cx="486697" cy="449826"/>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050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par>
                                <p:cTn id="8" presetID="0" presetClass="path" presetSubtype="0" accel="50000" decel="50000" fill="hold" nodeType="withEffect">
                                  <p:stCondLst>
                                    <p:cond delay="0"/>
                                  </p:stCondLst>
                                  <p:childTnLst>
                                    <p:animMotion origin="layout" path="M 4.58333E-6 0.01296 L 4.58333E-6 0.01296 C 0.0026 0.00972 0.00468 0.0044 0.00794 0.00301 C 0.01341 0.00023 0.01927 0.00185 0.025 0.00093 C 0.02682 0.00046 0.02877 -0.00046 0.03059 -0.00116 C 0.03294 -0.00185 0.03515 -0.00255 0.0375 -0.00301 C 0.04544 -0.00208 0.05429 -0.00139 0.0625 0.00093 C 0.06614 0.00208 0.06705 0.00324 0.07044 0.00486 C 0.07304 0.00625 0.07565 0.00764 0.07838 0.00903 C 0.07981 0.00972 0.08138 0.01042 0.08294 0.01111 C 0.08632 0.0125 0.08984 0.0132 0.09309 0.01505 C 0.09661 0.01713 0.09987 0.0206 0.10338 0.02315 C 0.10833 0.02662 0.1108 0.02755 0.11588 0.02917 L 0.12942 0.03333 C 0.14635 0.02824 0.12682 0.03565 0.14205 0.02523 C 0.14492 0.02315 0.14817 0.02292 0.15104 0.02107 C 0.15572 0.01829 0.15768 0.0169 0.16354 0.01505 C 0.16653 0.01412 0.16966 0.01366 0.17265 0.01296 C 0.17382 0.01227 0.17487 0.01111 0.17604 0.01111 C 0.18515 0.01111 0.19427 0.01181 0.20338 0.01296 C 0.20455 0.0132 0.20559 0.01435 0.20677 0.01505 C 0.20833 0.01574 0.20976 0.01644 0.21132 0.01713 C 0.21393 0.01829 0.21666 0.01968 0.21927 0.02107 C 0.22083 0.02315 0.222 0.02593 0.22382 0.02708 C 0.22942 0.03125 0.23645 0.02824 0.24205 0.02708 C 0.24349 0.02593 0.24492 0.02408 0.24648 0.02315 C 0.24804 0.02222 0.2496 0.02199 0.25104 0.02107 C 0.25338 0.01991 0.25572 0.01852 0.25794 0.01713 C 0.26445 0.0125 0.2651 0.01019 0.27148 0.00903 C 0.2776 0.00787 0.28372 0.00764 0.28971 0.00695 C 0.29726 0.00764 0.30494 0.00764 0.3125 0.00903 C 0.31627 0.00972 0.31992 0.0125 0.32382 0.01296 C 0.32799 0.01366 0.33216 0.01412 0.33632 0.01505 C 0.33867 0.01551 0.34088 0.01644 0.34309 0.01713 C 0.34622 0.01783 0.34921 0.01852 0.35221 0.01898 L 0.36015 0.02315 C 0.36132 0.02384 0.3625 0.02454 0.36354 0.02523 C 0.36809 0.02708 0.37278 0.02801 0.37721 0.02917 C 0.37864 0.02894 0.38932 0.02894 0.39309 0.02523 C 0.39557 0.02269 0.39726 0.01829 0.4 0.01713 C 0.40221 0.01597 0.40559 0.01482 0.40794 0.01296 C 0.41367 0.0088 0.41054 0.00903 0.41367 0.00903 L 0.41132 0.00486 " pathEditMode="relative" ptsTypes="AAAAAAAAAAAAAAAAAAAAAAAAAAAAAAAAAAAAAAAAAAA">
                                      <p:cBhvr>
                                        <p:cTn id="9" dur="1000" fill="hold"/>
                                        <p:tgtEl>
                                          <p:spTgt spid="18"/>
                                        </p:tgtEl>
                                        <p:attrNameLst>
                                          <p:attrName>ppt_x</p:attrName>
                                          <p:attrName>ppt_y</p:attrName>
                                        </p:attrNameLst>
                                      </p:cBhvr>
                                    </p:animMotion>
                                  </p:childTnLst>
                                </p:cTn>
                              </p:par>
                              <p:par>
                                <p:cTn id="10" presetID="1" presetClass="entr" presetSubtype="0" fill="hold" nodeType="withEffect">
                                  <p:stCondLst>
                                    <p:cond delay="75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xit" presetSubtype="0" fill="hold" nodeType="withEffect">
                                  <p:stCondLst>
                                    <p:cond delay="750"/>
                                  </p:stCondLst>
                                  <p:childTnLst>
                                    <p:set>
                                      <p:cBhvr>
                                        <p:cTn id="13" dur="1" fill="hold">
                                          <p:stCondLst>
                                            <p:cond delay="0"/>
                                          </p:stCondLst>
                                        </p:cTn>
                                        <p:tgtEl>
                                          <p:spTgt spid="18"/>
                                        </p:tgtEl>
                                        <p:attrNameLst>
                                          <p:attrName>style.visibility</p:attrName>
                                        </p:attrNameLst>
                                      </p:cBhvr>
                                      <p:to>
                                        <p:strVal val="hidden"/>
                                      </p:to>
                                    </p:set>
                                  </p:childTnLst>
                                </p:cTn>
                              </p:par>
                              <p:par>
                                <p:cTn id="14" presetID="44" presetClass="path" presetSubtype="0" accel="50000" decel="50000" fill="hold" nodeType="withEffect">
                                  <p:stCondLst>
                                    <p:cond delay="750"/>
                                  </p:stCondLst>
                                  <p:childTnLst>
                                    <p:animMotion origin="layout" path="M -3.54167E-6 -0.00092 L 0.04662 -0.04097 C 0.05638 -0.05 0.07097 -0.05486 0.08633 -0.05486 C 0.10378 -0.05486 0.11771 -0.05 0.12748 -0.04097 L 0.17422 -0.00092 " pathEditMode="relative" rAng="0" ptsTypes="AAAAA">
                                      <p:cBhvr>
                                        <p:cTn id="15" dur="500" fill="hold"/>
                                        <p:tgtEl>
                                          <p:spTgt spid="20"/>
                                        </p:tgtEl>
                                        <p:attrNameLst>
                                          <p:attrName>ppt_x</p:attrName>
                                          <p:attrName>ppt_y</p:attrName>
                                        </p:attrNameLst>
                                      </p:cBhvr>
                                      <p:rCtr x="8711" y="-2708"/>
                                    </p:animMotion>
                                  </p:childTnLst>
                                </p:cTn>
                              </p:par>
                              <p:par>
                                <p:cTn id="16" presetID="42" presetClass="exit" presetSubtype="0" fill="hold" nodeType="withEffect">
                                  <p:stCondLst>
                                    <p:cond delay="1250"/>
                                  </p:stCondLst>
                                  <p:childTnLst>
                                    <p:animEffect transition="out" filter="fade">
                                      <p:cBhvr>
                                        <p:cTn id="17" dur="250"/>
                                        <p:tgtEl>
                                          <p:spTgt spid="20"/>
                                        </p:tgtEl>
                                      </p:cBhvr>
                                    </p:animEffect>
                                    <p:anim calcmode="lin" valueType="num">
                                      <p:cBhvr>
                                        <p:cTn id="18" dur="250"/>
                                        <p:tgtEl>
                                          <p:spTgt spid="20"/>
                                        </p:tgtEl>
                                        <p:attrNameLst>
                                          <p:attrName>ppt_x</p:attrName>
                                        </p:attrNameLst>
                                      </p:cBhvr>
                                      <p:tavLst>
                                        <p:tav tm="0">
                                          <p:val>
                                            <p:strVal val="ppt_x"/>
                                          </p:val>
                                        </p:tav>
                                        <p:tav tm="100000">
                                          <p:val>
                                            <p:strVal val="ppt_x"/>
                                          </p:val>
                                        </p:tav>
                                      </p:tavLst>
                                    </p:anim>
                                    <p:anim calcmode="lin" valueType="num">
                                      <p:cBhvr>
                                        <p:cTn id="19" dur="250"/>
                                        <p:tgtEl>
                                          <p:spTgt spid="20"/>
                                        </p:tgtEl>
                                        <p:attrNameLst>
                                          <p:attrName>ppt_y</p:attrName>
                                        </p:attrNameLst>
                                      </p:cBhvr>
                                      <p:tavLst>
                                        <p:tav tm="0">
                                          <p:val>
                                            <p:strVal val="ppt_y"/>
                                          </p:val>
                                        </p:tav>
                                        <p:tav tm="100000">
                                          <p:val>
                                            <p:strVal val="ppt_y+.1"/>
                                          </p:val>
                                        </p:tav>
                                      </p:tavLst>
                                    </p:anim>
                                    <p:set>
                                      <p:cBhvr>
                                        <p:cTn id="20" dur="1" fill="hold">
                                          <p:stCondLst>
                                            <p:cond delay="249"/>
                                          </p:stCondLst>
                                        </p:cTn>
                                        <p:tgtEl>
                                          <p:spTgt spid="20"/>
                                        </p:tgtEl>
                                        <p:attrNameLst>
                                          <p:attrName>style.visibility</p:attrName>
                                        </p:attrNameLst>
                                      </p:cBhvr>
                                      <p:to>
                                        <p:strVal val="hidden"/>
                                      </p:to>
                                    </p:set>
                                  </p:childTnLst>
                                </p:cTn>
                              </p:par>
                              <p:par>
                                <p:cTn id="21" presetID="1" presetClass="exit" presetSubtype="0" fill="hold" nodeType="withEffect">
                                  <p:stCondLst>
                                    <p:cond delay="1250"/>
                                  </p:stCondLst>
                                  <p:childTnLst>
                                    <p:set>
                                      <p:cBhvr>
                                        <p:cTn id="22"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7">
            <a:extLst>
              <a:ext uri="{FF2B5EF4-FFF2-40B4-BE49-F238E27FC236}">
                <a16:creationId xmlns:a16="http://schemas.microsoft.com/office/drawing/2014/main" id="{C287A44F-A619-4991-99F6-C296A4A9BA65}"/>
              </a:ext>
            </a:extLst>
          </p:cNvPr>
          <p:cNvPicPr>
            <a:picLocks noChangeAspect="1"/>
          </p:cNvPicPr>
          <p:nvPr/>
        </p:nvPicPr>
        <p:blipFill>
          <a:blip r:embed="rId3"/>
          <a:stretch>
            <a:fillRect/>
          </a:stretch>
        </p:blipFill>
        <p:spPr>
          <a:xfrm>
            <a:off x="1034223" y="2113733"/>
            <a:ext cx="9742554" cy="2630533"/>
          </a:xfrm>
          <a:prstGeom prst="rect">
            <a:avLst/>
          </a:prstGeom>
        </p:spPr>
      </p:pic>
    </p:spTree>
    <p:extLst>
      <p:ext uri="{BB962C8B-B14F-4D97-AF65-F5344CB8AC3E}">
        <p14:creationId xmlns:p14="http://schemas.microsoft.com/office/powerpoint/2010/main" val="427228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2" presetClass="emph" presetSubtype="0" repeatCount="indefinite" fill="hold" nodeType="after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3">
            <a:extLst>
              <a:ext uri="{FF2B5EF4-FFF2-40B4-BE49-F238E27FC236}">
                <a16:creationId xmlns:a16="http://schemas.microsoft.com/office/drawing/2014/main" id="{4644003D-244E-4D88-9016-D45E68BBF0A9}"/>
              </a:ext>
            </a:extLst>
          </p:cNvPr>
          <p:cNvGrpSpPr/>
          <p:nvPr/>
        </p:nvGrpSpPr>
        <p:grpSpPr>
          <a:xfrm>
            <a:off x="1370447" y="1116717"/>
            <a:ext cx="9533109" cy="1101122"/>
            <a:chOff x="1603464" y="2459552"/>
            <a:chExt cx="9533109" cy="856397"/>
          </a:xfrm>
        </p:grpSpPr>
        <p:sp>
          <p:nvSpPr>
            <p:cNvPr id="10" name="矩形 8">
              <a:extLst>
                <a:ext uri="{FF2B5EF4-FFF2-40B4-BE49-F238E27FC236}">
                  <a16:creationId xmlns:a16="http://schemas.microsoft.com/office/drawing/2014/main" id="{FE4F2356-571E-443D-A759-FAC514A69DA2}"/>
                </a:ext>
              </a:extLst>
            </p:cNvPr>
            <p:cNvSpPr/>
            <p:nvPr/>
          </p:nvSpPr>
          <p:spPr>
            <a:xfrm>
              <a:off x="1924334" y="2524836"/>
              <a:ext cx="9212239" cy="742950"/>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箭头: 五边形 19">
              <a:extLst>
                <a:ext uri="{FF2B5EF4-FFF2-40B4-BE49-F238E27FC236}">
                  <a16:creationId xmlns:a16="http://schemas.microsoft.com/office/drawing/2014/main" id="{C7D1BDC0-4F0D-4EF8-AC4A-A7A62FF4215C}"/>
                </a:ext>
              </a:extLst>
            </p:cNvPr>
            <p:cNvSpPr/>
            <p:nvPr/>
          </p:nvSpPr>
          <p:spPr>
            <a:xfrm>
              <a:off x="1603464" y="2459552"/>
              <a:ext cx="948668" cy="856397"/>
            </a:xfrm>
            <a:prstGeom prst="homePlate">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01</a:t>
              </a:r>
            </a:p>
          </p:txBody>
        </p:sp>
      </p:grpSp>
      <p:grpSp>
        <p:nvGrpSpPr>
          <p:cNvPr id="12" name="组合 10">
            <a:extLst>
              <a:ext uri="{FF2B5EF4-FFF2-40B4-BE49-F238E27FC236}">
                <a16:creationId xmlns:a16="http://schemas.microsoft.com/office/drawing/2014/main" id="{C5D4E453-EEA3-4644-9E10-51E5BD743BA7}"/>
              </a:ext>
            </a:extLst>
          </p:cNvPr>
          <p:cNvGrpSpPr/>
          <p:nvPr/>
        </p:nvGrpSpPr>
        <p:grpSpPr>
          <a:xfrm>
            <a:off x="1370447" y="2570784"/>
            <a:ext cx="9533109" cy="856397"/>
            <a:chOff x="1603464" y="2459552"/>
            <a:chExt cx="9533109" cy="856397"/>
          </a:xfrm>
        </p:grpSpPr>
        <p:sp>
          <p:nvSpPr>
            <p:cNvPr id="13" name="矩形 11">
              <a:extLst>
                <a:ext uri="{FF2B5EF4-FFF2-40B4-BE49-F238E27FC236}">
                  <a16:creationId xmlns:a16="http://schemas.microsoft.com/office/drawing/2014/main" id="{3CE3C645-FED5-47DE-80DF-D5276DDD268F}"/>
                </a:ext>
              </a:extLst>
            </p:cNvPr>
            <p:cNvSpPr/>
            <p:nvPr/>
          </p:nvSpPr>
          <p:spPr>
            <a:xfrm>
              <a:off x="1924334" y="2524836"/>
              <a:ext cx="9212239" cy="742950"/>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箭头: 五边形 23">
              <a:extLst>
                <a:ext uri="{FF2B5EF4-FFF2-40B4-BE49-F238E27FC236}">
                  <a16:creationId xmlns:a16="http://schemas.microsoft.com/office/drawing/2014/main" id="{F08AE37A-E481-4287-869A-582017852C64}"/>
                </a:ext>
              </a:extLst>
            </p:cNvPr>
            <p:cNvSpPr/>
            <p:nvPr/>
          </p:nvSpPr>
          <p:spPr>
            <a:xfrm>
              <a:off x="1603464" y="2459552"/>
              <a:ext cx="948668" cy="856397"/>
            </a:xfrm>
            <a:prstGeom prst="homePlate">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02</a:t>
              </a:r>
            </a:p>
          </p:txBody>
        </p:sp>
      </p:grpSp>
      <p:grpSp>
        <p:nvGrpSpPr>
          <p:cNvPr id="15" name="组合 26">
            <a:extLst>
              <a:ext uri="{FF2B5EF4-FFF2-40B4-BE49-F238E27FC236}">
                <a16:creationId xmlns:a16="http://schemas.microsoft.com/office/drawing/2014/main" id="{8A33DE70-F9FE-488F-907D-094F006030F4}"/>
              </a:ext>
            </a:extLst>
          </p:cNvPr>
          <p:cNvGrpSpPr/>
          <p:nvPr/>
        </p:nvGrpSpPr>
        <p:grpSpPr>
          <a:xfrm>
            <a:off x="1370447" y="3553903"/>
            <a:ext cx="9533109" cy="856397"/>
            <a:chOff x="1603464" y="2459552"/>
            <a:chExt cx="9533109" cy="856397"/>
          </a:xfrm>
        </p:grpSpPr>
        <p:sp>
          <p:nvSpPr>
            <p:cNvPr id="16" name="矩形 27">
              <a:extLst>
                <a:ext uri="{FF2B5EF4-FFF2-40B4-BE49-F238E27FC236}">
                  <a16:creationId xmlns:a16="http://schemas.microsoft.com/office/drawing/2014/main" id="{3B568F62-13E0-43BB-8833-400AC228C063}"/>
                </a:ext>
              </a:extLst>
            </p:cNvPr>
            <p:cNvSpPr/>
            <p:nvPr/>
          </p:nvSpPr>
          <p:spPr>
            <a:xfrm>
              <a:off x="1924334" y="2524836"/>
              <a:ext cx="9212239" cy="742950"/>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箭头: 五边形 26">
              <a:extLst>
                <a:ext uri="{FF2B5EF4-FFF2-40B4-BE49-F238E27FC236}">
                  <a16:creationId xmlns:a16="http://schemas.microsoft.com/office/drawing/2014/main" id="{A18A4EC1-EA85-4D2D-BC35-67733C6752C3}"/>
                </a:ext>
              </a:extLst>
            </p:cNvPr>
            <p:cNvSpPr/>
            <p:nvPr/>
          </p:nvSpPr>
          <p:spPr>
            <a:xfrm>
              <a:off x="1603464" y="2459552"/>
              <a:ext cx="948668" cy="856397"/>
            </a:xfrm>
            <a:prstGeom prst="homePlate">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03</a:t>
              </a:r>
            </a:p>
          </p:txBody>
        </p:sp>
      </p:grpSp>
      <p:grpSp>
        <p:nvGrpSpPr>
          <p:cNvPr id="18" name="组合 29">
            <a:extLst>
              <a:ext uri="{FF2B5EF4-FFF2-40B4-BE49-F238E27FC236}">
                <a16:creationId xmlns:a16="http://schemas.microsoft.com/office/drawing/2014/main" id="{2FCB5733-CD1D-4A77-927B-ACA39E76A1B5}"/>
              </a:ext>
            </a:extLst>
          </p:cNvPr>
          <p:cNvGrpSpPr/>
          <p:nvPr/>
        </p:nvGrpSpPr>
        <p:grpSpPr>
          <a:xfrm>
            <a:off x="1370447" y="4554143"/>
            <a:ext cx="9533109" cy="1237057"/>
            <a:chOff x="1603464" y="2459552"/>
            <a:chExt cx="9533109" cy="856397"/>
          </a:xfrm>
        </p:grpSpPr>
        <p:sp>
          <p:nvSpPr>
            <p:cNvPr id="19" name="矩形 30">
              <a:extLst>
                <a:ext uri="{FF2B5EF4-FFF2-40B4-BE49-F238E27FC236}">
                  <a16:creationId xmlns:a16="http://schemas.microsoft.com/office/drawing/2014/main" id="{188AE680-4D4B-4CCB-B734-BD99527ED542}"/>
                </a:ext>
              </a:extLst>
            </p:cNvPr>
            <p:cNvSpPr/>
            <p:nvPr/>
          </p:nvSpPr>
          <p:spPr>
            <a:xfrm>
              <a:off x="1924334" y="2524836"/>
              <a:ext cx="9212239" cy="742950"/>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箭头: 五边形 29">
              <a:extLst>
                <a:ext uri="{FF2B5EF4-FFF2-40B4-BE49-F238E27FC236}">
                  <a16:creationId xmlns:a16="http://schemas.microsoft.com/office/drawing/2014/main" id="{B9376850-4EA1-440A-B8BB-977A380E96AC}"/>
                </a:ext>
              </a:extLst>
            </p:cNvPr>
            <p:cNvSpPr/>
            <p:nvPr/>
          </p:nvSpPr>
          <p:spPr>
            <a:xfrm>
              <a:off x="1603464" y="2459552"/>
              <a:ext cx="948668" cy="856397"/>
            </a:xfrm>
            <a:prstGeom prst="homePlate">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04</a:t>
              </a:r>
            </a:p>
          </p:txBody>
        </p:sp>
      </p:grpSp>
      <p:grpSp>
        <p:nvGrpSpPr>
          <p:cNvPr id="21" name="Group 20">
            <a:extLst>
              <a:ext uri="{FF2B5EF4-FFF2-40B4-BE49-F238E27FC236}">
                <a16:creationId xmlns:a16="http://schemas.microsoft.com/office/drawing/2014/main" id="{822D69B0-4682-4712-8517-DDED85C6B126}"/>
              </a:ext>
            </a:extLst>
          </p:cNvPr>
          <p:cNvGrpSpPr/>
          <p:nvPr/>
        </p:nvGrpSpPr>
        <p:grpSpPr>
          <a:xfrm>
            <a:off x="3309954" y="-519361"/>
            <a:ext cx="4344458" cy="2300502"/>
            <a:chOff x="3908826" y="-167231"/>
            <a:chExt cx="4227256" cy="2819899"/>
          </a:xfrm>
        </p:grpSpPr>
        <p:pic>
          <p:nvPicPr>
            <p:cNvPr id="22" name="Picture 4">
              <a:extLst>
                <a:ext uri="{FF2B5EF4-FFF2-40B4-BE49-F238E27FC236}">
                  <a16:creationId xmlns:a16="http://schemas.microsoft.com/office/drawing/2014/main" id="{9EF35063-2A40-4C65-9E40-B081CDE709C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41667" y1="27837" x2="41667" y2="27837"/>
                          <a14:foregroundMark x1="46809" y1="25177" x2="46809" y2="25177"/>
                          <a14:foregroundMark x1="50177" y1="24113" x2="50177" y2="24113"/>
                          <a14:foregroundMark x1="53191" y1="22340" x2="53191" y2="22340"/>
                        </a14:backgroundRemoval>
                      </a14:imgEffect>
                    </a14:imgLayer>
                  </a14:imgProps>
                </a:ext>
                <a:ext uri="{28A0092B-C50C-407E-A947-70E740481C1C}">
                  <a14:useLocalDpi xmlns:a14="http://schemas.microsoft.com/office/drawing/2010/main" val="0"/>
                </a:ext>
              </a:extLst>
            </a:blip>
            <a:srcRect/>
            <a:stretch>
              <a:fillRect/>
            </a:stretch>
          </p:blipFill>
          <p:spPr bwMode="auto">
            <a:xfrm>
              <a:off x="3908826" y="-167231"/>
              <a:ext cx="4227256" cy="281989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1B6449C-BF14-44E8-AE80-770D65E88E57}"/>
                </a:ext>
              </a:extLst>
            </p:cNvPr>
            <p:cNvSpPr txBox="1"/>
            <p:nvPr/>
          </p:nvSpPr>
          <p:spPr>
            <a:xfrm>
              <a:off x="4759216" y="779337"/>
              <a:ext cx="337686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Cùng</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endPar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24" name="TextBox 23">
            <a:extLst>
              <a:ext uri="{FF2B5EF4-FFF2-40B4-BE49-F238E27FC236}">
                <a16:creationId xmlns:a16="http://schemas.microsoft.com/office/drawing/2014/main" id="{EF0E9E3E-FC5A-4F04-AEFA-47D954793B58}"/>
              </a:ext>
            </a:extLst>
          </p:cNvPr>
          <p:cNvSpPr txBox="1"/>
          <p:nvPr/>
        </p:nvSpPr>
        <p:spPr>
          <a:xfrm>
            <a:off x="2213803" y="1296385"/>
            <a:ext cx="8470766" cy="954107"/>
          </a:xfrm>
          <a:prstGeom prst="rect">
            <a:avLst/>
          </a:prstGeom>
          <a:noFill/>
        </p:spPr>
        <p:txBody>
          <a:bodyPr wrap="square" rtlCol="0">
            <a:spAutoFit/>
          </a:bodyPr>
          <a:lstStyle/>
          <a:p>
            <a:pPr lvl="0"/>
            <a:r>
              <a:rPr lang="vi-VN" sz="2800" b="1" dirty="0">
                <a:latin typeface="Arial-Rounded" panose="020B0500000000000000" pitchFamily="34" charset="0"/>
                <a:ea typeface="Arial-Rounded" panose="020B0500000000000000" pitchFamily="34" charset="0"/>
                <a:cs typeface="Arial-Rounded" panose="020B0500000000000000" pitchFamily="34" charset="0"/>
              </a:rPr>
              <a:t>Vì sao đêm trước ngày khai giảng, Diệu nằm mãi không ngủ được?</a:t>
            </a:r>
            <a:endParaRPr kumimoji="0" lang="vi-VN" sz="28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TextBox 24">
            <a:extLst>
              <a:ext uri="{FF2B5EF4-FFF2-40B4-BE49-F238E27FC236}">
                <a16:creationId xmlns:a16="http://schemas.microsoft.com/office/drawing/2014/main" id="{6A51452E-88CA-4F9F-B0AF-DD67C3946A38}"/>
              </a:ext>
            </a:extLst>
          </p:cNvPr>
          <p:cNvSpPr txBox="1"/>
          <p:nvPr/>
        </p:nvSpPr>
        <p:spPr>
          <a:xfrm>
            <a:off x="2290003" y="2716459"/>
            <a:ext cx="847076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800" b="1" i="0" u="none" strike="noStrike" kern="1200" cap="none" spc="0" normalizeH="0" baseline="0" noProof="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br>
            <a:endParaRPr kumimoji="0" lang="en-US" sz="2800" b="1" i="0" u="none" strike="noStrike" kern="1200" cap="none" spc="0" normalizeH="0" baseline="0" noProof="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7D08D8BA-BC57-489A-9F38-B5C4081EF1F3}"/>
              </a:ext>
            </a:extLst>
          </p:cNvPr>
          <p:cNvSpPr txBox="1"/>
          <p:nvPr/>
        </p:nvSpPr>
        <p:spPr>
          <a:xfrm>
            <a:off x="2528108" y="2730647"/>
            <a:ext cx="8652412" cy="523220"/>
          </a:xfrm>
          <a:prstGeom prst="rect">
            <a:avLst/>
          </a:prstGeom>
          <a:noFill/>
        </p:spPr>
        <p:txBody>
          <a:bodyPr wrap="square" rtlCol="0">
            <a:spAutoFit/>
          </a:bodyPr>
          <a:lstStyle/>
          <a:p>
            <a:pPr lvl="0"/>
            <a:r>
              <a:rPr lang="en-US" sz="2800" b="1" dirty="0" err="1">
                <a:latin typeface="Arial-Rounded" panose="020B0500000000000000" pitchFamily="34" charset="0"/>
                <a:ea typeface="Arial-Rounded" panose="020B0500000000000000" pitchFamily="34" charset="0"/>
                <a:cs typeface="Arial-Rounded" panose="020B0500000000000000" pitchFamily="34" charset="0"/>
              </a:rPr>
              <a:t>Mùa</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hè</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Diệu</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đã</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làm</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gì</a:t>
            </a:r>
            <a:r>
              <a:rPr lang="en-US" sz="2800" b="1" dirty="0">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46B3B9D8-3ACB-499C-BD85-7571E7191118}"/>
              </a:ext>
            </a:extLst>
          </p:cNvPr>
          <p:cNvSpPr txBox="1"/>
          <p:nvPr/>
        </p:nvSpPr>
        <p:spPr>
          <a:xfrm>
            <a:off x="2290003" y="3723188"/>
            <a:ext cx="9128623" cy="523220"/>
          </a:xfrm>
          <a:prstGeom prst="rect">
            <a:avLst/>
          </a:prstGeom>
          <a:noFill/>
        </p:spPr>
        <p:txBody>
          <a:bodyPr wrap="square" rtlCol="0">
            <a:spAutoFit/>
          </a:bodyPr>
          <a:lstStyle/>
          <a:p>
            <a:pPr lvl="0"/>
            <a:r>
              <a:rPr lang="en-US" sz="2800" b="1" dirty="0" err="1">
                <a:latin typeface="Arial-Rounded" panose="020B0500000000000000" pitchFamily="34" charset="0"/>
                <a:ea typeface="Arial-Rounded" panose="020B0500000000000000" pitchFamily="34" charset="0"/>
                <a:cs typeface="Arial-Rounded" panose="020B0500000000000000" pitchFamily="34" charset="0"/>
              </a:rPr>
              <a:t>Nói</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về</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trải</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nghiệm</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của</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Diệu</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trong</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mùa</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hè</a:t>
            </a:r>
            <a:r>
              <a:rPr lang="en-US" sz="2800" b="1" dirty="0">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TextBox 27">
            <a:extLst>
              <a:ext uri="{FF2B5EF4-FFF2-40B4-BE49-F238E27FC236}">
                <a16:creationId xmlns:a16="http://schemas.microsoft.com/office/drawing/2014/main" id="{6B3C0869-EF13-4FC7-A50C-F9AFF089775C}"/>
              </a:ext>
            </a:extLst>
          </p:cNvPr>
          <p:cNvSpPr txBox="1"/>
          <p:nvPr/>
        </p:nvSpPr>
        <p:spPr>
          <a:xfrm>
            <a:off x="2213803" y="4623628"/>
            <a:ext cx="8652412" cy="954107"/>
          </a:xfrm>
          <a:prstGeom prst="rect">
            <a:avLst/>
          </a:prstGeom>
          <a:noFill/>
        </p:spPr>
        <p:txBody>
          <a:bodyPr wrap="square" rtlCol="0">
            <a:spAutoFit/>
          </a:bodyPr>
          <a:lstStyle/>
          <a:p>
            <a:pPr lvl="0"/>
            <a:r>
              <a:rPr lang="en-US" sz="2800" b="1" dirty="0" err="1">
                <a:latin typeface="Arial-Rounded" panose="020B0500000000000000" pitchFamily="34" charset="0"/>
                <a:ea typeface="Arial-Rounded" panose="020B0500000000000000" pitchFamily="34" charset="0"/>
                <a:cs typeface="Arial-Rounded" panose="020B0500000000000000" pitchFamily="34" charset="0"/>
              </a:rPr>
              <a:t>Em</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thích</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nhất</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trải</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nghiệm</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nào</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của</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Diệu</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trong</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mùa</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hè</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vừa</a:t>
            </a:r>
            <a:r>
              <a:rPr lang="en-US" sz="2800" b="1" dirty="0">
                <a:latin typeface="Arial-Rounded" panose="020B0500000000000000" pitchFamily="34" charset="0"/>
                <a:ea typeface="Arial-Rounded" panose="020B0500000000000000" pitchFamily="34" charset="0"/>
                <a:cs typeface="Arial-Rounded" panose="020B0500000000000000" pitchFamily="34" charset="0"/>
              </a:rPr>
              <a:t> qua?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Vì</a:t>
            </a:r>
            <a:r>
              <a:rPr lang="en-US" sz="2800" b="1" dirty="0">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latin typeface="Arial-Rounded" panose="020B0500000000000000" pitchFamily="34" charset="0"/>
                <a:ea typeface="Arial-Rounded" panose="020B0500000000000000" pitchFamily="34" charset="0"/>
                <a:cs typeface="Arial-Rounded" panose="020B0500000000000000" pitchFamily="34" charset="0"/>
              </a:rPr>
              <a:t>sao</a:t>
            </a:r>
            <a:r>
              <a:rPr lang="en-US" sz="2800" b="1" dirty="0">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Box 1">
            <a:extLst>
              <a:ext uri="{FF2B5EF4-FFF2-40B4-BE49-F238E27FC236}">
                <a16:creationId xmlns:a16="http://schemas.microsoft.com/office/drawing/2014/main" id="{5814DFEC-F64B-6E4C-2BD1-A9E46CAA6496}"/>
              </a:ext>
            </a:extLst>
          </p:cNvPr>
          <p:cNvSpPr txBox="1"/>
          <p:nvPr/>
        </p:nvSpPr>
        <p:spPr>
          <a:xfrm>
            <a:off x="2972030" y="5839226"/>
            <a:ext cx="5493545" cy="523220"/>
          </a:xfrm>
          <a:prstGeom prst="rect">
            <a:avLst/>
          </a:prstGeom>
          <a:solidFill>
            <a:schemeClr val="accent1">
              <a:lumMod val="40000"/>
              <a:lumOff val="60000"/>
            </a:schemeClr>
          </a:solidFill>
        </p:spPr>
        <p:txBody>
          <a:bodyPr wrap="square" rtlCol="0">
            <a:spAutoFit/>
          </a:bodyPr>
          <a:lstStyle/>
          <a:p>
            <a:r>
              <a:rPr lang="vi-VN" sz="2800" dirty="0">
                <a:latin typeface="+mj-lt"/>
              </a:rPr>
              <a:t>THẢO LUẬN NHÓM ĐÔI 2 PHÚT</a:t>
            </a:r>
            <a:endParaRPr lang="en-US" sz="2800" dirty="0">
              <a:latin typeface="+mj-lt"/>
            </a:endParaRPr>
          </a:p>
        </p:txBody>
      </p:sp>
    </p:spTree>
    <p:extLst>
      <p:ext uri="{BB962C8B-B14F-4D97-AF65-F5344CB8AC3E}">
        <p14:creationId xmlns:p14="http://schemas.microsoft.com/office/powerpoint/2010/main" val="424478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arn(inVertical)">
                                      <p:cBhvr>
                                        <p:cTn id="22" dur="500"/>
                                        <p:tgtEl>
                                          <p:spTgt spid="26"/>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arn(inVertical)">
                                      <p:cBhvr>
                                        <p:cTn id="29" dur="500"/>
                                        <p:tgtEl>
                                          <p:spTgt spid="27"/>
                                        </p:tgtEl>
                                      </p:cBhvr>
                                    </p:animEffect>
                                  </p:childTnLst>
                                </p:cTn>
                              </p:par>
                            </p:childTnLst>
                          </p:cTn>
                        </p:par>
                        <p:par>
                          <p:cTn id="30" fill="hold">
                            <p:stCondLst>
                              <p:cond delay="2000"/>
                            </p:stCondLst>
                            <p:childTnLst>
                              <p:par>
                                <p:cTn id="31" presetID="16" presetClass="entr" presetSubtype="21"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barn(inVertical)">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8" grpId="0"/>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
            <a:extLst>
              <a:ext uri="{FF2B5EF4-FFF2-40B4-BE49-F238E27FC236}">
                <a16:creationId xmlns:a16="http://schemas.microsoft.com/office/drawing/2014/main" id="{1CC87F48-D164-47A3-8197-E3C5468ABB60}"/>
              </a:ext>
            </a:extLst>
          </p:cNvPr>
          <p:cNvGrpSpPr/>
          <p:nvPr/>
        </p:nvGrpSpPr>
        <p:grpSpPr>
          <a:xfrm>
            <a:off x="1343470" y="557577"/>
            <a:ext cx="9533109" cy="1224068"/>
            <a:chOff x="1603464" y="2459552"/>
            <a:chExt cx="9533109" cy="856397"/>
          </a:xfrm>
        </p:grpSpPr>
        <p:sp>
          <p:nvSpPr>
            <p:cNvPr id="8" name="矩形 8">
              <a:extLst>
                <a:ext uri="{FF2B5EF4-FFF2-40B4-BE49-F238E27FC236}">
                  <a16:creationId xmlns:a16="http://schemas.microsoft.com/office/drawing/2014/main" id="{8C69AE9C-4170-4FC2-9326-E30FA1F9A1CF}"/>
                </a:ext>
              </a:extLst>
            </p:cNvPr>
            <p:cNvSpPr/>
            <p:nvPr/>
          </p:nvSpPr>
          <p:spPr>
            <a:xfrm>
              <a:off x="1924334" y="2524836"/>
              <a:ext cx="9212239" cy="742950"/>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字魂59号-创粗黑" panose="00000500000000000000" charset="-122"/>
                <a:ea typeface="字魂59号-创粗黑" panose="00000500000000000000" charset="-122"/>
                <a:cs typeface="+mn-cs"/>
              </a:endParaRPr>
            </a:p>
          </p:txBody>
        </p:sp>
        <p:sp>
          <p:nvSpPr>
            <p:cNvPr id="9" name="箭头: 五边形 19">
              <a:extLst>
                <a:ext uri="{FF2B5EF4-FFF2-40B4-BE49-F238E27FC236}">
                  <a16:creationId xmlns:a16="http://schemas.microsoft.com/office/drawing/2014/main" id="{3CD6C229-D3B8-4D0F-8289-AA469C6D9F80}"/>
                </a:ext>
              </a:extLst>
            </p:cNvPr>
            <p:cNvSpPr/>
            <p:nvPr/>
          </p:nvSpPr>
          <p:spPr>
            <a:xfrm>
              <a:off x="1603464" y="2459552"/>
              <a:ext cx="948668" cy="856397"/>
            </a:xfrm>
            <a:prstGeom prst="homePlate">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FFFFF"/>
                  </a:solidFill>
                  <a:effectLst/>
                  <a:uLnTx/>
                  <a:uFillTx/>
                  <a:latin typeface="字魂59号-创粗黑" panose="00000500000000000000" charset="-122"/>
                  <a:ea typeface="字魂59号-创粗黑" panose="00000500000000000000" charset="-122"/>
                  <a:cs typeface="+mn-cs"/>
                </a:rPr>
                <a:t>01</a:t>
              </a:r>
            </a:p>
          </p:txBody>
        </p:sp>
      </p:grpSp>
      <p:sp>
        <p:nvSpPr>
          <p:cNvPr id="10" name="TextBox 9">
            <a:extLst>
              <a:ext uri="{FF2B5EF4-FFF2-40B4-BE49-F238E27FC236}">
                <a16:creationId xmlns:a16="http://schemas.microsoft.com/office/drawing/2014/main" id="{562F8F38-80B1-4503-9D8F-33FD60F04301}"/>
              </a:ext>
            </a:extLst>
          </p:cNvPr>
          <p:cNvSpPr txBox="1"/>
          <p:nvPr/>
        </p:nvSpPr>
        <p:spPr>
          <a:xfrm>
            <a:off x="2292138" y="667878"/>
            <a:ext cx="847076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Vì sao đêm trước ngày khai giảng, Diệu nằm mãi không ngủ được?</a:t>
            </a:r>
            <a:endParaRPr kumimoji="0" lang="vi-VN" sz="32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1" name="Group 10">
            <a:extLst>
              <a:ext uri="{FF2B5EF4-FFF2-40B4-BE49-F238E27FC236}">
                <a16:creationId xmlns:a16="http://schemas.microsoft.com/office/drawing/2014/main" id="{ABCC186C-57C0-434F-8778-3536C42D27A2}"/>
              </a:ext>
            </a:extLst>
          </p:cNvPr>
          <p:cNvGrpSpPr/>
          <p:nvPr/>
        </p:nvGrpSpPr>
        <p:grpSpPr>
          <a:xfrm>
            <a:off x="1052528" y="2551211"/>
            <a:ext cx="10209147" cy="1077219"/>
            <a:chOff x="951517" y="2833288"/>
            <a:chExt cx="5877908" cy="1077219"/>
          </a:xfrm>
        </p:grpSpPr>
        <p:sp>
          <p:nvSpPr>
            <p:cNvPr id="12" name="TextBox 11">
              <a:extLst>
                <a:ext uri="{FF2B5EF4-FFF2-40B4-BE49-F238E27FC236}">
                  <a16:creationId xmlns:a16="http://schemas.microsoft.com/office/drawing/2014/main" id="{EC834173-8C3A-49FC-B38F-3AEEBC11C21E}"/>
                </a:ext>
              </a:extLst>
            </p:cNvPr>
            <p:cNvSpPr txBox="1"/>
            <p:nvPr/>
          </p:nvSpPr>
          <p:spPr>
            <a:xfrm>
              <a:off x="971107" y="2833288"/>
              <a:ext cx="5858317" cy="1077218"/>
            </a:xfrm>
            <a:prstGeom prst="rect">
              <a:avLst/>
            </a:prstGeom>
            <a:noFill/>
            <a:ln w="5715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Đêm trước ngày khai giảng, Diệu nằm mãi không ngủ được vì háo hức chờ ngày mai đến lớp.</a:t>
              </a:r>
            </a:p>
          </p:txBody>
        </p:sp>
        <p:sp>
          <p:nvSpPr>
            <p:cNvPr id="14" name="Rectangle 13">
              <a:extLst>
                <a:ext uri="{FF2B5EF4-FFF2-40B4-BE49-F238E27FC236}">
                  <a16:creationId xmlns:a16="http://schemas.microsoft.com/office/drawing/2014/main" id="{D8DF75A3-109D-4FF9-B0D7-8D1B694FC4F9}"/>
                </a:ext>
              </a:extLst>
            </p:cNvPr>
            <p:cNvSpPr/>
            <p:nvPr/>
          </p:nvSpPr>
          <p:spPr>
            <a:xfrm>
              <a:off x="951517" y="2833289"/>
              <a:ext cx="5877908" cy="1077218"/>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FGothic-EB"/>
                <a:ea typeface="+mn-ea"/>
                <a:cs typeface="+mn-cs"/>
              </a:endParaRPr>
            </a:p>
          </p:txBody>
        </p:sp>
      </p:grpSp>
    </p:spTree>
    <p:extLst>
      <p:ext uri="{BB962C8B-B14F-4D97-AF65-F5344CB8AC3E}">
        <p14:creationId xmlns:p14="http://schemas.microsoft.com/office/powerpoint/2010/main" val="18624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10">
            <a:extLst>
              <a:ext uri="{FF2B5EF4-FFF2-40B4-BE49-F238E27FC236}">
                <a16:creationId xmlns:a16="http://schemas.microsoft.com/office/drawing/2014/main" id="{AB222227-E796-47EE-A16C-F6DF8F230FD9}"/>
              </a:ext>
            </a:extLst>
          </p:cNvPr>
          <p:cNvGrpSpPr/>
          <p:nvPr/>
        </p:nvGrpSpPr>
        <p:grpSpPr>
          <a:xfrm>
            <a:off x="1891147" y="913434"/>
            <a:ext cx="9533110" cy="856397"/>
            <a:chOff x="1603464" y="2459552"/>
            <a:chExt cx="9533109" cy="856397"/>
          </a:xfrm>
        </p:grpSpPr>
        <p:sp>
          <p:nvSpPr>
            <p:cNvPr id="22" name="矩形 11">
              <a:extLst>
                <a:ext uri="{FF2B5EF4-FFF2-40B4-BE49-F238E27FC236}">
                  <a16:creationId xmlns:a16="http://schemas.microsoft.com/office/drawing/2014/main" id="{A5BBAFFD-C64D-4EA6-AD66-78BC546B9CF7}"/>
                </a:ext>
              </a:extLst>
            </p:cNvPr>
            <p:cNvSpPr/>
            <p:nvPr/>
          </p:nvSpPr>
          <p:spPr>
            <a:xfrm>
              <a:off x="1924334" y="2524836"/>
              <a:ext cx="9212239" cy="742950"/>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字魂59号-创粗黑" panose="00000500000000000000" charset="-122"/>
                <a:ea typeface="字魂59号-创粗黑" panose="00000500000000000000" charset="-122"/>
                <a:cs typeface="+mn-cs"/>
              </a:endParaRPr>
            </a:p>
          </p:txBody>
        </p:sp>
        <p:sp>
          <p:nvSpPr>
            <p:cNvPr id="23" name="箭头: 五边形 23">
              <a:extLst>
                <a:ext uri="{FF2B5EF4-FFF2-40B4-BE49-F238E27FC236}">
                  <a16:creationId xmlns:a16="http://schemas.microsoft.com/office/drawing/2014/main" id="{FDB08848-ABB7-42E6-8A94-CC2CF6A977C8}"/>
                </a:ext>
              </a:extLst>
            </p:cNvPr>
            <p:cNvSpPr/>
            <p:nvPr/>
          </p:nvSpPr>
          <p:spPr>
            <a:xfrm>
              <a:off x="1603464" y="2459552"/>
              <a:ext cx="948668" cy="856397"/>
            </a:xfrm>
            <a:prstGeom prst="homePlate">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FFFFF"/>
                  </a:solidFill>
                  <a:effectLst/>
                  <a:uLnTx/>
                  <a:uFillTx/>
                  <a:latin typeface="字魂59号-创粗黑" panose="00000500000000000000" charset="-122"/>
                  <a:ea typeface="字魂59号-创粗黑" panose="00000500000000000000" charset="-122"/>
                  <a:cs typeface="+mn-cs"/>
                </a:rPr>
                <a:t>02</a:t>
              </a:r>
            </a:p>
          </p:txBody>
        </p:sp>
      </p:grpSp>
      <p:sp>
        <p:nvSpPr>
          <p:cNvPr id="24" name="TextBox 23">
            <a:extLst>
              <a:ext uri="{FF2B5EF4-FFF2-40B4-BE49-F238E27FC236}">
                <a16:creationId xmlns:a16="http://schemas.microsoft.com/office/drawing/2014/main" id="{B617599E-43AA-4F19-8F4B-6D0F7BD4A8FA}"/>
              </a:ext>
            </a:extLst>
          </p:cNvPr>
          <p:cNvSpPr txBox="1"/>
          <p:nvPr/>
        </p:nvSpPr>
        <p:spPr>
          <a:xfrm>
            <a:off x="2833082" y="1099954"/>
            <a:ext cx="8292118" cy="646331"/>
          </a:xfrm>
          <a:prstGeom prst="rect">
            <a:avLst/>
          </a:prstGeom>
          <a:noFill/>
        </p:spPr>
        <p:txBody>
          <a:bodyPr wrap="square" rtlCol="0">
            <a:spAutoFit/>
          </a:bodyPr>
          <a:lstStyle/>
          <a:p>
            <a:pPr lvl="0"/>
            <a:r>
              <a:rPr lang="en-US" sz="3600" b="1" dirty="0" err="1">
                <a:latin typeface="Arial-Rounded" panose="020B0500000000000000" pitchFamily="34" charset="0"/>
                <a:ea typeface="Arial-Rounded" panose="020B0500000000000000" pitchFamily="34" charset="0"/>
                <a:cs typeface="Arial-Rounded" panose="020B0500000000000000" pitchFamily="34" charset="0"/>
              </a:rPr>
              <a:t>Mùa</a:t>
            </a:r>
            <a:r>
              <a:rPr lang="en-US" sz="3600" b="1" dirty="0">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hè</a:t>
            </a:r>
            <a:r>
              <a:rPr lang="en-US" sz="3600" b="1" dirty="0">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Diệu</a:t>
            </a:r>
            <a:r>
              <a:rPr lang="en-US" sz="3600" b="1" dirty="0">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đã</a:t>
            </a:r>
            <a:r>
              <a:rPr lang="en-US" sz="3600" b="1" dirty="0">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làm</a:t>
            </a:r>
            <a:r>
              <a:rPr lang="en-US" sz="3600" b="1" dirty="0">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3600" b="1" dirty="0">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gì</a:t>
            </a:r>
            <a:r>
              <a:rPr lang="en-US" sz="3600" b="1" dirty="0">
                <a:latin typeface="Arial-Rounded" panose="020B0500000000000000" pitchFamily="34" charset="0"/>
                <a:ea typeface="Arial-Rounded" panose="020B0500000000000000" pitchFamily="34" charset="0"/>
                <a:cs typeface="Arial-Rounded" panose="020B0500000000000000" pitchFamily="34" charset="0"/>
              </a:rPr>
              <a:t>?</a:t>
            </a:r>
            <a:endParaRPr lang="en-US"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6" name="Picture 35">
            <a:extLst>
              <a:ext uri="{FF2B5EF4-FFF2-40B4-BE49-F238E27FC236}">
                <a16:creationId xmlns:a16="http://schemas.microsoft.com/office/drawing/2014/main" id="{B65919DF-212E-4AD1-81CF-4C75FB904CE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254338" y="2439291"/>
            <a:ext cx="9683324" cy="1793657"/>
          </a:xfrm>
          <a:prstGeom prst="rect">
            <a:avLst/>
          </a:prstGeom>
        </p:spPr>
      </p:pic>
      <p:sp>
        <p:nvSpPr>
          <p:cNvPr id="39" name="Oval 38">
            <a:extLst>
              <a:ext uri="{FF2B5EF4-FFF2-40B4-BE49-F238E27FC236}">
                <a16:creationId xmlns:a16="http://schemas.microsoft.com/office/drawing/2014/main" id="{82A7B8DF-2F29-4711-B8BD-07C44065D755}"/>
              </a:ext>
            </a:extLst>
          </p:cNvPr>
          <p:cNvSpPr/>
          <p:nvPr/>
        </p:nvSpPr>
        <p:spPr>
          <a:xfrm>
            <a:off x="3204215" y="2324328"/>
            <a:ext cx="1863085" cy="21428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65D8525-29D9-4781-85B7-D862C9B2A8B3}"/>
              </a:ext>
            </a:extLst>
          </p:cNvPr>
          <p:cNvSpPr/>
          <p:nvPr/>
        </p:nvSpPr>
        <p:spPr>
          <a:xfrm>
            <a:off x="6979141" y="2177977"/>
            <a:ext cx="1863085" cy="21428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C2161AF5-D0E0-4F40-8E72-D05A240A2F35}"/>
              </a:ext>
            </a:extLst>
          </p:cNvPr>
          <p:cNvSpPr/>
          <p:nvPr/>
        </p:nvSpPr>
        <p:spPr>
          <a:xfrm>
            <a:off x="9074577" y="2202594"/>
            <a:ext cx="1863085" cy="21428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545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arn(inVertic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down)">
                                      <p:cBhvr>
                                        <p:cTn id="20" dur="500"/>
                                        <p:tgtEl>
                                          <p:spTgt spid="3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down)">
                                      <p:cBhvr>
                                        <p:cTn id="25" dur="500"/>
                                        <p:tgtEl>
                                          <p:spTgt spid="4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9" grpId="0" animBg="1"/>
      <p:bldP spid="40" grpId="0" animBg="1"/>
      <p:bldP spid="4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6">
            <a:extLst>
              <a:ext uri="{FF2B5EF4-FFF2-40B4-BE49-F238E27FC236}">
                <a16:creationId xmlns:a16="http://schemas.microsoft.com/office/drawing/2014/main" id="{99298692-2F03-4F8F-A8E3-C8E7494709F6}"/>
              </a:ext>
            </a:extLst>
          </p:cNvPr>
          <p:cNvGrpSpPr/>
          <p:nvPr/>
        </p:nvGrpSpPr>
        <p:grpSpPr>
          <a:xfrm>
            <a:off x="868936" y="1052003"/>
            <a:ext cx="10738045" cy="856397"/>
            <a:chOff x="1603464" y="2459552"/>
            <a:chExt cx="9533109" cy="856397"/>
          </a:xfrm>
        </p:grpSpPr>
        <p:sp>
          <p:nvSpPr>
            <p:cNvPr id="22" name="矩形 27">
              <a:extLst>
                <a:ext uri="{FF2B5EF4-FFF2-40B4-BE49-F238E27FC236}">
                  <a16:creationId xmlns:a16="http://schemas.microsoft.com/office/drawing/2014/main" id="{7F5C0C35-BBD0-4FDA-B761-4BACE57F03CF}"/>
                </a:ext>
              </a:extLst>
            </p:cNvPr>
            <p:cNvSpPr/>
            <p:nvPr/>
          </p:nvSpPr>
          <p:spPr>
            <a:xfrm>
              <a:off x="1924334" y="2524836"/>
              <a:ext cx="9212239" cy="742950"/>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3" name="箭头: 五边形 26">
              <a:extLst>
                <a:ext uri="{FF2B5EF4-FFF2-40B4-BE49-F238E27FC236}">
                  <a16:creationId xmlns:a16="http://schemas.microsoft.com/office/drawing/2014/main" id="{EF46C340-6C96-4787-91D0-59C25E71E89B}"/>
                </a:ext>
              </a:extLst>
            </p:cNvPr>
            <p:cNvSpPr/>
            <p:nvPr/>
          </p:nvSpPr>
          <p:spPr>
            <a:xfrm>
              <a:off x="1603464" y="2459552"/>
              <a:ext cx="948668" cy="856397"/>
            </a:xfrm>
            <a:prstGeom prst="homePlate">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03</a:t>
              </a:r>
            </a:p>
          </p:txBody>
        </p:sp>
      </p:grpSp>
      <p:sp>
        <p:nvSpPr>
          <p:cNvPr id="24" name="TextBox 23">
            <a:extLst>
              <a:ext uri="{FF2B5EF4-FFF2-40B4-BE49-F238E27FC236}">
                <a16:creationId xmlns:a16="http://schemas.microsoft.com/office/drawing/2014/main" id="{F81F6036-8032-43DA-AEDF-33E4EEAA5375}"/>
              </a:ext>
            </a:extLst>
          </p:cNvPr>
          <p:cNvSpPr txBox="1"/>
          <p:nvPr/>
        </p:nvSpPr>
        <p:spPr>
          <a:xfrm>
            <a:off x="1986983" y="1206187"/>
            <a:ext cx="9811728" cy="584775"/>
          </a:xfrm>
          <a:prstGeom prst="rect">
            <a:avLst/>
          </a:prstGeom>
          <a:noFill/>
        </p:spPr>
        <p:txBody>
          <a:bodyPr wrap="square" rtlCol="0">
            <a:spAutoFit/>
          </a:bodyPr>
          <a:lstStyle/>
          <a:p>
            <a:pPr lvl="0"/>
            <a:r>
              <a:rPr lang="en-US" sz="3200" b="1" dirty="0" err="1">
                <a:latin typeface="Arial-Rounded" panose="020B0500000000000000" pitchFamily="34" charset="0"/>
                <a:ea typeface="Arial-Rounded" panose="020B0500000000000000" pitchFamily="34" charset="0"/>
                <a:cs typeface="Arial-Rounded" panose="020B0500000000000000" pitchFamily="34" charset="0"/>
              </a:rPr>
              <a:t>Nói</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về</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trải</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nghiệm</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của</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Diệu</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trong</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mùa</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hè</a:t>
            </a:r>
            <a:r>
              <a:rPr lang="en-US" sz="3200" b="1" dirty="0">
                <a:latin typeface="Arial-Rounded" panose="020B0500000000000000" pitchFamily="34" charset="0"/>
                <a:ea typeface="Arial-Rounded" panose="020B0500000000000000" pitchFamily="34" charset="0"/>
                <a:cs typeface="Arial-Rounded" panose="020B0500000000000000" pitchFamily="34" charset="0"/>
              </a:rPr>
              <a:t>.</a:t>
            </a:r>
            <a:endParaRPr lang="en-US" sz="32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Box 1">
            <a:extLst>
              <a:ext uri="{FF2B5EF4-FFF2-40B4-BE49-F238E27FC236}">
                <a16:creationId xmlns:a16="http://schemas.microsoft.com/office/drawing/2014/main" id="{13963838-86DA-87F8-8485-E9F629D900B7}"/>
              </a:ext>
            </a:extLst>
          </p:cNvPr>
          <p:cNvSpPr txBox="1"/>
          <p:nvPr/>
        </p:nvSpPr>
        <p:spPr>
          <a:xfrm>
            <a:off x="648288" y="1973684"/>
            <a:ext cx="4852220" cy="523220"/>
          </a:xfrm>
          <a:prstGeom prst="rect">
            <a:avLst/>
          </a:prstGeom>
          <a:noFill/>
        </p:spPr>
        <p:txBody>
          <a:bodyPr wrap="square" rtlCol="0">
            <a:spAutoFit/>
          </a:bodyPr>
          <a:lstStyle/>
          <a:p>
            <a:r>
              <a:rPr lang="vi-VN" sz="2800" dirty="0"/>
              <a:t>a. Khi ở nhà bà cụ Khởi</a:t>
            </a:r>
            <a:endParaRPr lang="en-US" sz="2800" dirty="0"/>
          </a:p>
        </p:txBody>
      </p:sp>
      <p:sp>
        <p:nvSpPr>
          <p:cNvPr id="4" name="TextBox 3">
            <a:extLst>
              <a:ext uri="{FF2B5EF4-FFF2-40B4-BE49-F238E27FC236}">
                <a16:creationId xmlns:a16="http://schemas.microsoft.com/office/drawing/2014/main" id="{FC14C3AE-F64C-727B-AB07-0BC3330F42A1}"/>
              </a:ext>
            </a:extLst>
          </p:cNvPr>
          <p:cNvSpPr txBox="1"/>
          <p:nvPr/>
        </p:nvSpPr>
        <p:spPr>
          <a:xfrm>
            <a:off x="1481997" y="2496904"/>
            <a:ext cx="9873348" cy="954107"/>
          </a:xfrm>
          <a:prstGeom prst="rect">
            <a:avLst/>
          </a:prstGeom>
          <a:noFill/>
        </p:spPr>
        <p:txBody>
          <a:bodyPr wrap="square">
            <a:spAutoFit/>
          </a:bodyPr>
          <a:lstStyle/>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Diệu thường tỉ tê trò chuyện với bà, nghe bà kể chuyện, Diệu thấy rằng bà làm được rất nhiều việc.</a:t>
            </a:r>
            <a:endParaRPr lang="en-US" sz="2800" dirty="0"/>
          </a:p>
        </p:txBody>
      </p:sp>
      <p:sp>
        <p:nvSpPr>
          <p:cNvPr id="6" name="TextBox 5">
            <a:extLst>
              <a:ext uri="{FF2B5EF4-FFF2-40B4-BE49-F238E27FC236}">
                <a16:creationId xmlns:a16="http://schemas.microsoft.com/office/drawing/2014/main" id="{9F0BB4A3-FB87-59B1-92F1-EC982BF8CBAF}"/>
              </a:ext>
            </a:extLst>
          </p:cNvPr>
          <p:cNvSpPr txBox="1"/>
          <p:nvPr/>
        </p:nvSpPr>
        <p:spPr>
          <a:xfrm>
            <a:off x="617409" y="3498769"/>
            <a:ext cx="6275438" cy="523220"/>
          </a:xfrm>
          <a:prstGeom prst="rect">
            <a:avLst/>
          </a:prstGeom>
          <a:noFill/>
        </p:spPr>
        <p:txBody>
          <a:bodyPr wrap="square">
            <a:spAutoFit/>
          </a:bodyPr>
          <a:lstStyle/>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b. Khi ở góc chợ quê nghèo</a:t>
            </a:r>
            <a:endParaRPr lang="en-US" sz="2800" dirty="0"/>
          </a:p>
        </p:txBody>
      </p:sp>
      <p:sp>
        <p:nvSpPr>
          <p:cNvPr id="8" name="TextBox 7">
            <a:extLst>
              <a:ext uri="{FF2B5EF4-FFF2-40B4-BE49-F238E27FC236}">
                <a16:creationId xmlns:a16="http://schemas.microsoft.com/office/drawing/2014/main" id="{A1CD8015-A74C-A4A9-762C-BBECF58FE809}"/>
              </a:ext>
            </a:extLst>
          </p:cNvPr>
          <p:cNvSpPr txBox="1"/>
          <p:nvPr/>
        </p:nvSpPr>
        <p:spPr>
          <a:xfrm>
            <a:off x="1403223" y="4021989"/>
            <a:ext cx="10182904" cy="1384995"/>
          </a:xfrm>
          <a:prstGeom prst="rect">
            <a:avLst/>
          </a:prstGeom>
          <a:noFill/>
        </p:spPr>
        <p:txBody>
          <a:bodyPr wrap="square">
            <a:spAutoFit/>
          </a:bodyPr>
          <a:lstStyle/>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Diệu được thấy những người cô, người bác tảo tần bán từng giỏ cua, mớ tép; những người bà sáng nào cũng dắt cháu đi mua một ít kẹo bột, vài chiếc bánh mì,…</a:t>
            </a:r>
            <a:endParaRPr lang="en-US" sz="2800" dirty="0"/>
          </a:p>
        </p:txBody>
      </p:sp>
    </p:spTree>
    <p:extLst>
      <p:ext uri="{BB962C8B-B14F-4D97-AF65-F5344CB8AC3E}">
        <p14:creationId xmlns:p14="http://schemas.microsoft.com/office/powerpoint/2010/main" val="249855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arn(inVertic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p:bldP spid="4" grpId="0"/>
      <p:bldP spid="6"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9">
            <a:extLst>
              <a:ext uri="{FF2B5EF4-FFF2-40B4-BE49-F238E27FC236}">
                <a16:creationId xmlns:a16="http://schemas.microsoft.com/office/drawing/2014/main" id="{99923CFB-683B-4322-8AC7-FF367D352818}"/>
              </a:ext>
            </a:extLst>
          </p:cNvPr>
          <p:cNvGrpSpPr/>
          <p:nvPr/>
        </p:nvGrpSpPr>
        <p:grpSpPr>
          <a:xfrm>
            <a:off x="1211971" y="788674"/>
            <a:ext cx="9768058" cy="1044094"/>
            <a:chOff x="1368515" y="2524836"/>
            <a:chExt cx="9768058" cy="1044094"/>
          </a:xfrm>
        </p:grpSpPr>
        <p:sp>
          <p:nvSpPr>
            <p:cNvPr id="22" name="矩形 30">
              <a:extLst>
                <a:ext uri="{FF2B5EF4-FFF2-40B4-BE49-F238E27FC236}">
                  <a16:creationId xmlns:a16="http://schemas.microsoft.com/office/drawing/2014/main" id="{B7EAE2A2-FC3A-46AD-9DD6-E7435D3CA6B6}"/>
                </a:ext>
              </a:extLst>
            </p:cNvPr>
            <p:cNvSpPr/>
            <p:nvPr/>
          </p:nvSpPr>
          <p:spPr>
            <a:xfrm>
              <a:off x="1924334" y="2524836"/>
              <a:ext cx="9212239" cy="1033194"/>
            </a:xfrm>
            <a:prstGeom prst="rect">
              <a:avLst/>
            </a:prstGeom>
            <a:noFill/>
            <a:ln w="12700" cap="flat" cmpd="sng" algn="ctr">
              <a:solidFill>
                <a:srgbClr val="48A04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字魂59号-创粗黑" panose="00000500000000000000" charset="-122"/>
                <a:ea typeface="字魂59号-创粗黑" panose="00000500000000000000" charset="-122"/>
                <a:cs typeface="+mn-cs"/>
              </a:endParaRPr>
            </a:p>
          </p:txBody>
        </p:sp>
        <p:sp>
          <p:nvSpPr>
            <p:cNvPr id="23" name="箭头: 五边形 29">
              <a:extLst>
                <a:ext uri="{FF2B5EF4-FFF2-40B4-BE49-F238E27FC236}">
                  <a16:creationId xmlns:a16="http://schemas.microsoft.com/office/drawing/2014/main" id="{957F9109-6A0B-4B9A-81FD-D27B9B818692}"/>
                </a:ext>
              </a:extLst>
            </p:cNvPr>
            <p:cNvSpPr/>
            <p:nvPr/>
          </p:nvSpPr>
          <p:spPr>
            <a:xfrm>
              <a:off x="1368515" y="2535737"/>
              <a:ext cx="1135111" cy="1033193"/>
            </a:xfrm>
            <a:prstGeom prst="homePlate">
              <a:avLst>
                <a:gd name="adj" fmla="val 50000"/>
              </a:avLst>
            </a:prstGeom>
            <a:solidFill>
              <a:srgbClr val="48A0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FFFFF"/>
                  </a:solidFill>
                  <a:effectLst/>
                  <a:uLnTx/>
                  <a:uFillTx/>
                  <a:latin typeface="字魂59号-创粗黑" panose="00000500000000000000" charset="-122"/>
                  <a:ea typeface="字魂59号-创粗黑" panose="00000500000000000000" charset="-122"/>
                  <a:cs typeface="+mn-cs"/>
                </a:rPr>
                <a:t>04</a:t>
              </a:r>
            </a:p>
          </p:txBody>
        </p:sp>
      </p:grpSp>
      <p:sp>
        <p:nvSpPr>
          <p:cNvPr id="24" name="TextBox 23">
            <a:extLst>
              <a:ext uri="{FF2B5EF4-FFF2-40B4-BE49-F238E27FC236}">
                <a16:creationId xmlns:a16="http://schemas.microsoft.com/office/drawing/2014/main" id="{579A97F6-75FF-485A-B606-849DA38B4046}"/>
              </a:ext>
            </a:extLst>
          </p:cNvPr>
          <p:cNvSpPr txBox="1"/>
          <p:nvPr/>
        </p:nvSpPr>
        <p:spPr>
          <a:xfrm>
            <a:off x="2535817" y="779273"/>
            <a:ext cx="8652412" cy="1077218"/>
          </a:xfrm>
          <a:prstGeom prst="rect">
            <a:avLst/>
          </a:prstGeom>
          <a:noFill/>
        </p:spPr>
        <p:txBody>
          <a:bodyPr wrap="square" rtlCol="0">
            <a:spAutoFit/>
          </a:bodyPr>
          <a:lstStyle/>
          <a:p>
            <a:pPr lvl="0"/>
            <a:r>
              <a:rPr lang="en-US" sz="3200" b="1" dirty="0" err="1">
                <a:latin typeface="Arial-Rounded" panose="020B0500000000000000" pitchFamily="34" charset="0"/>
                <a:ea typeface="Arial-Rounded" panose="020B0500000000000000" pitchFamily="34" charset="0"/>
                <a:cs typeface="Arial-Rounded" panose="020B0500000000000000" pitchFamily="34" charset="0"/>
              </a:rPr>
              <a:t>Em</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thích</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nhất</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trải</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nghiệm</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nào</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của</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Diệu</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trong</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mùa</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hè</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vừa</a:t>
            </a:r>
            <a:r>
              <a:rPr lang="en-US" sz="3200" b="1" dirty="0">
                <a:latin typeface="Arial-Rounded" panose="020B0500000000000000" pitchFamily="34" charset="0"/>
                <a:ea typeface="Arial-Rounded" panose="020B0500000000000000" pitchFamily="34" charset="0"/>
                <a:cs typeface="Arial-Rounded" panose="020B0500000000000000" pitchFamily="34" charset="0"/>
              </a:rPr>
              <a:t> qua?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Vì</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sao</a:t>
            </a:r>
            <a:r>
              <a:rPr lang="en-US" sz="3200" b="1" dirty="0">
                <a:latin typeface="Arial-Rounded" panose="020B0500000000000000" pitchFamily="34" charset="0"/>
                <a:ea typeface="Arial-Rounded" panose="020B0500000000000000" pitchFamily="34" charset="0"/>
                <a:cs typeface="Arial-Rounded" panose="020B0500000000000000" pitchFamily="34" charset="0"/>
              </a:rPr>
              <a:t>?</a:t>
            </a:r>
            <a:endParaRPr lang="en-US" sz="32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26" name="Picture 2" descr="Persona, Honoríficos, Significado, Negocios, Voluntad, Conjugación  gramatical, Palabra, Conversación, dibujos animados, negocio, niño png |  PNGWing">
            <a:extLst>
              <a:ext uri="{FF2B5EF4-FFF2-40B4-BE49-F238E27FC236}">
                <a16:creationId xmlns:a16="http://schemas.microsoft.com/office/drawing/2014/main" id="{AB847C94-A270-9F10-F5A0-30A6079A7E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6107" y="3003232"/>
            <a:ext cx="4205287" cy="3309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94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arn(inVertic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DED715C-14D9-49D1-8BA1-5CC369D3BFB9}"/>
              </a:ext>
            </a:extLst>
          </p:cNvPr>
          <p:cNvGrpSpPr/>
          <p:nvPr/>
        </p:nvGrpSpPr>
        <p:grpSpPr>
          <a:xfrm>
            <a:off x="3758937" y="-556173"/>
            <a:ext cx="4955568" cy="3985173"/>
            <a:chOff x="3722895" y="-288795"/>
            <a:chExt cx="4579752" cy="3985173"/>
          </a:xfrm>
        </p:grpSpPr>
        <p:pic>
          <p:nvPicPr>
            <p:cNvPr id="13" name="Picture 12">
              <a:extLst>
                <a:ext uri="{FF2B5EF4-FFF2-40B4-BE49-F238E27FC236}">
                  <a16:creationId xmlns:a16="http://schemas.microsoft.com/office/drawing/2014/main" id="{3BC309EB-C5C1-4A5C-A7C4-FB49F6DB9F4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5278" r="95278">
                          <a14:foregroundMark x1="9722" y1="36667" x2="9722" y2="36667"/>
                          <a14:foregroundMark x1="5278" y1="39722" x2="5278" y2="39722"/>
                          <a14:foregroundMark x1="92778" y1="28056" x2="92778" y2="28056"/>
                          <a14:foregroundMark x1="95278" y1="37222" x2="95278" y2="37222"/>
                          <a14:foregroundMark x1="63889" y1="30833" x2="63889" y2="30833"/>
                          <a14:foregroundMark x1="58056" y1="30833" x2="58056" y2="30833"/>
                          <a14:foregroundMark x1="43611" y1="30833" x2="43611" y2="30833"/>
                        </a14:backgroundRemoval>
                      </a14:imgEffect>
                    </a14:imgLayer>
                  </a14:imgProps>
                </a:ext>
                <a:ext uri="{28A0092B-C50C-407E-A947-70E740481C1C}">
                  <a14:useLocalDpi xmlns:a14="http://schemas.microsoft.com/office/drawing/2010/main" val="0"/>
                </a:ext>
              </a:extLst>
            </a:blip>
            <a:srcRect/>
            <a:stretch>
              <a:fillRect/>
            </a:stretch>
          </p:blipFill>
          <p:spPr bwMode="auto">
            <a:xfrm>
              <a:off x="3722895" y="-288795"/>
              <a:ext cx="4579752" cy="398517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247F113-BA79-4F8C-AF66-DE9B6BD14B46}"/>
                </a:ext>
              </a:extLst>
            </p:cNvPr>
            <p:cNvSpPr txBox="1"/>
            <p:nvPr/>
          </p:nvSpPr>
          <p:spPr>
            <a:xfrm>
              <a:off x="4414026" y="1239207"/>
              <a:ext cx="33964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Nội</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dung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endPar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5" name="TextBox 14">
            <a:extLst>
              <a:ext uri="{FF2B5EF4-FFF2-40B4-BE49-F238E27FC236}">
                <a16:creationId xmlns:a16="http://schemas.microsoft.com/office/drawing/2014/main" id="{2D568C52-E653-4B2E-AC7C-68A75AFE02B6}"/>
              </a:ext>
            </a:extLst>
          </p:cNvPr>
          <p:cNvSpPr txBox="1"/>
          <p:nvPr/>
        </p:nvSpPr>
        <p:spPr>
          <a:xfrm>
            <a:off x="704850" y="2384176"/>
            <a:ext cx="10877550" cy="2862322"/>
          </a:xfrm>
          <a:custGeom>
            <a:avLst/>
            <a:gdLst>
              <a:gd name="connsiteX0" fmla="*/ 0 w 10877550"/>
              <a:gd name="connsiteY0" fmla="*/ 0 h 2862322"/>
              <a:gd name="connsiteX1" fmla="*/ 681278 w 10877550"/>
              <a:gd name="connsiteY1" fmla="*/ 0 h 2862322"/>
              <a:gd name="connsiteX2" fmla="*/ 1362556 w 10877550"/>
              <a:gd name="connsiteY2" fmla="*/ 0 h 2862322"/>
              <a:gd name="connsiteX3" fmla="*/ 2152610 w 10877550"/>
              <a:gd name="connsiteY3" fmla="*/ 0 h 2862322"/>
              <a:gd name="connsiteX4" fmla="*/ 2507562 w 10877550"/>
              <a:gd name="connsiteY4" fmla="*/ 0 h 2862322"/>
              <a:gd name="connsiteX5" fmla="*/ 2971289 w 10877550"/>
              <a:gd name="connsiteY5" fmla="*/ 0 h 2862322"/>
              <a:gd name="connsiteX6" fmla="*/ 3652567 w 10877550"/>
              <a:gd name="connsiteY6" fmla="*/ 0 h 2862322"/>
              <a:gd name="connsiteX7" fmla="*/ 4333845 w 10877550"/>
              <a:gd name="connsiteY7" fmla="*/ 0 h 2862322"/>
              <a:gd name="connsiteX8" fmla="*/ 4797572 w 10877550"/>
              <a:gd name="connsiteY8" fmla="*/ 0 h 2862322"/>
              <a:gd name="connsiteX9" fmla="*/ 5152524 w 10877550"/>
              <a:gd name="connsiteY9" fmla="*/ 0 h 2862322"/>
              <a:gd name="connsiteX10" fmla="*/ 5942577 w 10877550"/>
              <a:gd name="connsiteY10" fmla="*/ 0 h 2862322"/>
              <a:gd name="connsiteX11" fmla="*/ 6188753 w 10877550"/>
              <a:gd name="connsiteY11" fmla="*/ 0 h 2862322"/>
              <a:gd name="connsiteX12" fmla="*/ 6543705 w 10877550"/>
              <a:gd name="connsiteY12" fmla="*/ 0 h 2862322"/>
              <a:gd name="connsiteX13" fmla="*/ 6898657 w 10877550"/>
              <a:gd name="connsiteY13" fmla="*/ 0 h 2862322"/>
              <a:gd name="connsiteX14" fmla="*/ 7471159 w 10877550"/>
              <a:gd name="connsiteY14" fmla="*/ 0 h 2862322"/>
              <a:gd name="connsiteX15" fmla="*/ 7717335 w 10877550"/>
              <a:gd name="connsiteY15" fmla="*/ 0 h 2862322"/>
              <a:gd name="connsiteX16" fmla="*/ 8289838 w 10877550"/>
              <a:gd name="connsiteY16" fmla="*/ 0 h 2862322"/>
              <a:gd name="connsiteX17" fmla="*/ 9079892 w 10877550"/>
              <a:gd name="connsiteY17" fmla="*/ 0 h 2862322"/>
              <a:gd name="connsiteX18" fmla="*/ 9434843 w 10877550"/>
              <a:gd name="connsiteY18" fmla="*/ 0 h 2862322"/>
              <a:gd name="connsiteX19" fmla="*/ 10007346 w 10877550"/>
              <a:gd name="connsiteY19" fmla="*/ 0 h 2862322"/>
              <a:gd name="connsiteX20" fmla="*/ 10877550 w 10877550"/>
              <a:gd name="connsiteY20" fmla="*/ 0 h 2862322"/>
              <a:gd name="connsiteX21" fmla="*/ 10877550 w 10877550"/>
              <a:gd name="connsiteY21" fmla="*/ 486595 h 2862322"/>
              <a:gd name="connsiteX22" fmla="*/ 10877550 w 10877550"/>
              <a:gd name="connsiteY22" fmla="*/ 1030436 h 2862322"/>
              <a:gd name="connsiteX23" fmla="*/ 10877550 w 10877550"/>
              <a:gd name="connsiteY23" fmla="*/ 1631524 h 2862322"/>
              <a:gd name="connsiteX24" fmla="*/ 10877550 w 10877550"/>
              <a:gd name="connsiteY24" fmla="*/ 2118118 h 2862322"/>
              <a:gd name="connsiteX25" fmla="*/ 10877550 w 10877550"/>
              <a:gd name="connsiteY25" fmla="*/ 2862322 h 2862322"/>
              <a:gd name="connsiteX26" fmla="*/ 10522598 w 10877550"/>
              <a:gd name="connsiteY26" fmla="*/ 2862322 h 2862322"/>
              <a:gd name="connsiteX27" fmla="*/ 10276422 w 10877550"/>
              <a:gd name="connsiteY27" fmla="*/ 2862322 h 2862322"/>
              <a:gd name="connsiteX28" fmla="*/ 9812695 w 10877550"/>
              <a:gd name="connsiteY28" fmla="*/ 2862322 h 2862322"/>
              <a:gd name="connsiteX29" fmla="*/ 9348968 w 10877550"/>
              <a:gd name="connsiteY29" fmla="*/ 2862322 h 2862322"/>
              <a:gd name="connsiteX30" fmla="*/ 8667690 w 10877550"/>
              <a:gd name="connsiteY30" fmla="*/ 2862322 h 2862322"/>
              <a:gd name="connsiteX31" fmla="*/ 7877636 w 10877550"/>
              <a:gd name="connsiteY31" fmla="*/ 2862322 h 2862322"/>
              <a:gd name="connsiteX32" fmla="*/ 7413909 w 10877550"/>
              <a:gd name="connsiteY32" fmla="*/ 2862322 h 2862322"/>
              <a:gd name="connsiteX33" fmla="*/ 7058957 w 10877550"/>
              <a:gd name="connsiteY33" fmla="*/ 2862322 h 2862322"/>
              <a:gd name="connsiteX34" fmla="*/ 6595230 w 10877550"/>
              <a:gd name="connsiteY34" fmla="*/ 2862322 h 2862322"/>
              <a:gd name="connsiteX35" fmla="*/ 5913952 w 10877550"/>
              <a:gd name="connsiteY35" fmla="*/ 2862322 h 2862322"/>
              <a:gd name="connsiteX36" fmla="*/ 5450225 w 10877550"/>
              <a:gd name="connsiteY36" fmla="*/ 2862322 h 2862322"/>
              <a:gd name="connsiteX37" fmla="*/ 4660171 w 10877550"/>
              <a:gd name="connsiteY37" fmla="*/ 2862322 h 2862322"/>
              <a:gd name="connsiteX38" fmla="*/ 3978893 w 10877550"/>
              <a:gd name="connsiteY38" fmla="*/ 2862322 h 2862322"/>
              <a:gd name="connsiteX39" fmla="*/ 3406391 w 10877550"/>
              <a:gd name="connsiteY39" fmla="*/ 2862322 h 2862322"/>
              <a:gd name="connsiteX40" fmla="*/ 3160215 w 10877550"/>
              <a:gd name="connsiteY40" fmla="*/ 2862322 h 2862322"/>
              <a:gd name="connsiteX41" fmla="*/ 2478936 w 10877550"/>
              <a:gd name="connsiteY41" fmla="*/ 2862322 h 2862322"/>
              <a:gd name="connsiteX42" fmla="*/ 2015209 w 10877550"/>
              <a:gd name="connsiteY42" fmla="*/ 2862322 h 2862322"/>
              <a:gd name="connsiteX43" fmla="*/ 1225156 w 10877550"/>
              <a:gd name="connsiteY43" fmla="*/ 2862322 h 2862322"/>
              <a:gd name="connsiteX44" fmla="*/ 543878 w 10877550"/>
              <a:gd name="connsiteY44" fmla="*/ 2862322 h 2862322"/>
              <a:gd name="connsiteX45" fmla="*/ 0 w 10877550"/>
              <a:gd name="connsiteY45" fmla="*/ 2862322 h 2862322"/>
              <a:gd name="connsiteX46" fmla="*/ 0 w 10877550"/>
              <a:gd name="connsiteY46" fmla="*/ 2318481 h 2862322"/>
              <a:gd name="connsiteX47" fmla="*/ 0 w 10877550"/>
              <a:gd name="connsiteY47" fmla="*/ 1803263 h 2862322"/>
              <a:gd name="connsiteX48" fmla="*/ 0 w 10877550"/>
              <a:gd name="connsiteY48" fmla="*/ 1288045 h 2862322"/>
              <a:gd name="connsiteX49" fmla="*/ 0 w 10877550"/>
              <a:gd name="connsiteY49" fmla="*/ 744204 h 2862322"/>
              <a:gd name="connsiteX50" fmla="*/ 0 w 10877550"/>
              <a:gd name="connsiteY50"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877550" h="2862322" extrusionOk="0">
                <a:moveTo>
                  <a:pt x="0" y="0"/>
                </a:moveTo>
                <a:cubicBezTo>
                  <a:pt x="260499" y="-5912"/>
                  <a:pt x="468836" y="39354"/>
                  <a:pt x="681278" y="0"/>
                </a:cubicBezTo>
                <a:cubicBezTo>
                  <a:pt x="893720" y="-39354"/>
                  <a:pt x="1087861" y="44888"/>
                  <a:pt x="1362556" y="0"/>
                </a:cubicBezTo>
                <a:cubicBezTo>
                  <a:pt x="1637251" y="-44888"/>
                  <a:pt x="1784882" y="51899"/>
                  <a:pt x="2152610" y="0"/>
                </a:cubicBezTo>
                <a:cubicBezTo>
                  <a:pt x="2520338" y="-51899"/>
                  <a:pt x="2428632" y="3812"/>
                  <a:pt x="2507562" y="0"/>
                </a:cubicBezTo>
                <a:cubicBezTo>
                  <a:pt x="2586492" y="-3812"/>
                  <a:pt x="2781474" y="43389"/>
                  <a:pt x="2971289" y="0"/>
                </a:cubicBezTo>
                <a:cubicBezTo>
                  <a:pt x="3161104" y="-43389"/>
                  <a:pt x="3397334" y="73051"/>
                  <a:pt x="3652567" y="0"/>
                </a:cubicBezTo>
                <a:cubicBezTo>
                  <a:pt x="3907800" y="-73051"/>
                  <a:pt x="4050323" y="64579"/>
                  <a:pt x="4333845" y="0"/>
                </a:cubicBezTo>
                <a:cubicBezTo>
                  <a:pt x="4617367" y="-64579"/>
                  <a:pt x="4627369" y="8025"/>
                  <a:pt x="4797572" y="0"/>
                </a:cubicBezTo>
                <a:cubicBezTo>
                  <a:pt x="4967775" y="-8025"/>
                  <a:pt x="5010152" y="30919"/>
                  <a:pt x="5152524" y="0"/>
                </a:cubicBezTo>
                <a:cubicBezTo>
                  <a:pt x="5294896" y="-30919"/>
                  <a:pt x="5668323" y="89091"/>
                  <a:pt x="5942577" y="0"/>
                </a:cubicBezTo>
                <a:cubicBezTo>
                  <a:pt x="6216831" y="-89091"/>
                  <a:pt x="6096234" y="11065"/>
                  <a:pt x="6188753" y="0"/>
                </a:cubicBezTo>
                <a:cubicBezTo>
                  <a:pt x="6281272" y="-11065"/>
                  <a:pt x="6421025" y="42009"/>
                  <a:pt x="6543705" y="0"/>
                </a:cubicBezTo>
                <a:cubicBezTo>
                  <a:pt x="6666385" y="-42009"/>
                  <a:pt x="6768047" y="3889"/>
                  <a:pt x="6898657" y="0"/>
                </a:cubicBezTo>
                <a:cubicBezTo>
                  <a:pt x="7029267" y="-3889"/>
                  <a:pt x="7228627" y="33908"/>
                  <a:pt x="7471159" y="0"/>
                </a:cubicBezTo>
                <a:cubicBezTo>
                  <a:pt x="7713691" y="-33908"/>
                  <a:pt x="7600377" y="23511"/>
                  <a:pt x="7717335" y="0"/>
                </a:cubicBezTo>
                <a:cubicBezTo>
                  <a:pt x="7834293" y="-23511"/>
                  <a:pt x="8141652" y="45757"/>
                  <a:pt x="8289838" y="0"/>
                </a:cubicBezTo>
                <a:cubicBezTo>
                  <a:pt x="8438024" y="-45757"/>
                  <a:pt x="8888651" y="61916"/>
                  <a:pt x="9079892" y="0"/>
                </a:cubicBezTo>
                <a:cubicBezTo>
                  <a:pt x="9271133" y="-61916"/>
                  <a:pt x="9270368" y="33455"/>
                  <a:pt x="9434843" y="0"/>
                </a:cubicBezTo>
                <a:cubicBezTo>
                  <a:pt x="9599318" y="-33455"/>
                  <a:pt x="9765531" y="41357"/>
                  <a:pt x="10007346" y="0"/>
                </a:cubicBezTo>
                <a:cubicBezTo>
                  <a:pt x="10249161" y="-41357"/>
                  <a:pt x="10612166" y="18033"/>
                  <a:pt x="10877550" y="0"/>
                </a:cubicBezTo>
                <a:cubicBezTo>
                  <a:pt x="10931995" y="107331"/>
                  <a:pt x="10850499" y="276901"/>
                  <a:pt x="10877550" y="486595"/>
                </a:cubicBezTo>
                <a:cubicBezTo>
                  <a:pt x="10904601" y="696290"/>
                  <a:pt x="10864137" y="850916"/>
                  <a:pt x="10877550" y="1030436"/>
                </a:cubicBezTo>
                <a:cubicBezTo>
                  <a:pt x="10890963" y="1209956"/>
                  <a:pt x="10811638" y="1462783"/>
                  <a:pt x="10877550" y="1631524"/>
                </a:cubicBezTo>
                <a:cubicBezTo>
                  <a:pt x="10943462" y="1800265"/>
                  <a:pt x="10876991" y="1876114"/>
                  <a:pt x="10877550" y="2118118"/>
                </a:cubicBezTo>
                <a:cubicBezTo>
                  <a:pt x="10878109" y="2360122"/>
                  <a:pt x="10831072" y="2505994"/>
                  <a:pt x="10877550" y="2862322"/>
                </a:cubicBezTo>
                <a:cubicBezTo>
                  <a:pt x="10738197" y="2879600"/>
                  <a:pt x="10664066" y="2853763"/>
                  <a:pt x="10522598" y="2862322"/>
                </a:cubicBezTo>
                <a:cubicBezTo>
                  <a:pt x="10381130" y="2870881"/>
                  <a:pt x="10326956" y="2835995"/>
                  <a:pt x="10276422" y="2862322"/>
                </a:cubicBezTo>
                <a:cubicBezTo>
                  <a:pt x="10225888" y="2888649"/>
                  <a:pt x="10022081" y="2837520"/>
                  <a:pt x="9812695" y="2862322"/>
                </a:cubicBezTo>
                <a:cubicBezTo>
                  <a:pt x="9603309" y="2887124"/>
                  <a:pt x="9548797" y="2848378"/>
                  <a:pt x="9348968" y="2862322"/>
                </a:cubicBezTo>
                <a:cubicBezTo>
                  <a:pt x="9149139" y="2876266"/>
                  <a:pt x="8805327" y="2825057"/>
                  <a:pt x="8667690" y="2862322"/>
                </a:cubicBezTo>
                <a:cubicBezTo>
                  <a:pt x="8530053" y="2899587"/>
                  <a:pt x="8069700" y="2789541"/>
                  <a:pt x="7877636" y="2862322"/>
                </a:cubicBezTo>
                <a:cubicBezTo>
                  <a:pt x="7685572" y="2935103"/>
                  <a:pt x="7577904" y="2851527"/>
                  <a:pt x="7413909" y="2862322"/>
                </a:cubicBezTo>
                <a:cubicBezTo>
                  <a:pt x="7249914" y="2873117"/>
                  <a:pt x="7225612" y="2860397"/>
                  <a:pt x="7058957" y="2862322"/>
                </a:cubicBezTo>
                <a:cubicBezTo>
                  <a:pt x="6892302" y="2864247"/>
                  <a:pt x="6736105" y="2835414"/>
                  <a:pt x="6595230" y="2862322"/>
                </a:cubicBezTo>
                <a:cubicBezTo>
                  <a:pt x="6454355" y="2889230"/>
                  <a:pt x="6165634" y="2818758"/>
                  <a:pt x="5913952" y="2862322"/>
                </a:cubicBezTo>
                <a:cubicBezTo>
                  <a:pt x="5662270" y="2905886"/>
                  <a:pt x="5587538" y="2823275"/>
                  <a:pt x="5450225" y="2862322"/>
                </a:cubicBezTo>
                <a:cubicBezTo>
                  <a:pt x="5312912" y="2901369"/>
                  <a:pt x="5005134" y="2831800"/>
                  <a:pt x="4660171" y="2862322"/>
                </a:cubicBezTo>
                <a:cubicBezTo>
                  <a:pt x="4315208" y="2892844"/>
                  <a:pt x="4314029" y="2795412"/>
                  <a:pt x="3978893" y="2862322"/>
                </a:cubicBezTo>
                <a:cubicBezTo>
                  <a:pt x="3643757" y="2929232"/>
                  <a:pt x="3630777" y="2844897"/>
                  <a:pt x="3406391" y="2862322"/>
                </a:cubicBezTo>
                <a:cubicBezTo>
                  <a:pt x="3182005" y="2879747"/>
                  <a:pt x="3219090" y="2858892"/>
                  <a:pt x="3160215" y="2862322"/>
                </a:cubicBezTo>
                <a:cubicBezTo>
                  <a:pt x="3101340" y="2865752"/>
                  <a:pt x="2708240" y="2811804"/>
                  <a:pt x="2478936" y="2862322"/>
                </a:cubicBezTo>
                <a:cubicBezTo>
                  <a:pt x="2249632" y="2912840"/>
                  <a:pt x="2135064" y="2857133"/>
                  <a:pt x="2015209" y="2862322"/>
                </a:cubicBezTo>
                <a:cubicBezTo>
                  <a:pt x="1895354" y="2867511"/>
                  <a:pt x="1608874" y="2811763"/>
                  <a:pt x="1225156" y="2862322"/>
                </a:cubicBezTo>
                <a:cubicBezTo>
                  <a:pt x="841438" y="2912881"/>
                  <a:pt x="732289" y="2804369"/>
                  <a:pt x="543878" y="2862322"/>
                </a:cubicBezTo>
                <a:cubicBezTo>
                  <a:pt x="355467" y="2920275"/>
                  <a:pt x="171592" y="2846590"/>
                  <a:pt x="0" y="2862322"/>
                </a:cubicBezTo>
                <a:cubicBezTo>
                  <a:pt x="-15985" y="2719660"/>
                  <a:pt x="12308" y="2453912"/>
                  <a:pt x="0" y="2318481"/>
                </a:cubicBezTo>
                <a:cubicBezTo>
                  <a:pt x="-12308" y="2183050"/>
                  <a:pt x="201" y="2010533"/>
                  <a:pt x="0" y="1803263"/>
                </a:cubicBezTo>
                <a:cubicBezTo>
                  <a:pt x="-201" y="1595993"/>
                  <a:pt x="37623" y="1485904"/>
                  <a:pt x="0" y="1288045"/>
                </a:cubicBezTo>
                <a:cubicBezTo>
                  <a:pt x="-37623" y="1090186"/>
                  <a:pt x="6721" y="924815"/>
                  <a:pt x="0" y="744204"/>
                </a:cubicBezTo>
                <a:cubicBezTo>
                  <a:pt x="-6721" y="563593"/>
                  <a:pt x="22880" y="244623"/>
                  <a:pt x="0" y="0"/>
                </a:cubicBezTo>
                <a:close/>
              </a:path>
            </a:pathLst>
          </a:custGeom>
          <a:noFill/>
          <a:ln w="38100">
            <a:solidFill>
              <a:srgbClr val="000000"/>
            </a:solidFill>
            <a:extLst>
              <a:ext uri="{C807C97D-BFC1-408E-A445-0C87EB9F89A2}">
                <ask:lineSketchStyleProps xmlns:ask="http://schemas.microsoft.com/office/drawing/2018/sketchyshapes" sd="4162152659">
                  <a:prstGeom prst="rect">
                    <a:avLst/>
                  </a:prstGeom>
                  <ask:type>
                    <ask:lineSketchScribble/>
                  </ask:type>
                </ask:lineSketchStyleProps>
              </a:ext>
            </a:extLst>
          </a:ln>
        </p:spPr>
        <p:txBody>
          <a:bodyPr wrap="square">
            <a:spAutoFit/>
          </a:bodyPr>
          <a:lstStyle/>
          <a:p>
            <a:pPr algn="just">
              <a:defRPr/>
            </a:pPr>
            <a:r>
              <a:rPr kumimoji="0" lang="vi-VN" sz="3600" b="1" i="0" u="none" strike="noStrike" kern="0" cap="none" spc="0" normalizeH="0" baseline="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baseline="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Tạm</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biệt</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mùa</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hè</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là</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dòng</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lang="vi-VN" sz="3600" b="1" kern="0" dirty="0">
                <a:solidFill>
                  <a:srgbClr val="000000"/>
                </a:solidFill>
                <a:latin typeface="Arial-SGK-TV" pitchFamily="2" charset="0"/>
                <a:ea typeface="Arial-Rounded" panose="020B0500000000000000" pitchFamily="34" charset="0"/>
                <a:cs typeface="Arial-SGK-TV" pitchFamily="2" charset="0"/>
              </a:rPr>
              <a:t>suy nghĩ</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của</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cô</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bé</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Diệu</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vào</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đêm</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trước</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ngày</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khai</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giảng</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Diệu</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nhớ</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lại</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những</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việc</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mà</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mình</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đã</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làm</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trong</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suốt</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mùa</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hè</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en-US" sz="3600" b="1" i="0" u="none" strike="noStrike" kern="0" cap="none" spc="0" normalizeH="0" noProof="0" dirty="0" err="1">
                <a:ln>
                  <a:noFill/>
                </a:ln>
                <a:solidFill>
                  <a:srgbClr val="000000"/>
                </a:solidFill>
                <a:effectLst/>
                <a:uLnTx/>
                <a:uFillTx/>
                <a:latin typeface="Arial-SGK-TV" pitchFamily="2" charset="0"/>
                <a:ea typeface="Arial-Rounded" panose="020B0500000000000000" pitchFamily="34" charset="0"/>
                <a:cs typeface="Arial-SGK-TV" pitchFamily="2" charset="0"/>
              </a:rPr>
              <a:t>vừa</a:t>
            </a:r>
            <a:r>
              <a:rPr kumimoji="0" lang="en-US"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 </a:t>
            </a:r>
            <a:r>
              <a:rPr kumimoji="0" lang="vi-VN" sz="3600" b="1" i="0" u="none" strike="noStrike" kern="0" cap="none" spc="0" normalizeH="0" noProof="0" dirty="0">
                <a:ln>
                  <a:noFill/>
                </a:ln>
                <a:solidFill>
                  <a:srgbClr val="000000"/>
                </a:solidFill>
                <a:effectLst/>
                <a:uLnTx/>
                <a:uFillTx/>
                <a:latin typeface="Arial-SGK-TV" pitchFamily="2" charset="0"/>
                <a:ea typeface="Arial-Rounded" panose="020B0500000000000000" pitchFamily="34" charset="0"/>
                <a:cs typeface="Arial-SGK-TV" pitchFamily="2" charset="0"/>
              </a:rPr>
              <a:t>qua - </a:t>
            </a:r>
            <a:r>
              <a:rPr lang="vi-VN" sz="3600" b="1" dirty="0">
                <a:latin typeface="Arial-SGK-TV" pitchFamily="2" charset="0"/>
                <a:cs typeface="Arial-SGK-TV" pitchFamily="2" charset="0"/>
              </a:rPr>
              <a:t>một mùa hè không rực rỡ, sôi động mà thiết tha, lắng đọng, nhiều xúc cảm.</a:t>
            </a:r>
            <a:endParaRPr lang="en-US" sz="3600" b="1" dirty="0">
              <a:latin typeface="Arial-SGK-TV" pitchFamily="2" charset="0"/>
              <a:cs typeface="Arial-SGK-TV" pitchFamily="2" charset="0"/>
            </a:endParaRPr>
          </a:p>
        </p:txBody>
      </p:sp>
    </p:spTree>
    <p:extLst>
      <p:ext uri="{BB962C8B-B14F-4D97-AF65-F5344CB8AC3E}">
        <p14:creationId xmlns:p14="http://schemas.microsoft.com/office/powerpoint/2010/main" val="373217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icture2">
            <a:extLst>
              <a:ext uri="{FF2B5EF4-FFF2-40B4-BE49-F238E27FC236}">
                <a16:creationId xmlns:a16="http://schemas.microsoft.com/office/drawing/2014/main" id="{79D7531C-022E-4DEE-9C85-576C06F779BB}"/>
              </a:ext>
            </a:extLst>
          </p:cNvPr>
          <p:cNvPicPr>
            <a:picLocks noChangeAspect="1"/>
          </p:cNvPicPr>
          <p:nvPr/>
        </p:nvPicPr>
        <p:blipFill>
          <a:blip r:embed="rId3"/>
          <a:stretch>
            <a:fillRect/>
          </a:stretch>
        </p:blipFill>
        <p:spPr>
          <a:xfrm>
            <a:off x="2746590" y="1683061"/>
            <a:ext cx="6698820" cy="3812864"/>
          </a:xfrm>
          <a:prstGeom prst="rect">
            <a:avLst/>
          </a:prstGeom>
        </p:spPr>
      </p:pic>
    </p:spTree>
    <p:extLst>
      <p:ext uri="{BB962C8B-B14F-4D97-AF65-F5344CB8AC3E}">
        <p14:creationId xmlns:p14="http://schemas.microsoft.com/office/powerpoint/2010/main" val="338417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12"/>
                                        </p:tgtEl>
                                        <p:attrNameLst>
                                          <p:attrName>r</p:attrName>
                                        </p:attrNameLst>
                                      </p:cBhvr>
                                    </p:animRot>
                                    <p:animRot by="-240000">
                                      <p:cBhvr>
                                        <p:cTn id="10" dur="200" fill="hold">
                                          <p:stCondLst>
                                            <p:cond delay="200"/>
                                          </p:stCondLst>
                                        </p:cTn>
                                        <p:tgtEl>
                                          <p:spTgt spid="12"/>
                                        </p:tgtEl>
                                        <p:attrNameLst>
                                          <p:attrName>r</p:attrName>
                                        </p:attrNameLst>
                                      </p:cBhvr>
                                    </p:animRot>
                                    <p:animRot by="240000">
                                      <p:cBhvr>
                                        <p:cTn id="11" dur="200" fill="hold">
                                          <p:stCondLst>
                                            <p:cond delay="400"/>
                                          </p:stCondLst>
                                        </p:cTn>
                                        <p:tgtEl>
                                          <p:spTgt spid="12"/>
                                        </p:tgtEl>
                                        <p:attrNameLst>
                                          <p:attrName>r</p:attrName>
                                        </p:attrNameLst>
                                      </p:cBhvr>
                                    </p:animRot>
                                    <p:animRot by="-240000">
                                      <p:cBhvr>
                                        <p:cTn id="12" dur="200" fill="hold">
                                          <p:stCondLst>
                                            <p:cond delay="600"/>
                                          </p:stCondLst>
                                        </p:cTn>
                                        <p:tgtEl>
                                          <p:spTgt spid="12"/>
                                        </p:tgtEl>
                                        <p:attrNameLst>
                                          <p:attrName>r</p:attrName>
                                        </p:attrNameLst>
                                      </p:cBhvr>
                                    </p:animRot>
                                    <p:animRot by="120000">
                                      <p:cBhvr>
                                        <p:cTn id="13"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千图网海量PPT模板www.58pic.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千图网海量PPT模板www.58pic.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TotalTime>
  <Words>1644</Words>
  <Application>Microsoft Office PowerPoint</Application>
  <PresentationFormat>Widescreen</PresentationFormat>
  <Paragraphs>129</Paragraphs>
  <Slides>32</Slides>
  <Notes>28</Notes>
  <HiddenSlides>0</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32</vt:i4>
      </vt:variant>
    </vt:vector>
  </HeadingPairs>
  <TitlesOfParts>
    <vt:vector size="45" baseType="lpstr">
      <vt:lpstr>等线</vt:lpstr>
      <vt:lpstr>Arial</vt:lpstr>
      <vt:lpstr>Arial-Rounded</vt:lpstr>
      <vt:lpstr>Arial-SGK-TV</vt:lpstr>
      <vt:lpstr>Calibri</vt:lpstr>
      <vt:lpstr>Coiny</vt:lpstr>
      <vt:lpstr>DFGothic-EB</vt:lpstr>
      <vt:lpstr>HP001 5H</vt:lpstr>
      <vt:lpstr>Times New Roman</vt:lpstr>
      <vt:lpstr>字魂59号-创粗黑</vt:lpstr>
      <vt:lpstr>思源黑体 CN Bold</vt:lpstr>
      <vt:lpstr>千图网海量PPT模板www.58pic.com​​</vt:lpstr>
      <vt:lpstr>1_千图网海量PPT模板www.58pic.com​​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dc:creator>
  <cp:lastModifiedBy>HP</cp:lastModifiedBy>
  <cp:revision>124</cp:revision>
  <dcterms:created xsi:type="dcterms:W3CDTF">2022-06-17T00:07:02Z</dcterms:created>
  <dcterms:modified xsi:type="dcterms:W3CDTF">2024-11-11T08:26:19Z</dcterms:modified>
</cp:coreProperties>
</file>