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1" r:id="rId2"/>
    <p:sldMasterId id="2147483711" r:id="rId3"/>
    <p:sldMasterId id="2147483751" r:id="rId4"/>
    <p:sldMasterId id="2147483764" r:id="rId5"/>
    <p:sldMasterId id="2147483776" r:id="rId6"/>
    <p:sldMasterId id="2147483788" r:id="rId7"/>
    <p:sldMasterId id="2147483794" r:id="rId8"/>
  </p:sldMasterIdLst>
  <p:notesMasterIdLst>
    <p:notesMasterId r:id="rId47"/>
  </p:notesMasterIdLst>
  <p:sldIdLst>
    <p:sldId id="295" r:id="rId9"/>
    <p:sldId id="257" r:id="rId10"/>
    <p:sldId id="321" r:id="rId11"/>
    <p:sldId id="322" r:id="rId12"/>
    <p:sldId id="323" r:id="rId13"/>
    <p:sldId id="324" r:id="rId14"/>
    <p:sldId id="259" r:id="rId15"/>
    <p:sldId id="3196" r:id="rId16"/>
    <p:sldId id="11690" r:id="rId17"/>
    <p:sldId id="11691" r:id="rId18"/>
    <p:sldId id="260" r:id="rId19"/>
    <p:sldId id="479" r:id="rId20"/>
    <p:sldId id="480" r:id="rId21"/>
    <p:sldId id="3195" r:id="rId22"/>
    <p:sldId id="3198" r:id="rId23"/>
    <p:sldId id="3199" r:id="rId24"/>
    <p:sldId id="3200" r:id="rId25"/>
    <p:sldId id="477" r:id="rId26"/>
    <p:sldId id="3194" r:id="rId27"/>
    <p:sldId id="11692" r:id="rId28"/>
    <p:sldId id="3201" r:id="rId29"/>
    <p:sldId id="3204" r:id="rId30"/>
    <p:sldId id="3205" r:id="rId31"/>
    <p:sldId id="3206" r:id="rId32"/>
    <p:sldId id="3207" r:id="rId33"/>
    <p:sldId id="3208" r:id="rId34"/>
    <p:sldId id="3209" r:id="rId35"/>
    <p:sldId id="3210" r:id="rId36"/>
    <p:sldId id="3203" r:id="rId37"/>
    <p:sldId id="334" r:id="rId38"/>
    <p:sldId id="11693" r:id="rId39"/>
    <p:sldId id="269" r:id="rId40"/>
    <p:sldId id="292" r:id="rId41"/>
    <p:sldId id="330" r:id="rId42"/>
    <p:sldId id="326" r:id="rId43"/>
    <p:sldId id="327" r:id="rId44"/>
    <p:sldId id="3277" r:id="rId45"/>
    <p:sldId id="3276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B86EC3-DE48-498A-8B0F-BD12450A663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AE2B76-D685-4B78-8063-E2E9C592084A}">
      <dgm:prSet phldrT="[Text]" custT="1"/>
      <dgm:spPr/>
      <dgm:t>
        <a:bodyPr/>
        <a:lstStyle/>
        <a:p>
          <a:pPr algn="ctr"/>
          <a:r>
            <a:rPr lang="en-U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74C1AC44-0870-4CAE-AFBE-A989A7D24634}" type="parTrans" cxnId="{524BCB39-992D-407E-BACD-78214A796205}">
      <dgm:prSet/>
      <dgm:spPr/>
      <dgm:t>
        <a:bodyPr/>
        <a:lstStyle/>
        <a:p>
          <a:endParaRPr lang="en-US"/>
        </a:p>
      </dgm:t>
    </dgm:pt>
    <dgm:pt modelId="{6F043D98-FEB7-4B99-B052-C26D6E16D227}" type="sibTrans" cxnId="{524BCB39-992D-407E-BACD-78214A796205}">
      <dgm:prSet/>
      <dgm:spPr/>
      <dgm:t>
        <a:bodyPr/>
        <a:lstStyle/>
        <a:p>
          <a:endParaRPr lang="en-US"/>
        </a:p>
      </dgm:t>
    </dgm:pt>
    <dgm:pt modelId="{76BBD56F-27E4-41A4-8180-34DDAB2F0922}">
      <dgm:prSet phldrT="[Text]" custT="1"/>
      <dgm:spPr/>
      <dgm:t>
        <a:bodyPr/>
        <a:lstStyle/>
        <a:p>
          <a:pPr algn="l"/>
          <a:endParaRPr lang="en-US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781064-D31C-4941-878F-3E991AA9EA66}" type="parTrans" cxnId="{DEBED050-F4D5-47AB-9259-228B4EEF66B4}">
      <dgm:prSet/>
      <dgm:spPr/>
      <dgm:t>
        <a:bodyPr/>
        <a:lstStyle/>
        <a:p>
          <a:endParaRPr lang="en-US"/>
        </a:p>
      </dgm:t>
    </dgm:pt>
    <dgm:pt modelId="{B49A7FEE-252C-401D-A307-B57ED2639E99}" type="sibTrans" cxnId="{DEBED050-F4D5-47AB-9259-228B4EEF66B4}">
      <dgm:prSet/>
      <dgm:spPr/>
      <dgm:t>
        <a:bodyPr/>
        <a:lstStyle/>
        <a:p>
          <a:endParaRPr lang="en-US"/>
        </a:p>
      </dgm:t>
    </dgm:pt>
    <dgm:pt modelId="{6E012D1D-0855-432D-A965-A55AF4FFC822}">
      <dgm:prSet phldrT="[Text]" custT="1"/>
      <dgm:spPr/>
      <dgm:t>
        <a:bodyPr/>
        <a:lstStyle/>
        <a:p>
          <a:pPr algn="ctr"/>
          <a:r>
            <a:rPr lang="en-U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A6E3EA96-18AE-4E1E-9EBA-B86B578BCEC4}" type="parTrans" cxnId="{CF5BB769-F69F-4993-8709-FA9EE712527A}">
      <dgm:prSet/>
      <dgm:spPr/>
      <dgm:t>
        <a:bodyPr/>
        <a:lstStyle/>
        <a:p>
          <a:endParaRPr lang="en-US"/>
        </a:p>
      </dgm:t>
    </dgm:pt>
    <dgm:pt modelId="{B06595F3-EDDD-4AC2-BCB9-DE889C656A0B}" type="sibTrans" cxnId="{CF5BB769-F69F-4993-8709-FA9EE712527A}">
      <dgm:prSet/>
      <dgm:spPr/>
      <dgm:t>
        <a:bodyPr/>
        <a:lstStyle/>
        <a:p>
          <a:endParaRPr lang="en-US"/>
        </a:p>
      </dgm:t>
    </dgm:pt>
    <dgm:pt modelId="{04DCEAA2-C3B3-464B-87E8-5D121E2CD920}">
      <dgm:prSet phldrT="[Text]" custT="1"/>
      <dgm:spPr/>
      <dgm:t>
        <a:bodyPr/>
        <a:lstStyle/>
        <a:p>
          <a:pPr algn="l"/>
          <a:endParaRPr lang="en-US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738335-4170-49A9-9E22-70588B17CB3E}" type="parTrans" cxnId="{532CB8D0-7D1B-4BE7-A6F5-EB2312E8068B}">
      <dgm:prSet/>
      <dgm:spPr/>
      <dgm:t>
        <a:bodyPr/>
        <a:lstStyle/>
        <a:p>
          <a:endParaRPr lang="en-US"/>
        </a:p>
      </dgm:t>
    </dgm:pt>
    <dgm:pt modelId="{EEFB9209-4DCA-48A3-B06B-6CBB8CE3C39F}" type="sibTrans" cxnId="{532CB8D0-7D1B-4BE7-A6F5-EB2312E8068B}">
      <dgm:prSet/>
      <dgm:spPr/>
      <dgm:t>
        <a:bodyPr/>
        <a:lstStyle/>
        <a:p>
          <a:endParaRPr lang="en-US"/>
        </a:p>
      </dgm:t>
    </dgm:pt>
    <dgm:pt modelId="{D962C644-CAFC-49F3-878F-C4C0AA384E7C}" type="pres">
      <dgm:prSet presAssocID="{3AB86EC3-DE48-498A-8B0F-BD12450A6632}" presName="linearFlow" presStyleCnt="0">
        <dgm:presLayoutVars>
          <dgm:dir/>
          <dgm:animLvl val="lvl"/>
          <dgm:resizeHandles val="exact"/>
        </dgm:presLayoutVars>
      </dgm:prSet>
      <dgm:spPr/>
    </dgm:pt>
    <dgm:pt modelId="{B13EE80F-7F1A-47FB-A2D8-C15AB11834DC}" type="pres">
      <dgm:prSet presAssocID="{69AE2B76-D685-4B78-8063-E2E9C592084A}" presName="composite" presStyleCnt="0"/>
      <dgm:spPr/>
    </dgm:pt>
    <dgm:pt modelId="{5C5C1A50-68B2-4A81-88C0-1B644D622D6B}" type="pres">
      <dgm:prSet presAssocID="{69AE2B76-D685-4B78-8063-E2E9C592084A}" presName="parentText" presStyleLbl="alignNode1" presStyleIdx="0" presStyleCnt="2" custLinFactNeighborY="0">
        <dgm:presLayoutVars>
          <dgm:chMax val="1"/>
          <dgm:bulletEnabled val="1"/>
        </dgm:presLayoutVars>
      </dgm:prSet>
      <dgm:spPr/>
    </dgm:pt>
    <dgm:pt modelId="{AC5A8442-6BA7-4C1A-87B9-8DCA1D89C59E}" type="pres">
      <dgm:prSet presAssocID="{69AE2B76-D685-4B78-8063-E2E9C592084A}" presName="descendantText" presStyleLbl="alignAcc1" presStyleIdx="0" presStyleCnt="2" custLinFactNeighborY="788">
        <dgm:presLayoutVars>
          <dgm:bulletEnabled val="1"/>
        </dgm:presLayoutVars>
      </dgm:prSet>
      <dgm:spPr/>
    </dgm:pt>
    <dgm:pt modelId="{84ACB64B-8EC7-4A63-A22C-6BBE0A7E3C76}" type="pres">
      <dgm:prSet presAssocID="{6F043D98-FEB7-4B99-B052-C26D6E16D227}" presName="sp" presStyleCnt="0"/>
      <dgm:spPr/>
    </dgm:pt>
    <dgm:pt modelId="{5253E419-92EF-40AD-86ED-3BE57C7E696B}" type="pres">
      <dgm:prSet presAssocID="{6E012D1D-0855-432D-A965-A55AF4FFC822}" presName="composite" presStyleCnt="0"/>
      <dgm:spPr/>
    </dgm:pt>
    <dgm:pt modelId="{44BECA9B-B38E-4109-B5AB-6776936DB214}" type="pres">
      <dgm:prSet presAssocID="{6E012D1D-0855-432D-A965-A55AF4FFC822}" presName="parentText" presStyleLbl="alignNode1" presStyleIdx="1" presStyleCnt="2" custLinFactNeighborY="-1804">
        <dgm:presLayoutVars>
          <dgm:chMax val="1"/>
          <dgm:bulletEnabled val="1"/>
        </dgm:presLayoutVars>
      </dgm:prSet>
      <dgm:spPr/>
    </dgm:pt>
    <dgm:pt modelId="{E08F9952-0D3A-45C4-BC4A-0003F7005322}" type="pres">
      <dgm:prSet presAssocID="{6E012D1D-0855-432D-A965-A55AF4FFC822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1341F207-20F2-4986-8D00-E198030188C0}" type="presOf" srcId="{6E012D1D-0855-432D-A965-A55AF4FFC822}" destId="{44BECA9B-B38E-4109-B5AB-6776936DB214}" srcOrd="0" destOrd="0" presId="urn:microsoft.com/office/officeart/2005/8/layout/chevron2"/>
    <dgm:cxn modelId="{486ABC25-5C24-452E-AD7D-808F7A751A73}" type="presOf" srcId="{04DCEAA2-C3B3-464B-87E8-5D121E2CD920}" destId="{E08F9952-0D3A-45C4-BC4A-0003F7005322}" srcOrd="0" destOrd="0" presId="urn:microsoft.com/office/officeart/2005/8/layout/chevron2"/>
    <dgm:cxn modelId="{524BCB39-992D-407E-BACD-78214A796205}" srcId="{3AB86EC3-DE48-498A-8B0F-BD12450A6632}" destId="{69AE2B76-D685-4B78-8063-E2E9C592084A}" srcOrd="0" destOrd="0" parTransId="{74C1AC44-0870-4CAE-AFBE-A989A7D24634}" sibTransId="{6F043D98-FEB7-4B99-B052-C26D6E16D227}"/>
    <dgm:cxn modelId="{CF5BB769-F69F-4993-8709-FA9EE712527A}" srcId="{3AB86EC3-DE48-498A-8B0F-BD12450A6632}" destId="{6E012D1D-0855-432D-A965-A55AF4FFC822}" srcOrd="1" destOrd="0" parTransId="{A6E3EA96-18AE-4E1E-9EBA-B86B578BCEC4}" sibTransId="{B06595F3-EDDD-4AC2-BCB9-DE889C656A0B}"/>
    <dgm:cxn modelId="{DEBED050-F4D5-47AB-9259-228B4EEF66B4}" srcId="{69AE2B76-D685-4B78-8063-E2E9C592084A}" destId="{76BBD56F-27E4-41A4-8180-34DDAB2F0922}" srcOrd="0" destOrd="0" parTransId="{A7781064-D31C-4941-878F-3E991AA9EA66}" sibTransId="{B49A7FEE-252C-401D-A307-B57ED2639E99}"/>
    <dgm:cxn modelId="{E7E766C3-4343-41E7-A03B-25D7E56B4C11}" type="presOf" srcId="{69AE2B76-D685-4B78-8063-E2E9C592084A}" destId="{5C5C1A50-68B2-4A81-88C0-1B644D622D6B}" srcOrd="0" destOrd="0" presId="urn:microsoft.com/office/officeart/2005/8/layout/chevron2"/>
    <dgm:cxn modelId="{6E01C4CE-9B07-44A7-BFA8-ADC692894131}" type="presOf" srcId="{3AB86EC3-DE48-498A-8B0F-BD12450A6632}" destId="{D962C644-CAFC-49F3-878F-C4C0AA384E7C}" srcOrd="0" destOrd="0" presId="urn:microsoft.com/office/officeart/2005/8/layout/chevron2"/>
    <dgm:cxn modelId="{532CB8D0-7D1B-4BE7-A6F5-EB2312E8068B}" srcId="{6E012D1D-0855-432D-A965-A55AF4FFC822}" destId="{04DCEAA2-C3B3-464B-87E8-5D121E2CD920}" srcOrd="0" destOrd="0" parTransId="{F5738335-4170-49A9-9E22-70588B17CB3E}" sibTransId="{EEFB9209-4DCA-48A3-B06B-6CBB8CE3C39F}"/>
    <dgm:cxn modelId="{C141B9D3-05E0-451A-90B3-B81803E76821}" type="presOf" srcId="{76BBD56F-27E4-41A4-8180-34DDAB2F0922}" destId="{AC5A8442-6BA7-4C1A-87B9-8DCA1D89C59E}" srcOrd="0" destOrd="0" presId="urn:microsoft.com/office/officeart/2005/8/layout/chevron2"/>
    <dgm:cxn modelId="{47C05D9B-0CC7-4806-AF1C-17155119F52B}" type="presParOf" srcId="{D962C644-CAFC-49F3-878F-C4C0AA384E7C}" destId="{B13EE80F-7F1A-47FB-A2D8-C15AB11834DC}" srcOrd="0" destOrd="0" presId="urn:microsoft.com/office/officeart/2005/8/layout/chevron2"/>
    <dgm:cxn modelId="{207B898B-99CD-4291-98D1-26B6F0EFD34D}" type="presParOf" srcId="{B13EE80F-7F1A-47FB-A2D8-C15AB11834DC}" destId="{5C5C1A50-68B2-4A81-88C0-1B644D622D6B}" srcOrd="0" destOrd="0" presId="urn:microsoft.com/office/officeart/2005/8/layout/chevron2"/>
    <dgm:cxn modelId="{05B605F1-7733-42A8-9BF7-ED4690A6C708}" type="presParOf" srcId="{B13EE80F-7F1A-47FB-A2D8-C15AB11834DC}" destId="{AC5A8442-6BA7-4C1A-87B9-8DCA1D89C59E}" srcOrd="1" destOrd="0" presId="urn:microsoft.com/office/officeart/2005/8/layout/chevron2"/>
    <dgm:cxn modelId="{12C0C225-3EFB-4670-85C7-D2B6D2C51CD5}" type="presParOf" srcId="{D962C644-CAFC-49F3-878F-C4C0AA384E7C}" destId="{84ACB64B-8EC7-4A63-A22C-6BBE0A7E3C76}" srcOrd="1" destOrd="0" presId="urn:microsoft.com/office/officeart/2005/8/layout/chevron2"/>
    <dgm:cxn modelId="{5DF1DEC5-2072-44DF-9718-0151A6ED3DA2}" type="presParOf" srcId="{D962C644-CAFC-49F3-878F-C4C0AA384E7C}" destId="{5253E419-92EF-40AD-86ED-3BE57C7E696B}" srcOrd="2" destOrd="0" presId="urn:microsoft.com/office/officeart/2005/8/layout/chevron2"/>
    <dgm:cxn modelId="{4365554C-8273-491A-90B6-CC570F7D7E85}" type="presParOf" srcId="{5253E419-92EF-40AD-86ED-3BE57C7E696B}" destId="{44BECA9B-B38E-4109-B5AB-6776936DB214}" srcOrd="0" destOrd="0" presId="urn:microsoft.com/office/officeart/2005/8/layout/chevron2"/>
    <dgm:cxn modelId="{E4CB3D4F-14D5-4282-9C32-57A9A4908F28}" type="presParOf" srcId="{5253E419-92EF-40AD-86ED-3BE57C7E696B}" destId="{E08F9952-0D3A-45C4-BC4A-0003F700532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B86EC3-DE48-498A-8B0F-BD12450A663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AE2B76-D685-4B78-8063-E2E9C592084A}">
      <dgm:prSet phldrT="[Text]" custT="1"/>
      <dgm:spPr/>
      <dgm:t>
        <a:bodyPr/>
        <a:lstStyle/>
        <a:p>
          <a:pPr algn="ctr"/>
          <a:r>
            <a:rPr lang="en-U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74C1AC44-0870-4CAE-AFBE-A989A7D24634}" type="parTrans" cxnId="{524BCB39-992D-407E-BACD-78214A796205}">
      <dgm:prSet/>
      <dgm:spPr/>
      <dgm:t>
        <a:bodyPr/>
        <a:lstStyle/>
        <a:p>
          <a:endParaRPr lang="en-US"/>
        </a:p>
      </dgm:t>
    </dgm:pt>
    <dgm:pt modelId="{6F043D98-FEB7-4B99-B052-C26D6E16D227}" type="sibTrans" cxnId="{524BCB39-992D-407E-BACD-78214A796205}">
      <dgm:prSet/>
      <dgm:spPr/>
      <dgm:t>
        <a:bodyPr/>
        <a:lstStyle/>
        <a:p>
          <a:endParaRPr lang="en-US"/>
        </a:p>
      </dgm:t>
    </dgm:pt>
    <dgm:pt modelId="{76BBD56F-27E4-41A4-8180-34DDAB2F0922}">
      <dgm:prSet phldrT="[Text]" custT="1"/>
      <dgm:spPr/>
      <dgm:t>
        <a:bodyPr/>
        <a:lstStyle/>
        <a:p>
          <a:pPr algn="l"/>
          <a:endParaRPr lang="en-US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781064-D31C-4941-878F-3E991AA9EA66}" type="parTrans" cxnId="{DEBED050-F4D5-47AB-9259-228B4EEF66B4}">
      <dgm:prSet/>
      <dgm:spPr/>
      <dgm:t>
        <a:bodyPr/>
        <a:lstStyle/>
        <a:p>
          <a:endParaRPr lang="en-US"/>
        </a:p>
      </dgm:t>
    </dgm:pt>
    <dgm:pt modelId="{B49A7FEE-252C-401D-A307-B57ED2639E99}" type="sibTrans" cxnId="{DEBED050-F4D5-47AB-9259-228B4EEF66B4}">
      <dgm:prSet/>
      <dgm:spPr/>
      <dgm:t>
        <a:bodyPr/>
        <a:lstStyle/>
        <a:p>
          <a:endParaRPr lang="en-US"/>
        </a:p>
      </dgm:t>
    </dgm:pt>
    <dgm:pt modelId="{D962C644-CAFC-49F3-878F-C4C0AA384E7C}" type="pres">
      <dgm:prSet presAssocID="{3AB86EC3-DE48-498A-8B0F-BD12450A6632}" presName="linearFlow" presStyleCnt="0">
        <dgm:presLayoutVars>
          <dgm:dir/>
          <dgm:animLvl val="lvl"/>
          <dgm:resizeHandles val="exact"/>
        </dgm:presLayoutVars>
      </dgm:prSet>
      <dgm:spPr/>
    </dgm:pt>
    <dgm:pt modelId="{B13EE80F-7F1A-47FB-A2D8-C15AB11834DC}" type="pres">
      <dgm:prSet presAssocID="{69AE2B76-D685-4B78-8063-E2E9C592084A}" presName="composite" presStyleCnt="0"/>
      <dgm:spPr/>
    </dgm:pt>
    <dgm:pt modelId="{5C5C1A50-68B2-4A81-88C0-1B644D622D6B}" type="pres">
      <dgm:prSet presAssocID="{69AE2B76-D685-4B78-8063-E2E9C592084A}" presName="parentText" presStyleLbl="alignNode1" presStyleIdx="0" presStyleCnt="1" custLinFactNeighborX="7056" custLinFactNeighborY="21759">
        <dgm:presLayoutVars>
          <dgm:chMax val="1"/>
          <dgm:bulletEnabled val="1"/>
        </dgm:presLayoutVars>
      </dgm:prSet>
      <dgm:spPr/>
    </dgm:pt>
    <dgm:pt modelId="{AC5A8442-6BA7-4C1A-87B9-8DCA1D89C59E}" type="pres">
      <dgm:prSet presAssocID="{69AE2B76-D685-4B78-8063-E2E9C592084A}" presName="descendantText" presStyleLbl="alignAcc1" presStyleIdx="0" presStyleCnt="1" custLinFactNeighborX="867" custLinFactNeighborY="3670">
        <dgm:presLayoutVars>
          <dgm:bulletEnabled val="1"/>
        </dgm:presLayoutVars>
      </dgm:prSet>
      <dgm:spPr/>
    </dgm:pt>
  </dgm:ptLst>
  <dgm:cxnLst>
    <dgm:cxn modelId="{524BCB39-992D-407E-BACD-78214A796205}" srcId="{3AB86EC3-DE48-498A-8B0F-BD12450A6632}" destId="{69AE2B76-D685-4B78-8063-E2E9C592084A}" srcOrd="0" destOrd="0" parTransId="{74C1AC44-0870-4CAE-AFBE-A989A7D24634}" sibTransId="{6F043D98-FEB7-4B99-B052-C26D6E16D227}"/>
    <dgm:cxn modelId="{DEBED050-F4D5-47AB-9259-228B4EEF66B4}" srcId="{69AE2B76-D685-4B78-8063-E2E9C592084A}" destId="{76BBD56F-27E4-41A4-8180-34DDAB2F0922}" srcOrd="0" destOrd="0" parTransId="{A7781064-D31C-4941-878F-3E991AA9EA66}" sibTransId="{B49A7FEE-252C-401D-A307-B57ED2639E99}"/>
    <dgm:cxn modelId="{E7E766C3-4343-41E7-A03B-25D7E56B4C11}" type="presOf" srcId="{69AE2B76-D685-4B78-8063-E2E9C592084A}" destId="{5C5C1A50-68B2-4A81-88C0-1B644D622D6B}" srcOrd="0" destOrd="0" presId="urn:microsoft.com/office/officeart/2005/8/layout/chevron2"/>
    <dgm:cxn modelId="{6E01C4CE-9B07-44A7-BFA8-ADC692894131}" type="presOf" srcId="{3AB86EC3-DE48-498A-8B0F-BD12450A6632}" destId="{D962C644-CAFC-49F3-878F-C4C0AA384E7C}" srcOrd="0" destOrd="0" presId="urn:microsoft.com/office/officeart/2005/8/layout/chevron2"/>
    <dgm:cxn modelId="{C141B9D3-05E0-451A-90B3-B81803E76821}" type="presOf" srcId="{76BBD56F-27E4-41A4-8180-34DDAB2F0922}" destId="{AC5A8442-6BA7-4C1A-87B9-8DCA1D89C59E}" srcOrd="0" destOrd="0" presId="urn:microsoft.com/office/officeart/2005/8/layout/chevron2"/>
    <dgm:cxn modelId="{47C05D9B-0CC7-4806-AF1C-17155119F52B}" type="presParOf" srcId="{D962C644-CAFC-49F3-878F-C4C0AA384E7C}" destId="{B13EE80F-7F1A-47FB-A2D8-C15AB11834DC}" srcOrd="0" destOrd="0" presId="urn:microsoft.com/office/officeart/2005/8/layout/chevron2"/>
    <dgm:cxn modelId="{207B898B-99CD-4291-98D1-26B6F0EFD34D}" type="presParOf" srcId="{B13EE80F-7F1A-47FB-A2D8-C15AB11834DC}" destId="{5C5C1A50-68B2-4A81-88C0-1B644D622D6B}" srcOrd="0" destOrd="0" presId="urn:microsoft.com/office/officeart/2005/8/layout/chevron2"/>
    <dgm:cxn modelId="{05B605F1-7733-42A8-9BF7-ED4690A6C708}" type="presParOf" srcId="{B13EE80F-7F1A-47FB-A2D8-C15AB11834DC}" destId="{AC5A8442-6BA7-4C1A-87B9-8DCA1D89C59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B86EC3-DE48-498A-8B0F-BD12450A663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AE2B76-D685-4B78-8063-E2E9C592084A}">
      <dgm:prSet phldrT="[Text]" custT="1"/>
      <dgm:spPr/>
      <dgm:t>
        <a:bodyPr/>
        <a:lstStyle/>
        <a:p>
          <a:pPr algn="ctr"/>
          <a:r>
            <a:rPr lang="en-U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74C1AC44-0870-4CAE-AFBE-A989A7D24634}" type="parTrans" cxnId="{524BCB39-992D-407E-BACD-78214A796205}">
      <dgm:prSet/>
      <dgm:spPr/>
      <dgm:t>
        <a:bodyPr/>
        <a:lstStyle/>
        <a:p>
          <a:endParaRPr lang="en-US"/>
        </a:p>
      </dgm:t>
    </dgm:pt>
    <dgm:pt modelId="{6F043D98-FEB7-4B99-B052-C26D6E16D227}" type="sibTrans" cxnId="{524BCB39-992D-407E-BACD-78214A796205}">
      <dgm:prSet/>
      <dgm:spPr/>
      <dgm:t>
        <a:bodyPr/>
        <a:lstStyle/>
        <a:p>
          <a:endParaRPr lang="en-US"/>
        </a:p>
      </dgm:t>
    </dgm:pt>
    <dgm:pt modelId="{76BBD56F-27E4-41A4-8180-34DDAB2F0922}">
      <dgm:prSet phldrT="[Text]" custT="1"/>
      <dgm:spPr/>
      <dgm:t>
        <a:bodyPr/>
        <a:lstStyle/>
        <a:p>
          <a:pPr algn="l"/>
          <a:endParaRPr lang="en-US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781064-D31C-4941-878F-3E991AA9EA66}" type="parTrans" cxnId="{DEBED050-F4D5-47AB-9259-228B4EEF66B4}">
      <dgm:prSet/>
      <dgm:spPr/>
      <dgm:t>
        <a:bodyPr/>
        <a:lstStyle/>
        <a:p>
          <a:endParaRPr lang="en-US"/>
        </a:p>
      </dgm:t>
    </dgm:pt>
    <dgm:pt modelId="{B49A7FEE-252C-401D-A307-B57ED2639E99}" type="sibTrans" cxnId="{DEBED050-F4D5-47AB-9259-228B4EEF66B4}">
      <dgm:prSet/>
      <dgm:spPr/>
      <dgm:t>
        <a:bodyPr/>
        <a:lstStyle/>
        <a:p>
          <a:endParaRPr lang="en-US"/>
        </a:p>
      </dgm:t>
    </dgm:pt>
    <dgm:pt modelId="{D962C644-CAFC-49F3-878F-C4C0AA384E7C}" type="pres">
      <dgm:prSet presAssocID="{3AB86EC3-DE48-498A-8B0F-BD12450A6632}" presName="linearFlow" presStyleCnt="0">
        <dgm:presLayoutVars>
          <dgm:dir/>
          <dgm:animLvl val="lvl"/>
          <dgm:resizeHandles val="exact"/>
        </dgm:presLayoutVars>
      </dgm:prSet>
      <dgm:spPr/>
    </dgm:pt>
    <dgm:pt modelId="{B13EE80F-7F1A-47FB-A2D8-C15AB11834DC}" type="pres">
      <dgm:prSet presAssocID="{69AE2B76-D685-4B78-8063-E2E9C592084A}" presName="composite" presStyleCnt="0"/>
      <dgm:spPr/>
    </dgm:pt>
    <dgm:pt modelId="{5C5C1A50-68B2-4A81-88C0-1B644D622D6B}" type="pres">
      <dgm:prSet presAssocID="{69AE2B76-D685-4B78-8063-E2E9C592084A}" presName="parentText" presStyleLbl="alignNode1" presStyleIdx="0" presStyleCnt="1" custLinFactNeighborX="7056" custLinFactNeighborY="21759">
        <dgm:presLayoutVars>
          <dgm:chMax val="1"/>
          <dgm:bulletEnabled val="1"/>
        </dgm:presLayoutVars>
      </dgm:prSet>
      <dgm:spPr/>
    </dgm:pt>
    <dgm:pt modelId="{AC5A8442-6BA7-4C1A-87B9-8DCA1D89C59E}" type="pres">
      <dgm:prSet presAssocID="{69AE2B76-D685-4B78-8063-E2E9C592084A}" presName="descendantText" presStyleLbl="alignAcc1" presStyleIdx="0" presStyleCnt="1" custLinFactNeighborX="867" custLinFactNeighborY="3670">
        <dgm:presLayoutVars>
          <dgm:bulletEnabled val="1"/>
        </dgm:presLayoutVars>
      </dgm:prSet>
      <dgm:spPr/>
    </dgm:pt>
  </dgm:ptLst>
  <dgm:cxnLst>
    <dgm:cxn modelId="{524BCB39-992D-407E-BACD-78214A796205}" srcId="{3AB86EC3-DE48-498A-8B0F-BD12450A6632}" destId="{69AE2B76-D685-4B78-8063-E2E9C592084A}" srcOrd="0" destOrd="0" parTransId="{74C1AC44-0870-4CAE-AFBE-A989A7D24634}" sibTransId="{6F043D98-FEB7-4B99-B052-C26D6E16D227}"/>
    <dgm:cxn modelId="{DEBED050-F4D5-47AB-9259-228B4EEF66B4}" srcId="{69AE2B76-D685-4B78-8063-E2E9C592084A}" destId="{76BBD56F-27E4-41A4-8180-34DDAB2F0922}" srcOrd="0" destOrd="0" parTransId="{A7781064-D31C-4941-878F-3E991AA9EA66}" sibTransId="{B49A7FEE-252C-401D-A307-B57ED2639E99}"/>
    <dgm:cxn modelId="{E7E766C3-4343-41E7-A03B-25D7E56B4C11}" type="presOf" srcId="{69AE2B76-D685-4B78-8063-E2E9C592084A}" destId="{5C5C1A50-68B2-4A81-88C0-1B644D622D6B}" srcOrd="0" destOrd="0" presId="urn:microsoft.com/office/officeart/2005/8/layout/chevron2"/>
    <dgm:cxn modelId="{6E01C4CE-9B07-44A7-BFA8-ADC692894131}" type="presOf" srcId="{3AB86EC3-DE48-498A-8B0F-BD12450A6632}" destId="{D962C644-CAFC-49F3-878F-C4C0AA384E7C}" srcOrd="0" destOrd="0" presId="urn:microsoft.com/office/officeart/2005/8/layout/chevron2"/>
    <dgm:cxn modelId="{C141B9D3-05E0-451A-90B3-B81803E76821}" type="presOf" srcId="{76BBD56F-27E4-41A4-8180-34DDAB2F0922}" destId="{AC5A8442-6BA7-4C1A-87B9-8DCA1D89C59E}" srcOrd="0" destOrd="0" presId="urn:microsoft.com/office/officeart/2005/8/layout/chevron2"/>
    <dgm:cxn modelId="{47C05D9B-0CC7-4806-AF1C-17155119F52B}" type="presParOf" srcId="{D962C644-CAFC-49F3-878F-C4C0AA384E7C}" destId="{B13EE80F-7F1A-47FB-A2D8-C15AB11834DC}" srcOrd="0" destOrd="0" presId="urn:microsoft.com/office/officeart/2005/8/layout/chevron2"/>
    <dgm:cxn modelId="{207B898B-99CD-4291-98D1-26B6F0EFD34D}" type="presParOf" srcId="{B13EE80F-7F1A-47FB-A2D8-C15AB11834DC}" destId="{5C5C1A50-68B2-4A81-88C0-1B644D622D6B}" srcOrd="0" destOrd="0" presId="urn:microsoft.com/office/officeart/2005/8/layout/chevron2"/>
    <dgm:cxn modelId="{05B605F1-7733-42A8-9BF7-ED4690A6C708}" type="presParOf" srcId="{B13EE80F-7F1A-47FB-A2D8-C15AB11834DC}" destId="{AC5A8442-6BA7-4C1A-87B9-8DCA1D89C59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C1A50-68B2-4A81-88C0-1B644D622D6B}">
      <dsp:nvSpPr>
        <dsp:cNvPr id="0" name=""/>
        <dsp:cNvSpPr/>
      </dsp:nvSpPr>
      <dsp:spPr>
        <a:xfrm rot="5400000">
          <a:off x="-326638" y="326921"/>
          <a:ext cx="2177587" cy="15243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 rot="-5400000">
        <a:off x="1" y="762439"/>
        <a:ext cx="1524311" cy="653276"/>
      </dsp:txXfrm>
    </dsp:sp>
    <dsp:sp modelId="{AC5A8442-6BA7-4C1A-87B9-8DCA1D89C59E}">
      <dsp:nvSpPr>
        <dsp:cNvPr id="0" name=""/>
        <dsp:cNvSpPr/>
      </dsp:nvSpPr>
      <dsp:spPr>
        <a:xfrm rot="5400000">
          <a:off x="5536150" y="-4000402"/>
          <a:ext cx="1415431" cy="94391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24311" y="80533"/>
        <a:ext cx="9370014" cy="1277239"/>
      </dsp:txXfrm>
    </dsp:sp>
    <dsp:sp modelId="{44BECA9B-B38E-4109-B5AB-6776936DB214}">
      <dsp:nvSpPr>
        <dsp:cNvPr id="0" name=""/>
        <dsp:cNvSpPr/>
      </dsp:nvSpPr>
      <dsp:spPr>
        <a:xfrm rot="5400000">
          <a:off x="-326638" y="2178552"/>
          <a:ext cx="2177587" cy="15243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1" y="2614070"/>
        <a:ext cx="1524311" cy="653276"/>
      </dsp:txXfrm>
    </dsp:sp>
    <dsp:sp modelId="{E08F9952-0D3A-45C4-BC4A-0003F7005322}">
      <dsp:nvSpPr>
        <dsp:cNvPr id="0" name=""/>
        <dsp:cNvSpPr/>
      </dsp:nvSpPr>
      <dsp:spPr>
        <a:xfrm rot="5400000">
          <a:off x="5536150" y="-2120641"/>
          <a:ext cx="1415431" cy="94391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24311" y="1960294"/>
        <a:ext cx="9370014" cy="12772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C1A50-68B2-4A81-88C0-1B644D622D6B}">
      <dsp:nvSpPr>
        <dsp:cNvPr id="0" name=""/>
        <dsp:cNvSpPr/>
      </dsp:nvSpPr>
      <dsp:spPr>
        <a:xfrm rot="5400000">
          <a:off x="-172510" y="260555"/>
          <a:ext cx="1714680" cy="12002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 rot="-5400000">
        <a:off x="84692" y="603491"/>
        <a:ext cx="1200276" cy="514404"/>
      </dsp:txXfrm>
    </dsp:sp>
    <dsp:sp modelId="{AC5A8442-6BA7-4C1A-87B9-8DCA1D89C59E}">
      <dsp:nvSpPr>
        <dsp:cNvPr id="0" name=""/>
        <dsp:cNvSpPr/>
      </dsp:nvSpPr>
      <dsp:spPr>
        <a:xfrm rot="5400000">
          <a:off x="5524284" y="-4281406"/>
          <a:ext cx="1115128" cy="97631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00276" y="97038"/>
        <a:ext cx="9708709" cy="10062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C1A50-68B2-4A81-88C0-1B644D622D6B}">
      <dsp:nvSpPr>
        <dsp:cNvPr id="0" name=""/>
        <dsp:cNvSpPr/>
      </dsp:nvSpPr>
      <dsp:spPr>
        <a:xfrm rot="5400000">
          <a:off x="-172510" y="260555"/>
          <a:ext cx="1714680" cy="12002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84692" y="603491"/>
        <a:ext cx="1200276" cy="514404"/>
      </dsp:txXfrm>
    </dsp:sp>
    <dsp:sp modelId="{AC5A8442-6BA7-4C1A-87B9-8DCA1D89C59E}">
      <dsp:nvSpPr>
        <dsp:cNvPr id="0" name=""/>
        <dsp:cNvSpPr/>
      </dsp:nvSpPr>
      <dsp:spPr>
        <a:xfrm rot="5400000">
          <a:off x="5524284" y="-4281406"/>
          <a:ext cx="1115128" cy="97631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00276" y="97038"/>
        <a:ext cx="9708709" cy="1006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BDAC-389F-472D-BF7B-0AC58E00B8CC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64D11-3075-4F0F-91C4-500D56915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60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F2A32-1D1D-4789-A1CC-88A875F2046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656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: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đụn</a:t>
            </a:r>
            <a:r>
              <a:rPr lang="en-US" dirty="0"/>
              <a:t> </a:t>
            </a:r>
            <a:r>
              <a:rPr lang="en-US" dirty="0" err="1"/>
              <a:t>đất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,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cà</a:t>
            </a:r>
            <a:r>
              <a:rPr lang="en-US" dirty="0"/>
              <a:t> </a:t>
            </a:r>
            <a:r>
              <a:rPr lang="en-US" dirty="0" err="1"/>
              <a:t>rốt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chính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7060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9" name="Google Shape;3569;ga1157f5700_1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0" name="Google Shape;3570;ga1157f5700_1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9" name="Google Shape;3569;ga1157f5700_1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0" name="Google Shape;3570;ga1157f5700_1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7199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9" name="Google Shape;3569;ga1157f5700_1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0" name="Google Shape;3570;ga1157f5700_1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286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955A8-62FB-E247-BFB6-6D96B50CB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850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955A8-62FB-E247-BFB6-6D96B50CB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039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36B46-36BC-4478-B36A-082DA06944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192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955A8-62FB-E247-BFB6-6D96B50CB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355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36B46-36BC-4478-B36A-082DA06944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804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NhNA</a:t>
            </a:r>
            <a:r>
              <a:rPr lang="en-US" baseline="0" dirty="0"/>
              <a:t> </a:t>
            </a:r>
            <a:r>
              <a:rPr lang="en-US" baseline="0" dirty="0" err="1"/>
              <a:t>Vò</a:t>
            </a:r>
            <a:r>
              <a:rPr lang="en-US" baseline="0" dirty="0"/>
              <a:t> </a:t>
            </a:r>
            <a:r>
              <a:rPr lang="en-US" baseline="0" dirty="0" err="1"/>
              <a:t>dụng</a:t>
            </a:r>
            <a:r>
              <a:rPr lang="en-US" baseline="0" dirty="0"/>
              <a:t> </a:t>
            </a:r>
            <a:r>
              <a:rPr lang="en-US" baseline="0" dirty="0" err="1"/>
              <a:t>cụ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/>
              <a:t>lại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B9BDD-991F-4E73-AD6C-B75089BFD1D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021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8B5D56-0574-431F-98E9-3713541045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400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8B5D56-0574-431F-98E9-3713541045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125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E5A63-084E-6FD2-4FCB-16711021E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5B636-5F3F-21F3-106E-77DB7A932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FC4B5-B240-77C2-E4CB-C85A7D654B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CE7F6-FCED-5AB9-1C49-EE213459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1262C-5E0A-4D45-19AC-3FAAF555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6EE4-4F4B-E1AB-D451-302D7D9FE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473FA-546A-0240-D42E-438C9CF9F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5DACC-D05E-49F2-8E22-C74CECB2C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F2095-B371-1693-98DA-84172826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D5331-5A6E-67DA-388B-5F59C87F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1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0BC34-AD01-933A-9A17-91FEE6647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C5A3C-DF7B-CA62-FF14-B3F5834D6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0D9CE-68FD-7370-93CB-EA95C5B8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1FD0D-9E41-734E-9A69-12BA58659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2E2AC-4D16-0159-7FAB-519167A8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3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5625D-E2BE-4704-B3C0-9A522B75B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3207A-A9AF-279E-B3E4-C53B797ED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832F70-5C74-BD45-6B90-82F3A628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1F59D-BECA-CB7B-49EE-FC0ED2D974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7EA14-0FAB-C9F7-19C0-F856F995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AD922-5F1E-6868-F1CD-DF73DEFC0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4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2DDA5-B2B5-A5A5-C408-831C9A913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0051A-4ED4-B79D-F8D2-ACE087563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FF595-F914-899B-24E1-9FED0CDFC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E0F335-6573-7D75-7895-93464EB6E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F8D16-7196-340B-0CB7-48B433FAD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884E9A-F4DB-5E7C-CFDA-6162FE5086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CA5F23-4373-2355-0D9B-9FDAC489D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7E6F8F-E131-0C0A-1349-2C49E00A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2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A0C0-2549-6967-E274-E5391C6CB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1A3E0-F986-E38F-7219-F8F1513F14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61D44E-A01D-6A52-78BE-D80D9641C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4EB9E-5F28-B1E3-0EE1-01B13C1A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5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A4BD3-D90C-337C-4BBD-971778484E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7A6069-1A16-A437-78CB-1D6ACCBA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BAFF0-25AC-77B0-0837-8D0C33B56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46F08-2049-6787-FE52-C410BCF8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E1D7-8AE6-D96A-CC15-73E5CFBFE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F5A4C-E828-F409-A0AE-767217BCD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9C1A0-DFED-5B47-EEEE-E626729C9F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DD387-908F-DC5F-DD2D-4694154AF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39C54-0C58-EF52-AF48-9236E66A6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69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3327A-BBC3-810B-FA78-499ACF1B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5931B-CC56-BBF5-C609-845076199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602FE-5ED2-E4A8-C12E-2C7F7E0F1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DFF73-55E3-DC00-F8F7-E94CAE63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3A679-3A6D-761E-C830-D7BCB06D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1DD29-DFF7-4AF0-C93F-B8D086E2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7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67D38-6522-F869-9E2C-092D37E53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676F8B-8E19-C81F-BE3B-D0580AA43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7183E-37F9-456F-BE9B-112D702B0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8B042-3192-35FE-4BCE-A74E5584D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A0E98-5D72-12FC-C306-75F44AE7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7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64BE3E-53E1-F5C1-2940-4A0653AAB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DDB92-BE1F-734C-0685-F9991B1BC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2B5B8-FAA8-2332-1072-E4664882B7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99D882-3121-4548-B59D-9CEBC2377A2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ABED9-5080-EC70-5307-99B0766C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FE503-1C2E-D0FF-3607-8F31B3C9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D2DD18-EEF1-4F86-B916-1ECD567E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57CA6E8-FA88-41B9-BB7A-FF850AE1C2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0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862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627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86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2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A829E0-9F89-4A24-B84C-5820D8081E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122B6B2-B936-41EF-A9E6-49E9AC99F3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2744"/>
            <a:ext cx="12192000" cy="24987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6518875-E6DC-4291-B58B-04F6709A0E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" y="4059978"/>
            <a:ext cx="12192000" cy="1081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A9B5DB5-5611-4919-B085-ABE09CCC911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5339"/>
            <a:ext cx="12192000" cy="20026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B798E0-55A4-4902-BBE9-6A2693C0FA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07" y="-95495"/>
            <a:ext cx="3813993" cy="17599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854705-0D9A-4851-8186-28E46BCF64F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480917" y="359539"/>
            <a:ext cx="2513561" cy="76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7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A829E0-9F89-4A24-B84C-5820D8081E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122B6B2-B936-41EF-A9E6-49E9AC99F3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2744"/>
            <a:ext cx="12192000" cy="24987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6518875-E6DC-4291-B58B-04F6709A0E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" y="4059978"/>
            <a:ext cx="12192000" cy="1081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A9B5DB5-5611-4919-B085-ABE09CCC911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5339"/>
            <a:ext cx="12192000" cy="20026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B798E0-55A4-4902-BBE9-6A2693C0FA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96187"/>
            <a:ext cx="3813993" cy="17599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854705-0D9A-4851-8186-28E46BCF64F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9322839" y="402389"/>
            <a:ext cx="2513561" cy="76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2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A98030-5A9B-4761-AC84-D775E9C7B2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AFF9ED7-6835-4BD7-B0F4-148A43B912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07" y="666129"/>
            <a:ext cx="3813993" cy="17599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7289181-269E-420B-A083-08CBD1935E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103546" y="217615"/>
            <a:ext cx="2513561" cy="76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38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7765A9-695E-494C-879A-CCAEE4897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52F3-93B1-4F46-BADE-1B4BA13343A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75CA1-D6A6-4D38-9DE2-50958B175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E50A3-098C-4739-A19F-6FFD1DE3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748E-28A4-41BC-8E0D-E58ECB7C8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8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E1384-D1CB-41C1-98F2-30CD180CDE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F4CA1-70FC-495F-9BA2-C08BDD10BC47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5FE1E-AFDE-439A-9264-C92E2D51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DD4B2-02C7-498A-8EF5-D160DE30A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BECE4-B651-490C-B489-78CF45CE94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4988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D3C7B-94ED-47DC-8292-A432F0F5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E89C0-D135-4054-B608-A891180DB737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5B5BD-5C4E-49E2-A884-6F5AE7089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1E5B2-9BCC-46EB-949A-23A3FDC1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2D1CB-1BB0-4495-A66A-63B22BD11A0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06894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1E681-A70D-43E3-8F78-A9FDD0953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6BEF9-EC97-4C35-BED2-D660205867A8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4C1-FAF9-4036-B829-B9A4EDE4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73837-2100-4AAB-96AC-C7F07EB77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9D775-A99F-4B8C-96F5-3FF92EBF65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2239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7A808-C68B-4901-86C8-B762292EF5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A5FB5-345A-40EC-9D66-2B4839C0E70B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0CB5D-05DA-458D-9DA6-3279187D4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233FC-25E0-45CB-883D-C34D91F0C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1C748-3EE9-4F6A-887D-557ED5DCBE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03768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35690-CF59-45EB-A31B-1AA741A9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8DD0-C88F-4DFE-881E-DE0E2BB892FA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05ACB-382F-4121-BA9F-D4DA236C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F5B6E-BB41-49B0-88CE-BFF30F720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674D6-4451-4A4A-9767-49B0270C00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9512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D0103-BAFC-4460-A68F-A534D170AB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B4F41-1EA6-4452-AB0E-84B970E36357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715DD-BA6C-4147-8E72-B75CB4250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B3AF8-8822-407E-B76B-F5594BE8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06DCB-33C9-4B86-95DC-C394615C97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23835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AC7A6-982A-480A-8D75-B16293610E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60BC9-BA04-4AAF-840D-1DC2F98E8170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78D3-E861-4645-AC09-CB022660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362D9-D549-4D56-972D-4E7EFC8F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B8FBA-C714-43EC-BC69-2F47144DAE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04567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08125-B316-4CCA-B5EE-62FC4971CD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4C30-B7A7-41B0-88D9-4AFCB6B5A03B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0D1D9-39A3-4C0C-B60A-C8CD9AF80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AF015-ED30-4FD9-94A4-A4E065BE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1437A-19EE-40A0-BE2F-48C6C5A7B5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2031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A5DF4-9964-4807-9B9E-53C61946F5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4075B-4A76-4215-BB5C-19A0BA0150DC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9BAC1-B7C8-4F6B-97CB-6B4693C4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B9871-D5C7-4D25-94BC-8D49B401F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18162-21F1-489C-8E31-104C8F4968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64256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1597E-06E1-44C5-A496-4B7D7CB321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49D21-6C56-4B51-807D-FA145A7A9C18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9E1D9-BEAC-4FD7-A2D9-DA566224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B71DB-CF4E-4EC2-B6D1-C5B3BD07B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B816A-3DD8-441F-8EB7-116481F5EB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71883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D6CD9-E5F5-4AC4-BFFF-F3E1A1ED3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B7F5F-B563-41C3-A492-380D746BF195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E6F24-B9EB-43DF-A06C-F92757109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AEED2-2874-4D01-9A45-C3E00BD6A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00DB3-7EBC-445D-86F7-B04F7E6F84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7197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81A6-B002-4EE8-9292-6460E03DD8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43218-D63D-4EA1-B6E0-281E688337AA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CC937-7728-43C9-8449-80B858E5C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00D0E-DFEA-405E-AAE7-506D36FD5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B6D74-8155-493D-9FC7-8AAECFB7A9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11760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B7F44-F68D-425F-B0B3-E71955A2EA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84D51-0F4F-4DA9-A46B-1118577CF457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C51D9-BAA8-4A8E-84CD-A29A2B0E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7303C-C270-4B98-BB14-EFA796E2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A2820-3DF3-49A1-8194-E1488C7396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04117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FE4B3-C42B-48E3-9DFB-4A6348E838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1917A-8447-4AAE-88BF-B4D78080F5D2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2874D-7AC9-4248-B513-43520ABE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BB851-84D6-42C8-81B6-8CE07DD42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18A4E-8C26-4269-BC92-96D5427537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04777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AB172-54DB-4B46-94E1-90D8A6C2D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56B57-3B09-460A-B06D-B3F272EF9186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DAFF1-3E69-474C-A0F4-9D5518632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0D0F7-1A94-4098-B61C-DB0D67281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E3BA-B9E0-4C7A-B7F4-38C1C84988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260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96679-B28E-415A-A110-7AEAE378FF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F392A-0EC4-45FC-847B-0ACA27B73105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1B35F-BF55-4BF5-9FD0-6CFE994C0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228D5-E76A-48CD-A387-21B730C43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2642F-AF4C-4E57-8489-A37154600B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44887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C33A0-D127-473E-B5A0-BAAF45BD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48DB7-3DF3-41C4-95D5-862BC8C327E3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0762E-3907-4F90-A18E-226608449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DB8BC-8469-4DFC-ADEC-2857E6BC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924C6-3C5F-4576-8E89-341E3C602F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88154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AD938-5CBF-447F-AC43-C99F940D8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E234D-021A-45CA-B236-295919FC36AB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0E23C-F989-4F19-BCB8-88004C31C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4C802-C8FA-4AE2-8FFE-43E73F225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DB07F-F4B4-4569-9537-CEC71CCE18A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3647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AE75E-C4E2-44BE-B03A-AC11980A9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EB1C5-D2A3-4C1A-90A6-BAC6785BA6FA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98E57-3323-4F6A-8B49-C1584FC1D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F54DC-D099-43F5-AD3F-FF66CCD2D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CA83E-13C4-411F-B22A-1EF1EB8723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90922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89AA9-D1D9-4AB6-9257-48BD196BDF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92042-9D6D-4D40-A079-2DC944375A36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44A28-494E-4C93-8963-9E34B7A59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F7F2-8E7B-4A2A-A9E0-1599936B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01573-BA81-4A55-8FC9-83CFB87DD8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96468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F3422-78C0-42EE-9D21-E3AABB2713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6D3A4-BB9C-4725-A1EB-0668DE411C50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FDC6C-EB1C-42C6-B73B-AE6688C9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552E8-FAF1-4291-9135-AA926084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8A6F6-912D-4E12-907C-804425F3C4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6854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82898-DE3E-41FB-8CDF-3BD03F0820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759B4-B471-4578-B1C6-EBD9840A03DE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DA427-14DD-49D6-9726-8D4F883B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5A729-98A0-465F-8BE3-22D8F65D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77D4B-C715-4946-95DA-5BEAB94305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0667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3D702-8898-4BC8-AC17-234DF100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33AF2-5844-4484-B0B1-E0682B84FFA7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686EA-08E0-46F4-848F-46F16E156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325C3-F11D-400D-9984-3E1F7135D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C818F-E49C-4EA1-823E-76D2623BDE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5949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4BB46-0D98-4AA2-BE5F-598D0ED815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F6569-3B56-4B32-919F-FAE938D7FCB4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1F1C1-0718-4DC4-845C-CEBD45042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A13D7-7F15-4919-A0BB-534B072CE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88857-4E8A-4275-B92A-5CC288B1CD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7009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04F64-D410-4481-B33E-321289911D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35443-88ED-4F2E-B9E4-DFD221E171EF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81881-046C-43A6-AB4D-FC63AA8A3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9305C-771B-4E9A-A574-6A91DD315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0F00E-763D-4C17-866F-90904B9625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844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675D3-0FF8-4533-8F9A-E40A91306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E74F7-B064-41B6-B756-2431564A03E5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E6965-7D47-49C6-9DCE-34E7EA59C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01662-7447-4223-8F79-F20387809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6B4B-00E7-487E-915B-6A0E89F5CE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89629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C2DF7-C1B3-45D7-8020-1A3AB9F3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324F9-1608-4381-8C61-B27F8A48EB6E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5EA4F-E3AB-49F7-B976-F92802FA9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5ECE5-466D-4D0D-AFE8-51B76A5CE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77A61-CAEC-40D5-8CDC-5682F8EF54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16484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B6D39-856C-450C-AEB6-76F13EA5B0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E2AF6-7173-448B-AE64-F8EB7BF9DE93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68CDF-A7D9-47E4-99B6-3A4D9292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FD417-E080-4076-A3F3-C33AD675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F7192-53D7-40C2-8562-9BFEDCC717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70756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30AF8-B4F6-4F2B-A60F-EF7C5F51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2B644-8C33-4524-B6B1-6337E7245957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E683-7D33-43C3-B2C4-21D028326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C232B-A5F6-4D74-88EF-D2C9E4DB6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7E476-7856-48D7-A491-72FE49D675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9110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CD9BB-51C7-48CD-8E7D-4D6A26E568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87CE6-3EFC-418D-B7A9-D72E072DEC4A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4DCFC-154C-4023-AE55-91E020943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CC443-5391-4DBD-9B1A-F093C177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3401-42F2-430A-808D-AA55B509BB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9360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AF648-37F0-4746-A6D0-3A26C906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FECE6-2F62-40B2-A655-174C4AE95A45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8B7BF-E15B-459F-9B24-CABDBE6AC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9CCDE-ED69-44D7-A3C4-1F7A4586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9CE17-7BC8-463F-B47F-5835551E05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58804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7362C-CB90-4E6E-B07C-B6E73C4E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BA8A7-147A-4FD2-A64D-A133A2CC117E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79E34-F8D3-46B5-ADFD-85902280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06E1C-1099-4D6A-8E3F-6FB97EEB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F75DE-9BE2-4858-8A9D-7EBA86CDC6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5811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8E2286-5E4A-4E4B-A23C-1B6359CA40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389F6-DC7C-4073-905A-66393AE13F08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418D9C-F37F-484E-BB26-B551BD06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E6E708-DCD2-4E6C-B9CF-E81DB60CB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EBC59-2DC3-44AD-96E7-87DCBF2635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2581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382658-25C4-4ADB-B3FB-87BC1F7DA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0BA8D-5DFF-4B96-9D07-4125AA32DCEB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A71A1A-E3DA-436B-B982-F0BA15855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FEE06-4FAE-45E9-91A8-D685F5B4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6133E-01A4-4B97-A539-39B26586E6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8869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5BDC36-4FA8-4C2A-A538-EB4F826E8B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A04C3-BD57-400B-9FAD-C1FE42F6CAD1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542540-6A10-4303-BBED-6B58EAA3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DF636-F5BA-40FF-8B4C-68251789E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A11A0-54F3-470E-B671-A6513A8CAD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8459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BF3956-85C6-4610-BD17-50614D22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EA2B6-D25F-4222-BC22-EDA78E6E76F8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1769A-FC74-4E21-A4FA-EB775041D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604DC-959B-4561-942C-74CA1E0C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76417-F682-456C-80BC-33010CBA8C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49714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F7573A-AF66-4BA0-A48D-4A8D8839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777BD-19C0-4552-A74D-873899FD7824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7F3B39-797E-4F1D-903D-46AE2A705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7928D-4BA3-44A2-B3F0-1B0FD37B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427AB-0BA9-4660-B0CA-152CE8C212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43835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EEF66-4899-496A-A663-FF3DE2A7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8A064-5C4F-41E7-AD49-5B8B73F0DB0D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E07CC-0547-4293-B6BF-D81D2DB2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8EFA6-68EC-459F-84C4-2C96E7F6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97E20-2F53-4064-AA7B-0360E7AB1B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4465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0B214-41FC-42C4-AF56-326A1BCB13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000CD-5612-4859-853B-A70B9173C974}" type="datetimeFigureOut">
              <a:rPr lang="en-GB"/>
              <a:pPr>
                <a:defRPr/>
              </a:pPr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763E4-9A20-4BC7-9778-76F91E70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37610-CB34-4D34-B0F1-74070BF29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F1105-3619-4809-8540-7F677DC12A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57551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1799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2208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93647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9837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39301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590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56676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35440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58490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06503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4291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userDrawn="1">
  <p:cSld name="Title and three columns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74A8299-2C2B-4A5F-BA96-4F21A431E3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784" y="-1252330"/>
            <a:ext cx="12262784" cy="81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5270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E88A6150-AD7A-430B-9B44-A8ABB19C84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0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2277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8312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01890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A866FA-27A2-4E71-A212-02EE7F3CAD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408E9-9287-426A-9580-B790F9AA8642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D5413C-54C4-4C7C-B88B-9240C3DB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E4F65E3-F432-4973-A7B4-DC4E74CB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9AC46-4FC8-4AEB-AA17-27BA4CDC0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946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A9A17DC-C974-452E-9293-7B1B1A22CC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2CD67-7F53-4F28-A85D-F46320BFAF83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536DFB3-3002-4423-B525-7A877EA3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3D17D0C-019D-420A-B35F-11E501E9D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D9C48-7A84-41E6-96CC-676E3151E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823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BAE5019-AA56-4EEC-84D8-4636CF7181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11256-D9FE-4767-AC8D-6A686DBF16CF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B1D63DC-A155-419D-ACCE-9B25C437C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5F2D8C-4EB0-4FD2-A909-AF1E0CAE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DA0CF-2AAD-4CB6-B69C-2684D7893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33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FE0F2AF-BDA7-44A6-A955-1FD018CE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FDB3A-095E-46B1-9286-689675BAFACE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EB25F4C-ECB8-4F87-8BAF-7CCCC7B0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70FABF1-1B13-4C7D-85B7-438D13003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38EB5-871F-4870-A030-92E128AE9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33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CDD6C9F-B0C5-495B-AFEB-12E45771F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50AC9-4FCE-4613-84F4-E3F142E9AC9E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3016E9-94E7-4A33-B6DC-4AAE77767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4AB787-689A-4CD4-923B-F9CD884E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A050B-07D8-443D-8A21-90EAC36B3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602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F093F8-75F9-46E1-A85F-99E6B6CD92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D25E7-F7B9-4C0F-A064-D510FA418CB2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917F24-D9E6-4C58-9FE7-8310A63BC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F4C44A4-40D9-4A23-A520-492F89FA4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27FA0-C6C8-4B89-9F09-2E4CBF236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114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76328-82C2-4696-94A6-EAC72098E6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2032D-1058-4DCE-BBB2-B83E8B547660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8B79C-1556-4016-ABA6-BCD9C8F49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480EE-CA87-40C2-BAB6-66AE11345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E584D-D9DA-407D-9BC9-3E24E613E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503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E06F4-BAB4-4DC6-BBFB-D95F9905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C022F-10D2-4394-8FCC-66070E4EAA13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F60F3-9D26-45C6-B42D-4275034F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D71A3-8549-4AB6-9ECC-447F5D31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005FA-0662-4263-BB92-E8651D7BB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715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4C7D8-E59D-4AD0-88BD-0DE279798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BD456E4-C5A1-4446-9F28-B2ABA47CE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71E84B-DCC5-479C-B7CD-4269B31A2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05E5B4-A90B-4162-A9DA-278E7A0B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26FB36-540A-4D93-A579-DD1FA844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91D6DB-B48C-41AF-9EA0-1E598B0E7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94FB70-B608-4CB1-8659-153E0B618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018095-DEAB-4C3D-B38C-F6B28E11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ACB7B2-1E20-4060-9AC8-8B101B20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CD810E-108E-422C-AA43-06CD870C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38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BFA3B1-C7C0-4201-9923-2B3BE125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0D525B-B321-46DA-99DB-0FAF2DA7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7FDFAD-CE43-4E00-881C-2F19B73C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0C5CE9-8CC3-47B8-A47D-4B23E5BD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3E3D81-B975-4CC7-9C94-A2D13412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68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2C19AB-6FE5-47F2-AFCD-400E3AE9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B96CBC-67AC-412A-9927-B93ACE2CD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DF03FA-96FC-4C12-A32F-F049A478F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F2DFD9-9410-4027-81B2-E2216FDC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9E7092-2070-4160-82FE-9F7E0CB1B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C2229D-E284-47AB-B592-E64ACE3CC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96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70141E-E57A-46FF-802C-CFCF0DDC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EE1394-C1A7-4E18-8DA4-2671B40D8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D73A5B-E846-4193-BA8D-71AFE189B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EAD0191-4329-4F0C-8199-00B61A6B0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4C19F1-8A7F-4511-853D-2C68396D39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9B38879-CDDE-460C-92B1-1701ACCE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BB2402-4D0A-4A09-9500-2D11ECD3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3B04A97-AB7D-4767-88BD-4F9F1A592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50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1F65EC-5BB7-4E69-A94E-D8D359A4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A2DF3A-1366-4A70-8E6B-E621A1095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8C1C0E-E9D9-40F1-AE5C-6DCF2051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5D2EB2-8368-465C-AF19-79DE3A33A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0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1F7A4D2-5EEF-4C6F-A220-8446E7CF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A5FE026-004D-4AB0-BEAE-9CE433F2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0D8451-726C-49FD-9BDD-35C824A6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6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B40866-E60E-41A5-8EE4-05343952C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94CF5F-A81D-4049-9F06-0591C149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FC853D-467A-47A3-A887-E562C548C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61D2B1-4BCC-4FCC-AAD0-C611D9FE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65F8E4-C432-4AD5-AA85-FE014242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E67D27-7907-4A04-AC01-F6EE3EDB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20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CFF5D5-D3EE-44CF-8A37-4F1EDDAF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FB31554-FD50-4E35-BF07-FD5D51CEB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188E01-ECD8-404C-BC9C-F41BFF49E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8239B8-61C2-40D0-8834-643832C7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8A9BD3-45FE-4F10-B7A7-90A1E25D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5C2842-BF70-4A12-BC18-86D5E082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32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1187C-AE60-4996-81DC-C7E25A05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EE01A5-8FE4-405B-A5E6-DA8EC0068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B16795-8776-415B-B3A6-67AFCBA6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469777-E33C-4FEB-895B-C0F2487B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CCB0CA-BD01-4E4E-85A0-E9BF46FB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31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F4D32A-C49E-4263-91B9-320176F30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38467F-EE46-4E58-BAC2-B29DF0D52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3E2255-0E1B-43FA-8807-065C43DCE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A92251-66CF-4458-9062-1B4C492F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EE374F-76E2-46FD-8A5F-4F29D56B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7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32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21D4-9D8E-41AB-BDC2-8CA502A9B670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9B1A-D5CD-4394-9DA0-DACD796AB5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9960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42" y="-766119"/>
            <a:ext cx="12499219" cy="76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803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198" y="296562"/>
            <a:ext cx="9737802" cy="656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 flip="none" rotWithShape="1">
          <a:gsLst>
            <a:gs pos="0">
              <a:srgbClr val="FEA4B9"/>
            </a:gs>
            <a:gs pos="84000">
              <a:schemeClr val="accent1">
                <a:lumMod val="45000"/>
                <a:lumOff val="55000"/>
              </a:schemeClr>
            </a:gs>
            <a:gs pos="96000">
              <a:schemeClr val="accent1">
                <a:lumMod val="30000"/>
                <a:lumOff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32828" y="731324"/>
            <a:ext cx="12499219" cy="5990151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21D4-9D8E-41AB-BDC2-8CA502A9B670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9B1A-D5CD-4394-9DA0-DACD796AB5C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-1" r="14429" b="54660"/>
          <a:stretch/>
        </p:blipFill>
        <p:spPr>
          <a:xfrm rot="10800000">
            <a:off x="0" y="-1"/>
            <a:ext cx="12233564" cy="401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2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gradFill flip="none" rotWithShape="1">
          <a:gsLst>
            <a:gs pos="0">
              <a:srgbClr val="FEA4B9"/>
            </a:gs>
            <a:gs pos="84000">
              <a:schemeClr val="accent1">
                <a:lumMod val="45000"/>
                <a:lumOff val="55000"/>
              </a:schemeClr>
            </a:gs>
            <a:gs pos="96000">
              <a:schemeClr val="accent1">
                <a:lumMod val="30000"/>
                <a:lumOff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21D4-9D8E-41AB-BDC2-8CA502A9B670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9B1A-D5CD-4394-9DA0-DACD796AB5C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-1" r="14429" b="54660"/>
          <a:stretch/>
        </p:blipFill>
        <p:spPr>
          <a:xfrm>
            <a:off x="-20782" y="2840185"/>
            <a:ext cx="12233564" cy="401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D5C0FA-6A49-4684-8B71-D7A9C2C26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926B019-51AA-4297-AB38-6178619FC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F17FAA-0B9C-4224-A052-0005E24A98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FF0A8E-8C82-484D-8CD5-1A595B231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432315-C7F9-4EF9-A773-BF7A6C3F4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6034"/>
      </p:ext>
    </p:extLst>
  </p:cSld>
  <p:clrMapOvr>
    <a:masterClrMapping/>
  </p:clrMapOvr>
  <p:transition spd="slow">
    <p:push dir="u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7FE604-9CAC-4738-B9D5-3E68A55D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97712C-2192-4A92-8DB6-BA7088887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5083B4-B3B2-4DE3-9635-DE05C1770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6143E8-FCD5-42F5-BED3-BF3B077C9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BB3647-E517-4589-930D-C556B955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26476"/>
      </p:ext>
    </p:extLst>
  </p:cSld>
  <p:clrMapOvr>
    <a:masterClrMapping/>
  </p:clrMapOvr>
  <p:transition spd="slow">
    <p:push dir="u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3110D5-A9A6-4564-A09F-56C6A82B1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F5EB18-9448-454C-BE71-9FB044F91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31CC2C-C772-4FB6-9F72-8880012103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C8815B-602B-4B56-98C8-6B59346EA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BDD50A-A6F7-4CB1-A997-96FBC6783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620419"/>
      </p:ext>
    </p:extLst>
  </p:cSld>
  <p:clrMapOvr>
    <a:masterClrMapping/>
  </p:clrMapOvr>
  <p:transition spd="slow">
    <p:push dir="u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4686E-8225-45C5-B156-9F867F6B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A4158-8057-4644-BDEF-FB6C6DEC1D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7AF498D-64BA-43B2-BB1B-6B5D6D5A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E2D890-3E35-4638-BCF7-99C950A15E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B3F9E0-EDC1-455C-A7FC-A6FDB6E06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F2D6FF-6BBD-45E6-A0AB-2B22B5520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91817"/>
      </p:ext>
    </p:extLst>
  </p:cSld>
  <p:clrMapOvr>
    <a:masterClrMapping/>
  </p:clrMapOvr>
  <p:transition spd="slow">
    <p:push dir="u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3FC38-5EE0-41BC-B56E-376DDFB3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246F75-6A92-4EE9-A577-F29E200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5E91629-8B03-4AB6-8DF5-04E6D0070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D3911F6-257D-4910-B0F1-376D3D3EE7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F3AAA48-F43F-4585-88D1-8E8F15F0F1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C0F338A-10F5-41DD-B47E-C8D38EACE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4A442ED-E340-4CAC-9981-FDA897A45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7A56A01-BD25-436D-ADD5-392EA5DB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764482"/>
      </p:ext>
    </p:extLst>
  </p:cSld>
  <p:clrMapOvr>
    <a:masterClrMapping/>
  </p:clrMapOvr>
  <p:transition spd="slow">
    <p:push dir="u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B3DE7-FD34-47A8-A6BB-1ADB4F91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E634CA4-C82F-4905-A2CC-68F44714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8857854-32B2-4A75-A85B-6F42680D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B2E7028-0F2D-4371-9622-EFC30162F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286074"/>
      </p:ext>
    </p:extLst>
  </p:cSld>
  <p:clrMapOvr>
    <a:masterClrMapping/>
  </p:clrMapOvr>
  <p:transition spd="slow">
    <p:push dir="u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273DAF3-3380-463D-8A66-3BAA578F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81540A-4F39-4747-832F-E6ECEB6E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57B738-47CB-46F1-8FF5-6F64E3D6E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088951"/>
      </p:ext>
    </p:extLst>
  </p:cSld>
  <p:clrMapOvr>
    <a:masterClrMapping/>
  </p:clrMapOvr>
  <p:transition spd="slow">
    <p:push dir="u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998E4B-F379-46A6-A8A2-CC5A26D34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29259-7609-466D-9224-9093510D7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823AA8F-4B2F-44E8-8151-A4FF84BBF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31A431-AE15-4C58-91D6-42146D6C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72BD5F-90CF-4658-8418-5DEBBF4C8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43B4881-A1A2-499C-90D5-DAC4C4E3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902496"/>
      </p:ext>
    </p:extLst>
  </p:cSld>
  <p:clrMapOvr>
    <a:masterClrMapping/>
  </p:clrMapOvr>
  <p:transition spd="slow">
    <p:push dir="u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C4B813-FF61-4E13-8610-8F09914B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9AC2FE9-7837-4554-89B4-0B7086ECB8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FF3AC1-F592-4341-A726-10ED31322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10580E-615B-4933-B876-68100F0697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F20B4A-17C1-4897-8864-7CF22BA8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7FBDC6-75C6-49A1-95AC-902A0FEB9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777777"/>
      </p:ext>
    </p:extLst>
  </p:cSld>
  <p:clrMapOvr>
    <a:masterClrMapping/>
  </p:clrMapOvr>
  <p:transition spd="slow">
    <p:push dir="u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18141D-1912-4232-9B9B-193C25B6E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3900371-0FC6-4F0C-B401-9A6B47844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49321E-3F37-4646-9C64-E64DC01B13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08E6A3-BD4B-4F08-BAEB-C4FAECABC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A37F07-2D83-4394-900A-A42BC09D9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098948"/>
      </p:ext>
    </p:extLst>
  </p:cSld>
  <p:clrMapOvr>
    <a:masterClrMapping/>
  </p:clrMapOvr>
  <p:transition spd="slow">
    <p:push dir="u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462175-1460-4400-8E89-5622239A40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25E5E8-844D-4D63-A8C0-4E502A731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643901-3E86-4E5D-A658-308D58F9D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EBF2C1-3FF8-429B-9883-F269DFF9E76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9401C2-F27D-4367-9FEC-C5A81C83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397F8C-8EA9-4399-AA51-1EE6B1C2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5D55DA-5856-4D79-8BE6-74AC577A0A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10058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9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41.xml"/><Relationship Id="rId34" Type="http://schemas.openxmlformats.org/officeDocument/2006/relationships/slideLayout" Target="../slideLayouts/slideLayout54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53.xml"/><Relationship Id="rId38" Type="http://schemas.openxmlformats.org/officeDocument/2006/relationships/slideLayout" Target="../slideLayouts/slideLayout58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52.xml"/><Relationship Id="rId37" Type="http://schemas.openxmlformats.org/officeDocument/2006/relationships/slideLayout" Target="../slideLayouts/slideLayout57.xml"/><Relationship Id="rId40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51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slideLayout" Target="../slideLayouts/slideLayout50.xml"/><Relationship Id="rId35" Type="http://schemas.openxmlformats.org/officeDocument/2006/relationships/slideLayout" Target="../slideLayouts/slideLayout55.xml"/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8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55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1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70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85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  <p:sldLayoutId id="2147483748" r:id="rId37"/>
    <p:sldLayoutId id="2147483749" r:id="rId38"/>
    <p:sldLayoutId id="2147483750" r:id="rId39"/>
  </p:sldLayoutIdLst>
  <p:transition spd="slow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BB48B6-9552-4C80-A013-F237408909B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5D6DDD-9ED7-4898-A94F-2D1104140E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9号-创粗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43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9Slide.vn - 2019">
            <a:extLst>
              <a:ext uri="{FF2B5EF4-FFF2-40B4-BE49-F238E27FC236}">
                <a16:creationId xmlns:a16="http://schemas.microsoft.com/office/drawing/2014/main" id="{934742E8-E8D4-4067-961D-F15C7A1B41A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-1604963"/>
            <a:ext cx="1219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16773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2E7B89B-9A3F-4DD2-85AB-FE1B8D4B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41BDCA-78D4-4C6F-84D0-8C14A5330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D16C55-6B68-411C-B155-D5945764C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3C6C5-9E25-4AA0-932E-9A15EDE1951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7C3DA0-FC72-45F2-A13A-57F1D2D79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867D0C-2DF0-454C-BA3F-A563BA3BD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8EAD6-95AE-4900-910D-3A821990CD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66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806" r:id="rId12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F53A21D4-9D8E-41AB-BDC2-8CA502A9B670}" type="datetimeFigureOut">
              <a:rPr lang="zh-CN" altLang="en-US" smtClean="0"/>
              <a:pPr/>
              <a:t>2024/11/11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34939B1A-D5CD-4394-9DA0-DACD796AB5C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744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29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11" Type="http://schemas.openxmlformats.org/officeDocument/2006/relationships/slide" Target="slide6.xml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slide" Target="slide5.xml"/><Relationship Id="rId1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11" Type="http://schemas.openxmlformats.org/officeDocument/2006/relationships/slide" Target="slide3.xml"/><Relationship Id="rId5" Type="http://schemas.openxmlformats.org/officeDocument/2006/relationships/audio" Target="../media/audio2.wav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8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1.png"/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33.png"/><Relationship Id="rId12" Type="http://schemas.openxmlformats.org/officeDocument/2006/relationships/image" Target="../media/image3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11" Type="http://schemas.openxmlformats.org/officeDocument/2006/relationships/slide" Target="slide3.xml"/><Relationship Id="rId5" Type="http://schemas.openxmlformats.org/officeDocument/2006/relationships/audio" Target="../media/audio2.wav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71.xml"/><Relationship Id="rId7" Type="http://schemas.openxmlformats.org/officeDocument/2006/relationships/slide" Target="slide3.xml"/><Relationship Id="rId12" Type="http://schemas.openxmlformats.org/officeDocument/2006/relationships/image" Target="../media/image3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11" Type="http://schemas.openxmlformats.org/officeDocument/2006/relationships/image" Target="../media/image34.png"/><Relationship Id="rId5" Type="http://schemas.openxmlformats.org/officeDocument/2006/relationships/audio" Target="../media/audio2.wav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1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8.xml"/><Relationship Id="rId1" Type="http://schemas.openxmlformats.org/officeDocument/2006/relationships/tags" Target="../tags/tag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6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5.xml"/><Relationship Id="rId6" Type="http://schemas.openxmlformats.org/officeDocument/2006/relationships/diagramData" Target="../diagrams/data1.xml"/><Relationship Id="rId5" Type="http://schemas.microsoft.com/office/2007/relationships/hdphoto" Target="../media/hdphoto1.wdp"/><Relationship Id="rId10" Type="http://schemas.microsoft.com/office/2007/relationships/diagramDrawing" Target="../diagrams/drawing1.xml"/><Relationship Id="rId4" Type="http://schemas.openxmlformats.org/officeDocument/2006/relationships/image" Target="../media/image47.png"/><Relationship Id="rId9" Type="http://schemas.openxmlformats.org/officeDocument/2006/relationships/diagramColors" Target="../diagrams/colors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46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5.xml"/><Relationship Id="rId6" Type="http://schemas.openxmlformats.org/officeDocument/2006/relationships/diagramData" Target="../diagrams/data2.xml"/><Relationship Id="rId5" Type="http://schemas.microsoft.com/office/2007/relationships/hdphoto" Target="../media/hdphoto2.wdp"/><Relationship Id="rId10" Type="http://schemas.microsoft.com/office/2007/relationships/diagramDrawing" Target="../diagrams/drawing2.xml"/><Relationship Id="rId4" Type="http://schemas.openxmlformats.org/officeDocument/2006/relationships/image" Target="../media/image48.png"/><Relationship Id="rId9" Type="http://schemas.openxmlformats.org/officeDocument/2006/relationships/diagramColors" Target="../diagrams/colors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6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5.xml"/><Relationship Id="rId6" Type="http://schemas.openxmlformats.org/officeDocument/2006/relationships/diagramData" Target="../diagrams/data3.xml"/><Relationship Id="rId5" Type="http://schemas.microsoft.com/office/2007/relationships/hdphoto" Target="../media/hdphoto2.wdp"/><Relationship Id="rId10" Type="http://schemas.microsoft.com/office/2007/relationships/diagramDrawing" Target="../diagrams/drawing3.xml"/><Relationship Id="rId4" Type="http://schemas.openxmlformats.org/officeDocument/2006/relationships/image" Target="../media/image48.png"/><Relationship Id="rId9" Type="http://schemas.openxmlformats.org/officeDocument/2006/relationships/diagramColors" Target="../diagrams/colors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3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4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6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8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4.xml"/><Relationship Id="rId6" Type="http://schemas.microsoft.com/office/2007/relationships/hdphoto" Target="../media/hdphoto3.wdp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microsoft.com/office/2007/relationships/hdphoto" Target="../media/hdphoto4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7.png"/><Relationship Id="rId5" Type="http://schemas.openxmlformats.org/officeDocument/2006/relationships/image" Target="../media/image85.png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53" y="2868584"/>
            <a:ext cx="3906727" cy="359481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DCD99C7-E232-436A-A868-F213820D37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16" y="1378528"/>
            <a:ext cx="2316046" cy="20504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1064A7-E85C-4DBB-88AE-BF4CB21F8706}"/>
              </a:ext>
            </a:extLst>
          </p:cNvPr>
          <p:cNvSpPr txBox="1"/>
          <p:nvPr/>
        </p:nvSpPr>
        <p:spPr>
          <a:xfrm>
            <a:off x="4083280" y="2274838"/>
            <a:ext cx="54938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Tự</a:t>
            </a:r>
            <a:r>
              <a:rPr lang="en-US" sz="7200" b="1" dirty="0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nhiên</a:t>
            </a:r>
            <a:r>
              <a:rPr lang="en-US" sz="7200" b="1" dirty="0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và</a:t>
            </a:r>
            <a:r>
              <a:rPr lang="en-US" sz="7200" b="1" dirty="0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xã</a:t>
            </a:r>
            <a:r>
              <a:rPr lang="en-US" sz="7200" b="1" dirty="0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hội</a:t>
            </a:r>
            <a:r>
              <a:rPr lang="en-US" sz="7200" b="1" dirty="0">
                <a:solidFill>
                  <a:srgbClr val="FF000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63500">
                  <a:srgbClr val="F79646">
                    <a:satMod val="175000"/>
                    <a:alpha val="40000"/>
                  </a:srgbClr>
                </a:glow>
              </a:effectLst>
              <a:uLnTx/>
              <a:uFillTx/>
              <a:latin typeface="Coiny" panose="0200090306050006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B22F88-0C1A-4619-B3E0-8848BFBE9868}"/>
              </a:ext>
            </a:extLst>
          </p:cNvPr>
          <p:cNvSpPr/>
          <p:nvPr/>
        </p:nvSpPr>
        <p:spPr>
          <a:xfrm>
            <a:off x="843704" y="0"/>
            <a:ext cx="1050459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>
                  <a:solidFill>
                    <a:srgbClr val="0070C0"/>
                  </a:solidFill>
                </a:ln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CHÀO MỪNG QUÝ THẦY CÔ VÀ CÁC EM HỌC SINH</a:t>
            </a:r>
            <a:endParaRPr lang="en-US" sz="5400" b="1" cap="none" spc="0" dirty="0">
              <a:ln w="0">
                <a:solidFill>
                  <a:srgbClr val="0070C0"/>
                </a:solidFill>
              </a:ln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90CA4B-8276-58BA-0BEC-811267B9EA9D}"/>
              </a:ext>
            </a:extLst>
          </p:cNvPr>
          <p:cNvSpPr txBox="1"/>
          <p:nvPr/>
        </p:nvSpPr>
        <p:spPr>
          <a:xfrm>
            <a:off x="3641557" y="5445519"/>
            <a:ext cx="7234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chemeClr val="accent1"/>
                </a:solidFill>
                <a:latin typeface="+mj-lt"/>
              </a:rPr>
              <a:t>GV: NGUYỄN THỊ THANH TÂM</a:t>
            </a:r>
            <a:endParaRPr lang="en-US" sz="36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785221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04567B-A897-487A-95AC-6CE56A053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6359525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67245 L -2.08333E-7 -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3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87FCFFEC-0BB5-F387-7220-2920F69C46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5" r="12345"/>
          <a:stretch/>
        </p:blipFill>
        <p:spPr>
          <a:xfrm>
            <a:off x="6205287" y="1043393"/>
            <a:ext cx="2409552" cy="319949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E7E6427-F3E8-736D-06DE-D6600ED85E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r="6795"/>
          <a:stretch/>
        </p:blipFill>
        <p:spPr>
          <a:xfrm rot="928165">
            <a:off x="4725535" y="3321572"/>
            <a:ext cx="2550781" cy="29519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2AE68EA-0FD1-2CA2-8437-0991965754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r="4005"/>
          <a:stretch/>
        </p:blipFill>
        <p:spPr>
          <a:xfrm rot="21208351" flipH="1">
            <a:off x="2435089" y="1819947"/>
            <a:ext cx="2680364" cy="2913733"/>
          </a:xfrm>
          <a:prstGeom prst="rect">
            <a:avLst/>
          </a:prstGeom>
        </p:spPr>
      </p:pic>
      <p:pic>
        <p:nvPicPr>
          <p:cNvPr id="23" name="Picture 22">
            <a:hlinkClick r:id="rId7" action="ppaction://hlinksldjump"/>
            <a:extLst>
              <a:ext uri="{FF2B5EF4-FFF2-40B4-BE49-F238E27FC236}">
                <a16:creationId xmlns:a16="http://schemas.microsoft.com/office/drawing/2014/main" id="{D37BD97C-8E81-4241-CB22-A5B0D0CBFD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7918" y="3671604"/>
            <a:ext cx="3032007" cy="1520068"/>
          </a:xfrm>
          <a:prstGeom prst="rect">
            <a:avLst/>
          </a:prstGeom>
        </p:spPr>
      </p:pic>
      <p:pic>
        <p:nvPicPr>
          <p:cNvPr id="1025" name="Picture 1024">
            <a:hlinkClick r:id="rId9" action="ppaction://hlinksldjump"/>
            <a:extLst>
              <a:ext uri="{FF2B5EF4-FFF2-40B4-BE49-F238E27FC236}">
                <a16:creationId xmlns:a16="http://schemas.microsoft.com/office/drawing/2014/main" id="{6899834E-4257-C44B-00DA-A00952B6D5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2656" y="5217392"/>
            <a:ext cx="3452773" cy="1862044"/>
          </a:xfrm>
          <a:prstGeom prst="rect">
            <a:avLst/>
          </a:prstGeom>
        </p:spPr>
      </p:pic>
      <p:pic>
        <p:nvPicPr>
          <p:cNvPr id="1027" name="Picture 1026">
            <a:hlinkClick r:id="rId11" action="ppaction://hlinksldjump"/>
            <a:extLst>
              <a:ext uri="{FF2B5EF4-FFF2-40B4-BE49-F238E27FC236}">
                <a16:creationId xmlns:a16="http://schemas.microsoft.com/office/drawing/2014/main" id="{41BBA4B8-5FA7-C3B3-E8FD-8EFFC1955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20653" y="2682348"/>
            <a:ext cx="3283775" cy="15769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AF8BE8-1261-4886-81C1-25E10D4098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01618" y="-9770"/>
            <a:ext cx="6578154" cy="1694835"/>
          </a:xfrm>
          <a:prstGeom prst="rect">
            <a:avLst/>
          </a:prstGeom>
        </p:spPr>
      </p:pic>
      <p:sp>
        <p:nvSpPr>
          <p:cNvPr id="2" name="Rectangle: Rounded Corners 1">
            <a:hlinkClick r:id="rId14" action="ppaction://hlinksldjump"/>
            <a:extLst>
              <a:ext uri="{FF2B5EF4-FFF2-40B4-BE49-F238E27FC236}">
                <a16:creationId xmlns:a16="http://schemas.microsoft.com/office/drawing/2014/main" id="{F1062205-91F3-4F6F-8816-F70A2011C2A9}"/>
              </a:ext>
            </a:extLst>
          </p:cNvPr>
          <p:cNvSpPr/>
          <p:nvPr/>
        </p:nvSpPr>
        <p:spPr>
          <a:xfrm>
            <a:off x="9579772" y="289007"/>
            <a:ext cx="2053428" cy="548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rPr>
              <a:t>Học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rPr>
              <a:t>tiếp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0430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247F8-DA93-0786-0FA4-EC02125FAC2B}"/>
              </a:ext>
            </a:extLst>
          </p:cNvPr>
          <p:cNvGrpSpPr/>
          <p:nvPr/>
        </p:nvGrpSpPr>
        <p:grpSpPr>
          <a:xfrm>
            <a:off x="415225" y="4688590"/>
            <a:ext cx="5632627" cy="1288257"/>
            <a:chOff x="311419" y="3516443"/>
            <a:chExt cx="4224470" cy="966193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41DE1E8-5315-AAD2-A062-33E7A87C4583}"/>
                </a:ext>
              </a:extLst>
            </p:cNvPr>
            <p:cNvGrpSpPr/>
            <p:nvPr/>
          </p:nvGrpSpPr>
          <p:grpSpPr>
            <a:xfrm>
              <a:off x="619802" y="3516443"/>
              <a:ext cx="3916087" cy="966193"/>
              <a:chOff x="129538" y="128016"/>
              <a:chExt cx="11932920" cy="1710782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6AE021BD-C32E-B18C-90F1-58C6F7A9D692}"/>
                  </a:ext>
                </a:extLst>
              </p:cNvPr>
              <p:cNvSpPr/>
              <p:nvPr/>
            </p:nvSpPr>
            <p:spPr>
              <a:xfrm>
                <a:off x="129538" y="128016"/>
                <a:ext cx="11932920" cy="1710782"/>
              </a:xfrm>
              <a:custGeom>
                <a:avLst/>
                <a:gdLst>
                  <a:gd name="connsiteX0" fmla="*/ 0 w 11932920"/>
                  <a:gd name="connsiteY0" fmla="*/ 0 h 1710782"/>
                  <a:gd name="connsiteX1" fmla="*/ 11932920 w 11932920"/>
                  <a:gd name="connsiteY1" fmla="*/ 0 h 1710782"/>
                  <a:gd name="connsiteX2" fmla="*/ 11932920 w 11932920"/>
                  <a:gd name="connsiteY2" fmla="*/ 1710782 h 1710782"/>
                  <a:gd name="connsiteX3" fmla="*/ 0 w 11932920"/>
                  <a:gd name="connsiteY3" fmla="*/ 1710782 h 1710782"/>
                  <a:gd name="connsiteX4" fmla="*/ 0 w 11932920"/>
                  <a:gd name="connsiteY4" fmla="*/ 0 h 1710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2" fill="none" extrusionOk="0">
                    <a:moveTo>
                      <a:pt x="0" y="0"/>
                    </a:moveTo>
                    <a:cubicBezTo>
                      <a:pt x="3894799" y="-133017"/>
                      <a:pt x="6957242" y="-123057"/>
                      <a:pt x="11932920" y="0"/>
                    </a:cubicBezTo>
                    <a:cubicBezTo>
                      <a:pt x="11783098" y="305961"/>
                      <a:pt x="11937928" y="1228183"/>
                      <a:pt x="11932920" y="1710782"/>
                    </a:cubicBezTo>
                    <a:cubicBezTo>
                      <a:pt x="6069223" y="1708581"/>
                      <a:pt x="2854444" y="1581011"/>
                      <a:pt x="0" y="1710782"/>
                    </a:cubicBezTo>
                    <a:cubicBezTo>
                      <a:pt x="65818" y="1170728"/>
                      <a:pt x="34011" y="358263"/>
                      <a:pt x="0" y="0"/>
                    </a:cubicBezTo>
                    <a:close/>
                  </a:path>
                  <a:path w="11932920" h="1710782" stroke="0" extrusionOk="0">
                    <a:moveTo>
                      <a:pt x="0" y="0"/>
                    </a:moveTo>
                    <a:cubicBezTo>
                      <a:pt x="5260551" y="-157587"/>
                      <a:pt x="8849332" y="-63908"/>
                      <a:pt x="11932920" y="0"/>
                    </a:cubicBezTo>
                    <a:cubicBezTo>
                      <a:pt x="11891756" y="253093"/>
                      <a:pt x="11930346" y="1163210"/>
                      <a:pt x="11932920" y="1710782"/>
                    </a:cubicBezTo>
                    <a:cubicBezTo>
                      <a:pt x="7499845" y="1609784"/>
                      <a:pt x="2568714" y="1831838"/>
                      <a:pt x="0" y="1710782"/>
                    </a:cubicBezTo>
                    <a:cubicBezTo>
                      <a:pt x="119147" y="1238173"/>
                      <a:pt x="102200" y="813820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Arial"/>
                    <a:sym typeface="Arial"/>
                  </a:rPr>
                  <a:t>*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E67C09E-5B64-8E22-83EA-FD73AE7E5C59}"/>
                  </a:ext>
                </a:extLst>
              </p:cNvPr>
              <p:cNvSpPr txBox="1"/>
              <p:nvPr/>
            </p:nvSpPr>
            <p:spPr>
              <a:xfrm>
                <a:off x="2265664" y="337176"/>
                <a:ext cx="7595217" cy="1226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5400" b="1" i="0" u="none" strike="noStrike" kern="1200" cap="none" spc="0" normalizeH="0" baseline="0" noProof="0" dirty="0" err="1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Bắt</a:t>
                </a:r>
                <a:r>
                  <a:rPr kumimoji="0" lang="en-US" altLang="en-US" sz="5400" b="1" i="0" u="none" strike="noStrike" kern="1200" cap="none" spc="0" normalizeH="0" baseline="0" noProof="0" dirty="0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5400" b="1" i="0" u="none" strike="noStrike" kern="1200" cap="none" spc="0" normalizeH="0" baseline="0" noProof="0" dirty="0" err="1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mạch</a:t>
                </a:r>
                <a:endParaRPr kumimoji="0" lang="en-US" altLang="en-US" sz="5400" b="1" i="0" u="none" strike="noStrike" kern="1200" cap="none" spc="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048999A-CCF7-9903-4990-EE04A70A2F51}"/>
                </a:ext>
              </a:extLst>
            </p:cNvPr>
            <p:cNvGrpSpPr/>
            <p:nvPr/>
          </p:nvGrpSpPr>
          <p:grpSpPr>
            <a:xfrm>
              <a:off x="311419" y="3516443"/>
              <a:ext cx="918025" cy="912332"/>
              <a:chOff x="314258" y="3228962"/>
              <a:chExt cx="1228335" cy="1224365"/>
            </a:xfrm>
          </p:grpSpPr>
          <p:grpSp>
            <p:nvGrpSpPr>
              <p:cNvPr id="31" name="Google Shape;3605;p43">
                <a:extLst>
                  <a:ext uri="{FF2B5EF4-FFF2-40B4-BE49-F238E27FC236}">
                    <a16:creationId xmlns:a16="http://schemas.microsoft.com/office/drawing/2014/main" id="{2662C93B-D5C8-AC43-6CFA-6A38D5E88B59}"/>
                  </a:ext>
                </a:extLst>
              </p:cNvPr>
              <p:cNvGrpSpPr/>
              <p:nvPr/>
            </p:nvGrpSpPr>
            <p:grpSpPr>
              <a:xfrm>
                <a:off x="314258" y="3228962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32" name="Google Shape;3606;p43">
                  <a:extLst>
                    <a:ext uri="{FF2B5EF4-FFF2-40B4-BE49-F238E27FC236}">
                      <a16:creationId xmlns:a16="http://schemas.microsoft.com/office/drawing/2014/main" id="{816A1477-8C8A-7B38-3A9B-7BD9B1785152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" name="Google Shape;3607;p43">
                  <a:extLst>
                    <a:ext uri="{FF2B5EF4-FFF2-40B4-BE49-F238E27FC236}">
                      <a16:creationId xmlns:a16="http://schemas.microsoft.com/office/drawing/2014/main" id="{B6157954-3E70-21D1-BBFF-65DA830EE862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8544890-1B4B-6663-ADA6-78801922CC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048" t="-1048" r="31571" b="50944"/>
              <a:stretch/>
            </p:blipFill>
            <p:spPr>
              <a:xfrm>
                <a:off x="610075" y="3389084"/>
                <a:ext cx="858567" cy="927750"/>
              </a:xfrm>
              <a:prstGeom prst="rect">
                <a:avLst/>
              </a:prstGeom>
            </p:spPr>
          </p:pic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FF1D0E-F169-B9EC-94CE-787B6E3F2A49}"/>
              </a:ext>
            </a:extLst>
          </p:cNvPr>
          <p:cNvGrpSpPr/>
          <p:nvPr/>
        </p:nvGrpSpPr>
        <p:grpSpPr>
          <a:xfrm>
            <a:off x="6245508" y="2307668"/>
            <a:ext cx="5826497" cy="1360987"/>
            <a:chOff x="4684130" y="1730750"/>
            <a:chExt cx="4369873" cy="102074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5D587AB-459C-A11B-5BD7-B79D0C20355C}"/>
                </a:ext>
              </a:extLst>
            </p:cNvPr>
            <p:cNvGrpSpPr/>
            <p:nvPr/>
          </p:nvGrpSpPr>
          <p:grpSpPr>
            <a:xfrm>
              <a:off x="5066055" y="1785298"/>
              <a:ext cx="3987948" cy="966192"/>
              <a:chOff x="129540" y="128016"/>
              <a:chExt cx="11932920" cy="1710781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9CFA3DB-B7F3-2597-BB00-5E7732F62336}"/>
                  </a:ext>
                </a:extLst>
              </p:cNvPr>
              <p:cNvSpPr/>
              <p:nvPr/>
            </p:nvSpPr>
            <p:spPr>
              <a:xfrm>
                <a:off x="129540" y="128016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3894799" y="-133017"/>
                      <a:pt x="6957242" y="-123057"/>
                      <a:pt x="11932920" y="0"/>
                    </a:cubicBezTo>
                    <a:cubicBezTo>
                      <a:pt x="11781855" y="306264"/>
                      <a:pt x="11935788" y="1228254"/>
                      <a:pt x="11932920" y="1710781"/>
                    </a:cubicBezTo>
                    <a:cubicBezTo>
                      <a:pt x="6069223" y="1708580"/>
                      <a:pt x="2854444" y="1581010"/>
                      <a:pt x="0" y="1710781"/>
                    </a:cubicBezTo>
                    <a:cubicBezTo>
                      <a:pt x="66034" y="1169151"/>
                      <a:pt x="34881" y="356270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5260551" y="-157587"/>
                      <a:pt x="8849332" y="-63908"/>
                      <a:pt x="11932920" y="0"/>
                    </a:cubicBezTo>
                    <a:cubicBezTo>
                      <a:pt x="11890298" y="255585"/>
                      <a:pt x="11929257" y="1165646"/>
                      <a:pt x="11932920" y="1710781"/>
                    </a:cubicBezTo>
                    <a:cubicBezTo>
                      <a:pt x="7499845" y="1609783"/>
                      <a:pt x="2568714" y="1831837"/>
                      <a:pt x="0" y="1710781"/>
                    </a:cubicBezTo>
                    <a:cubicBezTo>
                      <a:pt x="119464" y="1236510"/>
                      <a:pt x="102617" y="813765"/>
                      <a:pt x="0" y="0"/>
                    </a:cubicBezTo>
                    <a:close/>
                  </a:path>
                </a:pathLst>
              </a:custGeom>
              <a:solidFill>
                <a:schemeClr val="bg2">
                  <a:alpha val="80000"/>
                </a:scheme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Arial"/>
                    <a:sym typeface="Arial"/>
                  </a:rPr>
                  <a:t>*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649C732-004C-7D6C-65CE-4829F0F70DA0}"/>
                  </a:ext>
                </a:extLst>
              </p:cNvPr>
              <p:cNvSpPr txBox="1"/>
              <p:nvPr/>
            </p:nvSpPr>
            <p:spPr>
              <a:xfrm>
                <a:off x="2500981" y="319207"/>
                <a:ext cx="8670882" cy="1226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5400" b="1" i="0" u="none" strike="noStrike" kern="1200" cap="none" spc="0" normalizeH="0" baseline="0" noProof="0" dirty="0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Long </a:t>
                </a:r>
                <a:r>
                  <a:rPr kumimoji="0" lang="en-US" altLang="en-US" sz="5400" b="1" i="0" u="none" strike="noStrike" kern="1200" cap="none" spc="0" normalizeH="0" baseline="0" noProof="0" dirty="0" err="1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mạch</a:t>
                </a:r>
                <a:endParaRPr kumimoji="0" lang="en-US" altLang="en-US" sz="5400" b="1" i="0" u="none" strike="noStrike" kern="1200" cap="none" spc="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8B3C73C-0893-2677-C26E-8B9FC91D519E}"/>
                </a:ext>
              </a:extLst>
            </p:cNvPr>
            <p:cNvGrpSpPr/>
            <p:nvPr/>
          </p:nvGrpSpPr>
          <p:grpSpPr>
            <a:xfrm>
              <a:off x="4684130" y="1730750"/>
              <a:ext cx="990103" cy="988223"/>
              <a:chOff x="5304987" y="1743054"/>
              <a:chExt cx="1228335" cy="1224365"/>
            </a:xfrm>
          </p:grpSpPr>
          <p:grpSp>
            <p:nvGrpSpPr>
              <p:cNvPr id="34" name="Google Shape;3605;p43">
                <a:extLst>
                  <a:ext uri="{FF2B5EF4-FFF2-40B4-BE49-F238E27FC236}">
                    <a16:creationId xmlns:a16="http://schemas.microsoft.com/office/drawing/2014/main" id="{A424AC23-4803-A0CF-8B44-81C546CA3F45}"/>
                  </a:ext>
                </a:extLst>
              </p:cNvPr>
              <p:cNvGrpSpPr/>
              <p:nvPr/>
            </p:nvGrpSpPr>
            <p:grpSpPr>
              <a:xfrm>
                <a:off x="5304987" y="1743054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35" name="Google Shape;3606;p43">
                  <a:extLst>
                    <a:ext uri="{FF2B5EF4-FFF2-40B4-BE49-F238E27FC236}">
                      <a16:creationId xmlns:a16="http://schemas.microsoft.com/office/drawing/2014/main" id="{BB6DB16E-CDF7-4B0C-C268-06F609239B4D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Google Shape;3607;p43">
                  <a:extLst>
                    <a:ext uri="{FF2B5EF4-FFF2-40B4-BE49-F238E27FC236}">
                      <a16:creationId xmlns:a16="http://schemas.microsoft.com/office/drawing/2014/main" id="{98D30DBD-10AF-ABC5-6219-AC7556A498B1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243B3E65-C1EA-31F0-BD68-0A91D87EA5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354" t="-1449" r="-735" b="51345"/>
              <a:stretch/>
            </p:blipFill>
            <p:spPr>
              <a:xfrm rot="21281818">
                <a:off x="5421313" y="1921213"/>
                <a:ext cx="884835" cy="956135"/>
              </a:xfrm>
              <a:prstGeom prst="rect">
                <a:avLst/>
              </a:prstGeom>
            </p:spPr>
          </p:pic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59EE6C-990A-80F9-7446-B3ABFFE36C1D}"/>
              </a:ext>
            </a:extLst>
          </p:cNvPr>
          <p:cNvGrpSpPr/>
          <p:nvPr/>
        </p:nvGrpSpPr>
        <p:grpSpPr>
          <a:xfrm>
            <a:off x="352774" y="2353645"/>
            <a:ext cx="5646933" cy="1288256"/>
            <a:chOff x="264580" y="1765233"/>
            <a:chExt cx="4235200" cy="966192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22E8B3C-F94E-7608-1FC0-437336C2D4E5}"/>
                </a:ext>
              </a:extLst>
            </p:cNvPr>
            <p:cNvGrpSpPr/>
            <p:nvPr/>
          </p:nvGrpSpPr>
          <p:grpSpPr>
            <a:xfrm>
              <a:off x="655913" y="1765233"/>
              <a:ext cx="3843867" cy="966192"/>
              <a:chOff x="129540" y="128016"/>
              <a:chExt cx="11932920" cy="1710781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7405422-B596-98A9-D9AA-FAAE1FC0B251}"/>
                  </a:ext>
                </a:extLst>
              </p:cNvPr>
              <p:cNvSpPr/>
              <p:nvPr/>
            </p:nvSpPr>
            <p:spPr>
              <a:xfrm>
                <a:off x="129540" y="128016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3894799" y="-133017"/>
                      <a:pt x="6957242" y="-123057"/>
                      <a:pt x="11932920" y="0"/>
                    </a:cubicBezTo>
                    <a:cubicBezTo>
                      <a:pt x="11781855" y="306264"/>
                      <a:pt x="11935788" y="1228254"/>
                      <a:pt x="11932920" y="1710781"/>
                    </a:cubicBezTo>
                    <a:cubicBezTo>
                      <a:pt x="6069223" y="1708580"/>
                      <a:pt x="2854444" y="1581010"/>
                      <a:pt x="0" y="1710781"/>
                    </a:cubicBezTo>
                    <a:cubicBezTo>
                      <a:pt x="66034" y="1169151"/>
                      <a:pt x="34881" y="356270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5260551" y="-157587"/>
                      <a:pt x="8849332" y="-63908"/>
                      <a:pt x="11932920" y="0"/>
                    </a:cubicBezTo>
                    <a:cubicBezTo>
                      <a:pt x="11890298" y="255585"/>
                      <a:pt x="11929257" y="1165646"/>
                      <a:pt x="11932920" y="1710781"/>
                    </a:cubicBezTo>
                    <a:cubicBezTo>
                      <a:pt x="7499845" y="1609783"/>
                      <a:pt x="2568714" y="1831837"/>
                      <a:pt x="0" y="1710781"/>
                    </a:cubicBezTo>
                    <a:cubicBezTo>
                      <a:pt x="119464" y="1236510"/>
                      <a:pt x="102617" y="813765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Arial"/>
                    <a:sym typeface="Arial"/>
                  </a:rPr>
                  <a:t>*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9EADB0C-1406-41D9-6C96-9EECD2981848}"/>
                  </a:ext>
                </a:extLst>
              </p:cNvPr>
              <p:cNvSpPr txBox="1"/>
              <p:nvPr/>
            </p:nvSpPr>
            <p:spPr>
              <a:xfrm>
                <a:off x="2029489" y="230745"/>
                <a:ext cx="8228558" cy="12261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5400" b="1" i="0" u="none" strike="noStrike" kern="1200" cap="none" spc="0" normalizeH="0" baseline="0" noProof="0" dirty="0" err="1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Tiểu</a:t>
                </a:r>
                <a:r>
                  <a:rPr kumimoji="0" lang="en-US" altLang="en-US" sz="5400" b="1" i="0" u="none" strike="noStrike" kern="1200" cap="none" spc="0" normalizeH="0" baseline="0" noProof="0" dirty="0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5400" b="1" i="0" u="none" strike="noStrike" kern="1200" cap="none" spc="0" normalizeH="0" baseline="0" noProof="0" dirty="0" err="1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mạch</a:t>
                </a:r>
                <a:endParaRPr kumimoji="0" lang="en-US" altLang="en-US" sz="5400" b="1" i="0" u="none" strike="noStrike" kern="1200" cap="none" spc="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B2FDAB1-82FB-B88D-A331-6C81AE4AD131}"/>
                </a:ext>
              </a:extLst>
            </p:cNvPr>
            <p:cNvGrpSpPr/>
            <p:nvPr/>
          </p:nvGrpSpPr>
          <p:grpSpPr>
            <a:xfrm>
              <a:off x="264580" y="1783360"/>
              <a:ext cx="918025" cy="912332"/>
              <a:chOff x="223256" y="1570336"/>
              <a:chExt cx="1228335" cy="1224365"/>
            </a:xfrm>
          </p:grpSpPr>
          <p:grpSp>
            <p:nvGrpSpPr>
              <p:cNvPr id="28" name="Google Shape;3605;p43">
                <a:extLst>
                  <a:ext uri="{FF2B5EF4-FFF2-40B4-BE49-F238E27FC236}">
                    <a16:creationId xmlns:a16="http://schemas.microsoft.com/office/drawing/2014/main" id="{8F21DAAA-4126-28FA-3F7F-B5464FBD7D79}"/>
                  </a:ext>
                </a:extLst>
              </p:cNvPr>
              <p:cNvGrpSpPr/>
              <p:nvPr/>
            </p:nvGrpSpPr>
            <p:grpSpPr>
              <a:xfrm>
                <a:off x="223256" y="1570336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29" name="Google Shape;3606;p43">
                  <a:extLst>
                    <a:ext uri="{FF2B5EF4-FFF2-40B4-BE49-F238E27FC236}">
                      <a16:creationId xmlns:a16="http://schemas.microsoft.com/office/drawing/2014/main" id="{41E993A4-6AA8-CFD4-EA59-9F193ECB777C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Google Shape;3607;p43">
                  <a:extLst>
                    <a:ext uri="{FF2B5EF4-FFF2-40B4-BE49-F238E27FC236}">
                      <a16:creationId xmlns:a16="http://schemas.microsoft.com/office/drawing/2014/main" id="{6F5930F6-EA8F-AAF9-F667-ECADDBB0D33D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ADEFAD2-FA9B-2F13-F51C-496494F423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991" r="64831" b="51887"/>
              <a:stretch/>
            </p:blipFill>
            <p:spPr>
              <a:xfrm>
                <a:off x="428425" y="1667516"/>
                <a:ext cx="807883" cy="947137"/>
              </a:xfrm>
              <a:prstGeom prst="rect">
                <a:avLst/>
              </a:prstGeom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B07A9A-DA78-BB44-97CC-598B8B83C3AF}"/>
              </a:ext>
            </a:extLst>
          </p:cNvPr>
          <p:cNvGrpSpPr/>
          <p:nvPr/>
        </p:nvGrpSpPr>
        <p:grpSpPr>
          <a:xfrm>
            <a:off x="6319414" y="4659131"/>
            <a:ext cx="6130673" cy="1317717"/>
            <a:chOff x="4739560" y="3494348"/>
            <a:chExt cx="4598005" cy="98828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E159824-0C09-BDBF-CBDA-9408BF85F98D}"/>
                </a:ext>
              </a:extLst>
            </p:cNvPr>
            <p:cNvGrpSpPr/>
            <p:nvPr/>
          </p:nvGrpSpPr>
          <p:grpSpPr>
            <a:xfrm>
              <a:off x="5081288" y="3516443"/>
              <a:ext cx="4256277" cy="966193"/>
              <a:chOff x="129540" y="128016"/>
              <a:chExt cx="12784663" cy="1710781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0A97128-235C-FBC3-F5E3-931A523B5CD0}"/>
                  </a:ext>
                </a:extLst>
              </p:cNvPr>
              <p:cNvSpPr/>
              <p:nvPr/>
            </p:nvSpPr>
            <p:spPr>
              <a:xfrm>
                <a:off x="129540" y="128016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3894799" y="-133017"/>
                      <a:pt x="6957242" y="-123057"/>
                      <a:pt x="11932920" y="0"/>
                    </a:cubicBezTo>
                    <a:cubicBezTo>
                      <a:pt x="11781855" y="306264"/>
                      <a:pt x="11935788" y="1228254"/>
                      <a:pt x="11932920" y="1710781"/>
                    </a:cubicBezTo>
                    <a:cubicBezTo>
                      <a:pt x="6069223" y="1708580"/>
                      <a:pt x="2854444" y="1581010"/>
                      <a:pt x="0" y="1710781"/>
                    </a:cubicBezTo>
                    <a:cubicBezTo>
                      <a:pt x="66034" y="1169151"/>
                      <a:pt x="34881" y="356270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5260551" y="-157587"/>
                      <a:pt x="8849332" y="-63908"/>
                      <a:pt x="11932920" y="0"/>
                    </a:cubicBezTo>
                    <a:cubicBezTo>
                      <a:pt x="11890298" y="255585"/>
                      <a:pt x="11929257" y="1165646"/>
                      <a:pt x="11932920" y="1710781"/>
                    </a:cubicBezTo>
                    <a:cubicBezTo>
                      <a:pt x="7499845" y="1609783"/>
                      <a:pt x="2568714" y="1831837"/>
                      <a:pt x="0" y="1710781"/>
                    </a:cubicBezTo>
                    <a:cubicBezTo>
                      <a:pt x="119464" y="1236510"/>
                      <a:pt x="102617" y="813765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Arial"/>
                    <a:sym typeface="Arial"/>
                  </a:rPr>
                  <a:t>*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3752A04-EA5E-A93A-65C5-9CA5555363B2}"/>
                  </a:ext>
                </a:extLst>
              </p:cNvPr>
              <p:cNvSpPr txBox="1"/>
              <p:nvPr/>
            </p:nvSpPr>
            <p:spPr>
              <a:xfrm>
                <a:off x="2221223" y="348987"/>
                <a:ext cx="10692980" cy="12261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5400" b="1" i="0" u="none" strike="noStrike" kern="1200" cap="none" spc="0" normalizeH="0" baseline="0" noProof="0" dirty="0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Mao </a:t>
                </a:r>
                <a:r>
                  <a:rPr kumimoji="0" lang="en-US" altLang="en-US" sz="5400" b="1" i="0" u="none" strike="noStrike" kern="1200" cap="none" spc="0" normalizeH="0" baseline="0" noProof="0" dirty="0" err="1">
                    <a:ln w="13462">
                      <a:solidFill>
                        <a:prstClr val="white"/>
                      </a:solidFill>
                      <a:prstDash val="solid"/>
                    </a:ln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mạch</a:t>
                </a:r>
                <a:endParaRPr kumimoji="0" lang="en-US" altLang="en-US" sz="5400" b="1" i="0" u="none" strike="noStrike" kern="1200" cap="none" spc="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B5DBFDF-B4DD-19B6-2B88-E1EE70ECE7BF}"/>
                </a:ext>
              </a:extLst>
            </p:cNvPr>
            <p:cNvGrpSpPr/>
            <p:nvPr/>
          </p:nvGrpSpPr>
          <p:grpSpPr>
            <a:xfrm>
              <a:off x="4739560" y="3494348"/>
              <a:ext cx="1009385" cy="967608"/>
              <a:chOff x="5233286" y="3228963"/>
              <a:chExt cx="1228335" cy="1224365"/>
            </a:xfrm>
          </p:grpSpPr>
          <p:grpSp>
            <p:nvGrpSpPr>
              <p:cNvPr id="25" name="Google Shape;3605;p43">
                <a:extLst>
                  <a:ext uri="{FF2B5EF4-FFF2-40B4-BE49-F238E27FC236}">
                    <a16:creationId xmlns:a16="http://schemas.microsoft.com/office/drawing/2014/main" id="{1A79BDE6-FF95-8A61-F6A6-0FFB84DFAA57}"/>
                  </a:ext>
                </a:extLst>
              </p:cNvPr>
              <p:cNvGrpSpPr/>
              <p:nvPr/>
            </p:nvGrpSpPr>
            <p:grpSpPr>
              <a:xfrm>
                <a:off x="5233286" y="3228963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26" name="Google Shape;3606;p43">
                  <a:extLst>
                    <a:ext uri="{FF2B5EF4-FFF2-40B4-BE49-F238E27FC236}">
                      <a16:creationId xmlns:a16="http://schemas.microsoft.com/office/drawing/2014/main" id="{4EF2A05F-A485-2DAF-A280-390BCB03F30F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" name="Google Shape;3607;p43">
                  <a:extLst>
                    <a:ext uri="{FF2B5EF4-FFF2-40B4-BE49-F238E27FC236}">
                      <a16:creationId xmlns:a16="http://schemas.microsoft.com/office/drawing/2014/main" id="{371D978E-AEC3-AA4E-45AB-1CE35E5C1567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5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1C906E05-8EAB-CA36-6D8A-F52EE4E058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" t="49417" r="65744" b="-2609"/>
              <a:stretch/>
            </p:blipFill>
            <p:spPr>
              <a:xfrm rot="21345065">
                <a:off x="5431008" y="3334994"/>
                <a:ext cx="989259" cy="980682"/>
              </a:xfrm>
              <a:prstGeom prst="rect">
                <a:avLst/>
              </a:prstGeom>
            </p:spPr>
          </p:pic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A023E6D-B049-ACA0-E973-73D06CC416F0}"/>
              </a:ext>
            </a:extLst>
          </p:cNvPr>
          <p:cNvGrpSpPr/>
          <p:nvPr/>
        </p:nvGrpSpPr>
        <p:grpSpPr>
          <a:xfrm>
            <a:off x="1123717" y="-347123"/>
            <a:ext cx="11563718" cy="2424033"/>
            <a:chOff x="256704" y="-199080"/>
            <a:chExt cx="8672788" cy="1818025"/>
          </a:xfrm>
        </p:grpSpPr>
        <p:grpSp>
          <p:nvGrpSpPr>
            <p:cNvPr id="15" name="Google Shape;3579;p43">
              <a:extLst>
                <a:ext uri="{FF2B5EF4-FFF2-40B4-BE49-F238E27FC236}">
                  <a16:creationId xmlns:a16="http://schemas.microsoft.com/office/drawing/2014/main" id="{E21ED265-735A-6F49-7E70-97082C546DF2}"/>
                </a:ext>
              </a:extLst>
            </p:cNvPr>
            <p:cNvGrpSpPr/>
            <p:nvPr/>
          </p:nvGrpSpPr>
          <p:grpSpPr>
            <a:xfrm>
              <a:off x="708021" y="226211"/>
              <a:ext cx="8221471" cy="1336219"/>
              <a:chOff x="3392350" y="2443830"/>
              <a:chExt cx="2395004" cy="1696203"/>
            </a:xfrm>
          </p:grpSpPr>
          <p:sp>
            <p:nvSpPr>
              <p:cNvPr id="16" name="Google Shape;3580;p43">
                <a:extLst>
                  <a:ext uri="{FF2B5EF4-FFF2-40B4-BE49-F238E27FC236}">
                    <a16:creationId xmlns:a16="http://schemas.microsoft.com/office/drawing/2014/main" id="{E3234B8D-54C0-C413-90FE-CD58EC1E7EB0}"/>
                  </a:ext>
                </a:extLst>
              </p:cNvPr>
              <p:cNvSpPr/>
              <p:nvPr/>
            </p:nvSpPr>
            <p:spPr>
              <a:xfrm rot="10800000">
                <a:off x="3392350" y="2443830"/>
                <a:ext cx="2395004" cy="1696203"/>
              </a:xfrm>
              <a:custGeom>
                <a:avLst/>
                <a:gdLst/>
                <a:ahLst/>
                <a:cxnLst/>
                <a:rect l="l" t="t" r="r" b="b"/>
                <a:pathLst>
                  <a:path w="170001" h="120399" extrusionOk="0">
                    <a:moveTo>
                      <a:pt x="93411" y="0"/>
                    </a:moveTo>
                    <a:lnTo>
                      <a:pt x="88487" y="39"/>
                    </a:lnTo>
                    <a:lnTo>
                      <a:pt x="83601" y="118"/>
                    </a:lnTo>
                    <a:lnTo>
                      <a:pt x="78756" y="197"/>
                    </a:lnTo>
                    <a:lnTo>
                      <a:pt x="73949" y="355"/>
                    </a:lnTo>
                    <a:lnTo>
                      <a:pt x="69221" y="512"/>
                    </a:lnTo>
                    <a:lnTo>
                      <a:pt x="64572" y="709"/>
                    </a:lnTo>
                    <a:lnTo>
                      <a:pt x="60002" y="906"/>
                    </a:lnTo>
                    <a:lnTo>
                      <a:pt x="55511" y="1143"/>
                    </a:lnTo>
                    <a:lnTo>
                      <a:pt x="51138" y="1379"/>
                    </a:lnTo>
                    <a:lnTo>
                      <a:pt x="42746" y="1930"/>
                    </a:lnTo>
                    <a:lnTo>
                      <a:pt x="34867" y="2482"/>
                    </a:lnTo>
                    <a:lnTo>
                      <a:pt x="27578" y="3112"/>
                    </a:lnTo>
                    <a:lnTo>
                      <a:pt x="20999" y="3664"/>
                    </a:lnTo>
                    <a:lnTo>
                      <a:pt x="15207" y="4255"/>
                    </a:lnTo>
                    <a:lnTo>
                      <a:pt x="14419" y="4334"/>
                    </a:lnTo>
                    <a:lnTo>
                      <a:pt x="13632" y="4452"/>
                    </a:lnTo>
                    <a:lnTo>
                      <a:pt x="12844" y="4649"/>
                    </a:lnTo>
                    <a:lnTo>
                      <a:pt x="12095" y="4846"/>
                    </a:lnTo>
                    <a:lnTo>
                      <a:pt x="11346" y="5082"/>
                    </a:lnTo>
                    <a:lnTo>
                      <a:pt x="10637" y="5358"/>
                    </a:lnTo>
                    <a:lnTo>
                      <a:pt x="9928" y="5634"/>
                    </a:lnTo>
                    <a:lnTo>
                      <a:pt x="9219" y="5988"/>
                    </a:lnTo>
                    <a:lnTo>
                      <a:pt x="8549" y="6343"/>
                    </a:lnTo>
                    <a:lnTo>
                      <a:pt x="7919" y="6737"/>
                    </a:lnTo>
                    <a:lnTo>
                      <a:pt x="7289" y="7131"/>
                    </a:lnTo>
                    <a:lnTo>
                      <a:pt x="6658" y="7604"/>
                    </a:lnTo>
                    <a:lnTo>
                      <a:pt x="6067" y="8076"/>
                    </a:lnTo>
                    <a:lnTo>
                      <a:pt x="5516" y="8549"/>
                    </a:lnTo>
                    <a:lnTo>
                      <a:pt x="4964" y="9061"/>
                    </a:lnTo>
                    <a:lnTo>
                      <a:pt x="4452" y="9613"/>
                    </a:lnTo>
                    <a:lnTo>
                      <a:pt x="3940" y="10165"/>
                    </a:lnTo>
                    <a:lnTo>
                      <a:pt x="3467" y="10755"/>
                    </a:lnTo>
                    <a:lnTo>
                      <a:pt x="3034" y="11386"/>
                    </a:lnTo>
                    <a:lnTo>
                      <a:pt x="2600" y="12016"/>
                    </a:lnTo>
                    <a:lnTo>
                      <a:pt x="2206" y="12647"/>
                    </a:lnTo>
                    <a:lnTo>
                      <a:pt x="1852" y="13316"/>
                    </a:lnTo>
                    <a:lnTo>
                      <a:pt x="1537" y="13986"/>
                    </a:lnTo>
                    <a:lnTo>
                      <a:pt x="1221" y="14695"/>
                    </a:lnTo>
                    <a:lnTo>
                      <a:pt x="946" y="15404"/>
                    </a:lnTo>
                    <a:lnTo>
                      <a:pt x="709" y="16153"/>
                    </a:lnTo>
                    <a:lnTo>
                      <a:pt x="512" y="16901"/>
                    </a:lnTo>
                    <a:lnTo>
                      <a:pt x="355" y="17650"/>
                    </a:lnTo>
                    <a:lnTo>
                      <a:pt x="197" y="18438"/>
                    </a:lnTo>
                    <a:lnTo>
                      <a:pt x="118" y="19187"/>
                    </a:lnTo>
                    <a:lnTo>
                      <a:pt x="39" y="19974"/>
                    </a:lnTo>
                    <a:lnTo>
                      <a:pt x="0" y="20802"/>
                    </a:lnTo>
                    <a:lnTo>
                      <a:pt x="0" y="26908"/>
                    </a:lnTo>
                    <a:lnTo>
                      <a:pt x="39" y="32976"/>
                    </a:lnTo>
                    <a:lnTo>
                      <a:pt x="197" y="39043"/>
                    </a:lnTo>
                    <a:lnTo>
                      <a:pt x="394" y="45031"/>
                    </a:lnTo>
                    <a:lnTo>
                      <a:pt x="670" y="50941"/>
                    </a:lnTo>
                    <a:lnTo>
                      <a:pt x="1024" y="56772"/>
                    </a:lnTo>
                    <a:lnTo>
                      <a:pt x="1418" y="62445"/>
                    </a:lnTo>
                    <a:lnTo>
                      <a:pt x="1812" y="68000"/>
                    </a:lnTo>
                    <a:lnTo>
                      <a:pt x="2285" y="73358"/>
                    </a:lnTo>
                    <a:lnTo>
                      <a:pt x="2758" y="78519"/>
                    </a:lnTo>
                    <a:lnTo>
                      <a:pt x="3270" y="83483"/>
                    </a:lnTo>
                    <a:lnTo>
                      <a:pt x="3782" y="88171"/>
                    </a:lnTo>
                    <a:lnTo>
                      <a:pt x="4294" y="92623"/>
                    </a:lnTo>
                    <a:lnTo>
                      <a:pt x="4806" y="96799"/>
                    </a:lnTo>
                    <a:lnTo>
                      <a:pt x="5752" y="104167"/>
                    </a:lnTo>
                    <a:lnTo>
                      <a:pt x="5870" y="104915"/>
                    </a:lnTo>
                    <a:lnTo>
                      <a:pt x="6028" y="105664"/>
                    </a:lnTo>
                    <a:lnTo>
                      <a:pt x="6225" y="106373"/>
                    </a:lnTo>
                    <a:lnTo>
                      <a:pt x="6422" y="107082"/>
                    </a:lnTo>
                    <a:lnTo>
                      <a:pt x="6658" y="107752"/>
                    </a:lnTo>
                    <a:lnTo>
                      <a:pt x="6934" y="108422"/>
                    </a:lnTo>
                    <a:lnTo>
                      <a:pt x="7210" y="109091"/>
                    </a:lnTo>
                    <a:lnTo>
                      <a:pt x="7525" y="109722"/>
                    </a:lnTo>
                    <a:lnTo>
                      <a:pt x="7879" y="110352"/>
                    </a:lnTo>
                    <a:lnTo>
                      <a:pt x="8273" y="110982"/>
                    </a:lnTo>
                    <a:lnTo>
                      <a:pt x="8667" y="111573"/>
                    </a:lnTo>
                    <a:lnTo>
                      <a:pt x="9061" y="112164"/>
                    </a:lnTo>
                    <a:lnTo>
                      <a:pt x="9534" y="112716"/>
                    </a:lnTo>
                    <a:lnTo>
                      <a:pt x="9968" y="113228"/>
                    </a:lnTo>
                    <a:lnTo>
                      <a:pt x="10480" y="113740"/>
                    </a:lnTo>
                    <a:lnTo>
                      <a:pt x="10992" y="114252"/>
                    </a:lnTo>
                    <a:lnTo>
                      <a:pt x="11504" y="114725"/>
                    </a:lnTo>
                    <a:lnTo>
                      <a:pt x="12056" y="115158"/>
                    </a:lnTo>
                    <a:lnTo>
                      <a:pt x="12647" y="115592"/>
                    </a:lnTo>
                    <a:lnTo>
                      <a:pt x="13238" y="116025"/>
                    </a:lnTo>
                    <a:lnTo>
                      <a:pt x="13829" y="116380"/>
                    </a:lnTo>
                    <a:lnTo>
                      <a:pt x="14459" y="116734"/>
                    </a:lnTo>
                    <a:lnTo>
                      <a:pt x="15089" y="117050"/>
                    </a:lnTo>
                    <a:lnTo>
                      <a:pt x="15720" y="117365"/>
                    </a:lnTo>
                    <a:lnTo>
                      <a:pt x="16389" y="117640"/>
                    </a:lnTo>
                    <a:lnTo>
                      <a:pt x="17059" y="117877"/>
                    </a:lnTo>
                    <a:lnTo>
                      <a:pt x="17768" y="118113"/>
                    </a:lnTo>
                    <a:lnTo>
                      <a:pt x="18477" y="118271"/>
                    </a:lnTo>
                    <a:lnTo>
                      <a:pt x="19187" y="118428"/>
                    </a:lnTo>
                    <a:lnTo>
                      <a:pt x="19935" y="118547"/>
                    </a:lnTo>
                    <a:lnTo>
                      <a:pt x="20644" y="118665"/>
                    </a:lnTo>
                    <a:lnTo>
                      <a:pt x="21393" y="118704"/>
                    </a:lnTo>
                    <a:lnTo>
                      <a:pt x="26239" y="118980"/>
                    </a:lnTo>
                    <a:lnTo>
                      <a:pt x="31085" y="119256"/>
                    </a:lnTo>
                    <a:lnTo>
                      <a:pt x="35931" y="119453"/>
                    </a:lnTo>
                    <a:lnTo>
                      <a:pt x="40776" y="119650"/>
                    </a:lnTo>
                    <a:lnTo>
                      <a:pt x="45622" y="119807"/>
                    </a:lnTo>
                    <a:lnTo>
                      <a:pt x="50429" y="119965"/>
                    </a:lnTo>
                    <a:lnTo>
                      <a:pt x="60002" y="120201"/>
                    </a:lnTo>
                    <a:lnTo>
                      <a:pt x="69418" y="120319"/>
                    </a:lnTo>
                    <a:lnTo>
                      <a:pt x="78677" y="120398"/>
                    </a:lnTo>
                    <a:lnTo>
                      <a:pt x="87699" y="120359"/>
                    </a:lnTo>
                    <a:lnTo>
                      <a:pt x="96445" y="120280"/>
                    </a:lnTo>
                    <a:lnTo>
                      <a:pt x="104876" y="120162"/>
                    </a:lnTo>
                    <a:lnTo>
                      <a:pt x="112953" y="120004"/>
                    </a:lnTo>
                    <a:lnTo>
                      <a:pt x="120635" y="119807"/>
                    </a:lnTo>
                    <a:lnTo>
                      <a:pt x="127845" y="119610"/>
                    </a:lnTo>
                    <a:lnTo>
                      <a:pt x="134582" y="119335"/>
                    </a:lnTo>
                    <a:lnTo>
                      <a:pt x="140807" y="119098"/>
                    </a:lnTo>
                    <a:lnTo>
                      <a:pt x="151405" y="118625"/>
                    </a:lnTo>
                    <a:lnTo>
                      <a:pt x="152193" y="118547"/>
                    </a:lnTo>
                    <a:lnTo>
                      <a:pt x="152980" y="118468"/>
                    </a:lnTo>
                    <a:lnTo>
                      <a:pt x="153729" y="118350"/>
                    </a:lnTo>
                    <a:lnTo>
                      <a:pt x="154478" y="118153"/>
                    </a:lnTo>
                    <a:lnTo>
                      <a:pt x="155187" y="117995"/>
                    </a:lnTo>
                    <a:lnTo>
                      <a:pt x="155935" y="117759"/>
                    </a:lnTo>
                    <a:lnTo>
                      <a:pt x="156644" y="117483"/>
                    </a:lnTo>
                    <a:lnTo>
                      <a:pt x="157314" y="117207"/>
                    </a:lnTo>
                    <a:lnTo>
                      <a:pt x="157984" y="116892"/>
                    </a:lnTo>
                    <a:lnTo>
                      <a:pt x="158654" y="116537"/>
                    </a:lnTo>
                    <a:lnTo>
                      <a:pt x="159323" y="116183"/>
                    </a:lnTo>
                    <a:lnTo>
                      <a:pt x="159914" y="115789"/>
                    </a:lnTo>
                    <a:lnTo>
                      <a:pt x="160545" y="115355"/>
                    </a:lnTo>
                    <a:lnTo>
                      <a:pt x="161136" y="114922"/>
                    </a:lnTo>
                    <a:lnTo>
                      <a:pt x="161687" y="114449"/>
                    </a:lnTo>
                    <a:lnTo>
                      <a:pt x="162239" y="113937"/>
                    </a:lnTo>
                    <a:lnTo>
                      <a:pt x="162751" y="113425"/>
                    </a:lnTo>
                    <a:lnTo>
                      <a:pt x="163263" y="112873"/>
                    </a:lnTo>
                    <a:lnTo>
                      <a:pt x="163736" y="112322"/>
                    </a:lnTo>
                    <a:lnTo>
                      <a:pt x="164169" y="111731"/>
                    </a:lnTo>
                    <a:lnTo>
                      <a:pt x="164603" y="111101"/>
                    </a:lnTo>
                    <a:lnTo>
                      <a:pt x="164997" y="110470"/>
                    </a:lnTo>
                    <a:lnTo>
                      <a:pt x="165351" y="109840"/>
                    </a:lnTo>
                    <a:lnTo>
                      <a:pt x="165706" y="109170"/>
                    </a:lnTo>
                    <a:lnTo>
                      <a:pt x="166021" y="108500"/>
                    </a:lnTo>
                    <a:lnTo>
                      <a:pt x="166297" y="107791"/>
                    </a:lnTo>
                    <a:lnTo>
                      <a:pt x="166573" y="107082"/>
                    </a:lnTo>
                    <a:lnTo>
                      <a:pt x="166770" y="106373"/>
                    </a:lnTo>
                    <a:lnTo>
                      <a:pt x="166967" y="105624"/>
                    </a:lnTo>
                    <a:lnTo>
                      <a:pt x="167124" y="104876"/>
                    </a:lnTo>
                    <a:lnTo>
                      <a:pt x="167242" y="104088"/>
                    </a:lnTo>
                    <a:lnTo>
                      <a:pt x="167321" y="103339"/>
                    </a:lnTo>
                    <a:lnTo>
                      <a:pt x="167833" y="97548"/>
                    </a:lnTo>
                    <a:lnTo>
                      <a:pt x="168267" y="91678"/>
                    </a:lnTo>
                    <a:lnTo>
                      <a:pt x="168661" y="85847"/>
                    </a:lnTo>
                    <a:lnTo>
                      <a:pt x="168976" y="79977"/>
                    </a:lnTo>
                    <a:lnTo>
                      <a:pt x="169252" y="74185"/>
                    </a:lnTo>
                    <a:lnTo>
                      <a:pt x="169449" y="68433"/>
                    </a:lnTo>
                    <a:lnTo>
                      <a:pt x="169646" y="62760"/>
                    </a:lnTo>
                    <a:lnTo>
                      <a:pt x="169764" y="57244"/>
                    </a:lnTo>
                    <a:lnTo>
                      <a:pt x="169882" y="51847"/>
                    </a:lnTo>
                    <a:lnTo>
                      <a:pt x="169921" y="46607"/>
                    </a:lnTo>
                    <a:lnTo>
                      <a:pt x="169961" y="41604"/>
                    </a:lnTo>
                    <a:lnTo>
                      <a:pt x="170000" y="36797"/>
                    </a:lnTo>
                    <a:lnTo>
                      <a:pt x="169961" y="28012"/>
                    </a:lnTo>
                    <a:lnTo>
                      <a:pt x="169843" y="20447"/>
                    </a:lnTo>
                    <a:lnTo>
                      <a:pt x="169843" y="19699"/>
                    </a:lnTo>
                    <a:lnTo>
                      <a:pt x="169764" y="18950"/>
                    </a:lnTo>
                    <a:lnTo>
                      <a:pt x="169685" y="18202"/>
                    </a:lnTo>
                    <a:lnTo>
                      <a:pt x="169527" y="17492"/>
                    </a:lnTo>
                    <a:lnTo>
                      <a:pt x="169370" y="16783"/>
                    </a:lnTo>
                    <a:lnTo>
                      <a:pt x="169212" y="16074"/>
                    </a:lnTo>
                    <a:lnTo>
                      <a:pt x="168976" y="15365"/>
                    </a:lnTo>
                    <a:lnTo>
                      <a:pt x="168739" y="14695"/>
                    </a:lnTo>
                    <a:lnTo>
                      <a:pt x="168464" y="14025"/>
                    </a:lnTo>
                    <a:lnTo>
                      <a:pt x="168148" y="13356"/>
                    </a:lnTo>
                    <a:lnTo>
                      <a:pt x="167833" y="12725"/>
                    </a:lnTo>
                    <a:lnTo>
                      <a:pt x="167479" y="12095"/>
                    </a:lnTo>
                    <a:lnTo>
                      <a:pt x="167085" y="11465"/>
                    </a:lnTo>
                    <a:lnTo>
                      <a:pt x="166691" y="10874"/>
                    </a:lnTo>
                    <a:lnTo>
                      <a:pt x="166257" y="10322"/>
                    </a:lnTo>
                    <a:lnTo>
                      <a:pt x="165785" y="9771"/>
                    </a:lnTo>
                    <a:lnTo>
                      <a:pt x="165312" y="9219"/>
                    </a:lnTo>
                    <a:lnTo>
                      <a:pt x="164800" y="8707"/>
                    </a:lnTo>
                    <a:lnTo>
                      <a:pt x="164288" y="8234"/>
                    </a:lnTo>
                    <a:lnTo>
                      <a:pt x="163736" y="7761"/>
                    </a:lnTo>
                    <a:lnTo>
                      <a:pt x="163184" y="7289"/>
                    </a:lnTo>
                    <a:lnTo>
                      <a:pt x="162593" y="6895"/>
                    </a:lnTo>
                    <a:lnTo>
                      <a:pt x="162002" y="6461"/>
                    </a:lnTo>
                    <a:lnTo>
                      <a:pt x="161372" y="6107"/>
                    </a:lnTo>
                    <a:lnTo>
                      <a:pt x="160742" y="5752"/>
                    </a:lnTo>
                    <a:lnTo>
                      <a:pt x="160072" y="5437"/>
                    </a:lnTo>
                    <a:lnTo>
                      <a:pt x="159402" y="5161"/>
                    </a:lnTo>
                    <a:lnTo>
                      <a:pt x="158732" y="4885"/>
                    </a:lnTo>
                    <a:lnTo>
                      <a:pt x="158023" y="4649"/>
                    </a:lnTo>
                    <a:lnTo>
                      <a:pt x="157314" y="4452"/>
                    </a:lnTo>
                    <a:lnTo>
                      <a:pt x="156566" y="4294"/>
                    </a:lnTo>
                    <a:lnTo>
                      <a:pt x="155817" y="4137"/>
                    </a:lnTo>
                    <a:lnTo>
                      <a:pt x="151405" y="3428"/>
                    </a:lnTo>
                    <a:lnTo>
                      <a:pt x="146834" y="2837"/>
                    </a:lnTo>
                    <a:lnTo>
                      <a:pt x="142225" y="2285"/>
                    </a:lnTo>
                    <a:lnTo>
                      <a:pt x="137537" y="1812"/>
                    </a:lnTo>
                    <a:lnTo>
                      <a:pt x="132770" y="1379"/>
                    </a:lnTo>
                    <a:lnTo>
                      <a:pt x="127924" y="1024"/>
                    </a:lnTo>
                    <a:lnTo>
                      <a:pt x="123078" y="709"/>
                    </a:lnTo>
                    <a:lnTo>
                      <a:pt x="118153" y="473"/>
                    </a:lnTo>
                    <a:lnTo>
                      <a:pt x="113228" y="276"/>
                    </a:lnTo>
                    <a:lnTo>
                      <a:pt x="108264" y="158"/>
                    </a:lnTo>
                    <a:lnTo>
                      <a:pt x="103300" y="39"/>
                    </a:lnTo>
                    <a:lnTo>
                      <a:pt x="9833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22B24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3582;p43">
                <a:extLst>
                  <a:ext uri="{FF2B5EF4-FFF2-40B4-BE49-F238E27FC236}">
                    <a16:creationId xmlns:a16="http://schemas.microsoft.com/office/drawing/2014/main" id="{C3D328A6-A152-42F1-0FFA-423A100AFFD5}"/>
                  </a:ext>
                </a:extLst>
              </p:cNvPr>
              <p:cNvSpPr/>
              <p:nvPr/>
            </p:nvSpPr>
            <p:spPr>
              <a:xfrm rot="10800000">
                <a:off x="3448299" y="2470702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fill="none" extrusionOk="0">
                    <a:moveTo>
                      <a:pt x="158852" y="98691"/>
                    </a:moveTo>
                    <a:lnTo>
                      <a:pt x="158852" y="98691"/>
                    </a:lnTo>
                    <a:lnTo>
                      <a:pt x="158773" y="99243"/>
                    </a:lnTo>
                    <a:lnTo>
                      <a:pt x="158694" y="99834"/>
                    </a:lnTo>
                    <a:lnTo>
                      <a:pt x="158576" y="100385"/>
                    </a:lnTo>
                    <a:lnTo>
                      <a:pt x="158418" y="100937"/>
                    </a:lnTo>
                    <a:lnTo>
                      <a:pt x="158261" y="101488"/>
                    </a:lnTo>
                    <a:lnTo>
                      <a:pt x="158064" y="102001"/>
                    </a:lnTo>
                    <a:lnTo>
                      <a:pt x="157867" y="102513"/>
                    </a:lnTo>
                    <a:lnTo>
                      <a:pt x="157630" y="103025"/>
                    </a:lnTo>
                    <a:lnTo>
                      <a:pt x="157355" y="103537"/>
                    </a:lnTo>
                    <a:lnTo>
                      <a:pt x="157079" y="104010"/>
                    </a:lnTo>
                    <a:lnTo>
                      <a:pt x="156764" y="104483"/>
                    </a:lnTo>
                    <a:lnTo>
                      <a:pt x="156448" y="104916"/>
                    </a:lnTo>
                    <a:lnTo>
                      <a:pt x="156133" y="105389"/>
                    </a:lnTo>
                    <a:lnTo>
                      <a:pt x="155779" y="105783"/>
                    </a:lnTo>
                    <a:lnTo>
                      <a:pt x="155385" y="106216"/>
                    </a:lnTo>
                    <a:lnTo>
                      <a:pt x="154991" y="106610"/>
                    </a:lnTo>
                    <a:lnTo>
                      <a:pt x="154597" y="106965"/>
                    </a:lnTo>
                    <a:lnTo>
                      <a:pt x="154163" y="107319"/>
                    </a:lnTo>
                    <a:lnTo>
                      <a:pt x="153730" y="107674"/>
                    </a:lnTo>
                    <a:lnTo>
                      <a:pt x="153297" y="107989"/>
                    </a:lnTo>
                    <a:lnTo>
                      <a:pt x="152824" y="108265"/>
                    </a:lnTo>
                    <a:lnTo>
                      <a:pt x="152351" y="108541"/>
                    </a:lnTo>
                    <a:lnTo>
                      <a:pt x="151839" y="108816"/>
                    </a:lnTo>
                    <a:lnTo>
                      <a:pt x="151327" y="109053"/>
                    </a:lnTo>
                    <a:lnTo>
                      <a:pt x="150815" y="109250"/>
                    </a:lnTo>
                    <a:lnTo>
                      <a:pt x="150302" y="109447"/>
                    </a:lnTo>
                    <a:lnTo>
                      <a:pt x="149751" y="109604"/>
                    </a:lnTo>
                    <a:lnTo>
                      <a:pt x="149199" y="109762"/>
                    </a:lnTo>
                    <a:lnTo>
                      <a:pt x="148648" y="109880"/>
                    </a:lnTo>
                    <a:lnTo>
                      <a:pt x="148096" y="109998"/>
                    </a:lnTo>
                    <a:lnTo>
                      <a:pt x="147505" y="110038"/>
                    </a:lnTo>
                    <a:lnTo>
                      <a:pt x="146954" y="110077"/>
                    </a:lnTo>
                    <a:lnTo>
                      <a:pt x="146954" y="110077"/>
                    </a:lnTo>
                    <a:lnTo>
                      <a:pt x="140571" y="110392"/>
                    </a:lnTo>
                    <a:lnTo>
                      <a:pt x="133401" y="110707"/>
                    </a:lnTo>
                    <a:lnTo>
                      <a:pt x="125482" y="111023"/>
                    </a:lnTo>
                    <a:lnTo>
                      <a:pt x="116933" y="111298"/>
                    </a:lnTo>
                    <a:lnTo>
                      <a:pt x="107792" y="111535"/>
                    </a:lnTo>
                    <a:lnTo>
                      <a:pt x="98140" y="111692"/>
                    </a:lnTo>
                    <a:lnTo>
                      <a:pt x="88015" y="111811"/>
                    </a:lnTo>
                    <a:lnTo>
                      <a:pt x="77456" y="111850"/>
                    </a:lnTo>
                    <a:lnTo>
                      <a:pt x="77456" y="111850"/>
                    </a:lnTo>
                    <a:lnTo>
                      <a:pt x="69459" y="111850"/>
                    </a:lnTo>
                    <a:lnTo>
                      <a:pt x="61540" y="111771"/>
                    </a:lnTo>
                    <a:lnTo>
                      <a:pt x="53818" y="111614"/>
                    </a:lnTo>
                    <a:lnTo>
                      <a:pt x="46214" y="111456"/>
                    </a:lnTo>
                    <a:lnTo>
                      <a:pt x="38768" y="111220"/>
                    </a:lnTo>
                    <a:lnTo>
                      <a:pt x="31480" y="110944"/>
                    </a:lnTo>
                    <a:lnTo>
                      <a:pt x="24349" y="110589"/>
                    </a:lnTo>
                    <a:lnTo>
                      <a:pt x="17415" y="110195"/>
                    </a:lnTo>
                    <a:lnTo>
                      <a:pt x="17415" y="110195"/>
                    </a:lnTo>
                    <a:lnTo>
                      <a:pt x="16863" y="110156"/>
                    </a:lnTo>
                    <a:lnTo>
                      <a:pt x="16311" y="110077"/>
                    </a:lnTo>
                    <a:lnTo>
                      <a:pt x="15760" y="109998"/>
                    </a:lnTo>
                    <a:lnTo>
                      <a:pt x="15208" y="109880"/>
                    </a:lnTo>
                    <a:lnTo>
                      <a:pt x="14696" y="109762"/>
                    </a:lnTo>
                    <a:lnTo>
                      <a:pt x="14184" y="109565"/>
                    </a:lnTo>
                    <a:lnTo>
                      <a:pt x="13199" y="109210"/>
                    </a:lnTo>
                    <a:lnTo>
                      <a:pt x="12214" y="108738"/>
                    </a:lnTo>
                    <a:lnTo>
                      <a:pt x="11308" y="108186"/>
                    </a:lnTo>
                    <a:lnTo>
                      <a:pt x="10441" y="107556"/>
                    </a:lnTo>
                    <a:lnTo>
                      <a:pt x="9653" y="106886"/>
                    </a:lnTo>
                    <a:lnTo>
                      <a:pt x="8905" y="106098"/>
                    </a:lnTo>
                    <a:lnTo>
                      <a:pt x="8196" y="105310"/>
                    </a:lnTo>
                    <a:lnTo>
                      <a:pt x="7605" y="104443"/>
                    </a:lnTo>
                    <a:lnTo>
                      <a:pt x="7053" y="103498"/>
                    </a:lnTo>
                    <a:lnTo>
                      <a:pt x="6620" y="102513"/>
                    </a:lnTo>
                    <a:lnTo>
                      <a:pt x="6423" y="102040"/>
                    </a:lnTo>
                    <a:lnTo>
                      <a:pt x="6226" y="101488"/>
                    </a:lnTo>
                    <a:lnTo>
                      <a:pt x="6068" y="100976"/>
                    </a:lnTo>
                    <a:lnTo>
                      <a:pt x="5950" y="100464"/>
                    </a:lnTo>
                    <a:lnTo>
                      <a:pt x="5832" y="99913"/>
                    </a:lnTo>
                    <a:lnTo>
                      <a:pt x="5753" y="99361"/>
                    </a:lnTo>
                    <a:lnTo>
                      <a:pt x="5753" y="99361"/>
                    </a:lnTo>
                    <a:lnTo>
                      <a:pt x="4807" y="92270"/>
                    </a:lnTo>
                    <a:lnTo>
                      <a:pt x="4335" y="88212"/>
                    </a:lnTo>
                    <a:lnTo>
                      <a:pt x="3822" y="83878"/>
                    </a:lnTo>
                    <a:lnTo>
                      <a:pt x="3310" y="79229"/>
                    </a:lnTo>
                    <a:lnTo>
                      <a:pt x="2798" y="74344"/>
                    </a:lnTo>
                    <a:lnTo>
                      <a:pt x="2325" y="69183"/>
                    </a:lnTo>
                    <a:lnTo>
                      <a:pt x="1853" y="63864"/>
                    </a:lnTo>
                    <a:lnTo>
                      <a:pt x="1419" y="58348"/>
                    </a:lnTo>
                    <a:lnTo>
                      <a:pt x="1065" y="52636"/>
                    </a:lnTo>
                    <a:lnTo>
                      <a:pt x="710" y="46844"/>
                    </a:lnTo>
                    <a:lnTo>
                      <a:pt x="434" y="40895"/>
                    </a:lnTo>
                    <a:lnTo>
                      <a:pt x="198" y="34868"/>
                    </a:lnTo>
                    <a:lnTo>
                      <a:pt x="40" y="28800"/>
                    </a:lnTo>
                    <a:lnTo>
                      <a:pt x="1" y="22694"/>
                    </a:lnTo>
                    <a:lnTo>
                      <a:pt x="1" y="19660"/>
                    </a:lnTo>
                    <a:lnTo>
                      <a:pt x="40" y="16587"/>
                    </a:lnTo>
                    <a:lnTo>
                      <a:pt x="40" y="16587"/>
                    </a:lnTo>
                    <a:lnTo>
                      <a:pt x="80" y="15720"/>
                    </a:lnTo>
                    <a:lnTo>
                      <a:pt x="159" y="14893"/>
                    </a:lnTo>
                    <a:lnTo>
                      <a:pt x="316" y="14066"/>
                    </a:lnTo>
                    <a:lnTo>
                      <a:pt x="513" y="13278"/>
                    </a:lnTo>
                    <a:lnTo>
                      <a:pt x="513" y="13278"/>
                    </a:lnTo>
                    <a:lnTo>
                      <a:pt x="671" y="12687"/>
                    </a:lnTo>
                    <a:lnTo>
                      <a:pt x="907" y="12135"/>
                    </a:lnTo>
                    <a:lnTo>
                      <a:pt x="1143" y="11584"/>
                    </a:lnTo>
                    <a:lnTo>
                      <a:pt x="1380" y="11032"/>
                    </a:lnTo>
                    <a:lnTo>
                      <a:pt x="1656" y="10520"/>
                    </a:lnTo>
                    <a:lnTo>
                      <a:pt x="1971" y="10008"/>
                    </a:lnTo>
                    <a:lnTo>
                      <a:pt x="2286" y="9535"/>
                    </a:lnTo>
                    <a:lnTo>
                      <a:pt x="2641" y="9023"/>
                    </a:lnTo>
                    <a:lnTo>
                      <a:pt x="3035" y="8590"/>
                    </a:lnTo>
                    <a:lnTo>
                      <a:pt x="3429" y="8156"/>
                    </a:lnTo>
                    <a:lnTo>
                      <a:pt x="3862" y="7723"/>
                    </a:lnTo>
                    <a:lnTo>
                      <a:pt x="4295" y="7329"/>
                    </a:lnTo>
                    <a:lnTo>
                      <a:pt x="4729" y="6935"/>
                    </a:lnTo>
                    <a:lnTo>
                      <a:pt x="5201" y="6580"/>
                    </a:lnTo>
                    <a:lnTo>
                      <a:pt x="5714" y="6226"/>
                    </a:lnTo>
                    <a:lnTo>
                      <a:pt x="6186" y="5911"/>
                    </a:lnTo>
                    <a:lnTo>
                      <a:pt x="6186" y="5911"/>
                    </a:lnTo>
                    <a:lnTo>
                      <a:pt x="6777" y="5595"/>
                    </a:lnTo>
                    <a:lnTo>
                      <a:pt x="7408" y="5280"/>
                    </a:lnTo>
                    <a:lnTo>
                      <a:pt x="7999" y="5044"/>
                    </a:lnTo>
                    <a:lnTo>
                      <a:pt x="8668" y="4807"/>
                    </a:lnTo>
                    <a:lnTo>
                      <a:pt x="9299" y="4610"/>
                    </a:lnTo>
                    <a:lnTo>
                      <a:pt x="9968" y="4453"/>
                    </a:lnTo>
                    <a:lnTo>
                      <a:pt x="10678" y="4335"/>
                    </a:lnTo>
                    <a:lnTo>
                      <a:pt x="11347" y="4216"/>
                    </a:lnTo>
                    <a:lnTo>
                      <a:pt x="11347" y="4216"/>
                    </a:lnTo>
                    <a:lnTo>
                      <a:pt x="18006" y="3586"/>
                    </a:lnTo>
                    <a:lnTo>
                      <a:pt x="25924" y="2916"/>
                    </a:lnTo>
                    <a:lnTo>
                      <a:pt x="34947" y="2207"/>
                    </a:lnTo>
                    <a:lnTo>
                      <a:pt x="39832" y="1853"/>
                    </a:lnTo>
                    <a:lnTo>
                      <a:pt x="44914" y="1537"/>
                    </a:lnTo>
                    <a:lnTo>
                      <a:pt x="50193" y="1222"/>
                    </a:lnTo>
                    <a:lnTo>
                      <a:pt x="55670" y="946"/>
                    </a:lnTo>
                    <a:lnTo>
                      <a:pt x="61264" y="671"/>
                    </a:lnTo>
                    <a:lnTo>
                      <a:pt x="67016" y="434"/>
                    </a:lnTo>
                    <a:lnTo>
                      <a:pt x="72847" y="277"/>
                    </a:lnTo>
                    <a:lnTo>
                      <a:pt x="78796" y="119"/>
                    </a:lnTo>
                    <a:lnTo>
                      <a:pt x="84784" y="40"/>
                    </a:lnTo>
                    <a:lnTo>
                      <a:pt x="90852" y="1"/>
                    </a:lnTo>
                    <a:lnTo>
                      <a:pt x="90852" y="1"/>
                    </a:lnTo>
                    <a:lnTo>
                      <a:pt x="95225" y="40"/>
                    </a:lnTo>
                    <a:lnTo>
                      <a:pt x="99480" y="80"/>
                    </a:lnTo>
                    <a:lnTo>
                      <a:pt x="103695" y="159"/>
                    </a:lnTo>
                    <a:lnTo>
                      <a:pt x="107832" y="277"/>
                    </a:lnTo>
                    <a:lnTo>
                      <a:pt x="111890" y="395"/>
                    </a:lnTo>
                    <a:lnTo>
                      <a:pt x="115830" y="592"/>
                    </a:lnTo>
                    <a:lnTo>
                      <a:pt x="119730" y="789"/>
                    </a:lnTo>
                    <a:lnTo>
                      <a:pt x="123551" y="1025"/>
                    </a:lnTo>
                    <a:lnTo>
                      <a:pt x="127255" y="1301"/>
                    </a:lnTo>
                    <a:lnTo>
                      <a:pt x="130879" y="1616"/>
                    </a:lnTo>
                    <a:lnTo>
                      <a:pt x="134425" y="1931"/>
                    </a:lnTo>
                    <a:lnTo>
                      <a:pt x="137892" y="2325"/>
                    </a:lnTo>
                    <a:lnTo>
                      <a:pt x="141280" y="2719"/>
                    </a:lnTo>
                    <a:lnTo>
                      <a:pt x="144550" y="3153"/>
                    </a:lnTo>
                    <a:lnTo>
                      <a:pt x="147781" y="3586"/>
                    </a:lnTo>
                    <a:lnTo>
                      <a:pt x="150893" y="4098"/>
                    </a:lnTo>
                    <a:lnTo>
                      <a:pt x="150893" y="4098"/>
                    </a:lnTo>
                    <a:lnTo>
                      <a:pt x="151445" y="4177"/>
                    </a:lnTo>
                    <a:lnTo>
                      <a:pt x="151957" y="4335"/>
                    </a:lnTo>
                    <a:lnTo>
                      <a:pt x="152509" y="4492"/>
                    </a:lnTo>
                    <a:lnTo>
                      <a:pt x="153021" y="4650"/>
                    </a:lnTo>
                    <a:lnTo>
                      <a:pt x="153533" y="4847"/>
                    </a:lnTo>
                    <a:lnTo>
                      <a:pt x="154045" y="5044"/>
                    </a:lnTo>
                    <a:lnTo>
                      <a:pt x="154518" y="5280"/>
                    </a:lnTo>
                    <a:lnTo>
                      <a:pt x="155030" y="5556"/>
                    </a:lnTo>
                    <a:lnTo>
                      <a:pt x="155936" y="6147"/>
                    </a:lnTo>
                    <a:lnTo>
                      <a:pt x="156764" y="6777"/>
                    </a:lnTo>
                    <a:lnTo>
                      <a:pt x="157591" y="7486"/>
                    </a:lnTo>
                    <a:lnTo>
                      <a:pt x="158300" y="8274"/>
                    </a:lnTo>
                    <a:lnTo>
                      <a:pt x="158970" y="9102"/>
                    </a:lnTo>
                    <a:lnTo>
                      <a:pt x="159561" y="10008"/>
                    </a:lnTo>
                    <a:lnTo>
                      <a:pt x="160073" y="10953"/>
                    </a:lnTo>
                    <a:lnTo>
                      <a:pt x="160506" y="11938"/>
                    </a:lnTo>
                    <a:lnTo>
                      <a:pt x="160664" y="12450"/>
                    </a:lnTo>
                    <a:lnTo>
                      <a:pt x="160861" y="12963"/>
                    </a:lnTo>
                    <a:lnTo>
                      <a:pt x="160979" y="13514"/>
                    </a:lnTo>
                    <a:lnTo>
                      <a:pt x="161097" y="14066"/>
                    </a:lnTo>
                    <a:lnTo>
                      <a:pt x="161215" y="14578"/>
                    </a:lnTo>
                    <a:lnTo>
                      <a:pt x="161255" y="15169"/>
                    </a:lnTo>
                    <a:lnTo>
                      <a:pt x="161334" y="15720"/>
                    </a:lnTo>
                    <a:lnTo>
                      <a:pt x="161334" y="16272"/>
                    </a:lnTo>
                    <a:lnTo>
                      <a:pt x="161334" y="16272"/>
                    </a:lnTo>
                    <a:lnTo>
                      <a:pt x="161412" y="23600"/>
                    </a:lnTo>
                    <a:lnTo>
                      <a:pt x="161452" y="32228"/>
                    </a:lnTo>
                    <a:lnTo>
                      <a:pt x="161452" y="36995"/>
                    </a:lnTo>
                    <a:lnTo>
                      <a:pt x="161412" y="41959"/>
                    </a:lnTo>
                    <a:lnTo>
                      <a:pt x="161334" y="47160"/>
                    </a:lnTo>
                    <a:lnTo>
                      <a:pt x="161255" y="52518"/>
                    </a:lnTo>
                    <a:lnTo>
                      <a:pt x="161137" y="58073"/>
                    </a:lnTo>
                    <a:lnTo>
                      <a:pt x="160940" y="63706"/>
                    </a:lnTo>
                    <a:lnTo>
                      <a:pt x="160743" y="69498"/>
                    </a:lnTo>
                    <a:lnTo>
                      <a:pt x="160467" y="75289"/>
                    </a:lnTo>
                    <a:lnTo>
                      <a:pt x="160152" y="81159"/>
                    </a:lnTo>
                    <a:lnTo>
                      <a:pt x="159758" y="87030"/>
                    </a:lnTo>
                    <a:lnTo>
                      <a:pt x="159324" y="92900"/>
                    </a:lnTo>
                    <a:lnTo>
                      <a:pt x="158852" y="9869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583;p43">
                <a:extLst>
                  <a:ext uri="{FF2B5EF4-FFF2-40B4-BE49-F238E27FC236}">
                    <a16:creationId xmlns:a16="http://schemas.microsoft.com/office/drawing/2014/main" id="{1358F90A-0275-7962-4CD5-473BDBECC0DF}"/>
                  </a:ext>
                </a:extLst>
              </p:cNvPr>
              <p:cNvSpPr/>
              <p:nvPr/>
            </p:nvSpPr>
            <p:spPr>
              <a:xfrm rot="10800000">
                <a:off x="3448299" y="2470702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extrusionOk="0">
                    <a:moveTo>
                      <a:pt x="98928" y="3389"/>
                    </a:moveTo>
                    <a:lnTo>
                      <a:pt x="102474" y="3468"/>
                    </a:lnTo>
                    <a:lnTo>
                      <a:pt x="106020" y="3547"/>
                    </a:lnTo>
                    <a:lnTo>
                      <a:pt x="109565" y="3665"/>
                    </a:lnTo>
                    <a:lnTo>
                      <a:pt x="113072" y="3822"/>
                    </a:lnTo>
                    <a:lnTo>
                      <a:pt x="116539" y="3980"/>
                    </a:lnTo>
                    <a:lnTo>
                      <a:pt x="119966" y="4216"/>
                    </a:lnTo>
                    <a:lnTo>
                      <a:pt x="123394" y="4492"/>
                    </a:lnTo>
                    <a:lnTo>
                      <a:pt x="126743" y="4807"/>
                    </a:lnTo>
                    <a:lnTo>
                      <a:pt x="130052" y="5201"/>
                    </a:lnTo>
                    <a:lnTo>
                      <a:pt x="133283" y="5595"/>
                    </a:lnTo>
                    <a:lnTo>
                      <a:pt x="136474" y="6068"/>
                    </a:lnTo>
                    <a:lnTo>
                      <a:pt x="139586" y="6580"/>
                    </a:lnTo>
                    <a:lnTo>
                      <a:pt x="142620" y="7132"/>
                    </a:lnTo>
                    <a:lnTo>
                      <a:pt x="145575" y="7723"/>
                    </a:lnTo>
                    <a:lnTo>
                      <a:pt x="148490" y="8393"/>
                    </a:lnTo>
                    <a:lnTo>
                      <a:pt x="149278" y="8629"/>
                    </a:lnTo>
                    <a:lnTo>
                      <a:pt x="150027" y="8905"/>
                    </a:lnTo>
                    <a:lnTo>
                      <a:pt x="150775" y="9259"/>
                    </a:lnTo>
                    <a:lnTo>
                      <a:pt x="151484" y="9653"/>
                    </a:lnTo>
                    <a:lnTo>
                      <a:pt x="152154" y="10087"/>
                    </a:lnTo>
                    <a:lnTo>
                      <a:pt x="152784" y="10599"/>
                    </a:lnTo>
                    <a:lnTo>
                      <a:pt x="153375" y="11150"/>
                    </a:lnTo>
                    <a:lnTo>
                      <a:pt x="153927" y="11702"/>
                    </a:lnTo>
                    <a:lnTo>
                      <a:pt x="154400" y="12332"/>
                    </a:lnTo>
                    <a:lnTo>
                      <a:pt x="154872" y="13002"/>
                    </a:lnTo>
                    <a:lnTo>
                      <a:pt x="155266" y="13672"/>
                    </a:lnTo>
                    <a:lnTo>
                      <a:pt x="155621" y="14420"/>
                    </a:lnTo>
                    <a:lnTo>
                      <a:pt x="155936" y="15169"/>
                    </a:lnTo>
                    <a:lnTo>
                      <a:pt x="156173" y="15917"/>
                    </a:lnTo>
                    <a:lnTo>
                      <a:pt x="156330" y="16745"/>
                    </a:lnTo>
                    <a:lnTo>
                      <a:pt x="156448" y="17533"/>
                    </a:lnTo>
                    <a:lnTo>
                      <a:pt x="156803" y="20685"/>
                    </a:lnTo>
                    <a:lnTo>
                      <a:pt x="157118" y="24309"/>
                    </a:lnTo>
                    <a:lnTo>
                      <a:pt x="157473" y="28328"/>
                    </a:lnTo>
                    <a:lnTo>
                      <a:pt x="157788" y="32740"/>
                    </a:lnTo>
                    <a:lnTo>
                      <a:pt x="158064" y="37468"/>
                    </a:lnTo>
                    <a:lnTo>
                      <a:pt x="158300" y="42471"/>
                    </a:lnTo>
                    <a:lnTo>
                      <a:pt x="158458" y="47711"/>
                    </a:lnTo>
                    <a:lnTo>
                      <a:pt x="158576" y="53148"/>
                    </a:lnTo>
                    <a:lnTo>
                      <a:pt x="158576" y="55945"/>
                    </a:lnTo>
                    <a:lnTo>
                      <a:pt x="158576" y="58742"/>
                    </a:lnTo>
                    <a:lnTo>
                      <a:pt x="158536" y="61579"/>
                    </a:lnTo>
                    <a:lnTo>
                      <a:pt x="158458" y="64416"/>
                    </a:lnTo>
                    <a:lnTo>
                      <a:pt x="158339" y="67292"/>
                    </a:lnTo>
                    <a:lnTo>
                      <a:pt x="158221" y="70128"/>
                    </a:lnTo>
                    <a:lnTo>
                      <a:pt x="158064" y="73004"/>
                    </a:lnTo>
                    <a:lnTo>
                      <a:pt x="157867" y="75880"/>
                    </a:lnTo>
                    <a:lnTo>
                      <a:pt x="157591" y="78717"/>
                    </a:lnTo>
                    <a:lnTo>
                      <a:pt x="157315" y="81553"/>
                    </a:lnTo>
                    <a:lnTo>
                      <a:pt x="157000" y="84351"/>
                    </a:lnTo>
                    <a:lnTo>
                      <a:pt x="156606" y="87148"/>
                    </a:lnTo>
                    <a:lnTo>
                      <a:pt x="156212" y="89866"/>
                    </a:lnTo>
                    <a:lnTo>
                      <a:pt x="155739" y="92585"/>
                    </a:lnTo>
                    <a:lnTo>
                      <a:pt x="155227" y="95264"/>
                    </a:lnTo>
                    <a:lnTo>
                      <a:pt x="154636" y="97864"/>
                    </a:lnTo>
                    <a:lnTo>
                      <a:pt x="154400" y="98652"/>
                    </a:lnTo>
                    <a:lnTo>
                      <a:pt x="154124" y="99440"/>
                    </a:lnTo>
                    <a:lnTo>
                      <a:pt x="153769" y="100188"/>
                    </a:lnTo>
                    <a:lnTo>
                      <a:pt x="153375" y="100937"/>
                    </a:lnTo>
                    <a:lnTo>
                      <a:pt x="152942" y="101607"/>
                    </a:lnTo>
                    <a:lnTo>
                      <a:pt x="152430" y="102237"/>
                    </a:lnTo>
                    <a:lnTo>
                      <a:pt x="151878" y="102828"/>
                    </a:lnTo>
                    <a:lnTo>
                      <a:pt x="151287" y="103380"/>
                    </a:lnTo>
                    <a:lnTo>
                      <a:pt x="150657" y="103892"/>
                    </a:lnTo>
                    <a:lnTo>
                      <a:pt x="149987" y="104364"/>
                    </a:lnTo>
                    <a:lnTo>
                      <a:pt x="149278" y="104758"/>
                    </a:lnTo>
                    <a:lnTo>
                      <a:pt x="148569" y="105113"/>
                    </a:lnTo>
                    <a:lnTo>
                      <a:pt x="147781" y="105428"/>
                    </a:lnTo>
                    <a:lnTo>
                      <a:pt x="146993" y="105665"/>
                    </a:lnTo>
                    <a:lnTo>
                      <a:pt x="146166" y="105822"/>
                    </a:lnTo>
                    <a:lnTo>
                      <a:pt x="145338" y="105940"/>
                    </a:lnTo>
                    <a:lnTo>
                      <a:pt x="140768" y="106334"/>
                    </a:lnTo>
                    <a:lnTo>
                      <a:pt x="135134" y="106807"/>
                    </a:lnTo>
                    <a:lnTo>
                      <a:pt x="128594" y="107240"/>
                    </a:lnTo>
                    <a:lnTo>
                      <a:pt x="121148" y="107674"/>
                    </a:lnTo>
                    <a:lnTo>
                      <a:pt x="117090" y="107871"/>
                    </a:lnTo>
                    <a:lnTo>
                      <a:pt x="112835" y="108068"/>
                    </a:lnTo>
                    <a:lnTo>
                      <a:pt x="108383" y="108225"/>
                    </a:lnTo>
                    <a:lnTo>
                      <a:pt x="103735" y="108383"/>
                    </a:lnTo>
                    <a:lnTo>
                      <a:pt x="98928" y="108501"/>
                    </a:lnTo>
                    <a:lnTo>
                      <a:pt x="93964" y="108580"/>
                    </a:lnTo>
                    <a:lnTo>
                      <a:pt x="88803" y="108619"/>
                    </a:lnTo>
                    <a:lnTo>
                      <a:pt x="83484" y="108659"/>
                    </a:lnTo>
                    <a:lnTo>
                      <a:pt x="76393" y="108619"/>
                    </a:lnTo>
                    <a:lnTo>
                      <a:pt x="69065" y="108501"/>
                    </a:lnTo>
                    <a:lnTo>
                      <a:pt x="61500" y="108304"/>
                    </a:lnTo>
                    <a:lnTo>
                      <a:pt x="53739" y="108028"/>
                    </a:lnTo>
                    <a:lnTo>
                      <a:pt x="45781" y="107674"/>
                    </a:lnTo>
                    <a:lnTo>
                      <a:pt x="41762" y="107437"/>
                    </a:lnTo>
                    <a:lnTo>
                      <a:pt x="37665" y="107201"/>
                    </a:lnTo>
                    <a:lnTo>
                      <a:pt x="33528" y="106925"/>
                    </a:lnTo>
                    <a:lnTo>
                      <a:pt x="29352" y="106610"/>
                    </a:lnTo>
                    <a:lnTo>
                      <a:pt x="25176" y="106295"/>
                    </a:lnTo>
                    <a:lnTo>
                      <a:pt x="20921" y="105901"/>
                    </a:lnTo>
                    <a:lnTo>
                      <a:pt x="20054" y="105822"/>
                    </a:lnTo>
                    <a:lnTo>
                      <a:pt x="19227" y="105625"/>
                    </a:lnTo>
                    <a:lnTo>
                      <a:pt x="18400" y="105389"/>
                    </a:lnTo>
                    <a:lnTo>
                      <a:pt x="17612" y="105074"/>
                    </a:lnTo>
                    <a:lnTo>
                      <a:pt x="16863" y="104719"/>
                    </a:lnTo>
                    <a:lnTo>
                      <a:pt x="16154" y="104286"/>
                    </a:lnTo>
                    <a:lnTo>
                      <a:pt x="15445" y="103813"/>
                    </a:lnTo>
                    <a:lnTo>
                      <a:pt x="14814" y="103261"/>
                    </a:lnTo>
                    <a:lnTo>
                      <a:pt x="14223" y="102710"/>
                    </a:lnTo>
                    <a:lnTo>
                      <a:pt x="13672" y="102079"/>
                    </a:lnTo>
                    <a:lnTo>
                      <a:pt x="13160" y="101410"/>
                    </a:lnTo>
                    <a:lnTo>
                      <a:pt x="12687" y="100701"/>
                    </a:lnTo>
                    <a:lnTo>
                      <a:pt x="12293" y="99952"/>
                    </a:lnTo>
                    <a:lnTo>
                      <a:pt x="11978" y="99164"/>
                    </a:lnTo>
                    <a:lnTo>
                      <a:pt x="11702" y="98337"/>
                    </a:lnTo>
                    <a:lnTo>
                      <a:pt x="11505" y="97509"/>
                    </a:lnTo>
                    <a:lnTo>
                      <a:pt x="10796" y="93964"/>
                    </a:lnTo>
                    <a:lnTo>
                      <a:pt x="10008" y="89906"/>
                    </a:lnTo>
                    <a:lnTo>
                      <a:pt x="9181" y="85336"/>
                    </a:lnTo>
                    <a:lnTo>
                      <a:pt x="8353" y="80411"/>
                    </a:lnTo>
                    <a:lnTo>
                      <a:pt x="7526" y="75092"/>
                    </a:lnTo>
                    <a:lnTo>
                      <a:pt x="6699" y="69498"/>
                    </a:lnTo>
                    <a:lnTo>
                      <a:pt x="5911" y="63667"/>
                    </a:lnTo>
                    <a:lnTo>
                      <a:pt x="5556" y="60712"/>
                    </a:lnTo>
                    <a:lnTo>
                      <a:pt x="5241" y="57679"/>
                    </a:lnTo>
                    <a:lnTo>
                      <a:pt x="4926" y="54645"/>
                    </a:lnTo>
                    <a:lnTo>
                      <a:pt x="4610" y="51572"/>
                    </a:lnTo>
                    <a:lnTo>
                      <a:pt x="4374" y="48499"/>
                    </a:lnTo>
                    <a:lnTo>
                      <a:pt x="4138" y="45426"/>
                    </a:lnTo>
                    <a:lnTo>
                      <a:pt x="3941" y="42353"/>
                    </a:lnTo>
                    <a:lnTo>
                      <a:pt x="3822" y="39319"/>
                    </a:lnTo>
                    <a:lnTo>
                      <a:pt x="3704" y="36246"/>
                    </a:lnTo>
                    <a:lnTo>
                      <a:pt x="3625" y="33252"/>
                    </a:lnTo>
                    <a:lnTo>
                      <a:pt x="3625" y="30258"/>
                    </a:lnTo>
                    <a:lnTo>
                      <a:pt x="3665" y="27303"/>
                    </a:lnTo>
                    <a:lnTo>
                      <a:pt x="3744" y="24427"/>
                    </a:lnTo>
                    <a:lnTo>
                      <a:pt x="3901" y="21591"/>
                    </a:lnTo>
                    <a:lnTo>
                      <a:pt x="4098" y="18793"/>
                    </a:lnTo>
                    <a:lnTo>
                      <a:pt x="4374" y="16075"/>
                    </a:lnTo>
                    <a:lnTo>
                      <a:pt x="4729" y="13475"/>
                    </a:lnTo>
                    <a:lnTo>
                      <a:pt x="5123" y="10914"/>
                    </a:lnTo>
                    <a:lnTo>
                      <a:pt x="5950" y="10638"/>
                    </a:lnTo>
                    <a:lnTo>
                      <a:pt x="6777" y="10362"/>
                    </a:lnTo>
                    <a:lnTo>
                      <a:pt x="7644" y="10165"/>
                    </a:lnTo>
                    <a:lnTo>
                      <a:pt x="8511" y="10047"/>
                    </a:lnTo>
                    <a:lnTo>
                      <a:pt x="13711" y="9299"/>
                    </a:lnTo>
                    <a:lnTo>
                      <a:pt x="21157" y="8353"/>
                    </a:lnTo>
                    <a:lnTo>
                      <a:pt x="25649" y="7841"/>
                    </a:lnTo>
                    <a:lnTo>
                      <a:pt x="30613" y="7289"/>
                    </a:lnTo>
                    <a:lnTo>
                      <a:pt x="35931" y="6698"/>
                    </a:lnTo>
                    <a:lnTo>
                      <a:pt x="41644" y="6147"/>
                    </a:lnTo>
                    <a:lnTo>
                      <a:pt x="47672" y="5595"/>
                    </a:lnTo>
                    <a:lnTo>
                      <a:pt x="53975" y="5083"/>
                    </a:lnTo>
                    <a:lnTo>
                      <a:pt x="60515" y="4610"/>
                    </a:lnTo>
                    <a:lnTo>
                      <a:pt x="67252" y="4216"/>
                    </a:lnTo>
                    <a:lnTo>
                      <a:pt x="74147" y="3862"/>
                    </a:lnTo>
                    <a:lnTo>
                      <a:pt x="81160" y="3625"/>
                    </a:lnTo>
                    <a:lnTo>
                      <a:pt x="84706" y="3507"/>
                    </a:lnTo>
                    <a:lnTo>
                      <a:pt x="88251" y="3468"/>
                    </a:lnTo>
                    <a:lnTo>
                      <a:pt x="91797" y="3389"/>
                    </a:lnTo>
                    <a:close/>
                    <a:moveTo>
                      <a:pt x="90852" y="1"/>
                    </a:moveTo>
                    <a:lnTo>
                      <a:pt x="84784" y="40"/>
                    </a:lnTo>
                    <a:lnTo>
                      <a:pt x="78796" y="119"/>
                    </a:lnTo>
                    <a:lnTo>
                      <a:pt x="72847" y="277"/>
                    </a:lnTo>
                    <a:lnTo>
                      <a:pt x="67016" y="434"/>
                    </a:lnTo>
                    <a:lnTo>
                      <a:pt x="61264" y="671"/>
                    </a:lnTo>
                    <a:lnTo>
                      <a:pt x="55670" y="946"/>
                    </a:lnTo>
                    <a:lnTo>
                      <a:pt x="50193" y="1222"/>
                    </a:lnTo>
                    <a:lnTo>
                      <a:pt x="44914" y="1537"/>
                    </a:lnTo>
                    <a:lnTo>
                      <a:pt x="39832" y="1853"/>
                    </a:lnTo>
                    <a:lnTo>
                      <a:pt x="34947" y="2207"/>
                    </a:lnTo>
                    <a:lnTo>
                      <a:pt x="25924" y="2916"/>
                    </a:lnTo>
                    <a:lnTo>
                      <a:pt x="18006" y="3586"/>
                    </a:lnTo>
                    <a:lnTo>
                      <a:pt x="11347" y="4216"/>
                    </a:lnTo>
                    <a:lnTo>
                      <a:pt x="10678" y="4335"/>
                    </a:lnTo>
                    <a:lnTo>
                      <a:pt x="9968" y="4453"/>
                    </a:lnTo>
                    <a:lnTo>
                      <a:pt x="9299" y="4610"/>
                    </a:lnTo>
                    <a:lnTo>
                      <a:pt x="8668" y="4807"/>
                    </a:lnTo>
                    <a:lnTo>
                      <a:pt x="7999" y="5044"/>
                    </a:lnTo>
                    <a:lnTo>
                      <a:pt x="7408" y="5280"/>
                    </a:lnTo>
                    <a:lnTo>
                      <a:pt x="6777" y="5595"/>
                    </a:lnTo>
                    <a:lnTo>
                      <a:pt x="6186" y="5911"/>
                    </a:lnTo>
                    <a:lnTo>
                      <a:pt x="5714" y="6226"/>
                    </a:lnTo>
                    <a:lnTo>
                      <a:pt x="5201" y="6580"/>
                    </a:lnTo>
                    <a:lnTo>
                      <a:pt x="4729" y="6935"/>
                    </a:lnTo>
                    <a:lnTo>
                      <a:pt x="4295" y="7329"/>
                    </a:lnTo>
                    <a:lnTo>
                      <a:pt x="3862" y="7723"/>
                    </a:lnTo>
                    <a:lnTo>
                      <a:pt x="3429" y="8156"/>
                    </a:lnTo>
                    <a:lnTo>
                      <a:pt x="3035" y="8590"/>
                    </a:lnTo>
                    <a:lnTo>
                      <a:pt x="2641" y="9023"/>
                    </a:lnTo>
                    <a:lnTo>
                      <a:pt x="2286" y="9535"/>
                    </a:lnTo>
                    <a:lnTo>
                      <a:pt x="1971" y="10008"/>
                    </a:lnTo>
                    <a:lnTo>
                      <a:pt x="1656" y="10520"/>
                    </a:lnTo>
                    <a:lnTo>
                      <a:pt x="1380" y="11032"/>
                    </a:lnTo>
                    <a:lnTo>
                      <a:pt x="1143" y="11584"/>
                    </a:lnTo>
                    <a:lnTo>
                      <a:pt x="907" y="12135"/>
                    </a:lnTo>
                    <a:lnTo>
                      <a:pt x="671" y="12687"/>
                    </a:lnTo>
                    <a:lnTo>
                      <a:pt x="513" y="13278"/>
                    </a:lnTo>
                    <a:lnTo>
                      <a:pt x="316" y="14066"/>
                    </a:lnTo>
                    <a:lnTo>
                      <a:pt x="159" y="14893"/>
                    </a:lnTo>
                    <a:lnTo>
                      <a:pt x="80" y="15720"/>
                    </a:lnTo>
                    <a:lnTo>
                      <a:pt x="40" y="16587"/>
                    </a:lnTo>
                    <a:lnTo>
                      <a:pt x="1" y="21433"/>
                    </a:lnTo>
                    <a:lnTo>
                      <a:pt x="40" y="27224"/>
                    </a:lnTo>
                    <a:lnTo>
                      <a:pt x="159" y="33016"/>
                    </a:lnTo>
                    <a:lnTo>
                      <a:pt x="356" y="38729"/>
                    </a:lnTo>
                    <a:lnTo>
                      <a:pt x="592" y="44402"/>
                    </a:lnTo>
                    <a:lnTo>
                      <a:pt x="868" y="49996"/>
                    </a:lnTo>
                    <a:lnTo>
                      <a:pt x="1222" y="55472"/>
                    </a:lnTo>
                    <a:lnTo>
                      <a:pt x="1616" y="60791"/>
                    </a:lnTo>
                    <a:lnTo>
                      <a:pt x="2050" y="65991"/>
                    </a:lnTo>
                    <a:lnTo>
                      <a:pt x="2483" y="70995"/>
                    </a:lnTo>
                    <a:lnTo>
                      <a:pt x="2956" y="75801"/>
                    </a:lnTo>
                    <a:lnTo>
                      <a:pt x="3429" y="80411"/>
                    </a:lnTo>
                    <a:lnTo>
                      <a:pt x="3901" y="84745"/>
                    </a:lnTo>
                    <a:lnTo>
                      <a:pt x="4374" y="88842"/>
                    </a:lnTo>
                    <a:lnTo>
                      <a:pt x="4847" y="92663"/>
                    </a:lnTo>
                    <a:lnTo>
                      <a:pt x="5753" y="99361"/>
                    </a:lnTo>
                    <a:lnTo>
                      <a:pt x="5832" y="99913"/>
                    </a:lnTo>
                    <a:lnTo>
                      <a:pt x="5950" y="100464"/>
                    </a:lnTo>
                    <a:lnTo>
                      <a:pt x="6068" y="100976"/>
                    </a:lnTo>
                    <a:lnTo>
                      <a:pt x="6226" y="101488"/>
                    </a:lnTo>
                    <a:lnTo>
                      <a:pt x="6423" y="102040"/>
                    </a:lnTo>
                    <a:lnTo>
                      <a:pt x="6620" y="102513"/>
                    </a:lnTo>
                    <a:lnTo>
                      <a:pt x="7053" y="103498"/>
                    </a:lnTo>
                    <a:lnTo>
                      <a:pt x="7605" y="104443"/>
                    </a:lnTo>
                    <a:lnTo>
                      <a:pt x="8196" y="105310"/>
                    </a:lnTo>
                    <a:lnTo>
                      <a:pt x="8905" y="106098"/>
                    </a:lnTo>
                    <a:lnTo>
                      <a:pt x="9653" y="106886"/>
                    </a:lnTo>
                    <a:lnTo>
                      <a:pt x="10441" y="107556"/>
                    </a:lnTo>
                    <a:lnTo>
                      <a:pt x="11308" y="108186"/>
                    </a:lnTo>
                    <a:lnTo>
                      <a:pt x="12214" y="108738"/>
                    </a:lnTo>
                    <a:lnTo>
                      <a:pt x="13199" y="109210"/>
                    </a:lnTo>
                    <a:lnTo>
                      <a:pt x="14184" y="109565"/>
                    </a:lnTo>
                    <a:lnTo>
                      <a:pt x="14696" y="109762"/>
                    </a:lnTo>
                    <a:lnTo>
                      <a:pt x="15208" y="109880"/>
                    </a:lnTo>
                    <a:lnTo>
                      <a:pt x="15760" y="109998"/>
                    </a:lnTo>
                    <a:lnTo>
                      <a:pt x="16311" y="110077"/>
                    </a:lnTo>
                    <a:lnTo>
                      <a:pt x="16863" y="110156"/>
                    </a:lnTo>
                    <a:lnTo>
                      <a:pt x="17415" y="110195"/>
                    </a:lnTo>
                    <a:lnTo>
                      <a:pt x="24349" y="110589"/>
                    </a:lnTo>
                    <a:lnTo>
                      <a:pt x="31480" y="110944"/>
                    </a:lnTo>
                    <a:lnTo>
                      <a:pt x="38768" y="111220"/>
                    </a:lnTo>
                    <a:lnTo>
                      <a:pt x="46214" y="111456"/>
                    </a:lnTo>
                    <a:lnTo>
                      <a:pt x="53818" y="111614"/>
                    </a:lnTo>
                    <a:lnTo>
                      <a:pt x="61540" y="111771"/>
                    </a:lnTo>
                    <a:lnTo>
                      <a:pt x="69459" y="111850"/>
                    </a:lnTo>
                    <a:lnTo>
                      <a:pt x="77456" y="111850"/>
                    </a:lnTo>
                    <a:lnTo>
                      <a:pt x="88015" y="111811"/>
                    </a:lnTo>
                    <a:lnTo>
                      <a:pt x="98140" y="111692"/>
                    </a:lnTo>
                    <a:lnTo>
                      <a:pt x="107792" y="111535"/>
                    </a:lnTo>
                    <a:lnTo>
                      <a:pt x="116933" y="111298"/>
                    </a:lnTo>
                    <a:lnTo>
                      <a:pt x="125482" y="111023"/>
                    </a:lnTo>
                    <a:lnTo>
                      <a:pt x="133401" y="110707"/>
                    </a:lnTo>
                    <a:lnTo>
                      <a:pt x="140571" y="110392"/>
                    </a:lnTo>
                    <a:lnTo>
                      <a:pt x="146954" y="110077"/>
                    </a:lnTo>
                    <a:lnTo>
                      <a:pt x="147505" y="110038"/>
                    </a:lnTo>
                    <a:lnTo>
                      <a:pt x="148096" y="109998"/>
                    </a:lnTo>
                    <a:lnTo>
                      <a:pt x="148648" y="109880"/>
                    </a:lnTo>
                    <a:lnTo>
                      <a:pt x="149199" y="109762"/>
                    </a:lnTo>
                    <a:lnTo>
                      <a:pt x="149751" y="109604"/>
                    </a:lnTo>
                    <a:lnTo>
                      <a:pt x="150302" y="109447"/>
                    </a:lnTo>
                    <a:lnTo>
                      <a:pt x="150815" y="109250"/>
                    </a:lnTo>
                    <a:lnTo>
                      <a:pt x="151327" y="109053"/>
                    </a:lnTo>
                    <a:lnTo>
                      <a:pt x="151839" y="108816"/>
                    </a:lnTo>
                    <a:lnTo>
                      <a:pt x="152351" y="108541"/>
                    </a:lnTo>
                    <a:lnTo>
                      <a:pt x="152824" y="108265"/>
                    </a:lnTo>
                    <a:lnTo>
                      <a:pt x="153297" y="107989"/>
                    </a:lnTo>
                    <a:lnTo>
                      <a:pt x="153730" y="107674"/>
                    </a:lnTo>
                    <a:lnTo>
                      <a:pt x="154163" y="107319"/>
                    </a:lnTo>
                    <a:lnTo>
                      <a:pt x="154597" y="106965"/>
                    </a:lnTo>
                    <a:lnTo>
                      <a:pt x="154991" y="106610"/>
                    </a:lnTo>
                    <a:lnTo>
                      <a:pt x="155385" y="106216"/>
                    </a:lnTo>
                    <a:lnTo>
                      <a:pt x="155779" y="105783"/>
                    </a:lnTo>
                    <a:lnTo>
                      <a:pt x="156133" y="105389"/>
                    </a:lnTo>
                    <a:lnTo>
                      <a:pt x="156448" y="104916"/>
                    </a:lnTo>
                    <a:lnTo>
                      <a:pt x="156764" y="104483"/>
                    </a:lnTo>
                    <a:lnTo>
                      <a:pt x="157079" y="104010"/>
                    </a:lnTo>
                    <a:lnTo>
                      <a:pt x="157355" y="103537"/>
                    </a:lnTo>
                    <a:lnTo>
                      <a:pt x="157630" y="103025"/>
                    </a:lnTo>
                    <a:lnTo>
                      <a:pt x="157867" y="102513"/>
                    </a:lnTo>
                    <a:lnTo>
                      <a:pt x="158064" y="102001"/>
                    </a:lnTo>
                    <a:lnTo>
                      <a:pt x="158261" y="101488"/>
                    </a:lnTo>
                    <a:lnTo>
                      <a:pt x="158418" y="100937"/>
                    </a:lnTo>
                    <a:lnTo>
                      <a:pt x="158576" y="100385"/>
                    </a:lnTo>
                    <a:lnTo>
                      <a:pt x="158694" y="99834"/>
                    </a:lnTo>
                    <a:lnTo>
                      <a:pt x="158773" y="99243"/>
                    </a:lnTo>
                    <a:lnTo>
                      <a:pt x="158852" y="98691"/>
                    </a:lnTo>
                    <a:lnTo>
                      <a:pt x="159206" y="94358"/>
                    </a:lnTo>
                    <a:lnTo>
                      <a:pt x="159561" y="89945"/>
                    </a:lnTo>
                    <a:lnTo>
                      <a:pt x="159876" y="85572"/>
                    </a:lnTo>
                    <a:lnTo>
                      <a:pt x="160152" y="81159"/>
                    </a:lnTo>
                    <a:lnTo>
                      <a:pt x="160388" y="76747"/>
                    </a:lnTo>
                    <a:lnTo>
                      <a:pt x="160585" y="72374"/>
                    </a:lnTo>
                    <a:lnTo>
                      <a:pt x="160782" y="68040"/>
                    </a:lnTo>
                    <a:lnTo>
                      <a:pt x="160940" y="63706"/>
                    </a:lnTo>
                    <a:lnTo>
                      <a:pt x="161176" y="55275"/>
                    </a:lnTo>
                    <a:lnTo>
                      <a:pt x="161334" y="47160"/>
                    </a:lnTo>
                    <a:lnTo>
                      <a:pt x="161452" y="39438"/>
                    </a:lnTo>
                    <a:lnTo>
                      <a:pt x="161452" y="32228"/>
                    </a:lnTo>
                    <a:lnTo>
                      <a:pt x="161412" y="23600"/>
                    </a:lnTo>
                    <a:lnTo>
                      <a:pt x="161334" y="16272"/>
                    </a:lnTo>
                    <a:lnTo>
                      <a:pt x="161334" y="15720"/>
                    </a:lnTo>
                    <a:lnTo>
                      <a:pt x="161255" y="15169"/>
                    </a:lnTo>
                    <a:lnTo>
                      <a:pt x="161215" y="14578"/>
                    </a:lnTo>
                    <a:lnTo>
                      <a:pt x="161097" y="14066"/>
                    </a:lnTo>
                    <a:lnTo>
                      <a:pt x="160979" y="13514"/>
                    </a:lnTo>
                    <a:lnTo>
                      <a:pt x="160861" y="12963"/>
                    </a:lnTo>
                    <a:lnTo>
                      <a:pt x="160664" y="12450"/>
                    </a:lnTo>
                    <a:lnTo>
                      <a:pt x="160506" y="11938"/>
                    </a:lnTo>
                    <a:lnTo>
                      <a:pt x="160073" y="10953"/>
                    </a:lnTo>
                    <a:lnTo>
                      <a:pt x="159561" y="10008"/>
                    </a:lnTo>
                    <a:lnTo>
                      <a:pt x="158970" y="9102"/>
                    </a:lnTo>
                    <a:lnTo>
                      <a:pt x="158300" y="8274"/>
                    </a:lnTo>
                    <a:lnTo>
                      <a:pt x="157591" y="7486"/>
                    </a:lnTo>
                    <a:lnTo>
                      <a:pt x="156764" y="6777"/>
                    </a:lnTo>
                    <a:lnTo>
                      <a:pt x="155936" y="6147"/>
                    </a:lnTo>
                    <a:lnTo>
                      <a:pt x="155030" y="5556"/>
                    </a:lnTo>
                    <a:lnTo>
                      <a:pt x="154518" y="5280"/>
                    </a:lnTo>
                    <a:lnTo>
                      <a:pt x="154045" y="5044"/>
                    </a:lnTo>
                    <a:lnTo>
                      <a:pt x="153533" y="4847"/>
                    </a:lnTo>
                    <a:lnTo>
                      <a:pt x="153021" y="4650"/>
                    </a:lnTo>
                    <a:lnTo>
                      <a:pt x="152509" y="4492"/>
                    </a:lnTo>
                    <a:lnTo>
                      <a:pt x="151957" y="4335"/>
                    </a:lnTo>
                    <a:lnTo>
                      <a:pt x="151445" y="4177"/>
                    </a:lnTo>
                    <a:lnTo>
                      <a:pt x="150893" y="4098"/>
                    </a:lnTo>
                    <a:lnTo>
                      <a:pt x="147781" y="3586"/>
                    </a:lnTo>
                    <a:lnTo>
                      <a:pt x="144550" y="3153"/>
                    </a:lnTo>
                    <a:lnTo>
                      <a:pt x="141280" y="2719"/>
                    </a:lnTo>
                    <a:lnTo>
                      <a:pt x="137892" y="2325"/>
                    </a:lnTo>
                    <a:lnTo>
                      <a:pt x="134425" y="1931"/>
                    </a:lnTo>
                    <a:lnTo>
                      <a:pt x="130879" y="1616"/>
                    </a:lnTo>
                    <a:lnTo>
                      <a:pt x="127255" y="1301"/>
                    </a:lnTo>
                    <a:lnTo>
                      <a:pt x="123551" y="1025"/>
                    </a:lnTo>
                    <a:lnTo>
                      <a:pt x="119730" y="789"/>
                    </a:lnTo>
                    <a:lnTo>
                      <a:pt x="115830" y="592"/>
                    </a:lnTo>
                    <a:lnTo>
                      <a:pt x="111890" y="395"/>
                    </a:lnTo>
                    <a:lnTo>
                      <a:pt x="107832" y="277"/>
                    </a:lnTo>
                    <a:lnTo>
                      <a:pt x="103695" y="159"/>
                    </a:lnTo>
                    <a:lnTo>
                      <a:pt x="99480" y="80"/>
                    </a:lnTo>
                    <a:lnTo>
                      <a:pt x="95225" y="40"/>
                    </a:lnTo>
                    <a:lnTo>
                      <a:pt x="90852" y="1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3584;p43">
                <a:extLst>
                  <a:ext uri="{FF2B5EF4-FFF2-40B4-BE49-F238E27FC236}">
                    <a16:creationId xmlns:a16="http://schemas.microsoft.com/office/drawing/2014/main" id="{0EE93C3D-4B62-AFA7-51F5-BED75FFE9CE0}"/>
                  </a:ext>
                </a:extLst>
              </p:cNvPr>
              <p:cNvSpPr/>
              <p:nvPr/>
            </p:nvSpPr>
            <p:spPr>
              <a:xfrm rot="10800000">
                <a:off x="3488340" y="2515128"/>
                <a:ext cx="2157305" cy="1465622"/>
              </a:xfrm>
              <a:custGeom>
                <a:avLst/>
                <a:gdLst/>
                <a:ahLst/>
                <a:cxnLst/>
                <a:rect l="l" t="t" r="r" b="b"/>
                <a:pathLst>
                  <a:path w="154951" h="105270" fill="none" extrusionOk="0">
                    <a:moveTo>
                      <a:pt x="79859" y="105270"/>
                    </a:moveTo>
                    <a:lnTo>
                      <a:pt x="79859" y="105270"/>
                    </a:lnTo>
                    <a:lnTo>
                      <a:pt x="72768" y="105230"/>
                    </a:lnTo>
                    <a:lnTo>
                      <a:pt x="65440" y="105112"/>
                    </a:lnTo>
                    <a:lnTo>
                      <a:pt x="57875" y="104915"/>
                    </a:lnTo>
                    <a:lnTo>
                      <a:pt x="50114" y="104639"/>
                    </a:lnTo>
                    <a:lnTo>
                      <a:pt x="42156" y="104285"/>
                    </a:lnTo>
                    <a:lnTo>
                      <a:pt x="38137" y="104048"/>
                    </a:lnTo>
                    <a:lnTo>
                      <a:pt x="34040" y="103812"/>
                    </a:lnTo>
                    <a:lnTo>
                      <a:pt x="29903" y="103536"/>
                    </a:lnTo>
                    <a:lnTo>
                      <a:pt x="25727" y="103221"/>
                    </a:lnTo>
                    <a:lnTo>
                      <a:pt x="21551" y="102906"/>
                    </a:lnTo>
                    <a:lnTo>
                      <a:pt x="17296" y="102512"/>
                    </a:lnTo>
                    <a:lnTo>
                      <a:pt x="17296" y="102512"/>
                    </a:lnTo>
                    <a:lnTo>
                      <a:pt x="16429" y="102433"/>
                    </a:lnTo>
                    <a:lnTo>
                      <a:pt x="15602" y="102236"/>
                    </a:lnTo>
                    <a:lnTo>
                      <a:pt x="14775" y="102000"/>
                    </a:lnTo>
                    <a:lnTo>
                      <a:pt x="13987" y="101685"/>
                    </a:lnTo>
                    <a:lnTo>
                      <a:pt x="13238" y="101330"/>
                    </a:lnTo>
                    <a:lnTo>
                      <a:pt x="12529" y="100897"/>
                    </a:lnTo>
                    <a:lnTo>
                      <a:pt x="11820" y="100424"/>
                    </a:lnTo>
                    <a:lnTo>
                      <a:pt x="11189" y="99872"/>
                    </a:lnTo>
                    <a:lnTo>
                      <a:pt x="10598" y="99321"/>
                    </a:lnTo>
                    <a:lnTo>
                      <a:pt x="10047" y="98690"/>
                    </a:lnTo>
                    <a:lnTo>
                      <a:pt x="9535" y="98021"/>
                    </a:lnTo>
                    <a:lnTo>
                      <a:pt x="9062" y="97312"/>
                    </a:lnTo>
                    <a:lnTo>
                      <a:pt x="8668" y="96563"/>
                    </a:lnTo>
                    <a:lnTo>
                      <a:pt x="8353" y="95775"/>
                    </a:lnTo>
                    <a:lnTo>
                      <a:pt x="8077" y="94948"/>
                    </a:lnTo>
                    <a:lnTo>
                      <a:pt x="7880" y="94120"/>
                    </a:lnTo>
                    <a:lnTo>
                      <a:pt x="7880" y="94120"/>
                    </a:lnTo>
                    <a:lnTo>
                      <a:pt x="7171" y="90575"/>
                    </a:lnTo>
                    <a:lnTo>
                      <a:pt x="6383" y="86517"/>
                    </a:lnTo>
                    <a:lnTo>
                      <a:pt x="5556" y="81947"/>
                    </a:lnTo>
                    <a:lnTo>
                      <a:pt x="4728" y="77022"/>
                    </a:lnTo>
                    <a:lnTo>
                      <a:pt x="3901" y="71703"/>
                    </a:lnTo>
                    <a:lnTo>
                      <a:pt x="3074" y="66109"/>
                    </a:lnTo>
                    <a:lnTo>
                      <a:pt x="2286" y="60278"/>
                    </a:lnTo>
                    <a:lnTo>
                      <a:pt x="1931" y="57323"/>
                    </a:lnTo>
                    <a:lnTo>
                      <a:pt x="1616" y="54290"/>
                    </a:lnTo>
                    <a:lnTo>
                      <a:pt x="1301" y="51256"/>
                    </a:lnTo>
                    <a:lnTo>
                      <a:pt x="985" y="48183"/>
                    </a:lnTo>
                    <a:lnTo>
                      <a:pt x="749" y="45110"/>
                    </a:lnTo>
                    <a:lnTo>
                      <a:pt x="513" y="42037"/>
                    </a:lnTo>
                    <a:lnTo>
                      <a:pt x="316" y="38964"/>
                    </a:lnTo>
                    <a:lnTo>
                      <a:pt x="197" y="35930"/>
                    </a:lnTo>
                    <a:lnTo>
                      <a:pt x="79" y="32857"/>
                    </a:lnTo>
                    <a:lnTo>
                      <a:pt x="0" y="29863"/>
                    </a:lnTo>
                    <a:lnTo>
                      <a:pt x="0" y="26869"/>
                    </a:lnTo>
                    <a:lnTo>
                      <a:pt x="40" y="23914"/>
                    </a:lnTo>
                    <a:lnTo>
                      <a:pt x="119" y="21038"/>
                    </a:lnTo>
                    <a:lnTo>
                      <a:pt x="276" y="18202"/>
                    </a:lnTo>
                    <a:lnTo>
                      <a:pt x="473" y="15404"/>
                    </a:lnTo>
                    <a:lnTo>
                      <a:pt x="749" y="12686"/>
                    </a:lnTo>
                    <a:lnTo>
                      <a:pt x="1104" y="10086"/>
                    </a:lnTo>
                    <a:lnTo>
                      <a:pt x="1498" y="7525"/>
                    </a:lnTo>
                    <a:lnTo>
                      <a:pt x="1498" y="7525"/>
                    </a:lnTo>
                    <a:lnTo>
                      <a:pt x="2325" y="7249"/>
                    </a:lnTo>
                    <a:lnTo>
                      <a:pt x="3152" y="6973"/>
                    </a:lnTo>
                    <a:lnTo>
                      <a:pt x="4019" y="6776"/>
                    </a:lnTo>
                    <a:lnTo>
                      <a:pt x="4886" y="6658"/>
                    </a:lnTo>
                    <a:lnTo>
                      <a:pt x="4886" y="6658"/>
                    </a:lnTo>
                    <a:lnTo>
                      <a:pt x="10086" y="5910"/>
                    </a:lnTo>
                    <a:lnTo>
                      <a:pt x="17532" y="4964"/>
                    </a:lnTo>
                    <a:lnTo>
                      <a:pt x="22024" y="4452"/>
                    </a:lnTo>
                    <a:lnTo>
                      <a:pt x="26988" y="3900"/>
                    </a:lnTo>
                    <a:lnTo>
                      <a:pt x="32306" y="3309"/>
                    </a:lnTo>
                    <a:lnTo>
                      <a:pt x="38019" y="2758"/>
                    </a:lnTo>
                    <a:lnTo>
                      <a:pt x="44047" y="2206"/>
                    </a:lnTo>
                    <a:lnTo>
                      <a:pt x="50350" y="1694"/>
                    </a:lnTo>
                    <a:lnTo>
                      <a:pt x="56890" y="1221"/>
                    </a:lnTo>
                    <a:lnTo>
                      <a:pt x="63627" y="827"/>
                    </a:lnTo>
                    <a:lnTo>
                      <a:pt x="70522" y="473"/>
                    </a:lnTo>
                    <a:lnTo>
                      <a:pt x="77535" y="236"/>
                    </a:lnTo>
                    <a:lnTo>
                      <a:pt x="81081" y="118"/>
                    </a:lnTo>
                    <a:lnTo>
                      <a:pt x="84626" y="79"/>
                    </a:lnTo>
                    <a:lnTo>
                      <a:pt x="88172" y="0"/>
                    </a:lnTo>
                    <a:lnTo>
                      <a:pt x="91718" y="0"/>
                    </a:lnTo>
                    <a:lnTo>
                      <a:pt x="91718" y="0"/>
                    </a:lnTo>
                    <a:lnTo>
                      <a:pt x="95303" y="0"/>
                    </a:lnTo>
                    <a:lnTo>
                      <a:pt x="98849" y="79"/>
                    </a:lnTo>
                    <a:lnTo>
                      <a:pt x="102395" y="158"/>
                    </a:lnTo>
                    <a:lnTo>
                      <a:pt x="105940" y="276"/>
                    </a:lnTo>
                    <a:lnTo>
                      <a:pt x="109447" y="433"/>
                    </a:lnTo>
                    <a:lnTo>
                      <a:pt x="112914" y="591"/>
                    </a:lnTo>
                    <a:lnTo>
                      <a:pt x="116341" y="827"/>
                    </a:lnTo>
                    <a:lnTo>
                      <a:pt x="119769" y="1103"/>
                    </a:lnTo>
                    <a:lnTo>
                      <a:pt x="123118" y="1418"/>
                    </a:lnTo>
                    <a:lnTo>
                      <a:pt x="126427" y="1812"/>
                    </a:lnTo>
                    <a:lnTo>
                      <a:pt x="129658" y="2206"/>
                    </a:lnTo>
                    <a:lnTo>
                      <a:pt x="132849" y="2679"/>
                    </a:lnTo>
                    <a:lnTo>
                      <a:pt x="135961" y="3191"/>
                    </a:lnTo>
                    <a:lnTo>
                      <a:pt x="138995" y="3743"/>
                    </a:lnTo>
                    <a:lnTo>
                      <a:pt x="141950" y="4334"/>
                    </a:lnTo>
                    <a:lnTo>
                      <a:pt x="144865" y="5004"/>
                    </a:lnTo>
                    <a:lnTo>
                      <a:pt x="144865" y="5004"/>
                    </a:lnTo>
                    <a:lnTo>
                      <a:pt x="145653" y="5240"/>
                    </a:lnTo>
                    <a:lnTo>
                      <a:pt x="146402" y="5516"/>
                    </a:lnTo>
                    <a:lnTo>
                      <a:pt x="147150" y="5870"/>
                    </a:lnTo>
                    <a:lnTo>
                      <a:pt x="147859" y="6264"/>
                    </a:lnTo>
                    <a:lnTo>
                      <a:pt x="148529" y="6698"/>
                    </a:lnTo>
                    <a:lnTo>
                      <a:pt x="149159" y="7210"/>
                    </a:lnTo>
                    <a:lnTo>
                      <a:pt x="149750" y="7761"/>
                    </a:lnTo>
                    <a:lnTo>
                      <a:pt x="150302" y="8313"/>
                    </a:lnTo>
                    <a:lnTo>
                      <a:pt x="150775" y="8943"/>
                    </a:lnTo>
                    <a:lnTo>
                      <a:pt x="151247" y="9613"/>
                    </a:lnTo>
                    <a:lnTo>
                      <a:pt x="151641" y="10283"/>
                    </a:lnTo>
                    <a:lnTo>
                      <a:pt x="151996" y="11031"/>
                    </a:lnTo>
                    <a:lnTo>
                      <a:pt x="152311" y="11780"/>
                    </a:lnTo>
                    <a:lnTo>
                      <a:pt x="152548" y="12528"/>
                    </a:lnTo>
                    <a:lnTo>
                      <a:pt x="152705" y="13356"/>
                    </a:lnTo>
                    <a:lnTo>
                      <a:pt x="152823" y="14144"/>
                    </a:lnTo>
                    <a:lnTo>
                      <a:pt x="152823" y="14144"/>
                    </a:lnTo>
                    <a:lnTo>
                      <a:pt x="153178" y="17296"/>
                    </a:lnTo>
                    <a:lnTo>
                      <a:pt x="153493" y="20920"/>
                    </a:lnTo>
                    <a:lnTo>
                      <a:pt x="153848" y="24939"/>
                    </a:lnTo>
                    <a:lnTo>
                      <a:pt x="154163" y="29351"/>
                    </a:lnTo>
                    <a:lnTo>
                      <a:pt x="154439" y="34079"/>
                    </a:lnTo>
                    <a:lnTo>
                      <a:pt x="154675" y="39082"/>
                    </a:lnTo>
                    <a:lnTo>
                      <a:pt x="154833" y="44322"/>
                    </a:lnTo>
                    <a:lnTo>
                      <a:pt x="154951" y="49759"/>
                    </a:lnTo>
                    <a:lnTo>
                      <a:pt x="154951" y="52556"/>
                    </a:lnTo>
                    <a:lnTo>
                      <a:pt x="154951" y="55353"/>
                    </a:lnTo>
                    <a:lnTo>
                      <a:pt x="154911" y="58190"/>
                    </a:lnTo>
                    <a:lnTo>
                      <a:pt x="154833" y="61027"/>
                    </a:lnTo>
                    <a:lnTo>
                      <a:pt x="154714" y="63903"/>
                    </a:lnTo>
                    <a:lnTo>
                      <a:pt x="154596" y="66739"/>
                    </a:lnTo>
                    <a:lnTo>
                      <a:pt x="154439" y="69615"/>
                    </a:lnTo>
                    <a:lnTo>
                      <a:pt x="154242" y="72491"/>
                    </a:lnTo>
                    <a:lnTo>
                      <a:pt x="153966" y="75328"/>
                    </a:lnTo>
                    <a:lnTo>
                      <a:pt x="153690" y="78164"/>
                    </a:lnTo>
                    <a:lnTo>
                      <a:pt x="153375" y="80962"/>
                    </a:lnTo>
                    <a:lnTo>
                      <a:pt x="152981" y="83759"/>
                    </a:lnTo>
                    <a:lnTo>
                      <a:pt x="152587" y="86477"/>
                    </a:lnTo>
                    <a:lnTo>
                      <a:pt x="152114" y="89196"/>
                    </a:lnTo>
                    <a:lnTo>
                      <a:pt x="151602" y="91875"/>
                    </a:lnTo>
                    <a:lnTo>
                      <a:pt x="151011" y="94475"/>
                    </a:lnTo>
                    <a:lnTo>
                      <a:pt x="151011" y="94475"/>
                    </a:lnTo>
                    <a:lnTo>
                      <a:pt x="150775" y="95263"/>
                    </a:lnTo>
                    <a:lnTo>
                      <a:pt x="150499" y="96051"/>
                    </a:lnTo>
                    <a:lnTo>
                      <a:pt x="150144" y="96799"/>
                    </a:lnTo>
                    <a:lnTo>
                      <a:pt x="149750" y="97548"/>
                    </a:lnTo>
                    <a:lnTo>
                      <a:pt x="149317" y="98218"/>
                    </a:lnTo>
                    <a:lnTo>
                      <a:pt x="148805" y="98848"/>
                    </a:lnTo>
                    <a:lnTo>
                      <a:pt x="148253" y="99439"/>
                    </a:lnTo>
                    <a:lnTo>
                      <a:pt x="147662" y="99991"/>
                    </a:lnTo>
                    <a:lnTo>
                      <a:pt x="147032" y="100503"/>
                    </a:lnTo>
                    <a:lnTo>
                      <a:pt x="146362" y="100975"/>
                    </a:lnTo>
                    <a:lnTo>
                      <a:pt x="145653" y="101369"/>
                    </a:lnTo>
                    <a:lnTo>
                      <a:pt x="144944" y="101724"/>
                    </a:lnTo>
                    <a:lnTo>
                      <a:pt x="144156" y="102039"/>
                    </a:lnTo>
                    <a:lnTo>
                      <a:pt x="143368" y="102276"/>
                    </a:lnTo>
                    <a:lnTo>
                      <a:pt x="142541" y="102433"/>
                    </a:lnTo>
                    <a:lnTo>
                      <a:pt x="141713" y="102551"/>
                    </a:lnTo>
                    <a:lnTo>
                      <a:pt x="141713" y="102551"/>
                    </a:lnTo>
                    <a:lnTo>
                      <a:pt x="137143" y="102945"/>
                    </a:lnTo>
                    <a:lnTo>
                      <a:pt x="131509" y="103418"/>
                    </a:lnTo>
                    <a:lnTo>
                      <a:pt x="124969" y="103851"/>
                    </a:lnTo>
                    <a:lnTo>
                      <a:pt x="117523" y="104285"/>
                    </a:lnTo>
                    <a:lnTo>
                      <a:pt x="113465" y="104482"/>
                    </a:lnTo>
                    <a:lnTo>
                      <a:pt x="109210" y="104679"/>
                    </a:lnTo>
                    <a:lnTo>
                      <a:pt x="104758" y="104836"/>
                    </a:lnTo>
                    <a:lnTo>
                      <a:pt x="100110" y="104994"/>
                    </a:lnTo>
                    <a:lnTo>
                      <a:pt x="95303" y="105112"/>
                    </a:lnTo>
                    <a:lnTo>
                      <a:pt x="90339" y="105191"/>
                    </a:lnTo>
                    <a:lnTo>
                      <a:pt x="85178" y="105230"/>
                    </a:lnTo>
                    <a:lnTo>
                      <a:pt x="79859" y="10527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3585;p43">
                <a:extLst>
                  <a:ext uri="{FF2B5EF4-FFF2-40B4-BE49-F238E27FC236}">
                    <a16:creationId xmlns:a16="http://schemas.microsoft.com/office/drawing/2014/main" id="{F12E43AB-49F7-A6EB-ED48-2AC6CCC60056}"/>
                  </a:ext>
                </a:extLst>
              </p:cNvPr>
              <p:cNvSpPr/>
              <p:nvPr/>
            </p:nvSpPr>
            <p:spPr>
              <a:xfrm rot="10800000">
                <a:off x="3448299" y="2470702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fill="none" extrusionOk="0">
                    <a:moveTo>
                      <a:pt x="90852" y="1"/>
                    </a:moveTo>
                    <a:lnTo>
                      <a:pt x="90852" y="1"/>
                    </a:lnTo>
                    <a:lnTo>
                      <a:pt x="84784" y="40"/>
                    </a:lnTo>
                    <a:lnTo>
                      <a:pt x="78796" y="119"/>
                    </a:lnTo>
                    <a:lnTo>
                      <a:pt x="72847" y="277"/>
                    </a:lnTo>
                    <a:lnTo>
                      <a:pt x="67016" y="434"/>
                    </a:lnTo>
                    <a:lnTo>
                      <a:pt x="61264" y="671"/>
                    </a:lnTo>
                    <a:lnTo>
                      <a:pt x="55670" y="946"/>
                    </a:lnTo>
                    <a:lnTo>
                      <a:pt x="50193" y="1222"/>
                    </a:lnTo>
                    <a:lnTo>
                      <a:pt x="44914" y="1537"/>
                    </a:lnTo>
                    <a:lnTo>
                      <a:pt x="39832" y="1853"/>
                    </a:lnTo>
                    <a:lnTo>
                      <a:pt x="34947" y="2207"/>
                    </a:lnTo>
                    <a:lnTo>
                      <a:pt x="25924" y="2916"/>
                    </a:lnTo>
                    <a:lnTo>
                      <a:pt x="18006" y="3586"/>
                    </a:lnTo>
                    <a:lnTo>
                      <a:pt x="11347" y="4216"/>
                    </a:lnTo>
                    <a:lnTo>
                      <a:pt x="11347" y="4216"/>
                    </a:lnTo>
                    <a:lnTo>
                      <a:pt x="10678" y="4335"/>
                    </a:lnTo>
                    <a:lnTo>
                      <a:pt x="9968" y="4453"/>
                    </a:lnTo>
                    <a:lnTo>
                      <a:pt x="9299" y="4610"/>
                    </a:lnTo>
                    <a:lnTo>
                      <a:pt x="8668" y="4807"/>
                    </a:lnTo>
                    <a:lnTo>
                      <a:pt x="7999" y="5044"/>
                    </a:lnTo>
                    <a:lnTo>
                      <a:pt x="7408" y="5280"/>
                    </a:lnTo>
                    <a:lnTo>
                      <a:pt x="6777" y="5595"/>
                    </a:lnTo>
                    <a:lnTo>
                      <a:pt x="6186" y="5911"/>
                    </a:lnTo>
                    <a:lnTo>
                      <a:pt x="6186" y="5911"/>
                    </a:lnTo>
                    <a:lnTo>
                      <a:pt x="5714" y="6226"/>
                    </a:lnTo>
                    <a:lnTo>
                      <a:pt x="5201" y="6580"/>
                    </a:lnTo>
                    <a:lnTo>
                      <a:pt x="4729" y="6935"/>
                    </a:lnTo>
                    <a:lnTo>
                      <a:pt x="4295" y="7329"/>
                    </a:lnTo>
                    <a:lnTo>
                      <a:pt x="3862" y="7723"/>
                    </a:lnTo>
                    <a:lnTo>
                      <a:pt x="3429" y="8156"/>
                    </a:lnTo>
                    <a:lnTo>
                      <a:pt x="3035" y="8590"/>
                    </a:lnTo>
                    <a:lnTo>
                      <a:pt x="2641" y="9023"/>
                    </a:lnTo>
                    <a:lnTo>
                      <a:pt x="2286" y="9535"/>
                    </a:lnTo>
                    <a:lnTo>
                      <a:pt x="1971" y="10008"/>
                    </a:lnTo>
                    <a:lnTo>
                      <a:pt x="1656" y="10520"/>
                    </a:lnTo>
                    <a:lnTo>
                      <a:pt x="1380" y="11032"/>
                    </a:lnTo>
                    <a:lnTo>
                      <a:pt x="1143" y="11584"/>
                    </a:lnTo>
                    <a:lnTo>
                      <a:pt x="907" y="12135"/>
                    </a:lnTo>
                    <a:lnTo>
                      <a:pt x="671" y="12687"/>
                    </a:lnTo>
                    <a:lnTo>
                      <a:pt x="513" y="13278"/>
                    </a:lnTo>
                    <a:lnTo>
                      <a:pt x="513" y="13278"/>
                    </a:lnTo>
                    <a:lnTo>
                      <a:pt x="316" y="14066"/>
                    </a:lnTo>
                    <a:lnTo>
                      <a:pt x="159" y="14893"/>
                    </a:lnTo>
                    <a:lnTo>
                      <a:pt x="80" y="15720"/>
                    </a:lnTo>
                    <a:lnTo>
                      <a:pt x="40" y="16587"/>
                    </a:lnTo>
                    <a:lnTo>
                      <a:pt x="40" y="16587"/>
                    </a:lnTo>
                    <a:lnTo>
                      <a:pt x="1" y="21433"/>
                    </a:lnTo>
                    <a:lnTo>
                      <a:pt x="1" y="21433"/>
                    </a:lnTo>
                    <a:lnTo>
                      <a:pt x="40" y="27224"/>
                    </a:lnTo>
                    <a:lnTo>
                      <a:pt x="159" y="33016"/>
                    </a:lnTo>
                    <a:lnTo>
                      <a:pt x="356" y="38729"/>
                    </a:lnTo>
                    <a:lnTo>
                      <a:pt x="592" y="44402"/>
                    </a:lnTo>
                    <a:lnTo>
                      <a:pt x="868" y="49996"/>
                    </a:lnTo>
                    <a:lnTo>
                      <a:pt x="1222" y="55472"/>
                    </a:lnTo>
                    <a:lnTo>
                      <a:pt x="1616" y="60791"/>
                    </a:lnTo>
                    <a:lnTo>
                      <a:pt x="2050" y="65991"/>
                    </a:lnTo>
                    <a:lnTo>
                      <a:pt x="2483" y="70995"/>
                    </a:lnTo>
                    <a:lnTo>
                      <a:pt x="2956" y="75801"/>
                    </a:lnTo>
                    <a:lnTo>
                      <a:pt x="3429" y="80411"/>
                    </a:lnTo>
                    <a:lnTo>
                      <a:pt x="3901" y="84745"/>
                    </a:lnTo>
                    <a:lnTo>
                      <a:pt x="4374" y="88842"/>
                    </a:lnTo>
                    <a:lnTo>
                      <a:pt x="4847" y="92663"/>
                    </a:lnTo>
                    <a:lnTo>
                      <a:pt x="5753" y="99361"/>
                    </a:lnTo>
                    <a:lnTo>
                      <a:pt x="5753" y="99361"/>
                    </a:lnTo>
                    <a:lnTo>
                      <a:pt x="5832" y="99913"/>
                    </a:lnTo>
                    <a:lnTo>
                      <a:pt x="5950" y="100464"/>
                    </a:lnTo>
                    <a:lnTo>
                      <a:pt x="6068" y="100976"/>
                    </a:lnTo>
                    <a:lnTo>
                      <a:pt x="6226" y="101488"/>
                    </a:lnTo>
                    <a:lnTo>
                      <a:pt x="6423" y="102040"/>
                    </a:lnTo>
                    <a:lnTo>
                      <a:pt x="6620" y="102513"/>
                    </a:lnTo>
                    <a:lnTo>
                      <a:pt x="7053" y="103498"/>
                    </a:lnTo>
                    <a:lnTo>
                      <a:pt x="7605" y="104443"/>
                    </a:lnTo>
                    <a:lnTo>
                      <a:pt x="8196" y="105310"/>
                    </a:lnTo>
                    <a:lnTo>
                      <a:pt x="8905" y="106098"/>
                    </a:lnTo>
                    <a:lnTo>
                      <a:pt x="9653" y="106886"/>
                    </a:lnTo>
                    <a:lnTo>
                      <a:pt x="10441" y="107556"/>
                    </a:lnTo>
                    <a:lnTo>
                      <a:pt x="11308" y="108186"/>
                    </a:lnTo>
                    <a:lnTo>
                      <a:pt x="12214" y="108738"/>
                    </a:lnTo>
                    <a:lnTo>
                      <a:pt x="13199" y="109210"/>
                    </a:lnTo>
                    <a:lnTo>
                      <a:pt x="14184" y="109565"/>
                    </a:lnTo>
                    <a:lnTo>
                      <a:pt x="14696" y="109762"/>
                    </a:lnTo>
                    <a:lnTo>
                      <a:pt x="15208" y="109880"/>
                    </a:lnTo>
                    <a:lnTo>
                      <a:pt x="15760" y="109998"/>
                    </a:lnTo>
                    <a:lnTo>
                      <a:pt x="16311" y="110077"/>
                    </a:lnTo>
                    <a:lnTo>
                      <a:pt x="16863" y="110156"/>
                    </a:lnTo>
                    <a:lnTo>
                      <a:pt x="17415" y="110195"/>
                    </a:lnTo>
                    <a:lnTo>
                      <a:pt x="17415" y="110195"/>
                    </a:lnTo>
                    <a:lnTo>
                      <a:pt x="24349" y="110589"/>
                    </a:lnTo>
                    <a:lnTo>
                      <a:pt x="31480" y="110944"/>
                    </a:lnTo>
                    <a:lnTo>
                      <a:pt x="38768" y="111220"/>
                    </a:lnTo>
                    <a:lnTo>
                      <a:pt x="46214" y="111456"/>
                    </a:lnTo>
                    <a:lnTo>
                      <a:pt x="53818" y="111614"/>
                    </a:lnTo>
                    <a:lnTo>
                      <a:pt x="61540" y="111771"/>
                    </a:lnTo>
                    <a:lnTo>
                      <a:pt x="69459" y="111850"/>
                    </a:lnTo>
                    <a:lnTo>
                      <a:pt x="77456" y="111850"/>
                    </a:lnTo>
                    <a:lnTo>
                      <a:pt x="77456" y="111850"/>
                    </a:lnTo>
                    <a:lnTo>
                      <a:pt x="88015" y="111811"/>
                    </a:lnTo>
                    <a:lnTo>
                      <a:pt x="98140" y="111692"/>
                    </a:lnTo>
                    <a:lnTo>
                      <a:pt x="107792" y="111535"/>
                    </a:lnTo>
                    <a:lnTo>
                      <a:pt x="116933" y="111298"/>
                    </a:lnTo>
                    <a:lnTo>
                      <a:pt x="125482" y="111023"/>
                    </a:lnTo>
                    <a:lnTo>
                      <a:pt x="133401" y="110707"/>
                    </a:lnTo>
                    <a:lnTo>
                      <a:pt x="140571" y="110392"/>
                    </a:lnTo>
                    <a:lnTo>
                      <a:pt x="146954" y="110077"/>
                    </a:lnTo>
                    <a:lnTo>
                      <a:pt x="146954" y="110077"/>
                    </a:lnTo>
                    <a:lnTo>
                      <a:pt x="147505" y="110038"/>
                    </a:lnTo>
                    <a:lnTo>
                      <a:pt x="148096" y="109998"/>
                    </a:lnTo>
                    <a:lnTo>
                      <a:pt x="148648" y="109880"/>
                    </a:lnTo>
                    <a:lnTo>
                      <a:pt x="149199" y="109762"/>
                    </a:lnTo>
                    <a:lnTo>
                      <a:pt x="149751" y="109604"/>
                    </a:lnTo>
                    <a:lnTo>
                      <a:pt x="150302" y="109447"/>
                    </a:lnTo>
                    <a:lnTo>
                      <a:pt x="150815" y="109250"/>
                    </a:lnTo>
                    <a:lnTo>
                      <a:pt x="151327" y="109053"/>
                    </a:lnTo>
                    <a:lnTo>
                      <a:pt x="151839" y="108816"/>
                    </a:lnTo>
                    <a:lnTo>
                      <a:pt x="152351" y="108541"/>
                    </a:lnTo>
                    <a:lnTo>
                      <a:pt x="152824" y="108265"/>
                    </a:lnTo>
                    <a:lnTo>
                      <a:pt x="153297" y="107989"/>
                    </a:lnTo>
                    <a:lnTo>
                      <a:pt x="153730" y="107674"/>
                    </a:lnTo>
                    <a:lnTo>
                      <a:pt x="154163" y="107319"/>
                    </a:lnTo>
                    <a:lnTo>
                      <a:pt x="154597" y="106965"/>
                    </a:lnTo>
                    <a:lnTo>
                      <a:pt x="154991" y="106610"/>
                    </a:lnTo>
                    <a:lnTo>
                      <a:pt x="155385" y="106216"/>
                    </a:lnTo>
                    <a:lnTo>
                      <a:pt x="155779" y="105783"/>
                    </a:lnTo>
                    <a:lnTo>
                      <a:pt x="156133" y="105389"/>
                    </a:lnTo>
                    <a:lnTo>
                      <a:pt x="156448" y="104916"/>
                    </a:lnTo>
                    <a:lnTo>
                      <a:pt x="156764" y="104483"/>
                    </a:lnTo>
                    <a:lnTo>
                      <a:pt x="157079" y="104010"/>
                    </a:lnTo>
                    <a:lnTo>
                      <a:pt x="157355" y="103537"/>
                    </a:lnTo>
                    <a:lnTo>
                      <a:pt x="157630" y="103025"/>
                    </a:lnTo>
                    <a:lnTo>
                      <a:pt x="157867" y="102513"/>
                    </a:lnTo>
                    <a:lnTo>
                      <a:pt x="158064" y="102001"/>
                    </a:lnTo>
                    <a:lnTo>
                      <a:pt x="158261" y="101488"/>
                    </a:lnTo>
                    <a:lnTo>
                      <a:pt x="158418" y="100937"/>
                    </a:lnTo>
                    <a:lnTo>
                      <a:pt x="158576" y="100385"/>
                    </a:lnTo>
                    <a:lnTo>
                      <a:pt x="158694" y="99834"/>
                    </a:lnTo>
                    <a:lnTo>
                      <a:pt x="158773" y="99243"/>
                    </a:lnTo>
                    <a:lnTo>
                      <a:pt x="158852" y="98691"/>
                    </a:lnTo>
                    <a:lnTo>
                      <a:pt x="158852" y="98691"/>
                    </a:lnTo>
                    <a:lnTo>
                      <a:pt x="159206" y="94358"/>
                    </a:lnTo>
                    <a:lnTo>
                      <a:pt x="159561" y="89945"/>
                    </a:lnTo>
                    <a:lnTo>
                      <a:pt x="159876" y="85572"/>
                    </a:lnTo>
                    <a:lnTo>
                      <a:pt x="160152" y="81159"/>
                    </a:lnTo>
                    <a:lnTo>
                      <a:pt x="160388" y="76747"/>
                    </a:lnTo>
                    <a:lnTo>
                      <a:pt x="160585" y="72374"/>
                    </a:lnTo>
                    <a:lnTo>
                      <a:pt x="160782" y="68040"/>
                    </a:lnTo>
                    <a:lnTo>
                      <a:pt x="160940" y="63706"/>
                    </a:lnTo>
                    <a:lnTo>
                      <a:pt x="161176" y="55275"/>
                    </a:lnTo>
                    <a:lnTo>
                      <a:pt x="161334" y="47160"/>
                    </a:lnTo>
                    <a:lnTo>
                      <a:pt x="161452" y="39438"/>
                    </a:lnTo>
                    <a:lnTo>
                      <a:pt x="161452" y="32228"/>
                    </a:lnTo>
                    <a:lnTo>
                      <a:pt x="161452" y="32228"/>
                    </a:lnTo>
                    <a:lnTo>
                      <a:pt x="161412" y="23600"/>
                    </a:lnTo>
                    <a:lnTo>
                      <a:pt x="161334" y="16272"/>
                    </a:lnTo>
                    <a:lnTo>
                      <a:pt x="161334" y="16272"/>
                    </a:lnTo>
                    <a:lnTo>
                      <a:pt x="161334" y="15720"/>
                    </a:lnTo>
                    <a:lnTo>
                      <a:pt x="161255" y="15169"/>
                    </a:lnTo>
                    <a:lnTo>
                      <a:pt x="161215" y="14578"/>
                    </a:lnTo>
                    <a:lnTo>
                      <a:pt x="161097" y="14066"/>
                    </a:lnTo>
                    <a:lnTo>
                      <a:pt x="160979" y="13514"/>
                    </a:lnTo>
                    <a:lnTo>
                      <a:pt x="160861" y="12963"/>
                    </a:lnTo>
                    <a:lnTo>
                      <a:pt x="160664" y="12450"/>
                    </a:lnTo>
                    <a:lnTo>
                      <a:pt x="160506" y="11938"/>
                    </a:lnTo>
                    <a:lnTo>
                      <a:pt x="160073" y="10953"/>
                    </a:lnTo>
                    <a:lnTo>
                      <a:pt x="159561" y="10008"/>
                    </a:lnTo>
                    <a:lnTo>
                      <a:pt x="158970" y="9102"/>
                    </a:lnTo>
                    <a:lnTo>
                      <a:pt x="158300" y="8274"/>
                    </a:lnTo>
                    <a:lnTo>
                      <a:pt x="157591" y="7486"/>
                    </a:lnTo>
                    <a:lnTo>
                      <a:pt x="156764" y="6777"/>
                    </a:lnTo>
                    <a:lnTo>
                      <a:pt x="155936" y="6147"/>
                    </a:lnTo>
                    <a:lnTo>
                      <a:pt x="155030" y="5556"/>
                    </a:lnTo>
                    <a:lnTo>
                      <a:pt x="154518" y="5280"/>
                    </a:lnTo>
                    <a:lnTo>
                      <a:pt x="154045" y="5044"/>
                    </a:lnTo>
                    <a:lnTo>
                      <a:pt x="153533" y="4847"/>
                    </a:lnTo>
                    <a:lnTo>
                      <a:pt x="153021" y="4650"/>
                    </a:lnTo>
                    <a:lnTo>
                      <a:pt x="152509" y="4492"/>
                    </a:lnTo>
                    <a:lnTo>
                      <a:pt x="151957" y="4335"/>
                    </a:lnTo>
                    <a:lnTo>
                      <a:pt x="151445" y="4177"/>
                    </a:lnTo>
                    <a:lnTo>
                      <a:pt x="150893" y="4098"/>
                    </a:lnTo>
                    <a:lnTo>
                      <a:pt x="150893" y="4098"/>
                    </a:lnTo>
                    <a:lnTo>
                      <a:pt x="147781" y="3586"/>
                    </a:lnTo>
                    <a:lnTo>
                      <a:pt x="144550" y="3153"/>
                    </a:lnTo>
                    <a:lnTo>
                      <a:pt x="141280" y="2719"/>
                    </a:lnTo>
                    <a:lnTo>
                      <a:pt x="137892" y="2325"/>
                    </a:lnTo>
                    <a:lnTo>
                      <a:pt x="134425" y="1931"/>
                    </a:lnTo>
                    <a:lnTo>
                      <a:pt x="130879" y="1616"/>
                    </a:lnTo>
                    <a:lnTo>
                      <a:pt x="127255" y="1301"/>
                    </a:lnTo>
                    <a:lnTo>
                      <a:pt x="123551" y="1025"/>
                    </a:lnTo>
                    <a:lnTo>
                      <a:pt x="119730" y="789"/>
                    </a:lnTo>
                    <a:lnTo>
                      <a:pt x="115830" y="592"/>
                    </a:lnTo>
                    <a:lnTo>
                      <a:pt x="111890" y="395"/>
                    </a:lnTo>
                    <a:lnTo>
                      <a:pt x="107832" y="277"/>
                    </a:lnTo>
                    <a:lnTo>
                      <a:pt x="103695" y="159"/>
                    </a:lnTo>
                    <a:lnTo>
                      <a:pt x="99480" y="80"/>
                    </a:lnTo>
                    <a:lnTo>
                      <a:pt x="95225" y="40"/>
                    </a:lnTo>
                    <a:lnTo>
                      <a:pt x="90852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1" name="Google Shape;3537;p41">
              <a:extLst>
                <a:ext uri="{FF2B5EF4-FFF2-40B4-BE49-F238E27FC236}">
                  <a16:creationId xmlns:a16="http://schemas.microsoft.com/office/drawing/2014/main" id="{EAAA7695-E78C-88A9-9185-C0C72E1993AA}"/>
                </a:ext>
              </a:extLst>
            </p:cNvPr>
            <p:cNvSpPr txBox="1">
              <a:spLocks/>
            </p:cNvSpPr>
            <p:nvPr/>
          </p:nvSpPr>
          <p:spPr>
            <a:xfrm>
              <a:off x="1263809" y="316272"/>
              <a:ext cx="6723777" cy="5588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000" b="0" i="0" u="none" strike="noStrike" cap="none">
                  <a:solidFill>
                    <a:schemeClr val="lt1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9pPr>
            </a:lstStyle>
            <a:p>
              <a:pPr defTabSz="1219170">
                <a:buClr>
                  <a:srgbClr val="FFFFFF"/>
                </a:buClr>
                <a:defRPr/>
              </a:pP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51363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Fredoka One"/>
                </a:rPr>
                <a:t>1.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Mạch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máu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bao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gồm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Động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mạch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tĩnh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mạch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và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…..?</a:t>
              </a:r>
              <a:endPara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200"/>
                <a:buFont typeface="Fredoka One"/>
                <a:buNone/>
                <a:tabLst/>
                <a:defRPr/>
              </a:pPr>
              <a:endPara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513632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Fredoka One"/>
              </a:endParaRPr>
            </a:p>
          </p:txBody>
        </p:sp>
        <p:pic>
          <p:nvPicPr>
            <p:cNvPr id="66" name="Picture 65">
              <a:hlinkClick r:id="rId11" action="ppaction://hlinksldjump"/>
              <a:extLst>
                <a:ext uri="{FF2B5EF4-FFF2-40B4-BE49-F238E27FC236}">
                  <a16:creationId xmlns:a16="http://schemas.microsoft.com/office/drawing/2014/main" id="{6555AA5A-D002-210E-9208-DA63047DC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5" r="4005"/>
            <a:stretch/>
          </p:blipFill>
          <p:spPr>
            <a:xfrm rot="21208351" flipH="1">
              <a:off x="256704" y="-199080"/>
              <a:ext cx="1672414" cy="1818025"/>
            </a:xfrm>
            <a:prstGeom prst="rect">
              <a:avLst/>
            </a:prstGeom>
          </p:spPr>
        </p:pic>
      </p:grpSp>
      <p:sp>
        <p:nvSpPr>
          <p:cNvPr id="86" name="Google Shape;118;p4">
            <a:extLst>
              <a:ext uri="{FF2B5EF4-FFF2-40B4-BE49-F238E27FC236}">
                <a16:creationId xmlns:a16="http://schemas.microsoft.com/office/drawing/2014/main" id="{269D10BF-52C3-DD7B-F75E-5B3364A15EAF}"/>
              </a:ext>
            </a:extLst>
          </p:cNvPr>
          <p:cNvSpPr/>
          <p:nvPr/>
        </p:nvSpPr>
        <p:spPr>
          <a:xfrm rot="20682741">
            <a:off x="4626784" y="2290822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8" name="Google Shape;118;p4">
            <a:extLst>
              <a:ext uri="{FF2B5EF4-FFF2-40B4-BE49-F238E27FC236}">
                <a16:creationId xmlns:a16="http://schemas.microsoft.com/office/drawing/2014/main" id="{C9F58A0F-8C66-F4F4-4B78-6E39D172BE4E}"/>
              </a:ext>
            </a:extLst>
          </p:cNvPr>
          <p:cNvSpPr/>
          <p:nvPr/>
        </p:nvSpPr>
        <p:spPr>
          <a:xfrm rot="20682741">
            <a:off x="4673579" y="4557810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9" name="Google Shape;118;p4">
            <a:extLst>
              <a:ext uri="{FF2B5EF4-FFF2-40B4-BE49-F238E27FC236}">
                <a16:creationId xmlns:a16="http://schemas.microsoft.com/office/drawing/2014/main" id="{158B543B-3F34-70AC-077D-975E2061206E}"/>
              </a:ext>
            </a:extLst>
          </p:cNvPr>
          <p:cNvSpPr/>
          <p:nvPr/>
        </p:nvSpPr>
        <p:spPr>
          <a:xfrm rot="20682741">
            <a:off x="10945073" y="2435424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8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E2717C9-DC37-9E6F-0FAA-528F43A9E2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040331" y="6316133"/>
            <a:ext cx="541867" cy="541867"/>
          </a:xfrm>
          <a:prstGeom prst="rect">
            <a:avLst/>
          </a:prstGeom>
        </p:spPr>
      </p:pic>
      <p:pic>
        <p:nvPicPr>
          <p:cNvPr id="62" name="Picture 61">
            <a:hlinkClick r:id="rId11" action="ppaction://hlinksldjump"/>
            <a:extLst>
              <a:ext uri="{FF2B5EF4-FFF2-40B4-BE49-F238E27FC236}">
                <a16:creationId xmlns:a16="http://schemas.microsoft.com/office/drawing/2014/main" id="{1B766C5A-E594-9C2F-B82E-161BCA1B1F3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r="4005"/>
          <a:stretch/>
        </p:blipFill>
        <p:spPr>
          <a:xfrm rot="994904" flipH="1">
            <a:off x="10493672" y="3715390"/>
            <a:ext cx="2384841" cy="25924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42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86" grpId="0" animBg="1"/>
      <p:bldP spid="88" grpId="0" animBg="1"/>
      <p:bldP spid="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247F8-DA93-0786-0FA4-EC02125FAC2B}"/>
              </a:ext>
            </a:extLst>
          </p:cNvPr>
          <p:cNvGrpSpPr/>
          <p:nvPr/>
        </p:nvGrpSpPr>
        <p:grpSpPr>
          <a:xfrm>
            <a:off x="519556" y="4340358"/>
            <a:ext cx="6024661" cy="1446550"/>
            <a:chOff x="213539" y="3443963"/>
            <a:chExt cx="4322350" cy="1084913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41DE1E8-5315-AAD2-A062-33E7A87C4583}"/>
                </a:ext>
              </a:extLst>
            </p:cNvPr>
            <p:cNvGrpSpPr/>
            <p:nvPr/>
          </p:nvGrpSpPr>
          <p:grpSpPr>
            <a:xfrm>
              <a:off x="619802" y="3443963"/>
              <a:ext cx="3916087" cy="1084913"/>
              <a:chOff x="129538" y="-322"/>
              <a:chExt cx="11932920" cy="1920991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6AE021BD-C32E-B18C-90F1-58C6F7A9D692}"/>
                  </a:ext>
                </a:extLst>
              </p:cNvPr>
              <p:cNvSpPr/>
              <p:nvPr/>
            </p:nvSpPr>
            <p:spPr>
              <a:xfrm>
                <a:off x="129538" y="128015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4340635" y="48623"/>
                      <a:pt x="6670220" y="176300"/>
                      <a:pt x="11932920" y="0"/>
                    </a:cubicBezTo>
                    <a:cubicBezTo>
                      <a:pt x="11732628" y="358375"/>
                      <a:pt x="11831343" y="1209365"/>
                      <a:pt x="11932920" y="1710781"/>
                    </a:cubicBezTo>
                    <a:cubicBezTo>
                      <a:pt x="6551481" y="1477566"/>
                      <a:pt x="2568514" y="1065204"/>
                      <a:pt x="0" y="1710781"/>
                    </a:cubicBezTo>
                    <a:cubicBezTo>
                      <a:pt x="106104" y="1068548"/>
                      <a:pt x="158022" y="463546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6138854" y="47635"/>
                      <a:pt x="9550339" y="-164306"/>
                      <a:pt x="11932920" y="0"/>
                    </a:cubicBezTo>
                    <a:cubicBezTo>
                      <a:pt x="11794031" y="194491"/>
                      <a:pt x="12067520" y="1009589"/>
                      <a:pt x="11932920" y="1710781"/>
                    </a:cubicBezTo>
                    <a:cubicBezTo>
                      <a:pt x="8401023" y="1666045"/>
                      <a:pt x="3428244" y="2213631"/>
                      <a:pt x="0" y="1710781"/>
                    </a:cubicBezTo>
                    <a:cubicBezTo>
                      <a:pt x="70043" y="1226498"/>
                      <a:pt x="103466" y="950744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112047" y="-270750"/>
                      <a:pt x="7205735" y="37808"/>
                      <a:pt x="11932920" y="0"/>
                    </a:cubicBezTo>
                    <a:cubicBezTo>
                      <a:pt x="11773066" y="373760"/>
                      <a:pt x="11935461" y="1190600"/>
                      <a:pt x="11932920" y="1710781"/>
                    </a:cubicBezTo>
                    <a:cubicBezTo>
                      <a:pt x="5960513" y="1134120"/>
                      <a:pt x="3054305" y="1536017"/>
                      <a:pt x="0" y="1710781"/>
                    </a:cubicBezTo>
                    <a:cubicBezTo>
                      <a:pt x="74498" y="1080958"/>
                      <a:pt x="-2477" y="290854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357774" y="-18678"/>
                      <a:pt x="6712013" y="163699"/>
                      <a:pt x="11932920" y="0"/>
                    </a:cubicBezTo>
                    <a:cubicBezTo>
                      <a:pt x="11690996" y="317812"/>
                      <a:pt x="11836936" y="1305426"/>
                      <a:pt x="11932920" y="1710781"/>
                    </a:cubicBezTo>
                    <a:cubicBezTo>
                      <a:pt x="6061062" y="1522400"/>
                      <a:pt x="2775024" y="1031655"/>
                      <a:pt x="0" y="1710781"/>
                    </a:cubicBezTo>
                    <a:cubicBezTo>
                      <a:pt x="104018" y="1094451"/>
                      <a:pt x="104215" y="392806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5458396"/>
                          <a:gd name="connsiteY0" fmla="*/ 0 h 1288257"/>
                          <a:gd name="connsiteX1" fmla="*/ 5458396 w 5458396"/>
                          <a:gd name="connsiteY1" fmla="*/ 0 h 1288257"/>
                          <a:gd name="connsiteX2" fmla="*/ 5458396 w 5458396"/>
                          <a:gd name="connsiteY2" fmla="*/ 1288257 h 1288257"/>
                          <a:gd name="connsiteX3" fmla="*/ 0 w 5458396"/>
                          <a:gd name="connsiteY3" fmla="*/ 1288257 h 1288257"/>
                          <a:gd name="connsiteX4" fmla="*/ 0 w 5458396"/>
                          <a:gd name="connsiteY4" fmla="*/ 0 h 1288257"/>
                          <a:gd name="connsiteX0" fmla="*/ 0 w 5458396"/>
                          <a:gd name="connsiteY0" fmla="*/ 0 h 1288257"/>
                          <a:gd name="connsiteX1" fmla="*/ 5458396 w 5458396"/>
                          <a:gd name="connsiteY1" fmla="*/ 0 h 1288257"/>
                          <a:gd name="connsiteX2" fmla="*/ 5458396 w 5458396"/>
                          <a:gd name="connsiteY2" fmla="*/ 1288257 h 1288257"/>
                          <a:gd name="connsiteX3" fmla="*/ 0 w 5458396"/>
                          <a:gd name="connsiteY3" fmla="*/ 1288257 h 1288257"/>
                          <a:gd name="connsiteX4" fmla="*/ 0 w 5458396"/>
                          <a:gd name="connsiteY4" fmla="*/ 0 h 12882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458396" h="1288257" fill="none" extrusionOk="0">
                            <a:moveTo>
                              <a:pt x="0" y="0"/>
                            </a:moveTo>
                            <a:cubicBezTo>
                              <a:pt x="1923181" y="-20852"/>
                              <a:pt x="3062090" y="103326"/>
                              <a:pt x="5458396" y="0"/>
                            </a:cubicBezTo>
                            <a:cubicBezTo>
                              <a:pt x="5378598" y="244544"/>
                              <a:pt x="5416883" y="912954"/>
                              <a:pt x="5458396" y="1288257"/>
                            </a:cubicBezTo>
                            <a:cubicBezTo>
                              <a:pt x="2810653" y="1269020"/>
                              <a:pt x="1222364" y="990091"/>
                              <a:pt x="0" y="1288257"/>
                            </a:cubicBezTo>
                            <a:cubicBezTo>
                              <a:pt x="37752" y="857797"/>
                              <a:pt x="48123" y="304400"/>
                              <a:pt x="0" y="0"/>
                            </a:cubicBezTo>
                            <a:close/>
                          </a:path>
                          <a:path w="5458396" h="1288257" stroke="0" extrusionOk="0">
                            <a:moveTo>
                              <a:pt x="0" y="0"/>
                            </a:moveTo>
                            <a:cubicBezTo>
                              <a:pt x="2622085" y="-54776"/>
                              <a:pt x="4104394" y="-56819"/>
                              <a:pt x="5458396" y="0"/>
                            </a:cubicBezTo>
                            <a:cubicBezTo>
                              <a:pt x="5402421" y="158155"/>
                              <a:pt x="5492956" y="824991"/>
                              <a:pt x="5458396" y="1288257"/>
                            </a:cubicBezTo>
                            <a:cubicBezTo>
                              <a:pt x="3653852" y="1229904"/>
                              <a:pt x="1371445" y="1487971"/>
                              <a:pt x="0" y="1288257"/>
                            </a:cubicBezTo>
                            <a:cubicBezTo>
                              <a:pt x="43477" y="928313"/>
                              <a:pt x="47211" y="673127"/>
                              <a:pt x="0" y="0"/>
                            </a:cubicBezTo>
                            <a:close/>
                          </a:path>
                          <a:path w="5458396" h="1288257" fill="none" stroke="0" extrusionOk="0">
                            <a:moveTo>
                              <a:pt x="0" y="0"/>
                            </a:moveTo>
                            <a:cubicBezTo>
                              <a:pt x="1962002" y="-89562"/>
                              <a:pt x="3217071" y="-41081"/>
                              <a:pt x="5458396" y="0"/>
                            </a:cubicBezTo>
                            <a:cubicBezTo>
                              <a:pt x="5373605" y="229010"/>
                              <a:pt x="5459435" y="929745"/>
                              <a:pt x="5458396" y="1288257"/>
                            </a:cubicBezTo>
                            <a:cubicBezTo>
                              <a:pt x="2678353" y="1095714"/>
                              <a:pt x="1346411" y="1078302"/>
                              <a:pt x="0" y="1288257"/>
                            </a:cubicBezTo>
                            <a:cubicBezTo>
                              <a:pt x="52615" y="833791"/>
                              <a:pt x="11984" y="222392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E67C09E-5B64-8E22-83EA-FD73AE7E5C59}"/>
                  </a:ext>
                </a:extLst>
              </p:cNvPr>
              <p:cNvSpPr txBox="1"/>
              <p:nvPr/>
            </p:nvSpPr>
            <p:spPr>
              <a:xfrm>
                <a:off x="1415574" y="-322"/>
                <a:ext cx="9664732" cy="19209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Co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bóp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đẩy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máu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đi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khắp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cơ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thể</a:t>
                </a:r>
                <a:endParaRPr kumimoji="0" lang="en-GB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048999A-CCF7-9903-4990-EE04A70A2F51}"/>
                </a:ext>
              </a:extLst>
            </p:cNvPr>
            <p:cNvGrpSpPr/>
            <p:nvPr/>
          </p:nvGrpSpPr>
          <p:grpSpPr>
            <a:xfrm>
              <a:off x="213539" y="3525245"/>
              <a:ext cx="918025" cy="912332"/>
              <a:chOff x="183292" y="3240775"/>
              <a:chExt cx="1228335" cy="1224365"/>
            </a:xfrm>
          </p:grpSpPr>
          <p:grpSp>
            <p:nvGrpSpPr>
              <p:cNvPr id="31" name="Google Shape;3605;p43">
                <a:extLst>
                  <a:ext uri="{FF2B5EF4-FFF2-40B4-BE49-F238E27FC236}">
                    <a16:creationId xmlns:a16="http://schemas.microsoft.com/office/drawing/2014/main" id="{2662C93B-D5C8-AC43-6CFA-6A38D5E88B59}"/>
                  </a:ext>
                </a:extLst>
              </p:cNvPr>
              <p:cNvGrpSpPr/>
              <p:nvPr/>
            </p:nvGrpSpPr>
            <p:grpSpPr>
              <a:xfrm>
                <a:off x="183292" y="3240775"/>
                <a:ext cx="1228335" cy="1224365"/>
                <a:chOff x="3059921" y="1610749"/>
                <a:chExt cx="1225500" cy="1225500"/>
              </a:xfrm>
            </p:grpSpPr>
            <p:sp>
              <p:nvSpPr>
                <p:cNvPr id="32" name="Google Shape;3606;p43">
                  <a:extLst>
                    <a:ext uri="{FF2B5EF4-FFF2-40B4-BE49-F238E27FC236}">
                      <a16:creationId xmlns:a16="http://schemas.microsoft.com/office/drawing/2014/main" id="{816A1477-8C8A-7B38-3A9B-7BD9B1785152}"/>
                    </a:ext>
                  </a:extLst>
                </p:cNvPr>
                <p:cNvSpPr/>
                <p:nvPr/>
              </p:nvSpPr>
              <p:spPr>
                <a:xfrm>
                  <a:off x="3059921" y="1610749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33" name="Google Shape;3607;p43">
                  <a:extLst>
                    <a:ext uri="{FF2B5EF4-FFF2-40B4-BE49-F238E27FC236}">
                      <a16:creationId xmlns:a16="http://schemas.microsoft.com/office/drawing/2014/main" id="{B6157954-3E70-21D1-BBFF-65DA830EE862}"/>
                    </a:ext>
                  </a:extLst>
                </p:cNvPr>
                <p:cNvSpPr/>
                <p:nvPr/>
              </p:nvSpPr>
              <p:spPr>
                <a:xfrm>
                  <a:off x="3122092" y="1718933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8544890-1B4B-6663-ADA6-78801922CC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048" t="-1048" r="31571" b="50944"/>
              <a:stretch/>
            </p:blipFill>
            <p:spPr>
              <a:xfrm>
                <a:off x="446032" y="3505205"/>
                <a:ext cx="858567" cy="927750"/>
              </a:xfrm>
              <a:prstGeom prst="rect">
                <a:avLst/>
              </a:prstGeom>
            </p:spPr>
          </p:pic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FF1D0E-F169-B9EC-94CE-787B6E3F2A49}"/>
              </a:ext>
            </a:extLst>
          </p:cNvPr>
          <p:cNvGrpSpPr/>
          <p:nvPr/>
        </p:nvGrpSpPr>
        <p:grpSpPr>
          <a:xfrm>
            <a:off x="6921295" y="2274660"/>
            <a:ext cx="5150712" cy="1393999"/>
            <a:chOff x="4684130" y="1705993"/>
            <a:chExt cx="4369874" cy="104549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5D587AB-459C-A11B-5BD7-B79D0C20355C}"/>
                </a:ext>
              </a:extLst>
            </p:cNvPr>
            <p:cNvGrpSpPr/>
            <p:nvPr/>
          </p:nvGrpSpPr>
          <p:grpSpPr>
            <a:xfrm>
              <a:off x="5066055" y="1705993"/>
              <a:ext cx="3987949" cy="1045498"/>
              <a:chOff x="129540" y="-12405"/>
              <a:chExt cx="11932920" cy="1851202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9CFA3DB-B7F3-2597-BB00-5E7732F62336}"/>
                  </a:ext>
                </a:extLst>
              </p:cNvPr>
              <p:cNvSpPr/>
              <p:nvPr/>
            </p:nvSpPr>
            <p:spPr>
              <a:xfrm>
                <a:off x="129540" y="128016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1912775" y="-155240"/>
                      <a:pt x="8631325" y="-79289"/>
                      <a:pt x="11932920" y="0"/>
                    </a:cubicBezTo>
                    <a:cubicBezTo>
                      <a:pt x="11983736" y="369860"/>
                      <a:pt x="11979742" y="1139569"/>
                      <a:pt x="11932920" y="1710781"/>
                    </a:cubicBezTo>
                    <a:cubicBezTo>
                      <a:pt x="6971198" y="1569540"/>
                      <a:pt x="2985686" y="1297202"/>
                      <a:pt x="0" y="1710781"/>
                    </a:cubicBezTo>
                    <a:cubicBezTo>
                      <a:pt x="253262" y="1011363"/>
                      <a:pt x="-97506" y="688485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3940742" y="-59430"/>
                      <a:pt x="8129378" y="-99126"/>
                      <a:pt x="11932920" y="0"/>
                    </a:cubicBezTo>
                    <a:cubicBezTo>
                      <a:pt x="11671688" y="198874"/>
                      <a:pt x="11680921" y="1050937"/>
                      <a:pt x="11932920" y="1710781"/>
                    </a:cubicBezTo>
                    <a:cubicBezTo>
                      <a:pt x="10237241" y="1617127"/>
                      <a:pt x="4278202" y="2148625"/>
                      <a:pt x="0" y="1710781"/>
                    </a:cubicBezTo>
                    <a:cubicBezTo>
                      <a:pt x="-63978" y="848806"/>
                      <a:pt x="-70210" y="654957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2227392" y="-155910"/>
                      <a:pt x="8896325" y="154051"/>
                      <a:pt x="11932920" y="0"/>
                    </a:cubicBezTo>
                    <a:cubicBezTo>
                      <a:pt x="11912261" y="306644"/>
                      <a:pt x="12017926" y="1197134"/>
                      <a:pt x="11932920" y="1710781"/>
                    </a:cubicBezTo>
                    <a:cubicBezTo>
                      <a:pt x="6521962" y="1360252"/>
                      <a:pt x="3264990" y="1045060"/>
                      <a:pt x="0" y="1710781"/>
                    </a:cubicBezTo>
                    <a:cubicBezTo>
                      <a:pt x="228292" y="1096301"/>
                      <a:pt x="-131507" y="590636"/>
                      <a:pt x="0" y="0"/>
                    </a:cubicBezTo>
                    <a:close/>
                  </a:path>
                </a:pathLst>
              </a:custGeom>
              <a:solidFill>
                <a:schemeClr val="bg2">
                  <a:alpha val="80000"/>
                </a:scheme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4700542"/>
                          <a:gd name="connsiteY0" fmla="*/ 0 h 1288258"/>
                          <a:gd name="connsiteX1" fmla="*/ 4700542 w 4700542"/>
                          <a:gd name="connsiteY1" fmla="*/ 0 h 1288258"/>
                          <a:gd name="connsiteX2" fmla="*/ 4700542 w 4700542"/>
                          <a:gd name="connsiteY2" fmla="*/ 1288258 h 1288258"/>
                          <a:gd name="connsiteX3" fmla="*/ 0 w 4700542"/>
                          <a:gd name="connsiteY3" fmla="*/ 1288258 h 1288258"/>
                          <a:gd name="connsiteX4" fmla="*/ 0 w 4700542"/>
                          <a:gd name="connsiteY4" fmla="*/ 0 h 12882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00542" h="1288258" fill="none" extrusionOk="0">
                            <a:moveTo>
                              <a:pt x="0" y="0"/>
                            </a:moveTo>
                            <a:cubicBezTo>
                              <a:pt x="738415" y="-133017"/>
                              <a:pt x="3420342" y="-123057"/>
                              <a:pt x="4700542" y="0"/>
                            </a:cubicBezTo>
                            <a:cubicBezTo>
                              <a:pt x="4736232" y="239525"/>
                              <a:pt x="4735050" y="866691"/>
                              <a:pt x="4700542" y="1288258"/>
                            </a:cubicBezTo>
                            <a:cubicBezTo>
                              <a:pt x="2639282" y="1286057"/>
                              <a:pt x="1215607" y="1158487"/>
                              <a:pt x="0" y="1288258"/>
                            </a:cubicBezTo>
                            <a:cubicBezTo>
                              <a:pt x="85550" y="842944"/>
                              <a:pt x="-49549" y="494532"/>
                              <a:pt x="0" y="0"/>
                            </a:cubicBezTo>
                            <a:close/>
                          </a:path>
                          <a:path w="4700542" h="1288258" stroke="0" extrusionOk="0">
                            <a:moveTo>
                              <a:pt x="0" y="0"/>
                            </a:moveTo>
                            <a:cubicBezTo>
                              <a:pt x="1352961" y="-157587"/>
                              <a:pt x="3165773" y="-63908"/>
                              <a:pt x="4700542" y="0"/>
                            </a:cubicBezTo>
                            <a:cubicBezTo>
                              <a:pt x="4623852" y="196883"/>
                              <a:pt x="4594002" y="811630"/>
                              <a:pt x="4700542" y="1288258"/>
                            </a:cubicBezTo>
                            <a:cubicBezTo>
                              <a:pt x="3831531" y="1187260"/>
                              <a:pt x="1487718" y="1409314"/>
                              <a:pt x="0" y="1288258"/>
                            </a:cubicBezTo>
                            <a:cubicBezTo>
                              <a:pt x="-13861" y="644619"/>
                              <a:pt x="-27716" y="46792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649C732-004C-7D6C-65CE-4829F0F70DA0}"/>
                  </a:ext>
                </a:extLst>
              </p:cNvPr>
              <p:cNvSpPr txBox="1"/>
              <p:nvPr/>
            </p:nvSpPr>
            <p:spPr>
              <a:xfrm>
                <a:off x="1852942" y="-12405"/>
                <a:ext cx="9703676" cy="17575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0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Đưa</a:t>
                </a:r>
                <a:r>
                  <a:rPr lang="en-GB" sz="40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40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máu</a:t>
                </a:r>
                <a:r>
                  <a:rPr lang="en-GB" sz="40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40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về</a:t>
                </a:r>
                <a:r>
                  <a:rPr lang="en-GB" sz="40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40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động</a:t>
                </a:r>
                <a:r>
                  <a:rPr lang="en-GB" sz="40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40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mạch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8B3C73C-0893-2677-C26E-8B9FC91D519E}"/>
                </a:ext>
              </a:extLst>
            </p:cNvPr>
            <p:cNvGrpSpPr/>
            <p:nvPr/>
          </p:nvGrpSpPr>
          <p:grpSpPr>
            <a:xfrm>
              <a:off x="4684130" y="1730750"/>
              <a:ext cx="990103" cy="988223"/>
              <a:chOff x="5304987" y="1743054"/>
              <a:chExt cx="1228335" cy="1224365"/>
            </a:xfrm>
          </p:grpSpPr>
          <p:grpSp>
            <p:nvGrpSpPr>
              <p:cNvPr id="34" name="Google Shape;3605;p43">
                <a:extLst>
                  <a:ext uri="{FF2B5EF4-FFF2-40B4-BE49-F238E27FC236}">
                    <a16:creationId xmlns:a16="http://schemas.microsoft.com/office/drawing/2014/main" id="{A424AC23-4803-A0CF-8B44-81C546CA3F45}"/>
                  </a:ext>
                </a:extLst>
              </p:cNvPr>
              <p:cNvGrpSpPr/>
              <p:nvPr/>
            </p:nvGrpSpPr>
            <p:grpSpPr>
              <a:xfrm>
                <a:off x="5304987" y="1743054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35" name="Google Shape;3606;p43">
                  <a:extLst>
                    <a:ext uri="{FF2B5EF4-FFF2-40B4-BE49-F238E27FC236}">
                      <a16:creationId xmlns:a16="http://schemas.microsoft.com/office/drawing/2014/main" id="{BB6DB16E-CDF7-4B0C-C268-06F609239B4D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36" name="Google Shape;3607;p43">
                  <a:extLst>
                    <a:ext uri="{FF2B5EF4-FFF2-40B4-BE49-F238E27FC236}">
                      <a16:creationId xmlns:a16="http://schemas.microsoft.com/office/drawing/2014/main" id="{98D30DBD-10AF-ABC5-6219-AC7556A498B1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243B3E65-C1EA-31F0-BD68-0A91D87EA5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354" t="-1449" r="-735" b="51345"/>
              <a:stretch/>
            </p:blipFill>
            <p:spPr>
              <a:xfrm rot="21281818">
                <a:off x="5421313" y="1921213"/>
                <a:ext cx="884835" cy="956135"/>
              </a:xfrm>
              <a:prstGeom prst="rect">
                <a:avLst/>
              </a:prstGeom>
            </p:spPr>
          </p:pic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59EE6C-990A-80F9-7446-B3ABFFE36C1D}"/>
              </a:ext>
            </a:extLst>
          </p:cNvPr>
          <p:cNvGrpSpPr/>
          <p:nvPr/>
        </p:nvGrpSpPr>
        <p:grpSpPr>
          <a:xfrm>
            <a:off x="546603" y="2346727"/>
            <a:ext cx="5895842" cy="1302247"/>
            <a:chOff x="138270" y="1759085"/>
            <a:chExt cx="4619211" cy="976685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22E8B3C-F94E-7608-1FC0-437336C2D4E5}"/>
                </a:ext>
              </a:extLst>
            </p:cNvPr>
            <p:cNvGrpSpPr/>
            <p:nvPr/>
          </p:nvGrpSpPr>
          <p:grpSpPr>
            <a:xfrm>
              <a:off x="900733" y="1769578"/>
              <a:ext cx="3856748" cy="966192"/>
              <a:chOff x="889561" y="135711"/>
              <a:chExt cx="11972908" cy="1710781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7405422-B596-98A9-D9AA-FAAE1FC0B251}"/>
                  </a:ext>
                </a:extLst>
              </p:cNvPr>
              <p:cNvSpPr/>
              <p:nvPr/>
            </p:nvSpPr>
            <p:spPr>
              <a:xfrm>
                <a:off x="889561" y="135711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4435019" y="160576"/>
                      <a:pt x="6839555" y="33572"/>
                      <a:pt x="11932920" y="0"/>
                    </a:cubicBezTo>
                    <a:cubicBezTo>
                      <a:pt x="11707286" y="387364"/>
                      <a:pt x="11762618" y="1193175"/>
                      <a:pt x="11932920" y="1710781"/>
                    </a:cubicBezTo>
                    <a:cubicBezTo>
                      <a:pt x="6649957" y="1441280"/>
                      <a:pt x="2711871" y="1279905"/>
                      <a:pt x="0" y="1710781"/>
                    </a:cubicBezTo>
                    <a:cubicBezTo>
                      <a:pt x="91781" y="1121398"/>
                      <a:pt x="112618" y="409568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5803331" y="-17919"/>
                      <a:pt x="9467430" y="-156098"/>
                      <a:pt x="11932920" y="0"/>
                    </a:cubicBezTo>
                    <a:cubicBezTo>
                      <a:pt x="11748606" y="171423"/>
                      <a:pt x="12063057" y="1037624"/>
                      <a:pt x="11932920" y="1710781"/>
                    </a:cubicBezTo>
                    <a:cubicBezTo>
                      <a:pt x="7746200" y="1625773"/>
                      <a:pt x="3291354" y="2155338"/>
                      <a:pt x="0" y="1710781"/>
                    </a:cubicBezTo>
                    <a:cubicBezTo>
                      <a:pt x="-67050" y="1202237"/>
                      <a:pt x="102917" y="875558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030737" y="-372330"/>
                      <a:pt x="7082941" y="-31711"/>
                      <a:pt x="11932920" y="0"/>
                    </a:cubicBezTo>
                    <a:cubicBezTo>
                      <a:pt x="11740987" y="331072"/>
                      <a:pt x="11934678" y="1199091"/>
                      <a:pt x="11932920" y="1710781"/>
                    </a:cubicBezTo>
                    <a:cubicBezTo>
                      <a:pt x="5944091" y="1497190"/>
                      <a:pt x="3220578" y="1462901"/>
                      <a:pt x="0" y="1710781"/>
                    </a:cubicBezTo>
                    <a:cubicBezTo>
                      <a:pt x="19011" y="1129854"/>
                      <a:pt x="15333" y="317710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473793" y="-90274"/>
                      <a:pt x="6936524" y="-41119"/>
                      <a:pt x="11932920" y="0"/>
                    </a:cubicBezTo>
                    <a:cubicBezTo>
                      <a:pt x="11733819" y="323263"/>
                      <a:pt x="11827529" y="1278893"/>
                      <a:pt x="11932920" y="1710781"/>
                    </a:cubicBezTo>
                    <a:cubicBezTo>
                      <a:pt x="6021661" y="1336210"/>
                      <a:pt x="2923897" y="1233611"/>
                      <a:pt x="0" y="1710781"/>
                    </a:cubicBezTo>
                    <a:cubicBezTo>
                      <a:pt x="99350" y="1109460"/>
                      <a:pt x="95243" y="32415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80000"/>
                </a:scheme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4906213"/>
                          <a:gd name="connsiteY0" fmla="*/ 0 h 1288256"/>
                          <a:gd name="connsiteX1" fmla="*/ 4906213 w 4906213"/>
                          <a:gd name="connsiteY1" fmla="*/ 0 h 1288256"/>
                          <a:gd name="connsiteX2" fmla="*/ 4906213 w 4906213"/>
                          <a:gd name="connsiteY2" fmla="*/ 1288256 h 1288256"/>
                          <a:gd name="connsiteX3" fmla="*/ 0 w 4906213"/>
                          <a:gd name="connsiteY3" fmla="*/ 1288256 h 1288256"/>
                          <a:gd name="connsiteX4" fmla="*/ 0 w 4906213"/>
                          <a:gd name="connsiteY4" fmla="*/ 0 h 1288256"/>
                          <a:gd name="connsiteX0" fmla="*/ 0 w 4906213"/>
                          <a:gd name="connsiteY0" fmla="*/ 0 h 1288256"/>
                          <a:gd name="connsiteX1" fmla="*/ 4906213 w 4906213"/>
                          <a:gd name="connsiteY1" fmla="*/ 0 h 1288256"/>
                          <a:gd name="connsiteX2" fmla="*/ 4906213 w 4906213"/>
                          <a:gd name="connsiteY2" fmla="*/ 1288256 h 1288256"/>
                          <a:gd name="connsiteX3" fmla="*/ 0 w 4906213"/>
                          <a:gd name="connsiteY3" fmla="*/ 1288256 h 1288256"/>
                          <a:gd name="connsiteX4" fmla="*/ 0 w 4906213"/>
                          <a:gd name="connsiteY4" fmla="*/ 0 h 12882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906213" h="1288256" fill="none" extrusionOk="0">
                            <a:moveTo>
                              <a:pt x="0" y="0"/>
                            </a:moveTo>
                            <a:cubicBezTo>
                              <a:pt x="1615856" y="-92037"/>
                              <a:pt x="2840964" y="-60897"/>
                              <a:pt x="4906213" y="0"/>
                            </a:cubicBezTo>
                            <a:cubicBezTo>
                              <a:pt x="4833012" y="245055"/>
                              <a:pt x="4864420" y="912912"/>
                              <a:pt x="4906213" y="1288256"/>
                            </a:cubicBezTo>
                            <a:cubicBezTo>
                              <a:pt x="2546919" y="1260285"/>
                              <a:pt x="1157844" y="1152628"/>
                              <a:pt x="0" y="1288256"/>
                            </a:cubicBezTo>
                            <a:cubicBezTo>
                              <a:pt x="36026" y="853815"/>
                              <a:pt x="41757" y="299065"/>
                              <a:pt x="0" y="0"/>
                            </a:cubicBezTo>
                            <a:close/>
                          </a:path>
                          <a:path w="4906213" h="1288256" stroke="0" extrusionOk="0">
                            <a:moveTo>
                              <a:pt x="0" y="0"/>
                            </a:moveTo>
                            <a:cubicBezTo>
                              <a:pt x="2227226" y="-99613"/>
                              <a:pt x="3655536" y="-50762"/>
                              <a:pt x="4906213" y="0"/>
                            </a:cubicBezTo>
                            <a:cubicBezTo>
                              <a:pt x="4841417" y="148005"/>
                              <a:pt x="4946263" y="817242"/>
                              <a:pt x="4906213" y="1288256"/>
                            </a:cubicBezTo>
                            <a:cubicBezTo>
                              <a:pt x="3124009" y="1215409"/>
                              <a:pt x="1180372" y="1448069"/>
                              <a:pt x="0" y="1288256"/>
                            </a:cubicBezTo>
                            <a:cubicBezTo>
                              <a:pt x="3711" y="919708"/>
                              <a:pt x="42213" y="617917"/>
                              <a:pt x="0" y="0"/>
                            </a:cubicBezTo>
                            <a:close/>
                          </a:path>
                          <a:path w="4906213" h="1288256" fill="none" stroke="0" extrusionOk="0">
                            <a:moveTo>
                              <a:pt x="0" y="0"/>
                            </a:moveTo>
                            <a:cubicBezTo>
                              <a:pt x="1778725" y="-89741"/>
                              <a:pt x="2896186" y="-39512"/>
                              <a:pt x="4906213" y="0"/>
                            </a:cubicBezTo>
                            <a:cubicBezTo>
                              <a:pt x="4823132" y="228467"/>
                              <a:pt x="4906829" y="934925"/>
                              <a:pt x="4906213" y="1288256"/>
                            </a:cubicBezTo>
                            <a:cubicBezTo>
                              <a:pt x="2436107" y="1171015"/>
                              <a:pt x="1251308" y="976372"/>
                              <a:pt x="0" y="1288256"/>
                            </a:cubicBezTo>
                            <a:cubicBezTo>
                              <a:pt x="29172" y="876188"/>
                              <a:pt x="11968" y="2408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9EADB0C-1406-41D9-6C96-9EECD2981848}"/>
                  </a:ext>
                </a:extLst>
              </p:cNvPr>
              <p:cNvSpPr txBox="1"/>
              <p:nvPr/>
            </p:nvSpPr>
            <p:spPr>
              <a:xfrm>
                <a:off x="1640574" y="174274"/>
                <a:ext cx="11221895" cy="15940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Đưa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máu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từ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các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cơ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quan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của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cơ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thể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về</a:t>
                </a:r>
                <a:r>
                  <a:rPr lang="en-US" sz="3600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tim</a:t>
                </a:r>
                <a:endPara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B2FDAB1-82FB-B88D-A331-6C81AE4AD131}"/>
                </a:ext>
              </a:extLst>
            </p:cNvPr>
            <p:cNvGrpSpPr/>
            <p:nvPr/>
          </p:nvGrpSpPr>
          <p:grpSpPr>
            <a:xfrm>
              <a:off x="138270" y="1759085"/>
              <a:ext cx="918025" cy="912332"/>
              <a:chOff x="54250" y="1537758"/>
              <a:chExt cx="1228335" cy="1224365"/>
            </a:xfrm>
          </p:grpSpPr>
          <p:grpSp>
            <p:nvGrpSpPr>
              <p:cNvPr id="28" name="Google Shape;3605;p43">
                <a:extLst>
                  <a:ext uri="{FF2B5EF4-FFF2-40B4-BE49-F238E27FC236}">
                    <a16:creationId xmlns:a16="http://schemas.microsoft.com/office/drawing/2014/main" id="{8F21DAAA-4126-28FA-3F7F-B5464FBD7D79}"/>
                  </a:ext>
                </a:extLst>
              </p:cNvPr>
              <p:cNvGrpSpPr/>
              <p:nvPr/>
            </p:nvGrpSpPr>
            <p:grpSpPr>
              <a:xfrm>
                <a:off x="54250" y="1537758"/>
                <a:ext cx="1228335" cy="1224365"/>
                <a:chOff x="3021969" y="1566317"/>
                <a:chExt cx="1225500" cy="1225500"/>
              </a:xfrm>
            </p:grpSpPr>
            <p:sp>
              <p:nvSpPr>
                <p:cNvPr id="29" name="Google Shape;3606;p43">
                  <a:extLst>
                    <a:ext uri="{FF2B5EF4-FFF2-40B4-BE49-F238E27FC236}">
                      <a16:creationId xmlns:a16="http://schemas.microsoft.com/office/drawing/2014/main" id="{41E993A4-6AA8-CFD4-EA59-9F193ECB777C}"/>
                    </a:ext>
                  </a:extLst>
                </p:cNvPr>
                <p:cNvSpPr/>
                <p:nvPr/>
              </p:nvSpPr>
              <p:spPr>
                <a:xfrm>
                  <a:off x="3021969" y="1566317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30" name="Google Shape;3607;p43">
                  <a:extLst>
                    <a:ext uri="{FF2B5EF4-FFF2-40B4-BE49-F238E27FC236}">
                      <a16:creationId xmlns:a16="http://schemas.microsoft.com/office/drawing/2014/main" id="{6F5930F6-EA8F-AAF9-F667-ECADDBB0D33D}"/>
                    </a:ext>
                  </a:extLst>
                </p:cNvPr>
                <p:cNvSpPr/>
                <p:nvPr/>
              </p:nvSpPr>
              <p:spPr>
                <a:xfrm>
                  <a:off x="3122984" y="1669978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ADEFAD2-FA9B-2F13-F51C-496494F423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991" r="64831" b="51887"/>
              <a:stretch/>
            </p:blipFill>
            <p:spPr>
              <a:xfrm>
                <a:off x="271451" y="1664850"/>
                <a:ext cx="807883" cy="947137"/>
              </a:xfrm>
              <a:prstGeom prst="rect">
                <a:avLst/>
              </a:prstGeom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B07A9A-DA78-BB44-97CC-598B8B83C3AF}"/>
              </a:ext>
            </a:extLst>
          </p:cNvPr>
          <p:cNvGrpSpPr/>
          <p:nvPr/>
        </p:nvGrpSpPr>
        <p:grpSpPr>
          <a:xfrm>
            <a:off x="7007755" y="4530295"/>
            <a:ext cx="5064252" cy="1446552"/>
            <a:chOff x="4739560" y="3397722"/>
            <a:chExt cx="4314443" cy="108491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E159824-0C09-BDBF-CBDA-9408BF85F98D}"/>
                </a:ext>
              </a:extLst>
            </p:cNvPr>
            <p:cNvGrpSpPr/>
            <p:nvPr/>
          </p:nvGrpSpPr>
          <p:grpSpPr>
            <a:xfrm>
              <a:off x="5081288" y="3397722"/>
              <a:ext cx="3972715" cy="1084914"/>
              <a:chOff x="129540" y="-82197"/>
              <a:chExt cx="11932920" cy="1920994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0A97128-235C-FBC3-F5E3-931A523B5CD0}"/>
                  </a:ext>
                </a:extLst>
              </p:cNvPr>
              <p:cNvSpPr/>
              <p:nvPr/>
            </p:nvSpPr>
            <p:spPr>
              <a:xfrm>
                <a:off x="129540" y="128016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5528228" y="-6400"/>
                      <a:pt x="7643941" y="-112720"/>
                      <a:pt x="11932920" y="0"/>
                    </a:cubicBezTo>
                    <a:cubicBezTo>
                      <a:pt x="11966063" y="383875"/>
                      <a:pt x="11910021" y="1124231"/>
                      <a:pt x="11932920" y="1710781"/>
                    </a:cubicBezTo>
                    <a:cubicBezTo>
                      <a:pt x="7741125" y="1660638"/>
                      <a:pt x="2289264" y="1337434"/>
                      <a:pt x="0" y="1710781"/>
                    </a:cubicBezTo>
                    <a:cubicBezTo>
                      <a:pt x="234723" y="1070922"/>
                      <a:pt x="-67407" y="709746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5679475" y="-117523"/>
                      <a:pt x="9825394" y="-136903"/>
                      <a:pt x="11932920" y="0"/>
                    </a:cubicBezTo>
                    <a:cubicBezTo>
                      <a:pt x="11717212" y="261267"/>
                      <a:pt x="11686373" y="1037656"/>
                      <a:pt x="11932920" y="1710781"/>
                    </a:cubicBezTo>
                    <a:cubicBezTo>
                      <a:pt x="7927767" y="1598662"/>
                      <a:pt x="3660503" y="1981342"/>
                      <a:pt x="0" y="1710781"/>
                    </a:cubicBezTo>
                    <a:cubicBezTo>
                      <a:pt x="-54594" y="1529144"/>
                      <a:pt x="-67912" y="661385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5485778" y="-161277"/>
                      <a:pt x="7888435" y="154075"/>
                      <a:pt x="11932920" y="0"/>
                    </a:cubicBezTo>
                    <a:cubicBezTo>
                      <a:pt x="11918198" y="309116"/>
                      <a:pt x="12002243" y="1230179"/>
                      <a:pt x="11932920" y="1710781"/>
                    </a:cubicBezTo>
                    <a:cubicBezTo>
                      <a:pt x="7612218" y="1636898"/>
                      <a:pt x="2409075" y="1438542"/>
                      <a:pt x="0" y="1710781"/>
                    </a:cubicBezTo>
                    <a:cubicBezTo>
                      <a:pt x="229141" y="1095645"/>
                      <a:pt x="-124110" y="612431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4663135"/>
                          <a:gd name="connsiteY0" fmla="*/ 0 h 1288256"/>
                          <a:gd name="connsiteX1" fmla="*/ 4663135 w 4663135"/>
                          <a:gd name="connsiteY1" fmla="*/ 0 h 1288256"/>
                          <a:gd name="connsiteX2" fmla="*/ 4663135 w 4663135"/>
                          <a:gd name="connsiteY2" fmla="*/ 1288256 h 1288256"/>
                          <a:gd name="connsiteX3" fmla="*/ 0 w 4663135"/>
                          <a:gd name="connsiteY3" fmla="*/ 1288256 h 1288256"/>
                          <a:gd name="connsiteX4" fmla="*/ 0 w 4663135"/>
                          <a:gd name="connsiteY4" fmla="*/ 0 h 12882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663135" h="1288256" fill="none" extrusionOk="0">
                            <a:moveTo>
                              <a:pt x="0" y="0"/>
                            </a:moveTo>
                            <a:cubicBezTo>
                              <a:pt x="2041533" y="-133017"/>
                              <a:pt x="2999254" y="-123057"/>
                              <a:pt x="4663135" y="0"/>
                            </a:cubicBezTo>
                            <a:cubicBezTo>
                              <a:pt x="4695523" y="240328"/>
                              <a:pt x="4691960" y="866881"/>
                              <a:pt x="4663135" y="1288256"/>
                            </a:cubicBezTo>
                            <a:cubicBezTo>
                              <a:pt x="2988910" y="1286055"/>
                              <a:pt x="927251" y="1158485"/>
                              <a:pt x="0" y="1288256"/>
                            </a:cubicBezTo>
                            <a:cubicBezTo>
                              <a:pt x="86123" y="838754"/>
                              <a:pt x="-47239" y="489236"/>
                              <a:pt x="0" y="0"/>
                            </a:cubicBezTo>
                            <a:close/>
                          </a:path>
                          <a:path w="4663135" h="1288256" stroke="0" extrusionOk="0">
                            <a:moveTo>
                              <a:pt x="0" y="0"/>
                            </a:moveTo>
                            <a:cubicBezTo>
                              <a:pt x="2098327" y="-157587"/>
                              <a:pt x="3707400" y="-63908"/>
                              <a:pt x="4663135" y="0"/>
                            </a:cubicBezTo>
                            <a:cubicBezTo>
                              <a:pt x="4582573" y="203503"/>
                              <a:pt x="4553703" y="818100"/>
                              <a:pt x="4663135" y="1288256"/>
                            </a:cubicBezTo>
                            <a:cubicBezTo>
                              <a:pt x="2989552" y="1187258"/>
                              <a:pt x="1352797" y="1409312"/>
                              <a:pt x="0" y="1288256"/>
                            </a:cubicBezTo>
                            <a:cubicBezTo>
                              <a:pt x="-13021" y="1155505"/>
                              <a:pt x="-26609" y="46777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3752A04-EA5E-A93A-65C5-9CA5555363B2}"/>
                  </a:ext>
                </a:extLst>
              </p:cNvPr>
              <p:cNvSpPr txBox="1"/>
              <p:nvPr/>
            </p:nvSpPr>
            <p:spPr>
              <a:xfrm>
                <a:off x="1556367" y="-82197"/>
                <a:ext cx="9319906" cy="19209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Lưu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thông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mạch</a:t>
                </a:r>
                <a:r>
                  <a:rPr kumimoji="0" lang="en-GB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máu</a:t>
                </a:r>
                <a:endParaRPr kumimoji="0" lang="en-GB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B5DBFDF-B4DD-19B6-2B88-E1EE70ECE7BF}"/>
                </a:ext>
              </a:extLst>
            </p:cNvPr>
            <p:cNvGrpSpPr/>
            <p:nvPr/>
          </p:nvGrpSpPr>
          <p:grpSpPr>
            <a:xfrm>
              <a:off x="4739560" y="3494348"/>
              <a:ext cx="1009385" cy="967608"/>
              <a:chOff x="5233286" y="3228963"/>
              <a:chExt cx="1228335" cy="1224365"/>
            </a:xfrm>
          </p:grpSpPr>
          <p:grpSp>
            <p:nvGrpSpPr>
              <p:cNvPr id="25" name="Google Shape;3605;p43">
                <a:extLst>
                  <a:ext uri="{FF2B5EF4-FFF2-40B4-BE49-F238E27FC236}">
                    <a16:creationId xmlns:a16="http://schemas.microsoft.com/office/drawing/2014/main" id="{1A79BDE6-FF95-8A61-F6A6-0FFB84DFAA57}"/>
                  </a:ext>
                </a:extLst>
              </p:cNvPr>
              <p:cNvGrpSpPr/>
              <p:nvPr/>
            </p:nvGrpSpPr>
            <p:grpSpPr>
              <a:xfrm>
                <a:off x="5233286" y="3228963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26" name="Google Shape;3606;p43">
                  <a:extLst>
                    <a:ext uri="{FF2B5EF4-FFF2-40B4-BE49-F238E27FC236}">
                      <a16:creationId xmlns:a16="http://schemas.microsoft.com/office/drawing/2014/main" id="{4EF2A05F-A485-2DAF-A280-390BCB03F30F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7" name="Google Shape;3607;p43">
                  <a:extLst>
                    <a:ext uri="{FF2B5EF4-FFF2-40B4-BE49-F238E27FC236}">
                      <a16:creationId xmlns:a16="http://schemas.microsoft.com/office/drawing/2014/main" id="{371D978E-AEC3-AA4E-45AB-1CE35E5C1567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1C906E05-8EAB-CA36-6D8A-F52EE4E058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" t="49417" r="65744" b="-2609"/>
              <a:stretch/>
            </p:blipFill>
            <p:spPr>
              <a:xfrm rot="21345065">
                <a:off x="5431008" y="3334994"/>
                <a:ext cx="989259" cy="980682"/>
              </a:xfrm>
              <a:prstGeom prst="rect">
                <a:avLst/>
              </a:prstGeom>
            </p:spPr>
          </p:pic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A023E6D-B049-ACA0-E973-73D06CC416F0}"/>
              </a:ext>
            </a:extLst>
          </p:cNvPr>
          <p:cNvGrpSpPr/>
          <p:nvPr/>
        </p:nvGrpSpPr>
        <p:grpSpPr>
          <a:xfrm>
            <a:off x="119993" y="-348000"/>
            <a:ext cx="13031363" cy="2792363"/>
            <a:chOff x="-12317" y="19681"/>
            <a:chExt cx="9773522" cy="2094271"/>
          </a:xfrm>
        </p:grpSpPr>
        <p:grpSp>
          <p:nvGrpSpPr>
            <p:cNvPr id="15" name="Google Shape;3579;p43">
              <a:extLst>
                <a:ext uri="{FF2B5EF4-FFF2-40B4-BE49-F238E27FC236}">
                  <a16:creationId xmlns:a16="http://schemas.microsoft.com/office/drawing/2014/main" id="{E21ED265-735A-6F49-7E70-97082C546DF2}"/>
                </a:ext>
              </a:extLst>
            </p:cNvPr>
            <p:cNvGrpSpPr/>
            <p:nvPr/>
          </p:nvGrpSpPr>
          <p:grpSpPr>
            <a:xfrm>
              <a:off x="647450" y="190535"/>
              <a:ext cx="8221471" cy="1923417"/>
              <a:chOff x="3374705" y="2398545"/>
              <a:chExt cx="2395004" cy="2441595"/>
            </a:xfrm>
          </p:grpSpPr>
          <p:sp>
            <p:nvSpPr>
              <p:cNvPr id="16" name="Google Shape;3580;p43">
                <a:extLst>
                  <a:ext uri="{FF2B5EF4-FFF2-40B4-BE49-F238E27FC236}">
                    <a16:creationId xmlns:a16="http://schemas.microsoft.com/office/drawing/2014/main" id="{E3234B8D-54C0-C413-90FE-CD58EC1E7EB0}"/>
                  </a:ext>
                </a:extLst>
              </p:cNvPr>
              <p:cNvSpPr/>
              <p:nvPr/>
            </p:nvSpPr>
            <p:spPr>
              <a:xfrm rot="10800000">
                <a:off x="3374705" y="2398545"/>
                <a:ext cx="2395004" cy="1696203"/>
              </a:xfrm>
              <a:custGeom>
                <a:avLst/>
                <a:gdLst/>
                <a:ahLst/>
                <a:cxnLst/>
                <a:rect l="l" t="t" r="r" b="b"/>
                <a:pathLst>
                  <a:path w="170001" h="120399" extrusionOk="0">
                    <a:moveTo>
                      <a:pt x="93411" y="0"/>
                    </a:moveTo>
                    <a:lnTo>
                      <a:pt x="88487" y="39"/>
                    </a:lnTo>
                    <a:lnTo>
                      <a:pt x="83601" y="118"/>
                    </a:lnTo>
                    <a:lnTo>
                      <a:pt x="78756" y="197"/>
                    </a:lnTo>
                    <a:lnTo>
                      <a:pt x="73949" y="355"/>
                    </a:lnTo>
                    <a:lnTo>
                      <a:pt x="69221" y="512"/>
                    </a:lnTo>
                    <a:lnTo>
                      <a:pt x="64572" y="709"/>
                    </a:lnTo>
                    <a:lnTo>
                      <a:pt x="60002" y="906"/>
                    </a:lnTo>
                    <a:lnTo>
                      <a:pt x="55511" y="1143"/>
                    </a:lnTo>
                    <a:lnTo>
                      <a:pt x="51138" y="1379"/>
                    </a:lnTo>
                    <a:lnTo>
                      <a:pt x="42746" y="1930"/>
                    </a:lnTo>
                    <a:lnTo>
                      <a:pt x="34867" y="2482"/>
                    </a:lnTo>
                    <a:lnTo>
                      <a:pt x="27578" y="3112"/>
                    </a:lnTo>
                    <a:lnTo>
                      <a:pt x="20999" y="3664"/>
                    </a:lnTo>
                    <a:lnTo>
                      <a:pt x="15207" y="4255"/>
                    </a:lnTo>
                    <a:lnTo>
                      <a:pt x="14419" y="4334"/>
                    </a:lnTo>
                    <a:lnTo>
                      <a:pt x="13632" y="4452"/>
                    </a:lnTo>
                    <a:lnTo>
                      <a:pt x="12844" y="4649"/>
                    </a:lnTo>
                    <a:lnTo>
                      <a:pt x="12095" y="4846"/>
                    </a:lnTo>
                    <a:lnTo>
                      <a:pt x="11346" y="5082"/>
                    </a:lnTo>
                    <a:lnTo>
                      <a:pt x="10637" y="5358"/>
                    </a:lnTo>
                    <a:lnTo>
                      <a:pt x="9928" y="5634"/>
                    </a:lnTo>
                    <a:lnTo>
                      <a:pt x="9219" y="5988"/>
                    </a:lnTo>
                    <a:lnTo>
                      <a:pt x="8549" y="6343"/>
                    </a:lnTo>
                    <a:lnTo>
                      <a:pt x="7919" y="6737"/>
                    </a:lnTo>
                    <a:lnTo>
                      <a:pt x="7289" y="7131"/>
                    </a:lnTo>
                    <a:lnTo>
                      <a:pt x="6658" y="7604"/>
                    </a:lnTo>
                    <a:lnTo>
                      <a:pt x="6067" y="8076"/>
                    </a:lnTo>
                    <a:lnTo>
                      <a:pt x="5516" y="8549"/>
                    </a:lnTo>
                    <a:lnTo>
                      <a:pt x="4964" y="9061"/>
                    </a:lnTo>
                    <a:lnTo>
                      <a:pt x="4452" y="9613"/>
                    </a:lnTo>
                    <a:lnTo>
                      <a:pt x="3940" y="10165"/>
                    </a:lnTo>
                    <a:lnTo>
                      <a:pt x="3467" y="10755"/>
                    </a:lnTo>
                    <a:lnTo>
                      <a:pt x="3034" y="11386"/>
                    </a:lnTo>
                    <a:lnTo>
                      <a:pt x="2600" y="12016"/>
                    </a:lnTo>
                    <a:lnTo>
                      <a:pt x="2206" y="12647"/>
                    </a:lnTo>
                    <a:lnTo>
                      <a:pt x="1852" y="13316"/>
                    </a:lnTo>
                    <a:lnTo>
                      <a:pt x="1537" y="13986"/>
                    </a:lnTo>
                    <a:lnTo>
                      <a:pt x="1221" y="14695"/>
                    </a:lnTo>
                    <a:lnTo>
                      <a:pt x="946" y="15404"/>
                    </a:lnTo>
                    <a:lnTo>
                      <a:pt x="709" y="16153"/>
                    </a:lnTo>
                    <a:lnTo>
                      <a:pt x="512" y="16901"/>
                    </a:lnTo>
                    <a:lnTo>
                      <a:pt x="355" y="17650"/>
                    </a:lnTo>
                    <a:lnTo>
                      <a:pt x="197" y="18438"/>
                    </a:lnTo>
                    <a:lnTo>
                      <a:pt x="118" y="19187"/>
                    </a:lnTo>
                    <a:lnTo>
                      <a:pt x="39" y="19974"/>
                    </a:lnTo>
                    <a:lnTo>
                      <a:pt x="0" y="20802"/>
                    </a:lnTo>
                    <a:lnTo>
                      <a:pt x="0" y="26908"/>
                    </a:lnTo>
                    <a:lnTo>
                      <a:pt x="39" y="32976"/>
                    </a:lnTo>
                    <a:lnTo>
                      <a:pt x="197" y="39043"/>
                    </a:lnTo>
                    <a:lnTo>
                      <a:pt x="394" y="45031"/>
                    </a:lnTo>
                    <a:lnTo>
                      <a:pt x="670" y="50941"/>
                    </a:lnTo>
                    <a:lnTo>
                      <a:pt x="1024" y="56772"/>
                    </a:lnTo>
                    <a:lnTo>
                      <a:pt x="1418" y="62445"/>
                    </a:lnTo>
                    <a:lnTo>
                      <a:pt x="1812" y="68000"/>
                    </a:lnTo>
                    <a:lnTo>
                      <a:pt x="2285" y="73358"/>
                    </a:lnTo>
                    <a:lnTo>
                      <a:pt x="2758" y="78519"/>
                    </a:lnTo>
                    <a:lnTo>
                      <a:pt x="3270" y="83483"/>
                    </a:lnTo>
                    <a:lnTo>
                      <a:pt x="3782" y="88171"/>
                    </a:lnTo>
                    <a:lnTo>
                      <a:pt x="4294" y="92623"/>
                    </a:lnTo>
                    <a:lnTo>
                      <a:pt x="4806" y="96799"/>
                    </a:lnTo>
                    <a:lnTo>
                      <a:pt x="5752" y="104167"/>
                    </a:lnTo>
                    <a:lnTo>
                      <a:pt x="5870" y="104915"/>
                    </a:lnTo>
                    <a:lnTo>
                      <a:pt x="6028" y="105664"/>
                    </a:lnTo>
                    <a:lnTo>
                      <a:pt x="6225" y="106373"/>
                    </a:lnTo>
                    <a:lnTo>
                      <a:pt x="6422" y="107082"/>
                    </a:lnTo>
                    <a:lnTo>
                      <a:pt x="6658" y="107752"/>
                    </a:lnTo>
                    <a:lnTo>
                      <a:pt x="6934" y="108422"/>
                    </a:lnTo>
                    <a:lnTo>
                      <a:pt x="7210" y="109091"/>
                    </a:lnTo>
                    <a:lnTo>
                      <a:pt x="7525" y="109722"/>
                    </a:lnTo>
                    <a:lnTo>
                      <a:pt x="7879" y="110352"/>
                    </a:lnTo>
                    <a:lnTo>
                      <a:pt x="8273" y="110982"/>
                    </a:lnTo>
                    <a:lnTo>
                      <a:pt x="8667" y="111573"/>
                    </a:lnTo>
                    <a:lnTo>
                      <a:pt x="9061" y="112164"/>
                    </a:lnTo>
                    <a:lnTo>
                      <a:pt x="9534" y="112716"/>
                    </a:lnTo>
                    <a:lnTo>
                      <a:pt x="9968" y="113228"/>
                    </a:lnTo>
                    <a:lnTo>
                      <a:pt x="10480" y="113740"/>
                    </a:lnTo>
                    <a:lnTo>
                      <a:pt x="10992" y="114252"/>
                    </a:lnTo>
                    <a:lnTo>
                      <a:pt x="11504" y="114725"/>
                    </a:lnTo>
                    <a:lnTo>
                      <a:pt x="12056" y="115158"/>
                    </a:lnTo>
                    <a:lnTo>
                      <a:pt x="12647" y="115592"/>
                    </a:lnTo>
                    <a:lnTo>
                      <a:pt x="13238" y="116025"/>
                    </a:lnTo>
                    <a:lnTo>
                      <a:pt x="13829" y="116380"/>
                    </a:lnTo>
                    <a:lnTo>
                      <a:pt x="14459" y="116734"/>
                    </a:lnTo>
                    <a:lnTo>
                      <a:pt x="15089" y="117050"/>
                    </a:lnTo>
                    <a:lnTo>
                      <a:pt x="15720" y="117365"/>
                    </a:lnTo>
                    <a:lnTo>
                      <a:pt x="16389" y="117640"/>
                    </a:lnTo>
                    <a:lnTo>
                      <a:pt x="17059" y="117877"/>
                    </a:lnTo>
                    <a:lnTo>
                      <a:pt x="17768" y="118113"/>
                    </a:lnTo>
                    <a:lnTo>
                      <a:pt x="18477" y="118271"/>
                    </a:lnTo>
                    <a:lnTo>
                      <a:pt x="19187" y="118428"/>
                    </a:lnTo>
                    <a:lnTo>
                      <a:pt x="19935" y="118547"/>
                    </a:lnTo>
                    <a:lnTo>
                      <a:pt x="20644" y="118665"/>
                    </a:lnTo>
                    <a:lnTo>
                      <a:pt x="21393" y="118704"/>
                    </a:lnTo>
                    <a:lnTo>
                      <a:pt x="26239" y="118980"/>
                    </a:lnTo>
                    <a:lnTo>
                      <a:pt x="31085" y="119256"/>
                    </a:lnTo>
                    <a:lnTo>
                      <a:pt x="35931" y="119453"/>
                    </a:lnTo>
                    <a:lnTo>
                      <a:pt x="40776" y="119650"/>
                    </a:lnTo>
                    <a:lnTo>
                      <a:pt x="45622" y="119807"/>
                    </a:lnTo>
                    <a:lnTo>
                      <a:pt x="50429" y="119965"/>
                    </a:lnTo>
                    <a:lnTo>
                      <a:pt x="60002" y="120201"/>
                    </a:lnTo>
                    <a:lnTo>
                      <a:pt x="69418" y="120319"/>
                    </a:lnTo>
                    <a:lnTo>
                      <a:pt x="78677" y="120398"/>
                    </a:lnTo>
                    <a:lnTo>
                      <a:pt x="87699" y="120359"/>
                    </a:lnTo>
                    <a:lnTo>
                      <a:pt x="96445" y="120280"/>
                    </a:lnTo>
                    <a:lnTo>
                      <a:pt x="104876" y="120162"/>
                    </a:lnTo>
                    <a:lnTo>
                      <a:pt x="112953" y="120004"/>
                    </a:lnTo>
                    <a:lnTo>
                      <a:pt x="120635" y="119807"/>
                    </a:lnTo>
                    <a:lnTo>
                      <a:pt x="127845" y="119610"/>
                    </a:lnTo>
                    <a:lnTo>
                      <a:pt x="134582" y="119335"/>
                    </a:lnTo>
                    <a:lnTo>
                      <a:pt x="140807" y="119098"/>
                    </a:lnTo>
                    <a:lnTo>
                      <a:pt x="151405" y="118625"/>
                    </a:lnTo>
                    <a:lnTo>
                      <a:pt x="152193" y="118547"/>
                    </a:lnTo>
                    <a:lnTo>
                      <a:pt x="152980" y="118468"/>
                    </a:lnTo>
                    <a:lnTo>
                      <a:pt x="153729" y="118350"/>
                    </a:lnTo>
                    <a:lnTo>
                      <a:pt x="154478" y="118153"/>
                    </a:lnTo>
                    <a:lnTo>
                      <a:pt x="155187" y="117995"/>
                    </a:lnTo>
                    <a:lnTo>
                      <a:pt x="155935" y="117759"/>
                    </a:lnTo>
                    <a:lnTo>
                      <a:pt x="156644" y="117483"/>
                    </a:lnTo>
                    <a:lnTo>
                      <a:pt x="157314" y="117207"/>
                    </a:lnTo>
                    <a:lnTo>
                      <a:pt x="157984" y="116892"/>
                    </a:lnTo>
                    <a:lnTo>
                      <a:pt x="158654" y="116537"/>
                    </a:lnTo>
                    <a:lnTo>
                      <a:pt x="159323" y="116183"/>
                    </a:lnTo>
                    <a:lnTo>
                      <a:pt x="159914" y="115789"/>
                    </a:lnTo>
                    <a:lnTo>
                      <a:pt x="160545" y="115355"/>
                    </a:lnTo>
                    <a:lnTo>
                      <a:pt x="161136" y="114922"/>
                    </a:lnTo>
                    <a:lnTo>
                      <a:pt x="161687" y="114449"/>
                    </a:lnTo>
                    <a:lnTo>
                      <a:pt x="162239" y="113937"/>
                    </a:lnTo>
                    <a:lnTo>
                      <a:pt x="162751" y="113425"/>
                    </a:lnTo>
                    <a:lnTo>
                      <a:pt x="163263" y="112873"/>
                    </a:lnTo>
                    <a:lnTo>
                      <a:pt x="163736" y="112322"/>
                    </a:lnTo>
                    <a:lnTo>
                      <a:pt x="164169" y="111731"/>
                    </a:lnTo>
                    <a:lnTo>
                      <a:pt x="164603" y="111101"/>
                    </a:lnTo>
                    <a:lnTo>
                      <a:pt x="164997" y="110470"/>
                    </a:lnTo>
                    <a:lnTo>
                      <a:pt x="165351" y="109840"/>
                    </a:lnTo>
                    <a:lnTo>
                      <a:pt x="165706" y="109170"/>
                    </a:lnTo>
                    <a:lnTo>
                      <a:pt x="166021" y="108500"/>
                    </a:lnTo>
                    <a:lnTo>
                      <a:pt x="166297" y="107791"/>
                    </a:lnTo>
                    <a:lnTo>
                      <a:pt x="166573" y="107082"/>
                    </a:lnTo>
                    <a:lnTo>
                      <a:pt x="166770" y="106373"/>
                    </a:lnTo>
                    <a:lnTo>
                      <a:pt x="166967" y="105624"/>
                    </a:lnTo>
                    <a:lnTo>
                      <a:pt x="167124" y="104876"/>
                    </a:lnTo>
                    <a:lnTo>
                      <a:pt x="167242" y="104088"/>
                    </a:lnTo>
                    <a:lnTo>
                      <a:pt x="167321" y="103339"/>
                    </a:lnTo>
                    <a:lnTo>
                      <a:pt x="167833" y="97548"/>
                    </a:lnTo>
                    <a:lnTo>
                      <a:pt x="168267" y="91678"/>
                    </a:lnTo>
                    <a:lnTo>
                      <a:pt x="168661" y="85847"/>
                    </a:lnTo>
                    <a:lnTo>
                      <a:pt x="168976" y="79977"/>
                    </a:lnTo>
                    <a:lnTo>
                      <a:pt x="169252" y="74185"/>
                    </a:lnTo>
                    <a:lnTo>
                      <a:pt x="169449" y="68433"/>
                    </a:lnTo>
                    <a:lnTo>
                      <a:pt x="169646" y="62760"/>
                    </a:lnTo>
                    <a:lnTo>
                      <a:pt x="169764" y="57244"/>
                    </a:lnTo>
                    <a:lnTo>
                      <a:pt x="169882" y="51847"/>
                    </a:lnTo>
                    <a:lnTo>
                      <a:pt x="169921" y="46607"/>
                    </a:lnTo>
                    <a:lnTo>
                      <a:pt x="169961" y="41604"/>
                    </a:lnTo>
                    <a:lnTo>
                      <a:pt x="170000" y="36797"/>
                    </a:lnTo>
                    <a:lnTo>
                      <a:pt x="169961" y="28012"/>
                    </a:lnTo>
                    <a:lnTo>
                      <a:pt x="169843" y="20447"/>
                    </a:lnTo>
                    <a:lnTo>
                      <a:pt x="169843" y="19699"/>
                    </a:lnTo>
                    <a:lnTo>
                      <a:pt x="169764" y="18950"/>
                    </a:lnTo>
                    <a:lnTo>
                      <a:pt x="169685" y="18202"/>
                    </a:lnTo>
                    <a:lnTo>
                      <a:pt x="169527" y="17492"/>
                    </a:lnTo>
                    <a:lnTo>
                      <a:pt x="169370" y="16783"/>
                    </a:lnTo>
                    <a:lnTo>
                      <a:pt x="169212" y="16074"/>
                    </a:lnTo>
                    <a:lnTo>
                      <a:pt x="168976" y="15365"/>
                    </a:lnTo>
                    <a:lnTo>
                      <a:pt x="168739" y="14695"/>
                    </a:lnTo>
                    <a:lnTo>
                      <a:pt x="168464" y="14025"/>
                    </a:lnTo>
                    <a:lnTo>
                      <a:pt x="168148" y="13356"/>
                    </a:lnTo>
                    <a:lnTo>
                      <a:pt x="167833" y="12725"/>
                    </a:lnTo>
                    <a:lnTo>
                      <a:pt x="167479" y="12095"/>
                    </a:lnTo>
                    <a:lnTo>
                      <a:pt x="167085" y="11465"/>
                    </a:lnTo>
                    <a:lnTo>
                      <a:pt x="166691" y="10874"/>
                    </a:lnTo>
                    <a:lnTo>
                      <a:pt x="166257" y="10322"/>
                    </a:lnTo>
                    <a:lnTo>
                      <a:pt x="165785" y="9771"/>
                    </a:lnTo>
                    <a:lnTo>
                      <a:pt x="165312" y="9219"/>
                    </a:lnTo>
                    <a:lnTo>
                      <a:pt x="164800" y="8707"/>
                    </a:lnTo>
                    <a:lnTo>
                      <a:pt x="164288" y="8234"/>
                    </a:lnTo>
                    <a:lnTo>
                      <a:pt x="163736" y="7761"/>
                    </a:lnTo>
                    <a:lnTo>
                      <a:pt x="163184" y="7289"/>
                    </a:lnTo>
                    <a:lnTo>
                      <a:pt x="162593" y="6895"/>
                    </a:lnTo>
                    <a:lnTo>
                      <a:pt x="162002" y="6461"/>
                    </a:lnTo>
                    <a:lnTo>
                      <a:pt x="161372" y="6107"/>
                    </a:lnTo>
                    <a:lnTo>
                      <a:pt x="160742" y="5752"/>
                    </a:lnTo>
                    <a:lnTo>
                      <a:pt x="160072" y="5437"/>
                    </a:lnTo>
                    <a:lnTo>
                      <a:pt x="159402" y="5161"/>
                    </a:lnTo>
                    <a:lnTo>
                      <a:pt x="158732" y="4885"/>
                    </a:lnTo>
                    <a:lnTo>
                      <a:pt x="158023" y="4649"/>
                    </a:lnTo>
                    <a:lnTo>
                      <a:pt x="157314" y="4452"/>
                    </a:lnTo>
                    <a:lnTo>
                      <a:pt x="156566" y="4294"/>
                    </a:lnTo>
                    <a:lnTo>
                      <a:pt x="155817" y="4137"/>
                    </a:lnTo>
                    <a:lnTo>
                      <a:pt x="151405" y="3428"/>
                    </a:lnTo>
                    <a:lnTo>
                      <a:pt x="146834" y="2837"/>
                    </a:lnTo>
                    <a:lnTo>
                      <a:pt x="142225" y="2285"/>
                    </a:lnTo>
                    <a:lnTo>
                      <a:pt x="137537" y="1812"/>
                    </a:lnTo>
                    <a:lnTo>
                      <a:pt x="132770" y="1379"/>
                    </a:lnTo>
                    <a:lnTo>
                      <a:pt x="127924" y="1024"/>
                    </a:lnTo>
                    <a:lnTo>
                      <a:pt x="123078" y="709"/>
                    </a:lnTo>
                    <a:lnTo>
                      <a:pt x="118153" y="473"/>
                    </a:lnTo>
                    <a:lnTo>
                      <a:pt x="113228" y="276"/>
                    </a:lnTo>
                    <a:lnTo>
                      <a:pt x="108264" y="158"/>
                    </a:lnTo>
                    <a:lnTo>
                      <a:pt x="103300" y="39"/>
                    </a:lnTo>
                    <a:lnTo>
                      <a:pt x="9833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22B2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" name="Google Shape;3582;p43">
                <a:extLst>
                  <a:ext uri="{FF2B5EF4-FFF2-40B4-BE49-F238E27FC236}">
                    <a16:creationId xmlns:a16="http://schemas.microsoft.com/office/drawing/2014/main" id="{C3D328A6-A152-42F1-0FFA-423A100AFFD5}"/>
                  </a:ext>
                </a:extLst>
              </p:cNvPr>
              <p:cNvSpPr/>
              <p:nvPr/>
            </p:nvSpPr>
            <p:spPr>
              <a:xfrm rot="10800000">
                <a:off x="3448299" y="2470702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fill="none" extrusionOk="0">
                    <a:moveTo>
                      <a:pt x="158852" y="98691"/>
                    </a:moveTo>
                    <a:lnTo>
                      <a:pt x="158852" y="98691"/>
                    </a:lnTo>
                    <a:lnTo>
                      <a:pt x="158773" y="99243"/>
                    </a:lnTo>
                    <a:lnTo>
                      <a:pt x="158694" y="99834"/>
                    </a:lnTo>
                    <a:lnTo>
                      <a:pt x="158576" y="100385"/>
                    </a:lnTo>
                    <a:lnTo>
                      <a:pt x="158418" y="100937"/>
                    </a:lnTo>
                    <a:lnTo>
                      <a:pt x="158261" y="101488"/>
                    </a:lnTo>
                    <a:lnTo>
                      <a:pt x="158064" y="102001"/>
                    </a:lnTo>
                    <a:lnTo>
                      <a:pt x="157867" y="102513"/>
                    </a:lnTo>
                    <a:lnTo>
                      <a:pt x="157630" y="103025"/>
                    </a:lnTo>
                    <a:lnTo>
                      <a:pt x="157355" y="103537"/>
                    </a:lnTo>
                    <a:lnTo>
                      <a:pt x="157079" y="104010"/>
                    </a:lnTo>
                    <a:lnTo>
                      <a:pt x="156764" y="104483"/>
                    </a:lnTo>
                    <a:lnTo>
                      <a:pt x="156448" y="104916"/>
                    </a:lnTo>
                    <a:lnTo>
                      <a:pt x="156133" y="105389"/>
                    </a:lnTo>
                    <a:lnTo>
                      <a:pt x="155779" y="105783"/>
                    </a:lnTo>
                    <a:lnTo>
                      <a:pt x="155385" y="106216"/>
                    </a:lnTo>
                    <a:lnTo>
                      <a:pt x="154991" y="106610"/>
                    </a:lnTo>
                    <a:lnTo>
                      <a:pt x="154597" y="106965"/>
                    </a:lnTo>
                    <a:lnTo>
                      <a:pt x="154163" y="107319"/>
                    </a:lnTo>
                    <a:lnTo>
                      <a:pt x="153730" y="107674"/>
                    </a:lnTo>
                    <a:lnTo>
                      <a:pt x="153297" y="107989"/>
                    </a:lnTo>
                    <a:lnTo>
                      <a:pt x="152824" y="108265"/>
                    </a:lnTo>
                    <a:lnTo>
                      <a:pt x="152351" y="108541"/>
                    </a:lnTo>
                    <a:lnTo>
                      <a:pt x="151839" y="108816"/>
                    </a:lnTo>
                    <a:lnTo>
                      <a:pt x="151327" y="109053"/>
                    </a:lnTo>
                    <a:lnTo>
                      <a:pt x="150815" y="109250"/>
                    </a:lnTo>
                    <a:lnTo>
                      <a:pt x="150302" y="109447"/>
                    </a:lnTo>
                    <a:lnTo>
                      <a:pt x="149751" y="109604"/>
                    </a:lnTo>
                    <a:lnTo>
                      <a:pt x="149199" y="109762"/>
                    </a:lnTo>
                    <a:lnTo>
                      <a:pt x="148648" y="109880"/>
                    </a:lnTo>
                    <a:lnTo>
                      <a:pt x="148096" y="109998"/>
                    </a:lnTo>
                    <a:lnTo>
                      <a:pt x="147505" y="110038"/>
                    </a:lnTo>
                    <a:lnTo>
                      <a:pt x="146954" y="110077"/>
                    </a:lnTo>
                    <a:lnTo>
                      <a:pt x="146954" y="110077"/>
                    </a:lnTo>
                    <a:lnTo>
                      <a:pt x="140571" y="110392"/>
                    </a:lnTo>
                    <a:lnTo>
                      <a:pt x="133401" y="110707"/>
                    </a:lnTo>
                    <a:lnTo>
                      <a:pt x="125482" y="111023"/>
                    </a:lnTo>
                    <a:lnTo>
                      <a:pt x="116933" y="111298"/>
                    </a:lnTo>
                    <a:lnTo>
                      <a:pt x="107792" y="111535"/>
                    </a:lnTo>
                    <a:lnTo>
                      <a:pt x="98140" y="111692"/>
                    </a:lnTo>
                    <a:lnTo>
                      <a:pt x="88015" y="111811"/>
                    </a:lnTo>
                    <a:lnTo>
                      <a:pt x="77456" y="111850"/>
                    </a:lnTo>
                    <a:lnTo>
                      <a:pt x="77456" y="111850"/>
                    </a:lnTo>
                    <a:lnTo>
                      <a:pt x="69459" y="111850"/>
                    </a:lnTo>
                    <a:lnTo>
                      <a:pt x="61540" y="111771"/>
                    </a:lnTo>
                    <a:lnTo>
                      <a:pt x="53818" y="111614"/>
                    </a:lnTo>
                    <a:lnTo>
                      <a:pt x="46214" y="111456"/>
                    </a:lnTo>
                    <a:lnTo>
                      <a:pt x="38768" y="111220"/>
                    </a:lnTo>
                    <a:lnTo>
                      <a:pt x="31480" y="110944"/>
                    </a:lnTo>
                    <a:lnTo>
                      <a:pt x="24349" y="110589"/>
                    </a:lnTo>
                    <a:lnTo>
                      <a:pt x="17415" y="110195"/>
                    </a:lnTo>
                    <a:lnTo>
                      <a:pt x="17415" y="110195"/>
                    </a:lnTo>
                    <a:lnTo>
                      <a:pt x="16863" y="110156"/>
                    </a:lnTo>
                    <a:lnTo>
                      <a:pt x="16311" y="110077"/>
                    </a:lnTo>
                    <a:lnTo>
                      <a:pt x="15760" y="109998"/>
                    </a:lnTo>
                    <a:lnTo>
                      <a:pt x="15208" y="109880"/>
                    </a:lnTo>
                    <a:lnTo>
                      <a:pt x="14696" y="109762"/>
                    </a:lnTo>
                    <a:lnTo>
                      <a:pt x="14184" y="109565"/>
                    </a:lnTo>
                    <a:lnTo>
                      <a:pt x="13199" y="109210"/>
                    </a:lnTo>
                    <a:lnTo>
                      <a:pt x="12214" y="108738"/>
                    </a:lnTo>
                    <a:lnTo>
                      <a:pt x="11308" y="108186"/>
                    </a:lnTo>
                    <a:lnTo>
                      <a:pt x="10441" y="107556"/>
                    </a:lnTo>
                    <a:lnTo>
                      <a:pt x="9653" y="106886"/>
                    </a:lnTo>
                    <a:lnTo>
                      <a:pt x="8905" y="106098"/>
                    </a:lnTo>
                    <a:lnTo>
                      <a:pt x="8196" y="105310"/>
                    </a:lnTo>
                    <a:lnTo>
                      <a:pt x="7605" y="104443"/>
                    </a:lnTo>
                    <a:lnTo>
                      <a:pt x="7053" y="103498"/>
                    </a:lnTo>
                    <a:lnTo>
                      <a:pt x="6620" y="102513"/>
                    </a:lnTo>
                    <a:lnTo>
                      <a:pt x="6423" y="102040"/>
                    </a:lnTo>
                    <a:lnTo>
                      <a:pt x="6226" y="101488"/>
                    </a:lnTo>
                    <a:lnTo>
                      <a:pt x="6068" y="100976"/>
                    </a:lnTo>
                    <a:lnTo>
                      <a:pt x="5950" y="100464"/>
                    </a:lnTo>
                    <a:lnTo>
                      <a:pt x="5832" y="99913"/>
                    </a:lnTo>
                    <a:lnTo>
                      <a:pt x="5753" y="99361"/>
                    </a:lnTo>
                    <a:lnTo>
                      <a:pt x="5753" y="99361"/>
                    </a:lnTo>
                    <a:lnTo>
                      <a:pt x="4807" y="92270"/>
                    </a:lnTo>
                    <a:lnTo>
                      <a:pt x="4335" y="88212"/>
                    </a:lnTo>
                    <a:lnTo>
                      <a:pt x="3822" y="83878"/>
                    </a:lnTo>
                    <a:lnTo>
                      <a:pt x="3310" y="79229"/>
                    </a:lnTo>
                    <a:lnTo>
                      <a:pt x="2798" y="74344"/>
                    </a:lnTo>
                    <a:lnTo>
                      <a:pt x="2325" y="69183"/>
                    </a:lnTo>
                    <a:lnTo>
                      <a:pt x="1853" y="63864"/>
                    </a:lnTo>
                    <a:lnTo>
                      <a:pt x="1419" y="58348"/>
                    </a:lnTo>
                    <a:lnTo>
                      <a:pt x="1065" y="52636"/>
                    </a:lnTo>
                    <a:lnTo>
                      <a:pt x="710" y="46844"/>
                    </a:lnTo>
                    <a:lnTo>
                      <a:pt x="434" y="40895"/>
                    </a:lnTo>
                    <a:lnTo>
                      <a:pt x="198" y="34868"/>
                    </a:lnTo>
                    <a:lnTo>
                      <a:pt x="40" y="28800"/>
                    </a:lnTo>
                    <a:lnTo>
                      <a:pt x="1" y="22694"/>
                    </a:lnTo>
                    <a:lnTo>
                      <a:pt x="1" y="19660"/>
                    </a:lnTo>
                    <a:lnTo>
                      <a:pt x="40" y="16587"/>
                    </a:lnTo>
                    <a:lnTo>
                      <a:pt x="40" y="16587"/>
                    </a:lnTo>
                    <a:lnTo>
                      <a:pt x="80" y="15720"/>
                    </a:lnTo>
                    <a:lnTo>
                      <a:pt x="159" y="14893"/>
                    </a:lnTo>
                    <a:lnTo>
                      <a:pt x="316" y="14066"/>
                    </a:lnTo>
                    <a:lnTo>
                      <a:pt x="513" y="13278"/>
                    </a:lnTo>
                    <a:lnTo>
                      <a:pt x="513" y="13278"/>
                    </a:lnTo>
                    <a:lnTo>
                      <a:pt x="671" y="12687"/>
                    </a:lnTo>
                    <a:lnTo>
                      <a:pt x="907" y="12135"/>
                    </a:lnTo>
                    <a:lnTo>
                      <a:pt x="1143" y="11584"/>
                    </a:lnTo>
                    <a:lnTo>
                      <a:pt x="1380" y="11032"/>
                    </a:lnTo>
                    <a:lnTo>
                      <a:pt x="1656" y="10520"/>
                    </a:lnTo>
                    <a:lnTo>
                      <a:pt x="1971" y="10008"/>
                    </a:lnTo>
                    <a:lnTo>
                      <a:pt x="2286" y="9535"/>
                    </a:lnTo>
                    <a:lnTo>
                      <a:pt x="2641" y="9023"/>
                    </a:lnTo>
                    <a:lnTo>
                      <a:pt x="3035" y="8590"/>
                    </a:lnTo>
                    <a:lnTo>
                      <a:pt x="3429" y="8156"/>
                    </a:lnTo>
                    <a:lnTo>
                      <a:pt x="3862" y="7723"/>
                    </a:lnTo>
                    <a:lnTo>
                      <a:pt x="4295" y="7329"/>
                    </a:lnTo>
                    <a:lnTo>
                      <a:pt x="4729" y="6935"/>
                    </a:lnTo>
                    <a:lnTo>
                      <a:pt x="5201" y="6580"/>
                    </a:lnTo>
                    <a:lnTo>
                      <a:pt x="5714" y="6226"/>
                    </a:lnTo>
                    <a:lnTo>
                      <a:pt x="6186" y="5911"/>
                    </a:lnTo>
                    <a:lnTo>
                      <a:pt x="6186" y="5911"/>
                    </a:lnTo>
                    <a:lnTo>
                      <a:pt x="6777" y="5595"/>
                    </a:lnTo>
                    <a:lnTo>
                      <a:pt x="7408" y="5280"/>
                    </a:lnTo>
                    <a:lnTo>
                      <a:pt x="7999" y="5044"/>
                    </a:lnTo>
                    <a:lnTo>
                      <a:pt x="8668" y="4807"/>
                    </a:lnTo>
                    <a:lnTo>
                      <a:pt x="9299" y="4610"/>
                    </a:lnTo>
                    <a:lnTo>
                      <a:pt x="9968" y="4453"/>
                    </a:lnTo>
                    <a:lnTo>
                      <a:pt x="10678" y="4335"/>
                    </a:lnTo>
                    <a:lnTo>
                      <a:pt x="11347" y="4216"/>
                    </a:lnTo>
                    <a:lnTo>
                      <a:pt x="11347" y="4216"/>
                    </a:lnTo>
                    <a:lnTo>
                      <a:pt x="18006" y="3586"/>
                    </a:lnTo>
                    <a:lnTo>
                      <a:pt x="25924" y="2916"/>
                    </a:lnTo>
                    <a:lnTo>
                      <a:pt x="34947" y="2207"/>
                    </a:lnTo>
                    <a:lnTo>
                      <a:pt x="39832" y="1853"/>
                    </a:lnTo>
                    <a:lnTo>
                      <a:pt x="44914" y="1537"/>
                    </a:lnTo>
                    <a:lnTo>
                      <a:pt x="50193" y="1222"/>
                    </a:lnTo>
                    <a:lnTo>
                      <a:pt x="55670" y="946"/>
                    </a:lnTo>
                    <a:lnTo>
                      <a:pt x="61264" y="671"/>
                    </a:lnTo>
                    <a:lnTo>
                      <a:pt x="67016" y="434"/>
                    </a:lnTo>
                    <a:lnTo>
                      <a:pt x="72847" y="277"/>
                    </a:lnTo>
                    <a:lnTo>
                      <a:pt x="78796" y="119"/>
                    </a:lnTo>
                    <a:lnTo>
                      <a:pt x="84784" y="40"/>
                    </a:lnTo>
                    <a:lnTo>
                      <a:pt x="90852" y="1"/>
                    </a:lnTo>
                    <a:lnTo>
                      <a:pt x="90852" y="1"/>
                    </a:lnTo>
                    <a:lnTo>
                      <a:pt x="95225" y="40"/>
                    </a:lnTo>
                    <a:lnTo>
                      <a:pt x="99480" y="80"/>
                    </a:lnTo>
                    <a:lnTo>
                      <a:pt x="103695" y="159"/>
                    </a:lnTo>
                    <a:lnTo>
                      <a:pt x="107832" y="277"/>
                    </a:lnTo>
                    <a:lnTo>
                      <a:pt x="111890" y="395"/>
                    </a:lnTo>
                    <a:lnTo>
                      <a:pt x="115830" y="592"/>
                    </a:lnTo>
                    <a:lnTo>
                      <a:pt x="119730" y="789"/>
                    </a:lnTo>
                    <a:lnTo>
                      <a:pt x="123551" y="1025"/>
                    </a:lnTo>
                    <a:lnTo>
                      <a:pt x="127255" y="1301"/>
                    </a:lnTo>
                    <a:lnTo>
                      <a:pt x="130879" y="1616"/>
                    </a:lnTo>
                    <a:lnTo>
                      <a:pt x="134425" y="1931"/>
                    </a:lnTo>
                    <a:lnTo>
                      <a:pt x="137892" y="2325"/>
                    </a:lnTo>
                    <a:lnTo>
                      <a:pt x="141280" y="2719"/>
                    </a:lnTo>
                    <a:lnTo>
                      <a:pt x="144550" y="3153"/>
                    </a:lnTo>
                    <a:lnTo>
                      <a:pt x="147781" y="3586"/>
                    </a:lnTo>
                    <a:lnTo>
                      <a:pt x="150893" y="4098"/>
                    </a:lnTo>
                    <a:lnTo>
                      <a:pt x="150893" y="4098"/>
                    </a:lnTo>
                    <a:lnTo>
                      <a:pt x="151445" y="4177"/>
                    </a:lnTo>
                    <a:lnTo>
                      <a:pt x="151957" y="4335"/>
                    </a:lnTo>
                    <a:lnTo>
                      <a:pt x="152509" y="4492"/>
                    </a:lnTo>
                    <a:lnTo>
                      <a:pt x="153021" y="4650"/>
                    </a:lnTo>
                    <a:lnTo>
                      <a:pt x="153533" y="4847"/>
                    </a:lnTo>
                    <a:lnTo>
                      <a:pt x="154045" y="5044"/>
                    </a:lnTo>
                    <a:lnTo>
                      <a:pt x="154518" y="5280"/>
                    </a:lnTo>
                    <a:lnTo>
                      <a:pt x="155030" y="5556"/>
                    </a:lnTo>
                    <a:lnTo>
                      <a:pt x="155936" y="6147"/>
                    </a:lnTo>
                    <a:lnTo>
                      <a:pt x="156764" y="6777"/>
                    </a:lnTo>
                    <a:lnTo>
                      <a:pt x="157591" y="7486"/>
                    </a:lnTo>
                    <a:lnTo>
                      <a:pt x="158300" y="8274"/>
                    </a:lnTo>
                    <a:lnTo>
                      <a:pt x="158970" y="9102"/>
                    </a:lnTo>
                    <a:lnTo>
                      <a:pt x="159561" y="10008"/>
                    </a:lnTo>
                    <a:lnTo>
                      <a:pt x="160073" y="10953"/>
                    </a:lnTo>
                    <a:lnTo>
                      <a:pt x="160506" y="11938"/>
                    </a:lnTo>
                    <a:lnTo>
                      <a:pt x="160664" y="12450"/>
                    </a:lnTo>
                    <a:lnTo>
                      <a:pt x="160861" y="12963"/>
                    </a:lnTo>
                    <a:lnTo>
                      <a:pt x="160979" y="13514"/>
                    </a:lnTo>
                    <a:lnTo>
                      <a:pt x="161097" y="14066"/>
                    </a:lnTo>
                    <a:lnTo>
                      <a:pt x="161215" y="14578"/>
                    </a:lnTo>
                    <a:lnTo>
                      <a:pt x="161255" y="15169"/>
                    </a:lnTo>
                    <a:lnTo>
                      <a:pt x="161334" y="15720"/>
                    </a:lnTo>
                    <a:lnTo>
                      <a:pt x="161334" y="16272"/>
                    </a:lnTo>
                    <a:lnTo>
                      <a:pt x="161334" y="16272"/>
                    </a:lnTo>
                    <a:lnTo>
                      <a:pt x="161412" y="23600"/>
                    </a:lnTo>
                    <a:lnTo>
                      <a:pt x="161452" y="32228"/>
                    </a:lnTo>
                    <a:lnTo>
                      <a:pt x="161452" y="36995"/>
                    </a:lnTo>
                    <a:lnTo>
                      <a:pt x="161412" y="41959"/>
                    </a:lnTo>
                    <a:lnTo>
                      <a:pt x="161334" y="47160"/>
                    </a:lnTo>
                    <a:lnTo>
                      <a:pt x="161255" y="52518"/>
                    </a:lnTo>
                    <a:lnTo>
                      <a:pt x="161137" y="58073"/>
                    </a:lnTo>
                    <a:lnTo>
                      <a:pt x="160940" y="63706"/>
                    </a:lnTo>
                    <a:lnTo>
                      <a:pt x="160743" y="69498"/>
                    </a:lnTo>
                    <a:lnTo>
                      <a:pt x="160467" y="75289"/>
                    </a:lnTo>
                    <a:lnTo>
                      <a:pt x="160152" y="81159"/>
                    </a:lnTo>
                    <a:lnTo>
                      <a:pt x="159758" y="87030"/>
                    </a:lnTo>
                    <a:lnTo>
                      <a:pt x="159324" y="92900"/>
                    </a:lnTo>
                    <a:lnTo>
                      <a:pt x="158852" y="9869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" name="Google Shape;3583;p43">
                <a:extLst>
                  <a:ext uri="{FF2B5EF4-FFF2-40B4-BE49-F238E27FC236}">
                    <a16:creationId xmlns:a16="http://schemas.microsoft.com/office/drawing/2014/main" id="{1358F90A-0275-7962-4CD5-473BDBECC0DF}"/>
                  </a:ext>
                </a:extLst>
              </p:cNvPr>
              <p:cNvSpPr/>
              <p:nvPr/>
            </p:nvSpPr>
            <p:spPr>
              <a:xfrm rot="10800000">
                <a:off x="3448299" y="2709749"/>
                <a:ext cx="2247815" cy="1318184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extrusionOk="0">
                    <a:moveTo>
                      <a:pt x="98928" y="3389"/>
                    </a:moveTo>
                    <a:lnTo>
                      <a:pt x="102474" y="3468"/>
                    </a:lnTo>
                    <a:lnTo>
                      <a:pt x="106020" y="3547"/>
                    </a:lnTo>
                    <a:lnTo>
                      <a:pt x="109565" y="3665"/>
                    </a:lnTo>
                    <a:lnTo>
                      <a:pt x="113072" y="3822"/>
                    </a:lnTo>
                    <a:lnTo>
                      <a:pt x="116539" y="3980"/>
                    </a:lnTo>
                    <a:lnTo>
                      <a:pt x="119966" y="4216"/>
                    </a:lnTo>
                    <a:lnTo>
                      <a:pt x="123394" y="4492"/>
                    </a:lnTo>
                    <a:lnTo>
                      <a:pt x="126743" y="4807"/>
                    </a:lnTo>
                    <a:lnTo>
                      <a:pt x="130052" y="5201"/>
                    </a:lnTo>
                    <a:lnTo>
                      <a:pt x="133283" y="5595"/>
                    </a:lnTo>
                    <a:lnTo>
                      <a:pt x="136474" y="6068"/>
                    </a:lnTo>
                    <a:lnTo>
                      <a:pt x="139586" y="6580"/>
                    </a:lnTo>
                    <a:lnTo>
                      <a:pt x="142620" y="7132"/>
                    </a:lnTo>
                    <a:lnTo>
                      <a:pt x="145575" y="7723"/>
                    </a:lnTo>
                    <a:lnTo>
                      <a:pt x="148490" y="8393"/>
                    </a:lnTo>
                    <a:lnTo>
                      <a:pt x="149278" y="8629"/>
                    </a:lnTo>
                    <a:lnTo>
                      <a:pt x="150027" y="8905"/>
                    </a:lnTo>
                    <a:lnTo>
                      <a:pt x="150775" y="9259"/>
                    </a:lnTo>
                    <a:lnTo>
                      <a:pt x="151484" y="9653"/>
                    </a:lnTo>
                    <a:lnTo>
                      <a:pt x="152154" y="10087"/>
                    </a:lnTo>
                    <a:lnTo>
                      <a:pt x="152784" y="10599"/>
                    </a:lnTo>
                    <a:lnTo>
                      <a:pt x="153375" y="11150"/>
                    </a:lnTo>
                    <a:lnTo>
                      <a:pt x="153927" y="11702"/>
                    </a:lnTo>
                    <a:lnTo>
                      <a:pt x="154400" y="12332"/>
                    </a:lnTo>
                    <a:lnTo>
                      <a:pt x="154872" y="13002"/>
                    </a:lnTo>
                    <a:lnTo>
                      <a:pt x="155266" y="13672"/>
                    </a:lnTo>
                    <a:lnTo>
                      <a:pt x="155621" y="14420"/>
                    </a:lnTo>
                    <a:lnTo>
                      <a:pt x="155936" y="15169"/>
                    </a:lnTo>
                    <a:lnTo>
                      <a:pt x="156173" y="15917"/>
                    </a:lnTo>
                    <a:lnTo>
                      <a:pt x="156330" y="16745"/>
                    </a:lnTo>
                    <a:lnTo>
                      <a:pt x="156448" y="17533"/>
                    </a:lnTo>
                    <a:lnTo>
                      <a:pt x="156803" y="20685"/>
                    </a:lnTo>
                    <a:lnTo>
                      <a:pt x="157118" y="24309"/>
                    </a:lnTo>
                    <a:lnTo>
                      <a:pt x="157473" y="28328"/>
                    </a:lnTo>
                    <a:lnTo>
                      <a:pt x="157788" y="32740"/>
                    </a:lnTo>
                    <a:lnTo>
                      <a:pt x="158064" y="37468"/>
                    </a:lnTo>
                    <a:lnTo>
                      <a:pt x="158300" y="42471"/>
                    </a:lnTo>
                    <a:lnTo>
                      <a:pt x="158458" y="47711"/>
                    </a:lnTo>
                    <a:lnTo>
                      <a:pt x="158576" y="53148"/>
                    </a:lnTo>
                    <a:lnTo>
                      <a:pt x="158576" y="55945"/>
                    </a:lnTo>
                    <a:lnTo>
                      <a:pt x="158576" y="58742"/>
                    </a:lnTo>
                    <a:lnTo>
                      <a:pt x="158536" y="61579"/>
                    </a:lnTo>
                    <a:lnTo>
                      <a:pt x="158458" y="64416"/>
                    </a:lnTo>
                    <a:lnTo>
                      <a:pt x="158339" y="67292"/>
                    </a:lnTo>
                    <a:lnTo>
                      <a:pt x="158221" y="70128"/>
                    </a:lnTo>
                    <a:lnTo>
                      <a:pt x="158064" y="73004"/>
                    </a:lnTo>
                    <a:lnTo>
                      <a:pt x="157867" y="75880"/>
                    </a:lnTo>
                    <a:lnTo>
                      <a:pt x="157591" y="78717"/>
                    </a:lnTo>
                    <a:lnTo>
                      <a:pt x="157315" y="81553"/>
                    </a:lnTo>
                    <a:lnTo>
                      <a:pt x="157000" y="84351"/>
                    </a:lnTo>
                    <a:lnTo>
                      <a:pt x="156606" y="87148"/>
                    </a:lnTo>
                    <a:lnTo>
                      <a:pt x="156212" y="89866"/>
                    </a:lnTo>
                    <a:lnTo>
                      <a:pt x="155739" y="92585"/>
                    </a:lnTo>
                    <a:lnTo>
                      <a:pt x="155227" y="95264"/>
                    </a:lnTo>
                    <a:lnTo>
                      <a:pt x="154636" y="97864"/>
                    </a:lnTo>
                    <a:lnTo>
                      <a:pt x="154400" y="98652"/>
                    </a:lnTo>
                    <a:lnTo>
                      <a:pt x="154124" y="99440"/>
                    </a:lnTo>
                    <a:lnTo>
                      <a:pt x="153769" y="100188"/>
                    </a:lnTo>
                    <a:lnTo>
                      <a:pt x="153375" y="100937"/>
                    </a:lnTo>
                    <a:lnTo>
                      <a:pt x="152942" y="101607"/>
                    </a:lnTo>
                    <a:lnTo>
                      <a:pt x="152430" y="102237"/>
                    </a:lnTo>
                    <a:lnTo>
                      <a:pt x="151878" y="102828"/>
                    </a:lnTo>
                    <a:lnTo>
                      <a:pt x="151287" y="103380"/>
                    </a:lnTo>
                    <a:lnTo>
                      <a:pt x="150657" y="103892"/>
                    </a:lnTo>
                    <a:lnTo>
                      <a:pt x="149987" y="104364"/>
                    </a:lnTo>
                    <a:lnTo>
                      <a:pt x="149278" y="104758"/>
                    </a:lnTo>
                    <a:lnTo>
                      <a:pt x="148569" y="105113"/>
                    </a:lnTo>
                    <a:lnTo>
                      <a:pt x="147781" y="105428"/>
                    </a:lnTo>
                    <a:lnTo>
                      <a:pt x="146993" y="105665"/>
                    </a:lnTo>
                    <a:lnTo>
                      <a:pt x="146166" y="105822"/>
                    </a:lnTo>
                    <a:lnTo>
                      <a:pt x="145338" y="105940"/>
                    </a:lnTo>
                    <a:lnTo>
                      <a:pt x="140768" y="106334"/>
                    </a:lnTo>
                    <a:lnTo>
                      <a:pt x="135134" y="106807"/>
                    </a:lnTo>
                    <a:lnTo>
                      <a:pt x="128594" y="107240"/>
                    </a:lnTo>
                    <a:lnTo>
                      <a:pt x="121148" y="107674"/>
                    </a:lnTo>
                    <a:lnTo>
                      <a:pt x="117090" y="107871"/>
                    </a:lnTo>
                    <a:lnTo>
                      <a:pt x="112835" y="108068"/>
                    </a:lnTo>
                    <a:lnTo>
                      <a:pt x="108383" y="108225"/>
                    </a:lnTo>
                    <a:lnTo>
                      <a:pt x="103735" y="108383"/>
                    </a:lnTo>
                    <a:lnTo>
                      <a:pt x="98928" y="108501"/>
                    </a:lnTo>
                    <a:lnTo>
                      <a:pt x="93964" y="108580"/>
                    </a:lnTo>
                    <a:lnTo>
                      <a:pt x="88803" y="108619"/>
                    </a:lnTo>
                    <a:lnTo>
                      <a:pt x="83484" y="108659"/>
                    </a:lnTo>
                    <a:lnTo>
                      <a:pt x="76393" y="108619"/>
                    </a:lnTo>
                    <a:lnTo>
                      <a:pt x="69065" y="108501"/>
                    </a:lnTo>
                    <a:lnTo>
                      <a:pt x="61500" y="108304"/>
                    </a:lnTo>
                    <a:lnTo>
                      <a:pt x="53739" y="108028"/>
                    </a:lnTo>
                    <a:lnTo>
                      <a:pt x="45781" y="107674"/>
                    </a:lnTo>
                    <a:lnTo>
                      <a:pt x="41762" y="107437"/>
                    </a:lnTo>
                    <a:lnTo>
                      <a:pt x="37665" y="107201"/>
                    </a:lnTo>
                    <a:lnTo>
                      <a:pt x="33528" y="106925"/>
                    </a:lnTo>
                    <a:lnTo>
                      <a:pt x="29352" y="106610"/>
                    </a:lnTo>
                    <a:lnTo>
                      <a:pt x="25176" y="106295"/>
                    </a:lnTo>
                    <a:lnTo>
                      <a:pt x="20921" y="105901"/>
                    </a:lnTo>
                    <a:lnTo>
                      <a:pt x="20054" y="105822"/>
                    </a:lnTo>
                    <a:lnTo>
                      <a:pt x="19227" y="105625"/>
                    </a:lnTo>
                    <a:lnTo>
                      <a:pt x="18400" y="105389"/>
                    </a:lnTo>
                    <a:lnTo>
                      <a:pt x="17612" y="105074"/>
                    </a:lnTo>
                    <a:lnTo>
                      <a:pt x="16863" y="104719"/>
                    </a:lnTo>
                    <a:lnTo>
                      <a:pt x="16154" y="104286"/>
                    </a:lnTo>
                    <a:lnTo>
                      <a:pt x="15445" y="103813"/>
                    </a:lnTo>
                    <a:lnTo>
                      <a:pt x="14814" y="103261"/>
                    </a:lnTo>
                    <a:lnTo>
                      <a:pt x="14223" y="102710"/>
                    </a:lnTo>
                    <a:lnTo>
                      <a:pt x="13672" y="102079"/>
                    </a:lnTo>
                    <a:lnTo>
                      <a:pt x="13160" y="101410"/>
                    </a:lnTo>
                    <a:lnTo>
                      <a:pt x="12687" y="100701"/>
                    </a:lnTo>
                    <a:lnTo>
                      <a:pt x="12293" y="99952"/>
                    </a:lnTo>
                    <a:lnTo>
                      <a:pt x="11978" y="99164"/>
                    </a:lnTo>
                    <a:lnTo>
                      <a:pt x="11702" y="98337"/>
                    </a:lnTo>
                    <a:lnTo>
                      <a:pt x="11505" y="97509"/>
                    </a:lnTo>
                    <a:lnTo>
                      <a:pt x="10796" y="93964"/>
                    </a:lnTo>
                    <a:lnTo>
                      <a:pt x="10008" y="89906"/>
                    </a:lnTo>
                    <a:lnTo>
                      <a:pt x="9181" y="85336"/>
                    </a:lnTo>
                    <a:lnTo>
                      <a:pt x="8353" y="80411"/>
                    </a:lnTo>
                    <a:lnTo>
                      <a:pt x="7526" y="75092"/>
                    </a:lnTo>
                    <a:lnTo>
                      <a:pt x="6699" y="69498"/>
                    </a:lnTo>
                    <a:lnTo>
                      <a:pt x="5911" y="63667"/>
                    </a:lnTo>
                    <a:lnTo>
                      <a:pt x="5556" y="60712"/>
                    </a:lnTo>
                    <a:lnTo>
                      <a:pt x="5241" y="57679"/>
                    </a:lnTo>
                    <a:lnTo>
                      <a:pt x="4926" y="54645"/>
                    </a:lnTo>
                    <a:lnTo>
                      <a:pt x="4610" y="51572"/>
                    </a:lnTo>
                    <a:lnTo>
                      <a:pt x="4374" y="48499"/>
                    </a:lnTo>
                    <a:lnTo>
                      <a:pt x="4138" y="45426"/>
                    </a:lnTo>
                    <a:lnTo>
                      <a:pt x="3941" y="42353"/>
                    </a:lnTo>
                    <a:lnTo>
                      <a:pt x="3822" y="39319"/>
                    </a:lnTo>
                    <a:lnTo>
                      <a:pt x="3704" y="36246"/>
                    </a:lnTo>
                    <a:lnTo>
                      <a:pt x="3625" y="33252"/>
                    </a:lnTo>
                    <a:lnTo>
                      <a:pt x="3625" y="30258"/>
                    </a:lnTo>
                    <a:lnTo>
                      <a:pt x="3665" y="27303"/>
                    </a:lnTo>
                    <a:lnTo>
                      <a:pt x="3744" y="24427"/>
                    </a:lnTo>
                    <a:lnTo>
                      <a:pt x="3901" y="21591"/>
                    </a:lnTo>
                    <a:lnTo>
                      <a:pt x="4098" y="18793"/>
                    </a:lnTo>
                    <a:lnTo>
                      <a:pt x="4374" y="16075"/>
                    </a:lnTo>
                    <a:lnTo>
                      <a:pt x="4729" y="13475"/>
                    </a:lnTo>
                    <a:lnTo>
                      <a:pt x="5123" y="10914"/>
                    </a:lnTo>
                    <a:lnTo>
                      <a:pt x="5950" y="10638"/>
                    </a:lnTo>
                    <a:lnTo>
                      <a:pt x="6777" y="10362"/>
                    </a:lnTo>
                    <a:lnTo>
                      <a:pt x="7644" y="10165"/>
                    </a:lnTo>
                    <a:lnTo>
                      <a:pt x="8511" y="10047"/>
                    </a:lnTo>
                    <a:lnTo>
                      <a:pt x="13711" y="9299"/>
                    </a:lnTo>
                    <a:lnTo>
                      <a:pt x="21157" y="8353"/>
                    </a:lnTo>
                    <a:lnTo>
                      <a:pt x="25649" y="7841"/>
                    </a:lnTo>
                    <a:lnTo>
                      <a:pt x="30613" y="7289"/>
                    </a:lnTo>
                    <a:lnTo>
                      <a:pt x="35931" y="6698"/>
                    </a:lnTo>
                    <a:lnTo>
                      <a:pt x="41644" y="6147"/>
                    </a:lnTo>
                    <a:lnTo>
                      <a:pt x="47672" y="5595"/>
                    </a:lnTo>
                    <a:lnTo>
                      <a:pt x="53975" y="5083"/>
                    </a:lnTo>
                    <a:lnTo>
                      <a:pt x="60515" y="4610"/>
                    </a:lnTo>
                    <a:lnTo>
                      <a:pt x="67252" y="4216"/>
                    </a:lnTo>
                    <a:lnTo>
                      <a:pt x="74147" y="3862"/>
                    </a:lnTo>
                    <a:lnTo>
                      <a:pt x="81160" y="3625"/>
                    </a:lnTo>
                    <a:lnTo>
                      <a:pt x="84706" y="3507"/>
                    </a:lnTo>
                    <a:lnTo>
                      <a:pt x="88251" y="3468"/>
                    </a:lnTo>
                    <a:lnTo>
                      <a:pt x="91797" y="3389"/>
                    </a:lnTo>
                    <a:close/>
                    <a:moveTo>
                      <a:pt x="90852" y="1"/>
                    </a:moveTo>
                    <a:lnTo>
                      <a:pt x="84784" y="40"/>
                    </a:lnTo>
                    <a:lnTo>
                      <a:pt x="78796" y="119"/>
                    </a:lnTo>
                    <a:lnTo>
                      <a:pt x="72847" y="277"/>
                    </a:lnTo>
                    <a:lnTo>
                      <a:pt x="67016" y="434"/>
                    </a:lnTo>
                    <a:lnTo>
                      <a:pt x="61264" y="671"/>
                    </a:lnTo>
                    <a:lnTo>
                      <a:pt x="55670" y="946"/>
                    </a:lnTo>
                    <a:lnTo>
                      <a:pt x="50193" y="1222"/>
                    </a:lnTo>
                    <a:lnTo>
                      <a:pt x="44914" y="1537"/>
                    </a:lnTo>
                    <a:lnTo>
                      <a:pt x="39832" y="1853"/>
                    </a:lnTo>
                    <a:lnTo>
                      <a:pt x="34947" y="2207"/>
                    </a:lnTo>
                    <a:lnTo>
                      <a:pt x="25924" y="2916"/>
                    </a:lnTo>
                    <a:lnTo>
                      <a:pt x="18006" y="3586"/>
                    </a:lnTo>
                    <a:lnTo>
                      <a:pt x="11347" y="4216"/>
                    </a:lnTo>
                    <a:lnTo>
                      <a:pt x="10678" y="4335"/>
                    </a:lnTo>
                    <a:lnTo>
                      <a:pt x="9968" y="4453"/>
                    </a:lnTo>
                    <a:lnTo>
                      <a:pt x="9299" y="4610"/>
                    </a:lnTo>
                    <a:lnTo>
                      <a:pt x="8668" y="4807"/>
                    </a:lnTo>
                    <a:lnTo>
                      <a:pt x="7999" y="5044"/>
                    </a:lnTo>
                    <a:lnTo>
                      <a:pt x="7408" y="5280"/>
                    </a:lnTo>
                    <a:lnTo>
                      <a:pt x="6777" y="5595"/>
                    </a:lnTo>
                    <a:lnTo>
                      <a:pt x="6186" y="5911"/>
                    </a:lnTo>
                    <a:lnTo>
                      <a:pt x="5714" y="6226"/>
                    </a:lnTo>
                    <a:lnTo>
                      <a:pt x="5201" y="6580"/>
                    </a:lnTo>
                    <a:lnTo>
                      <a:pt x="4729" y="6935"/>
                    </a:lnTo>
                    <a:lnTo>
                      <a:pt x="4295" y="7329"/>
                    </a:lnTo>
                    <a:lnTo>
                      <a:pt x="3862" y="7723"/>
                    </a:lnTo>
                    <a:lnTo>
                      <a:pt x="3429" y="8156"/>
                    </a:lnTo>
                    <a:lnTo>
                      <a:pt x="3035" y="8590"/>
                    </a:lnTo>
                    <a:lnTo>
                      <a:pt x="2641" y="9023"/>
                    </a:lnTo>
                    <a:lnTo>
                      <a:pt x="2286" y="9535"/>
                    </a:lnTo>
                    <a:lnTo>
                      <a:pt x="1971" y="10008"/>
                    </a:lnTo>
                    <a:lnTo>
                      <a:pt x="1656" y="10520"/>
                    </a:lnTo>
                    <a:lnTo>
                      <a:pt x="1380" y="11032"/>
                    </a:lnTo>
                    <a:lnTo>
                      <a:pt x="1143" y="11584"/>
                    </a:lnTo>
                    <a:lnTo>
                      <a:pt x="907" y="12135"/>
                    </a:lnTo>
                    <a:lnTo>
                      <a:pt x="671" y="12687"/>
                    </a:lnTo>
                    <a:lnTo>
                      <a:pt x="513" y="13278"/>
                    </a:lnTo>
                    <a:lnTo>
                      <a:pt x="316" y="14066"/>
                    </a:lnTo>
                    <a:lnTo>
                      <a:pt x="159" y="14893"/>
                    </a:lnTo>
                    <a:lnTo>
                      <a:pt x="80" y="15720"/>
                    </a:lnTo>
                    <a:lnTo>
                      <a:pt x="40" y="16587"/>
                    </a:lnTo>
                    <a:lnTo>
                      <a:pt x="1" y="21433"/>
                    </a:lnTo>
                    <a:lnTo>
                      <a:pt x="40" y="27224"/>
                    </a:lnTo>
                    <a:lnTo>
                      <a:pt x="159" y="33016"/>
                    </a:lnTo>
                    <a:lnTo>
                      <a:pt x="356" y="38729"/>
                    </a:lnTo>
                    <a:lnTo>
                      <a:pt x="592" y="44402"/>
                    </a:lnTo>
                    <a:lnTo>
                      <a:pt x="868" y="49996"/>
                    </a:lnTo>
                    <a:lnTo>
                      <a:pt x="1222" y="55472"/>
                    </a:lnTo>
                    <a:lnTo>
                      <a:pt x="1616" y="60791"/>
                    </a:lnTo>
                    <a:lnTo>
                      <a:pt x="2050" y="65991"/>
                    </a:lnTo>
                    <a:lnTo>
                      <a:pt x="2483" y="70995"/>
                    </a:lnTo>
                    <a:lnTo>
                      <a:pt x="2956" y="75801"/>
                    </a:lnTo>
                    <a:lnTo>
                      <a:pt x="3429" y="80411"/>
                    </a:lnTo>
                    <a:lnTo>
                      <a:pt x="3901" y="84745"/>
                    </a:lnTo>
                    <a:lnTo>
                      <a:pt x="4374" y="88842"/>
                    </a:lnTo>
                    <a:lnTo>
                      <a:pt x="4847" y="92663"/>
                    </a:lnTo>
                    <a:lnTo>
                      <a:pt x="5753" y="99361"/>
                    </a:lnTo>
                    <a:lnTo>
                      <a:pt x="5832" y="99913"/>
                    </a:lnTo>
                    <a:lnTo>
                      <a:pt x="5950" y="100464"/>
                    </a:lnTo>
                    <a:lnTo>
                      <a:pt x="6068" y="100976"/>
                    </a:lnTo>
                    <a:lnTo>
                      <a:pt x="6226" y="101488"/>
                    </a:lnTo>
                    <a:lnTo>
                      <a:pt x="6423" y="102040"/>
                    </a:lnTo>
                    <a:lnTo>
                      <a:pt x="6620" y="102513"/>
                    </a:lnTo>
                    <a:lnTo>
                      <a:pt x="7053" y="103498"/>
                    </a:lnTo>
                    <a:lnTo>
                      <a:pt x="7605" y="104443"/>
                    </a:lnTo>
                    <a:lnTo>
                      <a:pt x="8196" y="105310"/>
                    </a:lnTo>
                    <a:lnTo>
                      <a:pt x="8905" y="106098"/>
                    </a:lnTo>
                    <a:lnTo>
                      <a:pt x="9653" y="106886"/>
                    </a:lnTo>
                    <a:lnTo>
                      <a:pt x="10441" y="107556"/>
                    </a:lnTo>
                    <a:lnTo>
                      <a:pt x="11308" y="108186"/>
                    </a:lnTo>
                    <a:lnTo>
                      <a:pt x="12214" y="108738"/>
                    </a:lnTo>
                    <a:lnTo>
                      <a:pt x="13199" y="109210"/>
                    </a:lnTo>
                    <a:lnTo>
                      <a:pt x="14184" y="109565"/>
                    </a:lnTo>
                    <a:lnTo>
                      <a:pt x="14696" y="109762"/>
                    </a:lnTo>
                    <a:lnTo>
                      <a:pt x="15208" y="109880"/>
                    </a:lnTo>
                    <a:lnTo>
                      <a:pt x="15760" y="109998"/>
                    </a:lnTo>
                    <a:lnTo>
                      <a:pt x="16311" y="110077"/>
                    </a:lnTo>
                    <a:lnTo>
                      <a:pt x="16863" y="110156"/>
                    </a:lnTo>
                    <a:lnTo>
                      <a:pt x="17415" y="110195"/>
                    </a:lnTo>
                    <a:lnTo>
                      <a:pt x="24349" y="110589"/>
                    </a:lnTo>
                    <a:lnTo>
                      <a:pt x="31480" y="110944"/>
                    </a:lnTo>
                    <a:lnTo>
                      <a:pt x="38768" y="111220"/>
                    </a:lnTo>
                    <a:lnTo>
                      <a:pt x="46214" y="111456"/>
                    </a:lnTo>
                    <a:lnTo>
                      <a:pt x="53818" y="111614"/>
                    </a:lnTo>
                    <a:lnTo>
                      <a:pt x="61540" y="111771"/>
                    </a:lnTo>
                    <a:lnTo>
                      <a:pt x="69459" y="111850"/>
                    </a:lnTo>
                    <a:lnTo>
                      <a:pt x="77456" y="111850"/>
                    </a:lnTo>
                    <a:lnTo>
                      <a:pt x="88015" y="111811"/>
                    </a:lnTo>
                    <a:lnTo>
                      <a:pt x="98140" y="111692"/>
                    </a:lnTo>
                    <a:lnTo>
                      <a:pt x="107792" y="111535"/>
                    </a:lnTo>
                    <a:lnTo>
                      <a:pt x="116933" y="111298"/>
                    </a:lnTo>
                    <a:lnTo>
                      <a:pt x="125482" y="111023"/>
                    </a:lnTo>
                    <a:lnTo>
                      <a:pt x="133401" y="110707"/>
                    </a:lnTo>
                    <a:lnTo>
                      <a:pt x="140571" y="110392"/>
                    </a:lnTo>
                    <a:lnTo>
                      <a:pt x="146954" y="110077"/>
                    </a:lnTo>
                    <a:lnTo>
                      <a:pt x="147505" y="110038"/>
                    </a:lnTo>
                    <a:lnTo>
                      <a:pt x="148096" y="109998"/>
                    </a:lnTo>
                    <a:lnTo>
                      <a:pt x="148648" y="109880"/>
                    </a:lnTo>
                    <a:lnTo>
                      <a:pt x="149199" y="109762"/>
                    </a:lnTo>
                    <a:lnTo>
                      <a:pt x="149751" y="109604"/>
                    </a:lnTo>
                    <a:lnTo>
                      <a:pt x="150302" y="109447"/>
                    </a:lnTo>
                    <a:lnTo>
                      <a:pt x="150815" y="109250"/>
                    </a:lnTo>
                    <a:lnTo>
                      <a:pt x="151327" y="109053"/>
                    </a:lnTo>
                    <a:lnTo>
                      <a:pt x="151839" y="108816"/>
                    </a:lnTo>
                    <a:lnTo>
                      <a:pt x="152351" y="108541"/>
                    </a:lnTo>
                    <a:lnTo>
                      <a:pt x="152824" y="108265"/>
                    </a:lnTo>
                    <a:lnTo>
                      <a:pt x="153297" y="107989"/>
                    </a:lnTo>
                    <a:lnTo>
                      <a:pt x="153730" y="107674"/>
                    </a:lnTo>
                    <a:lnTo>
                      <a:pt x="154163" y="107319"/>
                    </a:lnTo>
                    <a:lnTo>
                      <a:pt x="154597" y="106965"/>
                    </a:lnTo>
                    <a:lnTo>
                      <a:pt x="154991" y="106610"/>
                    </a:lnTo>
                    <a:lnTo>
                      <a:pt x="155385" y="106216"/>
                    </a:lnTo>
                    <a:lnTo>
                      <a:pt x="155779" y="105783"/>
                    </a:lnTo>
                    <a:lnTo>
                      <a:pt x="156133" y="105389"/>
                    </a:lnTo>
                    <a:lnTo>
                      <a:pt x="156448" y="104916"/>
                    </a:lnTo>
                    <a:lnTo>
                      <a:pt x="156764" y="104483"/>
                    </a:lnTo>
                    <a:lnTo>
                      <a:pt x="157079" y="104010"/>
                    </a:lnTo>
                    <a:lnTo>
                      <a:pt x="157355" y="103537"/>
                    </a:lnTo>
                    <a:lnTo>
                      <a:pt x="157630" y="103025"/>
                    </a:lnTo>
                    <a:lnTo>
                      <a:pt x="157867" y="102513"/>
                    </a:lnTo>
                    <a:lnTo>
                      <a:pt x="158064" y="102001"/>
                    </a:lnTo>
                    <a:lnTo>
                      <a:pt x="158261" y="101488"/>
                    </a:lnTo>
                    <a:lnTo>
                      <a:pt x="158418" y="100937"/>
                    </a:lnTo>
                    <a:lnTo>
                      <a:pt x="158576" y="100385"/>
                    </a:lnTo>
                    <a:lnTo>
                      <a:pt x="158694" y="99834"/>
                    </a:lnTo>
                    <a:lnTo>
                      <a:pt x="158773" y="99243"/>
                    </a:lnTo>
                    <a:lnTo>
                      <a:pt x="158852" y="98691"/>
                    </a:lnTo>
                    <a:lnTo>
                      <a:pt x="159206" y="94358"/>
                    </a:lnTo>
                    <a:lnTo>
                      <a:pt x="159561" y="89945"/>
                    </a:lnTo>
                    <a:lnTo>
                      <a:pt x="159876" y="85572"/>
                    </a:lnTo>
                    <a:lnTo>
                      <a:pt x="160152" y="81159"/>
                    </a:lnTo>
                    <a:lnTo>
                      <a:pt x="160388" y="76747"/>
                    </a:lnTo>
                    <a:lnTo>
                      <a:pt x="160585" y="72374"/>
                    </a:lnTo>
                    <a:lnTo>
                      <a:pt x="160782" y="68040"/>
                    </a:lnTo>
                    <a:lnTo>
                      <a:pt x="160940" y="63706"/>
                    </a:lnTo>
                    <a:lnTo>
                      <a:pt x="161176" y="55275"/>
                    </a:lnTo>
                    <a:lnTo>
                      <a:pt x="161334" y="47160"/>
                    </a:lnTo>
                    <a:lnTo>
                      <a:pt x="161452" y="39438"/>
                    </a:lnTo>
                    <a:lnTo>
                      <a:pt x="161452" y="32228"/>
                    </a:lnTo>
                    <a:lnTo>
                      <a:pt x="161412" y="23600"/>
                    </a:lnTo>
                    <a:lnTo>
                      <a:pt x="161334" y="16272"/>
                    </a:lnTo>
                    <a:lnTo>
                      <a:pt x="161334" y="15720"/>
                    </a:lnTo>
                    <a:lnTo>
                      <a:pt x="161255" y="15169"/>
                    </a:lnTo>
                    <a:lnTo>
                      <a:pt x="161215" y="14578"/>
                    </a:lnTo>
                    <a:lnTo>
                      <a:pt x="161097" y="14066"/>
                    </a:lnTo>
                    <a:lnTo>
                      <a:pt x="160979" y="13514"/>
                    </a:lnTo>
                    <a:lnTo>
                      <a:pt x="160861" y="12963"/>
                    </a:lnTo>
                    <a:lnTo>
                      <a:pt x="160664" y="12450"/>
                    </a:lnTo>
                    <a:lnTo>
                      <a:pt x="160506" y="11938"/>
                    </a:lnTo>
                    <a:lnTo>
                      <a:pt x="160073" y="10953"/>
                    </a:lnTo>
                    <a:lnTo>
                      <a:pt x="159561" y="10008"/>
                    </a:lnTo>
                    <a:lnTo>
                      <a:pt x="158970" y="9102"/>
                    </a:lnTo>
                    <a:lnTo>
                      <a:pt x="158300" y="8274"/>
                    </a:lnTo>
                    <a:lnTo>
                      <a:pt x="157591" y="7486"/>
                    </a:lnTo>
                    <a:lnTo>
                      <a:pt x="156764" y="6777"/>
                    </a:lnTo>
                    <a:lnTo>
                      <a:pt x="155936" y="6147"/>
                    </a:lnTo>
                    <a:lnTo>
                      <a:pt x="155030" y="5556"/>
                    </a:lnTo>
                    <a:lnTo>
                      <a:pt x="154518" y="5280"/>
                    </a:lnTo>
                    <a:lnTo>
                      <a:pt x="154045" y="5044"/>
                    </a:lnTo>
                    <a:lnTo>
                      <a:pt x="153533" y="4847"/>
                    </a:lnTo>
                    <a:lnTo>
                      <a:pt x="153021" y="4650"/>
                    </a:lnTo>
                    <a:lnTo>
                      <a:pt x="152509" y="4492"/>
                    </a:lnTo>
                    <a:lnTo>
                      <a:pt x="151957" y="4335"/>
                    </a:lnTo>
                    <a:lnTo>
                      <a:pt x="151445" y="4177"/>
                    </a:lnTo>
                    <a:lnTo>
                      <a:pt x="150893" y="4098"/>
                    </a:lnTo>
                    <a:lnTo>
                      <a:pt x="147781" y="3586"/>
                    </a:lnTo>
                    <a:lnTo>
                      <a:pt x="144550" y="3153"/>
                    </a:lnTo>
                    <a:lnTo>
                      <a:pt x="141280" y="2719"/>
                    </a:lnTo>
                    <a:lnTo>
                      <a:pt x="137892" y="2325"/>
                    </a:lnTo>
                    <a:lnTo>
                      <a:pt x="134425" y="1931"/>
                    </a:lnTo>
                    <a:lnTo>
                      <a:pt x="130879" y="1616"/>
                    </a:lnTo>
                    <a:lnTo>
                      <a:pt x="127255" y="1301"/>
                    </a:lnTo>
                    <a:lnTo>
                      <a:pt x="123551" y="1025"/>
                    </a:lnTo>
                    <a:lnTo>
                      <a:pt x="119730" y="789"/>
                    </a:lnTo>
                    <a:lnTo>
                      <a:pt x="115830" y="592"/>
                    </a:lnTo>
                    <a:lnTo>
                      <a:pt x="111890" y="395"/>
                    </a:lnTo>
                    <a:lnTo>
                      <a:pt x="107832" y="277"/>
                    </a:lnTo>
                    <a:lnTo>
                      <a:pt x="103695" y="159"/>
                    </a:lnTo>
                    <a:lnTo>
                      <a:pt x="99480" y="80"/>
                    </a:lnTo>
                    <a:lnTo>
                      <a:pt x="95225" y="40"/>
                    </a:lnTo>
                    <a:lnTo>
                      <a:pt x="90852" y="1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0" name="Google Shape;3584;p43">
                <a:extLst>
                  <a:ext uri="{FF2B5EF4-FFF2-40B4-BE49-F238E27FC236}">
                    <a16:creationId xmlns:a16="http://schemas.microsoft.com/office/drawing/2014/main" id="{0EE93C3D-4B62-AFA7-51F5-BED75FFE9CE0}"/>
                  </a:ext>
                </a:extLst>
              </p:cNvPr>
              <p:cNvSpPr/>
              <p:nvPr/>
            </p:nvSpPr>
            <p:spPr>
              <a:xfrm rot="10800000">
                <a:off x="3488340" y="2515128"/>
                <a:ext cx="2157305" cy="1465622"/>
              </a:xfrm>
              <a:custGeom>
                <a:avLst/>
                <a:gdLst/>
                <a:ahLst/>
                <a:cxnLst/>
                <a:rect l="l" t="t" r="r" b="b"/>
                <a:pathLst>
                  <a:path w="154951" h="105270" fill="none" extrusionOk="0">
                    <a:moveTo>
                      <a:pt x="79859" y="105270"/>
                    </a:moveTo>
                    <a:lnTo>
                      <a:pt x="79859" y="105270"/>
                    </a:lnTo>
                    <a:lnTo>
                      <a:pt x="72768" y="105230"/>
                    </a:lnTo>
                    <a:lnTo>
                      <a:pt x="65440" y="105112"/>
                    </a:lnTo>
                    <a:lnTo>
                      <a:pt x="57875" y="104915"/>
                    </a:lnTo>
                    <a:lnTo>
                      <a:pt x="50114" y="104639"/>
                    </a:lnTo>
                    <a:lnTo>
                      <a:pt x="42156" y="104285"/>
                    </a:lnTo>
                    <a:lnTo>
                      <a:pt x="38137" y="104048"/>
                    </a:lnTo>
                    <a:lnTo>
                      <a:pt x="34040" y="103812"/>
                    </a:lnTo>
                    <a:lnTo>
                      <a:pt x="29903" y="103536"/>
                    </a:lnTo>
                    <a:lnTo>
                      <a:pt x="25727" y="103221"/>
                    </a:lnTo>
                    <a:lnTo>
                      <a:pt x="21551" y="102906"/>
                    </a:lnTo>
                    <a:lnTo>
                      <a:pt x="17296" y="102512"/>
                    </a:lnTo>
                    <a:lnTo>
                      <a:pt x="17296" y="102512"/>
                    </a:lnTo>
                    <a:lnTo>
                      <a:pt x="16429" y="102433"/>
                    </a:lnTo>
                    <a:lnTo>
                      <a:pt x="15602" y="102236"/>
                    </a:lnTo>
                    <a:lnTo>
                      <a:pt x="14775" y="102000"/>
                    </a:lnTo>
                    <a:lnTo>
                      <a:pt x="13987" y="101685"/>
                    </a:lnTo>
                    <a:lnTo>
                      <a:pt x="13238" y="101330"/>
                    </a:lnTo>
                    <a:lnTo>
                      <a:pt x="12529" y="100897"/>
                    </a:lnTo>
                    <a:lnTo>
                      <a:pt x="11820" y="100424"/>
                    </a:lnTo>
                    <a:lnTo>
                      <a:pt x="11189" y="99872"/>
                    </a:lnTo>
                    <a:lnTo>
                      <a:pt x="10598" y="99321"/>
                    </a:lnTo>
                    <a:lnTo>
                      <a:pt x="10047" y="98690"/>
                    </a:lnTo>
                    <a:lnTo>
                      <a:pt x="9535" y="98021"/>
                    </a:lnTo>
                    <a:lnTo>
                      <a:pt x="9062" y="97312"/>
                    </a:lnTo>
                    <a:lnTo>
                      <a:pt x="8668" y="96563"/>
                    </a:lnTo>
                    <a:lnTo>
                      <a:pt x="8353" y="95775"/>
                    </a:lnTo>
                    <a:lnTo>
                      <a:pt x="8077" y="94948"/>
                    </a:lnTo>
                    <a:lnTo>
                      <a:pt x="7880" y="94120"/>
                    </a:lnTo>
                    <a:lnTo>
                      <a:pt x="7880" y="94120"/>
                    </a:lnTo>
                    <a:lnTo>
                      <a:pt x="7171" y="90575"/>
                    </a:lnTo>
                    <a:lnTo>
                      <a:pt x="6383" y="86517"/>
                    </a:lnTo>
                    <a:lnTo>
                      <a:pt x="5556" y="81947"/>
                    </a:lnTo>
                    <a:lnTo>
                      <a:pt x="4728" y="77022"/>
                    </a:lnTo>
                    <a:lnTo>
                      <a:pt x="3901" y="71703"/>
                    </a:lnTo>
                    <a:lnTo>
                      <a:pt x="3074" y="66109"/>
                    </a:lnTo>
                    <a:lnTo>
                      <a:pt x="2286" y="60278"/>
                    </a:lnTo>
                    <a:lnTo>
                      <a:pt x="1931" y="57323"/>
                    </a:lnTo>
                    <a:lnTo>
                      <a:pt x="1616" y="54290"/>
                    </a:lnTo>
                    <a:lnTo>
                      <a:pt x="1301" y="51256"/>
                    </a:lnTo>
                    <a:lnTo>
                      <a:pt x="985" y="48183"/>
                    </a:lnTo>
                    <a:lnTo>
                      <a:pt x="749" y="45110"/>
                    </a:lnTo>
                    <a:lnTo>
                      <a:pt x="513" y="42037"/>
                    </a:lnTo>
                    <a:lnTo>
                      <a:pt x="316" y="38964"/>
                    </a:lnTo>
                    <a:lnTo>
                      <a:pt x="197" y="35930"/>
                    </a:lnTo>
                    <a:lnTo>
                      <a:pt x="79" y="32857"/>
                    </a:lnTo>
                    <a:lnTo>
                      <a:pt x="0" y="29863"/>
                    </a:lnTo>
                    <a:lnTo>
                      <a:pt x="0" y="26869"/>
                    </a:lnTo>
                    <a:lnTo>
                      <a:pt x="40" y="23914"/>
                    </a:lnTo>
                    <a:lnTo>
                      <a:pt x="119" y="21038"/>
                    </a:lnTo>
                    <a:lnTo>
                      <a:pt x="276" y="18202"/>
                    </a:lnTo>
                    <a:lnTo>
                      <a:pt x="473" y="15404"/>
                    </a:lnTo>
                    <a:lnTo>
                      <a:pt x="749" y="12686"/>
                    </a:lnTo>
                    <a:lnTo>
                      <a:pt x="1104" y="10086"/>
                    </a:lnTo>
                    <a:lnTo>
                      <a:pt x="1498" y="7525"/>
                    </a:lnTo>
                    <a:lnTo>
                      <a:pt x="1498" y="7525"/>
                    </a:lnTo>
                    <a:lnTo>
                      <a:pt x="2325" y="7249"/>
                    </a:lnTo>
                    <a:lnTo>
                      <a:pt x="3152" y="6973"/>
                    </a:lnTo>
                    <a:lnTo>
                      <a:pt x="4019" y="6776"/>
                    </a:lnTo>
                    <a:lnTo>
                      <a:pt x="4886" y="6658"/>
                    </a:lnTo>
                    <a:lnTo>
                      <a:pt x="4886" y="6658"/>
                    </a:lnTo>
                    <a:lnTo>
                      <a:pt x="10086" y="5910"/>
                    </a:lnTo>
                    <a:lnTo>
                      <a:pt x="17532" y="4964"/>
                    </a:lnTo>
                    <a:lnTo>
                      <a:pt x="22024" y="4452"/>
                    </a:lnTo>
                    <a:lnTo>
                      <a:pt x="26988" y="3900"/>
                    </a:lnTo>
                    <a:lnTo>
                      <a:pt x="32306" y="3309"/>
                    </a:lnTo>
                    <a:lnTo>
                      <a:pt x="38019" y="2758"/>
                    </a:lnTo>
                    <a:lnTo>
                      <a:pt x="44047" y="2206"/>
                    </a:lnTo>
                    <a:lnTo>
                      <a:pt x="50350" y="1694"/>
                    </a:lnTo>
                    <a:lnTo>
                      <a:pt x="56890" y="1221"/>
                    </a:lnTo>
                    <a:lnTo>
                      <a:pt x="63627" y="827"/>
                    </a:lnTo>
                    <a:lnTo>
                      <a:pt x="70522" y="473"/>
                    </a:lnTo>
                    <a:lnTo>
                      <a:pt x="77535" y="236"/>
                    </a:lnTo>
                    <a:lnTo>
                      <a:pt x="81081" y="118"/>
                    </a:lnTo>
                    <a:lnTo>
                      <a:pt x="84626" y="79"/>
                    </a:lnTo>
                    <a:lnTo>
                      <a:pt x="88172" y="0"/>
                    </a:lnTo>
                    <a:lnTo>
                      <a:pt x="91718" y="0"/>
                    </a:lnTo>
                    <a:lnTo>
                      <a:pt x="91718" y="0"/>
                    </a:lnTo>
                    <a:lnTo>
                      <a:pt x="95303" y="0"/>
                    </a:lnTo>
                    <a:lnTo>
                      <a:pt x="98849" y="79"/>
                    </a:lnTo>
                    <a:lnTo>
                      <a:pt x="102395" y="158"/>
                    </a:lnTo>
                    <a:lnTo>
                      <a:pt x="105940" y="276"/>
                    </a:lnTo>
                    <a:lnTo>
                      <a:pt x="109447" y="433"/>
                    </a:lnTo>
                    <a:lnTo>
                      <a:pt x="112914" y="591"/>
                    </a:lnTo>
                    <a:lnTo>
                      <a:pt x="116341" y="827"/>
                    </a:lnTo>
                    <a:lnTo>
                      <a:pt x="119769" y="1103"/>
                    </a:lnTo>
                    <a:lnTo>
                      <a:pt x="123118" y="1418"/>
                    </a:lnTo>
                    <a:lnTo>
                      <a:pt x="126427" y="1812"/>
                    </a:lnTo>
                    <a:lnTo>
                      <a:pt x="129658" y="2206"/>
                    </a:lnTo>
                    <a:lnTo>
                      <a:pt x="132849" y="2679"/>
                    </a:lnTo>
                    <a:lnTo>
                      <a:pt x="135961" y="3191"/>
                    </a:lnTo>
                    <a:lnTo>
                      <a:pt x="138995" y="3743"/>
                    </a:lnTo>
                    <a:lnTo>
                      <a:pt x="141950" y="4334"/>
                    </a:lnTo>
                    <a:lnTo>
                      <a:pt x="144865" y="5004"/>
                    </a:lnTo>
                    <a:lnTo>
                      <a:pt x="144865" y="5004"/>
                    </a:lnTo>
                    <a:lnTo>
                      <a:pt x="145653" y="5240"/>
                    </a:lnTo>
                    <a:lnTo>
                      <a:pt x="146402" y="5516"/>
                    </a:lnTo>
                    <a:lnTo>
                      <a:pt x="147150" y="5870"/>
                    </a:lnTo>
                    <a:lnTo>
                      <a:pt x="147859" y="6264"/>
                    </a:lnTo>
                    <a:lnTo>
                      <a:pt x="148529" y="6698"/>
                    </a:lnTo>
                    <a:lnTo>
                      <a:pt x="149159" y="7210"/>
                    </a:lnTo>
                    <a:lnTo>
                      <a:pt x="149750" y="7761"/>
                    </a:lnTo>
                    <a:lnTo>
                      <a:pt x="150302" y="8313"/>
                    </a:lnTo>
                    <a:lnTo>
                      <a:pt x="150775" y="8943"/>
                    </a:lnTo>
                    <a:lnTo>
                      <a:pt x="151247" y="9613"/>
                    </a:lnTo>
                    <a:lnTo>
                      <a:pt x="151641" y="10283"/>
                    </a:lnTo>
                    <a:lnTo>
                      <a:pt x="151996" y="11031"/>
                    </a:lnTo>
                    <a:lnTo>
                      <a:pt x="152311" y="11780"/>
                    </a:lnTo>
                    <a:lnTo>
                      <a:pt x="152548" y="12528"/>
                    </a:lnTo>
                    <a:lnTo>
                      <a:pt x="152705" y="13356"/>
                    </a:lnTo>
                    <a:lnTo>
                      <a:pt x="152823" y="14144"/>
                    </a:lnTo>
                    <a:lnTo>
                      <a:pt x="152823" y="14144"/>
                    </a:lnTo>
                    <a:lnTo>
                      <a:pt x="153178" y="17296"/>
                    </a:lnTo>
                    <a:lnTo>
                      <a:pt x="153493" y="20920"/>
                    </a:lnTo>
                    <a:lnTo>
                      <a:pt x="153848" y="24939"/>
                    </a:lnTo>
                    <a:lnTo>
                      <a:pt x="154163" y="29351"/>
                    </a:lnTo>
                    <a:lnTo>
                      <a:pt x="154439" y="34079"/>
                    </a:lnTo>
                    <a:lnTo>
                      <a:pt x="154675" y="39082"/>
                    </a:lnTo>
                    <a:lnTo>
                      <a:pt x="154833" y="44322"/>
                    </a:lnTo>
                    <a:lnTo>
                      <a:pt x="154951" y="49759"/>
                    </a:lnTo>
                    <a:lnTo>
                      <a:pt x="154951" y="52556"/>
                    </a:lnTo>
                    <a:lnTo>
                      <a:pt x="154951" y="55353"/>
                    </a:lnTo>
                    <a:lnTo>
                      <a:pt x="154911" y="58190"/>
                    </a:lnTo>
                    <a:lnTo>
                      <a:pt x="154833" y="61027"/>
                    </a:lnTo>
                    <a:lnTo>
                      <a:pt x="154714" y="63903"/>
                    </a:lnTo>
                    <a:lnTo>
                      <a:pt x="154596" y="66739"/>
                    </a:lnTo>
                    <a:lnTo>
                      <a:pt x="154439" y="69615"/>
                    </a:lnTo>
                    <a:lnTo>
                      <a:pt x="154242" y="72491"/>
                    </a:lnTo>
                    <a:lnTo>
                      <a:pt x="153966" y="75328"/>
                    </a:lnTo>
                    <a:lnTo>
                      <a:pt x="153690" y="78164"/>
                    </a:lnTo>
                    <a:lnTo>
                      <a:pt x="153375" y="80962"/>
                    </a:lnTo>
                    <a:lnTo>
                      <a:pt x="152981" y="83759"/>
                    </a:lnTo>
                    <a:lnTo>
                      <a:pt x="152587" y="86477"/>
                    </a:lnTo>
                    <a:lnTo>
                      <a:pt x="152114" y="89196"/>
                    </a:lnTo>
                    <a:lnTo>
                      <a:pt x="151602" y="91875"/>
                    </a:lnTo>
                    <a:lnTo>
                      <a:pt x="151011" y="94475"/>
                    </a:lnTo>
                    <a:lnTo>
                      <a:pt x="151011" y="94475"/>
                    </a:lnTo>
                    <a:lnTo>
                      <a:pt x="150775" y="95263"/>
                    </a:lnTo>
                    <a:lnTo>
                      <a:pt x="150499" y="96051"/>
                    </a:lnTo>
                    <a:lnTo>
                      <a:pt x="150144" y="96799"/>
                    </a:lnTo>
                    <a:lnTo>
                      <a:pt x="149750" y="97548"/>
                    </a:lnTo>
                    <a:lnTo>
                      <a:pt x="149317" y="98218"/>
                    </a:lnTo>
                    <a:lnTo>
                      <a:pt x="148805" y="98848"/>
                    </a:lnTo>
                    <a:lnTo>
                      <a:pt x="148253" y="99439"/>
                    </a:lnTo>
                    <a:lnTo>
                      <a:pt x="147662" y="99991"/>
                    </a:lnTo>
                    <a:lnTo>
                      <a:pt x="147032" y="100503"/>
                    </a:lnTo>
                    <a:lnTo>
                      <a:pt x="146362" y="100975"/>
                    </a:lnTo>
                    <a:lnTo>
                      <a:pt x="145653" y="101369"/>
                    </a:lnTo>
                    <a:lnTo>
                      <a:pt x="144944" y="101724"/>
                    </a:lnTo>
                    <a:lnTo>
                      <a:pt x="144156" y="102039"/>
                    </a:lnTo>
                    <a:lnTo>
                      <a:pt x="143368" y="102276"/>
                    </a:lnTo>
                    <a:lnTo>
                      <a:pt x="142541" y="102433"/>
                    </a:lnTo>
                    <a:lnTo>
                      <a:pt x="141713" y="102551"/>
                    </a:lnTo>
                    <a:lnTo>
                      <a:pt x="141713" y="102551"/>
                    </a:lnTo>
                    <a:lnTo>
                      <a:pt x="137143" y="102945"/>
                    </a:lnTo>
                    <a:lnTo>
                      <a:pt x="131509" y="103418"/>
                    </a:lnTo>
                    <a:lnTo>
                      <a:pt x="124969" y="103851"/>
                    </a:lnTo>
                    <a:lnTo>
                      <a:pt x="117523" y="104285"/>
                    </a:lnTo>
                    <a:lnTo>
                      <a:pt x="113465" y="104482"/>
                    </a:lnTo>
                    <a:lnTo>
                      <a:pt x="109210" y="104679"/>
                    </a:lnTo>
                    <a:lnTo>
                      <a:pt x="104758" y="104836"/>
                    </a:lnTo>
                    <a:lnTo>
                      <a:pt x="100110" y="104994"/>
                    </a:lnTo>
                    <a:lnTo>
                      <a:pt x="95303" y="105112"/>
                    </a:lnTo>
                    <a:lnTo>
                      <a:pt x="90339" y="105191"/>
                    </a:lnTo>
                    <a:lnTo>
                      <a:pt x="85178" y="105230"/>
                    </a:lnTo>
                    <a:lnTo>
                      <a:pt x="79859" y="10527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1" name="Google Shape;3585;p43">
                <a:extLst>
                  <a:ext uri="{FF2B5EF4-FFF2-40B4-BE49-F238E27FC236}">
                    <a16:creationId xmlns:a16="http://schemas.microsoft.com/office/drawing/2014/main" id="{F12E43AB-49F7-A6EB-ED48-2AC6CCC60056}"/>
                  </a:ext>
                </a:extLst>
              </p:cNvPr>
              <p:cNvSpPr/>
              <p:nvPr/>
            </p:nvSpPr>
            <p:spPr>
              <a:xfrm rot="10800000">
                <a:off x="3448299" y="3282908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fill="none" extrusionOk="0">
                    <a:moveTo>
                      <a:pt x="90852" y="1"/>
                    </a:moveTo>
                    <a:lnTo>
                      <a:pt x="90852" y="1"/>
                    </a:lnTo>
                    <a:lnTo>
                      <a:pt x="84784" y="40"/>
                    </a:lnTo>
                    <a:lnTo>
                      <a:pt x="78796" y="119"/>
                    </a:lnTo>
                    <a:lnTo>
                      <a:pt x="72847" y="277"/>
                    </a:lnTo>
                    <a:lnTo>
                      <a:pt x="67016" y="434"/>
                    </a:lnTo>
                    <a:lnTo>
                      <a:pt x="61264" y="671"/>
                    </a:lnTo>
                    <a:lnTo>
                      <a:pt x="55670" y="946"/>
                    </a:lnTo>
                    <a:lnTo>
                      <a:pt x="50193" y="1222"/>
                    </a:lnTo>
                    <a:lnTo>
                      <a:pt x="44914" y="1537"/>
                    </a:lnTo>
                    <a:lnTo>
                      <a:pt x="39832" y="1853"/>
                    </a:lnTo>
                    <a:lnTo>
                      <a:pt x="34947" y="2207"/>
                    </a:lnTo>
                    <a:lnTo>
                      <a:pt x="25924" y="2916"/>
                    </a:lnTo>
                    <a:lnTo>
                      <a:pt x="18006" y="3586"/>
                    </a:lnTo>
                    <a:lnTo>
                      <a:pt x="11347" y="4216"/>
                    </a:lnTo>
                    <a:lnTo>
                      <a:pt x="11347" y="4216"/>
                    </a:lnTo>
                    <a:lnTo>
                      <a:pt x="10678" y="4335"/>
                    </a:lnTo>
                    <a:lnTo>
                      <a:pt x="9968" y="4453"/>
                    </a:lnTo>
                    <a:lnTo>
                      <a:pt x="9299" y="4610"/>
                    </a:lnTo>
                    <a:lnTo>
                      <a:pt x="8668" y="4807"/>
                    </a:lnTo>
                    <a:lnTo>
                      <a:pt x="7999" y="5044"/>
                    </a:lnTo>
                    <a:lnTo>
                      <a:pt x="7408" y="5280"/>
                    </a:lnTo>
                    <a:lnTo>
                      <a:pt x="6777" y="5595"/>
                    </a:lnTo>
                    <a:lnTo>
                      <a:pt x="6186" y="5911"/>
                    </a:lnTo>
                    <a:lnTo>
                      <a:pt x="6186" y="5911"/>
                    </a:lnTo>
                    <a:lnTo>
                      <a:pt x="5714" y="6226"/>
                    </a:lnTo>
                    <a:lnTo>
                      <a:pt x="5201" y="6580"/>
                    </a:lnTo>
                    <a:lnTo>
                      <a:pt x="4729" y="6935"/>
                    </a:lnTo>
                    <a:lnTo>
                      <a:pt x="4295" y="7329"/>
                    </a:lnTo>
                    <a:lnTo>
                      <a:pt x="3862" y="7723"/>
                    </a:lnTo>
                    <a:lnTo>
                      <a:pt x="3429" y="8156"/>
                    </a:lnTo>
                    <a:lnTo>
                      <a:pt x="3035" y="8590"/>
                    </a:lnTo>
                    <a:lnTo>
                      <a:pt x="2641" y="9023"/>
                    </a:lnTo>
                    <a:lnTo>
                      <a:pt x="2286" y="9535"/>
                    </a:lnTo>
                    <a:lnTo>
                      <a:pt x="1971" y="10008"/>
                    </a:lnTo>
                    <a:lnTo>
                      <a:pt x="1656" y="10520"/>
                    </a:lnTo>
                    <a:lnTo>
                      <a:pt x="1380" y="11032"/>
                    </a:lnTo>
                    <a:lnTo>
                      <a:pt x="1143" y="11584"/>
                    </a:lnTo>
                    <a:lnTo>
                      <a:pt x="907" y="12135"/>
                    </a:lnTo>
                    <a:lnTo>
                      <a:pt x="671" y="12687"/>
                    </a:lnTo>
                    <a:lnTo>
                      <a:pt x="513" y="13278"/>
                    </a:lnTo>
                    <a:lnTo>
                      <a:pt x="513" y="13278"/>
                    </a:lnTo>
                    <a:lnTo>
                      <a:pt x="316" y="14066"/>
                    </a:lnTo>
                    <a:lnTo>
                      <a:pt x="159" y="14893"/>
                    </a:lnTo>
                    <a:lnTo>
                      <a:pt x="80" y="15720"/>
                    </a:lnTo>
                    <a:lnTo>
                      <a:pt x="40" y="16587"/>
                    </a:lnTo>
                    <a:lnTo>
                      <a:pt x="40" y="16587"/>
                    </a:lnTo>
                    <a:lnTo>
                      <a:pt x="1" y="21433"/>
                    </a:lnTo>
                    <a:lnTo>
                      <a:pt x="1" y="21433"/>
                    </a:lnTo>
                    <a:lnTo>
                      <a:pt x="40" y="27224"/>
                    </a:lnTo>
                    <a:lnTo>
                      <a:pt x="159" y="33016"/>
                    </a:lnTo>
                    <a:lnTo>
                      <a:pt x="356" y="38729"/>
                    </a:lnTo>
                    <a:lnTo>
                      <a:pt x="592" y="44402"/>
                    </a:lnTo>
                    <a:lnTo>
                      <a:pt x="868" y="49996"/>
                    </a:lnTo>
                    <a:lnTo>
                      <a:pt x="1222" y="55472"/>
                    </a:lnTo>
                    <a:lnTo>
                      <a:pt x="1616" y="60791"/>
                    </a:lnTo>
                    <a:lnTo>
                      <a:pt x="2050" y="65991"/>
                    </a:lnTo>
                    <a:lnTo>
                      <a:pt x="2483" y="70995"/>
                    </a:lnTo>
                    <a:lnTo>
                      <a:pt x="2956" y="75801"/>
                    </a:lnTo>
                    <a:lnTo>
                      <a:pt x="3429" y="80411"/>
                    </a:lnTo>
                    <a:lnTo>
                      <a:pt x="3901" y="84745"/>
                    </a:lnTo>
                    <a:lnTo>
                      <a:pt x="4374" y="88842"/>
                    </a:lnTo>
                    <a:lnTo>
                      <a:pt x="4847" y="92663"/>
                    </a:lnTo>
                    <a:lnTo>
                      <a:pt x="5753" y="99361"/>
                    </a:lnTo>
                    <a:lnTo>
                      <a:pt x="5753" y="99361"/>
                    </a:lnTo>
                    <a:lnTo>
                      <a:pt x="5832" y="99913"/>
                    </a:lnTo>
                    <a:lnTo>
                      <a:pt x="5950" y="100464"/>
                    </a:lnTo>
                    <a:lnTo>
                      <a:pt x="6068" y="100976"/>
                    </a:lnTo>
                    <a:lnTo>
                      <a:pt x="6226" y="101488"/>
                    </a:lnTo>
                    <a:lnTo>
                      <a:pt x="6423" y="102040"/>
                    </a:lnTo>
                    <a:lnTo>
                      <a:pt x="6620" y="102513"/>
                    </a:lnTo>
                    <a:lnTo>
                      <a:pt x="7053" y="103498"/>
                    </a:lnTo>
                    <a:lnTo>
                      <a:pt x="7605" y="104443"/>
                    </a:lnTo>
                    <a:lnTo>
                      <a:pt x="8196" y="105310"/>
                    </a:lnTo>
                    <a:lnTo>
                      <a:pt x="8905" y="106098"/>
                    </a:lnTo>
                    <a:lnTo>
                      <a:pt x="9653" y="106886"/>
                    </a:lnTo>
                    <a:lnTo>
                      <a:pt x="10441" y="107556"/>
                    </a:lnTo>
                    <a:lnTo>
                      <a:pt x="11308" y="108186"/>
                    </a:lnTo>
                    <a:lnTo>
                      <a:pt x="12214" y="108738"/>
                    </a:lnTo>
                    <a:lnTo>
                      <a:pt x="13199" y="109210"/>
                    </a:lnTo>
                    <a:lnTo>
                      <a:pt x="14184" y="109565"/>
                    </a:lnTo>
                    <a:lnTo>
                      <a:pt x="14696" y="109762"/>
                    </a:lnTo>
                    <a:lnTo>
                      <a:pt x="15208" y="109880"/>
                    </a:lnTo>
                    <a:lnTo>
                      <a:pt x="15760" y="109998"/>
                    </a:lnTo>
                    <a:lnTo>
                      <a:pt x="16311" y="110077"/>
                    </a:lnTo>
                    <a:lnTo>
                      <a:pt x="16863" y="110156"/>
                    </a:lnTo>
                    <a:lnTo>
                      <a:pt x="17415" y="110195"/>
                    </a:lnTo>
                    <a:lnTo>
                      <a:pt x="17415" y="110195"/>
                    </a:lnTo>
                    <a:lnTo>
                      <a:pt x="24349" y="110589"/>
                    </a:lnTo>
                    <a:lnTo>
                      <a:pt x="31480" y="110944"/>
                    </a:lnTo>
                    <a:lnTo>
                      <a:pt x="38768" y="111220"/>
                    </a:lnTo>
                    <a:lnTo>
                      <a:pt x="46214" y="111456"/>
                    </a:lnTo>
                    <a:lnTo>
                      <a:pt x="53818" y="111614"/>
                    </a:lnTo>
                    <a:lnTo>
                      <a:pt x="61540" y="111771"/>
                    </a:lnTo>
                    <a:lnTo>
                      <a:pt x="69459" y="111850"/>
                    </a:lnTo>
                    <a:lnTo>
                      <a:pt x="77456" y="111850"/>
                    </a:lnTo>
                    <a:lnTo>
                      <a:pt x="77456" y="111850"/>
                    </a:lnTo>
                    <a:lnTo>
                      <a:pt x="88015" y="111811"/>
                    </a:lnTo>
                    <a:lnTo>
                      <a:pt x="98140" y="111692"/>
                    </a:lnTo>
                    <a:lnTo>
                      <a:pt x="107792" y="111535"/>
                    </a:lnTo>
                    <a:lnTo>
                      <a:pt x="116933" y="111298"/>
                    </a:lnTo>
                    <a:lnTo>
                      <a:pt x="125482" y="111023"/>
                    </a:lnTo>
                    <a:lnTo>
                      <a:pt x="133401" y="110707"/>
                    </a:lnTo>
                    <a:lnTo>
                      <a:pt x="140571" y="110392"/>
                    </a:lnTo>
                    <a:lnTo>
                      <a:pt x="146954" y="110077"/>
                    </a:lnTo>
                    <a:lnTo>
                      <a:pt x="146954" y="110077"/>
                    </a:lnTo>
                    <a:lnTo>
                      <a:pt x="147505" y="110038"/>
                    </a:lnTo>
                    <a:lnTo>
                      <a:pt x="148096" y="109998"/>
                    </a:lnTo>
                    <a:lnTo>
                      <a:pt x="148648" y="109880"/>
                    </a:lnTo>
                    <a:lnTo>
                      <a:pt x="149199" y="109762"/>
                    </a:lnTo>
                    <a:lnTo>
                      <a:pt x="149751" y="109604"/>
                    </a:lnTo>
                    <a:lnTo>
                      <a:pt x="150302" y="109447"/>
                    </a:lnTo>
                    <a:lnTo>
                      <a:pt x="150815" y="109250"/>
                    </a:lnTo>
                    <a:lnTo>
                      <a:pt x="151327" y="109053"/>
                    </a:lnTo>
                    <a:lnTo>
                      <a:pt x="151839" y="108816"/>
                    </a:lnTo>
                    <a:lnTo>
                      <a:pt x="152351" y="108541"/>
                    </a:lnTo>
                    <a:lnTo>
                      <a:pt x="152824" y="108265"/>
                    </a:lnTo>
                    <a:lnTo>
                      <a:pt x="153297" y="107989"/>
                    </a:lnTo>
                    <a:lnTo>
                      <a:pt x="153730" y="107674"/>
                    </a:lnTo>
                    <a:lnTo>
                      <a:pt x="154163" y="107319"/>
                    </a:lnTo>
                    <a:lnTo>
                      <a:pt x="154597" y="106965"/>
                    </a:lnTo>
                    <a:lnTo>
                      <a:pt x="154991" y="106610"/>
                    </a:lnTo>
                    <a:lnTo>
                      <a:pt x="155385" y="106216"/>
                    </a:lnTo>
                    <a:lnTo>
                      <a:pt x="155779" y="105783"/>
                    </a:lnTo>
                    <a:lnTo>
                      <a:pt x="156133" y="105389"/>
                    </a:lnTo>
                    <a:lnTo>
                      <a:pt x="156448" y="104916"/>
                    </a:lnTo>
                    <a:lnTo>
                      <a:pt x="156764" y="104483"/>
                    </a:lnTo>
                    <a:lnTo>
                      <a:pt x="157079" y="104010"/>
                    </a:lnTo>
                    <a:lnTo>
                      <a:pt x="157355" y="103537"/>
                    </a:lnTo>
                    <a:lnTo>
                      <a:pt x="157630" y="103025"/>
                    </a:lnTo>
                    <a:lnTo>
                      <a:pt x="157867" y="102513"/>
                    </a:lnTo>
                    <a:lnTo>
                      <a:pt x="158064" y="102001"/>
                    </a:lnTo>
                    <a:lnTo>
                      <a:pt x="158261" y="101488"/>
                    </a:lnTo>
                    <a:lnTo>
                      <a:pt x="158418" y="100937"/>
                    </a:lnTo>
                    <a:lnTo>
                      <a:pt x="158576" y="100385"/>
                    </a:lnTo>
                    <a:lnTo>
                      <a:pt x="158694" y="99834"/>
                    </a:lnTo>
                    <a:lnTo>
                      <a:pt x="158773" y="99243"/>
                    </a:lnTo>
                    <a:lnTo>
                      <a:pt x="158852" y="98691"/>
                    </a:lnTo>
                    <a:lnTo>
                      <a:pt x="158852" y="98691"/>
                    </a:lnTo>
                    <a:lnTo>
                      <a:pt x="159206" y="94358"/>
                    </a:lnTo>
                    <a:lnTo>
                      <a:pt x="159561" y="89945"/>
                    </a:lnTo>
                    <a:lnTo>
                      <a:pt x="159876" y="85572"/>
                    </a:lnTo>
                    <a:lnTo>
                      <a:pt x="160152" y="81159"/>
                    </a:lnTo>
                    <a:lnTo>
                      <a:pt x="160388" y="76747"/>
                    </a:lnTo>
                    <a:lnTo>
                      <a:pt x="160585" y="72374"/>
                    </a:lnTo>
                    <a:lnTo>
                      <a:pt x="160782" y="68040"/>
                    </a:lnTo>
                    <a:lnTo>
                      <a:pt x="160940" y="63706"/>
                    </a:lnTo>
                    <a:lnTo>
                      <a:pt x="161176" y="55275"/>
                    </a:lnTo>
                    <a:lnTo>
                      <a:pt x="161334" y="47160"/>
                    </a:lnTo>
                    <a:lnTo>
                      <a:pt x="161452" y="39438"/>
                    </a:lnTo>
                    <a:lnTo>
                      <a:pt x="161452" y="32228"/>
                    </a:lnTo>
                    <a:lnTo>
                      <a:pt x="161452" y="32228"/>
                    </a:lnTo>
                    <a:lnTo>
                      <a:pt x="161412" y="23600"/>
                    </a:lnTo>
                    <a:lnTo>
                      <a:pt x="161334" y="16272"/>
                    </a:lnTo>
                    <a:lnTo>
                      <a:pt x="161334" y="16272"/>
                    </a:lnTo>
                    <a:lnTo>
                      <a:pt x="161334" y="15720"/>
                    </a:lnTo>
                    <a:lnTo>
                      <a:pt x="161255" y="15169"/>
                    </a:lnTo>
                    <a:lnTo>
                      <a:pt x="161215" y="14578"/>
                    </a:lnTo>
                    <a:lnTo>
                      <a:pt x="161097" y="14066"/>
                    </a:lnTo>
                    <a:lnTo>
                      <a:pt x="160979" y="13514"/>
                    </a:lnTo>
                    <a:lnTo>
                      <a:pt x="160861" y="12963"/>
                    </a:lnTo>
                    <a:lnTo>
                      <a:pt x="160664" y="12450"/>
                    </a:lnTo>
                    <a:lnTo>
                      <a:pt x="160506" y="11938"/>
                    </a:lnTo>
                    <a:lnTo>
                      <a:pt x="160073" y="10953"/>
                    </a:lnTo>
                    <a:lnTo>
                      <a:pt x="159561" y="10008"/>
                    </a:lnTo>
                    <a:lnTo>
                      <a:pt x="158970" y="9102"/>
                    </a:lnTo>
                    <a:lnTo>
                      <a:pt x="158300" y="8274"/>
                    </a:lnTo>
                    <a:lnTo>
                      <a:pt x="157591" y="7486"/>
                    </a:lnTo>
                    <a:lnTo>
                      <a:pt x="156764" y="6777"/>
                    </a:lnTo>
                    <a:lnTo>
                      <a:pt x="155936" y="6147"/>
                    </a:lnTo>
                    <a:lnTo>
                      <a:pt x="155030" y="5556"/>
                    </a:lnTo>
                    <a:lnTo>
                      <a:pt x="154518" y="5280"/>
                    </a:lnTo>
                    <a:lnTo>
                      <a:pt x="154045" y="5044"/>
                    </a:lnTo>
                    <a:lnTo>
                      <a:pt x="153533" y="4847"/>
                    </a:lnTo>
                    <a:lnTo>
                      <a:pt x="153021" y="4650"/>
                    </a:lnTo>
                    <a:lnTo>
                      <a:pt x="152509" y="4492"/>
                    </a:lnTo>
                    <a:lnTo>
                      <a:pt x="151957" y="4335"/>
                    </a:lnTo>
                    <a:lnTo>
                      <a:pt x="151445" y="4177"/>
                    </a:lnTo>
                    <a:lnTo>
                      <a:pt x="150893" y="4098"/>
                    </a:lnTo>
                    <a:lnTo>
                      <a:pt x="150893" y="4098"/>
                    </a:lnTo>
                    <a:lnTo>
                      <a:pt x="147781" y="3586"/>
                    </a:lnTo>
                    <a:lnTo>
                      <a:pt x="144550" y="3153"/>
                    </a:lnTo>
                    <a:lnTo>
                      <a:pt x="141280" y="2719"/>
                    </a:lnTo>
                    <a:lnTo>
                      <a:pt x="137892" y="2325"/>
                    </a:lnTo>
                    <a:lnTo>
                      <a:pt x="134425" y="1931"/>
                    </a:lnTo>
                    <a:lnTo>
                      <a:pt x="130879" y="1616"/>
                    </a:lnTo>
                    <a:lnTo>
                      <a:pt x="127255" y="1301"/>
                    </a:lnTo>
                    <a:lnTo>
                      <a:pt x="123551" y="1025"/>
                    </a:lnTo>
                    <a:lnTo>
                      <a:pt x="119730" y="789"/>
                    </a:lnTo>
                    <a:lnTo>
                      <a:pt x="115830" y="592"/>
                    </a:lnTo>
                    <a:lnTo>
                      <a:pt x="111890" y="395"/>
                    </a:lnTo>
                    <a:lnTo>
                      <a:pt x="107832" y="277"/>
                    </a:lnTo>
                    <a:lnTo>
                      <a:pt x="103695" y="159"/>
                    </a:lnTo>
                    <a:lnTo>
                      <a:pt x="99480" y="80"/>
                    </a:lnTo>
                    <a:lnTo>
                      <a:pt x="95225" y="40"/>
                    </a:lnTo>
                    <a:lnTo>
                      <a:pt x="90852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61" name="Google Shape;3537;p41">
              <a:extLst>
                <a:ext uri="{FF2B5EF4-FFF2-40B4-BE49-F238E27FC236}">
                  <a16:creationId xmlns:a16="http://schemas.microsoft.com/office/drawing/2014/main" id="{EAAA7695-E78C-88A9-9185-C0C72E1993AA}"/>
                </a:ext>
              </a:extLst>
            </p:cNvPr>
            <p:cNvSpPr txBox="1">
              <a:spLocks/>
            </p:cNvSpPr>
            <p:nvPr/>
          </p:nvSpPr>
          <p:spPr>
            <a:xfrm>
              <a:off x="-12317" y="555000"/>
              <a:ext cx="9773522" cy="43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000" b="0" i="0" u="none" strike="noStrike" cap="none">
                  <a:solidFill>
                    <a:schemeClr val="lt1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9pPr>
            </a:lstStyle>
            <a:p>
              <a:pPr defTabSz="1219170">
                <a:buClr>
                  <a:srgbClr val="FFFFFF"/>
                </a:buClr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51363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Fredoka One"/>
                </a:rPr>
                <a:t>2. 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Tim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có</a:t>
              </a:r>
              <a:r>
                <a:rPr kumimoji="0" lang="en-US" sz="5400" b="0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0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chức</a:t>
              </a:r>
              <a:r>
                <a:rPr kumimoji="0" lang="en-US" sz="5400" b="0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0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năng</a:t>
              </a:r>
              <a:r>
                <a:rPr kumimoji="0" lang="en-US" sz="5400" b="0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0" i="0" u="none" strike="noStrike" kern="1200" cap="none" spc="0" normalizeH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gì</a:t>
              </a:r>
              <a:r>
                <a:rPr kumimoji="0" lang="en-US" sz="5400" b="0" i="0" u="none" strike="noStrike" kern="1200" cap="none" spc="0" normalizeH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  <a:endParaRPr kumimoji="0" lang="vi-VN" sz="54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200"/>
                <a:buFont typeface="Fredoka One"/>
                <a:buNone/>
                <a:tabLst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513632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Fredoka One"/>
              </a:endParaRPr>
            </a:p>
          </p:txBody>
        </p:sp>
        <p:pic>
          <p:nvPicPr>
            <p:cNvPr id="66" name="Picture 65">
              <a:hlinkClick r:id="rId11" action="ppaction://hlinksldjump"/>
              <a:extLst>
                <a:ext uri="{FF2B5EF4-FFF2-40B4-BE49-F238E27FC236}">
                  <a16:creationId xmlns:a16="http://schemas.microsoft.com/office/drawing/2014/main" id="{6555AA5A-D002-210E-9208-DA63047DC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5" r="4005"/>
            <a:stretch/>
          </p:blipFill>
          <p:spPr>
            <a:xfrm rot="21208351" flipH="1">
              <a:off x="243164" y="19681"/>
              <a:ext cx="1672414" cy="1818025"/>
            </a:xfrm>
            <a:prstGeom prst="rect">
              <a:avLst/>
            </a:prstGeom>
          </p:spPr>
        </p:pic>
      </p:grpSp>
      <p:sp>
        <p:nvSpPr>
          <p:cNvPr id="86" name="Google Shape;118;p4">
            <a:extLst>
              <a:ext uri="{FF2B5EF4-FFF2-40B4-BE49-F238E27FC236}">
                <a16:creationId xmlns:a16="http://schemas.microsoft.com/office/drawing/2014/main" id="{269D10BF-52C3-DD7B-F75E-5B3364A15EAF}"/>
              </a:ext>
            </a:extLst>
          </p:cNvPr>
          <p:cNvSpPr/>
          <p:nvPr/>
        </p:nvSpPr>
        <p:spPr>
          <a:xfrm rot="20682741">
            <a:off x="5790427" y="2469729"/>
            <a:ext cx="1574932" cy="1355397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8" name="Google Shape;118;p4">
            <a:extLst>
              <a:ext uri="{FF2B5EF4-FFF2-40B4-BE49-F238E27FC236}">
                <a16:creationId xmlns:a16="http://schemas.microsoft.com/office/drawing/2014/main" id="{C9F58A0F-8C66-F4F4-4B78-6E39D172BE4E}"/>
              </a:ext>
            </a:extLst>
          </p:cNvPr>
          <p:cNvSpPr/>
          <p:nvPr/>
        </p:nvSpPr>
        <p:spPr>
          <a:xfrm rot="20682741">
            <a:off x="11123871" y="4644343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6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9" name="Google Shape;118;p4">
            <a:extLst>
              <a:ext uri="{FF2B5EF4-FFF2-40B4-BE49-F238E27FC236}">
                <a16:creationId xmlns:a16="http://schemas.microsoft.com/office/drawing/2014/main" id="{158B543B-3F34-70AC-077D-975E2061206E}"/>
              </a:ext>
            </a:extLst>
          </p:cNvPr>
          <p:cNvSpPr/>
          <p:nvPr/>
        </p:nvSpPr>
        <p:spPr>
          <a:xfrm rot="20682741">
            <a:off x="11205034" y="2336153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6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8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E2717C9-DC37-9E6F-0FAA-528F43A9E2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040331" y="6316133"/>
            <a:ext cx="541867" cy="541867"/>
          </a:xfrm>
          <a:prstGeom prst="rect">
            <a:avLst/>
          </a:prstGeom>
        </p:spPr>
      </p:pic>
      <p:pic>
        <p:nvPicPr>
          <p:cNvPr id="63" name="Picture 62">
            <a:hlinkClick r:id="rId11" action="ppaction://hlinksldjump"/>
            <a:extLst>
              <a:ext uri="{FF2B5EF4-FFF2-40B4-BE49-F238E27FC236}">
                <a16:creationId xmlns:a16="http://schemas.microsoft.com/office/drawing/2014/main" id="{BE630B10-C784-1548-BBDE-322FE957EEA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r="6795"/>
          <a:stretch/>
        </p:blipFill>
        <p:spPr>
          <a:xfrm rot="928165">
            <a:off x="5206605" y="3412629"/>
            <a:ext cx="2550781" cy="29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28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42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86" grpId="0" animBg="1"/>
      <p:bldP spid="88" grpId="0" animBg="1"/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A023E6D-B049-ACA0-E973-73D06CC416F0}"/>
              </a:ext>
            </a:extLst>
          </p:cNvPr>
          <p:cNvGrpSpPr/>
          <p:nvPr/>
        </p:nvGrpSpPr>
        <p:grpSpPr>
          <a:xfrm>
            <a:off x="0" y="-383040"/>
            <a:ext cx="11786855" cy="2424034"/>
            <a:chOff x="28076" y="-182588"/>
            <a:chExt cx="8840141" cy="1818025"/>
          </a:xfrm>
        </p:grpSpPr>
        <p:grpSp>
          <p:nvGrpSpPr>
            <p:cNvPr id="15" name="Google Shape;3579;p43">
              <a:extLst>
                <a:ext uri="{FF2B5EF4-FFF2-40B4-BE49-F238E27FC236}">
                  <a16:creationId xmlns:a16="http://schemas.microsoft.com/office/drawing/2014/main" id="{E21ED265-735A-6F49-7E70-97082C546DF2}"/>
                </a:ext>
              </a:extLst>
            </p:cNvPr>
            <p:cNvGrpSpPr/>
            <p:nvPr/>
          </p:nvGrpSpPr>
          <p:grpSpPr>
            <a:xfrm>
              <a:off x="646746" y="192450"/>
              <a:ext cx="8221471" cy="1336219"/>
              <a:chOff x="3374500" y="2400975"/>
              <a:chExt cx="2395004" cy="1696203"/>
            </a:xfrm>
          </p:grpSpPr>
          <p:sp>
            <p:nvSpPr>
              <p:cNvPr id="16" name="Google Shape;3580;p43">
                <a:extLst>
                  <a:ext uri="{FF2B5EF4-FFF2-40B4-BE49-F238E27FC236}">
                    <a16:creationId xmlns:a16="http://schemas.microsoft.com/office/drawing/2014/main" id="{E3234B8D-54C0-C413-90FE-CD58EC1E7EB0}"/>
                  </a:ext>
                </a:extLst>
              </p:cNvPr>
              <p:cNvSpPr/>
              <p:nvPr/>
            </p:nvSpPr>
            <p:spPr>
              <a:xfrm rot="10800000">
                <a:off x="3374500" y="2400975"/>
                <a:ext cx="2395004" cy="1696203"/>
              </a:xfrm>
              <a:custGeom>
                <a:avLst/>
                <a:gdLst/>
                <a:ahLst/>
                <a:cxnLst/>
                <a:rect l="l" t="t" r="r" b="b"/>
                <a:pathLst>
                  <a:path w="170001" h="120399" extrusionOk="0">
                    <a:moveTo>
                      <a:pt x="93411" y="0"/>
                    </a:moveTo>
                    <a:lnTo>
                      <a:pt x="88487" y="39"/>
                    </a:lnTo>
                    <a:lnTo>
                      <a:pt x="83601" y="118"/>
                    </a:lnTo>
                    <a:lnTo>
                      <a:pt x="78756" y="197"/>
                    </a:lnTo>
                    <a:lnTo>
                      <a:pt x="73949" y="355"/>
                    </a:lnTo>
                    <a:lnTo>
                      <a:pt x="69221" y="512"/>
                    </a:lnTo>
                    <a:lnTo>
                      <a:pt x="64572" y="709"/>
                    </a:lnTo>
                    <a:lnTo>
                      <a:pt x="60002" y="906"/>
                    </a:lnTo>
                    <a:lnTo>
                      <a:pt x="55511" y="1143"/>
                    </a:lnTo>
                    <a:lnTo>
                      <a:pt x="51138" y="1379"/>
                    </a:lnTo>
                    <a:lnTo>
                      <a:pt x="42746" y="1930"/>
                    </a:lnTo>
                    <a:lnTo>
                      <a:pt x="34867" y="2482"/>
                    </a:lnTo>
                    <a:lnTo>
                      <a:pt x="27578" y="3112"/>
                    </a:lnTo>
                    <a:lnTo>
                      <a:pt x="20999" y="3664"/>
                    </a:lnTo>
                    <a:lnTo>
                      <a:pt x="15207" y="4255"/>
                    </a:lnTo>
                    <a:lnTo>
                      <a:pt x="14419" y="4334"/>
                    </a:lnTo>
                    <a:lnTo>
                      <a:pt x="13632" y="4452"/>
                    </a:lnTo>
                    <a:lnTo>
                      <a:pt x="12844" y="4649"/>
                    </a:lnTo>
                    <a:lnTo>
                      <a:pt x="12095" y="4846"/>
                    </a:lnTo>
                    <a:lnTo>
                      <a:pt x="11346" y="5082"/>
                    </a:lnTo>
                    <a:lnTo>
                      <a:pt x="10637" y="5358"/>
                    </a:lnTo>
                    <a:lnTo>
                      <a:pt x="9928" y="5634"/>
                    </a:lnTo>
                    <a:lnTo>
                      <a:pt x="9219" y="5988"/>
                    </a:lnTo>
                    <a:lnTo>
                      <a:pt x="8549" y="6343"/>
                    </a:lnTo>
                    <a:lnTo>
                      <a:pt x="7919" y="6737"/>
                    </a:lnTo>
                    <a:lnTo>
                      <a:pt x="7289" y="7131"/>
                    </a:lnTo>
                    <a:lnTo>
                      <a:pt x="6658" y="7604"/>
                    </a:lnTo>
                    <a:lnTo>
                      <a:pt x="6067" y="8076"/>
                    </a:lnTo>
                    <a:lnTo>
                      <a:pt x="5516" y="8549"/>
                    </a:lnTo>
                    <a:lnTo>
                      <a:pt x="4964" y="9061"/>
                    </a:lnTo>
                    <a:lnTo>
                      <a:pt x="4452" y="9613"/>
                    </a:lnTo>
                    <a:lnTo>
                      <a:pt x="3940" y="10165"/>
                    </a:lnTo>
                    <a:lnTo>
                      <a:pt x="3467" y="10755"/>
                    </a:lnTo>
                    <a:lnTo>
                      <a:pt x="3034" y="11386"/>
                    </a:lnTo>
                    <a:lnTo>
                      <a:pt x="2600" y="12016"/>
                    </a:lnTo>
                    <a:lnTo>
                      <a:pt x="2206" y="12647"/>
                    </a:lnTo>
                    <a:lnTo>
                      <a:pt x="1852" y="13316"/>
                    </a:lnTo>
                    <a:lnTo>
                      <a:pt x="1537" y="13986"/>
                    </a:lnTo>
                    <a:lnTo>
                      <a:pt x="1221" y="14695"/>
                    </a:lnTo>
                    <a:lnTo>
                      <a:pt x="946" y="15404"/>
                    </a:lnTo>
                    <a:lnTo>
                      <a:pt x="709" y="16153"/>
                    </a:lnTo>
                    <a:lnTo>
                      <a:pt x="512" y="16901"/>
                    </a:lnTo>
                    <a:lnTo>
                      <a:pt x="355" y="17650"/>
                    </a:lnTo>
                    <a:lnTo>
                      <a:pt x="197" y="18438"/>
                    </a:lnTo>
                    <a:lnTo>
                      <a:pt x="118" y="19187"/>
                    </a:lnTo>
                    <a:lnTo>
                      <a:pt x="39" y="19974"/>
                    </a:lnTo>
                    <a:lnTo>
                      <a:pt x="0" y="20802"/>
                    </a:lnTo>
                    <a:lnTo>
                      <a:pt x="0" y="26908"/>
                    </a:lnTo>
                    <a:lnTo>
                      <a:pt x="39" y="32976"/>
                    </a:lnTo>
                    <a:lnTo>
                      <a:pt x="197" y="39043"/>
                    </a:lnTo>
                    <a:lnTo>
                      <a:pt x="394" y="45031"/>
                    </a:lnTo>
                    <a:lnTo>
                      <a:pt x="670" y="50941"/>
                    </a:lnTo>
                    <a:lnTo>
                      <a:pt x="1024" y="56772"/>
                    </a:lnTo>
                    <a:lnTo>
                      <a:pt x="1418" y="62445"/>
                    </a:lnTo>
                    <a:lnTo>
                      <a:pt x="1812" y="68000"/>
                    </a:lnTo>
                    <a:lnTo>
                      <a:pt x="2285" y="73358"/>
                    </a:lnTo>
                    <a:lnTo>
                      <a:pt x="2758" y="78519"/>
                    </a:lnTo>
                    <a:lnTo>
                      <a:pt x="3270" y="83483"/>
                    </a:lnTo>
                    <a:lnTo>
                      <a:pt x="3782" y="88171"/>
                    </a:lnTo>
                    <a:lnTo>
                      <a:pt x="4294" y="92623"/>
                    </a:lnTo>
                    <a:lnTo>
                      <a:pt x="4806" y="96799"/>
                    </a:lnTo>
                    <a:lnTo>
                      <a:pt x="5752" y="104167"/>
                    </a:lnTo>
                    <a:lnTo>
                      <a:pt x="5870" y="104915"/>
                    </a:lnTo>
                    <a:lnTo>
                      <a:pt x="6028" y="105664"/>
                    </a:lnTo>
                    <a:lnTo>
                      <a:pt x="6225" y="106373"/>
                    </a:lnTo>
                    <a:lnTo>
                      <a:pt x="6422" y="107082"/>
                    </a:lnTo>
                    <a:lnTo>
                      <a:pt x="6658" y="107752"/>
                    </a:lnTo>
                    <a:lnTo>
                      <a:pt x="6934" y="108422"/>
                    </a:lnTo>
                    <a:lnTo>
                      <a:pt x="7210" y="109091"/>
                    </a:lnTo>
                    <a:lnTo>
                      <a:pt x="7525" y="109722"/>
                    </a:lnTo>
                    <a:lnTo>
                      <a:pt x="7879" y="110352"/>
                    </a:lnTo>
                    <a:lnTo>
                      <a:pt x="8273" y="110982"/>
                    </a:lnTo>
                    <a:lnTo>
                      <a:pt x="8667" y="111573"/>
                    </a:lnTo>
                    <a:lnTo>
                      <a:pt x="9061" y="112164"/>
                    </a:lnTo>
                    <a:lnTo>
                      <a:pt x="9534" y="112716"/>
                    </a:lnTo>
                    <a:lnTo>
                      <a:pt x="9968" y="113228"/>
                    </a:lnTo>
                    <a:lnTo>
                      <a:pt x="10480" y="113740"/>
                    </a:lnTo>
                    <a:lnTo>
                      <a:pt x="10992" y="114252"/>
                    </a:lnTo>
                    <a:lnTo>
                      <a:pt x="11504" y="114725"/>
                    </a:lnTo>
                    <a:lnTo>
                      <a:pt x="12056" y="115158"/>
                    </a:lnTo>
                    <a:lnTo>
                      <a:pt x="12647" y="115592"/>
                    </a:lnTo>
                    <a:lnTo>
                      <a:pt x="13238" y="116025"/>
                    </a:lnTo>
                    <a:lnTo>
                      <a:pt x="13829" y="116380"/>
                    </a:lnTo>
                    <a:lnTo>
                      <a:pt x="14459" y="116734"/>
                    </a:lnTo>
                    <a:lnTo>
                      <a:pt x="15089" y="117050"/>
                    </a:lnTo>
                    <a:lnTo>
                      <a:pt x="15720" y="117365"/>
                    </a:lnTo>
                    <a:lnTo>
                      <a:pt x="16389" y="117640"/>
                    </a:lnTo>
                    <a:lnTo>
                      <a:pt x="17059" y="117877"/>
                    </a:lnTo>
                    <a:lnTo>
                      <a:pt x="17768" y="118113"/>
                    </a:lnTo>
                    <a:lnTo>
                      <a:pt x="18477" y="118271"/>
                    </a:lnTo>
                    <a:lnTo>
                      <a:pt x="19187" y="118428"/>
                    </a:lnTo>
                    <a:lnTo>
                      <a:pt x="19935" y="118547"/>
                    </a:lnTo>
                    <a:lnTo>
                      <a:pt x="20644" y="118665"/>
                    </a:lnTo>
                    <a:lnTo>
                      <a:pt x="21393" y="118704"/>
                    </a:lnTo>
                    <a:lnTo>
                      <a:pt x="26239" y="118980"/>
                    </a:lnTo>
                    <a:lnTo>
                      <a:pt x="31085" y="119256"/>
                    </a:lnTo>
                    <a:lnTo>
                      <a:pt x="35931" y="119453"/>
                    </a:lnTo>
                    <a:lnTo>
                      <a:pt x="40776" y="119650"/>
                    </a:lnTo>
                    <a:lnTo>
                      <a:pt x="45622" y="119807"/>
                    </a:lnTo>
                    <a:lnTo>
                      <a:pt x="50429" y="119965"/>
                    </a:lnTo>
                    <a:lnTo>
                      <a:pt x="60002" y="120201"/>
                    </a:lnTo>
                    <a:lnTo>
                      <a:pt x="69418" y="120319"/>
                    </a:lnTo>
                    <a:lnTo>
                      <a:pt x="78677" y="120398"/>
                    </a:lnTo>
                    <a:lnTo>
                      <a:pt x="87699" y="120359"/>
                    </a:lnTo>
                    <a:lnTo>
                      <a:pt x="96445" y="120280"/>
                    </a:lnTo>
                    <a:lnTo>
                      <a:pt x="104876" y="120162"/>
                    </a:lnTo>
                    <a:lnTo>
                      <a:pt x="112953" y="120004"/>
                    </a:lnTo>
                    <a:lnTo>
                      <a:pt x="120635" y="119807"/>
                    </a:lnTo>
                    <a:lnTo>
                      <a:pt x="127845" y="119610"/>
                    </a:lnTo>
                    <a:lnTo>
                      <a:pt x="134582" y="119335"/>
                    </a:lnTo>
                    <a:lnTo>
                      <a:pt x="140807" y="119098"/>
                    </a:lnTo>
                    <a:lnTo>
                      <a:pt x="151405" y="118625"/>
                    </a:lnTo>
                    <a:lnTo>
                      <a:pt x="152193" y="118547"/>
                    </a:lnTo>
                    <a:lnTo>
                      <a:pt x="152980" y="118468"/>
                    </a:lnTo>
                    <a:lnTo>
                      <a:pt x="153729" y="118350"/>
                    </a:lnTo>
                    <a:lnTo>
                      <a:pt x="154478" y="118153"/>
                    </a:lnTo>
                    <a:lnTo>
                      <a:pt x="155187" y="117995"/>
                    </a:lnTo>
                    <a:lnTo>
                      <a:pt x="155935" y="117759"/>
                    </a:lnTo>
                    <a:lnTo>
                      <a:pt x="156644" y="117483"/>
                    </a:lnTo>
                    <a:lnTo>
                      <a:pt x="157314" y="117207"/>
                    </a:lnTo>
                    <a:lnTo>
                      <a:pt x="157984" y="116892"/>
                    </a:lnTo>
                    <a:lnTo>
                      <a:pt x="158654" y="116537"/>
                    </a:lnTo>
                    <a:lnTo>
                      <a:pt x="159323" y="116183"/>
                    </a:lnTo>
                    <a:lnTo>
                      <a:pt x="159914" y="115789"/>
                    </a:lnTo>
                    <a:lnTo>
                      <a:pt x="160545" y="115355"/>
                    </a:lnTo>
                    <a:lnTo>
                      <a:pt x="161136" y="114922"/>
                    </a:lnTo>
                    <a:lnTo>
                      <a:pt x="161687" y="114449"/>
                    </a:lnTo>
                    <a:lnTo>
                      <a:pt x="162239" y="113937"/>
                    </a:lnTo>
                    <a:lnTo>
                      <a:pt x="162751" y="113425"/>
                    </a:lnTo>
                    <a:lnTo>
                      <a:pt x="163263" y="112873"/>
                    </a:lnTo>
                    <a:lnTo>
                      <a:pt x="163736" y="112322"/>
                    </a:lnTo>
                    <a:lnTo>
                      <a:pt x="164169" y="111731"/>
                    </a:lnTo>
                    <a:lnTo>
                      <a:pt x="164603" y="111101"/>
                    </a:lnTo>
                    <a:lnTo>
                      <a:pt x="164997" y="110470"/>
                    </a:lnTo>
                    <a:lnTo>
                      <a:pt x="165351" y="109840"/>
                    </a:lnTo>
                    <a:lnTo>
                      <a:pt x="165706" y="109170"/>
                    </a:lnTo>
                    <a:lnTo>
                      <a:pt x="166021" y="108500"/>
                    </a:lnTo>
                    <a:lnTo>
                      <a:pt x="166297" y="107791"/>
                    </a:lnTo>
                    <a:lnTo>
                      <a:pt x="166573" y="107082"/>
                    </a:lnTo>
                    <a:lnTo>
                      <a:pt x="166770" y="106373"/>
                    </a:lnTo>
                    <a:lnTo>
                      <a:pt x="166967" y="105624"/>
                    </a:lnTo>
                    <a:lnTo>
                      <a:pt x="167124" y="104876"/>
                    </a:lnTo>
                    <a:lnTo>
                      <a:pt x="167242" y="104088"/>
                    </a:lnTo>
                    <a:lnTo>
                      <a:pt x="167321" y="103339"/>
                    </a:lnTo>
                    <a:lnTo>
                      <a:pt x="167833" y="97548"/>
                    </a:lnTo>
                    <a:lnTo>
                      <a:pt x="168267" y="91678"/>
                    </a:lnTo>
                    <a:lnTo>
                      <a:pt x="168661" y="85847"/>
                    </a:lnTo>
                    <a:lnTo>
                      <a:pt x="168976" y="79977"/>
                    </a:lnTo>
                    <a:lnTo>
                      <a:pt x="169252" y="74185"/>
                    </a:lnTo>
                    <a:lnTo>
                      <a:pt x="169449" y="68433"/>
                    </a:lnTo>
                    <a:lnTo>
                      <a:pt x="169646" y="62760"/>
                    </a:lnTo>
                    <a:lnTo>
                      <a:pt x="169764" y="57244"/>
                    </a:lnTo>
                    <a:lnTo>
                      <a:pt x="169882" y="51847"/>
                    </a:lnTo>
                    <a:lnTo>
                      <a:pt x="169921" y="46607"/>
                    </a:lnTo>
                    <a:lnTo>
                      <a:pt x="169961" y="41604"/>
                    </a:lnTo>
                    <a:lnTo>
                      <a:pt x="170000" y="36797"/>
                    </a:lnTo>
                    <a:lnTo>
                      <a:pt x="169961" y="28012"/>
                    </a:lnTo>
                    <a:lnTo>
                      <a:pt x="169843" y="20447"/>
                    </a:lnTo>
                    <a:lnTo>
                      <a:pt x="169843" y="19699"/>
                    </a:lnTo>
                    <a:lnTo>
                      <a:pt x="169764" y="18950"/>
                    </a:lnTo>
                    <a:lnTo>
                      <a:pt x="169685" y="18202"/>
                    </a:lnTo>
                    <a:lnTo>
                      <a:pt x="169527" y="17492"/>
                    </a:lnTo>
                    <a:lnTo>
                      <a:pt x="169370" y="16783"/>
                    </a:lnTo>
                    <a:lnTo>
                      <a:pt x="169212" y="16074"/>
                    </a:lnTo>
                    <a:lnTo>
                      <a:pt x="168976" y="15365"/>
                    </a:lnTo>
                    <a:lnTo>
                      <a:pt x="168739" y="14695"/>
                    </a:lnTo>
                    <a:lnTo>
                      <a:pt x="168464" y="14025"/>
                    </a:lnTo>
                    <a:lnTo>
                      <a:pt x="168148" y="13356"/>
                    </a:lnTo>
                    <a:lnTo>
                      <a:pt x="167833" y="12725"/>
                    </a:lnTo>
                    <a:lnTo>
                      <a:pt x="167479" y="12095"/>
                    </a:lnTo>
                    <a:lnTo>
                      <a:pt x="167085" y="11465"/>
                    </a:lnTo>
                    <a:lnTo>
                      <a:pt x="166691" y="10874"/>
                    </a:lnTo>
                    <a:lnTo>
                      <a:pt x="166257" y="10322"/>
                    </a:lnTo>
                    <a:lnTo>
                      <a:pt x="165785" y="9771"/>
                    </a:lnTo>
                    <a:lnTo>
                      <a:pt x="165312" y="9219"/>
                    </a:lnTo>
                    <a:lnTo>
                      <a:pt x="164800" y="8707"/>
                    </a:lnTo>
                    <a:lnTo>
                      <a:pt x="164288" y="8234"/>
                    </a:lnTo>
                    <a:lnTo>
                      <a:pt x="163736" y="7761"/>
                    </a:lnTo>
                    <a:lnTo>
                      <a:pt x="163184" y="7289"/>
                    </a:lnTo>
                    <a:lnTo>
                      <a:pt x="162593" y="6895"/>
                    </a:lnTo>
                    <a:lnTo>
                      <a:pt x="162002" y="6461"/>
                    </a:lnTo>
                    <a:lnTo>
                      <a:pt x="161372" y="6107"/>
                    </a:lnTo>
                    <a:lnTo>
                      <a:pt x="160742" y="5752"/>
                    </a:lnTo>
                    <a:lnTo>
                      <a:pt x="160072" y="5437"/>
                    </a:lnTo>
                    <a:lnTo>
                      <a:pt x="159402" y="5161"/>
                    </a:lnTo>
                    <a:lnTo>
                      <a:pt x="158732" y="4885"/>
                    </a:lnTo>
                    <a:lnTo>
                      <a:pt x="158023" y="4649"/>
                    </a:lnTo>
                    <a:lnTo>
                      <a:pt x="157314" y="4452"/>
                    </a:lnTo>
                    <a:lnTo>
                      <a:pt x="156566" y="4294"/>
                    </a:lnTo>
                    <a:lnTo>
                      <a:pt x="155817" y="4137"/>
                    </a:lnTo>
                    <a:lnTo>
                      <a:pt x="151405" y="3428"/>
                    </a:lnTo>
                    <a:lnTo>
                      <a:pt x="146834" y="2837"/>
                    </a:lnTo>
                    <a:lnTo>
                      <a:pt x="142225" y="2285"/>
                    </a:lnTo>
                    <a:lnTo>
                      <a:pt x="137537" y="1812"/>
                    </a:lnTo>
                    <a:lnTo>
                      <a:pt x="132770" y="1379"/>
                    </a:lnTo>
                    <a:lnTo>
                      <a:pt x="127924" y="1024"/>
                    </a:lnTo>
                    <a:lnTo>
                      <a:pt x="123078" y="709"/>
                    </a:lnTo>
                    <a:lnTo>
                      <a:pt x="118153" y="473"/>
                    </a:lnTo>
                    <a:lnTo>
                      <a:pt x="113228" y="276"/>
                    </a:lnTo>
                    <a:lnTo>
                      <a:pt x="108264" y="158"/>
                    </a:lnTo>
                    <a:lnTo>
                      <a:pt x="103300" y="39"/>
                    </a:lnTo>
                    <a:lnTo>
                      <a:pt x="9833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22B2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" name="Google Shape;3581;p43">
                <a:extLst>
                  <a:ext uri="{FF2B5EF4-FFF2-40B4-BE49-F238E27FC236}">
                    <a16:creationId xmlns:a16="http://schemas.microsoft.com/office/drawing/2014/main" id="{39CC1EDF-03DE-12D5-162D-2E1D5A099F2A}"/>
                  </a:ext>
                </a:extLst>
              </p:cNvPr>
              <p:cNvSpPr/>
              <p:nvPr/>
            </p:nvSpPr>
            <p:spPr>
              <a:xfrm rot="10800000">
                <a:off x="3448299" y="2416583"/>
                <a:ext cx="2247815" cy="1557233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extrusionOk="0">
                    <a:moveTo>
                      <a:pt x="90852" y="1"/>
                    </a:moveTo>
                    <a:lnTo>
                      <a:pt x="84784" y="40"/>
                    </a:lnTo>
                    <a:lnTo>
                      <a:pt x="78796" y="119"/>
                    </a:lnTo>
                    <a:lnTo>
                      <a:pt x="72847" y="277"/>
                    </a:lnTo>
                    <a:lnTo>
                      <a:pt x="67016" y="434"/>
                    </a:lnTo>
                    <a:lnTo>
                      <a:pt x="61264" y="671"/>
                    </a:lnTo>
                    <a:lnTo>
                      <a:pt x="55670" y="946"/>
                    </a:lnTo>
                    <a:lnTo>
                      <a:pt x="50193" y="1222"/>
                    </a:lnTo>
                    <a:lnTo>
                      <a:pt x="44914" y="1537"/>
                    </a:lnTo>
                    <a:lnTo>
                      <a:pt x="39832" y="1853"/>
                    </a:lnTo>
                    <a:lnTo>
                      <a:pt x="34947" y="2207"/>
                    </a:lnTo>
                    <a:lnTo>
                      <a:pt x="25924" y="2916"/>
                    </a:lnTo>
                    <a:lnTo>
                      <a:pt x="18006" y="3586"/>
                    </a:lnTo>
                    <a:lnTo>
                      <a:pt x="11347" y="4216"/>
                    </a:lnTo>
                    <a:lnTo>
                      <a:pt x="10678" y="4335"/>
                    </a:lnTo>
                    <a:lnTo>
                      <a:pt x="9968" y="4453"/>
                    </a:lnTo>
                    <a:lnTo>
                      <a:pt x="9299" y="4610"/>
                    </a:lnTo>
                    <a:lnTo>
                      <a:pt x="8668" y="4807"/>
                    </a:lnTo>
                    <a:lnTo>
                      <a:pt x="7999" y="5044"/>
                    </a:lnTo>
                    <a:lnTo>
                      <a:pt x="7408" y="5280"/>
                    </a:lnTo>
                    <a:lnTo>
                      <a:pt x="6777" y="5595"/>
                    </a:lnTo>
                    <a:lnTo>
                      <a:pt x="6186" y="5911"/>
                    </a:lnTo>
                    <a:lnTo>
                      <a:pt x="5714" y="6226"/>
                    </a:lnTo>
                    <a:lnTo>
                      <a:pt x="5201" y="6580"/>
                    </a:lnTo>
                    <a:lnTo>
                      <a:pt x="4729" y="6935"/>
                    </a:lnTo>
                    <a:lnTo>
                      <a:pt x="4295" y="7329"/>
                    </a:lnTo>
                    <a:lnTo>
                      <a:pt x="3862" y="7723"/>
                    </a:lnTo>
                    <a:lnTo>
                      <a:pt x="3429" y="8156"/>
                    </a:lnTo>
                    <a:lnTo>
                      <a:pt x="3035" y="8590"/>
                    </a:lnTo>
                    <a:lnTo>
                      <a:pt x="2641" y="9023"/>
                    </a:lnTo>
                    <a:lnTo>
                      <a:pt x="2286" y="9535"/>
                    </a:lnTo>
                    <a:lnTo>
                      <a:pt x="1971" y="10008"/>
                    </a:lnTo>
                    <a:lnTo>
                      <a:pt x="1656" y="10520"/>
                    </a:lnTo>
                    <a:lnTo>
                      <a:pt x="1380" y="11032"/>
                    </a:lnTo>
                    <a:lnTo>
                      <a:pt x="1143" y="11584"/>
                    </a:lnTo>
                    <a:lnTo>
                      <a:pt x="907" y="12135"/>
                    </a:lnTo>
                    <a:lnTo>
                      <a:pt x="671" y="12687"/>
                    </a:lnTo>
                    <a:lnTo>
                      <a:pt x="513" y="13278"/>
                    </a:lnTo>
                    <a:lnTo>
                      <a:pt x="316" y="14066"/>
                    </a:lnTo>
                    <a:lnTo>
                      <a:pt x="159" y="14893"/>
                    </a:lnTo>
                    <a:lnTo>
                      <a:pt x="80" y="15720"/>
                    </a:lnTo>
                    <a:lnTo>
                      <a:pt x="40" y="16587"/>
                    </a:lnTo>
                    <a:lnTo>
                      <a:pt x="1" y="19660"/>
                    </a:lnTo>
                    <a:lnTo>
                      <a:pt x="1" y="22694"/>
                    </a:lnTo>
                    <a:lnTo>
                      <a:pt x="40" y="28800"/>
                    </a:lnTo>
                    <a:lnTo>
                      <a:pt x="198" y="34868"/>
                    </a:lnTo>
                    <a:lnTo>
                      <a:pt x="434" y="40895"/>
                    </a:lnTo>
                    <a:lnTo>
                      <a:pt x="710" y="46844"/>
                    </a:lnTo>
                    <a:lnTo>
                      <a:pt x="1065" y="52636"/>
                    </a:lnTo>
                    <a:lnTo>
                      <a:pt x="1419" y="58348"/>
                    </a:lnTo>
                    <a:lnTo>
                      <a:pt x="1853" y="63864"/>
                    </a:lnTo>
                    <a:lnTo>
                      <a:pt x="2325" y="69183"/>
                    </a:lnTo>
                    <a:lnTo>
                      <a:pt x="2798" y="74344"/>
                    </a:lnTo>
                    <a:lnTo>
                      <a:pt x="3310" y="79229"/>
                    </a:lnTo>
                    <a:lnTo>
                      <a:pt x="3822" y="83878"/>
                    </a:lnTo>
                    <a:lnTo>
                      <a:pt x="4335" y="88212"/>
                    </a:lnTo>
                    <a:lnTo>
                      <a:pt x="4807" y="92270"/>
                    </a:lnTo>
                    <a:lnTo>
                      <a:pt x="5753" y="99361"/>
                    </a:lnTo>
                    <a:lnTo>
                      <a:pt x="5832" y="99913"/>
                    </a:lnTo>
                    <a:lnTo>
                      <a:pt x="5950" y="100464"/>
                    </a:lnTo>
                    <a:lnTo>
                      <a:pt x="6068" y="100976"/>
                    </a:lnTo>
                    <a:lnTo>
                      <a:pt x="6226" y="101488"/>
                    </a:lnTo>
                    <a:lnTo>
                      <a:pt x="6423" y="102040"/>
                    </a:lnTo>
                    <a:lnTo>
                      <a:pt x="6620" y="102513"/>
                    </a:lnTo>
                    <a:lnTo>
                      <a:pt x="7053" y="103498"/>
                    </a:lnTo>
                    <a:lnTo>
                      <a:pt x="7605" y="104443"/>
                    </a:lnTo>
                    <a:lnTo>
                      <a:pt x="8196" y="105310"/>
                    </a:lnTo>
                    <a:lnTo>
                      <a:pt x="8905" y="106098"/>
                    </a:lnTo>
                    <a:lnTo>
                      <a:pt x="9653" y="106886"/>
                    </a:lnTo>
                    <a:lnTo>
                      <a:pt x="10441" y="107556"/>
                    </a:lnTo>
                    <a:lnTo>
                      <a:pt x="11308" y="108186"/>
                    </a:lnTo>
                    <a:lnTo>
                      <a:pt x="12214" y="108738"/>
                    </a:lnTo>
                    <a:lnTo>
                      <a:pt x="13199" y="109210"/>
                    </a:lnTo>
                    <a:lnTo>
                      <a:pt x="14184" y="109565"/>
                    </a:lnTo>
                    <a:lnTo>
                      <a:pt x="14696" y="109762"/>
                    </a:lnTo>
                    <a:lnTo>
                      <a:pt x="15208" y="109880"/>
                    </a:lnTo>
                    <a:lnTo>
                      <a:pt x="15760" y="109998"/>
                    </a:lnTo>
                    <a:lnTo>
                      <a:pt x="16311" y="110077"/>
                    </a:lnTo>
                    <a:lnTo>
                      <a:pt x="16863" y="110156"/>
                    </a:lnTo>
                    <a:lnTo>
                      <a:pt x="17415" y="110195"/>
                    </a:lnTo>
                    <a:lnTo>
                      <a:pt x="24349" y="110589"/>
                    </a:lnTo>
                    <a:lnTo>
                      <a:pt x="31480" y="110944"/>
                    </a:lnTo>
                    <a:lnTo>
                      <a:pt x="38768" y="111220"/>
                    </a:lnTo>
                    <a:lnTo>
                      <a:pt x="46214" y="111456"/>
                    </a:lnTo>
                    <a:lnTo>
                      <a:pt x="53818" y="111614"/>
                    </a:lnTo>
                    <a:lnTo>
                      <a:pt x="61540" y="111771"/>
                    </a:lnTo>
                    <a:lnTo>
                      <a:pt x="69459" y="111850"/>
                    </a:lnTo>
                    <a:lnTo>
                      <a:pt x="77456" y="111850"/>
                    </a:lnTo>
                    <a:lnTo>
                      <a:pt x="88015" y="111811"/>
                    </a:lnTo>
                    <a:lnTo>
                      <a:pt x="98140" y="111692"/>
                    </a:lnTo>
                    <a:lnTo>
                      <a:pt x="107792" y="111535"/>
                    </a:lnTo>
                    <a:lnTo>
                      <a:pt x="116933" y="111298"/>
                    </a:lnTo>
                    <a:lnTo>
                      <a:pt x="125482" y="111023"/>
                    </a:lnTo>
                    <a:lnTo>
                      <a:pt x="133401" y="110707"/>
                    </a:lnTo>
                    <a:lnTo>
                      <a:pt x="140571" y="110392"/>
                    </a:lnTo>
                    <a:lnTo>
                      <a:pt x="146954" y="110077"/>
                    </a:lnTo>
                    <a:lnTo>
                      <a:pt x="147505" y="110038"/>
                    </a:lnTo>
                    <a:lnTo>
                      <a:pt x="148096" y="109998"/>
                    </a:lnTo>
                    <a:lnTo>
                      <a:pt x="148648" y="109880"/>
                    </a:lnTo>
                    <a:lnTo>
                      <a:pt x="149199" y="109762"/>
                    </a:lnTo>
                    <a:lnTo>
                      <a:pt x="149751" y="109604"/>
                    </a:lnTo>
                    <a:lnTo>
                      <a:pt x="150302" y="109447"/>
                    </a:lnTo>
                    <a:lnTo>
                      <a:pt x="150815" y="109250"/>
                    </a:lnTo>
                    <a:lnTo>
                      <a:pt x="151327" y="109053"/>
                    </a:lnTo>
                    <a:lnTo>
                      <a:pt x="151839" y="108816"/>
                    </a:lnTo>
                    <a:lnTo>
                      <a:pt x="152351" y="108541"/>
                    </a:lnTo>
                    <a:lnTo>
                      <a:pt x="152824" y="108265"/>
                    </a:lnTo>
                    <a:lnTo>
                      <a:pt x="153297" y="107989"/>
                    </a:lnTo>
                    <a:lnTo>
                      <a:pt x="153730" y="107674"/>
                    </a:lnTo>
                    <a:lnTo>
                      <a:pt x="154163" y="107319"/>
                    </a:lnTo>
                    <a:lnTo>
                      <a:pt x="154597" y="106965"/>
                    </a:lnTo>
                    <a:lnTo>
                      <a:pt x="154991" y="106610"/>
                    </a:lnTo>
                    <a:lnTo>
                      <a:pt x="155385" y="106216"/>
                    </a:lnTo>
                    <a:lnTo>
                      <a:pt x="155779" y="105783"/>
                    </a:lnTo>
                    <a:lnTo>
                      <a:pt x="156133" y="105389"/>
                    </a:lnTo>
                    <a:lnTo>
                      <a:pt x="156448" y="104916"/>
                    </a:lnTo>
                    <a:lnTo>
                      <a:pt x="156764" y="104483"/>
                    </a:lnTo>
                    <a:lnTo>
                      <a:pt x="157079" y="104010"/>
                    </a:lnTo>
                    <a:lnTo>
                      <a:pt x="157355" y="103537"/>
                    </a:lnTo>
                    <a:lnTo>
                      <a:pt x="157630" y="103025"/>
                    </a:lnTo>
                    <a:lnTo>
                      <a:pt x="157867" y="102513"/>
                    </a:lnTo>
                    <a:lnTo>
                      <a:pt x="158064" y="102001"/>
                    </a:lnTo>
                    <a:lnTo>
                      <a:pt x="158261" y="101488"/>
                    </a:lnTo>
                    <a:lnTo>
                      <a:pt x="158418" y="100937"/>
                    </a:lnTo>
                    <a:lnTo>
                      <a:pt x="158576" y="100385"/>
                    </a:lnTo>
                    <a:lnTo>
                      <a:pt x="158694" y="99834"/>
                    </a:lnTo>
                    <a:lnTo>
                      <a:pt x="158773" y="99243"/>
                    </a:lnTo>
                    <a:lnTo>
                      <a:pt x="158852" y="98691"/>
                    </a:lnTo>
                    <a:lnTo>
                      <a:pt x="159324" y="92900"/>
                    </a:lnTo>
                    <a:lnTo>
                      <a:pt x="159758" y="87030"/>
                    </a:lnTo>
                    <a:lnTo>
                      <a:pt x="160152" y="81159"/>
                    </a:lnTo>
                    <a:lnTo>
                      <a:pt x="160467" y="75289"/>
                    </a:lnTo>
                    <a:lnTo>
                      <a:pt x="160743" y="69498"/>
                    </a:lnTo>
                    <a:lnTo>
                      <a:pt x="160940" y="63706"/>
                    </a:lnTo>
                    <a:lnTo>
                      <a:pt x="161137" y="58073"/>
                    </a:lnTo>
                    <a:lnTo>
                      <a:pt x="161255" y="52518"/>
                    </a:lnTo>
                    <a:lnTo>
                      <a:pt x="161334" y="47160"/>
                    </a:lnTo>
                    <a:lnTo>
                      <a:pt x="161412" y="41959"/>
                    </a:lnTo>
                    <a:lnTo>
                      <a:pt x="161452" y="36995"/>
                    </a:lnTo>
                    <a:lnTo>
                      <a:pt x="161452" y="32228"/>
                    </a:lnTo>
                    <a:lnTo>
                      <a:pt x="161412" y="23600"/>
                    </a:lnTo>
                    <a:lnTo>
                      <a:pt x="161334" y="16272"/>
                    </a:lnTo>
                    <a:lnTo>
                      <a:pt x="161334" y="15720"/>
                    </a:lnTo>
                    <a:lnTo>
                      <a:pt x="161255" y="15169"/>
                    </a:lnTo>
                    <a:lnTo>
                      <a:pt x="161215" y="14578"/>
                    </a:lnTo>
                    <a:lnTo>
                      <a:pt x="161097" y="14066"/>
                    </a:lnTo>
                    <a:lnTo>
                      <a:pt x="160979" y="13514"/>
                    </a:lnTo>
                    <a:lnTo>
                      <a:pt x="160861" y="12963"/>
                    </a:lnTo>
                    <a:lnTo>
                      <a:pt x="160664" y="12450"/>
                    </a:lnTo>
                    <a:lnTo>
                      <a:pt x="160506" y="11938"/>
                    </a:lnTo>
                    <a:lnTo>
                      <a:pt x="160073" y="10953"/>
                    </a:lnTo>
                    <a:lnTo>
                      <a:pt x="159561" y="10008"/>
                    </a:lnTo>
                    <a:lnTo>
                      <a:pt x="158970" y="9102"/>
                    </a:lnTo>
                    <a:lnTo>
                      <a:pt x="158300" y="8274"/>
                    </a:lnTo>
                    <a:lnTo>
                      <a:pt x="157591" y="7486"/>
                    </a:lnTo>
                    <a:lnTo>
                      <a:pt x="156764" y="6777"/>
                    </a:lnTo>
                    <a:lnTo>
                      <a:pt x="155936" y="6147"/>
                    </a:lnTo>
                    <a:lnTo>
                      <a:pt x="155030" y="5556"/>
                    </a:lnTo>
                    <a:lnTo>
                      <a:pt x="154518" y="5280"/>
                    </a:lnTo>
                    <a:lnTo>
                      <a:pt x="154045" y="5044"/>
                    </a:lnTo>
                    <a:lnTo>
                      <a:pt x="153533" y="4847"/>
                    </a:lnTo>
                    <a:lnTo>
                      <a:pt x="153021" y="4650"/>
                    </a:lnTo>
                    <a:lnTo>
                      <a:pt x="152509" y="4492"/>
                    </a:lnTo>
                    <a:lnTo>
                      <a:pt x="151957" y="4335"/>
                    </a:lnTo>
                    <a:lnTo>
                      <a:pt x="151445" y="4177"/>
                    </a:lnTo>
                    <a:lnTo>
                      <a:pt x="150893" y="4098"/>
                    </a:lnTo>
                    <a:lnTo>
                      <a:pt x="147781" y="3586"/>
                    </a:lnTo>
                    <a:lnTo>
                      <a:pt x="144550" y="3153"/>
                    </a:lnTo>
                    <a:lnTo>
                      <a:pt x="141280" y="2719"/>
                    </a:lnTo>
                    <a:lnTo>
                      <a:pt x="137892" y="2325"/>
                    </a:lnTo>
                    <a:lnTo>
                      <a:pt x="134425" y="1931"/>
                    </a:lnTo>
                    <a:lnTo>
                      <a:pt x="130879" y="1616"/>
                    </a:lnTo>
                    <a:lnTo>
                      <a:pt x="127255" y="1301"/>
                    </a:lnTo>
                    <a:lnTo>
                      <a:pt x="123551" y="1025"/>
                    </a:lnTo>
                    <a:lnTo>
                      <a:pt x="119730" y="789"/>
                    </a:lnTo>
                    <a:lnTo>
                      <a:pt x="115830" y="592"/>
                    </a:lnTo>
                    <a:lnTo>
                      <a:pt x="111890" y="395"/>
                    </a:lnTo>
                    <a:lnTo>
                      <a:pt x="107832" y="277"/>
                    </a:lnTo>
                    <a:lnTo>
                      <a:pt x="103695" y="159"/>
                    </a:lnTo>
                    <a:lnTo>
                      <a:pt x="99480" y="80"/>
                    </a:lnTo>
                    <a:lnTo>
                      <a:pt x="95225" y="40"/>
                    </a:lnTo>
                    <a:lnTo>
                      <a:pt x="90852" y="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" name="Google Shape;3582;p43">
                <a:extLst>
                  <a:ext uri="{FF2B5EF4-FFF2-40B4-BE49-F238E27FC236}">
                    <a16:creationId xmlns:a16="http://schemas.microsoft.com/office/drawing/2014/main" id="{C3D328A6-A152-42F1-0FFA-423A100AFFD5}"/>
                  </a:ext>
                </a:extLst>
              </p:cNvPr>
              <p:cNvSpPr/>
              <p:nvPr/>
            </p:nvSpPr>
            <p:spPr>
              <a:xfrm rot="10800000">
                <a:off x="3448299" y="2470702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fill="none" extrusionOk="0">
                    <a:moveTo>
                      <a:pt x="158852" y="98691"/>
                    </a:moveTo>
                    <a:lnTo>
                      <a:pt x="158852" y="98691"/>
                    </a:lnTo>
                    <a:lnTo>
                      <a:pt x="158773" y="99243"/>
                    </a:lnTo>
                    <a:lnTo>
                      <a:pt x="158694" y="99834"/>
                    </a:lnTo>
                    <a:lnTo>
                      <a:pt x="158576" y="100385"/>
                    </a:lnTo>
                    <a:lnTo>
                      <a:pt x="158418" y="100937"/>
                    </a:lnTo>
                    <a:lnTo>
                      <a:pt x="158261" y="101488"/>
                    </a:lnTo>
                    <a:lnTo>
                      <a:pt x="158064" y="102001"/>
                    </a:lnTo>
                    <a:lnTo>
                      <a:pt x="157867" y="102513"/>
                    </a:lnTo>
                    <a:lnTo>
                      <a:pt x="157630" y="103025"/>
                    </a:lnTo>
                    <a:lnTo>
                      <a:pt x="157355" y="103537"/>
                    </a:lnTo>
                    <a:lnTo>
                      <a:pt x="157079" y="104010"/>
                    </a:lnTo>
                    <a:lnTo>
                      <a:pt x="156764" y="104483"/>
                    </a:lnTo>
                    <a:lnTo>
                      <a:pt x="156448" y="104916"/>
                    </a:lnTo>
                    <a:lnTo>
                      <a:pt x="156133" y="105389"/>
                    </a:lnTo>
                    <a:lnTo>
                      <a:pt x="155779" y="105783"/>
                    </a:lnTo>
                    <a:lnTo>
                      <a:pt x="155385" y="106216"/>
                    </a:lnTo>
                    <a:lnTo>
                      <a:pt x="154991" y="106610"/>
                    </a:lnTo>
                    <a:lnTo>
                      <a:pt x="154597" y="106965"/>
                    </a:lnTo>
                    <a:lnTo>
                      <a:pt x="154163" y="107319"/>
                    </a:lnTo>
                    <a:lnTo>
                      <a:pt x="153730" y="107674"/>
                    </a:lnTo>
                    <a:lnTo>
                      <a:pt x="153297" y="107989"/>
                    </a:lnTo>
                    <a:lnTo>
                      <a:pt x="152824" y="108265"/>
                    </a:lnTo>
                    <a:lnTo>
                      <a:pt x="152351" y="108541"/>
                    </a:lnTo>
                    <a:lnTo>
                      <a:pt x="151839" y="108816"/>
                    </a:lnTo>
                    <a:lnTo>
                      <a:pt x="151327" y="109053"/>
                    </a:lnTo>
                    <a:lnTo>
                      <a:pt x="150815" y="109250"/>
                    </a:lnTo>
                    <a:lnTo>
                      <a:pt x="150302" y="109447"/>
                    </a:lnTo>
                    <a:lnTo>
                      <a:pt x="149751" y="109604"/>
                    </a:lnTo>
                    <a:lnTo>
                      <a:pt x="149199" y="109762"/>
                    </a:lnTo>
                    <a:lnTo>
                      <a:pt x="148648" y="109880"/>
                    </a:lnTo>
                    <a:lnTo>
                      <a:pt x="148096" y="109998"/>
                    </a:lnTo>
                    <a:lnTo>
                      <a:pt x="147505" y="110038"/>
                    </a:lnTo>
                    <a:lnTo>
                      <a:pt x="146954" y="110077"/>
                    </a:lnTo>
                    <a:lnTo>
                      <a:pt x="146954" y="110077"/>
                    </a:lnTo>
                    <a:lnTo>
                      <a:pt x="140571" y="110392"/>
                    </a:lnTo>
                    <a:lnTo>
                      <a:pt x="133401" y="110707"/>
                    </a:lnTo>
                    <a:lnTo>
                      <a:pt x="125482" y="111023"/>
                    </a:lnTo>
                    <a:lnTo>
                      <a:pt x="116933" y="111298"/>
                    </a:lnTo>
                    <a:lnTo>
                      <a:pt x="107792" y="111535"/>
                    </a:lnTo>
                    <a:lnTo>
                      <a:pt x="98140" y="111692"/>
                    </a:lnTo>
                    <a:lnTo>
                      <a:pt x="88015" y="111811"/>
                    </a:lnTo>
                    <a:lnTo>
                      <a:pt x="77456" y="111850"/>
                    </a:lnTo>
                    <a:lnTo>
                      <a:pt x="77456" y="111850"/>
                    </a:lnTo>
                    <a:lnTo>
                      <a:pt x="69459" y="111850"/>
                    </a:lnTo>
                    <a:lnTo>
                      <a:pt x="61540" y="111771"/>
                    </a:lnTo>
                    <a:lnTo>
                      <a:pt x="53818" y="111614"/>
                    </a:lnTo>
                    <a:lnTo>
                      <a:pt x="46214" y="111456"/>
                    </a:lnTo>
                    <a:lnTo>
                      <a:pt x="38768" y="111220"/>
                    </a:lnTo>
                    <a:lnTo>
                      <a:pt x="31480" y="110944"/>
                    </a:lnTo>
                    <a:lnTo>
                      <a:pt x="24349" y="110589"/>
                    </a:lnTo>
                    <a:lnTo>
                      <a:pt x="17415" y="110195"/>
                    </a:lnTo>
                    <a:lnTo>
                      <a:pt x="17415" y="110195"/>
                    </a:lnTo>
                    <a:lnTo>
                      <a:pt x="16863" y="110156"/>
                    </a:lnTo>
                    <a:lnTo>
                      <a:pt x="16311" y="110077"/>
                    </a:lnTo>
                    <a:lnTo>
                      <a:pt x="15760" y="109998"/>
                    </a:lnTo>
                    <a:lnTo>
                      <a:pt x="15208" y="109880"/>
                    </a:lnTo>
                    <a:lnTo>
                      <a:pt x="14696" y="109762"/>
                    </a:lnTo>
                    <a:lnTo>
                      <a:pt x="14184" y="109565"/>
                    </a:lnTo>
                    <a:lnTo>
                      <a:pt x="13199" y="109210"/>
                    </a:lnTo>
                    <a:lnTo>
                      <a:pt x="12214" y="108738"/>
                    </a:lnTo>
                    <a:lnTo>
                      <a:pt x="11308" y="108186"/>
                    </a:lnTo>
                    <a:lnTo>
                      <a:pt x="10441" y="107556"/>
                    </a:lnTo>
                    <a:lnTo>
                      <a:pt x="9653" y="106886"/>
                    </a:lnTo>
                    <a:lnTo>
                      <a:pt x="8905" y="106098"/>
                    </a:lnTo>
                    <a:lnTo>
                      <a:pt x="8196" y="105310"/>
                    </a:lnTo>
                    <a:lnTo>
                      <a:pt x="7605" y="104443"/>
                    </a:lnTo>
                    <a:lnTo>
                      <a:pt x="7053" y="103498"/>
                    </a:lnTo>
                    <a:lnTo>
                      <a:pt x="6620" y="102513"/>
                    </a:lnTo>
                    <a:lnTo>
                      <a:pt x="6423" y="102040"/>
                    </a:lnTo>
                    <a:lnTo>
                      <a:pt x="6226" y="101488"/>
                    </a:lnTo>
                    <a:lnTo>
                      <a:pt x="6068" y="100976"/>
                    </a:lnTo>
                    <a:lnTo>
                      <a:pt x="5950" y="100464"/>
                    </a:lnTo>
                    <a:lnTo>
                      <a:pt x="5832" y="99913"/>
                    </a:lnTo>
                    <a:lnTo>
                      <a:pt x="5753" y="99361"/>
                    </a:lnTo>
                    <a:lnTo>
                      <a:pt x="5753" y="99361"/>
                    </a:lnTo>
                    <a:lnTo>
                      <a:pt x="4807" y="92270"/>
                    </a:lnTo>
                    <a:lnTo>
                      <a:pt x="4335" y="88212"/>
                    </a:lnTo>
                    <a:lnTo>
                      <a:pt x="3822" y="83878"/>
                    </a:lnTo>
                    <a:lnTo>
                      <a:pt x="3310" y="79229"/>
                    </a:lnTo>
                    <a:lnTo>
                      <a:pt x="2798" y="74344"/>
                    </a:lnTo>
                    <a:lnTo>
                      <a:pt x="2325" y="69183"/>
                    </a:lnTo>
                    <a:lnTo>
                      <a:pt x="1853" y="63864"/>
                    </a:lnTo>
                    <a:lnTo>
                      <a:pt x="1419" y="58348"/>
                    </a:lnTo>
                    <a:lnTo>
                      <a:pt x="1065" y="52636"/>
                    </a:lnTo>
                    <a:lnTo>
                      <a:pt x="710" y="46844"/>
                    </a:lnTo>
                    <a:lnTo>
                      <a:pt x="434" y="40895"/>
                    </a:lnTo>
                    <a:lnTo>
                      <a:pt x="198" y="34868"/>
                    </a:lnTo>
                    <a:lnTo>
                      <a:pt x="40" y="28800"/>
                    </a:lnTo>
                    <a:lnTo>
                      <a:pt x="1" y="22694"/>
                    </a:lnTo>
                    <a:lnTo>
                      <a:pt x="1" y="19660"/>
                    </a:lnTo>
                    <a:lnTo>
                      <a:pt x="40" y="16587"/>
                    </a:lnTo>
                    <a:lnTo>
                      <a:pt x="40" y="16587"/>
                    </a:lnTo>
                    <a:lnTo>
                      <a:pt x="80" y="15720"/>
                    </a:lnTo>
                    <a:lnTo>
                      <a:pt x="159" y="14893"/>
                    </a:lnTo>
                    <a:lnTo>
                      <a:pt x="316" y="14066"/>
                    </a:lnTo>
                    <a:lnTo>
                      <a:pt x="513" y="13278"/>
                    </a:lnTo>
                    <a:lnTo>
                      <a:pt x="513" y="13278"/>
                    </a:lnTo>
                    <a:lnTo>
                      <a:pt x="671" y="12687"/>
                    </a:lnTo>
                    <a:lnTo>
                      <a:pt x="907" y="12135"/>
                    </a:lnTo>
                    <a:lnTo>
                      <a:pt x="1143" y="11584"/>
                    </a:lnTo>
                    <a:lnTo>
                      <a:pt x="1380" y="11032"/>
                    </a:lnTo>
                    <a:lnTo>
                      <a:pt x="1656" y="10520"/>
                    </a:lnTo>
                    <a:lnTo>
                      <a:pt x="1971" y="10008"/>
                    </a:lnTo>
                    <a:lnTo>
                      <a:pt x="2286" y="9535"/>
                    </a:lnTo>
                    <a:lnTo>
                      <a:pt x="2641" y="9023"/>
                    </a:lnTo>
                    <a:lnTo>
                      <a:pt x="3035" y="8590"/>
                    </a:lnTo>
                    <a:lnTo>
                      <a:pt x="3429" y="8156"/>
                    </a:lnTo>
                    <a:lnTo>
                      <a:pt x="3862" y="7723"/>
                    </a:lnTo>
                    <a:lnTo>
                      <a:pt x="4295" y="7329"/>
                    </a:lnTo>
                    <a:lnTo>
                      <a:pt x="4729" y="6935"/>
                    </a:lnTo>
                    <a:lnTo>
                      <a:pt x="5201" y="6580"/>
                    </a:lnTo>
                    <a:lnTo>
                      <a:pt x="5714" y="6226"/>
                    </a:lnTo>
                    <a:lnTo>
                      <a:pt x="6186" y="5911"/>
                    </a:lnTo>
                    <a:lnTo>
                      <a:pt x="6186" y="5911"/>
                    </a:lnTo>
                    <a:lnTo>
                      <a:pt x="6777" y="5595"/>
                    </a:lnTo>
                    <a:lnTo>
                      <a:pt x="7408" y="5280"/>
                    </a:lnTo>
                    <a:lnTo>
                      <a:pt x="7999" y="5044"/>
                    </a:lnTo>
                    <a:lnTo>
                      <a:pt x="8668" y="4807"/>
                    </a:lnTo>
                    <a:lnTo>
                      <a:pt x="9299" y="4610"/>
                    </a:lnTo>
                    <a:lnTo>
                      <a:pt x="9968" y="4453"/>
                    </a:lnTo>
                    <a:lnTo>
                      <a:pt x="10678" y="4335"/>
                    </a:lnTo>
                    <a:lnTo>
                      <a:pt x="11347" y="4216"/>
                    </a:lnTo>
                    <a:lnTo>
                      <a:pt x="11347" y="4216"/>
                    </a:lnTo>
                    <a:lnTo>
                      <a:pt x="18006" y="3586"/>
                    </a:lnTo>
                    <a:lnTo>
                      <a:pt x="25924" y="2916"/>
                    </a:lnTo>
                    <a:lnTo>
                      <a:pt x="34947" y="2207"/>
                    </a:lnTo>
                    <a:lnTo>
                      <a:pt x="39832" y="1853"/>
                    </a:lnTo>
                    <a:lnTo>
                      <a:pt x="44914" y="1537"/>
                    </a:lnTo>
                    <a:lnTo>
                      <a:pt x="50193" y="1222"/>
                    </a:lnTo>
                    <a:lnTo>
                      <a:pt x="55670" y="946"/>
                    </a:lnTo>
                    <a:lnTo>
                      <a:pt x="61264" y="671"/>
                    </a:lnTo>
                    <a:lnTo>
                      <a:pt x="67016" y="434"/>
                    </a:lnTo>
                    <a:lnTo>
                      <a:pt x="72847" y="277"/>
                    </a:lnTo>
                    <a:lnTo>
                      <a:pt x="78796" y="119"/>
                    </a:lnTo>
                    <a:lnTo>
                      <a:pt x="84784" y="40"/>
                    </a:lnTo>
                    <a:lnTo>
                      <a:pt x="90852" y="1"/>
                    </a:lnTo>
                    <a:lnTo>
                      <a:pt x="90852" y="1"/>
                    </a:lnTo>
                    <a:lnTo>
                      <a:pt x="95225" y="40"/>
                    </a:lnTo>
                    <a:lnTo>
                      <a:pt x="99480" y="80"/>
                    </a:lnTo>
                    <a:lnTo>
                      <a:pt x="103695" y="159"/>
                    </a:lnTo>
                    <a:lnTo>
                      <a:pt x="107832" y="277"/>
                    </a:lnTo>
                    <a:lnTo>
                      <a:pt x="111890" y="395"/>
                    </a:lnTo>
                    <a:lnTo>
                      <a:pt x="115830" y="592"/>
                    </a:lnTo>
                    <a:lnTo>
                      <a:pt x="119730" y="789"/>
                    </a:lnTo>
                    <a:lnTo>
                      <a:pt x="123551" y="1025"/>
                    </a:lnTo>
                    <a:lnTo>
                      <a:pt x="127255" y="1301"/>
                    </a:lnTo>
                    <a:lnTo>
                      <a:pt x="130879" y="1616"/>
                    </a:lnTo>
                    <a:lnTo>
                      <a:pt x="134425" y="1931"/>
                    </a:lnTo>
                    <a:lnTo>
                      <a:pt x="137892" y="2325"/>
                    </a:lnTo>
                    <a:lnTo>
                      <a:pt x="141280" y="2719"/>
                    </a:lnTo>
                    <a:lnTo>
                      <a:pt x="144550" y="3153"/>
                    </a:lnTo>
                    <a:lnTo>
                      <a:pt x="147781" y="3586"/>
                    </a:lnTo>
                    <a:lnTo>
                      <a:pt x="150893" y="4098"/>
                    </a:lnTo>
                    <a:lnTo>
                      <a:pt x="150893" y="4098"/>
                    </a:lnTo>
                    <a:lnTo>
                      <a:pt x="151445" y="4177"/>
                    </a:lnTo>
                    <a:lnTo>
                      <a:pt x="151957" y="4335"/>
                    </a:lnTo>
                    <a:lnTo>
                      <a:pt x="152509" y="4492"/>
                    </a:lnTo>
                    <a:lnTo>
                      <a:pt x="153021" y="4650"/>
                    </a:lnTo>
                    <a:lnTo>
                      <a:pt x="153533" y="4847"/>
                    </a:lnTo>
                    <a:lnTo>
                      <a:pt x="154045" y="5044"/>
                    </a:lnTo>
                    <a:lnTo>
                      <a:pt x="154518" y="5280"/>
                    </a:lnTo>
                    <a:lnTo>
                      <a:pt x="155030" y="5556"/>
                    </a:lnTo>
                    <a:lnTo>
                      <a:pt x="155936" y="6147"/>
                    </a:lnTo>
                    <a:lnTo>
                      <a:pt x="156764" y="6777"/>
                    </a:lnTo>
                    <a:lnTo>
                      <a:pt x="157591" y="7486"/>
                    </a:lnTo>
                    <a:lnTo>
                      <a:pt x="158300" y="8274"/>
                    </a:lnTo>
                    <a:lnTo>
                      <a:pt x="158970" y="9102"/>
                    </a:lnTo>
                    <a:lnTo>
                      <a:pt x="159561" y="10008"/>
                    </a:lnTo>
                    <a:lnTo>
                      <a:pt x="160073" y="10953"/>
                    </a:lnTo>
                    <a:lnTo>
                      <a:pt x="160506" y="11938"/>
                    </a:lnTo>
                    <a:lnTo>
                      <a:pt x="160664" y="12450"/>
                    </a:lnTo>
                    <a:lnTo>
                      <a:pt x="160861" y="12963"/>
                    </a:lnTo>
                    <a:lnTo>
                      <a:pt x="160979" y="13514"/>
                    </a:lnTo>
                    <a:lnTo>
                      <a:pt x="161097" y="14066"/>
                    </a:lnTo>
                    <a:lnTo>
                      <a:pt x="161215" y="14578"/>
                    </a:lnTo>
                    <a:lnTo>
                      <a:pt x="161255" y="15169"/>
                    </a:lnTo>
                    <a:lnTo>
                      <a:pt x="161334" y="15720"/>
                    </a:lnTo>
                    <a:lnTo>
                      <a:pt x="161334" y="16272"/>
                    </a:lnTo>
                    <a:lnTo>
                      <a:pt x="161334" y="16272"/>
                    </a:lnTo>
                    <a:lnTo>
                      <a:pt x="161412" y="23600"/>
                    </a:lnTo>
                    <a:lnTo>
                      <a:pt x="161452" y="32228"/>
                    </a:lnTo>
                    <a:lnTo>
                      <a:pt x="161452" y="36995"/>
                    </a:lnTo>
                    <a:lnTo>
                      <a:pt x="161412" y="41959"/>
                    </a:lnTo>
                    <a:lnTo>
                      <a:pt x="161334" y="47160"/>
                    </a:lnTo>
                    <a:lnTo>
                      <a:pt x="161255" y="52518"/>
                    </a:lnTo>
                    <a:lnTo>
                      <a:pt x="161137" y="58073"/>
                    </a:lnTo>
                    <a:lnTo>
                      <a:pt x="160940" y="63706"/>
                    </a:lnTo>
                    <a:lnTo>
                      <a:pt x="160743" y="69498"/>
                    </a:lnTo>
                    <a:lnTo>
                      <a:pt x="160467" y="75289"/>
                    </a:lnTo>
                    <a:lnTo>
                      <a:pt x="160152" y="81159"/>
                    </a:lnTo>
                    <a:lnTo>
                      <a:pt x="159758" y="87030"/>
                    </a:lnTo>
                    <a:lnTo>
                      <a:pt x="159324" y="92900"/>
                    </a:lnTo>
                    <a:lnTo>
                      <a:pt x="158852" y="9869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" name="Google Shape;3583;p43">
                <a:extLst>
                  <a:ext uri="{FF2B5EF4-FFF2-40B4-BE49-F238E27FC236}">
                    <a16:creationId xmlns:a16="http://schemas.microsoft.com/office/drawing/2014/main" id="{1358F90A-0275-7962-4CD5-473BDBECC0DF}"/>
                  </a:ext>
                </a:extLst>
              </p:cNvPr>
              <p:cNvSpPr/>
              <p:nvPr/>
            </p:nvSpPr>
            <p:spPr>
              <a:xfrm rot="10800000">
                <a:off x="3448299" y="2470702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extrusionOk="0">
                    <a:moveTo>
                      <a:pt x="98928" y="3389"/>
                    </a:moveTo>
                    <a:lnTo>
                      <a:pt x="102474" y="3468"/>
                    </a:lnTo>
                    <a:lnTo>
                      <a:pt x="106020" y="3547"/>
                    </a:lnTo>
                    <a:lnTo>
                      <a:pt x="109565" y="3665"/>
                    </a:lnTo>
                    <a:lnTo>
                      <a:pt x="113072" y="3822"/>
                    </a:lnTo>
                    <a:lnTo>
                      <a:pt x="116539" y="3980"/>
                    </a:lnTo>
                    <a:lnTo>
                      <a:pt x="119966" y="4216"/>
                    </a:lnTo>
                    <a:lnTo>
                      <a:pt x="123394" y="4492"/>
                    </a:lnTo>
                    <a:lnTo>
                      <a:pt x="126743" y="4807"/>
                    </a:lnTo>
                    <a:lnTo>
                      <a:pt x="130052" y="5201"/>
                    </a:lnTo>
                    <a:lnTo>
                      <a:pt x="133283" y="5595"/>
                    </a:lnTo>
                    <a:lnTo>
                      <a:pt x="136474" y="6068"/>
                    </a:lnTo>
                    <a:lnTo>
                      <a:pt x="139586" y="6580"/>
                    </a:lnTo>
                    <a:lnTo>
                      <a:pt x="142620" y="7132"/>
                    </a:lnTo>
                    <a:lnTo>
                      <a:pt x="145575" y="7723"/>
                    </a:lnTo>
                    <a:lnTo>
                      <a:pt x="148490" y="8393"/>
                    </a:lnTo>
                    <a:lnTo>
                      <a:pt x="149278" y="8629"/>
                    </a:lnTo>
                    <a:lnTo>
                      <a:pt x="150027" y="8905"/>
                    </a:lnTo>
                    <a:lnTo>
                      <a:pt x="150775" y="9259"/>
                    </a:lnTo>
                    <a:lnTo>
                      <a:pt x="151484" y="9653"/>
                    </a:lnTo>
                    <a:lnTo>
                      <a:pt x="152154" y="10087"/>
                    </a:lnTo>
                    <a:lnTo>
                      <a:pt x="152784" y="10599"/>
                    </a:lnTo>
                    <a:lnTo>
                      <a:pt x="153375" y="11150"/>
                    </a:lnTo>
                    <a:lnTo>
                      <a:pt x="153927" y="11702"/>
                    </a:lnTo>
                    <a:lnTo>
                      <a:pt x="154400" y="12332"/>
                    </a:lnTo>
                    <a:lnTo>
                      <a:pt x="154872" y="13002"/>
                    </a:lnTo>
                    <a:lnTo>
                      <a:pt x="155266" y="13672"/>
                    </a:lnTo>
                    <a:lnTo>
                      <a:pt x="155621" y="14420"/>
                    </a:lnTo>
                    <a:lnTo>
                      <a:pt x="155936" y="15169"/>
                    </a:lnTo>
                    <a:lnTo>
                      <a:pt x="156173" y="15917"/>
                    </a:lnTo>
                    <a:lnTo>
                      <a:pt x="156330" y="16745"/>
                    </a:lnTo>
                    <a:lnTo>
                      <a:pt x="156448" y="17533"/>
                    </a:lnTo>
                    <a:lnTo>
                      <a:pt x="156803" y="20685"/>
                    </a:lnTo>
                    <a:lnTo>
                      <a:pt x="157118" y="24309"/>
                    </a:lnTo>
                    <a:lnTo>
                      <a:pt x="157473" y="28328"/>
                    </a:lnTo>
                    <a:lnTo>
                      <a:pt x="157788" y="32740"/>
                    </a:lnTo>
                    <a:lnTo>
                      <a:pt x="158064" y="37468"/>
                    </a:lnTo>
                    <a:lnTo>
                      <a:pt x="158300" y="42471"/>
                    </a:lnTo>
                    <a:lnTo>
                      <a:pt x="158458" y="47711"/>
                    </a:lnTo>
                    <a:lnTo>
                      <a:pt x="158576" y="53148"/>
                    </a:lnTo>
                    <a:lnTo>
                      <a:pt x="158576" y="55945"/>
                    </a:lnTo>
                    <a:lnTo>
                      <a:pt x="158576" y="58742"/>
                    </a:lnTo>
                    <a:lnTo>
                      <a:pt x="158536" y="61579"/>
                    </a:lnTo>
                    <a:lnTo>
                      <a:pt x="158458" y="64416"/>
                    </a:lnTo>
                    <a:lnTo>
                      <a:pt x="158339" y="67292"/>
                    </a:lnTo>
                    <a:lnTo>
                      <a:pt x="158221" y="70128"/>
                    </a:lnTo>
                    <a:lnTo>
                      <a:pt x="158064" y="73004"/>
                    </a:lnTo>
                    <a:lnTo>
                      <a:pt x="157867" y="75880"/>
                    </a:lnTo>
                    <a:lnTo>
                      <a:pt x="157591" y="78717"/>
                    </a:lnTo>
                    <a:lnTo>
                      <a:pt x="157315" y="81553"/>
                    </a:lnTo>
                    <a:lnTo>
                      <a:pt x="157000" y="84351"/>
                    </a:lnTo>
                    <a:lnTo>
                      <a:pt x="156606" y="87148"/>
                    </a:lnTo>
                    <a:lnTo>
                      <a:pt x="156212" y="89866"/>
                    </a:lnTo>
                    <a:lnTo>
                      <a:pt x="155739" y="92585"/>
                    </a:lnTo>
                    <a:lnTo>
                      <a:pt x="155227" y="95264"/>
                    </a:lnTo>
                    <a:lnTo>
                      <a:pt x="154636" y="97864"/>
                    </a:lnTo>
                    <a:lnTo>
                      <a:pt x="154400" y="98652"/>
                    </a:lnTo>
                    <a:lnTo>
                      <a:pt x="154124" y="99440"/>
                    </a:lnTo>
                    <a:lnTo>
                      <a:pt x="153769" y="100188"/>
                    </a:lnTo>
                    <a:lnTo>
                      <a:pt x="153375" y="100937"/>
                    </a:lnTo>
                    <a:lnTo>
                      <a:pt x="152942" y="101607"/>
                    </a:lnTo>
                    <a:lnTo>
                      <a:pt x="152430" y="102237"/>
                    </a:lnTo>
                    <a:lnTo>
                      <a:pt x="151878" y="102828"/>
                    </a:lnTo>
                    <a:lnTo>
                      <a:pt x="151287" y="103380"/>
                    </a:lnTo>
                    <a:lnTo>
                      <a:pt x="150657" y="103892"/>
                    </a:lnTo>
                    <a:lnTo>
                      <a:pt x="149987" y="104364"/>
                    </a:lnTo>
                    <a:lnTo>
                      <a:pt x="149278" y="104758"/>
                    </a:lnTo>
                    <a:lnTo>
                      <a:pt x="148569" y="105113"/>
                    </a:lnTo>
                    <a:lnTo>
                      <a:pt x="147781" y="105428"/>
                    </a:lnTo>
                    <a:lnTo>
                      <a:pt x="146993" y="105665"/>
                    </a:lnTo>
                    <a:lnTo>
                      <a:pt x="146166" y="105822"/>
                    </a:lnTo>
                    <a:lnTo>
                      <a:pt x="145338" y="105940"/>
                    </a:lnTo>
                    <a:lnTo>
                      <a:pt x="140768" y="106334"/>
                    </a:lnTo>
                    <a:lnTo>
                      <a:pt x="135134" y="106807"/>
                    </a:lnTo>
                    <a:lnTo>
                      <a:pt x="128594" y="107240"/>
                    </a:lnTo>
                    <a:lnTo>
                      <a:pt x="121148" y="107674"/>
                    </a:lnTo>
                    <a:lnTo>
                      <a:pt x="117090" y="107871"/>
                    </a:lnTo>
                    <a:lnTo>
                      <a:pt x="112835" y="108068"/>
                    </a:lnTo>
                    <a:lnTo>
                      <a:pt x="108383" y="108225"/>
                    </a:lnTo>
                    <a:lnTo>
                      <a:pt x="103735" y="108383"/>
                    </a:lnTo>
                    <a:lnTo>
                      <a:pt x="98928" y="108501"/>
                    </a:lnTo>
                    <a:lnTo>
                      <a:pt x="93964" y="108580"/>
                    </a:lnTo>
                    <a:lnTo>
                      <a:pt x="88803" y="108619"/>
                    </a:lnTo>
                    <a:lnTo>
                      <a:pt x="83484" y="108659"/>
                    </a:lnTo>
                    <a:lnTo>
                      <a:pt x="76393" y="108619"/>
                    </a:lnTo>
                    <a:lnTo>
                      <a:pt x="69065" y="108501"/>
                    </a:lnTo>
                    <a:lnTo>
                      <a:pt x="61500" y="108304"/>
                    </a:lnTo>
                    <a:lnTo>
                      <a:pt x="53739" y="108028"/>
                    </a:lnTo>
                    <a:lnTo>
                      <a:pt x="45781" y="107674"/>
                    </a:lnTo>
                    <a:lnTo>
                      <a:pt x="41762" y="107437"/>
                    </a:lnTo>
                    <a:lnTo>
                      <a:pt x="37665" y="107201"/>
                    </a:lnTo>
                    <a:lnTo>
                      <a:pt x="33528" y="106925"/>
                    </a:lnTo>
                    <a:lnTo>
                      <a:pt x="29352" y="106610"/>
                    </a:lnTo>
                    <a:lnTo>
                      <a:pt x="25176" y="106295"/>
                    </a:lnTo>
                    <a:lnTo>
                      <a:pt x="20921" y="105901"/>
                    </a:lnTo>
                    <a:lnTo>
                      <a:pt x="20054" y="105822"/>
                    </a:lnTo>
                    <a:lnTo>
                      <a:pt x="19227" y="105625"/>
                    </a:lnTo>
                    <a:lnTo>
                      <a:pt x="18400" y="105389"/>
                    </a:lnTo>
                    <a:lnTo>
                      <a:pt x="17612" y="105074"/>
                    </a:lnTo>
                    <a:lnTo>
                      <a:pt x="16863" y="104719"/>
                    </a:lnTo>
                    <a:lnTo>
                      <a:pt x="16154" y="104286"/>
                    </a:lnTo>
                    <a:lnTo>
                      <a:pt x="15445" y="103813"/>
                    </a:lnTo>
                    <a:lnTo>
                      <a:pt x="14814" y="103261"/>
                    </a:lnTo>
                    <a:lnTo>
                      <a:pt x="14223" y="102710"/>
                    </a:lnTo>
                    <a:lnTo>
                      <a:pt x="13672" y="102079"/>
                    </a:lnTo>
                    <a:lnTo>
                      <a:pt x="13160" y="101410"/>
                    </a:lnTo>
                    <a:lnTo>
                      <a:pt x="12687" y="100701"/>
                    </a:lnTo>
                    <a:lnTo>
                      <a:pt x="12293" y="99952"/>
                    </a:lnTo>
                    <a:lnTo>
                      <a:pt x="11978" y="99164"/>
                    </a:lnTo>
                    <a:lnTo>
                      <a:pt x="11702" y="98337"/>
                    </a:lnTo>
                    <a:lnTo>
                      <a:pt x="11505" y="97509"/>
                    </a:lnTo>
                    <a:lnTo>
                      <a:pt x="10796" y="93964"/>
                    </a:lnTo>
                    <a:lnTo>
                      <a:pt x="10008" y="89906"/>
                    </a:lnTo>
                    <a:lnTo>
                      <a:pt x="9181" y="85336"/>
                    </a:lnTo>
                    <a:lnTo>
                      <a:pt x="8353" y="80411"/>
                    </a:lnTo>
                    <a:lnTo>
                      <a:pt x="7526" y="75092"/>
                    </a:lnTo>
                    <a:lnTo>
                      <a:pt x="6699" y="69498"/>
                    </a:lnTo>
                    <a:lnTo>
                      <a:pt x="5911" y="63667"/>
                    </a:lnTo>
                    <a:lnTo>
                      <a:pt x="5556" y="60712"/>
                    </a:lnTo>
                    <a:lnTo>
                      <a:pt x="5241" y="57679"/>
                    </a:lnTo>
                    <a:lnTo>
                      <a:pt x="4926" y="54645"/>
                    </a:lnTo>
                    <a:lnTo>
                      <a:pt x="4610" y="51572"/>
                    </a:lnTo>
                    <a:lnTo>
                      <a:pt x="4374" y="48499"/>
                    </a:lnTo>
                    <a:lnTo>
                      <a:pt x="4138" y="45426"/>
                    </a:lnTo>
                    <a:lnTo>
                      <a:pt x="3941" y="42353"/>
                    </a:lnTo>
                    <a:lnTo>
                      <a:pt x="3822" y="39319"/>
                    </a:lnTo>
                    <a:lnTo>
                      <a:pt x="3704" y="36246"/>
                    </a:lnTo>
                    <a:lnTo>
                      <a:pt x="3625" y="33252"/>
                    </a:lnTo>
                    <a:lnTo>
                      <a:pt x="3625" y="30258"/>
                    </a:lnTo>
                    <a:lnTo>
                      <a:pt x="3665" y="27303"/>
                    </a:lnTo>
                    <a:lnTo>
                      <a:pt x="3744" y="24427"/>
                    </a:lnTo>
                    <a:lnTo>
                      <a:pt x="3901" y="21591"/>
                    </a:lnTo>
                    <a:lnTo>
                      <a:pt x="4098" y="18793"/>
                    </a:lnTo>
                    <a:lnTo>
                      <a:pt x="4374" y="16075"/>
                    </a:lnTo>
                    <a:lnTo>
                      <a:pt x="4729" y="13475"/>
                    </a:lnTo>
                    <a:lnTo>
                      <a:pt x="5123" y="10914"/>
                    </a:lnTo>
                    <a:lnTo>
                      <a:pt x="5950" y="10638"/>
                    </a:lnTo>
                    <a:lnTo>
                      <a:pt x="6777" y="10362"/>
                    </a:lnTo>
                    <a:lnTo>
                      <a:pt x="7644" y="10165"/>
                    </a:lnTo>
                    <a:lnTo>
                      <a:pt x="8511" y="10047"/>
                    </a:lnTo>
                    <a:lnTo>
                      <a:pt x="13711" y="9299"/>
                    </a:lnTo>
                    <a:lnTo>
                      <a:pt x="21157" y="8353"/>
                    </a:lnTo>
                    <a:lnTo>
                      <a:pt x="25649" y="7841"/>
                    </a:lnTo>
                    <a:lnTo>
                      <a:pt x="30613" y="7289"/>
                    </a:lnTo>
                    <a:lnTo>
                      <a:pt x="35931" y="6698"/>
                    </a:lnTo>
                    <a:lnTo>
                      <a:pt x="41644" y="6147"/>
                    </a:lnTo>
                    <a:lnTo>
                      <a:pt x="47672" y="5595"/>
                    </a:lnTo>
                    <a:lnTo>
                      <a:pt x="53975" y="5083"/>
                    </a:lnTo>
                    <a:lnTo>
                      <a:pt x="60515" y="4610"/>
                    </a:lnTo>
                    <a:lnTo>
                      <a:pt x="67252" y="4216"/>
                    </a:lnTo>
                    <a:lnTo>
                      <a:pt x="74147" y="3862"/>
                    </a:lnTo>
                    <a:lnTo>
                      <a:pt x="81160" y="3625"/>
                    </a:lnTo>
                    <a:lnTo>
                      <a:pt x="84706" y="3507"/>
                    </a:lnTo>
                    <a:lnTo>
                      <a:pt x="88251" y="3468"/>
                    </a:lnTo>
                    <a:lnTo>
                      <a:pt x="91797" y="3389"/>
                    </a:lnTo>
                    <a:close/>
                    <a:moveTo>
                      <a:pt x="90852" y="1"/>
                    </a:moveTo>
                    <a:lnTo>
                      <a:pt x="84784" y="40"/>
                    </a:lnTo>
                    <a:lnTo>
                      <a:pt x="78796" y="119"/>
                    </a:lnTo>
                    <a:lnTo>
                      <a:pt x="72847" y="277"/>
                    </a:lnTo>
                    <a:lnTo>
                      <a:pt x="67016" y="434"/>
                    </a:lnTo>
                    <a:lnTo>
                      <a:pt x="61264" y="671"/>
                    </a:lnTo>
                    <a:lnTo>
                      <a:pt x="55670" y="946"/>
                    </a:lnTo>
                    <a:lnTo>
                      <a:pt x="50193" y="1222"/>
                    </a:lnTo>
                    <a:lnTo>
                      <a:pt x="44914" y="1537"/>
                    </a:lnTo>
                    <a:lnTo>
                      <a:pt x="39832" y="1853"/>
                    </a:lnTo>
                    <a:lnTo>
                      <a:pt x="34947" y="2207"/>
                    </a:lnTo>
                    <a:lnTo>
                      <a:pt x="25924" y="2916"/>
                    </a:lnTo>
                    <a:lnTo>
                      <a:pt x="18006" y="3586"/>
                    </a:lnTo>
                    <a:lnTo>
                      <a:pt x="11347" y="4216"/>
                    </a:lnTo>
                    <a:lnTo>
                      <a:pt x="10678" y="4335"/>
                    </a:lnTo>
                    <a:lnTo>
                      <a:pt x="9968" y="4453"/>
                    </a:lnTo>
                    <a:lnTo>
                      <a:pt x="9299" y="4610"/>
                    </a:lnTo>
                    <a:lnTo>
                      <a:pt x="8668" y="4807"/>
                    </a:lnTo>
                    <a:lnTo>
                      <a:pt x="7999" y="5044"/>
                    </a:lnTo>
                    <a:lnTo>
                      <a:pt x="7408" y="5280"/>
                    </a:lnTo>
                    <a:lnTo>
                      <a:pt x="6777" y="5595"/>
                    </a:lnTo>
                    <a:lnTo>
                      <a:pt x="6186" y="5911"/>
                    </a:lnTo>
                    <a:lnTo>
                      <a:pt x="5714" y="6226"/>
                    </a:lnTo>
                    <a:lnTo>
                      <a:pt x="5201" y="6580"/>
                    </a:lnTo>
                    <a:lnTo>
                      <a:pt x="4729" y="6935"/>
                    </a:lnTo>
                    <a:lnTo>
                      <a:pt x="4295" y="7329"/>
                    </a:lnTo>
                    <a:lnTo>
                      <a:pt x="3862" y="7723"/>
                    </a:lnTo>
                    <a:lnTo>
                      <a:pt x="3429" y="8156"/>
                    </a:lnTo>
                    <a:lnTo>
                      <a:pt x="3035" y="8590"/>
                    </a:lnTo>
                    <a:lnTo>
                      <a:pt x="2641" y="9023"/>
                    </a:lnTo>
                    <a:lnTo>
                      <a:pt x="2286" y="9535"/>
                    </a:lnTo>
                    <a:lnTo>
                      <a:pt x="1971" y="10008"/>
                    </a:lnTo>
                    <a:lnTo>
                      <a:pt x="1656" y="10520"/>
                    </a:lnTo>
                    <a:lnTo>
                      <a:pt x="1380" y="11032"/>
                    </a:lnTo>
                    <a:lnTo>
                      <a:pt x="1143" y="11584"/>
                    </a:lnTo>
                    <a:lnTo>
                      <a:pt x="907" y="12135"/>
                    </a:lnTo>
                    <a:lnTo>
                      <a:pt x="671" y="12687"/>
                    </a:lnTo>
                    <a:lnTo>
                      <a:pt x="513" y="13278"/>
                    </a:lnTo>
                    <a:lnTo>
                      <a:pt x="316" y="14066"/>
                    </a:lnTo>
                    <a:lnTo>
                      <a:pt x="159" y="14893"/>
                    </a:lnTo>
                    <a:lnTo>
                      <a:pt x="80" y="15720"/>
                    </a:lnTo>
                    <a:lnTo>
                      <a:pt x="40" y="16587"/>
                    </a:lnTo>
                    <a:lnTo>
                      <a:pt x="1" y="21433"/>
                    </a:lnTo>
                    <a:lnTo>
                      <a:pt x="40" y="27224"/>
                    </a:lnTo>
                    <a:lnTo>
                      <a:pt x="159" y="33016"/>
                    </a:lnTo>
                    <a:lnTo>
                      <a:pt x="356" y="38729"/>
                    </a:lnTo>
                    <a:lnTo>
                      <a:pt x="592" y="44402"/>
                    </a:lnTo>
                    <a:lnTo>
                      <a:pt x="868" y="49996"/>
                    </a:lnTo>
                    <a:lnTo>
                      <a:pt x="1222" y="55472"/>
                    </a:lnTo>
                    <a:lnTo>
                      <a:pt x="1616" y="60791"/>
                    </a:lnTo>
                    <a:lnTo>
                      <a:pt x="2050" y="65991"/>
                    </a:lnTo>
                    <a:lnTo>
                      <a:pt x="2483" y="70995"/>
                    </a:lnTo>
                    <a:lnTo>
                      <a:pt x="2956" y="75801"/>
                    </a:lnTo>
                    <a:lnTo>
                      <a:pt x="3429" y="80411"/>
                    </a:lnTo>
                    <a:lnTo>
                      <a:pt x="3901" y="84745"/>
                    </a:lnTo>
                    <a:lnTo>
                      <a:pt x="4374" y="88842"/>
                    </a:lnTo>
                    <a:lnTo>
                      <a:pt x="4847" y="92663"/>
                    </a:lnTo>
                    <a:lnTo>
                      <a:pt x="5753" y="99361"/>
                    </a:lnTo>
                    <a:lnTo>
                      <a:pt x="5832" y="99913"/>
                    </a:lnTo>
                    <a:lnTo>
                      <a:pt x="5950" y="100464"/>
                    </a:lnTo>
                    <a:lnTo>
                      <a:pt x="6068" y="100976"/>
                    </a:lnTo>
                    <a:lnTo>
                      <a:pt x="6226" y="101488"/>
                    </a:lnTo>
                    <a:lnTo>
                      <a:pt x="6423" y="102040"/>
                    </a:lnTo>
                    <a:lnTo>
                      <a:pt x="6620" y="102513"/>
                    </a:lnTo>
                    <a:lnTo>
                      <a:pt x="7053" y="103498"/>
                    </a:lnTo>
                    <a:lnTo>
                      <a:pt x="7605" y="104443"/>
                    </a:lnTo>
                    <a:lnTo>
                      <a:pt x="8196" y="105310"/>
                    </a:lnTo>
                    <a:lnTo>
                      <a:pt x="8905" y="106098"/>
                    </a:lnTo>
                    <a:lnTo>
                      <a:pt x="9653" y="106886"/>
                    </a:lnTo>
                    <a:lnTo>
                      <a:pt x="10441" y="107556"/>
                    </a:lnTo>
                    <a:lnTo>
                      <a:pt x="11308" y="108186"/>
                    </a:lnTo>
                    <a:lnTo>
                      <a:pt x="12214" y="108738"/>
                    </a:lnTo>
                    <a:lnTo>
                      <a:pt x="13199" y="109210"/>
                    </a:lnTo>
                    <a:lnTo>
                      <a:pt x="14184" y="109565"/>
                    </a:lnTo>
                    <a:lnTo>
                      <a:pt x="14696" y="109762"/>
                    </a:lnTo>
                    <a:lnTo>
                      <a:pt x="15208" y="109880"/>
                    </a:lnTo>
                    <a:lnTo>
                      <a:pt x="15760" y="109998"/>
                    </a:lnTo>
                    <a:lnTo>
                      <a:pt x="16311" y="110077"/>
                    </a:lnTo>
                    <a:lnTo>
                      <a:pt x="16863" y="110156"/>
                    </a:lnTo>
                    <a:lnTo>
                      <a:pt x="17415" y="110195"/>
                    </a:lnTo>
                    <a:lnTo>
                      <a:pt x="24349" y="110589"/>
                    </a:lnTo>
                    <a:lnTo>
                      <a:pt x="31480" y="110944"/>
                    </a:lnTo>
                    <a:lnTo>
                      <a:pt x="38768" y="111220"/>
                    </a:lnTo>
                    <a:lnTo>
                      <a:pt x="46214" y="111456"/>
                    </a:lnTo>
                    <a:lnTo>
                      <a:pt x="53818" y="111614"/>
                    </a:lnTo>
                    <a:lnTo>
                      <a:pt x="61540" y="111771"/>
                    </a:lnTo>
                    <a:lnTo>
                      <a:pt x="69459" y="111850"/>
                    </a:lnTo>
                    <a:lnTo>
                      <a:pt x="77456" y="111850"/>
                    </a:lnTo>
                    <a:lnTo>
                      <a:pt x="88015" y="111811"/>
                    </a:lnTo>
                    <a:lnTo>
                      <a:pt x="98140" y="111692"/>
                    </a:lnTo>
                    <a:lnTo>
                      <a:pt x="107792" y="111535"/>
                    </a:lnTo>
                    <a:lnTo>
                      <a:pt x="116933" y="111298"/>
                    </a:lnTo>
                    <a:lnTo>
                      <a:pt x="125482" y="111023"/>
                    </a:lnTo>
                    <a:lnTo>
                      <a:pt x="133401" y="110707"/>
                    </a:lnTo>
                    <a:lnTo>
                      <a:pt x="140571" y="110392"/>
                    </a:lnTo>
                    <a:lnTo>
                      <a:pt x="146954" y="110077"/>
                    </a:lnTo>
                    <a:lnTo>
                      <a:pt x="147505" y="110038"/>
                    </a:lnTo>
                    <a:lnTo>
                      <a:pt x="148096" y="109998"/>
                    </a:lnTo>
                    <a:lnTo>
                      <a:pt x="148648" y="109880"/>
                    </a:lnTo>
                    <a:lnTo>
                      <a:pt x="149199" y="109762"/>
                    </a:lnTo>
                    <a:lnTo>
                      <a:pt x="149751" y="109604"/>
                    </a:lnTo>
                    <a:lnTo>
                      <a:pt x="150302" y="109447"/>
                    </a:lnTo>
                    <a:lnTo>
                      <a:pt x="150815" y="109250"/>
                    </a:lnTo>
                    <a:lnTo>
                      <a:pt x="151327" y="109053"/>
                    </a:lnTo>
                    <a:lnTo>
                      <a:pt x="151839" y="108816"/>
                    </a:lnTo>
                    <a:lnTo>
                      <a:pt x="152351" y="108541"/>
                    </a:lnTo>
                    <a:lnTo>
                      <a:pt x="152824" y="108265"/>
                    </a:lnTo>
                    <a:lnTo>
                      <a:pt x="153297" y="107989"/>
                    </a:lnTo>
                    <a:lnTo>
                      <a:pt x="153730" y="107674"/>
                    </a:lnTo>
                    <a:lnTo>
                      <a:pt x="154163" y="107319"/>
                    </a:lnTo>
                    <a:lnTo>
                      <a:pt x="154597" y="106965"/>
                    </a:lnTo>
                    <a:lnTo>
                      <a:pt x="154991" y="106610"/>
                    </a:lnTo>
                    <a:lnTo>
                      <a:pt x="155385" y="106216"/>
                    </a:lnTo>
                    <a:lnTo>
                      <a:pt x="155779" y="105783"/>
                    </a:lnTo>
                    <a:lnTo>
                      <a:pt x="156133" y="105389"/>
                    </a:lnTo>
                    <a:lnTo>
                      <a:pt x="156448" y="104916"/>
                    </a:lnTo>
                    <a:lnTo>
                      <a:pt x="156764" y="104483"/>
                    </a:lnTo>
                    <a:lnTo>
                      <a:pt x="157079" y="104010"/>
                    </a:lnTo>
                    <a:lnTo>
                      <a:pt x="157355" y="103537"/>
                    </a:lnTo>
                    <a:lnTo>
                      <a:pt x="157630" y="103025"/>
                    </a:lnTo>
                    <a:lnTo>
                      <a:pt x="157867" y="102513"/>
                    </a:lnTo>
                    <a:lnTo>
                      <a:pt x="158064" y="102001"/>
                    </a:lnTo>
                    <a:lnTo>
                      <a:pt x="158261" y="101488"/>
                    </a:lnTo>
                    <a:lnTo>
                      <a:pt x="158418" y="100937"/>
                    </a:lnTo>
                    <a:lnTo>
                      <a:pt x="158576" y="100385"/>
                    </a:lnTo>
                    <a:lnTo>
                      <a:pt x="158694" y="99834"/>
                    </a:lnTo>
                    <a:lnTo>
                      <a:pt x="158773" y="99243"/>
                    </a:lnTo>
                    <a:lnTo>
                      <a:pt x="158852" y="98691"/>
                    </a:lnTo>
                    <a:lnTo>
                      <a:pt x="159206" y="94358"/>
                    </a:lnTo>
                    <a:lnTo>
                      <a:pt x="159561" y="89945"/>
                    </a:lnTo>
                    <a:lnTo>
                      <a:pt x="159876" y="85572"/>
                    </a:lnTo>
                    <a:lnTo>
                      <a:pt x="160152" y="81159"/>
                    </a:lnTo>
                    <a:lnTo>
                      <a:pt x="160388" y="76747"/>
                    </a:lnTo>
                    <a:lnTo>
                      <a:pt x="160585" y="72374"/>
                    </a:lnTo>
                    <a:lnTo>
                      <a:pt x="160782" y="68040"/>
                    </a:lnTo>
                    <a:lnTo>
                      <a:pt x="160940" y="63706"/>
                    </a:lnTo>
                    <a:lnTo>
                      <a:pt x="161176" y="55275"/>
                    </a:lnTo>
                    <a:lnTo>
                      <a:pt x="161334" y="47160"/>
                    </a:lnTo>
                    <a:lnTo>
                      <a:pt x="161452" y="39438"/>
                    </a:lnTo>
                    <a:lnTo>
                      <a:pt x="161452" y="32228"/>
                    </a:lnTo>
                    <a:lnTo>
                      <a:pt x="161412" y="23600"/>
                    </a:lnTo>
                    <a:lnTo>
                      <a:pt x="161334" y="16272"/>
                    </a:lnTo>
                    <a:lnTo>
                      <a:pt x="161334" y="15720"/>
                    </a:lnTo>
                    <a:lnTo>
                      <a:pt x="161255" y="15169"/>
                    </a:lnTo>
                    <a:lnTo>
                      <a:pt x="161215" y="14578"/>
                    </a:lnTo>
                    <a:lnTo>
                      <a:pt x="161097" y="14066"/>
                    </a:lnTo>
                    <a:lnTo>
                      <a:pt x="160979" y="13514"/>
                    </a:lnTo>
                    <a:lnTo>
                      <a:pt x="160861" y="12963"/>
                    </a:lnTo>
                    <a:lnTo>
                      <a:pt x="160664" y="12450"/>
                    </a:lnTo>
                    <a:lnTo>
                      <a:pt x="160506" y="11938"/>
                    </a:lnTo>
                    <a:lnTo>
                      <a:pt x="160073" y="10953"/>
                    </a:lnTo>
                    <a:lnTo>
                      <a:pt x="159561" y="10008"/>
                    </a:lnTo>
                    <a:lnTo>
                      <a:pt x="158970" y="9102"/>
                    </a:lnTo>
                    <a:lnTo>
                      <a:pt x="158300" y="8274"/>
                    </a:lnTo>
                    <a:lnTo>
                      <a:pt x="157591" y="7486"/>
                    </a:lnTo>
                    <a:lnTo>
                      <a:pt x="156764" y="6777"/>
                    </a:lnTo>
                    <a:lnTo>
                      <a:pt x="155936" y="6147"/>
                    </a:lnTo>
                    <a:lnTo>
                      <a:pt x="155030" y="5556"/>
                    </a:lnTo>
                    <a:lnTo>
                      <a:pt x="154518" y="5280"/>
                    </a:lnTo>
                    <a:lnTo>
                      <a:pt x="154045" y="5044"/>
                    </a:lnTo>
                    <a:lnTo>
                      <a:pt x="153533" y="4847"/>
                    </a:lnTo>
                    <a:lnTo>
                      <a:pt x="153021" y="4650"/>
                    </a:lnTo>
                    <a:lnTo>
                      <a:pt x="152509" y="4492"/>
                    </a:lnTo>
                    <a:lnTo>
                      <a:pt x="151957" y="4335"/>
                    </a:lnTo>
                    <a:lnTo>
                      <a:pt x="151445" y="4177"/>
                    </a:lnTo>
                    <a:lnTo>
                      <a:pt x="150893" y="4098"/>
                    </a:lnTo>
                    <a:lnTo>
                      <a:pt x="147781" y="3586"/>
                    </a:lnTo>
                    <a:lnTo>
                      <a:pt x="144550" y="3153"/>
                    </a:lnTo>
                    <a:lnTo>
                      <a:pt x="141280" y="2719"/>
                    </a:lnTo>
                    <a:lnTo>
                      <a:pt x="137892" y="2325"/>
                    </a:lnTo>
                    <a:lnTo>
                      <a:pt x="134425" y="1931"/>
                    </a:lnTo>
                    <a:lnTo>
                      <a:pt x="130879" y="1616"/>
                    </a:lnTo>
                    <a:lnTo>
                      <a:pt x="127255" y="1301"/>
                    </a:lnTo>
                    <a:lnTo>
                      <a:pt x="123551" y="1025"/>
                    </a:lnTo>
                    <a:lnTo>
                      <a:pt x="119730" y="789"/>
                    </a:lnTo>
                    <a:lnTo>
                      <a:pt x="115830" y="592"/>
                    </a:lnTo>
                    <a:lnTo>
                      <a:pt x="111890" y="395"/>
                    </a:lnTo>
                    <a:lnTo>
                      <a:pt x="107832" y="277"/>
                    </a:lnTo>
                    <a:lnTo>
                      <a:pt x="103695" y="159"/>
                    </a:lnTo>
                    <a:lnTo>
                      <a:pt x="99480" y="80"/>
                    </a:lnTo>
                    <a:lnTo>
                      <a:pt x="95225" y="40"/>
                    </a:lnTo>
                    <a:lnTo>
                      <a:pt x="90852" y="1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0" name="Google Shape;3584;p43">
                <a:extLst>
                  <a:ext uri="{FF2B5EF4-FFF2-40B4-BE49-F238E27FC236}">
                    <a16:creationId xmlns:a16="http://schemas.microsoft.com/office/drawing/2014/main" id="{0EE93C3D-4B62-AFA7-51F5-BED75FFE9CE0}"/>
                  </a:ext>
                </a:extLst>
              </p:cNvPr>
              <p:cNvSpPr/>
              <p:nvPr/>
            </p:nvSpPr>
            <p:spPr>
              <a:xfrm rot="10800000">
                <a:off x="3488340" y="2515128"/>
                <a:ext cx="2157305" cy="1465622"/>
              </a:xfrm>
              <a:custGeom>
                <a:avLst/>
                <a:gdLst/>
                <a:ahLst/>
                <a:cxnLst/>
                <a:rect l="l" t="t" r="r" b="b"/>
                <a:pathLst>
                  <a:path w="154951" h="105270" fill="none" extrusionOk="0">
                    <a:moveTo>
                      <a:pt x="79859" y="105270"/>
                    </a:moveTo>
                    <a:lnTo>
                      <a:pt x="79859" y="105270"/>
                    </a:lnTo>
                    <a:lnTo>
                      <a:pt x="72768" y="105230"/>
                    </a:lnTo>
                    <a:lnTo>
                      <a:pt x="65440" y="105112"/>
                    </a:lnTo>
                    <a:lnTo>
                      <a:pt x="57875" y="104915"/>
                    </a:lnTo>
                    <a:lnTo>
                      <a:pt x="50114" y="104639"/>
                    </a:lnTo>
                    <a:lnTo>
                      <a:pt x="42156" y="104285"/>
                    </a:lnTo>
                    <a:lnTo>
                      <a:pt x="38137" y="104048"/>
                    </a:lnTo>
                    <a:lnTo>
                      <a:pt x="34040" y="103812"/>
                    </a:lnTo>
                    <a:lnTo>
                      <a:pt x="29903" y="103536"/>
                    </a:lnTo>
                    <a:lnTo>
                      <a:pt x="25727" y="103221"/>
                    </a:lnTo>
                    <a:lnTo>
                      <a:pt x="21551" y="102906"/>
                    </a:lnTo>
                    <a:lnTo>
                      <a:pt x="17296" y="102512"/>
                    </a:lnTo>
                    <a:lnTo>
                      <a:pt x="17296" y="102512"/>
                    </a:lnTo>
                    <a:lnTo>
                      <a:pt x="16429" y="102433"/>
                    </a:lnTo>
                    <a:lnTo>
                      <a:pt x="15602" y="102236"/>
                    </a:lnTo>
                    <a:lnTo>
                      <a:pt x="14775" y="102000"/>
                    </a:lnTo>
                    <a:lnTo>
                      <a:pt x="13987" y="101685"/>
                    </a:lnTo>
                    <a:lnTo>
                      <a:pt x="13238" y="101330"/>
                    </a:lnTo>
                    <a:lnTo>
                      <a:pt x="12529" y="100897"/>
                    </a:lnTo>
                    <a:lnTo>
                      <a:pt x="11820" y="100424"/>
                    </a:lnTo>
                    <a:lnTo>
                      <a:pt x="11189" y="99872"/>
                    </a:lnTo>
                    <a:lnTo>
                      <a:pt x="10598" y="99321"/>
                    </a:lnTo>
                    <a:lnTo>
                      <a:pt x="10047" y="98690"/>
                    </a:lnTo>
                    <a:lnTo>
                      <a:pt x="9535" y="98021"/>
                    </a:lnTo>
                    <a:lnTo>
                      <a:pt x="9062" y="97312"/>
                    </a:lnTo>
                    <a:lnTo>
                      <a:pt x="8668" y="96563"/>
                    </a:lnTo>
                    <a:lnTo>
                      <a:pt x="8353" y="95775"/>
                    </a:lnTo>
                    <a:lnTo>
                      <a:pt x="8077" y="94948"/>
                    </a:lnTo>
                    <a:lnTo>
                      <a:pt x="7880" y="94120"/>
                    </a:lnTo>
                    <a:lnTo>
                      <a:pt x="7880" y="94120"/>
                    </a:lnTo>
                    <a:lnTo>
                      <a:pt x="7171" y="90575"/>
                    </a:lnTo>
                    <a:lnTo>
                      <a:pt x="6383" y="86517"/>
                    </a:lnTo>
                    <a:lnTo>
                      <a:pt x="5556" y="81947"/>
                    </a:lnTo>
                    <a:lnTo>
                      <a:pt x="4728" y="77022"/>
                    </a:lnTo>
                    <a:lnTo>
                      <a:pt x="3901" y="71703"/>
                    </a:lnTo>
                    <a:lnTo>
                      <a:pt x="3074" y="66109"/>
                    </a:lnTo>
                    <a:lnTo>
                      <a:pt x="2286" y="60278"/>
                    </a:lnTo>
                    <a:lnTo>
                      <a:pt x="1931" y="57323"/>
                    </a:lnTo>
                    <a:lnTo>
                      <a:pt x="1616" y="54290"/>
                    </a:lnTo>
                    <a:lnTo>
                      <a:pt x="1301" y="51256"/>
                    </a:lnTo>
                    <a:lnTo>
                      <a:pt x="985" y="48183"/>
                    </a:lnTo>
                    <a:lnTo>
                      <a:pt x="749" y="45110"/>
                    </a:lnTo>
                    <a:lnTo>
                      <a:pt x="513" y="42037"/>
                    </a:lnTo>
                    <a:lnTo>
                      <a:pt x="316" y="38964"/>
                    </a:lnTo>
                    <a:lnTo>
                      <a:pt x="197" y="35930"/>
                    </a:lnTo>
                    <a:lnTo>
                      <a:pt x="79" y="32857"/>
                    </a:lnTo>
                    <a:lnTo>
                      <a:pt x="0" y="29863"/>
                    </a:lnTo>
                    <a:lnTo>
                      <a:pt x="0" y="26869"/>
                    </a:lnTo>
                    <a:lnTo>
                      <a:pt x="40" y="23914"/>
                    </a:lnTo>
                    <a:lnTo>
                      <a:pt x="119" y="21038"/>
                    </a:lnTo>
                    <a:lnTo>
                      <a:pt x="276" y="18202"/>
                    </a:lnTo>
                    <a:lnTo>
                      <a:pt x="473" y="15404"/>
                    </a:lnTo>
                    <a:lnTo>
                      <a:pt x="749" y="12686"/>
                    </a:lnTo>
                    <a:lnTo>
                      <a:pt x="1104" y="10086"/>
                    </a:lnTo>
                    <a:lnTo>
                      <a:pt x="1498" y="7525"/>
                    </a:lnTo>
                    <a:lnTo>
                      <a:pt x="1498" y="7525"/>
                    </a:lnTo>
                    <a:lnTo>
                      <a:pt x="2325" y="7249"/>
                    </a:lnTo>
                    <a:lnTo>
                      <a:pt x="3152" y="6973"/>
                    </a:lnTo>
                    <a:lnTo>
                      <a:pt x="4019" y="6776"/>
                    </a:lnTo>
                    <a:lnTo>
                      <a:pt x="4886" y="6658"/>
                    </a:lnTo>
                    <a:lnTo>
                      <a:pt x="4886" y="6658"/>
                    </a:lnTo>
                    <a:lnTo>
                      <a:pt x="10086" y="5910"/>
                    </a:lnTo>
                    <a:lnTo>
                      <a:pt x="17532" y="4964"/>
                    </a:lnTo>
                    <a:lnTo>
                      <a:pt x="22024" y="4452"/>
                    </a:lnTo>
                    <a:lnTo>
                      <a:pt x="26988" y="3900"/>
                    </a:lnTo>
                    <a:lnTo>
                      <a:pt x="32306" y="3309"/>
                    </a:lnTo>
                    <a:lnTo>
                      <a:pt x="38019" y="2758"/>
                    </a:lnTo>
                    <a:lnTo>
                      <a:pt x="44047" y="2206"/>
                    </a:lnTo>
                    <a:lnTo>
                      <a:pt x="50350" y="1694"/>
                    </a:lnTo>
                    <a:lnTo>
                      <a:pt x="56890" y="1221"/>
                    </a:lnTo>
                    <a:lnTo>
                      <a:pt x="63627" y="827"/>
                    </a:lnTo>
                    <a:lnTo>
                      <a:pt x="70522" y="473"/>
                    </a:lnTo>
                    <a:lnTo>
                      <a:pt x="77535" y="236"/>
                    </a:lnTo>
                    <a:lnTo>
                      <a:pt x="81081" y="118"/>
                    </a:lnTo>
                    <a:lnTo>
                      <a:pt x="84626" y="79"/>
                    </a:lnTo>
                    <a:lnTo>
                      <a:pt x="88172" y="0"/>
                    </a:lnTo>
                    <a:lnTo>
                      <a:pt x="91718" y="0"/>
                    </a:lnTo>
                    <a:lnTo>
                      <a:pt x="91718" y="0"/>
                    </a:lnTo>
                    <a:lnTo>
                      <a:pt x="95303" y="0"/>
                    </a:lnTo>
                    <a:lnTo>
                      <a:pt x="98849" y="79"/>
                    </a:lnTo>
                    <a:lnTo>
                      <a:pt x="102395" y="158"/>
                    </a:lnTo>
                    <a:lnTo>
                      <a:pt x="105940" y="276"/>
                    </a:lnTo>
                    <a:lnTo>
                      <a:pt x="109447" y="433"/>
                    </a:lnTo>
                    <a:lnTo>
                      <a:pt x="112914" y="591"/>
                    </a:lnTo>
                    <a:lnTo>
                      <a:pt x="116341" y="827"/>
                    </a:lnTo>
                    <a:lnTo>
                      <a:pt x="119769" y="1103"/>
                    </a:lnTo>
                    <a:lnTo>
                      <a:pt x="123118" y="1418"/>
                    </a:lnTo>
                    <a:lnTo>
                      <a:pt x="126427" y="1812"/>
                    </a:lnTo>
                    <a:lnTo>
                      <a:pt x="129658" y="2206"/>
                    </a:lnTo>
                    <a:lnTo>
                      <a:pt x="132849" y="2679"/>
                    </a:lnTo>
                    <a:lnTo>
                      <a:pt x="135961" y="3191"/>
                    </a:lnTo>
                    <a:lnTo>
                      <a:pt x="138995" y="3743"/>
                    </a:lnTo>
                    <a:lnTo>
                      <a:pt x="141950" y="4334"/>
                    </a:lnTo>
                    <a:lnTo>
                      <a:pt x="144865" y="5004"/>
                    </a:lnTo>
                    <a:lnTo>
                      <a:pt x="144865" y="5004"/>
                    </a:lnTo>
                    <a:lnTo>
                      <a:pt x="145653" y="5240"/>
                    </a:lnTo>
                    <a:lnTo>
                      <a:pt x="146402" y="5516"/>
                    </a:lnTo>
                    <a:lnTo>
                      <a:pt x="147150" y="5870"/>
                    </a:lnTo>
                    <a:lnTo>
                      <a:pt x="147859" y="6264"/>
                    </a:lnTo>
                    <a:lnTo>
                      <a:pt x="148529" y="6698"/>
                    </a:lnTo>
                    <a:lnTo>
                      <a:pt x="149159" y="7210"/>
                    </a:lnTo>
                    <a:lnTo>
                      <a:pt x="149750" y="7761"/>
                    </a:lnTo>
                    <a:lnTo>
                      <a:pt x="150302" y="8313"/>
                    </a:lnTo>
                    <a:lnTo>
                      <a:pt x="150775" y="8943"/>
                    </a:lnTo>
                    <a:lnTo>
                      <a:pt x="151247" y="9613"/>
                    </a:lnTo>
                    <a:lnTo>
                      <a:pt x="151641" y="10283"/>
                    </a:lnTo>
                    <a:lnTo>
                      <a:pt x="151996" y="11031"/>
                    </a:lnTo>
                    <a:lnTo>
                      <a:pt x="152311" y="11780"/>
                    </a:lnTo>
                    <a:lnTo>
                      <a:pt x="152548" y="12528"/>
                    </a:lnTo>
                    <a:lnTo>
                      <a:pt x="152705" y="13356"/>
                    </a:lnTo>
                    <a:lnTo>
                      <a:pt x="152823" y="14144"/>
                    </a:lnTo>
                    <a:lnTo>
                      <a:pt x="152823" y="14144"/>
                    </a:lnTo>
                    <a:lnTo>
                      <a:pt x="153178" y="17296"/>
                    </a:lnTo>
                    <a:lnTo>
                      <a:pt x="153493" y="20920"/>
                    </a:lnTo>
                    <a:lnTo>
                      <a:pt x="153848" y="24939"/>
                    </a:lnTo>
                    <a:lnTo>
                      <a:pt x="154163" y="29351"/>
                    </a:lnTo>
                    <a:lnTo>
                      <a:pt x="154439" y="34079"/>
                    </a:lnTo>
                    <a:lnTo>
                      <a:pt x="154675" y="39082"/>
                    </a:lnTo>
                    <a:lnTo>
                      <a:pt x="154833" y="44322"/>
                    </a:lnTo>
                    <a:lnTo>
                      <a:pt x="154951" y="49759"/>
                    </a:lnTo>
                    <a:lnTo>
                      <a:pt x="154951" y="52556"/>
                    </a:lnTo>
                    <a:lnTo>
                      <a:pt x="154951" y="55353"/>
                    </a:lnTo>
                    <a:lnTo>
                      <a:pt x="154911" y="58190"/>
                    </a:lnTo>
                    <a:lnTo>
                      <a:pt x="154833" y="61027"/>
                    </a:lnTo>
                    <a:lnTo>
                      <a:pt x="154714" y="63903"/>
                    </a:lnTo>
                    <a:lnTo>
                      <a:pt x="154596" y="66739"/>
                    </a:lnTo>
                    <a:lnTo>
                      <a:pt x="154439" y="69615"/>
                    </a:lnTo>
                    <a:lnTo>
                      <a:pt x="154242" y="72491"/>
                    </a:lnTo>
                    <a:lnTo>
                      <a:pt x="153966" y="75328"/>
                    </a:lnTo>
                    <a:lnTo>
                      <a:pt x="153690" y="78164"/>
                    </a:lnTo>
                    <a:lnTo>
                      <a:pt x="153375" y="80962"/>
                    </a:lnTo>
                    <a:lnTo>
                      <a:pt x="152981" y="83759"/>
                    </a:lnTo>
                    <a:lnTo>
                      <a:pt x="152587" y="86477"/>
                    </a:lnTo>
                    <a:lnTo>
                      <a:pt x="152114" y="89196"/>
                    </a:lnTo>
                    <a:lnTo>
                      <a:pt x="151602" y="91875"/>
                    </a:lnTo>
                    <a:lnTo>
                      <a:pt x="151011" y="94475"/>
                    </a:lnTo>
                    <a:lnTo>
                      <a:pt x="151011" y="94475"/>
                    </a:lnTo>
                    <a:lnTo>
                      <a:pt x="150775" y="95263"/>
                    </a:lnTo>
                    <a:lnTo>
                      <a:pt x="150499" y="96051"/>
                    </a:lnTo>
                    <a:lnTo>
                      <a:pt x="150144" y="96799"/>
                    </a:lnTo>
                    <a:lnTo>
                      <a:pt x="149750" y="97548"/>
                    </a:lnTo>
                    <a:lnTo>
                      <a:pt x="149317" y="98218"/>
                    </a:lnTo>
                    <a:lnTo>
                      <a:pt x="148805" y="98848"/>
                    </a:lnTo>
                    <a:lnTo>
                      <a:pt x="148253" y="99439"/>
                    </a:lnTo>
                    <a:lnTo>
                      <a:pt x="147662" y="99991"/>
                    </a:lnTo>
                    <a:lnTo>
                      <a:pt x="147032" y="100503"/>
                    </a:lnTo>
                    <a:lnTo>
                      <a:pt x="146362" y="100975"/>
                    </a:lnTo>
                    <a:lnTo>
                      <a:pt x="145653" y="101369"/>
                    </a:lnTo>
                    <a:lnTo>
                      <a:pt x="144944" y="101724"/>
                    </a:lnTo>
                    <a:lnTo>
                      <a:pt x="144156" y="102039"/>
                    </a:lnTo>
                    <a:lnTo>
                      <a:pt x="143368" y="102276"/>
                    </a:lnTo>
                    <a:lnTo>
                      <a:pt x="142541" y="102433"/>
                    </a:lnTo>
                    <a:lnTo>
                      <a:pt x="141713" y="102551"/>
                    </a:lnTo>
                    <a:lnTo>
                      <a:pt x="141713" y="102551"/>
                    </a:lnTo>
                    <a:lnTo>
                      <a:pt x="137143" y="102945"/>
                    </a:lnTo>
                    <a:lnTo>
                      <a:pt x="131509" y="103418"/>
                    </a:lnTo>
                    <a:lnTo>
                      <a:pt x="124969" y="103851"/>
                    </a:lnTo>
                    <a:lnTo>
                      <a:pt x="117523" y="104285"/>
                    </a:lnTo>
                    <a:lnTo>
                      <a:pt x="113465" y="104482"/>
                    </a:lnTo>
                    <a:lnTo>
                      <a:pt x="109210" y="104679"/>
                    </a:lnTo>
                    <a:lnTo>
                      <a:pt x="104758" y="104836"/>
                    </a:lnTo>
                    <a:lnTo>
                      <a:pt x="100110" y="104994"/>
                    </a:lnTo>
                    <a:lnTo>
                      <a:pt x="95303" y="105112"/>
                    </a:lnTo>
                    <a:lnTo>
                      <a:pt x="90339" y="105191"/>
                    </a:lnTo>
                    <a:lnTo>
                      <a:pt x="85178" y="105230"/>
                    </a:lnTo>
                    <a:lnTo>
                      <a:pt x="79859" y="10527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1" name="Google Shape;3585;p43">
                <a:extLst>
                  <a:ext uri="{FF2B5EF4-FFF2-40B4-BE49-F238E27FC236}">
                    <a16:creationId xmlns:a16="http://schemas.microsoft.com/office/drawing/2014/main" id="{F12E43AB-49F7-A6EB-ED48-2AC6CCC60056}"/>
                  </a:ext>
                </a:extLst>
              </p:cNvPr>
              <p:cNvSpPr/>
              <p:nvPr/>
            </p:nvSpPr>
            <p:spPr>
              <a:xfrm rot="10800000">
                <a:off x="3448299" y="2470702"/>
                <a:ext cx="2247815" cy="1557232"/>
              </a:xfrm>
              <a:custGeom>
                <a:avLst/>
                <a:gdLst/>
                <a:ahLst/>
                <a:cxnLst/>
                <a:rect l="l" t="t" r="r" b="b"/>
                <a:pathLst>
                  <a:path w="161452" h="111850" fill="none" extrusionOk="0">
                    <a:moveTo>
                      <a:pt x="90852" y="1"/>
                    </a:moveTo>
                    <a:lnTo>
                      <a:pt x="90852" y="1"/>
                    </a:lnTo>
                    <a:lnTo>
                      <a:pt x="84784" y="40"/>
                    </a:lnTo>
                    <a:lnTo>
                      <a:pt x="78796" y="119"/>
                    </a:lnTo>
                    <a:lnTo>
                      <a:pt x="72847" y="277"/>
                    </a:lnTo>
                    <a:lnTo>
                      <a:pt x="67016" y="434"/>
                    </a:lnTo>
                    <a:lnTo>
                      <a:pt x="61264" y="671"/>
                    </a:lnTo>
                    <a:lnTo>
                      <a:pt x="55670" y="946"/>
                    </a:lnTo>
                    <a:lnTo>
                      <a:pt x="50193" y="1222"/>
                    </a:lnTo>
                    <a:lnTo>
                      <a:pt x="44914" y="1537"/>
                    </a:lnTo>
                    <a:lnTo>
                      <a:pt x="39832" y="1853"/>
                    </a:lnTo>
                    <a:lnTo>
                      <a:pt x="34947" y="2207"/>
                    </a:lnTo>
                    <a:lnTo>
                      <a:pt x="25924" y="2916"/>
                    </a:lnTo>
                    <a:lnTo>
                      <a:pt x="18006" y="3586"/>
                    </a:lnTo>
                    <a:lnTo>
                      <a:pt x="11347" y="4216"/>
                    </a:lnTo>
                    <a:lnTo>
                      <a:pt x="11347" y="4216"/>
                    </a:lnTo>
                    <a:lnTo>
                      <a:pt x="10678" y="4335"/>
                    </a:lnTo>
                    <a:lnTo>
                      <a:pt x="9968" y="4453"/>
                    </a:lnTo>
                    <a:lnTo>
                      <a:pt x="9299" y="4610"/>
                    </a:lnTo>
                    <a:lnTo>
                      <a:pt x="8668" y="4807"/>
                    </a:lnTo>
                    <a:lnTo>
                      <a:pt x="7999" y="5044"/>
                    </a:lnTo>
                    <a:lnTo>
                      <a:pt x="7408" y="5280"/>
                    </a:lnTo>
                    <a:lnTo>
                      <a:pt x="6777" y="5595"/>
                    </a:lnTo>
                    <a:lnTo>
                      <a:pt x="6186" y="5911"/>
                    </a:lnTo>
                    <a:lnTo>
                      <a:pt x="6186" y="5911"/>
                    </a:lnTo>
                    <a:lnTo>
                      <a:pt x="5714" y="6226"/>
                    </a:lnTo>
                    <a:lnTo>
                      <a:pt x="5201" y="6580"/>
                    </a:lnTo>
                    <a:lnTo>
                      <a:pt x="4729" y="6935"/>
                    </a:lnTo>
                    <a:lnTo>
                      <a:pt x="4295" y="7329"/>
                    </a:lnTo>
                    <a:lnTo>
                      <a:pt x="3862" y="7723"/>
                    </a:lnTo>
                    <a:lnTo>
                      <a:pt x="3429" y="8156"/>
                    </a:lnTo>
                    <a:lnTo>
                      <a:pt x="3035" y="8590"/>
                    </a:lnTo>
                    <a:lnTo>
                      <a:pt x="2641" y="9023"/>
                    </a:lnTo>
                    <a:lnTo>
                      <a:pt x="2286" y="9535"/>
                    </a:lnTo>
                    <a:lnTo>
                      <a:pt x="1971" y="10008"/>
                    </a:lnTo>
                    <a:lnTo>
                      <a:pt x="1656" y="10520"/>
                    </a:lnTo>
                    <a:lnTo>
                      <a:pt x="1380" y="11032"/>
                    </a:lnTo>
                    <a:lnTo>
                      <a:pt x="1143" y="11584"/>
                    </a:lnTo>
                    <a:lnTo>
                      <a:pt x="907" y="12135"/>
                    </a:lnTo>
                    <a:lnTo>
                      <a:pt x="671" y="12687"/>
                    </a:lnTo>
                    <a:lnTo>
                      <a:pt x="513" y="13278"/>
                    </a:lnTo>
                    <a:lnTo>
                      <a:pt x="513" y="13278"/>
                    </a:lnTo>
                    <a:lnTo>
                      <a:pt x="316" y="14066"/>
                    </a:lnTo>
                    <a:lnTo>
                      <a:pt x="159" y="14893"/>
                    </a:lnTo>
                    <a:lnTo>
                      <a:pt x="80" y="15720"/>
                    </a:lnTo>
                    <a:lnTo>
                      <a:pt x="40" y="16587"/>
                    </a:lnTo>
                    <a:lnTo>
                      <a:pt x="40" y="16587"/>
                    </a:lnTo>
                    <a:lnTo>
                      <a:pt x="1" y="21433"/>
                    </a:lnTo>
                    <a:lnTo>
                      <a:pt x="1" y="21433"/>
                    </a:lnTo>
                    <a:lnTo>
                      <a:pt x="40" y="27224"/>
                    </a:lnTo>
                    <a:lnTo>
                      <a:pt x="159" y="33016"/>
                    </a:lnTo>
                    <a:lnTo>
                      <a:pt x="356" y="38729"/>
                    </a:lnTo>
                    <a:lnTo>
                      <a:pt x="592" y="44402"/>
                    </a:lnTo>
                    <a:lnTo>
                      <a:pt x="868" y="49996"/>
                    </a:lnTo>
                    <a:lnTo>
                      <a:pt x="1222" y="55472"/>
                    </a:lnTo>
                    <a:lnTo>
                      <a:pt x="1616" y="60791"/>
                    </a:lnTo>
                    <a:lnTo>
                      <a:pt x="2050" y="65991"/>
                    </a:lnTo>
                    <a:lnTo>
                      <a:pt x="2483" y="70995"/>
                    </a:lnTo>
                    <a:lnTo>
                      <a:pt x="2956" y="75801"/>
                    </a:lnTo>
                    <a:lnTo>
                      <a:pt x="3429" y="80411"/>
                    </a:lnTo>
                    <a:lnTo>
                      <a:pt x="3901" y="84745"/>
                    </a:lnTo>
                    <a:lnTo>
                      <a:pt x="4374" y="88842"/>
                    </a:lnTo>
                    <a:lnTo>
                      <a:pt x="4847" y="92663"/>
                    </a:lnTo>
                    <a:lnTo>
                      <a:pt x="5753" y="99361"/>
                    </a:lnTo>
                    <a:lnTo>
                      <a:pt x="5753" y="99361"/>
                    </a:lnTo>
                    <a:lnTo>
                      <a:pt x="5832" y="99913"/>
                    </a:lnTo>
                    <a:lnTo>
                      <a:pt x="5950" y="100464"/>
                    </a:lnTo>
                    <a:lnTo>
                      <a:pt x="6068" y="100976"/>
                    </a:lnTo>
                    <a:lnTo>
                      <a:pt x="6226" y="101488"/>
                    </a:lnTo>
                    <a:lnTo>
                      <a:pt x="6423" y="102040"/>
                    </a:lnTo>
                    <a:lnTo>
                      <a:pt x="6620" y="102513"/>
                    </a:lnTo>
                    <a:lnTo>
                      <a:pt x="7053" y="103498"/>
                    </a:lnTo>
                    <a:lnTo>
                      <a:pt x="7605" y="104443"/>
                    </a:lnTo>
                    <a:lnTo>
                      <a:pt x="8196" y="105310"/>
                    </a:lnTo>
                    <a:lnTo>
                      <a:pt x="8905" y="106098"/>
                    </a:lnTo>
                    <a:lnTo>
                      <a:pt x="9653" y="106886"/>
                    </a:lnTo>
                    <a:lnTo>
                      <a:pt x="10441" y="107556"/>
                    </a:lnTo>
                    <a:lnTo>
                      <a:pt x="11308" y="108186"/>
                    </a:lnTo>
                    <a:lnTo>
                      <a:pt x="12214" y="108738"/>
                    </a:lnTo>
                    <a:lnTo>
                      <a:pt x="13199" y="109210"/>
                    </a:lnTo>
                    <a:lnTo>
                      <a:pt x="14184" y="109565"/>
                    </a:lnTo>
                    <a:lnTo>
                      <a:pt x="14696" y="109762"/>
                    </a:lnTo>
                    <a:lnTo>
                      <a:pt x="15208" y="109880"/>
                    </a:lnTo>
                    <a:lnTo>
                      <a:pt x="15760" y="109998"/>
                    </a:lnTo>
                    <a:lnTo>
                      <a:pt x="16311" y="110077"/>
                    </a:lnTo>
                    <a:lnTo>
                      <a:pt x="16863" y="110156"/>
                    </a:lnTo>
                    <a:lnTo>
                      <a:pt x="17415" y="110195"/>
                    </a:lnTo>
                    <a:lnTo>
                      <a:pt x="17415" y="110195"/>
                    </a:lnTo>
                    <a:lnTo>
                      <a:pt x="24349" y="110589"/>
                    </a:lnTo>
                    <a:lnTo>
                      <a:pt x="31480" y="110944"/>
                    </a:lnTo>
                    <a:lnTo>
                      <a:pt x="38768" y="111220"/>
                    </a:lnTo>
                    <a:lnTo>
                      <a:pt x="46214" y="111456"/>
                    </a:lnTo>
                    <a:lnTo>
                      <a:pt x="53818" y="111614"/>
                    </a:lnTo>
                    <a:lnTo>
                      <a:pt x="61540" y="111771"/>
                    </a:lnTo>
                    <a:lnTo>
                      <a:pt x="69459" y="111850"/>
                    </a:lnTo>
                    <a:lnTo>
                      <a:pt x="77456" y="111850"/>
                    </a:lnTo>
                    <a:lnTo>
                      <a:pt x="77456" y="111850"/>
                    </a:lnTo>
                    <a:lnTo>
                      <a:pt x="88015" y="111811"/>
                    </a:lnTo>
                    <a:lnTo>
                      <a:pt x="98140" y="111692"/>
                    </a:lnTo>
                    <a:lnTo>
                      <a:pt x="107792" y="111535"/>
                    </a:lnTo>
                    <a:lnTo>
                      <a:pt x="116933" y="111298"/>
                    </a:lnTo>
                    <a:lnTo>
                      <a:pt x="125482" y="111023"/>
                    </a:lnTo>
                    <a:lnTo>
                      <a:pt x="133401" y="110707"/>
                    </a:lnTo>
                    <a:lnTo>
                      <a:pt x="140571" y="110392"/>
                    </a:lnTo>
                    <a:lnTo>
                      <a:pt x="146954" y="110077"/>
                    </a:lnTo>
                    <a:lnTo>
                      <a:pt x="146954" y="110077"/>
                    </a:lnTo>
                    <a:lnTo>
                      <a:pt x="147505" y="110038"/>
                    </a:lnTo>
                    <a:lnTo>
                      <a:pt x="148096" y="109998"/>
                    </a:lnTo>
                    <a:lnTo>
                      <a:pt x="148648" y="109880"/>
                    </a:lnTo>
                    <a:lnTo>
                      <a:pt x="149199" y="109762"/>
                    </a:lnTo>
                    <a:lnTo>
                      <a:pt x="149751" y="109604"/>
                    </a:lnTo>
                    <a:lnTo>
                      <a:pt x="150302" y="109447"/>
                    </a:lnTo>
                    <a:lnTo>
                      <a:pt x="150815" y="109250"/>
                    </a:lnTo>
                    <a:lnTo>
                      <a:pt x="151327" y="109053"/>
                    </a:lnTo>
                    <a:lnTo>
                      <a:pt x="151839" y="108816"/>
                    </a:lnTo>
                    <a:lnTo>
                      <a:pt x="152351" y="108541"/>
                    </a:lnTo>
                    <a:lnTo>
                      <a:pt x="152824" y="108265"/>
                    </a:lnTo>
                    <a:lnTo>
                      <a:pt x="153297" y="107989"/>
                    </a:lnTo>
                    <a:lnTo>
                      <a:pt x="153730" y="107674"/>
                    </a:lnTo>
                    <a:lnTo>
                      <a:pt x="154163" y="107319"/>
                    </a:lnTo>
                    <a:lnTo>
                      <a:pt x="154597" y="106965"/>
                    </a:lnTo>
                    <a:lnTo>
                      <a:pt x="154991" y="106610"/>
                    </a:lnTo>
                    <a:lnTo>
                      <a:pt x="155385" y="106216"/>
                    </a:lnTo>
                    <a:lnTo>
                      <a:pt x="155779" y="105783"/>
                    </a:lnTo>
                    <a:lnTo>
                      <a:pt x="156133" y="105389"/>
                    </a:lnTo>
                    <a:lnTo>
                      <a:pt x="156448" y="104916"/>
                    </a:lnTo>
                    <a:lnTo>
                      <a:pt x="156764" y="104483"/>
                    </a:lnTo>
                    <a:lnTo>
                      <a:pt x="157079" y="104010"/>
                    </a:lnTo>
                    <a:lnTo>
                      <a:pt x="157355" y="103537"/>
                    </a:lnTo>
                    <a:lnTo>
                      <a:pt x="157630" y="103025"/>
                    </a:lnTo>
                    <a:lnTo>
                      <a:pt x="157867" y="102513"/>
                    </a:lnTo>
                    <a:lnTo>
                      <a:pt x="158064" y="102001"/>
                    </a:lnTo>
                    <a:lnTo>
                      <a:pt x="158261" y="101488"/>
                    </a:lnTo>
                    <a:lnTo>
                      <a:pt x="158418" y="100937"/>
                    </a:lnTo>
                    <a:lnTo>
                      <a:pt x="158576" y="100385"/>
                    </a:lnTo>
                    <a:lnTo>
                      <a:pt x="158694" y="99834"/>
                    </a:lnTo>
                    <a:lnTo>
                      <a:pt x="158773" y="99243"/>
                    </a:lnTo>
                    <a:lnTo>
                      <a:pt x="158852" y="98691"/>
                    </a:lnTo>
                    <a:lnTo>
                      <a:pt x="158852" y="98691"/>
                    </a:lnTo>
                    <a:lnTo>
                      <a:pt x="159206" y="94358"/>
                    </a:lnTo>
                    <a:lnTo>
                      <a:pt x="159561" y="89945"/>
                    </a:lnTo>
                    <a:lnTo>
                      <a:pt x="159876" y="85572"/>
                    </a:lnTo>
                    <a:lnTo>
                      <a:pt x="160152" y="81159"/>
                    </a:lnTo>
                    <a:lnTo>
                      <a:pt x="160388" y="76747"/>
                    </a:lnTo>
                    <a:lnTo>
                      <a:pt x="160585" y="72374"/>
                    </a:lnTo>
                    <a:lnTo>
                      <a:pt x="160782" y="68040"/>
                    </a:lnTo>
                    <a:lnTo>
                      <a:pt x="160940" y="63706"/>
                    </a:lnTo>
                    <a:lnTo>
                      <a:pt x="161176" y="55275"/>
                    </a:lnTo>
                    <a:lnTo>
                      <a:pt x="161334" y="47160"/>
                    </a:lnTo>
                    <a:lnTo>
                      <a:pt x="161452" y="39438"/>
                    </a:lnTo>
                    <a:lnTo>
                      <a:pt x="161452" y="32228"/>
                    </a:lnTo>
                    <a:lnTo>
                      <a:pt x="161452" y="32228"/>
                    </a:lnTo>
                    <a:lnTo>
                      <a:pt x="161412" y="23600"/>
                    </a:lnTo>
                    <a:lnTo>
                      <a:pt x="161334" y="16272"/>
                    </a:lnTo>
                    <a:lnTo>
                      <a:pt x="161334" y="16272"/>
                    </a:lnTo>
                    <a:lnTo>
                      <a:pt x="161334" y="15720"/>
                    </a:lnTo>
                    <a:lnTo>
                      <a:pt x="161255" y="15169"/>
                    </a:lnTo>
                    <a:lnTo>
                      <a:pt x="161215" y="14578"/>
                    </a:lnTo>
                    <a:lnTo>
                      <a:pt x="161097" y="14066"/>
                    </a:lnTo>
                    <a:lnTo>
                      <a:pt x="160979" y="13514"/>
                    </a:lnTo>
                    <a:lnTo>
                      <a:pt x="160861" y="12963"/>
                    </a:lnTo>
                    <a:lnTo>
                      <a:pt x="160664" y="12450"/>
                    </a:lnTo>
                    <a:lnTo>
                      <a:pt x="160506" y="11938"/>
                    </a:lnTo>
                    <a:lnTo>
                      <a:pt x="160073" y="10953"/>
                    </a:lnTo>
                    <a:lnTo>
                      <a:pt x="159561" y="10008"/>
                    </a:lnTo>
                    <a:lnTo>
                      <a:pt x="158970" y="9102"/>
                    </a:lnTo>
                    <a:lnTo>
                      <a:pt x="158300" y="8274"/>
                    </a:lnTo>
                    <a:lnTo>
                      <a:pt x="157591" y="7486"/>
                    </a:lnTo>
                    <a:lnTo>
                      <a:pt x="156764" y="6777"/>
                    </a:lnTo>
                    <a:lnTo>
                      <a:pt x="155936" y="6147"/>
                    </a:lnTo>
                    <a:lnTo>
                      <a:pt x="155030" y="5556"/>
                    </a:lnTo>
                    <a:lnTo>
                      <a:pt x="154518" y="5280"/>
                    </a:lnTo>
                    <a:lnTo>
                      <a:pt x="154045" y="5044"/>
                    </a:lnTo>
                    <a:lnTo>
                      <a:pt x="153533" y="4847"/>
                    </a:lnTo>
                    <a:lnTo>
                      <a:pt x="153021" y="4650"/>
                    </a:lnTo>
                    <a:lnTo>
                      <a:pt x="152509" y="4492"/>
                    </a:lnTo>
                    <a:lnTo>
                      <a:pt x="151957" y="4335"/>
                    </a:lnTo>
                    <a:lnTo>
                      <a:pt x="151445" y="4177"/>
                    </a:lnTo>
                    <a:lnTo>
                      <a:pt x="150893" y="4098"/>
                    </a:lnTo>
                    <a:lnTo>
                      <a:pt x="150893" y="4098"/>
                    </a:lnTo>
                    <a:lnTo>
                      <a:pt x="147781" y="3586"/>
                    </a:lnTo>
                    <a:lnTo>
                      <a:pt x="144550" y="3153"/>
                    </a:lnTo>
                    <a:lnTo>
                      <a:pt x="141280" y="2719"/>
                    </a:lnTo>
                    <a:lnTo>
                      <a:pt x="137892" y="2325"/>
                    </a:lnTo>
                    <a:lnTo>
                      <a:pt x="134425" y="1931"/>
                    </a:lnTo>
                    <a:lnTo>
                      <a:pt x="130879" y="1616"/>
                    </a:lnTo>
                    <a:lnTo>
                      <a:pt x="127255" y="1301"/>
                    </a:lnTo>
                    <a:lnTo>
                      <a:pt x="123551" y="1025"/>
                    </a:lnTo>
                    <a:lnTo>
                      <a:pt x="119730" y="789"/>
                    </a:lnTo>
                    <a:lnTo>
                      <a:pt x="115830" y="592"/>
                    </a:lnTo>
                    <a:lnTo>
                      <a:pt x="111890" y="395"/>
                    </a:lnTo>
                    <a:lnTo>
                      <a:pt x="107832" y="277"/>
                    </a:lnTo>
                    <a:lnTo>
                      <a:pt x="103695" y="159"/>
                    </a:lnTo>
                    <a:lnTo>
                      <a:pt x="99480" y="80"/>
                    </a:lnTo>
                    <a:lnTo>
                      <a:pt x="95225" y="40"/>
                    </a:lnTo>
                    <a:lnTo>
                      <a:pt x="90852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61" name="Google Shape;3537;p41">
              <a:extLst>
                <a:ext uri="{FF2B5EF4-FFF2-40B4-BE49-F238E27FC236}">
                  <a16:creationId xmlns:a16="http://schemas.microsoft.com/office/drawing/2014/main" id="{EAAA7695-E78C-88A9-9185-C0C72E1993AA}"/>
                </a:ext>
              </a:extLst>
            </p:cNvPr>
            <p:cNvSpPr txBox="1">
              <a:spLocks/>
            </p:cNvSpPr>
            <p:nvPr/>
          </p:nvSpPr>
          <p:spPr>
            <a:xfrm>
              <a:off x="1349243" y="312302"/>
              <a:ext cx="6445515" cy="5588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000" b="0" i="0" u="none" strike="noStrike" cap="none">
                  <a:solidFill>
                    <a:schemeClr val="lt1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5200"/>
                <a:buFont typeface="Fredoka One"/>
                <a:buNone/>
                <a:defRPr sz="5200" b="0" i="0" u="none" strike="noStrike" cap="none">
                  <a:solidFill>
                    <a:schemeClr val="dk2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9pPr>
            </a:lstStyle>
            <a:p>
              <a:pPr defTabSz="1219170">
                <a:buClr>
                  <a:srgbClr val="FFFFFF"/>
                </a:buClr>
                <a:defRPr/>
              </a:pPr>
              <a:r>
                <a:rPr kumimoji="0" lang="en-US" sz="4267" b="1" i="0" u="none" strike="noStrike" kern="0" cap="none" spc="0" normalizeH="0" baseline="0" noProof="0" dirty="0">
                  <a:ln>
                    <a:noFill/>
                  </a:ln>
                  <a:solidFill>
                    <a:srgbClr val="51363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Fredoka One"/>
                </a:rPr>
                <a:t>3. 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Tim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đập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liên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tục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khoảng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bao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nhiêu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lần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một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ngày</a:t>
              </a:r>
              <a:r>
                <a:rPr lang="en-GB" sz="44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200"/>
                <a:buFont typeface="Fredoka One"/>
                <a:buNone/>
                <a:tabLst/>
                <a:defRPr/>
              </a:pPr>
              <a:endParaRPr kumimoji="0" lang="en-US" sz="4267" b="1" i="0" u="none" strike="noStrike" kern="0" cap="none" spc="0" normalizeH="0" baseline="0" noProof="0" dirty="0">
                <a:ln>
                  <a:noFill/>
                </a:ln>
                <a:solidFill>
                  <a:srgbClr val="513632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Fredoka One"/>
              </a:endParaRPr>
            </a:p>
          </p:txBody>
        </p:sp>
        <p:pic>
          <p:nvPicPr>
            <p:cNvPr id="66" name="Picture 65">
              <a:hlinkClick r:id="rId7" action="ppaction://hlinksldjump"/>
              <a:extLst>
                <a:ext uri="{FF2B5EF4-FFF2-40B4-BE49-F238E27FC236}">
                  <a16:creationId xmlns:a16="http://schemas.microsoft.com/office/drawing/2014/main" id="{6555AA5A-D002-210E-9208-DA63047DC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5" r="4005"/>
            <a:stretch/>
          </p:blipFill>
          <p:spPr>
            <a:xfrm rot="21208351" flipH="1">
              <a:off x="28076" y="-182588"/>
              <a:ext cx="1672414" cy="1818025"/>
            </a:xfrm>
            <a:prstGeom prst="rect">
              <a:avLst/>
            </a:prstGeom>
          </p:spPr>
        </p:pic>
      </p:grpSp>
      <p:pic>
        <p:nvPicPr>
          <p:cNvPr id="38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E2717C9-DC37-9E6F-0FAA-528F43A9E2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40331" y="6316133"/>
            <a:ext cx="541867" cy="54186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437CE9BA-2ED2-4650-8AAE-E39372B0106C}"/>
              </a:ext>
            </a:extLst>
          </p:cNvPr>
          <p:cNvGrpSpPr/>
          <p:nvPr/>
        </p:nvGrpSpPr>
        <p:grpSpPr>
          <a:xfrm>
            <a:off x="519556" y="4437000"/>
            <a:ext cx="6024661" cy="1288257"/>
            <a:chOff x="213539" y="3516444"/>
            <a:chExt cx="4322350" cy="96619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67EF6F8-395E-412A-9770-60BDAAE2CF80}"/>
                </a:ext>
              </a:extLst>
            </p:cNvPr>
            <p:cNvGrpSpPr/>
            <p:nvPr/>
          </p:nvGrpSpPr>
          <p:grpSpPr>
            <a:xfrm>
              <a:off x="619802" y="3516444"/>
              <a:ext cx="3916087" cy="966193"/>
              <a:chOff x="129540" y="128016"/>
              <a:chExt cx="11932920" cy="1710781"/>
            </a:xfrm>
          </p:grpSpPr>
          <p:sp>
            <p:nvSpPr>
              <p:cNvPr id="29" name="Rectangle 52">
                <a:extLst>
                  <a:ext uri="{FF2B5EF4-FFF2-40B4-BE49-F238E27FC236}">
                    <a16:creationId xmlns:a16="http://schemas.microsoft.com/office/drawing/2014/main" id="{1B0A6AB9-9090-420E-986A-21DA06C7FCBF}"/>
                  </a:ext>
                </a:extLst>
              </p:cNvPr>
              <p:cNvSpPr/>
              <p:nvPr/>
            </p:nvSpPr>
            <p:spPr>
              <a:xfrm>
                <a:off x="129540" y="128016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4340635" y="48623"/>
                      <a:pt x="6670220" y="176300"/>
                      <a:pt x="11932920" y="0"/>
                    </a:cubicBezTo>
                    <a:cubicBezTo>
                      <a:pt x="11732628" y="358375"/>
                      <a:pt x="11831343" y="1209365"/>
                      <a:pt x="11932920" y="1710781"/>
                    </a:cubicBezTo>
                    <a:cubicBezTo>
                      <a:pt x="6551481" y="1477566"/>
                      <a:pt x="2568514" y="1065204"/>
                      <a:pt x="0" y="1710781"/>
                    </a:cubicBezTo>
                    <a:cubicBezTo>
                      <a:pt x="106104" y="1068548"/>
                      <a:pt x="158022" y="463546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6138854" y="47635"/>
                      <a:pt x="9550339" y="-164306"/>
                      <a:pt x="11932920" y="0"/>
                    </a:cubicBezTo>
                    <a:cubicBezTo>
                      <a:pt x="11794031" y="194491"/>
                      <a:pt x="12067520" y="1009589"/>
                      <a:pt x="11932920" y="1710781"/>
                    </a:cubicBezTo>
                    <a:cubicBezTo>
                      <a:pt x="8401023" y="1666045"/>
                      <a:pt x="3428244" y="2213631"/>
                      <a:pt x="0" y="1710781"/>
                    </a:cubicBezTo>
                    <a:cubicBezTo>
                      <a:pt x="70043" y="1226498"/>
                      <a:pt x="103466" y="950744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112047" y="-270750"/>
                      <a:pt x="7205735" y="37808"/>
                      <a:pt x="11932920" y="0"/>
                    </a:cubicBezTo>
                    <a:cubicBezTo>
                      <a:pt x="11773066" y="373760"/>
                      <a:pt x="11935461" y="1190600"/>
                      <a:pt x="11932920" y="1710781"/>
                    </a:cubicBezTo>
                    <a:cubicBezTo>
                      <a:pt x="5960513" y="1134120"/>
                      <a:pt x="3054305" y="1536017"/>
                      <a:pt x="0" y="1710781"/>
                    </a:cubicBezTo>
                    <a:cubicBezTo>
                      <a:pt x="74498" y="1080958"/>
                      <a:pt x="-2477" y="290854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357774" y="-18678"/>
                      <a:pt x="6712013" y="163699"/>
                      <a:pt x="11932920" y="0"/>
                    </a:cubicBezTo>
                    <a:cubicBezTo>
                      <a:pt x="11690996" y="317812"/>
                      <a:pt x="11836936" y="1305426"/>
                      <a:pt x="11932920" y="1710781"/>
                    </a:cubicBezTo>
                    <a:cubicBezTo>
                      <a:pt x="6061062" y="1522400"/>
                      <a:pt x="2775024" y="1031655"/>
                      <a:pt x="0" y="1710781"/>
                    </a:cubicBezTo>
                    <a:cubicBezTo>
                      <a:pt x="104018" y="1094451"/>
                      <a:pt x="104215" y="392806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5458396"/>
                          <a:gd name="connsiteY0" fmla="*/ 0 h 1288257"/>
                          <a:gd name="connsiteX1" fmla="*/ 5458396 w 5458396"/>
                          <a:gd name="connsiteY1" fmla="*/ 0 h 1288257"/>
                          <a:gd name="connsiteX2" fmla="*/ 5458396 w 5458396"/>
                          <a:gd name="connsiteY2" fmla="*/ 1288257 h 1288257"/>
                          <a:gd name="connsiteX3" fmla="*/ 0 w 5458396"/>
                          <a:gd name="connsiteY3" fmla="*/ 1288257 h 1288257"/>
                          <a:gd name="connsiteX4" fmla="*/ 0 w 5458396"/>
                          <a:gd name="connsiteY4" fmla="*/ 0 h 1288257"/>
                          <a:gd name="connsiteX0" fmla="*/ 0 w 5458396"/>
                          <a:gd name="connsiteY0" fmla="*/ 0 h 1288257"/>
                          <a:gd name="connsiteX1" fmla="*/ 5458396 w 5458396"/>
                          <a:gd name="connsiteY1" fmla="*/ 0 h 1288257"/>
                          <a:gd name="connsiteX2" fmla="*/ 5458396 w 5458396"/>
                          <a:gd name="connsiteY2" fmla="*/ 1288257 h 1288257"/>
                          <a:gd name="connsiteX3" fmla="*/ 0 w 5458396"/>
                          <a:gd name="connsiteY3" fmla="*/ 1288257 h 1288257"/>
                          <a:gd name="connsiteX4" fmla="*/ 0 w 5458396"/>
                          <a:gd name="connsiteY4" fmla="*/ 0 h 12882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458396" h="1288257" fill="none" extrusionOk="0">
                            <a:moveTo>
                              <a:pt x="0" y="0"/>
                            </a:moveTo>
                            <a:cubicBezTo>
                              <a:pt x="1923181" y="-20852"/>
                              <a:pt x="3062090" y="103326"/>
                              <a:pt x="5458396" y="0"/>
                            </a:cubicBezTo>
                            <a:cubicBezTo>
                              <a:pt x="5378598" y="244544"/>
                              <a:pt x="5416883" y="912954"/>
                              <a:pt x="5458396" y="1288257"/>
                            </a:cubicBezTo>
                            <a:cubicBezTo>
                              <a:pt x="2810653" y="1269020"/>
                              <a:pt x="1222364" y="990091"/>
                              <a:pt x="0" y="1288257"/>
                            </a:cubicBezTo>
                            <a:cubicBezTo>
                              <a:pt x="37752" y="857797"/>
                              <a:pt x="48123" y="304400"/>
                              <a:pt x="0" y="0"/>
                            </a:cubicBezTo>
                            <a:close/>
                          </a:path>
                          <a:path w="5458396" h="1288257" stroke="0" extrusionOk="0">
                            <a:moveTo>
                              <a:pt x="0" y="0"/>
                            </a:moveTo>
                            <a:cubicBezTo>
                              <a:pt x="2622085" y="-54776"/>
                              <a:pt x="4104394" y="-56819"/>
                              <a:pt x="5458396" y="0"/>
                            </a:cubicBezTo>
                            <a:cubicBezTo>
                              <a:pt x="5402421" y="158155"/>
                              <a:pt x="5492956" y="824991"/>
                              <a:pt x="5458396" y="1288257"/>
                            </a:cubicBezTo>
                            <a:cubicBezTo>
                              <a:pt x="3653852" y="1229904"/>
                              <a:pt x="1371445" y="1487971"/>
                              <a:pt x="0" y="1288257"/>
                            </a:cubicBezTo>
                            <a:cubicBezTo>
                              <a:pt x="43477" y="928313"/>
                              <a:pt x="47211" y="673127"/>
                              <a:pt x="0" y="0"/>
                            </a:cubicBezTo>
                            <a:close/>
                          </a:path>
                          <a:path w="5458396" h="1288257" fill="none" stroke="0" extrusionOk="0">
                            <a:moveTo>
                              <a:pt x="0" y="0"/>
                            </a:moveTo>
                            <a:cubicBezTo>
                              <a:pt x="1962002" y="-89562"/>
                              <a:pt x="3217071" y="-41081"/>
                              <a:pt x="5458396" y="0"/>
                            </a:cubicBezTo>
                            <a:cubicBezTo>
                              <a:pt x="5373605" y="229010"/>
                              <a:pt x="5459435" y="929745"/>
                              <a:pt x="5458396" y="1288257"/>
                            </a:cubicBezTo>
                            <a:cubicBezTo>
                              <a:pt x="2678353" y="1095714"/>
                              <a:pt x="1346411" y="1078302"/>
                              <a:pt x="0" y="1288257"/>
                            </a:cubicBezTo>
                            <a:cubicBezTo>
                              <a:pt x="52615" y="833791"/>
                              <a:pt x="11984" y="222392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9D3B4CA-3402-4C10-B529-164FAEB1A23A}"/>
                  </a:ext>
                </a:extLst>
              </p:cNvPr>
              <p:cNvSpPr txBox="1"/>
              <p:nvPr/>
            </p:nvSpPr>
            <p:spPr>
              <a:xfrm>
                <a:off x="1222326" y="361899"/>
                <a:ext cx="9664732" cy="1021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100 000 </a:t>
                </a:r>
                <a:r>
                  <a:rPr kumimoji="0" lang="en-GB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lần</a:t>
                </a:r>
                <a:endPara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17BA40D-AB7C-4B5D-89D4-AD36BAB667DD}"/>
                </a:ext>
              </a:extLst>
            </p:cNvPr>
            <p:cNvGrpSpPr/>
            <p:nvPr/>
          </p:nvGrpSpPr>
          <p:grpSpPr>
            <a:xfrm>
              <a:off x="213539" y="3525245"/>
              <a:ext cx="918025" cy="912332"/>
              <a:chOff x="183292" y="3240775"/>
              <a:chExt cx="1228335" cy="1224365"/>
            </a:xfrm>
          </p:grpSpPr>
          <p:grpSp>
            <p:nvGrpSpPr>
              <p:cNvPr id="25" name="Google Shape;3605;p43">
                <a:extLst>
                  <a:ext uri="{FF2B5EF4-FFF2-40B4-BE49-F238E27FC236}">
                    <a16:creationId xmlns:a16="http://schemas.microsoft.com/office/drawing/2014/main" id="{8406FA9F-187B-428F-9D74-1804C6B1E8CB}"/>
                  </a:ext>
                </a:extLst>
              </p:cNvPr>
              <p:cNvGrpSpPr/>
              <p:nvPr/>
            </p:nvGrpSpPr>
            <p:grpSpPr>
              <a:xfrm>
                <a:off x="183292" y="3240775"/>
                <a:ext cx="1228335" cy="1224365"/>
                <a:chOff x="3059921" y="1610749"/>
                <a:chExt cx="1225500" cy="1225500"/>
              </a:xfrm>
            </p:grpSpPr>
            <p:sp>
              <p:nvSpPr>
                <p:cNvPr id="27" name="Google Shape;3606;p43">
                  <a:extLst>
                    <a:ext uri="{FF2B5EF4-FFF2-40B4-BE49-F238E27FC236}">
                      <a16:creationId xmlns:a16="http://schemas.microsoft.com/office/drawing/2014/main" id="{3AAAD9A3-411D-492E-A835-3A078C206820}"/>
                    </a:ext>
                  </a:extLst>
                </p:cNvPr>
                <p:cNvSpPr/>
                <p:nvPr/>
              </p:nvSpPr>
              <p:spPr>
                <a:xfrm>
                  <a:off x="3059921" y="1610749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8" name="Google Shape;3607;p43">
                  <a:extLst>
                    <a:ext uri="{FF2B5EF4-FFF2-40B4-BE49-F238E27FC236}">
                      <a16:creationId xmlns:a16="http://schemas.microsoft.com/office/drawing/2014/main" id="{1CC13E9A-6480-4076-B2AA-591953547C0E}"/>
                    </a:ext>
                  </a:extLst>
                </p:cNvPr>
                <p:cNvSpPr/>
                <p:nvPr/>
              </p:nvSpPr>
              <p:spPr>
                <a:xfrm>
                  <a:off x="3122092" y="1718933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1C25E14D-A90E-47EA-A0C5-4B3C746CF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048" t="-1048" r="31571" b="50944"/>
              <a:stretch/>
            </p:blipFill>
            <p:spPr>
              <a:xfrm>
                <a:off x="446032" y="3505205"/>
                <a:ext cx="858567" cy="927750"/>
              </a:xfrm>
              <a:prstGeom prst="rect">
                <a:avLst/>
              </a:prstGeom>
            </p:spPr>
          </p:pic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E080C1B-62EF-48F4-B522-001BAAB5B13B}"/>
              </a:ext>
            </a:extLst>
          </p:cNvPr>
          <p:cNvGrpSpPr/>
          <p:nvPr/>
        </p:nvGrpSpPr>
        <p:grpSpPr>
          <a:xfrm>
            <a:off x="6921295" y="2302321"/>
            <a:ext cx="5126000" cy="1322982"/>
            <a:chOff x="4684130" y="1726738"/>
            <a:chExt cx="4348908" cy="99223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8088955-91B1-4AA3-90B4-C9620D1A90BC}"/>
                </a:ext>
              </a:extLst>
            </p:cNvPr>
            <p:cNvGrpSpPr/>
            <p:nvPr/>
          </p:nvGrpSpPr>
          <p:grpSpPr>
            <a:xfrm>
              <a:off x="5045089" y="1726738"/>
              <a:ext cx="3987949" cy="966193"/>
              <a:chOff x="66805" y="24327"/>
              <a:chExt cx="11932920" cy="1710781"/>
            </a:xfrm>
          </p:grpSpPr>
          <p:sp>
            <p:nvSpPr>
              <p:cNvPr id="39" name="Rectangle 55">
                <a:extLst>
                  <a:ext uri="{FF2B5EF4-FFF2-40B4-BE49-F238E27FC236}">
                    <a16:creationId xmlns:a16="http://schemas.microsoft.com/office/drawing/2014/main" id="{35E3EDF3-987D-4FF0-B991-D6ED3B952D70}"/>
                  </a:ext>
                </a:extLst>
              </p:cNvPr>
              <p:cNvSpPr/>
              <p:nvPr/>
            </p:nvSpPr>
            <p:spPr>
              <a:xfrm>
                <a:off x="66805" y="24327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1912775" y="-155240"/>
                      <a:pt x="8631325" y="-79289"/>
                      <a:pt x="11932920" y="0"/>
                    </a:cubicBezTo>
                    <a:cubicBezTo>
                      <a:pt x="11983736" y="369860"/>
                      <a:pt x="11979742" y="1139569"/>
                      <a:pt x="11932920" y="1710781"/>
                    </a:cubicBezTo>
                    <a:cubicBezTo>
                      <a:pt x="6971198" y="1569540"/>
                      <a:pt x="2985686" y="1297202"/>
                      <a:pt x="0" y="1710781"/>
                    </a:cubicBezTo>
                    <a:cubicBezTo>
                      <a:pt x="253262" y="1011363"/>
                      <a:pt x="-97506" y="688485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3940742" y="-59430"/>
                      <a:pt x="8129378" y="-99126"/>
                      <a:pt x="11932920" y="0"/>
                    </a:cubicBezTo>
                    <a:cubicBezTo>
                      <a:pt x="11671688" y="198874"/>
                      <a:pt x="11680921" y="1050937"/>
                      <a:pt x="11932920" y="1710781"/>
                    </a:cubicBezTo>
                    <a:cubicBezTo>
                      <a:pt x="10237241" y="1617127"/>
                      <a:pt x="4278202" y="2148625"/>
                      <a:pt x="0" y="1710781"/>
                    </a:cubicBezTo>
                    <a:cubicBezTo>
                      <a:pt x="-63978" y="848806"/>
                      <a:pt x="-70210" y="654957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2227392" y="-155910"/>
                      <a:pt x="8896325" y="154051"/>
                      <a:pt x="11932920" y="0"/>
                    </a:cubicBezTo>
                    <a:cubicBezTo>
                      <a:pt x="11912261" y="306644"/>
                      <a:pt x="12017926" y="1197134"/>
                      <a:pt x="11932920" y="1710781"/>
                    </a:cubicBezTo>
                    <a:cubicBezTo>
                      <a:pt x="6521962" y="1360252"/>
                      <a:pt x="3264990" y="1045060"/>
                      <a:pt x="0" y="1710781"/>
                    </a:cubicBezTo>
                    <a:cubicBezTo>
                      <a:pt x="228292" y="1096301"/>
                      <a:pt x="-131507" y="590636"/>
                      <a:pt x="0" y="0"/>
                    </a:cubicBezTo>
                    <a:close/>
                  </a:path>
                </a:pathLst>
              </a:custGeom>
              <a:solidFill>
                <a:schemeClr val="bg2">
                  <a:alpha val="80000"/>
                </a:scheme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4700542"/>
                          <a:gd name="connsiteY0" fmla="*/ 0 h 1288258"/>
                          <a:gd name="connsiteX1" fmla="*/ 4700542 w 4700542"/>
                          <a:gd name="connsiteY1" fmla="*/ 0 h 1288258"/>
                          <a:gd name="connsiteX2" fmla="*/ 4700542 w 4700542"/>
                          <a:gd name="connsiteY2" fmla="*/ 1288258 h 1288258"/>
                          <a:gd name="connsiteX3" fmla="*/ 0 w 4700542"/>
                          <a:gd name="connsiteY3" fmla="*/ 1288258 h 1288258"/>
                          <a:gd name="connsiteX4" fmla="*/ 0 w 4700542"/>
                          <a:gd name="connsiteY4" fmla="*/ 0 h 12882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00542" h="1288258" fill="none" extrusionOk="0">
                            <a:moveTo>
                              <a:pt x="0" y="0"/>
                            </a:moveTo>
                            <a:cubicBezTo>
                              <a:pt x="738415" y="-133017"/>
                              <a:pt x="3420342" y="-123057"/>
                              <a:pt x="4700542" y="0"/>
                            </a:cubicBezTo>
                            <a:cubicBezTo>
                              <a:pt x="4736232" y="239525"/>
                              <a:pt x="4735050" y="866691"/>
                              <a:pt x="4700542" y="1288258"/>
                            </a:cubicBezTo>
                            <a:cubicBezTo>
                              <a:pt x="2639282" y="1286057"/>
                              <a:pt x="1215607" y="1158487"/>
                              <a:pt x="0" y="1288258"/>
                            </a:cubicBezTo>
                            <a:cubicBezTo>
                              <a:pt x="85550" y="842944"/>
                              <a:pt x="-49549" y="494532"/>
                              <a:pt x="0" y="0"/>
                            </a:cubicBezTo>
                            <a:close/>
                          </a:path>
                          <a:path w="4700542" h="1288258" stroke="0" extrusionOk="0">
                            <a:moveTo>
                              <a:pt x="0" y="0"/>
                            </a:moveTo>
                            <a:cubicBezTo>
                              <a:pt x="1352961" y="-157587"/>
                              <a:pt x="3165773" y="-63908"/>
                              <a:pt x="4700542" y="0"/>
                            </a:cubicBezTo>
                            <a:cubicBezTo>
                              <a:pt x="4623852" y="196883"/>
                              <a:pt x="4594002" y="811630"/>
                              <a:pt x="4700542" y="1288258"/>
                            </a:cubicBezTo>
                            <a:cubicBezTo>
                              <a:pt x="3831531" y="1187260"/>
                              <a:pt x="1487718" y="1409314"/>
                              <a:pt x="0" y="1288258"/>
                            </a:cubicBezTo>
                            <a:cubicBezTo>
                              <a:pt x="-13861" y="644619"/>
                              <a:pt x="-27716" y="46792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8DBFDC7-CEED-4391-A0B9-6E22831CFF30}"/>
                  </a:ext>
                </a:extLst>
              </p:cNvPr>
              <p:cNvSpPr txBox="1"/>
              <p:nvPr/>
            </p:nvSpPr>
            <p:spPr>
              <a:xfrm>
                <a:off x="1181427" y="315958"/>
                <a:ext cx="9703676" cy="9400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000" b="1" dirty="0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1 000 </a:t>
                </a:r>
                <a:r>
                  <a:rPr lang="en-GB" sz="4000" b="1" dirty="0" err="1">
                    <a:solidFill>
                      <a:srgbClr val="6633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lần</a:t>
                </a:r>
                <a:endParaRPr kumimoji="0" lang="en-GB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B580093-BE9E-4FBD-A1B6-948AF373707E}"/>
                </a:ext>
              </a:extLst>
            </p:cNvPr>
            <p:cNvGrpSpPr/>
            <p:nvPr/>
          </p:nvGrpSpPr>
          <p:grpSpPr>
            <a:xfrm>
              <a:off x="4684130" y="1730750"/>
              <a:ext cx="990103" cy="988223"/>
              <a:chOff x="5304987" y="1743054"/>
              <a:chExt cx="1228335" cy="1224365"/>
            </a:xfrm>
          </p:grpSpPr>
          <p:grpSp>
            <p:nvGrpSpPr>
              <p:cNvPr id="34" name="Google Shape;3605;p43">
                <a:extLst>
                  <a:ext uri="{FF2B5EF4-FFF2-40B4-BE49-F238E27FC236}">
                    <a16:creationId xmlns:a16="http://schemas.microsoft.com/office/drawing/2014/main" id="{99699E95-B652-4C27-83AC-D3F50ED84F0A}"/>
                  </a:ext>
                </a:extLst>
              </p:cNvPr>
              <p:cNvGrpSpPr/>
              <p:nvPr/>
            </p:nvGrpSpPr>
            <p:grpSpPr>
              <a:xfrm>
                <a:off x="5304987" y="1743054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36" name="Google Shape;3606;p43">
                  <a:extLst>
                    <a:ext uri="{FF2B5EF4-FFF2-40B4-BE49-F238E27FC236}">
                      <a16:creationId xmlns:a16="http://schemas.microsoft.com/office/drawing/2014/main" id="{B0C98B3C-B6FD-460B-A015-9CE974FCB267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37" name="Google Shape;3607;p43">
                  <a:extLst>
                    <a:ext uri="{FF2B5EF4-FFF2-40B4-BE49-F238E27FC236}">
                      <a16:creationId xmlns:a16="http://schemas.microsoft.com/office/drawing/2014/main" id="{2DB7AC78-863D-4A36-9A0E-CBAB35D41A4E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C4F01FBC-9CDD-466F-BA9C-046CD6191F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354" t="-1449" r="-735" b="51345"/>
              <a:stretch/>
            </p:blipFill>
            <p:spPr>
              <a:xfrm rot="21281818">
                <a:off x="5421313" y="1921213"/>
                <a:ext cx="884835" cy="956135"/>
              </a:xfrm>
              <a:prstGeom prst="rect">
                <a:avLst/>
              </a:prstGeom>
            </p:spPr>
          </p:pic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FB9DC31-A668-412D-9566-87629329E2C6}"/>
              </a:ext>
            </a:extLst>
          </p:cNvPr>
          <p:cNvGrpSpPr/>
          <p:nvPr/>
        </p:nvGrpSpPr>
        <p:grpSpPr>
          <a:xfrm>
            <a:off x="546603" y="2183463"/>
            <a:ext cx="5880931" cy="1379705"/>
            <a:chOff x="138270" y="1636638"/>
            <a:chExt cx="4607529" cy="1034779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751D9C8-A66E-48A2-8566-A2059FF4901E}"/>
                </a:ext>
              </a:extLst>
            </p:cNvPr>
            <p:cNvGrpSpPr/>
            <p:nvPr/>
          </p:nvGrpSpPr>
          <p:grpSpPr>
            <a:xfrm>
              <a:off x="827320" y="1636638"/>
              <a:ext cx="3918479" cy="966192"/>
              <a:chOff x="661657" y="-99679"/>
              <a:chExt cx="12164546" cy="1710781"/>
            </a:xfrm>
          </p:grpSpPr>
          <p:sp>
            <p:nvSpPr>
              <p:cNvPr id="48" name="Rectangle 58">
                <a:extLst>
                  <a:ext uri="{FF2B5EF4-FFF2-40B4-BE49-F238E27FC236}">
                    <a16:creationId xmlns:a16="http://schemas.microsoft.com/office/drawing/2014/main" id="{9742EC2E-8DEB-494E-84F0-4D04E46A9018}"/>
                  </a:ext>
                </a:extLst>
              </p:cNvPr>
              <p:cNvSpPr/>
              <p:nvPr/>
            </p:nvSpPr>
            <p:spPr>
              <a:xfrm>
                <a:off x="893283" y="-99679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4435019" y="160576"/>
                      <a:pt x="6839555" y="33572"/>
                      <a:pt x="11932920" y="0"/>
                    </a:cubicBezTo>
                    <a:cubicBezTo>
                      <a:pt x="11707286" y="387364"/>
                      <a:pt x="11762618" y="1193175"/>
                      <a:pt x="11932920" y="1710781"/>
                    </a:cubicBezTo>
                    <a:cubicBezTo>
                      <a:pt x="6649957" y="1441280"/>
                      <a:pt x="2711871" y="1279905"/>
                      <a:pt x="0" y="1710781"/>
                    </a:cubicBezTo>
                    <a:cubicBezTo>
                      <a:pt x="91781" y="1121398"/>
                      <a:pt x="112618" y="409568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5803331" y="-17919"/>
                      <a:pt x="9467430" y="-156098"/>
                      <a:pt x="11932920" y="0"/>
                    </a:cubicBezTo>
                    <a:cubicBezTo>
                      <a:pt x="11748606" y="171423"/>
                      <a:pt x="12063057" y="1037624"/>
                      <a:pt x="11932920" y="1710781"/>
                    </a:cubicBezTo>
                    <a:cubicBezTo>
                      <a:pt x="7746200" y="1625773"/>
                      <a:pt x="3291354" y="2155338"/>
                      <a:pt x="0" y="1710781"/>
                    </a:cubicBezTo>
                    <a:cubicBezTo>
                      <a:pt x="-67050" y="1202237"/>
                      <a:pt x="102917" y="875558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030737" y="-372330"/>
                      <a:pt x="7082941" y="-31711"/>
                      <a:pt x="11932920" y="0"/>
                    </a:cubicBezTo>
                    <a:cubicBezTo>
                      <a:pt x="11740987" y="331072"/>
                      <a:pt x="11934678" y="1199091"/>
                      <a:pt x="11932920" y="1710781"/>
                    </a:cubicBezTo>
                    <a:cubicBezTo>
                      <a:pt x="5944091" y="1497190"/>
                      <a:pt x="3220578" y="1462901"/>
                      <a:pt x="0" y="1710781"/>
                    </a:cubicBezTo>
                    <a:cubicBezTo>
                      <a:pt x="19011" y="1129854"/>
                      <a:pt x="15333" y="317710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4473793" y="-90274"/>
                      <a:pt x="6936524" y="-41119"/>
                      <a:pt x="11932920" y="0"/>
                    </a:cubicBezTo>
                    <a:cubicBezTo>
                      <a:pt x="11733819" y="323263"/>
                      <a:pt x="11827529" y="1278893"/>
                      <a:pt x="11932920" y="1710781"/>
                    </a:cubicBezTo>
                    <a:cubicBezTo>
                      <a:pt x="6021661" y="1336210"/>
                      <a:pt x="2923897" y="1233611"/>
                      <a:pt x="0" y="1710781"/>
                    </a:cubicBezTo>
                    <a:cubicBezTo>
                      <a:pt x="99350" y="1109460"/>
                      <a:pt x="95243" y="324151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4906213"/>
                          <a:gd name="connsiteY0" fmla="*/ 0 h 1288256"/>
                          <a:gd name="connsiteX1" fmla="*/ 4906213 w 4906213"/>
                          <a:gd name="connsiteY1" fmla="*/ 0 h 1288256"/>
                          <a:gd name="connsiteX2" fmla="*/ 4906213 w 4906213"/>
                          <a:gd name="connsiteY2" fmla="*/ 1288256 h 1288256"/>
                          <a:gd name="connsiteX3" fmla="*/ 0 w 4906213"/>
                          <a:gd name="connsiteY3" fmla="*/ 1288256 h 1288256"/>
                          <a:gd name="connsiteX4" fmla="*/ 0 w 4906213"/>
                          <a:gd name="connsiteY4" fmla="*/ 0 h 1288256"/>
                          <a:gd name="connsiteX0" fmla="*/ 0 w 4906213"/>
                          <a:gd name="connsiteY0" fmla="*/ 0 h 1288256"/>
                          <a:gd name="connsiteX1" fmla="*/ 4906213 w 4906213"/>
                          <a:gd name="connsiteY1" fmla="*/ 0 h 1288256"/>
                          <a:gd name="connsiteX2" fmla="*/ 4906213 w 4906213"/>
                          <a:gd name="connsiteY2" fmla="*/ 1288256 h 1288256"/>
                          <a:gd name="connsiteX3" fmla="*/ 0 w 4906213"/>
                          <a:gd name="connsiteY3" fmla="*/ 1288256 h 1288256"/>
                          <a:gd name="connsiteX4" fmla="*/ 0 w 4906213"/>
                          <a:gd name="connsiteY4" fmla="*/ 0 h 12882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906213" h="1288256" fill="none" extrusionOk="0">
                            <a:moveTo>
                              <a:pt x="0" y="0"/>
                            </a:moveTo>
                            <a:cubicBezTo>
                              <a:pt x="1615856" y="-92037"/>
                              <a:pt x="2840964" y="-60897"/>
                              <a:pt x="4906213" y="0"/>
                            </a:cubicBezTo>
                            <a:cubicBezTo>
                              <a:pt x="4833012" y="245055"/>
                              <a:pt x="4864420" y="912912"/>
                              <a:pt x="4906213" y="1288256"/>
                            </a:cubicBezTo>
                            <a:cubicBezTo>
                              <a:pt x="2546919" y="1260285"/>
                              <a:pt x="1157844" y="1152628"/>
                              <a:pt x="0" y="1288256"/>
                            </a:cubicBezTo>
                            <a:cubicBezTo>
                              <a:pt x="36026" y="853815"/>
                              <a:pt x="41757" y="299065"/>
                              <a:pt x="0" y="0"/>
                            </a:cubicBezTo>
                            <a:close/>
                          </a:path>
                          <a:path w="4906213" h="1288256" stroke="0" extrusionOk="0">
                            <a:moveTo>
                              <a:pt x="0" y="0"/>
                            </a:moveTo>
                            <a:cubicBezTo>
                              <a:pt x="2227226" y="-99613"/>
                              <a:pt x="3655536" y="-50762"/>
                              <a:pt x="4906213" y="0"/>
                            </a:cubicBezTo>
                            <a:cubicBezTo>
                              <a:pt x="4841417" y="148005"/>
                              <a:pt x="4946263" y="817242"/>
                              <a:pt x="4906213" y="1288256"/>
                            </a:cubicBezTo>
                            <a:cubicBezTo>
                              <a:pt x="3124009" y="1215409"/>
                              <a:pt x="1180372" y="1448069"/>
                              <a:pt x="0" y="1288256"/>
                            </a:cubicBezTo>
                            <a:cubicBezTo>
                              <a:pt x="3711" y="919708"/>
                              <a:pt x="42213" y="617917"/>
                              <a:pt x="0" y="0"/>
                            </a:cubicBezTo>
                            <a:close/>
                          </a:path>
                          <a:path w="4906213" h="1288256" fill="none" stroke="0" extrusionOk="0">
                            <a:moveTo>
                              <a:pt x="0" y="0"/>
                            </a:moveTo>
                            <a:cubicBezTo>
                              <a:pt x="1778725" y="-89741"/>
                              <a:pt x="2896186" y="-39512"/>
                              <a:pt x="4906213" y="0"/>
                            </a:cubicBezTo>
                            <a:cubicBezTo>
                              <a:pt x="4823132" y="228467"/>
                              <a:pt x="4906829" y="934925"/>
                              <a:pt x="4906213" y="1288256"/>
                            </a:cubicBezTo>
                            <a:cubicBezTo>
                              <a:pt x="2436107" y="1171015"/>
                              <a:pt x="1251308" y="976372"/>
                              <a:pt x="0" y="1288256"/>
                            </a:cubicBezTo>
                            <a:cubicBezTo>
                              <a:pt x="29172" y="876188"/>
                              <a:pt x="11968" y="2408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D5EFC43-BB61-4647-B0DE-B30DF6258E8E}"/>
                  </a:ext>
                </a:extLst>
              </p:cNvPr>
              <p:cNvSpPr txBox="1"/>
              <p:nvPr/>
            </p:nvSpPr>
            <p:spPr>
              <a:xfrm>
                <a:off x="661657" y="277439"/>
                <a:ext cx="11221896" cy="9400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10 000 </a:t>
                </a:r>
                <a:r>
                  <a:rPr kumimoji="0" lang="en-GB" sz="4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lần</a:t>
                </a:r>
                <a:endParaRPr kumimoji="0" lang="en-GB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376C749-BECE-4676-BB6A-91548DF24D35}"/>
                </a:ext>
              </a:extLst>
            </p:cNvPr>
            <p:cNvGrpSpPr/>
            <p:nvPr/>
          </p:nvGrpSpPr>
          <p:grpSpPr>
            <a:xfrm>
              <a:off x="138270" y="1759085"/>
              <a:ext cx="918025" cy="912332"/>
              <a:chOff x="54250" y="1537758"/>
              <a:chExt cx="1228335" cy="1224365"/>
            </a:xfrm>
          </p:grpSpPr>
          <p:grpSp>
            <p:nvGrpSpPr>
              <p:cNvPr id="44" name="Google Shape;3605;p43">
                <a:extLst>
                  <a:ext uri="{FF2B5EF4-FFF2-40B4-BE49-F238E27FC236}">
                    <a16:creationId xmlns:a16="http://schemas.microsoft.com/office/drawing/2014/main" id="{CB8BEABF-CEC8-41BF-AE9B-FD8FDABD0A9C}"/>
                  </a:ext>
                </a:extLst>
              </p:cNvPr>
              <p:cNvGrpSpPr/>
              <p:nvPr/>
            </p:nvGrpSpPr>
            <p:grpSpPr>
              <a:xfrm>
                <a:off x="54250" y="1537758"/>
                <a:ext cx="1228335" cy="1224365"/>
                <a:chOff x="3021969" y="1566317"/>
                <a:chExt cx="1225500" cy="1225500"/>
              </a:xfrm>
            </p:grpSpPr>
            <p:sp>
              <p:nvSpPr>
                <p:cNvPr id="46" name="Google Shape;3606;p43">
                  <a:extLst>
                    <a:ext uri="{FF2B5EF4-FFF2-40B4-BE49-F238E27FC236}">
                      <a16:creationId xmlns:a16="http://schemas.microsoft.com/office/drawing/2014/main" id="{C054BA6E-AEC9-46F8-95AF-16FDD77919F7}"/>
                    </a:ext>
                  </a:extLst>
                </p:cNvPr>
                <p:cNvSpPr/>
                <p:nvPr/>
              </p:nvSpPr>
              <p:spPr>
                <a:xfrm>
                  <a:off x="3021969" y="1566317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47" name="Google Shape;3607;p43">
                  <a:extLst>
                    <a:ext uri="{FF2B5EF4-FFF2-40B4-BE49-F238E27FC236}">
                      <a16:creationId xmlns:a16="http://schemas.microsoft.com/office/drawing/2014/main" id="{B5A0AB58-1D11-4BE8-B4FA-6FD57732F1E4}"/>
                    </a:ext>
                  </a:extLst>
                </p:cNvPr>
                <p:cNvSpPr/>
                <p:nvPr/>
              </p:nvSpPr>
              <p:spPr>
                <a:xfrm>
                  <a:off x="3122984" y="1669978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C7E3CED4-890C-4618-9529-6963B2125A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991" r="64831" b="51887"/>
              <a:stretch/>
            </p:blipFill>
            <p:spPr>
              <a:xfrm>
                <a:off x="271451" y="1664850"/>
                <a:ext cx="807883" cy="947137"/>
              </a:xfrm>
              <a:prstGeom prst="rect">
                <a:avLst/>
              </a:prstGeom>
            </p:spPr>
          </p:pic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7F90AE5-5E4D-44C6-912C-DD9F15526A10}"/>
              </a:ext>
            </a:extLst>
          </p:cNvPr>
          <p:cNvGrpSpPr/>
          <p:nvPr/>
        </p:nvGrpSpPr>
        <p:grpSpPr>
          <a:xfrm>
            <a:off x="6833863" y="4396523"/>
            <a:ext cx="5064252" cy="1317717"/>
            <a:chOff x="4739560" y="3494348"/>
            <a:chExt cx="4314443" cy="98828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62D9AB6-D4F2-416A-818D-FC2F4BDD7BB2}"/>
                </a:ext>
              </a:extLst>
            </p:cNvPr>
            <p:cNvGrpSpPr/>
            <p:nvPr/>
          </p:nvGrpSpPr>
          <p:grpSpPr>
            <a:xfrm>
              <a:off x="5081288" y="3516443"/>
              <a:ext cx="3972715" cy="966193"/>
              <a:chOff x="129540" y="128016"/>
              <a:chExt cx="11932920" cy="1710781"/>
            </a:xfrm>
          </p:grpSpPr>
          <p:sp>
            <p:nvSpPr>
              <p:cNvPr id="57" name="Rectangle 49">
                <a:extLst>
                  <a:ext uri="{FF2B5EF4-FFF2-40B4-BE49-F238E27FC236}">
                    <a16:creationId xmlns:a16="http://schemas.microsoft.com/office/drawing/2014/main" id="{BDCEB19C-2ED6-42AB-A8EB-028FB5AFEF55}"/>
                  </a:ext>
                </a:extLst>
              </p:cNvPr>
              <p:cNvSpPr/>
              <p:nvPr/>
            </p:nvSpPr>
            <p:spPr>
              <a:xfrm>
                <a:off x="129540" y="128016"/>
                <a:ext cx="11932920" cy="1710781"/>
              </a:xfrm>
              <a:custGeom>
                <a:avLst/>
                <a:gdLst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  <a:gd name="connsiteX0" fmla="*/ 0 w 11932920"/>
                  <a:gd name="connsiteY0" fmla="*/ 0 h 1710781"/>
                  <a:gd name="connsiteX1" fmla="*/ 11932920 w 11932920"/>
                  <a:gd name="connsiteY1" fmla="*/ 0 h 1710781"/>
                  <a:gd name="connsiteX2" fmla="*/ 11932920 w 11932920"/>
                  <a:gd name="connsiteY2" fmla="*/ 1710781 h 1710781"/>
                  <a:gd name="connsiteX3" fmla="*/ 0 w 11932920"/>
                  <a:gd name="connsiteY3" fmla="*/ 1710781 h 1710781"/>
                  <a:gd name="connsiteX4" fmla="*/ 0 w 11932920"/>
                  <a:gd name="connsiteY4" fmla="*/ 0 h 171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2920" h="1710781" fill="none" extrusionOk="0">
                    <a:moveTo>
                      <a:pt x="0" y="0"/>
                    </a:moveTo>
                    <a:cubicBezTo>
                      <a:pt x="5528228" y="-6400"/>
                      <a:pt x="7643941" y="-112720"/>
                      <a:pt x="11932920" y="0"/>
                    </a:cubicBezTo>
                    <a:cubicBezTo>
                      <a:pt x="11966063" y="383875"/>
                      <a:pt x="11910021" y="1124231"/>
                      <a:pt x="11932920" y="1710781"/>
                    </a:cubicBezTo>
                    <a:cubicBezTo>
                      <a:pt x="7741125" y="1660638"/>
                      <a:pt x="2289264" y="1337434"/>
                      <a:pt x="0" y="1710781"/>
                    </a:cubicBezTo>
                    <a:cubicBezTo>
                      <a:pt x="234723" y="1070922"/>
                      <a:pt x="-67407" y="709746"/>
                      <a:pt x="0" y="0"/>
                    </a:cubicBezTo>
                    <a:close/>
                  </a:path>
                  <a:path w="11932920" h="1710781" stroke="0" extrusionOk="0">
                    <a:moveTo>
                      <a:pt x="0" y="0"/>
                    </a:moveTo>
                    <a:cubicBezTo>
                      <a:pt x="5679475" y="-117523"/>
                      <a:pt x="9825394" y="-136903"/>
                      <a:pt x="11932920" y="0"/>
                    </a:cubicBezTo>
                    <a:cubicBezTo>
                      <a:pt x="11717212" y="261267"/>
                      <a:pt x="11686373" y="1037656"/>
                      <a:pt x="11932920" y="1710781"/>
                    </a:cubicBezTo>
                    <a:cubicBezTo>
                      <a:pt x="7927767" y="1598662"/>
                      <a:pt x="3660503" y="1981342"/>
                      <a:pt x="0" y="1710781"/>
                    </a:cubicBezTo>
                    <a:cubicBezTo>
                      <a:pt x="-54594" y="1529144"/>
                      <a:pt x="-67912" y="661385"/>
                      <a:pt x="0" y="0"/>
                    </a:cubicBezTo>
                    <a:close/>
                  </a:path>
                  <a:path w="11932920" h="1710781" fill="none" stroke="0" extrusionOk="0">
                    <a:moveTo>
                      <a:pt x="0" y="0"/>
                    </a:moveTo>
                    <a:cubicBezTo>
                      <a:pt x="5485778" y="-161277"/>
                      <a:pt x="7888435" y="154075"/>
                      <a:pt x="11932920" y="0"/>
                    </a:cubicBezTo>
                    <a:cubicBezTo>
                      <a:pt x="11918198" y="309116"/>
                      <a:pt x="12002243" y="1230179"/>
                      <a:pt x="11932920" y="1710781"/>
                    </a:cubicBezTo>
                    <a:cubicBezTo>
                      <a:pt x="7612218" y="1636898"/>
                      <a:pt x="2409075" y="1438542"/>
                      <a:pt x="0" y="1710781"/>
                    </a:cubicBezTo>
                    <a:cubicBezTo>
                      <a:pt x="229141" y="1095645"/>
                      <a:pt x="-124110" y="612431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>
                  <a:alpha val="80000"/>
                </a:sysClr>
              </a:solidFill>
              <a:ln w="28575" cap="flat" cmpd="sng" algn="ctr">
                <a:solidFill>
                  <a:srgbClr val="43671B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018328812">
                      <a:custGeom>
                        <a:avLst/>
                        <a:gdLst>
                          <a:gd name="connsiteX0" fmla="*/ 0 w 4663135"/>
                          <a:gd name="connsiteY0" fmla="*/ 0 h 1288256"/>
                          <a:gd name="connsiteX1" fmla="*/ 4663135 w 4663135"/>
                          <a:gd name="connsiteY1" fmla="*/ 0 h 1288256"/>
                          <a:gd name="connsiteX2" fmla="*/ 4663135 w 4663135"/>
                          <a:gd name="connsiteY2" fmla="*/ 1288256 h 1288256"/>
                          <a:gd name="connsiteX3" fmla="*/ 0 w 4663135"/>
                          <a:gd name="connsiteY3" fmla="*/ 1288256 h 1288256"/>
                          <a:gd name="connsiteX4" fmla="*/ 0 w 4663135"/>
                          <a:gd name="connsiteY4" fmla="*/ 0 h 12882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663135" h="1288256" fill="none" extrusionOk="0">
                            <a:moveTo>
                              <a:pt x="0" y="0"/>
                            </a:moveTo>
                            <a:cubicBezTo>
                              <a:pt x="2041533" y="-133017"/>
                              <a:pt x="2999254" y="-123057"/>
                              <a:pt x="4663135" y="0"/>
                            </a:cubicBezTo>
                            <a:cubicBezTo>
                              <a:pt x="4695523" y="240328"/>
                              <a:pt x="4691960" y="866881"/>
                              <a:pt x="4663135" y="1288256"/>
                            </a:cubicBezTo>
                            <a:cubicBezTo>
                              <a:pt x="2988910" y="1286055"/>
                              <a:pt x="927251" y="1158485"/>
                              <a:pt x="0" y="1288256"/>
                            </a:cubicBezTo>
                            <a:cubicBezTo>
                              <a:pt x="86123" y="838754"/>
                              <a:pt x="-47239" y="489236"/>
                              <a:pt x="0" y="0"/>
                            </a:cubicBezTo>
                            <a:close/>
                          </a:path>
                          <a:path w="4663135" h="1288256" stroke="0" extrusionOk="0">
                            <a:moveTo>
                              <a:pt x="0" y="0"/>
                            </a:moveTo>
                            <a:cubicBezTo>
                              <a:pt x="2098327" y="-157587"/>
                              <a:pt x="3707400" y="-63908"/>
                              <a:pt x="4663135" y="0"/>
                            </a:cubicBezTo>
                            <a:cubicBezTo>
                              <a:pt x="4582573" y="203503"/>
                              <a:pt x="4553703" y="818100"/>
                              <a:pt x="4663135" y="1288256"/>
                            </a:cubicBezTo>
                            <a:cubicBezTo>
                              <a:pt x="2989552" y="1187258"/>
                              <a:pt x="1352797" y="1409312"/>
                              <a:pt x="0" y="1288256"/>
                            </a:cubicBezTo>
                            <a:cubicBezTo>
                              <a:pt x="-13021" y="1155505"/>
                              <a:pt x="-26609" y="46777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67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*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FCF5370-5357-4812-824A-A0364A09A259}"/>
                  </a:ext>
                </a:extLst>
              </p:cNvPr>
              <p:cNvSpPr txBox="1"/>
              <p:nvPr/>
            </p:nvSpPr>
            <p:spPr>
              <a:xfrm>
                <a:off x="2189397" y="300831"/>
                <a:ext cx="9319906" cy="1021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1 00 </a:t>
                </a:r>
                <a:r>
                  <a:rPr kumimoji="0" lang="en-GB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33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lần</a:t>
                </a:r>
                <a:endPara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483005A-D8D0-4B40-ABA0-511BCFE6677F}"/>
                </a:ext>
              </a:extLst>
            </p:cNvPr>
            <p:cNvGrpSpPr/>
            <p:nvPr/>
          </p:nvGrpSpPr>
          <p:grpSpPr>
            <a:xfrm>
              <a:off x="4739560" y="3494348"/>
              <a:ext cx="1009385" cy="967608"/>
              <a:chOff x="5233286" y="3228963"/>
              <a:chExt cx="1228335" cy="1224365"/>
            </a:xfrm>
          </p:grpSpPr>
          <p:grpSp>
            <p:nvGrpSpPr>
              <p:cNvPr id="53" name="Google Shape;3605;p43">
                <a:extLst>
                  <a:ext uri="{FF2B5EF4-FFF2-40B4-BE49-F238E27FC236}">
                    <a16:creationId xmlns:a16="http://schemas.microsoft.com/office/drawing/2014/main" id="{A2BE5CDC-22E0-4823-87B7-C8428FFED726}"/>
                  </a:ext>
                </a:extLst>
              </p:cNvPr>
              <p:cNvGrpSpPr/>
              <p:nvPr/>
            </p:nvGrpSpPr>
            <p:grpSpPr>
              <a:xfrm>
                <a:off x="5233286" y="3228963"/>
                <a:ext cx="1228335" cy="1224365"/>
                <a:chOff x="3190585" y="1598925"/>
                <a:chExt cx="1225500" cy="1225500"/>
              </a:xfrm>
            </p:grpSpPr>
            <p:sp>
              <p:nvSpPr>
                <p:cNvPr id="55" name="Google Shape;3606;p43">
                  <a:extLst>
                    <a:ext uri="{FF2B5EF4-FFF2-40B4-BE49-F238E27FC236}">
                      <a16:creationId xmlns:a16="http://schemas.microsoft.com/office/drawing/2014/main" id="{80FCE814-5CA8-40FE-8AB8-0F03836CBCBD}"/>
                    </a:ext>
                  </a:extLst>
                </p:cNvPr>
                <p:cNvSpPr/>
                <p:nvPr/>
              </p:nvSpPr>
              <p:spPr>
                <a:xfrm>
                  <a:off x="3190585" y="1598925"/>
                  <a:ext cx="1225500" cy="1225500"/>
                </a:xfrm>
                <a:prstGeom prst="ellipse">
                  <a:avLst/>
                </a:prstGeom>
                <a:solidFill>
                  <a:schemeClr val="accent2"/>
                </a:solidFill>
                <a:ln w="762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56" name="Google Shape;3607;p43">
                  <a:extLst>
                    <a:ext uri="{FF2B5EF4-FFF2-40B4-BE49-F238E27FC236}">
                      <a16:creationId xmlns:a16="http://schemas.microsoft.com/office/drawing/2014/main" id="{DAB21434-1FC1-496E-834C-FC13C93DCFA6}"/>
                    </a:ext>
                  </a:extLst>
                </p:cNvPr>
                <p:cNvSpPr/>
                <p:nvPr/>
              </p:nvSpPr>
              <p:spPr>
                <a:xfrm>
                  <a:off x="3281377" y="1701500"/>
                  <a:ext cx="1044000" cy="1044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66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3AED6164-1264-4F3C-BCD2-A321F2A046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" t="49417" r="65744" b="-2609"/>
              <a:stretch/>
            </p:blipFill>
            <p:spPr>
              <a:xfrm rot="21345065">
                <a:off x="5431008" y="3334994"/>
                <a:ext cx="989259" cy="980682"/>
              </a:xfrm>
              <a:prstGeom prst="rect">
                <a:avLst/>
              </a:prstGeom>
            </p:spPr>
          </p:pic>
        </p:grpSp>
      </p:grpSp>
      <p:sp>
        <p:nvSpPr>
          <p:cNvPr id="59" name="Google Shape;118;p4">
            <a:extLst>
              <a:ext uri="{FF2B5EF4-FFF2-40B4-BE49-F238E27FC236}">
                <a16:creationId xmlns:a16="http://schemas.microsoft.com/office/drawing/2014/main" id="{F0CAAC73-1E77-4F50-A526-F1C6DB59EF70}"/>
              </a:ext>
            </a:extLst>
          </p:cNvPr>
          <p:cNvSpPr/>
          <p:nvPr/>
        </p:nvSpPr>
        <p:spPr>
          <a:xfrm rot="20682741">
            <a:off x="5790427" y="2469729"/>
            <a:ext cx="1574932" cy="1355397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0" name="Google Shape;118;p4">
            <a:extLst>
              <a:ext uri="{FF2B5EF4-FFF2-40B4-BE49-F238E27FC236}">
                <a16:creationId xmlns:a16="http://schemas.microsoft.com/office/drawing/2014/main" id="{DC860A70-557F-484E-AA64-4CE1A5E836DE}"/>
              </a:ext>
            </a:extLst>
          </p:cNvPr>
          <p:cNvSpPr/>
          <p:nvPr/>
        </p:nvSpPr>
        <p:spPr>
          <a:xfrm rot="20682741">
            <a:off x="10995194" y="4381737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6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3" name="Google Shape;118;p4">
            <a:extLst>
              <a:ext uri="{FF2B5EF4-FFF2-40B4-BE49-F238E27FC236}">
                <a16:creationId xmlns:a16="http://schemas.microsoft.com/office/drawing/2014/main" id="{9C5E5DCB-6682-4A3D-9596-84A848A9C596}"/>
              </a:ext>
            </a:extLst>
          </p:cNvPr>
          <p:cNvSpPr/>
          <p:nvPr/>
        </p:nvSpPr>
        <p:spPr>
          <a:xfrm rot="20682741">
            <a:off x="11205034" y="2336153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6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64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7F6EA006-F423-4BC7-8882-3BEE06B64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40331" y="6316133"/>
            <a:ext cx="541867" cy="541867"/>
          </a:xfrm>
          <a:prstGeom prst="rect">
            <a:avLst/>
          </a:prstGeom>
        </p:spPr>
      </p:pic>
      <p:pic>
        <p:nvPicPr>
          <p:cNvPr id="65" name="Picture 64">
            <a:hlinkClick r:id="rId7" action="ppaction://hlinksldjump"/>
            <a:extLst>
              <a:ext uri="{FF2B5EF4-FFF2-40B4-BE49-F238E27FC236}">
                <a16:creationId xmlns:a16="http://schemas.microsoft.com/office/drawing/2014/main" id="{9D20135C-59A7-4F4F-8285-197556409A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r="6795"/>
          <a:stretch/>
        </p:blipFill>
        <p:spPr>
          <a:xfrm rot="928165">
            <a:off x="4787561" y="3542938"/>
            <a:ext cx="2550781" cy="29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10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2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422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3422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  <p:bldLst>
      <p:bldP spid="59" grpId="0" animBg="1"/>
      <p:bldP spid="60" grpId="0" animBg="1"/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EBD4B0-A1D0-E6C6-781F-C29B4DB22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: Rounded Corners 7">
            <a:extLst>
              <a:ext uri="{FF2B5EF4-FFF2-40B4-BE49-F238E27FC236}">
                <a16:creationId xmlns:a16="http://schemas.microsoft.com/office/drawing/2014/main" id="{2DFDB880-7AB5-4C1F-93FB-DC2BFA877BBE}"/>
              </a:ext>
            </a:extLst>
          </p:cNvPr>
          <p:cNvSpPr/>
          <p:nvPr/>
        </p:nvSpPr>
        <p:spPr>
          <a:xfrm>
            <a:off x="2062452" y="923529"/>
            <a:ext cx="8729373" cy="4229496"/>
          </a:xfrm>
          <a:custGeom>
            <a:avLst/>
            <a:gdLst>
              <a:gd name="connsiteX0" fmla="*/ 0 w 8729373"/>
              <a:gd name="connsiteY0" fmla="*/ 605958 h 4229496"/>
              <a:gd name="connsiteX1" fmla="*/ 609015 w 8729373"/>
              <a:gd name="connsiteY1" fmla="*/ 0 h 4229496"/>
              <a:gd name="connsiteX2" fmla="*/ 8120355 w 8729373"/>
              <a:gd name="connsiteY2" fmla="*/ 0 h 4229496"/>
              <a:gd name="connsiteX3" fmla="*/ 8729373 w 8729373"/>
              <a:gd name="connsiteY3" fmla="*/ 605958 h 4229496"/>
              <a:gd name="connsiteX4" fmla="*/ 8729373 w 8729373"/>
              <a:gd name="connsiteY4" fmla="*/ 3623536 h 4229496"/>
              <a:gd name="connsiteX5" fmla="*/ 8120355 w 8729373"/>
              <a:gd name="connsiteY5" fmla="*/ 4229496 h 4229496"/>
              <a:gd name="connsiteX6" fmla="*/ 609015 w 8729373"/>
              <a:gd name="connsiteY6" fmla="*/ 4229496 h 4229496"/>
              <a:gd name="connsiteX7" fmla="*/ 0 w 8729373"/>
              <a:gd name="connsiteY7" fmla="*/ 3623536 h 4229496"/>
              <a:gd name="connsiteX8" fmla="*/ 0 w 8729373"/>
              <a:gd name="connsiteY8" fmla="*/ 605958 h 4229496"/>
              <a:gd name="connsiteX0" fmla="*/ 0 w 8729373"/>
              <a:gd name="connsiteY0" fmla="*/ 605958 h 4229496"/>
              <a:gd name="connsiteX1" fmla="*/ 609015 w 8729373"/>
              <a:gd name="connsiteY1" fmla="*/ 0 h 4229496"/>
              <a:gd name="connsiteX2" fmla="*/ 8120355 w 8729373"/>
              <a:gd name="connsiteY2" fmla="*/ 0 h 4229496"/>
              <a:gd name="connsiteX3" fmla="*/ 8729373 w 8729373"/>
              <a:gd name="connsiteY3" fmla="*/ 605958 h 4229496"/>
              <a:gd name="connsiteX4" fmla="*/ 8729373 w 8729373"/>
              <a:gd name="connsiteY4" fmla="*/ 3623536 h 4229496"/>
              <a:gd name="connsiteX5" fmla="*/ 8120355 w 8729373"/>
              <a:gd name="connsiteY5" fmla="*/ 4229496 h 4229496"/>
              <a:gd name="connsiteX6" fmla="*/ 609015 w 8729373"/>
              <a:gd name="connsiteY6" fmla="*/ 4229496 h 4229496"/>
              <a:gd name="connsiteX7" fmla="*/ 0 w 8729373"/>
              <a:gd name="connsiteY7" fmla="*/ 3623536 h 4229496"/>
              <a:gd name="connsiteX8" fmla="*/ 0 w 8729373"/>
              <a:gd name="connsiteY8" fmla="*/ 605958 h 4229496"/>
              <a:gd name="connsiteX0" fmla="*/ 0 w 8729373"/>
              <a:gd name="connsiteY0" fmla="*/ 605958 h 4229496"/>
              <a:gd name="connsiteX1" fmla="*/ 609015 w 8729373"/>
              <a:gd name="connsiteY1" fmla="*/ 0 h 4229496"/>
              <a:gd name="connsiteX2" fmla="*/ 8120355 w 8729373"/>
              <a:gd name="connsiteY2" fmla="*/ 0 h 4229496"/>
              <a:gd name="connsiteX3" fmla="*/ 8729373 w 8729373"/>
              <a:gd name="connsiteY3" fmla="*/ 605958 h 4229496"/>
              <a:gd name="connsiteX4" fmla="*/ 8729373 w 8729373"/>
              <a:gd name="connsiteY4" fmla="*/ 3623536 h 4229496"/>
              <a:gd name="connsiteX5" fmla="*/ 8120355 w 8729373"/>
              <a:gd name="connsiteY5" fmla="*/ 4229496 h 4229496"/>
              <a:gd name="connsiteX6" fmla="*/ 609015 w 8729373"/>
              <a:gd name="connsiteY6" fmla="*/ 4229496 h 4229496"/>
              <a:gd name="connsiteX7" fmla="*/ 0 w 8729373"/>
              <a:gd name="connsiteY7" fmla="*/ 3623536 h 4229496"/>
              <a:gd name="connsiteX8" fmla="*/ 0 w 8729373"/>
              <a:gd name="connsiteY8" fmla="*/ 605958 h 42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29373" h="4229496" fill="none" extrusionOk="0">
                <a:moveTo>
                  <a:pt x="0" y="605958"/>
                </a:moveTo>
                <a:cubicBezTo>
                  <a:pt x="89958" y="307250"/>
                  <a:pt x="183377" y="-56401"/>
                  <a:pt x="609015" y="0"/>
                </a:cubicBezTo>
                <a:cubicBezTo>
                  <a:pt x="4299718" y="-14666"/>
                  <a:pt x="6830832" y="183430"/>
                  <a:pt x="8120355" y="0"/>
                </a:cubicBezTo>
                <a:cubicBezTo>
                  <a:pt x="8441547" y="-54605"/>
                  <a:pt x="8628482" y="303861"/>
                  <a:pt x="8729373" y="605958"/>
                </a:cubicBezTo>
                <a:cubicBezTo>
                  <a:pt x="8488433" y="1661700"/>
                  <a:pt x="8735482" y="2895622"/>
                  <a:pt x="8729373" y="3623536"/>
                </a:cubicBezTo>
                <a:cubicBezTo>
                  <a:pt x="8795387" y="3943019"/>
                  <a:pt x="8508338" y="4305149"/>
                  <a:pt x="8120355" y="4229496"/>
                </a:cubicBezTo>
                <a:cubicBezTo>
                  <a:pt x="4439251" y="4536528"/>
                  <a:pt x="3554151" y="4470156"/>
                  <a:pt x="609015" y="4229496"/>
                </a:cubicBezTo>
                <a:cubicBezTo>
                  <a:pt x="283085" y="4326073"/>
                  <a:pt x="-83462" y="3901459"/>
                  <a:pt x="0" y="3623536"/>
                </a:cubicBezTo>
                <a:cubicBezTo>
                  <a:pt x="-159166" y="2361639"/>
                  <a:pt x="148690" y="1004704"/>
                  <a:pt x="0" y="605958"/>
                </a:cubicBezTo>
                <a:close/>
              </a:path>
              <a:path w="8729373" h="4229496" stroke="0" extrusionOk="0">
                <a:moveTo>
                  <a:pt x="0" y="605958"/>
                </a:moveTo>
                <a:cubicBezTo>
                  <a:pt x="33211" y="356710"/>
                  <a:pt x="332340" y="2014"/>
                  <a:pt x="609015" y="0"/>
                </a:cubicBezTo>
                <a:cubicBezTo>
                  <a:pt x="1910712" y="-431555"/>
                  <a:pt x="5881711" y="-245463"/>
                  <a:pt x="8120355" y="0"/>
                </a:cubicBezTo>
                <a:cubicBezTo>
                  <a:pt x="8471944" y="-99389"/>
                  <a:pt x="8675825" y="235215"/>
                  <a:pt x="8729373" y="605958"/>
                </a:cubicBezTo>
                <a:cubicBezTo>
                  <a:pt x="8833289" y="1491113"/>
                  <a:pt x="8901965" y="2206749"/>
                  <a:pt x="8729373" y="3623536"/>
                </a:cubicBezTo>
                <a:cubicBezTo>
                  <a:pt x="8765575" y="3906931"/>
                  <a:pt x="8423085" y="4281477"/>
                  <a:pt x="8120355" y="4229496"/>
                </a:cubicBezTo>
                <a:cubicBezTo>
                  <a:pt x="5136785" y="4351623"/>
                  <a:pt x="2742936" y="4590522"/>
                  <a:pt x="609015" y="4229496"/>
                </a:cubicBezTo>
                <a:cubicBezTo>
                  <a:pt x="264003" y="4132121"/>
                  <a:pt x="-19324" y="3984808"/>
                  <a:pt x="0" y="3623536"/>
                </a:cubicBezTo>
                <a:cubicBezTo>
                  <a:pt x="-37606" y="2314870"/>
                  <a:pt x="-315385" y="1747750"/>
                  <a:pt x="0" y="605958"/>
                </a:cubicBezTo>
                <a:close/>
              </a:path>
              <a:path w="8729373" h="4229496" fill="none" stroke="0" extrusionOk="0">
                <a:moveTo>
                  <a:pt x="0" y="605958"/>
                </a:moveTo>
                <a:cubicBezTo>
                  <a:pt x="-6393" y="383355"/>
                  <a:pt x="242687" y="12069"/>
                  <a:pt x="609015" y="0"/>
                </a:cubicBezTo>
                <a:cubicBezTo>
                  <a:pt x="4490482" y="303711"/>
                  <a:pt x="6689458" y="-205192"/>
                  <a:pt x="8120355" y="0"/>
                </a:cubicBezTo>
                <a:cubicBezTo>
                  <a:pt x="8408548" y="-11971"/>
                  <a:pt x="8652610" y="323564"/>
                  <a:pt x="8729373" y="605958"/>
                </a:cubicBezTo>
                <a:cubicBezTo>
                  <a:pt x="8617727" y="1841395"/>
                  <a:pt x="8729109" y="2992299"/>
                  <a:pt x="8729373" y="3623536"/>
                </a:cubicBezTo>
                <a:cubicBezTo>
                  <a:pt x="8805976" y="3927257"/>
                  <a:pt x="8467162" y="4261546"/>
                  <a:pt x="8120355" y="4229496"/>
                </a:cubicBezTo>
                <a:cubicBezTo>
                  <a:pt x="4716386" y="3971048"/>
                  <a:pt x="3256933" y="4568729"/>
                  <a:pt x="609015" y="4229496"/>
                </a:cubicBezTo>
                <a:cubicBezTo>
                  <a:pt x="239673" y="4230689"/>
                  <a:pt x="75355" y="3942009"/>
                  <a:pt x="0" y="3623536"/>
                </a:cubicBezTo>
                <a:cubicBezTo>
                  <a:pt x="-178304" y="2334532"/>
                  <a:pt x="258509" y="1033377"/>
                  <a:pt x="0" y="605958"/>
                </a:cubicBezTo>
                <a:close/>
              </a:path>
              <a:path w="8729373" h="4229496" fill="none" stroke="0" extrusionOk="0">
                <a:moveTo>
                  <a:pt x="0" y="605958"/>
                </a:moveTo>
                <a:cubicBezTo>
                  <a:pt x="34006" y="340622"/>
                  <a:pt x="202951" y="-43780"/>
                  <a:pt x="609015" y="0"/>
                </a:cubicBezTo>
                <a:cubicBezTo>
                  <a:pt x="4391377" y="315122"/>
                  <a:pt x="6789617" y="-91500"/>
                  <a:pt x="8120355" y="0"/>
                </a:cubicBezTo>
                <a:cubicBezTo>
                  <a:pt x="8439539" y="-9734"/>
                  <a:pt x="8602615" y="326622"/>
                  <a:pt x="8729373" y="605958"/>
                </a:cubicBezTo>
                <a:cubicBezTo>
                  <a:pt x="8634954" y="1745078"/>
                  <a:pt x="8739448" y="2922189"/>
                  <a:pt x="8729373" y="3623536"/>
                </a:cubicBezTo>
                <a:cubicBezTo>
                  <a:pt x="8815165" y="3896503"/>
                  <a:pt x="8448047" y="4267000"/>
                  <a:pt x="8120355" y="4229496"/>
                </a:cubicBezTo>
                <a:cubicBezTo>
                  <a:pt x="4522213" y="4304891"/>
                  <a:pt x="3369635" y="4517643"/>
                  <a:pt x="609015" y="4229496"/>
                </a:cubicBezTo>
                <a:cubicBezTo>
                  <a:pt x="295721" y="4320135"/>
                  <a:pt x="-28987" y="3930831"/>
                  <a:pt x="0" y="3623536"/>
                </a:cubicBezTo>
                <a:cubicBezTo>
                  <a:pt x="-187224" y="2333674"/>
                  <a:pt x="98688" y="995929"/>
                  <a:pt x="0" y="60595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904669613">
                  <a:custGeom>
                    <a:avLst/>
                    <a:gdLst>
                      <a:gd name="connsiteX0" fmla="*/ 0 w 6472883"/>
                      <a:gd name="connsiteY0" fmla="*/ 497630 h 3473382"/>
                      <a:gd name="connsiteX1" fmla="*/ 451589 w 6472883"/>
                      <a:gd name="connsiteY1" fmla="*/ 0 h 3473382"/>
                      <a:gd name="connsiteX2" fmla="*/ 6021293 w 6472883"/>
                      <a:gd name="connsiteY2" fmla="*/ 0 h 3473382"/>
                      <a:gd name="connsiteX3" fmla="*/ 6472883 w 6472883"/>
                      <a:gd name="connsiteY3" fmla="*/ 497630 h 3473382"/>
                      <a:gd name="connsiteX4" fmla="*/ 6472883 w 6472883"/>
                      <a:gd name="connsiteY4" fmla="*/ 2975751 h 3473382"/>
                      <a:gd name="connsiteX5" fmla="*/ 6021293 w 6472883"/>
                      <a:gd name="connsiteY5" fmla="*/ 3473382 h 3473382"/>
                      <a:gd name="connsiteX6" fmla="*/ 451589 w 6472883"/>
                      <a:gd name="connsiteY6" fmla="*/ 3473382 h 3473382"/>
                      <a:gd name="connsiteX7" fmla="*/ 0 w 6472883"/>
                      <a:gd name="connsiteY7" fmla="*/ 2975751 h 3473382"/>
                      <a:gd name="connsiteX8" fmla="*/ 0 w 6472883"/>
                      <a:gd name="connsiteY8" fmla="*/ 497630 h 3473382"/>
                      <a:gd name="connsiteX0" fmla="*/ 0 w 6472883"/>
                      <a:gd name="connsiteY0" fmla="*/ 497630 h 3473382"/>
                      <a:gd name="connsiteX1" fmla="*/ 451589 w 6472883"/>
                      <a:gd name="connsiteY1" fmla="*/ 0 h 3473382"/>
                      <a:gd name="connsiteX2" fmla="*/ 6021293 w 6472883"/>
                      <a:gd name="connsiteY2" fmla="*/ 0 h 3473382"/>
                      <a:gd name="connsiteX3" fmla="*/ 6472883 w 6472883"/>
                      <a:gd name="connsiteY3" fmla="*/ 497630 h 3473382"/>
                      <a:gd name="connsiteX4" fmla="*/ 6472883 w 6472883"/>
                      <a:gd name="connsiteY4" fmla="*/ 2975751 h 3473382"/>
                      <a:gd name="connsiteX5" fmla="*/ 6021293 w 6472883"/>
                      <a:gd name="connsiteY5" fmla="*/ 3473382 h 3473382"/>
                      <a:gd name="connsiteX6" fmla="*/ 451589 w 6472883"/>
                      <a:gd name="connsiteY6" fmla="*/ 3473382 h 3473382"/>
                      <a:gd name="connsiteX7" fmla="*/ 0 w 6472883"/>
                      <a:gd name="connsiteY7" fmla="*/ 2975751 h 3473382"/>
                      <a:gd name="connsiteX8" fmla="*/ 0 w 6472883"/>
                      <a:gd name="connsiteY8" fmla="*/ 497630 h 347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72883" h="3473382" fill="none" extrusionOk="0">
                        <a:moveTo>
                          <a:pt x="0" y="497630"/>
                        </a:moveTo>
                        <a:cubicBezTo>
                          <a:pt x="30999" y="236132"/>
                          <a:pt x="145532" y="-39378"/>
                          <a:pt x="451589" y="0"/>
                        </a:cubicBezTo>
                        <a:cubicBezTo>
                          <a:pt x="3128843" y="123005"/>
                          <a:pt x="5119002" y="43200"/>
                          <a:pt x="6021293" y="0"/>
                        </a:cubicBezTo>
                        <a:cubicBezTo>
                          <a:pt x="6266617" y="-15607"/>
                          <a:pt x="6405349" y="246822"/>
                          <a:pt x="6472883" y="497630"/>
                        </a:cubicBezTo>
                        <a:cubicBezTo>
                          <a:pt x="6327791" y="1430345"/>
                          <a:pt x="6451831" y="2402127"/>
                          <a:pt x="6472883" y="2975751"/>
                        </a:cubicBezTo>
                        <a:cubicBezTo>
                          <a:pt x="6503989" y="3242882"/>
                          <a:pt x="6302503" y="3524683"/>
                          <a:pt x="6021293" y="3473382"/>
                        </a:cubicBezTo>
                        <a:cubicBezTo>
                          <a:pt x="3336852" y="3605613"/>
                          <a:pt x="2571529" y="3661031"/>
                          <a:pt x="451589" y="3473382"/>
                        </a:cubicBezTo>
                        <a:cubicBezTo>
                          <a:pt x="209410" y="3547308"/>
                          <a:pt x="-45186" y="3217291"/>
                          <a:pt x="0" y="2975751"/>
                        </a:cubicBezTo>
                        <a:cubicBezTo>
                          <a:pt x="-142029" y="1901655"/>
                          <a:pt x="134213" y="813755"/>
                          <a:pt x="0" y="497630"/>
                        </a:cubicBezTo>
                        <a:close/>
                      </a:path>
                      <a:path w="6472883" h="3473382" stroke="0" extrusionOk="0">
                        <a:moveTo>
                          <a:pt x="0" y="497630"/>
                        </a:moveTo>
                        <a:cubicBezTo>
                          <a:pt x="10177" y="252888"/>
                          <a:pt x="233535" y="5631"/>
                          <a:pt x="451589" y="0"/>
                        </a:cubicBezTo>
                        <a:cubicBezTo>
                          <a:pt x="1348022" y="-261959"/>
                          <a:pt x="4192734" y="-177833"/>
                          <a:pt x="6021293" y="0"/>
                        </a:cubicBezTo>
                        <a:cubicBezTo>
                          <a:pt x="6271287" y="-27586"/>
                          <a:pt x="6435833" y="201295"/>
                          <a:pt x="6472883" y="497630"/>
                        </a:cubicBezTo>
                        <a:cubicBezTo>
                          <a:pt x="6510869" y="1309057"/>
                          <a:pt x="6599516" y="1843679"/>
                          <a:pt x="6472883" y="2975751"/>
                        </a:cubicBezTo>
                        <a:cubicBezTo>
                          <a:pt x="6490638" y="3224344"/>
                          <a:pt x="6237271" y="3484978"/>
                          <a:pt x="6021293" y="3473382"/>
                        </a:cubicBezTo>
                        <a:cubicBezTo>
                          <a:pt x="4051534" y="3528760"/>
                          <a:pt x="2007464" y="3483503"/>
                          <a:pt x="451589" y="3473382"/>
                        </a:cubicBezTo>
                        <a:cubicBezTo>
                          <a:pt x="200228" y="3425200"/>
                          <a:pt x="-2789" y="3271451"/>
                          <a:pt x="0" y="2975751"/>
                        </a:cubicBezTo>
                        <a:cubicBezTo>
                          <a:pt x="-15696" y="1945531"/>
                          <a:pt x="-227103" y="1430057"/>
                          <a:pt x="0" y="497630"/>
                        </a:cubicBezTo>
                        <a:close/>
                      </a:path>
                      <a:path w="6472883" h="3473382" fill="none" stroke="0" extrusionOk="0">
                        <a:moveTo>
                          <a:pt x="0" y="497630"/>
                        </a:moveTo>
                        <a:cubicBezTo>
                          <a:pt x="8348" y="278034"/>
                          <a:pt x="184440" y="-14367"/>
                          <a:pt x="451589" y="0"/>
                        </a:cubicBezTo>
                        <a:cubicBezTo>
                          <a:pt x="3190793" y="272376"/>
                          <a:pt x="5038877" y="-119356"/>
                          <a:pt x="6021293" y="0"/>
                        </a:cubicBezTo>
                        <a:cubicBezTo>
                          <a:pt x="6227918" y="26840"/>
                          <a:pt x="6406054" y="258564"/>
                          <a:pt x="6472883" y="497630"/>
                        </a:cubicBezTo>
                        <a:cubicBezTo>
                          <a:pt x="6403716" y="1507177"/>
                          <a:pt x="6469043" y="2444100"/>
                          <a:pt x="6472883" y="2975751"/>
                        </a:cubicBezTo>
                        <a:cubicBezTo>
                          <a:pt x="6492631" y="3234847"/>
                          <a:pt x="6275682" y="3501279"/>
                          <a:pt x="6021293" y="3473382"/>
                        </a:cubicBezTo>
                        <a:cubicBezTo>
                          <a:pt x="3401145" y="3397906"/>
                          <a:pt x="2297425" y="3734236"/>
                          <a:pt x="451589" y="3473382"/>
                        </a:cubicBezTo>
                        <a:cubicBezTo>
                          <a:pt x="211011" y="3512907"/>
                          <a:pt x="36922" y="3261678"/>
                          <a:pt x="0" y="2975751"/>
                        </a:cubicBezTo>
                        <a:cubicBezTo>
                          <a:pt x="-136847" y="1930828"/>
                          <a:pt x="154449" y="797501"/>
                          <a:pt x="0" y="49763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grass&#10;&#10;Description automatically generated">
            <a:extLst>
              <a:ext uri="{FF2B5EF4-FFF2-40B4-BE49-F238E27FC236}">
                <a16:creationId xmlns:a16="http://schemas.microsoft.com/office/drawing/2014/main" id="{6BEC3EE0-0F23-4818-B014-10A499C4A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8119"/>
            <a:ext cx="2809881" cy="28098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BD64BA-C678-47ED-AB91-428BBB1F8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3467" y="1704975"/>
            <a:ext cx="7864522" cy="9693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0A8B81-65DD-4923-8371-CAFC3E452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4610" y="2448226"/>
            <a:ext cx="7413379" cy="18472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DDEA4A6-54AF-4C55-8F5D-F0004F9CC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0054" y="3885019"/>
            <a:ext cx="2121592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5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图片 3" descr="图片包含 事情&#10;&#10;已生成极高可信度的说明">
            <a:extLst>
              <a:ext uri="{FF2B5EF4-FFF2-40B4-BE49-F238E27FC236}">
                <a16:creationId xmlns:a16="http://schemas.microsoft.com/office/drawing/2014/main" id="{8D03D495-B499-4447-A8C0-C1DE57C43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4017FCD3-0770-4E5C-8695-88876B798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374650"/>
            <a:ext cx="8112125" cy="566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A_图片 11">
            <a:extLst>
              <a:ext uri="{FF2B5EF4-FFF2-40B4-BE49-F238E27FC236}">
                <a16:creationId xmlns:a16="http://schemas.microsoft.com/office/drawing/2014/main" id="{BB0DFE7B-2AD0-4D17-B5B3-8C6837DECCC1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0" y="-203200"/>
            <a:ext cx="26797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BBB9B8-9231-4040-9DCF-F0C15A99A1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6769" y="3391191"/>
            <a:ext cx="6169687" cy="213988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2">
            <a:extLst>
              <a:ext uri="{FF2B5EF4-FFF2-40B4-BE49-F238E27FC236}">
                <a16:creationId xmlns:a16="http://schemas.microsoft.com/office/drawing/2014/main" id="{DB8B05C3-6729-4713-8CB5-92EF3763B4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952" t="73571"/>
          <a:stretch/>
        </p:blipFill>
        <p:spPr>
          <a:xfrm>
            <a:off x="9757172" y="6273411"/>
            <a:ext cx="2322286" cy="12317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F094FE5-C980-4F60-908C-F2C37E4C5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0876"/>
              </p:ext>
            </p:extLst>
          </p:nvPr>
        </p:nvGraphicFramePr>
        <p:xfrm>
          <a:off x="844059" y="2668249"/>
          <a:ext cx="10963422" cy="406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C96F185-09EA-4B4F-8604-6790F3CBCC30}"/>
              </a:ext>
            </a:extLst>
          </p:cNvPr>
          <p:cNvSpPr txBox="1"/>
          <p:nvPr/>
        </p:nvSpPr>
        <p:spPr>
          <a:xfrm>
            <a:off x="2583309" y="2791359"/>
            <a:ext cx="85308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thức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ăn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đồ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uống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lợi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lợi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cơ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tuần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hoàn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462619-1617-472F-84A2-0421FA95EE09}"/>
              </a:ext>
            </a:extLst>
          </p:cNvPr>
          <p:cNvSpPr txBox="1"/>
          <p:nvPr/>
        </p:nvSpPr>
        <p:spPr>
          <a:xfrm>
            <a:off x="2583309" y="4702783"/>
            <a:ext cx="89968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1DACA-AAC9-40CD-90D1-62BDEC68F1DD}"/>
              </a:ext>
            </a:extLst>
          </p:cNvPr>
          <p:cNvSpPr txBox="1"/>
          <p:nvPr/>
        </p:nvSpPr>
        <p:spPr>
          <a:xfrm>
            <a:off x="516323" y="1834044"/>
            <a:ext cx="3980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 HOẠT ĐỘNG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vi-VN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6D398-3AF5-476A-B81D-E90A9611478A}"/>
              </a:ext>
            </a:extLst>
          </p:cNvPr>
          <p:cNvSpPr txBox="1"/>
          <p:nvPr/>
        </p:nvSpPr>
        <p:spPr>
          <a:xfrm>
            <a:off x="2188988" y="734862"/>
            <a:ext cx="83934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kumimoji="0" lang="en-US" sz="3200" b="1" i="0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kumimoji="0" lang="en-US" sz="3200" b="1" i="0" u="none" strike="noStrike" kern="1200" normalizeH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21: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sóc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kumimoji="0" lang="en-US" sz="3200" b="1" i="0" u="none" strike="noStrike" kern="1200" normalizeH="0" baseline="0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579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6" grpId="0"/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2">
            <a:extLst>
              <a:ext uri="{FF2B5EF4-FFF2-40B4-BE49-F238E27FC236}">
                <a16:creationId xmlns:a16="http://schemas.microsoft.com/office/drawing/2014/main" id="{DB8B05C3-6729-4713-8CB5-92EF3763B4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952" t="73571"/>
          <a:stretch/>
        </p:blipFill>
        <p:spPr>
          <a:xfrm>
            <a:off x="9757172" y="5894027"/>
            <a:ext cx="2322286" cy="16110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F094FE5-C980-4F60-908C-F2C37E4C5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8661910"/>
              </p:ext>
            </p:extLst>
          </p:nvPr>
        </p:nvGraphicFramePr>
        <p:xfrm>
          <a:off x="904019" y="2612004"/>
          <a:ext cx="10963422" cy="1718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C96F185-09EA-4B4F-8604-6790F3CBCC30}"/>
              </a:ext>
            </a:extLst>
          </p:cNvPr>
          <p:cNvSpPr txBox="1"/>
          <p:nvPr/>
        </p:nvSpPr>
        <p:spPr>
          <a:xfrm>
            <a:off x="2387465" y="2612004"/>
            <a:ext cx="85308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thức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ăn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đồ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uống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lợi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lợi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cơ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tuần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hoàn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1DACA-AAC9-40CD-90D1-62BDEC68F1DD}"/>
              </a:ext>
            </a:extLst>
          </p:cNvPr>
          <p:cNvSpPr txBox="1"/>
          <p:nvPr/>
        </p:nvSpPr>
        <p:spPr>
          <a:xfrm>
            <a:off x="904018" y="1886188"/>
            <a:ext cx="44324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 HOẠT ĐỘNG 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vi-VN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AA3593-739C-4FC1-9249-E53482DC5EB0}"/>
              </a:ext>
            </a:extLst>
          </p:cNvPr>
          <p:cNvSpPr txBox="1"/>
          <p:nvPr/>
        </p:nvSpPr>
        <p:spPr>
          <a:xfrm>
            <a:off x="2188988" y="734862"/>
            <a:ext cx="83934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kumimoji="0" lang="en-US" sz="3200" b="1" i="0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kumimoji="0" lang="en-US" sz="3200" b="1" i="0" u="none" strike="noStrike" kern="1200" normalizeH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21: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sóc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kumimoji="0" lang="en-US" sz="3200" b="1" i="0" u="none" strike="noStrike" kern="1200" normalizeH="0" baseline="0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9716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D2E4F21-E526-4509-AB6A-0A8C33D0430D}"/>
              </a:ext>
            </a:extLst>
          </p:cNvPr>
          <p:cNvSpPr txBox="1"/>
          <p:nvPr/>
        </p:nvSpPr>
        <p:spPr>
          <a:xfrm>
            <a:off x="215393" y="81623"/>
            <a:ext cx="1176121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uống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5F785B-C8AC-48FF-B7DA-F582EE0F8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2" y="1025228"/>
            <a:ext cx="12095018" cy="5929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3237034-9B29-4F8F-9D62-3133B37BD02C}"/>
              </a:ext>
            </a:extLst>
          </p:cNvPr>
          <p:cNvCxnSpPr>
            <a:cxnSpLocks/>
          </p:cNvCxnSpPr>
          <p:nvPr/>
        </p:nvCxnSpPr>
        <p:spPr>
          <a:xfrm>
            <a:off x="7772400" y="533533"/>
            <a:ext cx="403167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A6FCEE-63FC-47D5-94D9-366C0F5533A5}"/>
              </a:ext>
            </a:extLst>
          </p:cNvPr>
          <p:cNvCxnSpPr>
            <a:cxnSpLocks/>
          </p:cNvCxnSpPr>
          <p:nvPr/>
        </p:nvCxnSpPr>
        <p:spPr>
          <a:xfrm>
            <a:off x="215393" y="1081498"/>
            <a:ext cx="20844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D2B8D6-116E-46BA-8841-93177F4E4186}"/>
              </a:ext>
            </a:extLst>
          </p:cNvPr>
          <p:cNvCxnSpPr>
            <a:cxnSpLocks/>
          </p:cNvCxnSpPr>
          <p:nvPr/>
        </p:nvCxnSpPr>
        <p:spPr>
          <a:xfrm>
            <a:off x="3089566" y="1066508"/>
            <a:ext cx="325581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78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5F785B-C8AC-48FF-B7DA-F582EE0F8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16" y="-164086"/>
            <a:ext cx="11632367" cy="2321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89EB5D7-2B82-46D0-9DDB-95B0B6BD9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744043"/>
              </p:ext>
            </p:extLst>
          </p:nvPr>
        </p:nvGraphicFramePr>
        <p:xfrm>
          <a:off x="279816" y="2808698"/>
          <a:ext cx="11757286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84905">
                  <a:extLst>
                    <a:ext uri="{9D8B030D-6E8A-4147-A177-3AD203B41FA5}">
                      <a16:colId xmlns:a16="http://schemas.microsoft.com/office/drawing/2014/main" val="235518581"/>
                    </a:ext>
                  </a:extLst>
                </a:gridCol>
                <a:gridCol w="5772381">
                  <a:extLst>
                    <a:ext uri="{9D8B030D-6E8A-4147-A177-3AD203B41FA5}">
                      <a16:colId xmlns:a16="http://schemas.microsoft.com/office/drawing/2014/main" val="157575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KHÔNG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0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09827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92024C8-5C16-4CA2-8B8A-B5A799D81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484" y="4543997"/>
            <a:ext cx="3830257" cy="21467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CC7FD7-49BF-456E-9E2B-4E5BB4025C4D}"/>
              </a:ext>
            </a:extLst>
          </p:cNvPr>
          <p:cNvSpPr txBox="1"/>
          <p:nvPr/>
        </p:nvSpPr>
        <p:spPr>
          <a:xfrm>
            <a:off x="3814997" y="2157083"/>
            <a:ext cx="44324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 PHIẾU HỌC TẬP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vi-VN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97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89EB5D7-2B82-46D0-9DDB-95B0B6BD9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031908"/>
              </p:ext>
            </p:extLst>
          </p:nvPr>
        </p:nvGraphicFramePr>
        <p:xfrm>
          <a:off x="154897" y="2808698"/>
          <a:ext cx="11757286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84905">
                  <a:extLst>
                    <a:ext uri="{9D8B030D-6E8A-4147-A177-3AD203B41FA5}">
                      <a16:colId xmlns:a16="http://schemas.microsoft.com/office/drawing/2014/main" val="235518581"/>
                    </a:ext>
                  </a:extLst>
                </a:gridCol>
                <a:gridCol w="5772381">
                  <a:extLst>
                    <a:ext uri="{9D8B030D-6E8A-4147-A177-3AD203B41FA5}">
                      <a16:colId xmlns:a16="http://schemas.microsoft.com/office/drawing/2014/main" val="157575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KHÔNG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0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0982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9DB359B-107D-4C42-8B15-5AB515B11711}"/>
              </a:ext>
            </a:extLst>
          </p:cNvPr>
          <p:cNvSpPr txBox="1"/>
          <p:nvPr/>
        </p:nvSpPr>
        <p:spPr>
          <a:xfrm>
            <a:off x="693603" y="3775502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Dầu ăn, 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162BE-F6BB-464A-98E3-B65B581AFFE1}"/>
              </a:ext>
            </a:extLst>
          </p:cNvPr>
          <p:cNvSpPr txBox="1"/>
          <p:nvPr/>
        </p:nvSpPr>
        <p:spPr>
          <a:xfrm>
            <a:off x="2153690" y="3775694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lạc,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0A3768-24D9-47FD-8FA0-DBD92A2C7B7C}"/>
              </a:ext>
            </a:extLst>
          </p:cNvPr>
          <p:cNvSpPr txBox="1"/>
          <p:nvPr/>
        </p:nvSpPr>
        <p:spPr>
          <a:xfrm>
            <a:off x="2859750" y="3762113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cà rốt,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7883A8-B976-4AC2-B825-62EB799CFCFC}"/>
              </a:ext>
            </a:extLst>
          </p:cNvPr>
          <p:cNvSpPr txBox="1"/>
          <p:nvPr/>
        </p:nvSpPr>
        <p:spPr>
          <a:xfrm>
            <a:off x="4088293" y="3755958"/>
            <a:ext cx="180024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dưa hấu,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90B8B-5ECF-4770-BBEB-ED28BA81A027}"/>
              </a:ext>
            </a:extLst>
          </p:cNvPr>
          <p:cNvSpPr txBox="1"/>
          <p:nvPr/>
        </p:nvSpPr>
        <p:spPr>
          <a:xfrm>
            <a:off x="598537" y="4321143"/>
            <a:ext cx="184771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thịt bò,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B1656B-C5DC-4933-80D9-0CA78DA4B841}"/>
              </a:ext>
            </a:extLst>
          </p:cNvPr>
          <p:cNvSpPr txBox="1"/>
          <p:nvPr/>
        </p:nvSpPr>
        <p:spPr>
          <a:xfrm>
            <a:off x="2044756" y="4334458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súp lơ trắng,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69C1E4-DD4D-495B-B16B-055EC41DA7EB}"/>
              </a:ext>
            </a:extLst>
          </p:cNvPr>
          <p:cNvSpPr txBox="1"/>
          <p:nvPr/>
        </p:nvSpPr>
        <p:spPr>
          <a:xfrm>
            <a:off x="4309595" y="4335389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bắp cải,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53B957-36FE-4FA7-960C-F8B29D9AA73D}"/>
              </a:ext>
            </a:extLst>
          </p:cNvPr>
          <p:cNvSpPr txBox="1"/>
          <p:nvPr/>
        </p:nvSpPr>
        <p:spPr>
          <a:xfrm>
            <a:off x="1487059" y="4865898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đậu Hà Lan,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441574-F0FE-4C31-BF8E-1259E8CE64ED}"/>
              </a:ext>
            </a:extLst>
          </p:cNvPr>
          <p:cNvSpPr txBox="1"/>
          <p:nvPr/>
        </p:nvSpPr>
        <p:spPr>
          <a:xfrm>
            <a:off x="637082" y="4879144"/>
            <a:ext cx="8649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sữa,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EB5C4A-F415-4E67-B375-A94E8BABD7B9}"/>
              </a:ext>
            </a:extLst>
          </p:cNvPr>
          <p:cNvSpPr txBox="1"/>
          <p:nvPr/>
        </p:nvSpPr>
        <p:spPr>
          <a:xfrm>
            <a:off x="3813217" y="4866899"/>
            <a:ext cx="12384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trứng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034905-ACAB-4F55-A40A-5B280769F850}"/>
              </a:ext>
            </a:extLst>
          </p:cNvPr>
          <p:cNvSpPr txBox="1"/>
          <p:nvPr/>
        </p:nvSpPr>
        <p:spPr>
          <a:xfrm>
            <a:off x="5132760" y="4865898"/>
            <a:ext cx="12384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6D83EE-B968-4DFF-987A-0874814D157B}"/>
              </a:ext>
            </a:extLst>
          </p:cNvPr>
          <p:cNvSpPr txBox="1"/>
          <p:nvPr/>
        </p:nvSpPr>
        <p:spPr>
          <a:xfrm>
            <a:off x="665816" y="5400149"/>
            <a:ext cx="17804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 lọc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D175E6-AA1F-4FFA-8E46-229D483D9143}"/>
              </a:ext>
            </a:extLst>
          </p:cNvPr>
          <p:cNvSpPr txBox="1"/>
          <p:nvPr/>
        </p:nvSpPr>
        <p:spPr>
          <a:xfrm>
            <a:off x="2502114" y="5410586"/>
            <a:ext cx="102057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47CD3-2A6F-42EF-ABF3-16327AF56D16}"/>
              </a:ext>
            </a:extLst>
          </p:cNvPr>
          <p:cNvSpPr txBox="1"/>
          <p:nvPr/>
        </p:nvSpPr>
        <p:spPr>
          <a:xfrm>
            <a:off x="3491736" y="5408212"/>
            <a:ext cx="26042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đậu hũ trắng,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3FC908-9670-4A63-B053-9B8F960FE176}"/>
              </a:ext>
            </a:extLst>
          </p:cNvPr>
          <p:cNvSpPr txBox="1"/>
          <p:nvPr/>
        </p:nvSpPr>
        <p:spPr>
          <a:xfrm>
            <a:off x="6901764" y="3772036"/>
            <a:ext cx="152034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Rượu,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57CD2F-39D0-4F22-BEF0-2516D788C96D}"/>
              </a:ext>
            </a:extLst>
          </p:cNvPr>
          <p:cNvSpPr txBox="1"/>
          <p:nvPr/>
        </p:nvSpPr>
        <p:spPr>
          <a:xfrm>
            <a:off x="8144697" y="3780987"/>
            <a:ext cx="93688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A574BE-7D8B-421A-8055-6F1776D43ED2}"/>
              </a:ext>
            </a:extLst>
          </p:cNvPr>
          <p:cNvSpPr txBox="1"/>
          <p:nvPr/>
        </p:nvSpPr>
        <p:spPr>
          <a:xfrm>
            <a:off x="9011671" y="3755537"/>
            <a:ext cx="213748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 ngọt,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9830F-00E7-405B-AC42-5AE11C7A5D1F}"/>
              </a:ext>
            </a:extLst>
          </p:cNvPr>
          <p:cNvSpPr txBox="1"/>
          <p:nvPr/>
        </p:nvSpPr>
        <p:spPr>
          <a:xfrm>
            <a:off x="6818985" y="4307221"/>
            <a:ext cx="300691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khoai tây chiên,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AAEDC1-3B36-4DB3-A427-8F98571D2126}"/>
              </a:ext>
            </a:extLst>
          </p:cNvPr>
          <p:cNvSpPr txBox="1"/>
          <p:nvPr/>
        </p:nvSpPr>
        <p:spPr>
          <a:xfrm>
            <a:off x="9825903" y="4321142"/>
            <a:ext cx="1950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gà quay,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3B2CE1-5EB9-4D33-BC7F-00E342E84886}"/>
              </a:ext>
            </a:extLst>
          </p:cNvPr>
          <p:cNvSpPr txBox="1"/>
          <p:nvPr/>
        </p:nvSpPr>
        <p:spPr>
          <a:xfrm>
            <a:off x="6723323" y="4886652"/>
            <a:ext cx="27354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đường,.....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9BAB30-D867-49F7-BE21-4CF1FF3CB68A}"/>
              </a:ext>
            </a:extLst>
          </p:cNvPr>
          <p:cNvSpPr txBox="1"/>
          <p:nvPr/>
        </p:nvSpPr>
        <p:spPr>
          <a:xfrm>
            <a:off x="841230" y="5976892"/>
            <a:ext cx="265050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phô mai,......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814F541-A927-44D2-89DF-F47084363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16" y="-164086"/>
            <a:ext cx="11632367" cy="2321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4D593D3-B548-4260-86B9-ED763365DF50}"/>
              </a:ext>
            </a:extLst>
          </p:cNvPr>
          <p:cNvSpPr txBox="1"/>
          <p:nvPr/>
        </p:nvSpPr>
        <p:spPr>
          <a:xfrm>
            <a:off x="3813217" y="2112416"/>
            <a:ext cx="44324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 PHIẾU HỌC TẬP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vi-VN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5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89EB5D7-2B82-46D0-9DDB-95B0B6BD9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375286"/>
              </p:ext>
            </p:extLst>
          </p:nvPr>
        </p:nvGraphicFramePr>
        <p:xfrm>
          <a:off x="217357" y="425262"/>
          <a:ext cx="11757286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84905">
                  <a:extLst>
                    <a:ext uri="{9D8B030D-6E8A-4147-A177-3AD203B41FA5}">
                      <a16:colId xmlns:a16="http://schemas.microsoft.com/office/drawing/2014/main" val="235518581"/>
                    </a:ext>
                  </a:extLst>
                </a:gridCol>
                <a:gridCol w="5772381">
                  <a:extLst>
                    <a:ext uri="{9D8B030D-6E8A-4147-A177-3AD203B41FA5}">
                      <a16:colId xmlns:a16="http://schemas.microsoft.com/office/drawing/2014/main" val="157575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KHÔNG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0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0982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9DB359B-107D-4C42-8B15-5AB515B11711}"/>
              </a:ext>
            </a:extLst>
          </p:cNvPr>
          <p:cNvSpPr txBox="1"/>
          <p:nvPr/>
        </p:nvSpPr>
        <p:spPr>
          <a:xfrm>
            <a:off x="756063" y="1392066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Dầu ăn, 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162BE-F6BB-464A-98E3-B65B581AFFE1}"/>
              </a:ext>
            </a:extLst>
          </p:cNvPr>
          <p:cNvSpPr txBox="1"/>
          <p:nvPr/>
        </p:nvSpPr>
        <p:spPr>
          <a:xfrm>
            <a:off x="2216150" y="1392258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lạc,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0A3768-24D9-47FD-8FA0-DBD92A2C7B7C}"/>
              </a:ext>
            </a:extLst>
          </p:cNvPr>
          <p:cNvSpPr txBox="1"/>
          <p:nvPr/>
        </p:nvSpPr>
        <p:spPr>
          <a:xfrm>
            <a:off x="2922210" y="1378677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cà rốt,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7883A8-B976-4AC2-B825-62EB799CFCFC}"/>
              </a:ext>
            </a:extLst>
          </p:cNvPr>
          <p:cNvSpPr txBox="1"/>
          <p:nvPr/>
        </p:nvSpPr>
        <p:spPr>
          <a:xfrm>
            <a:off x="4150753" y="1372522"/>
            <a:ext cx="180024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dưa hấu,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90B8B-5ECF-4770-BBEB-ED28BA81A027}"/>
              </a:ext>
            </a:extLst>
          </p:cNvPr>
          <p:cNvSpPr txBox="1"/>
          <p:nvPr/>
        </p:nvSpPr>
        <p:spPr>
          <a:xfrm>
            <a:off x="660997" y="1937707"/>
            <a:ext cx="184771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thịt bò,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B1656B-C5DC-4933-80D9-0CA78DA4B841}"/>
              </a:ext>
            </a:extLst>
          </p:cNvPr>
          <p:cNvSpPr txBox="1"/>
          <p:nvPr/>
        </p:nvSpPr>
        <p:spPr>
          <a:xfrm>
            <a:off x="2107216" y="1920026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súp lơ trắng,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69C1E4-DD4D-495B-B16B-055EC41DA7EB}"/>
              </a:ext>
            </a:extLst>
          </p:cNvPr>
          <p:cNvSpPr txBox="1"/>
          <p:nvPr/>
        </p:nvSpPr>
        <p:spPr>
          <a:xfrm>
            <a:off x="4434047" y="1920870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bắp cải,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53B957-36FE-4FA7-960C-F8B29D9AA73D}"/>
              </a:ext>
            </a:extLst>
          </p:cNvPr>
          <p:cNvSpPr txBox="1"/>
          <p:nvPr/>
        </p:nvSpPr>
        <p:spPr>
          <a:xfrm>
            <a:off x="1549519" y="2482462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đậu Hà Lan,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441574-F0FE-4C31-BF8E-1259E8CE64ED}"/>
              </a:ext>
            </a:extLst>
          </p:cNvPr>
          <p:cNvSpPr txBox="1"/>
          <p:nvPr/>
        </p:nvSpPr>
        <p:spPr>
          <a:xfrm>
            <a:off x="699542" y="2480210"/>
            <a:ext cx="8649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sữa,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EB5C4A-F415-4E67-B375-A94E8BABD7B9}"/>
              </a:ext>
            </a:extLst>
          </p:cNvPr>
          <p:cNvSpPr txBox="1"/>
          <p:nvPr/>
        </p:nvSpPr>
        <p:spPr>
          <a:xfrm>
            <a:off x="3875677" y="2483463"/>
            <a:ext cx="12384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trứng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034905-ACAB-4F55-A40A-5B280769F850}"/>
              </a:ext>
            </a:extLst>
          </p:cNvPr>
          <p:cNvSpPr txBox="1"/>
          <p:nvPr/>
        </p:nvSpPr>
        <p:spPr>
          <a:xfrm>
            <a:off x="5195220" y="2482462"/>
            <a:ext cx="12384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6D83EE-B968-4DFF-987A-0874814D157B}"/>
              </a:ext>
            </a:extLst>
          </p:cNvPr>
          <p:cNvSpPr txBox="1"/>
          <p:nvPr/>
        </p:nvSpPr>
        <p:spPr>
          <a:xfrm>
            <a:off x="728276" y="3016713"/>
            <a:ext cx="17804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 lọc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D175E6-AA1F-4FFA-8E46-229D483D9143}"/>
              </a:ext>
            </a:extLst>
          </p:cNvPr>
          <p:cNvSpPr txBox="1"/>
          <p:nvPr/>
        </p:nvSpPr>
        <p:spPr>
          <a:xfrm>
            <a:off x="2564574" y="3027150"/>
            <a:ext cx="102057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47CD3-2A6F-42EF-ABF3-16327AF56D16}"/>
              </a:ext>
            </a:extLst>
          </p:cNvPr>
          <p:cNvSpPr txBox="1"/>
          <p:nvPr/>
        </p:nvSpPr>
        <p:spPr>
          <a:xfrm>
            <a:off x="3554196" y="3024776"/>
            <a:ext cx="26042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đậu hũ trắng,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3FC908-9670-4A63-B053-9B8F960FE176}"/>
              </a:ext>
            </a:extLst>
          </p:cNvPr>
          <p:cNvSpPr txBox="1"/>
          <p:nvPr/>
        </p:nvSpPr>
        <p:spPr>
          <a:xfrm>
            <a:off x="6964224" y="1388600"/>
            <a:ext cx="152034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Rượu,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57CD2F-39D0-4F22-BEF0-2516D788C96D}"/>
              </a:ext>
            </a:extLst>
          </p:cNvPr>
          <p:cNvSpPr txBox="1"/>
          <p:nvPr/>
        </p:nvSpPr>
        <p:spPr>
          <a:xfrm>
            <a:off x="8207157" y="1397551"/>
            <a:ext cx="93688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A574BE-7D8B-421A-8055-6F1776D43ED2}"/>
              </a:ext>
            </a:extLst>
          </p:cNvPr>
          <p:cNvSpPr txBox="1"/>
          <p:nvPr/>
        </p:nvSpPr>
        <p:spPr>
          <a:xfrm>
            <a:off x="9074131" y="1372101"/>
            <a:ext cx="213748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 ngọt,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9830F-00E7-405B-AC42-5AE11C7A5D1F}"/>
              </a:ext>
            </a:extLst>
          </p:cNvPr>
          <p:cNvSpPr txBox="1"/>
          <p:nvPr/>
        </p:nvSpPr>
        <p:spPr>
          <a:xfrm>
            <a:off x="6881445" y="1923785"/>
            <a:ext cx="300691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khoai tây chiên,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AAEDC1-3B36-4DB3-A427-8F98571D2126}"/>
              </a:ext>
            </a:extLst>
          </p:cNvPr>
          <p:cNvSpPr txBox="1"/>
          <p:nvPr/>
        </p:nvSpPr>
        <p:spPr>
          <a:xfrm>
            <a:off x="9888363" y="1937706"/>
            <a:ext cx="1950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gà quay,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3B2CE1-5EB9-4D33-BC7F-00E342E84886}"/>
              </a:ext>
            </a:extLst>
          </p:cNvPr>
          <p:cNvSpPr txBox="1"/>
          <p:nvPr/>
        </p:nvSpPr>
        <p:spPr>
          <a:xfrm>
            <a:off x="6785783" y="2503216"/>
            <a:ext cx="27354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đường,.....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9BAB30-D867-49F7-BE21-4CF1FF3CB68A}"/>
              </a:ext>
            </a:extLst>
          </p:cNvPr>
          <p:cNvSpPr txBox="1"/>
          <p:nvPr/>
        </p:nvSpPr>
        <p:spPr>
          <a:xfrm>
            <a:off x="903690" y="3559111"/>
            <a:ext cx="265050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phô mai,......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5074EC5B-F8A3-440B-B8BC-519A5656A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05465"/>
            <a:ext cx="2564574" cy="2496013"/>
          </a:xfrm>
          <a:prstGeom prst="rect">
            <a:avLst/>
          </a:prstGeom>
        </p:spPr>
      </p:pic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F5F492AA-D870-491B-B028-C64BA4A4E4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15237" r="10922" b="15237"/>
          <a:stretch/>
        </p:blipFill>
        <p:spPr>
          <a:xfrm>
            <a:off x="1206409" y="3478180"/>
            <a:ext cx="11279153" cy="373481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67E7BB8-6009-4BCC-9A32-45D10A922B96}"/>
              </a:ext>
            </a:extLst>
          </p:cNvPr>
          <p:cNvSpPr txBox="1"/>
          <p:nvPr/>
        </p:nvSpPr>
        <p:spPr>
          <a:xfrm flipH="1">
            <a:off x="3042708" y="4618099"/>
            <a:ext cx="73708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Theo </a:t>
            </a:r>
            <a:r>
              <a:rPr lang="en-US" sz="2800" b="1" dirty="0" err="1">
                <a:solidFill>
                  <a:srgbClr val="7030A0"/>
                </a:solidFill>
              </a:rPr>
              <a:t>em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002060"/>
                </a:solidFill>
              </a:rPr>
              <a:t>vì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sao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các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thức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ăn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đồ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uống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như</a:t>
            </a:r>
            <a:r>
              <a:rPr lang="en-US" sz="2800" b="1" dirty="0">
                <a:solidFill>
                  <a:srgbClr val="7030A0"/>
                </a:solidFill>
              </a:rPr>
              <a:t>: </a:t>
            </a:r>
            <a:r>
              <a:rPr lang="en-US" sz="2800" b="1" dirty="0" err="1">
                <a:solidFill>
                  <a:srgbClr val="7030A0"/>
                </a:solidFill>
              </a:rPr>
              <a:t>cà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rốt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dưa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hấu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đậu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Hà</a:t>
            </a:r>
            <a:r>
              <a:rPr lang="en-US" sz="2800" b="1" dirty="0">
                <a:solidFill>
                  <a:srgbClr val="7030A0"/>
                </a:solidFill>
              </a:rPr>
              <a:t> Lan,…..</a:t>
            </a:r>
            <a:r>
              <a:rPr lang="en-US" sz="2800" b="1" dirty="0" err="1">
                <a:solidFill>
                  <a:srgbClr val="7030A0"/>
                </a:solidFill>
              </a:rPr>
              <a:t>lại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u="sng" dirty="0">
                <a:solidFill>
                  <a:srgbClr val="002060"/>
                </a:solidFill>
              </a:rPr>
              <a:t>CÓ LỢI </a:t>
            </a:r>
            <a:r>
              <a:rPr lang="en-US" sz="2800" b="1" dirty="0">
                <a:solidFill>
                  <a:srgbClr val="7030A0"/>
                </a:solidFill>
              </a:rPr>
              <a:t>CHO CƠ QUAN TUẦN HOÀN?</a:t>
            </a:r>
          </a:p>
        </p:txBody>
      </p:sp>
    </p:spTree>
    <p:extLst>
      <p:ext uri="{BB962C8B-B14F-4D97-AF65-F5344CB8AC3E}">
        <p14:creationId xmlns:p14="http://schemas.microsoft.com/office/powerpoint/2010/main" val="419971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e recherche d'images pour &quot;hÌNH ẢNH CÁC LOẠI TRÁI CÂY VÀ RAU XANH&quot;">
            <a:extLst>
              <a:ext uri="{FF2B5EF4-FFF2-40B4-BE49-F238E27FC236}">
                <a16:creationId xmlns:a16="http://schemas.microsoft.com/office/drawing/2014/main" id="{DF8F3124-900F-4F2C-BB02-6469ABE35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87" y="557939"/>
            <a:ext cx="5298484" cy="406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 de recherche d'images pour &quot;hÌNH ẢNH CÁC LOẠI THỊT BÒ CÁ TRỨNG&quot;">
            <a:extLst>
              <a:ext uri="{FF2B5EF4-FFF2-40B4-BE49-F238E27FC236}">
                <a16:creationId xmlns:a16="http://schemas.microsoft.com/office/drawing/2014/main" id="{BE9CAD0F-F8D3-442B-849E-EA477DBE1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57939"/>
            <a:ext cx="5784098" cy="406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任意多边形: 形状 5">
            <a:extLst>
              <a:ext uri="{FF2B5EF4-FFF2-40B4-BE49-F238E27FC236}">
                <a16:creationId xmlns:a16="http://schemas.microsoft.com/office/drawing/2014/main" id="{85C00D64-76DB-4CEC-BE8A-AF059C9F475F}"/>
              </a:ext>
            </a:extLst>
          </p:cNvPr>
          <p:cNvSpPr/>
          <p:nvPr/>
        </p:nvSpPr>
        <p:spPr>
          <a:xfrm>
            <a:off x="295436" y="4770618"/>
            <a:ext cx="5610386" cy="2087382"/>
          </a:xfrm>
          <a:custGeom>
            <a:avLst/>
            <a:gdLst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401300 w 10439439"/>
              <a:gd name="connsiteY8" fmla="*/ 280072 h 4934357"/>
              <a:gd name="connsiteX9" fmla="*/ 10375900 w 10439439"/>
              <a:gd name="connsiteY9" fmla="*/ 1003972 h 4934357"/>
              <a:gd name="connsiteX10" fmla="*/ 10401300 w 10439439"/>
              <a:gd name="connsiteY10" fmla="*/ 1994572 h 4934357"/>
              <a:gd name="connsiteX11" fmla="*/ 10350500 w 10439439"/>
              <a:gd name="connsiteY11" fmla="*/ 2781972 h 4934357"/>
              <a:gd name="connsiteX12" fmla="*/ 10439400 w 10439439"/>
              <a:gd name="connsiteY12" fmla="*/ 3759872 h 4934357"/>
              <a:gd name="connsiteX13" fmla="*/ 10337800 w 10439439"/>
              <a:gd name="connsiteY13" fmla="*/ 4559972 h 4934357"/>
              <a:gd name="connsiteX14" fmla="*/ 10350500 w 10439439"/>
              <a:gd name="connsiteY14" fmla="*/ 4864772 h 4934357"/>
              <a:gd name="connsiteX15" fmla="*/ 9093200 w 10439439"/>
              <a:gd name="connsiteY15" fmla="*/ 4915572 h 4934357"/>
              <a:gd name="connsiteX16" fmla="*/ 8267700 w 10439439"/>
              <a:gd name="connsiteY16" fmla="*/ 4801272 h 4934357"/>
              <a:gd name="connsiteX17" fmla="*/ 6273800 w 10439439"/>
              <a:gd name="connsiteY17" fmla="*/ 4915572 h 4934357"/>
              <a:gd name="connsiteX18" fmla="*/ 4343400 w 10439439"/>
              <a:gd name="connsiteY18" fmla="*/ 4839372 h 4934357"/>
              <a:gd name="connsiteX19" fmla="*/ 1879600 w 10439439"/>
              <a:gd name="connsiteY19" fmla="*/ 4877472 h 4934357"/>
              <a:gd name="connsiteX20" fmla="*/ 520700 w 10439439"/>
              <a:gd name="connsiteY20" fmla="*/ 4928272 h 4934357"/>
              <a:gd name="connsiteX21" fmla="*/ 114300 w 10439439"/>
              <a:gd name="connsiteY21" fmla="*/ 4725072 h 4934357"/>
              <a:gd name="connsiteX22" fmla="*/ 12700 w 10439439"/>
              <a:gd name="connsiteY22" fmla="*/ 4242472 h 4934357"/>
              <a:gd name="connsiteX23" fmla="*/ 63500 w 10439439"/>
              <a:gd name="connsiteY23" fmla="*/ 2820072 h 4934357"/>
              <a:gd name="connsiteX24" fmla="*/ 0 w 10439439"/>
              <a:gd name="connsiteY24" fmla="*/ 1804072 h 4934357"/>
              <a:gd name="connsiteX25" fmla="*/ 63500 w 10439439"/>
              <a:gd name="connsiteY25" fmla="*/ 864272 h 4934357"/>
              <a:gd name="connsiteX26" fmla="*/ 165100 w 10439439"/>
              <a:gd name="connsiteY26" fmla="*/ 153072 h 4934357"/>
              <a:gd name="connsiteX0-1" fmla="*/ 165100 w 10439439"/>
              <a:gd name="connsiteY0-2" fmla="*/ 153072 h 4934357"/>
              <a:gd name="connsiteX1-3" fmla="*/ 711200 w 10439439"/>
              <a:gd name="connsiteY1-4" fmla="*/ 13372 h 4934357"/>
              <a:gd name="connsiteX2-5" fmla="*/ 2006600 w 10439439"/>
              <a:gd name="connsiteY2-6" fmla="*/ 76872 h 4934357"/>
              <a:gd name="connsiteX3-7" fmla="*/ 4165600 w 10439439"/>
              <a:gd name="connsiteY3-8" fmla="*/ 672 h 4934357"/>
              <a:gd name="connsiteX4-9" fmla="*/ 5765800 w 10439439"/>
              <a:gd name="connsiteY4-10" fmla="*/ 127672 h 4934357"/>
              <a:gd name="connsiteX5-11" fmla="*/ 7556500 w 10439439"/>
              <a:gd name="connsiteY5-12" fmla="*/ 672 h 4934357"/>
              <a:gd name="connsiteX6-13" fmla="*/ 8648700 w 10439439"/>
              <a:gd name="connsiteY6-14" fmla="*/ 76872 h 4934357"/>
              <a:gd name="connsiteX7-15" fmla="*/ 10134600 w 10439439"/>
              <a:gd name="connsiteY7-16" fmla="*/ 64172 h 4934357"/>
              <a:gd name="connsiteX8-17" fmla="*/ 10375900 w 10439439"/>
              <a:gd name="connsiteY8-18" fmla="*/ 1003972 h 4934357"/>
              <a:gd name="connsiteX9-19" fmla="*/ 10401300 w 10439439"/>
              <a:gd name="connsiteY9-20" fmla="*/ 1994572 h 4934357"/>
              <a:gd name="connsiteX10-21" fmla="*/ 10350500 w 10439439"/>
              <a:gd name="connsiteY10-22" fmla="*/ 2781972 h 4934357"/>
              <a:gd name="connsiteX11-23" fmla="*/ 10439400 w 10439439"/>
              <a:gd name="connsiteY11-24" fmla="*/ 3759872 h 4934357"/>
              <a:gd name="connsiteX12-25" fmla="*/ 10337800 w 10439439"/>
              <a:gd name="connsiteY12-26" fmla="*/ 4559972 h 4934357"/>
              <a:gd name="connsiteX13-27" fmla="*/ 10350500 w 10439439"/>
              <a:gd name="connsiteY13-28" fmla="*/ 4864772 h 4934357"/>
              <a:gd name="connsiteX14-29" fmla="*/ 9093200 w 10439439"/>
              <a:gd name="connsiteY14-30" fmla="*/ 4915572 h 4934357"/>
              <a:gd name="connsiteX15-31" fmla="*/ 8267700 w 10439439"/>
              <a:gd name="connsiteY15-32" fmla="*/ 4801272 h 4934357"/>
              <a:gd name="connsiteX16-33" fmla="*/ 6273800 w 10439439"/>
              <a:gd name="connsiteY16-34" fmla="*/ 4915572 h 4934357"/>
              <a:gd name="connsiteX17-35" fmla="*/ 4343400 w 10439439"/>
              <a:gd name="connsiteY17-36" fmla="*/ 4839372 h 4934357"/>
              <a:gd name="connsiteX18-37" fmla="*/ 1879600 w 10439439"/>
              <a:gd name="connsiteY18-38" fmla="*/ 4877472 h 4934357"/>
              <a:gd name="connsiteX19-39" fmla="*/ 520700 w 10439439"/>
              <a:gd name="connsiteY19-40" fmla="*/ 4928272 h 4934357"/>
              <a:gd name="connsiteX20-41" fmla="*/ 114300 w 10439439"/>
              <a:gd name="connsiteY20-42" fmla="*/ 4725072 h 4934357"/>
              <a:gd name="connsiteX21-43" fmla="*/ 12700 w 10439439"/>
              <a:gd name="connsiteY21-44" fmla="*/ 4242472 h 4934357"/>
              <a:gd name="connsiteX22-45" fmla="*/ 63500 w 10439439"/>
              <a:gd name="connsiteY22-46" fmla="*/ 2820072 h 4934357"/>
              <a:gd name="connsiteX23-47" fmla="*/ 0 w 10439439"/>
              <a:gd name="connsiteY23-48" fmla="*/ 1804072 h 4934357"/>
              <a:gd name="connsiteX24-49" fmla="*/ 63500 w 10439439"/>
              <a:gd name="connsiteY24-50" fmla="*/ 864272 h 4934357"/>
              <a:gd name="connsiteX25-51" fmla="*/ 165100 w 10439439"/>
              <a:gd name="connsiteY25-52" fmla="*/ 153072 h 4934357"/>
              <a:gd name="connsiteX0-53" fmla="*/ 165100 w 10472164"/>
              <a:gd name="connsiteY0-54" fmla="*/ 153072 h 4934357"/>
              <a:gd name="connsiteX1-55" fmla="*/ 711200 w 10472164"/>
              <a:gd name="connsiteY1-56" fmla="*/ 13372 h 4934357"/>
              <a:gd name="connsiteX2-57" fmla="*/ 2006600 w 10472164"/>
              <a:gd name="connsiteY2-58" fmla="*/ 76872 h 4934357"/>
              <a:gd name="connsiteX3-59" fmla="*/ 4165600 w 10472164"/>
              <a:gd name="connsiteY3-60" fmla="*/ 672 h 4934357"/>
              <a:gd name="connsiteX4-61" fmla="*/ 5765800 w 10472164"/>
              <a:gd name="connsiteY4-62" fmla="*/ 127672 h 4934357"/>
              <a:gd name="connsiteX5-63" fmla="*/ 7556500 w 10472164"/>
              <a:gd name="connsiteY5-64" fmla="*/ 672 h 4934357"/>
              <a:gd name="connsiteX6-65" fmla="*/ 8648700 w 10472164"/>
              <a:gd name="connsiteY6-66" fmla="*/ 76872 h 4934357"/>
              <a:gd name="connsiteX7-67" fmla="*/ 10134600 w 10472164"/>
              <a:gd name="connsiteY7-68" fmla="*/ 64172 h 4934357"/>
              <a:gd name="connsiteX8-69" fmla="*/ 10375900 w 10472164"/>
              <a:gd name="connsiteY8-70" fmla="*/ 1003972 h 4934357"/>
              <a:gd name="connsiteX9-71" fmla="*/ 10401300 w 10472164"/>
              <a:gd name="connsiteY9-72" fmla="*/ 1994572 h 4934357"/>
              <a:gd name="connsiteX10-73" fmla="*/ 10350500 w 10472164"/>
              <a:gd name="connsiteY10-74" fmla="*/ 2781972 h 4934357"/>
              <a:gd name="connsiteX11-75" fmla="*/ 10439400 w 10472164"/>
              <a:gd name="connsiteY11-76" fmla="*/ 3759872 h 4934357"/>
              <a:gd name="connsiteX12-77" fmla="*/ 10337800 w 10472164"/>
              <a:gd name="connsiteY12-78" fmla="*/ 4559972 h 4934357"/>
              <a:gd name="connsiteX13-79" fmla="*/ 9093200 w 10472164"/>
              <a:gd name="connsiteY13-80" fmla="*/ 4915572 h 4934357"/>
              <a:gd name="connsiteX14-81" fmla="*/ 8267700 w 10472164"/>
              <a:gd name="connsiteY14-82" fmla="*/ 4801272 h 4934357"/>
              <a:gd name="connsiteX15-83" fmla="*/ 6273800 w 10472164"/>
              <a:gd name="connsiteY15-84" fmla="*/ 4915572 h 4934357"/>
              <a:gd name="connsiteX16-85" fmla="*/ 4343400 w 10472164"/>
              <a:gd name="connsiteY16-86" fmla="*/ 4839372 h 4934357"/>
              <a:gd name="connsiteX17-87" fmla="*/ 1879600 w 10472164"/>
              <a:gd name="connsiteY17-88" fmla="*/ 4877472 h 4934357"/>
              <a:gd name="connsiteX18-89" fmla="*/ 520700 w 10472164"/>
              <a:gd name="connsiteY18-90" fmla="*/ 4928272 h 4934357"/>
              <a:gd name="connsiteX19-91" fmla="*/ 114300 w 10472164"/>
              <a:gd name="connsiteY19-92" fmla="*/ 4725072 h 4934357"/>
              <a:gd name="connsiteX20-93" fmla="*/ 12700 w 10472164"/>
              <a:gd name="connsiteY20-94" fmla="*/ 4242472 h 4934357"/>
              <a:gd name="connsiteX21-95" fmla="*/ 63500 w 10472164"/>
              <a:gd name="connsiteY21-96" fmla="*/ 2820072 h 4934357"/>
              <a:gd name="connsiteX22-97" fmla="*/ 0 w 10472164"/>
              <a:gd name="connsiteY22-98" fmla="*/ 1804072 h 4934357"/>
              <a:gd name="connsiteX23-99" fmla="*/ 63500 w 10472164"/>
              <a:gd name="connsiteY23-100" fmla="*/ 864272 h 4934357"/>
              <a:gd name="connsiteX24-101" fmla="*/ 165100 w 10472164"/>
              <a:gd name="connsiteY24-102" fmla="*/ 153072 h 4934357"/>
              <a:gd name="connsiteX0-103" fmla="*/ 165100 w 10441336"/>
              <a:gd name="connsiteY0-104" fmla="*/ 153072 h 4934357"/>
              <a:gd name="connsiteX1-105" fmla="*/ 711200 w 10441336"/>
              <a:gd name="connsiteY1-106" fmla="*/ 13372 h 4934357"/>
              <a:gd name="connsiteX2-107" fmla="*/ 2006600 w 10441336"/>
              <a:gd name="connsiteY2-108" fmla="*/ 76872 h 4934357"/>
              <a:gd name="connsiteX3-109" fmla="*/ 4165600 w 10441336"/>
              <a:gd name="connsiteY3-110" fmla="*/ 672 h 4934357"/>
              <a:gd name="connsiteX4-111" fmla="*/ 5765800 w 10441336"/>
              <a:gd name="connsiteY4-112" fmla="*/ 127672 h 4934357"/>
              <a:gd name="connsiteX5-113" fmla="*/ 7556500 w 10441336"/>
              <a:gd name="connsiteY5-114" fmla="*/ 672 h 4934357"/>
              <a:gd name="connsiteX6-115" fmla="*/ 8648700 w 10441336"/>
              <a:gd name="connsiteY6-116" fmla="*/ 76872 h 4934357"/>
              <a:gd name="connsiteX7-117" fmla="*/ 10134600 w 10441336"/>
              <a:gd name="connsiteY7-118" fmla="*/ 64172 h 4934357"/>
              <a:gd name="connsiteX8-119" fmla="*/ 10375900 w 10441336"/>
              <a:gd name="connsiteY8-120" fmla="*/ 1003972 h 4934357"/>
              <a:gd name="connsiteX9-121" fmla="*/ 10401300 w 10441336"/>
              <a:gd name="connsiteY9-122" fmla="*/ 1994572 h 4934357"/>
              <a:gd name="connsiteX10-123" fmla="*/ 10350500 w 10441336"/>
              <a:gd name="connsiteY10-124" fmla="*/ 2781972 h 4934357"/>
              <a:gd name="connsiteX11-125" fmla="*/ 10439400 w 10441336"/>
              <a:gd name="connsiteY11-126" fmla="*/ 3759872 h 4934357"/>
              <a:gd name="connsiteX12-127" fmla="*/ 10248900 w 10441336"/>
              <a:gd name="connsiteY12-128" fmla="*/ 4737772 h 4934357"/>
              <a:gd name="connsiteX13-129" fmla="*/ 9093200 w 10441336"/>
              <a:gd name="connsiteY13-130" fmla="*/ 4915572 h 4934357"/>
              <a:gd name="connsiteX14-131" fmla="*/ 8267700 w 10441336"/>
              <a:gd name="connsiteY14-132" fmla="*/ 4801272 h 4934357"/>
              <a:gd name="connsiteX15-133" fmla="*/ 6273800 w 10441336"/>
              <a:gd name="connsiteY15-134" fmla="*/ 4915572 h 4934357"/>
              <a:gd name="connsiteX16-135" fmla="*/ 4343400 w 10441336"/>
              <a:gd name="connsiteY16-136" fmla="*/ 4839372 h 4934357"/>
              <a:gd name="connsiteX17-137" fmla="*/ 1879600 w 10441336"/>
              <a:gd name="connsiteY17-138" fmla="*/ 4877472 h 4934357"/>
              <a:gd name="connsiteX18-139" fmla="*/ 520700 w 10441336"/>
              <a:gd name="connsiteY18-140" fmla="*/ 4928272 h 4934357"/>
              <a:gd name="connsiteX19-141" fmla="*/ 114300 w 10441336"/>
              <a:gd name="connsiteY19-142" fmla="*/ 4725072 h 4934357"/>
              <a:gd name="connsiteX20-143" fmla="*/ 12700 w 10441336"/>
              <a:gd name="connsiteY20-144" fmla="*/ 4242472 h 4934357"/>
              <a:gd name="connsiteX21-145" fmla="*/ 63500 w 10441336"/>
              <a:gd name="connsiteY21-146" fmla="*/ 2820072 h 4934357"/>
              <a:gd name="connsiteX22-147" fmla="*/ 0 w 10441336"/>
              <a:gd name="connsiteY22-148" fmla="*/ 1804072 h 4934357"/>
              <a:gd name="connsiteX23-149" fmla="*/ 63500 w 10441336"/>
              <a:gd name="connsiteY23-150" fmla="*/ 864272 h 4934357"/>
              <a:gd name="connsiteX24-151" fmla="*/ 165100 w 10441336"/>
              <a:gd name="connsiteY24-152" fmla="*/ 153072 h 49343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0441336" h="4934357">
                <a:moveTo>
                  <a:pt x="165100" y="153072"/>
                </a:moveTo>
                <a:cubicBezTo>
                  <a:pt x="273050" y="11255"/>
                  <a:pt x="404283" y="26072"/>
                  <a:pt x="711200" y="13372"/>
                </a:cubicBezTo>
                <a:cubicBezTo>
                  <a:pt x="1018117" y="672"/>
                  <a:pt x="1430867" y="78989"/>
                  <a:pt x="2006600" y="76872"/>
                </a:cubicBezTo>
                <a:cubicBezTo>
                  <a:pt x="2582333" y="74755"/>
                  <a:pt x="3539067" y="-7795"/>
                  <a:pt x="4165600" y="672"/>
                </a:cubicBezTo>
                <a:cubicBezTo>
                  <a:pt x="4792133" y="9139"/>
                  <a:pt x="5200650" y="127672"/>
                  <a:pt x="5765800" y="127672"/>
                </a:cubicBezTo>
                <a:cubicBezTo>
                  <a:pt x="6330950" y="127672"/>
                  <a:pt x="7076017" y="9139"/>
                  <a:pt x="7556500" y="672"/>
                </a:cubicBezTo>
                <a:cubicBezTo>
                  <a:pt x="8036983" y="-7795"/>
                  <a:pt x="8219017" y="66289"/>
                  <a:pt x="8648700" y="76872"/>
                </a:cubicBezTo>
                <a:cubicBezTo>
                  <a:pt x="9078383" y="87455"/>
                  <a:pt x="9846733" y="-90345"/>
                  <a:pt x="10134600" y="64172"/>
                </a:cubicBezTo>
                <a:cubicBezTo>
                  <a:pt x="10422467" y="218689"/>
                  <a:pt x="10331450" y="682239"/>
                  <a:pt x="10375900" y="1003972"/>
                </a:cubicBezTo>
                <a:cubicBezTo>
                  <a:pt x="10420350" y="1325705"/>
                  <a:pt x="10405533" y="1698239"/>
                  <a:pt x="10401300" y="1994572"/>
                </a:cubicBezTo>
                <a:cubicBezTo>
                  <a:pt x="10397067" y="2290905"/>
                  <a:pt x="10344150" y="2487755"/>
                  <a:pt x="10350500" y="2781972"/>
                </a:cubicBezTo>
                <a:cubicBezTo>
                  <a:pt x="10356850" y="3076189"/>
                  <a:pt x="10456333" y="3433905"/>
                  <a:pt x="10439400" y="3759872"/>
                </a:cubicBezTo>
                <a:cubicBezTo>
                  <a:pt x="10422467" y="4085839"/>
                  <a:pt x="10473267" y="4545155"/>
                  <a:pt x="10248900" y="4737772"/>
                </a:cubicBezTo>
                <a:cubicBezTo>
                  <a:pt x="10024533" y="4930389"/>
                  <a:pt x="9423400" y="4904989"/>
                  <a:pt x="9093200" y="4915572"/>
                </a:cubicBezTo>
                <a:cubicBezTo>
                  <a:pt x="8763000" y="4926155"/>
                  <a:pt x="8737600" y="4801272"/>
                  <a:pt x="8267700" y="4801272"/>
                </a:cubicBezTo>
                <a:cubicBezTo>
                  <a:pt x="7797800" y="4801272"/>
                  <a:pt x="6927850" y="4909222"/>
                  <a:pt x="6273800" y="4915572"/>
                </a:cubicBezTo>
                <a:cubicBezTo>
                  <a:pt x="5619750" y="4921922"/>
                  <a:pt x="4343400" y="4839372"/>
                  <a:pt x="4343400" y="4839372"/>
                </a:cubicBezTo>
                <a:lnTo>
                  <a:pt x="1879600" y="4877472"/>
                </a:lnTo>
                <a:cubicBezTo>
                  <a:pt x="1242484" y="4892289"/>
                  <a:pt x="814917" y="4953672"/>
                  <a:pt x="520700" y="4928272"/>
                </a:cubicBezTo>
                <a:cubicBezTo>
                  <a:pt x="226483" y="4902872"/>
                  <a:pt x="198967" y="4839372"/>
                  <a:pt x="114300" y="4725072"/>
                </a:cubicBezTo>
                <a:cubicBezTo>
                  <a:pt x="29633" y="4610772"/>
                  <a:pt x="21167" y="4559972"/>
                  <a:pt x="12700" y="4242472"/>
                </a:cubicBezTo>
                <a:cubicBezTo>
                  <a:pt x="4233" y="3924972"/>
                  <a:pt x="65617" y="3226472"/>
                  <a:pt x="63500" y="2820072"/>
                </a:cubicBezTo>
                <a:cubicBezTo>
                  <a:pt x="61383" y="2413672"/>
                  <a:pt x="0" y="2130039"/>
                  <a:pt x="0" y="1804072"/>
                </a:cubicBezTo>
                <a:cubicBezTo>
                  <a:pt x="0" y="1478105"/>
                  <a:pt x="40217" y="1137322"/>
                  <a:pt x="63500" y="864272"/>
                </a:cubicBezTo>
                <a:cubicBezTo>
                  <a:pt x="86783" y="591222"/>
                  <a:pt x="57150" y="294889"/>
                  <a:pt x="165100" y="153072"/>
                </a:cubicBezTo>
                <a:close/>
              </a:path>
            </a:pathLst>
          </a:custGeom>
          <a:solidFill>
            <a:srgbClr val="92D050"/>
          </a:solidFill>
          <a:ln w="38100">
            <a:solidFill>
              <a:srgbClr val="EA636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63C334-00F5-4AA5-A929-36CB71B10CE0}"/>
              </a:ext>
            </a:extLst>
          </p:cNvPr>
          <p:cNvSpPr txBox="1"/>
          <p:nvPr/>
        </p:nvSpPr>
        <p:spPr>
          <a:xfrm>
            <a:off x="451387" y="4886975"/>
            <a:ext cx="5298484" cy="17235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Giúp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cung cấp nguồn vitamin  dồi dào, giúp </a:t>
            </a:r>
            <a:r>
              <a:rPr lang="vi-VN" sz="2800" b="1" i="0" dirty="0">
                <a:effectLst/>
                <a:latin typeface="arial" panose="020B0604020202020204" pitchFamily="34" charset="0"/>
              </a:rPr>
              <a:t>bảo vệ các </a:t>
            </a:r>
            <a:r>
              <a:rPr lang="vi-VN" sz="2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mạch máu </a:t>
            </a:r>
            <a:r>
              <a:rPr lang="vi-VN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effectLst/>
                <a:latin typeface="arial" panose="020B0604020202020204" pitchFamily="34" charset="0"/>
              </a:rPr>
              <a:t>hỗ</a:t>
            </a:r>
            <a:r>
              <a:rPr lang="en-US" sz="2800" b="1" i="0" dirty="0"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effectLst/>
                <a:latin typeface="arial" panose="020B0604020202020204" pitchFamily="34" charset="0"/>
              </a:rPr>
              <a:t>trợ</a:t>
            </a:r>
            <a:r>
              <a:rPr lang="en-US" sz="2800" b="1" i="0" dirty="0"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rất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tốt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người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bị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bệnh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tim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mạch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任意多边形: 形状 5">
            <a:extLst>
              <a:ext uri="{FF2B5EF4-FFF2-40B4-BE49-F238E27FC236}">
                <a16:creationId xmlns:a16="http://schemas.microsoft.com/office/drawing/2014/main" id="{AA397441-EAD1-4656-93FE-80963E94070C}"/>
              </a:ext>
            </a:extLst>
          </p:cNvPr>
          <p:cNvSpPr/>
          <p:nvPr/>
        </p:nvSpPr>
        <p:spPr>
          <a:xfrm>
            <a:off x="6409197" y="4618869"/>
            <a:ext cx="5610386" cy="2192313"/>
          </a:xfrm>
          <a:custGeom>
            <a:avLst/>
            <a:gdLst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401300 w 10439439"/>
              <a:gd name="connsiteY8" fmla="*/ 280072 h 4934357"/>
              <a:gd name="connsiteX9" fmla="*/ 10375900 w 10439439"/>
              <a:gd name="connsiteY9" fmla="*/ 1003972 h 4934357"/>
              <a:gd name="connsiteX10" fmla="*/ 10401300 w 10439439"/>
              <a:gd name="connsiteY10" fmla="*/ 1994572 h 4934357"/>
              <a:gd name="connsiteX11" fmla="*/ 10350500 w 10439439"/>
              <a:gd name="connsiteY11" fmla="*/ 2781972 h 4934357"/>
              <a:gd name="connsiteX12" fmla="*/ 10439400 w 10439439"/>
              <a:gd name="connsiteY12" fmla="*/ 3759872 h 4934357"/>
              <a:gd name="connsiteX13" fmla="*/ 10337800 w 10439439"/>
              <a:gd name="connsiteY13" fmla="*/ 4559972 h 4934357"/>
              <a:gd name="connsiteX14" fmla="*/ 10350500 w 10439439"/>
              <a:gd name="connsiteY14" fmla="*/ 4864772 h 4934357"/>
              <a:gd name="connsiteX15" fmla="*/ 9093200 w 10439439"/>
              <a:gd name="connsiteY15" fmla="*/ 4915572 h 4934357"/>
              <a:gd name="connsiteX16" fmla="*/ 8267700 w 10439439"/>
              <a:gd name="connsiteY16" fmla="*/ 4801272 h 4934357"/>
              <a:gd name="connsiteX17" fmla="*/ 6273800 w 10439439"/>
              <a:gd name="connsiteY17" fmla="*/ 4915572 h 4934357"/>
              <a:gd name="connsiteX18" fmla="*/ 4343400 w 10439439"/>
              <a:gd name="connsiteY18" fmla="*/ 4839372 h 4934357"/>
              <a:gd name="connsiteX19" fmla="*/ 1879600 w 10439439"/>
              <a:gd name="connsiteY19" fmla="*/ 4877472 h 4934357"/>
              <a:gd name="connsiteX20" fmla="*/ 520700 w 10439439"/>
              <a:gd name="connsiteY20" fmla="*/ 4928272 h 4934357"/>
              <a:gd name="connsiteX21" fmla="*/ 114300 w 10439439"/>
              <a:gd name="connsiteY21" fmla="*/ 4725072 h 4934357"/>
              <a:gd name="connsiteX22" fmla="*/ 12700 w 10439439"/>
              <a:gd name="connsiteY22" fmla="*/ 4242472 h 4934357"/>
              <a:gd name="connsiteX23" fmla="*/ 63500 w 10439439"/>
              <a:gd name="connsiteY23" fmla="*/ 2820072 h 4934357"/>
              <a:gd name="connsiteX24" fmla="*/ 0 w 10439439"/>
              <a:gd name="connsiteY24" fmla="*/ 1804072 h 4934357"/>
              <a:gd name="connsiteX25" fmla="*/ 63500 w 10439439"/>
              <a:gd name="connsiteY25" fmla="*/ 864272 h 4934357"/>
              <a:gd name="connsiteX26" fmla="*/ 165100 w 10439439"/>
              <a:gd name="connsiteY26" fmla="*/ 153072 h 4934357"/>
              <a:gd name="connsiteX0-1" fmla="*/ 165100 w 10439439"/>
              <a:gd name="connsiteY0-2" fmla="*/ 153072 h 4934357"/>
              <a:gd name="connsiteX1-3" fmla="*/ 711200 w 10439439"/>
              <a:gd name="connsiteY1-4" fmla="*/ 13372 h 4934357"/>
              <a:gd name="connsiteX2-5" fmla="*/ 2006600 w 10439439"/>
              <a:gd name="connsiteY2-6" fmla="*/ 76872 h 4934357"/>
              <a:gd name="connsiteX3-7" fmla="*/ 4165600 w 10439439"/>
              <a:gd name="connsiteY3-8" fmla="*/ 672 h 4934357"/>
              <a:gd name="connsiteX4-9" fmla="*/ 5765800 w 10439439"/>
              <a:gd name="connsiteY4-10" fmla="*/ 127672 h 4934357"/>
              <a:gd name="connsiteX5-11" fmla="*/ 7556500 w 10439439"/>
              <a:gd name="connsiteY5-12" fmla="*/ 672 h 4934357"/>
              <a:gd name="connsiteX6-13" fmla="*/ 8648700 w 10439439"/>
              <a:gd name="connsiteY6-14" fmla="*/ 76872 h 4934357"/>
              <a:gd name="connsiteX7-15" fmla="*/ 10134600 w 10439439"/>
              <a:gd name="connsiteY7-16" fmla="*/ 64172 h 4934357"/>
              <a:gd name="connsiteX8-17" fmla="*/ 10375900 w 10439439"/>
              <a:gd name="connsiteY8-18" fmla="*/ 1003972 h 4934357"/>
              <a:gd name="connsiteX9-19" fmla="*/ 10401300 w 10439439"/>
              <a:gd name="connsiteY9-20" fmla="*/ 1994572 h 4934357"/>
              <a:gd name="connsiteX10-21" fmla="*/ 10350500 w 10439439"/>
              <a:gd name="connsiteY10-22" fmla="*/ 2781972 h 4934357"/>
              <a:gd name="connsiteX11-23" fmla="*/ 10439400 w 10439439"/>
              <a:gd name="connsiteY11-24" fmla="*/ 3759872 h 4934357"/>
              <a:gd name="connsiteX12-25" fmla="*/ 10337800 w 10439439"/>
              <a:gd name="connsiteY12-26" fmla="*/ 4559972 h 4934357"/>
              <a:gd name="connsiteX13-27" fmla="*/ 10350500 w 10439439"/>
              <a:gd name="connsiteY13-28" fmla="*/ 4864772 h 4934357"/>
              <a:gd name="connsiteX14-29" fmla="*/ 9093200 w 10439439"/>
              <a:gd name="connsiteY14-30" fmla="*/ 4915572 h 4934357"/>
              <a:gd name="connsiteX15-31" fmla="*/ 8267700 w 10439439"/>
              <a:gd name="connsiteY15-32" fmla="*/ 4801272 h 4934357"/>
              <a:gd name="connsiteX16-33" fmla="*/ 6273800 w 10439439"/>
              <a:gd name="connsiteY16-34" fmla="*/ 4915572 h 4934357"/>
              <a:gd name="connsiteX17-35" fmla="*/ 4343400 w 10439439"/>
              <a:gd name="connsiteY17-36" fmla="*/ 4839372 h 4934357"/>
              <a:gd name="connsiteX18-37" fmla="*/ 1879600 w 10439439"/>
              <a:gd name="connsiteY18-38" fmla="*/ 4877472 h 4934357"/>
              <a:gd name="connsiteX19-39" fmla="*/ 520700 w 10439439"/>
              <a:gd name="connsiteY19-40" fmla="*/ 4928272 h 4934357"/>
              <a:gd name="connsiteX20-41" fmla="*/ 114300 w 10439439"/>
              <a:gd name="connsiteY20-42" fmla="*/ 4725072 h 4934357"/>
              <a:gd name="connsiteX21-43" fmla="*/ 12700 w 10439439"/>
              <a:gd name="connsiteY21-44" fmla="*/ 4242472 h 4934357"/>
              <a:gd name="connsiteX22-45" fmla="*/ 63500 w 10439439"/>
              <a:gd name="connsiteY22-46" fmla="*/ 2820072 h 4934357"/>
              <a:gd name="connsiteX23-47" fmla="*/ 0 w 10439439"/>
              <a:gd name="connsiteY23-48" fmla="*/ 1804072 h 4934357"/>
              <a:gd name="connsiteX24-49" fmla="*/ 63500 w 10439439"/>
              <a:gd name="connsiteY24-50" fmla="*/ 864272 h 4934357"/>
              <a:gd name="connsiteX25-51" fmla="*/ 165100 w 10439439"/>
              <a:gd name="connsiteY25-52" fmla="*/ 153072 h 4934357"/>
              <a:gd name="connsiteX0-53" fmla="*/ 165100 w 10472164"/>
              <a:gd name="connsiteY0-54" fmla="*/ 153072 h 4934357"/>
              <a:gd name="connsiteX1-55" fmla="*/ 711200 w 10472164"/>
              <a:gd name="connsiteY1-56" fmla="*/ 13372 h 4934357"/>
              <a:gd name="connsiteX2-57" fmla="*/ 2006600 w 10472164"/>
              <a:gd name="connsiteY2-58" fmla="*/ 76872 h 4934357"/>
              <a:gd name="connsiteX3-59" fmla="*/ 4165600 w 10472164"/>
              <a:gd name="connsiteY3-60" fmla="*/ 672 h 4934357"/>
              <a:gd name="connsiteX4-61" fmla="*/ 5765800 w 10472164"/>
              <a:gd name="connsiteY4-62" fmla="*/ 127672 h 4934357"/>
              <a:gd name="connsiteX5-63" fmla="*/ 7556500 w 10472164"/>
              <a:gd name="connsiteY5-64" fmla="*/ 672 h 4934357"/>
              <a:gd name="connsiteX6-65" fmla="*/ 8648700 w 10472164"/>
              <a:gd name="connsiteY6-66" fmla="*/ 76872 h 4934357"/>
              <a:gd name="connsiteX7-67" fmla="*/ 10134600 w 10472164"/>
              <a:gd name="connsiteY7-68" fmla="*/ 64172 h 4934357"/>
              <a:gd name="connsiteX8-69" fmla="*/ 10375900 w 10472164"/>
              <a:gd name="connsiteY8-70" fmla="*/ 1003972 h 4934357"/>
              <a:gd name="connsiteX9-71" fmla="*/ 10401300 w 10472164"/>
              <a:gd name="connsiteY9-72" fmla="*/ 1994572 h 4934357"/>
              <a:gd name="connsiteX10-73" fmla="*/ 10350500 w 10472164"/>
              <a:gd name="connsiteY10-74" fmla="*/ 2781972 h 4934357"/>
              <a:gd name="connsiteX11-75" fmla="*/ 10439400 w 10472164"/>
              <a:gd name="connsiteY11-76" fmla="*/ 3759872 h 4934357"/>
              <a:gd name="connsiteX12-77" fmla="*/ 10337800 w 10472164"/>
              <a:gd name="connsiteY12-78" fmla="*/ 4559972 h 4934357"/>
              <a:gd name="connsiteX13-79" fmla="*/ 9093200 w 10472164"/>
              <a:gd name="connsiteY13-80" fmla="*/ 4915572 h 4934357"/>
              <a:gd name="connsiteX14-81" fmla="*/ 8267700 w 10472164"/>
              <a:gd name="connsiteY14-82" fmla="*/ 4801272 h 4934357"/>
              <a:gd name="connsiteX15-83" fmla="*/ 6273800 w 10472164"/>
              <a:gd name="connsiteY15-84" fmla="*/ 4915572 h 4934357"/>
              <a:gd name="connsiteX16-85" fmla="*/ 4343400 w 10472164"/>
              <a:gd name="connsiteY16-86" fmla="*/ 4839372 h 4934357"/>
              <a:gd name="connsiteX17-87" fmla="*/ 1879600 w 10472164"/>
              <a:gd name="connsiteY17-88" fmla="*/ 4877472 h 4934357"/>
              <a:gd name="connsiteX18-89" fmla="*/ 520700 w 10472164"/>
              <a:gd name="connsiteY18-90" fmla="*/ 4928272 h 4934357"/>
              <a:gd name="connsiteX19-91" fmla="*/ 114300 w 10472164"/>
              <a:gd name="connsiteY19-92" fmla="*/ 4725072 h 4934357"/>
              <a:gd name="connsiteX20-93" fmla="*/ 12700 w 10472164"/>
              <a:gd name="connsiteY20-94" fmla="*/ 4242472 h 4934357"/>
              <a:gd name="connsiteX21-95" fmla="*/ 63500 w 10472164"/>
              <a:gd name="connsiteY21-96" fmla="*/ 2820072 h 4934357"/>
              <a:gd name="connsiteX22-97" fmla="*/ 0 w 10472164"/>
              <a:gd name="connsiteY22-98" fmla="*/ 1804072 h 4934357"/>
              <a:gd name="connsiteX23-99" fmla="*/ 63500 w 10472164"/>
              <a:gd name="connsiteY23-100" fmla="*/ 864272 h 4934357"/>
              <a:gd name="connsiteX24-101" fmla="*/ 165100 w 10472164"/>
              <a:gd name="connsiteY24-102" fmla="*/ 153072 h 4934357"/>
              <a:gd name="connsiteX0-103" fmla="*/ 165100 w 10441336"/>
              <a:gd name="connsiteY0-104" fmla="*/ 153072 h 4934357"/>
              <a:gd name="connsiteX1-105" fmla="*/ 711200 w 10441336"/>
              <a:gd name="connsiteY1-106" fmla="*/ 13372 h 4934357"/>
              <a:gd name="connsiteX2-107" fmla="*/ 2006600 w 10441336"/>
              <a:gd name="connsiteY2-108" fmla="*/ 76872 h 4934357"/>
              <a:gd name="connsiteX3-109" fmla="*/ 4165600 w 10441336"/>
              <a:gd name="connsiteY3-110" fmla="*/ 672 h 4934357"/>
              <a:gd name="connsiteX4-111" fmla="*/ 5765800 w 10441336"/>
              <a:gd name="connsiteY4-112" fmla="*/ 127672 h 4934357"/>
              <a:gd name="connsiteX5-113" fmla="*/ 7556500 w 10441336"/>
              <a:gd name="connsiteY5-114" fmla="*/ 672 h 4934357"/>
              <a:gd name="connsiteX6-115" fmla="*/ 8648700 w 10441336"/>
              <a:gd name="connsiteY6-116" fmla="*/ 76872 h 4934357"/>
              <a:gd name="connsiteX7-117" fmla="*/ 10134600 w 10441336"/>
              <a:gd name="connsiteY7-118" fmla="*/ 64172 h 4934357"/>
              <a:gd name="connsiteX8-119" fmla="*/ 10375900 w 10441336"/>
              <a:gd name="connsiteY8-120" fmla="*/ 1003972 h 4934357"/>
              <a:gd name="connsiteX9-121" fmla="*/ 10401300 w 10441336"/>
              <a:gd name="connsiteY9-122" fmla="*/ 1994572 h 4934357"/>
              <a:gd name="connsiteX10-123" fmla="*/ 10350500 w 10441336"/>
              <a:gd name="connsiteY10-124" fmla="*/ 2781972 h 4934357"/>
              <a:gd name="connsiteX11-125" fmla="*/ 10439400 w 10441336"/>
              <a:gd name="connsiteY11-126" fmla="*/ 3759872 h 4934357"/>
              <a:gd name="connsiteX12-127" fmla="*/ 10248900 w 10441336"/>
              <a:gd name="connsiteY12-128" fmla="*/ 4737772 h 4934357"/>
              <a:gd name="connsiteX13-129" fmla="*/ 9093200 w 10441336"/>
              <a:gd name="connsiteY13-130" fmla="*/ 4915572 h 4934357"/>
              <a:gd name="connsiteX14-131" fmla="*/ 8267700 w 10441336"/>
              <a:gd name="connsiteY14-132" fmla="*/ 4801272 h 4934357"/>
              <a:gd name="connsiteX15-133" fmla="*/ 6273800 w 10441336"/>
              <a:gd name="connsiteY15-134" fmla="*/ 4915572 h 4934357"/>
              <a:gd name="connsiteX16-135" fmla="*/ 4343400 w 10441336"/>
              <a:gd name="connsiteY16-136" fmla="*/ 4839372 h 4934357"/>
              <a:gd name="connsiteX17-137" fmla="*/ 1879600 w 10441336"/>
              <a:gd name="connsiteY17-138" fmla="*/ 4877472 h 4934357"/>
              <a:gd name="connsiteX18-139" fmla="*/ 520700 w 10441336"/>
              <a:gd name="connsiteY18-140" fmla="*/ 4928272 h 4934357"/>
              <a:gd name="connsiteX19-141" fmla="*/ 114300 w 10441336"/>
              <a:gd name="connsiteY19-142" fmla="*/ 4725072 h 4934357"/>
              <a:gd name="connsiteX20-143" fmla="*/ 12700 w 10441336"/>
              <a:gd name="connsiteY20-144" fmla="*/ 4242472 h 4934357"/>
              <a:gd name="connsiteX21-145" fmla="*/ 63500 w 10441336"/>
              <a:gd name="connsiteY21-146" fmla="*/ 2820072 h 4934357"/>
              <a:gd name="connsiteX22-147" fmla="*/ 0 w 10441336"/>
              <a:gd name="connsiteY22-148" fmla="*/ 1804072 h 4934357"/>
              <a:gd name="connsiteX23-149" fmla="*/ 63500 w 10441336"/>
              <a:gd name="connsiteY23-150" fmla="*/ 864272 h 4934357"/>
              <a:gd name="connsiteX24-151" fmla="*/ 165100 w 10441336"/>
              <a:gd name="connsiteY24-152" fmla="*/ 153072 h 49343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0441336" h="4934357">
                <a:moveTo>
                  <a:pt x="165100" y="153072"/>
                </a:moveTo>
                <a:cubicBezTo>
                  <a:pt x="273050" y="11255"/>
                  <a:pt x="404283" y="26072"/>
                  <a:pt x="711200" y="13372"/>
                </a:cubicBezTo>
                <a:cubicBezTo>
                  <a:pt x="1018117" y="672"/>
                  <a:pt x="1430867" y="78989"/>
                  <a:pt x="2006600" y="76872"/>
                </a:cubicBezTo>
                <a:cubicBezTo>
                  <a:pt x="2582333" y="74755"/>
                  <a:pt x="3539067" y="-7795"/>
                  <a:pt x="4165600" y="672"/>
                </a:cubicBezTo>
                <a:cubicBezTo>
                  <a:pt x="4792133" y="9139"/>
                  <a:pt x="5200650" y="127672"/>
                  <a:pt x="5765800" y="127672"/>
                </a:cubicBezTo>
                <a:cubicBezTo>
                  <a:pt x="6330950" y="127672"/>
                  <a:pt x="7076017" y="9139"/>
                  <a:pt x="7556500" y="672"/>
                </a:cubicBezTo>
                <a:cubicBezTo>
                  <a:pt x="8036983" y="-7795"/>
                  <a:pt x="8219017" y="66289"/>
                  <a:pt x="8648700" y="76872"/>
                </a:cubicBezTo>
                <a:cubicBezTo>
                  <a:pt x="9078383" y="87455"/>
                  <a:pt x="9846733" y="-90345"/>
                  <a:pt x="10134600" y="64172"/>
                </a:cubicBezTo>
                <a:cubicBezTo>
                  <a:pt x="10422467" y="218689"/>
                  <a:pt x="10331450" y="682239"/>
                  <a:pt x="10375900" y="1003972"/>
                </a:cubicBezTo>
                <a:cubicBezTo>
                  <a:pt x="10420350" y="1325705"/>
                  <a:pt x="10405533" y="1698239"/>
                  <a:pt x="10401300" y="1994572"/>
                </a:cubicBezTo>
                <a:cubicBezTo>
                  <a:pt x="10397067" y="2290905"/>
                  <a:pt x="10344150" y="2487755"/>
                  <a:pt x="10350500" y="2781972"/>
                </a:cubicBezTo>
                <a:cubicBezTo>
                  <a:pt x="10356850" y="3076189"/>
                  <a:pt x="10456333" y="3433905"/>
                  <a:pt x="10439400" y="3759872"/>
                </a:cubicBezTo>
                <a:cubicBezTo>
                  <a:pt x="10422467" y="4085839"/>
                  <a:pt x="10473267" y="4545155"/>
                  <a:pt x="10248900" y="4737772"/>
                </a:cubicBezTo>
                <a:cubicBezTo>
                  <a:pt x="10024533" y="4930389"/>
                  <a:pt x="9423400" y="4904989"/>
                  <a:pt x="9093200" y="4915572"/>
                </a:cubicBezTo>
                <a:cubicBezTo>
                  <a:pt x="8763000" y="4926155"/>
                  <a:pt x="8737600" y="4801272"/>
                  <a:pt x="8267700" y="4801272"/>
                </a:cubicBezTo>
                <a:cubicBezTo>
                  <a:pt x="7797800" y="4801272"/>
                  <a:pt x="6927850" y="4909222"/>
                  <a:pt x="6273800" y="4915572"/>
                </a:cubicBezTo>
                <a:cubicBezTo>
                  <a:pt x="5619750" y="4921922"/>
                  <a:pt x="4343400" y="4839372"/>
                  <a:pt x="4343400" y="4839372"/>
                </a:cubicBezTo>
                <a:lnTo>
                  <a:pt x="1879600" y="4877472"/>
                </a:lnTo>
                <a:cubicBezTo>
                  <a:pt x="1242484" y="4892289"/>
                  <a:pt x="814917" y="4953672"/>
                  <a:pt x="520700" y="4928272"/>
                </a:cubicBezTo>
                <a:cubicBezTo>
                  <a:pt x="226483" y="4902872"/>
                  <a:pt x="198967" y="4839372"/>
                  <a:pt x="114300" y="4725072"/>
                </a:cubicBezTo>
                <a:cubicBezTo>
                  <a:pt x="29633" y="4610772"/>
                  <a:pt x="21167" y="4559972"/>
                  <a:pt x="12700" y="4242472"/>
                </a:cubicBezTo>
                <a:cubicBezTo>
                  <a:pt x="4233" y="3924972"/>
                  <a:pt x="65617" y="3226472"/>
                  <a:pt x="63500" y="2820072"/>
                </a:cubicBezTo>
                <a:cubicBezTo>
                  <a:pt x="61383" y="2413672"/>
                  <a:pt x="0" y="2130039"/>
                  <a:pt x="0" y="1804072"/>
                </a:cubicBezTo>
                <a:cubicBezTo>
                  <a:pt x="0" y="1478105"/>
                  <a:pt x="40217" y="1137322"/>
                  <a:pt x="63500" y="864272"/>
                </a:cubicBezTo>
                <a:cubicBezTo>
                  <a:pt x="86783" y="591222"/>
                  <a:pt x="57150" y="294889"/>
                  <a:pt x="165100" y="15307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EA636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7621ED-33BD-497C-9238-17F994D254BB}"/>
              </a:ext>
            </a:extLst>
          </p:cNvPr>
          <p:cNvSpPr txBox="1"/>
          <p:nvPr/>
        </p:nvSpPr>
        <p:spPr>
          <a:xfrm>
            <a:off x="6565148" y="4816797"/>
            <a:ext cx="529848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dinh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endParaRPr lang="en-US" sz="2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AB5567-AF11-4E56-83AF-DE381E28A10F}"/>
              </a:ext>
            </a:extLst>
          </p:cNvPr>
          <p:cNvSpPr txBox="1"/>
          <p:nvPr/>
        </p:nvSpPr>
        <p:spPr>
          <a:xfrm>
            <a:off x="1606494" y="1615448"/>
            <a:ext cx="2988270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VITAMIN VÀ KHOÁNG CHẤT</a:t>
            </a:r>
            <a:endParaRPr lang="en-US" sz="28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87413A1-CE83-4A03-B8A8-E04A3411E56E}"/>
              </a:ext>
            </a:extLst>
          </p:cNvPr>
          <p:cNvSpPr txBox="1"/>
          <p:nvPr/>
        </p:nvSpPr>
        <p:spPr>
          <a:xfrm flipH="1">
            <a:off x="2064432" y="31320"/>
            <a:ext cx="7370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LỢI ÍCH CỦA MỘT SỐ LOẠI THỨC ĂN, ĐỒ UỐNG</a:t>
            </a:r>
          </a:p>
        </p:txBody>
      </p:sp>
    </p:spTree>
    <p:extLst>
      <p:ext uri="{BB962C8B-B14F-4D97-AF65-F5344CB8AC3E}">
        <p14:creationId xmlns:p14="http://schemas.microsoft.com/office/powerpoint/2010/main" val="184763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89EB5D7-2B82-46D0-9DDB-95B0B6BD935D}"/>
              </a:ext>
            </a:extLst>
          </p:cNvPr>
          <p:cNvGraphicFramePr>
            <a:graphicFrameLocks noGrp="1"/>
          </p:cNvGraphicFramePr>
          <p:nvPr/>
        </p:nvGraphicFramePr>
        <p:xfrm>
          <a:off x="217357" y="425262"/>
          <a:ext cx="11757286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84905">
                  <a:extLst>
                    <a:ext uri="{9D8B030D-6E8A-4147-A177-3AD203B41FA5}">
                      <a16:colId xmlns:a16="http://schemas.microsoft.com/office/drawing/2014/main" val="235518581"/>
                    </a:ext>
                  </a:extLst>
                </a:gridCol>
                <a:gridCol w="5772381">
                  <a:extLst>
                    <a:ext uri="{9D8B030D-6E8A-4147-A177-3AD203B41FA5}">
                      <a16:colId xmlns:a16="http://schemas.microsoft.com/office/drawing/2014/main" val="157575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KHÔNG CÓ LỢI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0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………………………………………………………………………………...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…………………………………………………………………………………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0982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9DB359B-107D-4C42-8B15-5AB515B11711}"/>
              </a:ext>
            </a:extLst>
          </p:cNvPr>
          <p:cNvSpPr txBox="1"/>
          <p:nvPr/>
        </p:nvSpPr>
        <p:spPr>
          <a:xfrm>
            <a:off x="756063" y="1392066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Dầu ăn, 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162BE-F6BB-464A-98E3-B65B581AFFE1}"/>
              </a:ext>
            </a:extLst>
          </p:cNvPr>
          <p:cNvSpPr txBox="1"/>
          <p:nvPr/>
        </p:nvSpPr>
        <p:spPr>
          <a:xfrm>
            <a:off x="2216150" y="1392258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lạc,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0A3768-24D9-47FD-8FA0-DBD92A2C7B7C}"/>
              </a:ext>
            </a:extLst>
          </p:cNvPr>
          <p:cNvSpPr txBox="1"/>
          <p:nvPr/>
        </p:nvSpPr>
        <p:spPr>
          <a:xfrm>
            <a:off x="2922210" y="1378677"/>
            <a:ext cx="14279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cà rốt,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7883A8-B976-4AC2-B825-62EB799CFCFC}"/>
              </a:ext>
            </a:extLst>
          </p:cNvPr>
          <p:cNvSpPr txBox="1"/>
          <p:nvPr/>
        </p:nvSpPr>
        <p:spPr>
          <a:xfrm>
            <a:off x="4150753" y="1372522"/>
            <a:ext cx="180024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dưa hấu,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90B8B-5ECF-4770-BBEB-ED28BA81A027}"/>
              </a:ext>
            </a:extLst>
          </p:cNvPr>
          <p:cNvSpPr txBox="1"/>
          <p:nvPr/>
        </p:nvSpPr>
        <p:spPr>
          <a:xfrm>
            <a:off x="660997" y="1937707"/>
            <a:ext cx="184771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thịt bò,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B1656B-C5DC-4933-80D9-0CA78DA4B841}"/>
              </a:ext>
            </a:extLst>
          </p:cNvPr>
          <p:cNvSpPr txBox="1"/>
          <p:nvPr/>
        </p:nvSpPr>
        <p:spPr>
          <a:xfrm>
            <a:off x="2107216" y="1920026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súp lơ trắng,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69C1E4-DD4D-495B-B16B-055EC41DA7EB}"/>
              </a:ext>
            </a:extLst>
          </p:cNvPr>
          <p:cNvSpPr txBox="1"/>
          <p:nvPr/>
        </p:nvSpPr>
        <p:spPr>
          <a:xfrm>
            <a:off x="4434047" y="1920870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bắp cải,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53B957-36FE-4FA7-960C-F8B29D9AA73D}"/>
              </a:ext>
            </a:extLst>
          </p:cNvPr>
          <p:cNvSpPr txBox="1"/>
          <p:nvPr/>
        </p:nvSpPr>
        <p:spPr>
          <a:xfrm>
            <a:off x="1549519" y="2482462"/>
            <a:ext cx="24433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đậu Hà Lan,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441574-F0FE-4C31-BF8E-1259E8CE64ED}"/>
              </a:ext>
            </a:extLst>
          </p:cNvPr>
          <p:cNvSpPr txBox="1"/>
          <p:nvPr/>
        </p:nvSpPr>
        <p:spPr>
          <a:xfrm>
            <a:off x="699542" y="2480210"/>
            <a:ext cx="8649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sữa,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EB5C4A-F415-4E67-B375-A94E8BABD7B9}"/>
              </a:ext>
            </a:extLst>
          </p:cNvPr>
          <p:cNvSpPr txBox="1"/>
          <p:nvPr/>
        </p:nvSpPr>
        <p:spPr>
          <a:xfrm>
            <a:off x="3875677" y="2483463"/>
            <a:ext cx="12384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trứng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034905-ACAB-4F55-A40A-5B280769F850}"/>
              </a:ext>
            </a:extLst>
          </p:cNvPr>
          <p:cNvSpPr txBox="1"/>
          <p:nvPr/>
        </p:nvSpPr>
        <p:spPr>
          <a:xfrm>
            <a:off x="5195220" y="2482462"/>
            <a:ext cx="123846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6D83EE-B968-4DFF-987A-0874814D157B}"/>
              </a:ext>
            </a:extLst>
          </p:cNvPr>
          <p:cNvSpPr txBox="1"/>
          <p:nvPr/>
        </p:nvSpPr>
        <p:spPr>
          <a:xfrm>
            <a:off x="728276" y="3016713"/>
            <a:ext cx="17804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 lọc 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D175E6-AA1F-4FFA-8E46-229D483D9143}"/>
              </a:ext>
            </a:extLst>
          </p:cNvPr>
          <p:cNvSpPr txBox="1"/>
          <p:nvPr/>
        </p:nvSpPr>
        <p:spPr>
          <a:xfrm>
            <a:off x="2564574" y="3027150"/>
            <a:ext cx="102057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47CD3-2A6F-42EF-ABF3-16327AF56D16}"/>
              </a:ext>
            </a:extLst>
          </p:cNvPr>
          <p:cNvSpPr txBox="1"/>
          <p:nvPr/>
        </p:nvSpPr>
        <p:spPr>
          <a:xfrm>
            <a:off x="3554196" y="3024776"/>
            <a:ext cx="26042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đậu hũ trắng,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3FC908-9670-4A63-B053-9B8F960FE176}"/>
              </a:ext>
            </a:extLst>
          </p:cNvPr>
          <p:cNvSpPr txBox="1"/>
          <p:nvPr/>
        </p:nvSpPr>
        <p:spPr>
          <a:xfrm>
            <a:off x="6964224" y="1388600"/>
            <a:ext cx="152034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Rượu,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57CD2F-39D0-4F22-BEF0-2516D788C96D}"/>
              </a:ext>
            </a:extLst>
          </p:cNvPr>
          <p:cNvSpPr txBox="1"/>
          <p:nvPr/>
        </p:nvSpPr>
        <p:spPr>
          <a:xfrm>
            <a:off x="8207157" y="1397551"/>
            <a:ext cx="93688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A574BE-7D8B-421A-8055-6F1776D43ED2}"/>
              </a:ext>
            </a:extLst>
          </p:cNvPr>
          <p:cNvSpPr txBox="1"/>
          <p:nvPr/>
        </p:nvSpPr>
        <p:spPr>
          <a:xfrm>
            <a:off x="9074131" y="1372101"/>
            <a:ext cx="213748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 ngọt,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9830F-00E7-405B-AC42-5AE11C7A5D1F}"/>
              </a:ext>
            </a:extLst>
          </p:cNvPr>
          <p:cNvSpPr txBox="1"/>
          <p:nvPr/>
        </p:nvSpPr>
        <p:spPr>
          <a:xfrm>
            <a:off x="6881445" y="1923785"/>
            <a:ext cx="300691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khoai tây chiên,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AAEDC1-3B36-4DB3-A427-8F98571D2126}"/>
              </a:ext>
            </a:extLst>
          </p:cNvPr>
          <p:cNvSpPr txBox="1"/>
          <p:nvPr/>
        </p:nvSpPr>
        <p:spPr>
          <a:xfrm>
            <a:off x="9888363" y="1937706"/>
            <a:ext cx="1950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gà quay,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3B2CE1-5EB9-4D33-BC7F-00E342E84886}"/>
              </a:ext>
            </a:extLst>
          </p:cNvPr>
          <p:cNvSpPr txBox="1"/>
          <p:nvPr/>
        </p:nvSpPr>
        <p:spPr>
          <a:xfrm>
            <a:off x="6785783" y="2503216"/>
            <a:ext cx="27354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đường,.....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9BAB30-D867-49F7-BE21-4CF1FF3CB68A}"/>
              </a:ext>
            </a:extLst>
          </p:cNvPr>
          <p:cNvSpPr txBox="1"/>
          <p:nvPr/>
        </p:nvSpPr>
        <p:spPr>
          <a:xfrm>
            <a:off x="903690" y="3559111"/>
            <a:ext cx="265050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phô mai,......</a:t>
            </a:r>
            <a:endParaRPr lang="en-US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5074EC5B-F8A3-440B-B8BC-519A5656A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05465"/>
            <a:ext cx="2564574" cy="2496013"/>
          </a:xfrm>
          <a:prstGeom prst="rect">
            <a:avLst/>
          </a:prstGeom>
        </p:spPr>
      </p:pic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F5F492AA-D870-491B-B028-C64BA4A4E4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15237" r="10922" b="15237"/>
          <a:stretch/>
        </p:blipFill>
        <p:spPr>
          <a:xfrm>
            <a:off x="1206409" y="3478180"/>
            <a:ext cx="11279153" cy="373481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67E7BB8-6009-4BCC-9A32-45D10A922B96}"/>
              </a:ext>
            </a:extLst>
          </p:cNvPr>
          <p:cNvSpPr txBox="1"/>
          <p:nvPr/>
        </p:nvSpPr>
        <p:spPr>
          <a:xfrm flipH="1">
            <a:off x="3100344" y="4618099"/>
            <a:ext cx="73708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Theo </a:t>
            </a:r>
            <a:r>
              <a:rPr lang="en-US" sz="2800" b="1" dirty="0" err="1">
                <a:solidFill>
                  <a:srgbClr val="7030A0"/>
                </a:solidFill>
              </a:rPr>
              <a:t>em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002060"/>
                </a:solidFill>
              </a:rPr>
              <a:t>vì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sao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các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thức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ăn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đồ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uống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như</a:t>
            </a:r>
            <a:r>
              <a:rPr lang="en-US" sz="2800" b="1" dirty="0">
                <a:solidFill>
                  <a:srgbClr val="7030A0"/>
                </a:solidFill>
              </a:rPr>
              <a:t>: </a:t>
            </a:r>
            <a:r>
              <a:rPr lang="en-US" sz="2800" b="1" dirty="0" err="1">
                <a:solidFill>
                  <a:srgbClr val="7030A0"/>
                </a:solidFill>
              </a:rPr>
              <a:t>bia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rượu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nước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ngọt</a:t>
            </a:r>
            <a:r>
              <a:rPr lang="en-US" sz="2800" b="1" dirty="0">
                <a:solidFill>
                  <a:srgbClr val="7030A0"/>
                </a:solidFill>
              </a:rPr>
              <a:t>,…..</a:t>
            </a:r>
            <a:r>
              <a:rPr lang="en-US" sz="2800" b="1" dirty="0" err="1">
                <a:solidFill>
                  <a:srgbClr val="7030A0"/>
                </a:solidFill>
              </a:rPr>
              <a:t>lại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u="sng" dirty="0">
                <a:solidFill>
                  <a:srgbClr val="002060"/>
                </a:solidFill>
              </a:rPr>
              <a:t>KHÔNG CÓ LỢI </a:t>
            </a:r>
            <a:r>
              <a:rPr lang="en-US" sz="2800" b="1" dirty="0">
                <a:solidFill>
                  <a:srgbClr val="7030A0"/>
                </a:solidFill>
              </a:rPr>
              <a:t>CHO CƠ QUAN TUẦN HOÀN?</a:t>
            </a:r>
          </a:p>
        </p:txBody>
      </p:sp>
    </p:spTree>
    <p:extLst>
      <p:ext uri="{BB962C8B-B14F-4D97-AF65-F5344CB8AC3E}">
        <p14:creationId xmlns:p14="http://schemas.microsoft.com/office/powerpoint/2010/main" val="306969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5">
            <a:extLst>
              <a:ext uri="{FF2B5EF4-FFF2-40B4-BE49-F238E27FC236}">
                <a16:creationId xmlns:a16="http://schemas.microsoft.com/office/drawing/2014/main" id="{85C00D64-76DB-4CEC-BE8A-AF059C9F475F}"/>
              </a:ext>
            </a:extLst>
          </p:cNvPr>
          <p:cNvSpPr/>
          <p:nvPr/>
        </p:nvSpPr>
        <p:spPr>
          <a:xfrm>
            <a:off x="295436" y="4770618"/>
            <a:ext cx="11684754" cy="2087382"/>
          </a:xfrm>
          <a:custGeom>
            <a:avLst/>
            <a:gdLst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401300 w 10439439"/>
              <a:gd name="connsiteY8" fmla="*/ 280072 h 4934357"/>
              <a:gd name="connsiteX9" fmla="*/ 10375900 w 10439439"/>
              <a:gd name="connsiteY9" fmla="*/ 1003972 h 4934357"/>
              <a:gd name="connsiteX10" fmla="*/ 10401300 w 10439439"/>
              <a:gd name="connsiteY10" fmla="*/ 1994572 h 4934357"/>
              <a:gd name="connsiteX11" fmla="*/ 10350500 w 10439439"/>
              <a:gd name="connsiteY11" fmla="*/ 2781972 h 4934357"/>
              <a:gd name="connsiteX12" fmla="*/ 10439400 w 10439439"/>
              <a:gd name="connsiteY12" fmla="*/ 3759872 h 4934357"/>
              <a:gd name="connsiteX13" fmla="*/ 10337800 w 10439439"/>
              <a:gd name="connsiteY13" fmla="*/ 4559972 h 4934357"/>
              <a:gd name="connsiteX14" fmla="*/ 10350500 w 10439439"/>
              <a:gd name="connsiteY14" fmla="*/ 4864772 h 4934357"/>
              <a:gd name="connsiteX15" fmla="*/ 9093200 w 10439439"/>
              <a:gd name="connsiteY15" fmla="*/ 4915572 h 4934357"/>
              <a:gd name="connsiteX16" fmla="*/ 8267700 w 10439439"/>
              <a:gd name="connsiteY16" fmla="*/ 4801272 h 4934357"/>
              <a:gd name="connsiteX17" fmla="*/ 6273800 w 10439439"/>
              <a:gd name="connsiteY17" fmla="*/ 4915572 h 4934357"/>
              <a:gd name="connsiteX18" fmla="*/ 4343400 w 10439439"/>
              <a:gd name="connsiteY18" fmla="*/ 4839372 h 4934357"/>
              <a:gd name="connsiteX19" fmla="*/ 1879600 w 10439439"/>
              <a:gd name="connsiteY19" fmla="*/ 4877472 h 4934357"/>
              <a:gd name="connsiteX20" fmla="*/ 520700 w 10439439"/>
              <a:gd name="connsiteY20" fmla="*/ 4928272 h 4934357"/>
              <a:gd name="connsiteX21" fmla="*/ 114300 w 10439439"/>
              <a:gd name="connsiteY21" fmla="*/ 4725072 h 4934357"/>
              <a:gd name="connsiteX22" fmla="*/ 12700 w 10439439"/>
              <a:gd name="connsiteY22" fmla="*/ 4242472 h 4934357"/>
              <a:gd name="connsiteX23" fmla="*/ 63500 w 10439439"/>
              <a:gd name="connsiteY23" fmla="*/ 2820072 h 4934357"/>
              <a:gd name="connsiteX24" fmla="*/ 0 w 10439439"/>
              <a:gd name="connsiteY24" fmla="*/ 1804072 h 4934357"/>
              <a:gd name="connsiteX25" fmla="*/ 63500 w 10439439"/>
              <a:gd name="connsiteY25" fmla="*/ 864272 h 4934357"/>
              <a:gd name="connsiteX26" fmla="*/ 165100 w 10439439"/>
              <a:gd name="connsiteY26" fmla="*/ 153072 h 4934357"/>
              <a:gd name="connsiteX0-1" fmla="*/ 165100 w 10439439"/>
              <a:gd name="connsiteY0-2" fmla="*/ 153072 h 4934357"/>
              <a:gd name="connsiteX1-3" fmla="*/ 711200 w 10439439"/>
              <a:gd name="connsiteY1-4" fmla="*/ 13372 h 4934357"/>
              <a:gd name="connsiteX2-5" fmla="*/ 2006600 w 10439439"/>
              <a:gd name="connsiteY2-6" fmla="*/ 76872 h 4934357"/>
              <a:gd name="connsiteX3-7" fmla="*/ 4165600 w 10439439"/>
              <a:gd name="connsiteY3-8" fmla="*/ 672 h 4934357"/>
              <a:gd name="connsiteX4-9" fmla="*/ 5765800 w 10439439"/>
              <a:gd name="connsiteY4-10" fmla="*/ 127672 h 4934357"/>
              <a:gd name="connsiteX5-11" fmla="*/ 7556500 w 10439439"/>
              <a:gd name="connsiteY5-12" fmla="*/ 672 h 4934357"/>
              <a:gd name="connsiteX6-13" fmla="*/ 8648700 w 10439439"/>
              <a:gd name="connsiteY6-14" fmla="*/ 76872 h 4934357"/>
              <a:gd name="connsiteX7-15" fmla="*/ 10134600 w 10439439"/>
              <a:gd name="connsiteY7-16" fmla="*/ 64172 h 4934357"/>
              <a:gd name="connsiteX8-17" fmla="*/ 10375900 w 10439439"/>
              <a:gd name="connsiteY8-18" fmla="*/ 1003972 h 4934357"/>
              <a:gd name="connsiteX9-19" fmla="*/ 10401300 w 10439439"/>
              <a:gd name="connsiteY9-20" fmla="*/ 1994572 h 4934357"/>
              <a:gd name="connsiteX10-21" fmla="*/ 10350500 w 10439439"/>
              <a:gd name="connsiteY10-22" fmla="*/ 2781972 h 4934357"/>
              <a:gd name="connsiteX11-23" fmla="*/ 10439400 w 10439439"/>
              <a:gd name="connsiteY11-24" fmla="*/ 3759872 h 4934357"/>
              <a:gd name="connsiteX12-25" fmla="*/ 10337800 w 10439439"/>
              <a:gd name="connsiteY12-26" fmla="*/ 4559972 h 4934357"/>
              <a:gd name="connsiteX13-27" fmla="*/ 10350500 w 10439439"/>
              <a:gd name="connsiteY13-28" fmla="*/ 4864772 h 4934357"/>
              <a:gd name="connsiteX14-29" fmla="*/ 9093200 w 10439439"/>
              <a:gd name="connsiteY14-30" fmla="*/ 4915572 h 4934357"/>
              <a:gd name="connsiteX15-31" fmla="*/ 8267700 w 10439439"/>
              <a:gd name="connsiteY15-32" fmla="*/ 4801272 h 4934357"/>
              <a:gd name="connsiteX16-33" fmla="*/ 6273800 w 10439439"/>
              <a:gd name="connsiteY16-34" fmla="*/ 4915572 h 4934357"/>
              <a:gd name="connsiteX17-35" fmla="*/ 4343400 w 10439439"/>
              <a:gd name="connsiteY17-36" fmla="*/ 4839372 h 4934357"/>
              <a:gd name="connsiteX18-37" fmla="*/ 1879600 w 10439439"/>
              <a:gd name="connsiteY18-38" fmla="*/ 4877472 h 4934357"/>
              <a:gd name="connsiteX19-39" fmla="*/ 520700 w 10439439"/>
              <a:gd name="connsiteY19-40" fmla="*/ 4928272 h 4934357"/>
              <a:gd name="connsiteX20-41" fmla="*/ 114300 w 10439439"/>
              <a:gd name="connsiteY20-42" fmla="*/ 4725072 h 4934357"/>
              <a:gd name="connsiteX21-43" fmla="*/ 12700 w 10439439"/>
              <a:gd name="connsiteY21-44" fmla="*/ 4242472 h 4934357"/>
              <a:gd name="connsiteX22-45" fmla="*/ 63500 w 10439439"/>
              <a:gd name="connsiteY22-46" fmla="*/ 2820072 h 4934357"/>
              <a:gd name="connsiteX23-47" fmla="*/ 0 w 10439439"/>
              <a:gd name="connsiteY23-48" fmla="*/ 1804072 h 4934357"/>
              <a:gd name="connsiteX24-49" fmla="*/ 63500 w 10439439"/>
              <a:gd name="connsiteY24-50" fmla="*/ 864272 h 4934357"/>
              <a:gd name="connsiteX25-51" fmla="*/ 165100 w 10439439"/>
              <a:gd name="connsiteY25-52" fmla="*/ 153072 h 4934357"/>
              <a:gd name="connsiteX0-53" fmla="*/ 165100 w 10472164"/>
              <a:gd name="connsiteY0-54" fmla="*/ 153072 h 4934357"/>
              <a:gd name="connsiteX1-55" fmla="*/ 711200 w 10472164"/>
              <a:gd name="connsiteY1-56" fmla="*/ 13372 h 4934357"/>
              <a:gd name="connsiteX2-57" fmla="*/ 2006600 w 10472164"/>
              <a:gd name="connsiteY2-58" fmla="*/ 76872 h 4934357"/>
              <a:gd name="connsiteX3-59" fmla="*/ 4165600 w 10472164"/>
              <a:gd name="connsiteY3-60" fmla="*/ 672 h 4934357"/>
              <a:gd name="connsiteX4-61" fmla="*/ 5765800 w 10472164"/>
              <a:gd name="connsiteY4-62" fmla="*/ 127672 h 4934357"/>
              <a:gd name="connsiteX5-63" fmla="*/ 7556500 w 10472164"/>
              <a:gd name="connsiteY5-64" fmla="*/ 672 h 4934357"/>
              <a:gd name="connsiteX6-65" fmla="*/ 8648700 w 10472164"/>
              <a:gd name="connsiteY6-66" fmla="*/ 76872 h 4934357"/>
              <a:gd name="connsiteX7-67" fmla="*/ 10134600 w 10472164"/>
              <a:gd name="connsiteY7-68" fmla="*/ 64172 h 4934357"/>
              <a:gd name="connsiteX8-69" fmla="*/ 10375900 w 10472164"/>
              <a:gd name="connsiteY8-70" fmla="*/ 1003972 h 4934357"/>
              <a:gd name="connsiteX9-71" fmla="*/ 10401300 w 10472164"/>
              <a:gd name="connsiteY9-72" fmla="*/ 1994572 h 4934357"/>
              <a:gd name="connsiteX10-73" fmla="*/ 10350500 w 10472164"/>
              <a:gd name="connsiteY10-74" fmla="*/ 2781972 h 4934357"/>
              <a:gd name="connsiteX11-75" fmla="*/ 10439400 w 10472164"/>
              <a:gd name="connsiteY11-76" fmla="*/ 3759872 h 4934357"/>
              <a:gd name="connsiteX12-77" fmla="*/ 10337800 w 10472164"/>
              <a:gd name="connsiteY12-78" fmla="*/ 4559972 h 4934357"/>
              <a:gd name="connsiteX13-79" fmla="*/ 9093200 w 10472164"/>
              <a:gd name="connsiteY13-80" fmla="*/ 4915572 h 4934357"/>
              <a:gd name="connsiteX14-81" fmla="*/ 8267700 w 10472164"/>
              <a:gd name="connsiteY14-82" fmla="*/ 4801272 h 4934357"/>
              <a:gd name="connsiteX15-83" fmla="*/ 6273800 w 10472164"/>
              <a:gd name="connsiteY15-84" fmla="*/ 4915572 h 4934357"/>
              <a:gd name="connsiteX16-85" fmla="*/ 4343400 w 10472164"/>
              <a:gd name="connsiteY16-86" fmla="*/ 4839372 h 4934357"/>
              <a:gd name="connsiteX17-87" fmla="*/ 1879600 w 10472164"/>
              <a:gd name="connsiteY17-88" fmla="*/ 4877472 h 4934357"/>
              <a:gd name="connsiteX18-89" fmla="*/ 520700 w 10472164"/>
              <a:gd name="connsiteY18-90" fmla="*/ 4928272 h 4934357"/>
              <a:gd name="connsiteX19-91" fmla="*/ 114300 w 10472164"/>
              <a:gd name="connsiteY19-92" fmla="*/ 4725072 h 4934357"/>
              <a:gd name="connsiteX20-93" fmla="*/ 12700 w 10472164"/>
              <a:gd name="connsiteY20-94" fmla="*/ 4242472 h 4934357"/>
              <a:gd name="connsiteX21-95" fmla="*/ 63500 w 10472164"/>
              <a:gd name="connsiteY21-96" fmla="*/ 2820072 h 4934357"/>
              <a:gd name="connsiteX22-97" fmla="*/ 0 w 10472164"/>
              <a:gd name="connsiteY22-98" fmla="*/ 1804072 h 4934357"/>
              <a:gd name="connsiteX23-99" fmla="*/ 63500 w 10472164"/>
              <a:gd name="connsiteY23-100" fmla="*/ 864272 h 4934357"/>
              <a:gd name="connsiteX24-101" fmla="*/ 165100 w 10472164"/>
              <a:gd name="connsiteY24-102" fmla="*/ 153072 h 4934357"/>
              <a:gd name="connsiteX0-103" fmla="*/ 165100 w 10441336"/>
              <a:gd name="connsiteY0-104" fmla="*/ 153072 h 4934357"/>
              <a:gd name="connsiteX1-105" fmla="*/ 711200 w 10441336"/>
              <a:gd name="connsiteY1-106" fmla="*/ 13372 h 4934357"/>
              <a:gd name="connsiteX2-107" fmla="*/ 2006600 w 10441336"/>
              <a:gd name="connsiteY2-108" fmla="*/ 76872 h 4934357"/>
              <a:gd name="connsiteX3-109" fmla="*/ 4165600 w 10441336"/>
              <a:gd name="connsiteY3-110" fmla="*/ 672 h 4934357"/>
              <a:gd name="connsiteX4-111" fmla="*/ 5765800 w 10441336"/>
              <a:gd name="connsiteY4-112" fmla="*/ 127672 h 4934357"/>
              <a:gd name="connsiteX5-113" fmla="*/ 7556500 w 10441336"/>
              <a:gd name="connsiteY5-114" fmla="*/ 672 h 4934357"/>
              <a:gd name="connsiteX6-115" fmla="*/ 8648700 w 10441336"/>
              <a:gd name="connsiteY6-116" fmla="*/ 76872 h 4934357"/>
              <a:gd name="connsiteX7-117" fmla="*/ 10134600 w 10441336"/>
              <a:gd name="connsiteY7-118" fmla="*/ 64172 h 4934357"/>
              <a:gd name="connsiteX8-119" fmla="*/ 10375900 w 10441336"/>
              <a:gd name="connsiteY8-120" fmla="*/ 1003972 h 4934357"/>
              <a:gd name="connsiteX9-121" fmla="*/ 10401300 w 10441336"/>
              <a:gd name="connsiteY9-122" fmla="*/ 1994572 h 4934357"/>
              <a:gd name="connsiteX10-123" fmla="*/ 10350500 w 10441336"/>
              <a:gd name="connsiteY10-124" fmla="*/ 2781972 h 4934357"/>
              <a:gd name="connsiteX11-125" fmla="*/ 10439400 w 10441336"/>
              <a:gd name="connsiteY11-126" fmla="*/ 3759872 h 4934357"/>
              <a:gd name="connsiteX12-127" fmla="*/ 10248900 w 10441336"/>
              <a:gd name="connsiteY12-128" fmla="*/ 4737772 h 4934357"/>
              <a:gd name="connsiteX13-129" fmla="*/ 9093200 w 10441336"/>
              <a:gd name="connsiteY13-130" fmla="*/ 4915572 h 4934357"/>
              <a:gd name="connsiteX14-131" fmla="*/ 8267700 w 10441336"/>
              <a:gd name="connsiteY14-132" fmla="*/ 4801272 h 4934357"/>
              <a:gd name="connsiteX15-133" fmla="*/ 6273800 w 10441336"/>
              <a:gd name="connsiteY15-134" fmla="*/ 4915572 h 4934357"/>
              <a:gd name="connsiteX16-135" fmla="*/ 4343400 w 10441336"/>
              <a:gd name="connsiteY16-136" fmla="*/ 4839372 h 4934357"/>
              <a:gd name="connsiteX17-137" fmla="*/ 1879600 w 10441336"/>
              <a:gd name="connsiteY17-138" fmla="*/ 4877472 h 4934357"/>
              <a:gd name="connsiteX18-139" fmla="*/ 520700 w 10441336"/>
              <a:gd name="connsiteY18-140" fmla="*/ 4928272 h 4934357"/>
              <a:gd name="connsiteX19-141" fmla="*/ 114300 w 10441336"/>
              <a:gd name="connsiteY19-142" fmla="*/ 4725072 h 4934357"/>
              <a:gd name="connsiteX20-143" fmla="*/ 12700 w 10441336"/>
              <a:gd name="connsiteY20-144" fmla="*/ 4242472 h 4934357"/>
              <a:gd name="connsiteX21-145" fmla="*/ 63500 w 10441336"/>
              <a:gd name="connsiteY21-146" fmla="*/ 2820072 h 4934357"/>
              <a:gd name="connsiteX22-147" fmla="*/ 0 w 10441336"/>
              <a:gd name="connsiteY22-148" fmla="*/ 1804072 h 4934357"/>
              <a:gd name="connsiteX23-149" fmla="*/ 63500 w 10441336"/>
              <a:gd name="connsiteY23-150" fmla="*/ 864272 h 4934357"/>
              <a:gd name="connsiteX24-151" fmla="*/ 165100 w 10441336"/>
              <a:gd name="connsiteY24-152" fmla="*/ 153072 h 49343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0441336" h="4934357">
                <a:moveTo>
                  <a:pt x="165100" y="153072"/>
                </a:moveTo>
                <a:cubicBezTo>
                  <a:pt x="273050" y="11255"/>
                  <a:pt x="404283" y="26072"/>
                  <a:pt x="711200" y="13372"/>
                </a:cubicBezTo>
                <a:cubicBezTo>
                  <a:pt x="1018117" y="672"/>
                  <a:pt x="1430867" y="78989"/>
                  <a:pt x="2006600" y="76872"/>
                </a:cubicBezTo>
                <a:cubicBezTo>
                  <a:pt x="2582333" y="74755"/>
                  <a:pt x="3539067" y="-7795"/>
                  <a:pt x="4165600" y="672"/>
                </a:cubicBezTo>
                <a:cubicBezTo>
                  <a:pt x="4792133" y="9139"/>
                  <a:pt x="5200650" y="127672"/>
                  <a:pt x="5765800" y="127672"/>
                </a:cubicBezTo>
                <a:cubicBezTo>
                  <a:pt x="6330950" y="127672"/>
                  <a:pt x="7076017" y="9139"/>
                  <a:pt x="7556500" y="672"/>
                </a:cubicBezTo>
                <a:cubicBezTo>
                  <a:pt x="8036983" y="-7795"/>
                  <a:pt x="8219017" y="66289"/>
                  <a:pt x="8648700" y="76872"/>
                </a:cubicBezTo>
                <a:cubicBezTo>
                  <a:pt x="9078383" y="87455"/>
                  <a:pt x="9846733" y="-90345"/>
                  <a:pt x="10134600" y="64172"/>
                </a:cubicBezTo>
                <a:cubicBezTo>
                  <a:pt x="10422467" y="218689"/>
                  <a:pt x="10331450" y="682239"/>
                  <a:pt x="10375900" y="1003972"/>
                </a:cubicBezTo>
                <a:cubicBezTo>
                  <a:pt x="10420350" y="1325705"/>
                  <a:pt x="10405533" y="1698239"/>
                  <a:pt x="10401300" y="1994572"/>
                </a:cubicBezTo>
                <a:cubicBezTo>
                  <a:pt x="10397067" y="2290905"/>
                  <a:pt x="10344150" y="2487755"/>
                  <a:pt x="10350500" y="2781972"/>
                </a:cubicBezTo>
                <a:cubicBezTo>
                  <a:pt x="10356850" y="3076189"/>
                  <a:pt x="10456333" y="3433905"/>
                  <a:pt x="10439400" y="3759872"/>
                </a:cubicBezTo>
                <a:cubicBezTo>
                  <a:pt x="10422467" y="4085839"/>
                  <a:pt x="10473267" y="4545155"/>
                  <a:pt x="10248900" y="4737772"/>
                </a:cubicBezTo>
                <a:cubicBezTo>
                  <a:pt x="10024533" y="4930389"/>
                  <a:pt x="9423400" y="4904989"/>
                  <a:pt x="9093200" y="4915572"/>
                </a:cubicBezTo>
                <a:cubicBezTo>
                  <a:pt x="8763000" y="4926155"/>
                  <a:pt x="8737600" y="4801272"/>
                  <a:pt x="8267700" y="4801272"/>
                </a:cubicBezTo>
                <a:cubicBezTo>
                  <a:pt x="7797800" y="4801272"/>
                  <a:pt x="6927850" y="4909222"/>
                  <a:pt x="6273800" y="4915572"/>
                </a:cubicBezTo>
                <a:cubicBezTo>
                  <a:pt x="5619750" y="4921922"/>
                  <a:pt x="4343400" y="4839372"/>
                  <a:pt x="4343400" y="4839372"/>
                </a:cubicBezTo>
                <a:lnTo>
                  <a:pt x="1879600" y="4877472"/>
                </a:lnTo>
                <a:cubicBezTo>
                  <a:pt x="1242484" y="4892289"/>
                  <a:pt x="814917" y="4953672"/>
                  <a:pt x="520700" y="4928272"/>
                </a:cubicBezTo>
                <a:cubicBezTo>
                  <a:pt x="226483" y="4902872"/>
                  <a:pt x="198967" y="4839372"/>
                  <a:pt x="114300" y="4725072"/>
                </a:cubicBezTo>
                <a:cubicBezTo>
                  <a:pt x="29633" y="4610772"/>
                  <a:pt x="21167" y="4559972"/>
                  <a:pt x="12700" y="4242472"/>
                </a:cubicBezTo>
                <a:cubicBezTo>
                  <a:pt x="4233" y="3924972"/>
                  <a:pt x="65617" y="3226472"/>
                  <a:pt x="63500" y="2820072"/>
                </a:cubicBezTo>
                <a:cubicBezTo>
                  <a:pt x="61383" y="2413672"/>
                  <a:pt x="0" y="2130039"/>
                  <a:pt x="0" y="1804072"/>
                </a:cubicBezTo>
                <a:cubicBezTo>
                  <a:pt x="0" y="1478105"/>
                  <a:pt x="40217" y="1137322"/>
                  <a:pt x="63500" y="864272"/>
                </a:cubicBezTo>
                <a:cubicBezTo>
                  <a:pt x="86783" y="591222"/>
                  <a:pt x="57150" y="294889"/>
                  <a:pt x="165100" y="153072"/>
                </a:cubicBezTo>
                <a:close/>
              </a:path>
            </a:pathLst>
          </a:custGeom>
          <a:solidFill>
            <a:srgbClr val="92D050"/>
          </a:solidFill>
          <a:ln w="38100">
            <a:solidFill>
              <a:srgbClr val="EA636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63C334-00F5-4AA5-A929-36CB71B10CE0}"/>
              </a:ext>
            </a:extLst>
          </p:cNvPr>
          <p:cNvSpPr txBox="1"/>
          <p:nvPr/>
        </p:nvSpPr>
        <p:spPr>
          <a:xfrm>
            <a:off x="706788" y="5093267"/>
            <a:ext cx="11156844" cy="8617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Dễ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tăng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nguy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mắc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bệnh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tim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mạch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như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: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Tăng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huyết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áp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rối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loạn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nhịp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tim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nhồi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máu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02124"/>
                </a:solidFill>
                <a:latin typeface="arial" panose="020B0604020202020204" pitchFamily="34" charset="0"/>
              </a:rPr>
              <a:t>tim</a:t>
            </a:r>
            <a:r>
              <a:rPr lang="en-US" sz="2800" b="1" dirty="0">
                <a:solidFill>
                  <a:srgbClr val="202124"/>
                </a:solidFill>
                <a:latin typeface="arial" panose="020B0604020202020204" pitchFamily="34" charset="0"/>
              </a:rPr>
              <a:t>,……..</a:t>
            </a:r>
            <a:endParaRPr lang="en-US" sz="2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12 tác hại của nước ngọt có ga ảnh hưởng đến sức khỏe Tin360">
            <a:extLst>
              <a:ext uri="{FF2B5EF4-FFF2-40B4-BE49-F238E27FC236}">
                <a16:creationId xmlns:a16="http://schemas.microsoft.com/office/drawing/2014/main" id="{1978DC46-3C90-410C-AD72-230A49334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94" y="1189589"/>
            <a:ext cx="2944678" cy="343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3A1F4A6-63CF-40DD-9730-EDD398736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9" y="1151769"/>
            <a:ext cx="2562064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55EF65-3894-4267-B8ED-83DD63575AFC}"/>
              </a:ext>
            </a:extLst>
          </p:cNvPr>
          <p:cNvSpPr txBox="1"/>
          <p:nvPr/>
        </p:nvSpPr>
        <p:spPr>
          <a:xfrm flipH="1">
            <a:off x="2064432" y="199401"/>
            <a:ext cx="7370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TÁC HẠI CỦA MỘT SỐ LOẠI THỨC ĂN, ĐỒ UỐNG</a:t>
            </a:r>
          </a:p>
        </p:txBody>
      </p:sp>
      <p:pic>
        <p:nvPicPr>
          <p:cNvPr id="2054" name="Picture 6" descr="CẢNH BÁO] 9 tác hại của việc ăn nhiều dầu mỡ bạn nên biết !">
            <a:extLst>
              <a:ext uri="{FF2B5EF4-FFF2-40B4-BE49-F238E27FC236}">
                <a16:creationId xmlns:a16="http://schemas.microsoft.com/office/drawing/2014/main" id="{237CE8FE-EE4E-4FC1-A85C-BBD9CE16B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89589"/>
            <a:ext cx="5767632" cy="343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0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5F8329-B937-E89B-CA47-28DAD4F7D5BB}"/>
              </a:ext>
            </a:extLst>
          </p:cNvPr>
          <p:cNvSpPr/>
          <p:nvPr/>
        </p:nvSpPr>
        <p:spPr>
          <a:xfrm>
            <a:off x="26517" y="236303"/>
            <a:ext cx="12192000" cy="6921660"/>
          </a:xfrm>
          <a:prstGeom prst="rect">
            <a:avLst/>
          </a:prstGeom>
          <a:solidFill>
            <a:srgbClr val="98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88FAD3-AAC8-B977-5A4D-ADBA26BDE97B}"/>
              </a:ext>
            </a:extLst>
          </p:cNvPr>
          <p:cNvGrpSpPr/>
          <p:nvPr/>
        </p:nvGrpSpPr>
        <p:grpSpPr>
          <a:xfrm>
            <a:off x="-1529768" y="-1179802"/>
            <a:ext cx="16613204" cy="2964763"/>
            <a:chOff x="-1606046" y="-1286065"/>
            <a:chExt cx="16613204" cy="296476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D243291-008A-6B39-E67B-831C98B9D62F}"/>
                </a:ext>
              </a:extLst>
            </p:cNvPr>
            <p:cNvGrpSpPr/>
            <p:nvPr/>
          </p:nvGrpSpPr>
          <p:grpSpPr>
            <a:xfrm>
              <a:off x="-1606046" y="-1202149"/>
              <a:ext cx="16613204" cy="2880847"/>
              <a:chOff x="-1351403" y="-1572539"/>
              <a:chExt cx="16613204" cy="288084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ED1F23D-C0E5-D8DD-B893-D297BC46BA6E}"/>
                  </a:ext>
                </a:extLst>
              </p:cNvPr>
              <p:cNvGrpSpPr/>
              <p:nvPr/>
            </p:nvGrpSpPr>
            <p:grpSpPr>
              <a:xfrm>
                <a:off x="-1351403" y="-1488623"/>
                <a:ext cx="9550718" cy="2796931"/>
                <a:chOff x="-1351403" y="-1488623"/>
                <a:chExt cx="9550718" cy="2796931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90EACAE-10AB-BF3D-834F-59C97A325851}"/>
                    </a:ext>
                  </a:extLst>
                </p:cNvPr>
                <p:cNvGrpSpPr/>
                <p:nvPr/>
              </p:nvGrpSpPr>
              <p:grpSpPr>
                <a:xfrm>
                  <a:off x="-1351403" y="-945152"/>
                  <a:ext cx="9550718" cy="2253460"/>
                  <a:chOff x="-1351403" y="-945152"/>
                  <a:chExt cx="9550718" cy="2253460"/>
                </a:xfrm>
              </p:grpSpPr>
              <p:pic>
                <p:nvPicPr>
                  <p:cNvPr id="9" name="Picture 8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1E8A68A5-A3FB-8F11-4DD8-ABE94E4090E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1351403" y="-945152"/>
                    <a:ext cx="4693930" cy="2014732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ACA30FFC-F263-58B2-AE9C-42C6C56E0DB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05385" y="-706424"/>
                    <a:ext cx="4693930" cy="2014732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3" name="Picture 12" descr="Logo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52765BF9-E4D1-4941-8294-9C24EEF7FF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6474" y="-1488623"/>
                  <a:ext cx="4693930" cy="2014732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AB82394-CC98-FC22-DE24-8D7445C1CD78}"/>
                  </a:ext>
                </a:extLst>
              </p:cNvPr>
              <p:cNvGrpSpPr/>
              <p:nvPr/>
            </p:nvGrpSpPr>
            <p:grpSpPr>
              <a:xfrm>
                <a:off x="4918752" y="-1572539"/>
                <a:ext cx="10343049" cy="2772334"/>
                <a:chOff x="-2143734" y="-1333811"/>
                <a:chExt cx="10343049" cy="2772334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6CCCB3B8-5823-64F0-9EF6-914F298E37B8}"/>
                    </a:ext>
                  </a:extLst>
                </p:cNvPr>
                <p:cNvGrpSpPr/>
                <p:nvPr/>
              </p:nvGrpSpPr>
              <p:grpSpPr>
                <a:xfrm>
                  <a:off x="-510448" y="-706424"/>
                  <a:ext cx="8709763" cy="2144947"/>
                  <a:chOff x="-510448" y="-706424"/>
                  <a:chExt cx="8709763" cy="2144947"/>
                </a:xfrm>
              </p:grpSpPr>
              <p:pic>
                <p:nvPicPr>
                  <p:cNvPr id="20" name="Picture 19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A0598AA2-FA1B-635B-E9DC-356B248275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510448" y="-576209"/>
                    <a:ext cx="4693930" cy="2014732"/>
                  </a:xfrm>
                  <a:prstGeom prst="rect">
                    <a:avLst/>
                  </a:prstGeom>
                </p:spPr>
              </p:pic>
              <p:pic>
                <p:nvPicPr>
                  <p:cNvPr id="21" name="Picture 20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ABC6BF0B-4B33-0208-03F9-512FE21943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05385" y="-706424"/>
                    <a:ext cx="4693930" cy="2014732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9" name="Picture 18" descr="Logo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36E40F72-B8CE-130D-7C28-A337292E39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143734" y="-1333811"/>
                  <a:ext cx="4693930" cy="2014732"/>
                </a:xfrm>
                <a:prstGeom prst="rect">
                  <a:avLst/>
                </a:prstGeom>
              </p:spPr>
            </p:pic>
          </p:grpSp>
        </p:grpSp>
        <p:pic>
          <p:nvPicPr>
            <p:cNvPr id="23" name="Picture 22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188599F6-3FEA-0053-0DFF-F58160F40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4317" y="-1286065"/>
              <a:ext cx="4693930" cy="2014732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A48B9F-200D-114A-E1AC-F64D80D98E47}"/>
              </a:ext>
            </a:extLst>
          </p:cNvPr>
          <p:cNvGrpSpPr/>
          <p:nvPr/>
        </p:nvGrpSpPr>
        <p:grpSpPr>
          <a:xfrm>
            <a:off x="478903" y="1548483"/>
            <a:ext cx="5539612" cy="4338551"/>
            <a:chOff x="4579754" y="1778326"/>
            <a:chExt cx="3288799" cy="2575744"/>
          </a:xfrm>
        </p:grpSpPr>
        <p:pic>
          <p:nvPicPr>
            <p:cNvPr id="48" name="Picture 47" descr="Text, whiteboard&#10;&#10;Description automatically generated">
              <a:extLst>
                <a:ext uri="{FF2B5EF4-FFF2-40B4-BE49-F238E27FC236}">
                  <a16:creationId xmlns:a16="http://schemas.microsoft.com/office/drawing/2014/main" id="{64F032DF-FC28-476A-5DF6-40F7608D6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754" y="2503930"/>
              <a:ext cx="3288799" cy="1850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5FCB972-838F-2001-1A77-22EA470EF21E}"/>
                </a:ext>
              </a:extLst>
            </p:cNvPr>
            <p:cNvSpPr txBox="1"/>
            <p:nvPr/>
          </p:nvSpPr>
          <p:spPr>
            <a:xfrm>
              <a:off x="4782363" y="3424244"/>
              <a:ext cx="2839453" cy="694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Chia </a:t>
              </a:r>
              <a:r>
                <a:rPr kumimoji="0" lang="en-US" sz="7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sẻ</a:t>
              </a:r>
              <a:endPara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1" name="Picture 50" descr="A yellow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82653AAE-3637-BA42-CCC0-27B8E1DEC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455" y="1778326"/>
              <a:ext cx="1460411" cy="144273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ACA0BE2-F10E-7DBD-417D-8A5059E346AA}"/>
              </a:ext>
            </a:extLst>
          </p:cNvPr>
          <p:cNvGrpSpPr/>
          <p:nvPr/>
        </p:nvGrpSpPr>
        <p:grpSpPr>
          <a:xfrm>
            <a:off x="6466481" y="1548483"/>
            <a:ext cx="5539612" cy="4338551"/>
            <a:chOff x="4579754" y="1778326"/>
            <a:chExt cx="3288799" cy="2575744"/>
          </a:xfrm>
        </p:grpSpPr>
        <p:pic>
          <p:nvPicPr>
            <p:cNvPr id="54" name="Picture 53" descr="Text, whiteboard&#10;&#10;Description automatically generated">
              <a:extLst>
                <a:ext uri="{FF2B5EF4-FFF2-40B4-BE49-F238E27FC236}">
                  <a16:creationId xmlns:a16="http://schemas.microsoft.com/office/drawing/2014/main" id="{B914479A-88B4-82DF-E969-F2F19991F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754" y="2503930"/>
              <a:ext cx="3288799" cy="1850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9A7BC12-C5DB-42E4-4F44-32839CBEC598}"/>
                </a:ext>
              </a:extLst>
            </p:cNvPr>
            <p:cNvSpPr txBox="1"/>
            <p:nvPr/>
          </p:nvSpPr>
          <p:spPr>
            <a:xfrm>
              <a:off x="4764007" y="3396229"/>
              <a:ext cx="2920288" cy="694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Nhận</a:t>
              </a: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7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xét</a:t>
              </a:r>
              <a:endPara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Picture 56" descr="A yellow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0116AC2A-3F20-D1AE-7892-5764C8129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455" y="1778326"/>
              <a:ext cx="1460411" cy="1442730"/>
            </a:xfrm>
            <a:prstGeom prst="rect">
              <a:avLst/>
            </a:prstGeom>
          </p:spPr>
        </p:pic>
      </p:grpSp>
      <p:pic>
        <p:nvPicPr>
          <p:cNvPr id="36" name="Picture 35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CED48BFD-D3D3-FF19-B410-D7C5C73E4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568" y="4742121"/>
            <a:ext cx="12503852" cy="2212399"/>
          </a:xfrm>
          <a:prstGeom prst="rect">
            <a:avLst/>
          </a:prstGeom>
        </p:spPr>
      </p:pic>
      <p:pic>
        <p:nvPicPr>
          <p:cNvPr id="59" name="Picture 5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D71B3DEF-894D-A707-E445-FE34D79408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167" y="1307211"/>
            <a:ext cx="2113084" cy="2101368"/>
          </a:xfrm>
          <a:prstGeom prst="rect">
            <a:avLst/>
          </a:prstGeom>
        </p:spPr>
      </p:pic>
      <p:pic>
        <p:nvPicPr>
          <p:cNvPr id="60" name="Picture 59" descr="A picture containing text&#10;&#10;Description automatically generated">
            <a:extLst>
              <a:ext uri="{FF2B5EF4-FFF2-40B4-BE49-F238E27FC236}">
                <a16:creationId xmlns:a16="http://schemas.microsoft.com/office/drawing/2014/main" id="{4A7CC9C3-4ECC-9180-51EC-7FDA11B81F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569" y="1337472"/>
            <a:ext cx="1491017" cy="2184698"/>
          </a:xfrm>
          <a:prstGeom prst="rect">
            <a:avLst/>
          </a:prstGeom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629718F-D992-47E1-9120-09C50CEA0F8F}"/>
              </a:ext>
            </a:extLst>
          </p:cNvPr>
          <p:cNvSpPr txBox="1"/>
          <p:nvPr/>
        </p:nvSpPr>
        <p:spPr>
          <a:xfrm>
            <a:off x="610090" y="-77877"/>
            <a:ext cx="11254276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defRPr/>
            </a:pP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vi-VN" sz="4000" b="1" dirty="0">
                <a:latin typeface="Calibri" panose="020F0502020204030204" pitchFamily="34" charset="0"/>
                <a:cs typeface="Calibri" panose="020F0502020204030204" pitchFamily="34" charset="0"/>
              </a:rPr>
              <a:t>Em hãy kể thêm những thức ăn, đồ uống </a:t>
            </a:r>
            <a:r>
              <a:rPr lang="vi-VN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 lợi, không có lợi </a:t>
            </a:r>
            <a:r>
              <a:rPr lang="vi-VN" sz="4000" b="1" dirty="0">
                <a:latin typeface="Calibri" panose="020F0502020204030204" pitchFamily="34" charset="0"/>
                <a:cs typeface="Calibri" panose="020F0502020204030204" pitchFamily="34" charset="0"/>
              </a:rPr>
              <a:t>đối với cơ quan tuần hoàn</a:t>
            </a:r>
            <a:r>
              <a:rPr lang="vi-VN" sz="28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7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C8F444D2-C536-4378-81E1-A2340A79F8E9}"/>
              </a:ext>
            </a:extLst>
          </p:cNvPr>
          <p:cNvSpPr/>
          <p:nvPr/>
        </p:nvSpPr>
        <p:spPr>
          <a:xfrm>
            <a:off x="104930" y="0"/>
            <a:ext cx="12087069" cy="685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任意多边形: 形状 1">
            <a:extLst>
              <a:ext uri="{FF2B5EF4-FFF2-40B4-BE49-F238E27FC236}">
                <a16:creationId xmlns:a16="http://schemas.microsoft.com/office/drawing/2014/main" id="{2F03A54B-6142-452D-AE41-977120954C29}"/>
              </a:ext>
            </a:extLst>
          </p:cNvPr>
          <p:cNvSpPr/>
          <p:nvPr/>
        </p:nvSpPr>
        <p:spPr>
          <a:xfrm>
            <a:off x="3605349" y="640079"/>
            <a:ext cx="8371792" cy="6217921"/>
          </a:xfrm>
          <a:custGeom>
            <a:avLst/>
            <a:gdLst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401300 w 10439439"/>
              <a:gd name="connsiteY8" fmla="*/ 280072 h 4934357"/>
              <a:gd name="connsiteX9" fmla="*/ 10375900 w 10439439"/>
              <a:gd name="connsiteY9" fmla="*/ 1003972 h 4934357"/>
              <a:gd name="connsiteX10" fmla="*/ 10401300 w 10439439"/>
              <a:gd name="connsiteY10" fmla="*/ 1994572 h 4934357"/>
              <a:gd name="connsiteX11" fmla="*/ 10350500 w 10439439"/>
              <a:gd name="connsiteY11" fmla="*/ 2781972 h 4934357"/>
              <a:gd name="connsiteX12" fmla="*/ 10439400 w 10439439"/>
              <a:gd name="connsiteY12" fmla="*/ 3759872 h 4934357"/>
              <a:gd name="connsiteX13" fmla="*/ 10337800 w 10439439"/>
              <a:gd name="connsiteY13" fmla="*/ 4559972 h 4934357"/>
              <a:gd name="connsiteX14" fmla="*/ 10350500 w 10439439"/>
              <a:gd name="connsiteY14" fmla="*/ 4864772 h 4934357"/>
              <a:gd name="connsiteX15" fmla="*/ 9093200 w 10439439"/>
              <a:gd name="connsiteY15" fmla="*/ 4915572 h 4934357"/>
              <a:gd name="connsiteX16" fmla="*/ 8267700 w 10439439"/>
              <a:gd name="connsiteY16" fmla="*/ 4801272 h 4934357"/>
              <a:gd name="connsiteX17" fmla="*/ 6273800 w 10439439"/>
              <a:gd name="connsiteY17" fmla="*/ 4915572 h 4934357"/>
              <a:gd name="connsiteX18" fmla="*/ 4343400 w 10439439"/>
              <a:gd name="connsiteY18" fmla="*/ 4839372 h 4934357"/>
              <a:gd name="connsiteX19" fmla="*/ 1879600 w 10439439"/>
              <a:gd name="connsiteY19" fmla="*/ 4877472 h 4934357"/>
              <a:gd name="connsiteX20" fmla="*/ 520700 w 10439439"/>
              <a:gd name="connsiteY20" fmla="*/ 4928272 h 4934357"/>
              <a:gd name="connsiteX21" fmla="*/ 114300 w 10439439"/>
              <a:gd name="connsiteY21" fmla="*/ 4725072 h 4934357"/>
              <a:gd name="connsiteX22" fmla="*/ 12700 w 10439439"/>
              <a:gd name="connsiteY22" fmla="*/ 4242472 h 4934357"/>
              <a:gd name="connsiteX23" fmla="*/ 63500 w 10439439"/>
              <a:gd name="connsiteY23" fmla="*/ 2820072 h 4934357"/>
              <a:gd name="connsiteX24" fmla="*/ 0 w 10439439"/>
              <a:gd name="connsiteY24" fmla="*/ 1804072 h 4934357"/>
              <a:gd name="connsiteX25" fmla="*/ 63500 w 10439439"/>
              <a:gd name="connsiteY25" fmla="*/ 864272 h 4934357"/>
              <a:gd name="connsiteX26" fmla="*/ 165100 w 10439439"/>
              <a:gd name="connsiteY26" fmla="*/ 153072 h 4934357"/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375900 w 10439439"/>
              <a:gd name="connsiteY8" fmla="*/ 1003972 h 4934357"/>
              <a:gd name="connsiteX9" fmla="*/ 10401300 w 10439439"/>
              <a:gd name="connsiteY9" fmla="*/ 1994572 h 4934357"/>
              <a:gd name="connsiteX10" fmla="*/ 10350500 w 10439439"/>
              <a:gd name="connsiteY10" fmla="*/ 2781972 h 4934357"/>
              <a:gd name="connsiteX11" fmla="*/ 10439400 w 10439439"/>
              <a:gd name="connsiteY11" fmla="*/ 3759872 h 4934357"/>
              <a:gd name="connsiteX12" fmla="*/ 10337800 w 10439439"/>
              <a:gd name="connsiteY12" fmla="*/ 4559972 h 4934357"/>
              <a:gd name="connsiteX13" fmla="*/ 10350500 w 10439439"/>
              <a:gd name="connsiteY13" fmla="*/ 4864772 h 4934357"/>
              <a:gd name="connsiteX14" fmla="*/ 9093200 w 10439439"/>
              <a:gd name="connsiteY14" fmla="*/ 4915572 h 4934357"/>
              <a:gd name="connsiteX15" fmla="*/ 8267700 w 10439439"/>
              <a:gd name="connsiteY15" fmla="*/ 4801272 h 4934357"/>
              <a:gd name="connsiteX16" fmla="*/ 6273800 w 10439439"/>
              <a:gd name="connsiteY16" fmla="*/ 4915572 h 4934357"/>
              <a:gd name="connsiteX17" fmla="*/ 4343400 w 10439439"/>
              <a:gd name="connsiteY17" fmla="*/ 4839372 h 4934357"/>
              <a:gd name="connsiteX18" fmla="*/ 1879600 w 10439439"/>
              <a:gd name="connsiteY18" fmla="*/ 4877472 h 4934357"/>
              <a:gd name="connsiteX19" fmla="*/ 520700 w 10439439"/>
              <a:gd name="connsiteY19" fmla="*/ 4928272 h 4934357"/>
              <a:gd name="connsiteX20" fmla="*/ 114300 w 10439439"/>
              <a:gd name="connsiteY20" fmla="*/ 4725072 h 4934357"/>
              <a:gd name="connsiteX21" fmla="*/ 12700 w 10439439"/>
              <a:gd name="connsiteY21" fmla="*/ 4242472 h 4934357"/>
              <a:gd name="connsiteX22" fmla="*/ 63500 w 10439439"/>
              <a:gd name="connsiteY22" fmla="*/ 2820072 h 4934357"/>
              <a:gd name="connsiteX23" fmla="*/ 0 w 10439439"/>
              <a:gd name="connsiteY23" fmla="*/ 1804072 h 4934357"/>
              <a:gd name="connsiteX24" fmla="*/ 63500 w 10439439"/>
              <a:gd name="connsiteY24" fmla="*/ 864272 h 4934357"/>
              <a:gd name="connsiteX25" fmla="*/ 165100 w 10439439"/>
              <a:gd name="connsiteY25" fmla="*/ 153072 h 4934357"/>
              <a:gd name="connsiteX0" fmla="*/ 165100 w 10472164"/>
              <a:gd name="connsiteY0" fmla="*/ 153072 h 4934357"/>
              <a:gd name="connsiteX1" fmla="*/ 711200 w 10472164"/>
              <a:gd name="connsiteY1" fmla="*/ 13372 h 4934357"/>
              <a:gd name="connsiteX2" fmla="*/ 2006600 w 10472164"/>
              <a:gd name="connsiteY2" fmla="*/ 76872 h 4934357"/>
              <a:gd name="connsiteX3" fmla="*/ 4165600 w 10472164"/>
              <a:gd name="connsiteY3" fmla="*/ 672 h 4934357"/>
              <a:gd name="connsiteX4" fmla="*/ 5765800 w 10472164"/>
              <a:gd name="connsiteY4" fmla="*/ 127672 h 4934357"/>
              <a:gd name="connsiteX5" fmla="*/ 7556500 w 10472164"/>
              <a:gd name="connsiteY5" fmla="*/ 672 h 4934357"/>
              <a:gd name="connsiteX6" fmla="*/ 8648700 w 10472164"/>
              <a:gd name="connsiteY6" fmla="*/ 76872 h 4934357"/>
              <a:gd name="connsiteX7" fmla="*/ 10134600 w 10472164"/>
              <a:gd name="connsiteY7" fmla="*/ 64172 h 4934357"/>
              <a:gd name="connsiteX8" fmla="*/ 10375900 w 10472164"/>
              <a:gd name="connsiteY8" fmla="*/ 1003972 h 4934357"/>
              <a:gd name="connsiteX9" fmla="*/ 10401300 w 10472164"/>
              <a:gd name="connsiteY9" fmla="*/ 1994572 h 4934357"/>
              <a:gd name="connsiteX10" fmla="*/ 10350500 w 10472164"/>
              <a:gd name="connsiteY10" fmla="*/ 2781972 h 4934357"/>
              <a:gd name="connsiteX11" fmla="*/ 10439400 w 10472164"/>
              <a:gd name="connsiteY11" fmla="*/ 3759872 h 4934357"/>
              <a:gd name="connsiteX12" fmla="*/ 10337800 w 10472164"/>
              <a:gd name="connsiteY12" fmla="*/ 4559972 h 4934357"/>
              <a:gd name="connsiteX13" fmla="*/ 9093200 w 10472164"/>
              <a:gd name="connsiteY13" fmla="*/ 4915572 h 4934357"/>
              <a:gd name="connsiteX14" fmla="*/ 8267700 w 10472164"/>
              <a:gd name="connsiteY14" fmla="*/ 4801272 h 4934357"/>
              <a:gd name="connsiteX15" fmla="*/ 6273800 w 10472164"/>
              <a:gd name="connsiteY15" fmla="*/ 4915572 h 4934357"/>
              <a:gd name="connsiteX16" fmla="*/ 4343400 w 10472164"/>
              <a:gd name="connsiteY16" fmla="*/ 4839372 h 4934357"/>
              <a:gd name="connsiteX17" fmla="*/ 1879600 w 10472164"/>
              <a:gd name="connsiteY17" fmla="*/ 4877472 h 4934357"/>
              <a:gd name="connsiteX18" fmla="*/ 520700 w 10472164"/>
              <a:gd name="connsiteY18" fmla="*/ 4928272 h 4934357"/>
              <a:gd name="connsiteX19" fmla="*/ 114300 w 10472164"/>
              <a:gd name="connsiteY19" fmla="*/ 4725072 h 4934357"/>
              <a:gd name="connsiteX20" fmla="*/ 12700 w 10472164"/>
              <a:gd name="connsiteY20" fmla="*/ 4242472 h 4934357"/>
              <a:gd name="connsiteX21" fmla="*/ 63500 w 10472164"/>
              <a:gd name="connsiteY21" fmla="*/ 2820072 h 4934357"/>
              <a:gd name="connsiteX22" fmla="*/ 0 w 10472164"/>
              <a:gd name="connsiteY22" fmla="*/ 1804072 h 4934357"/>
              <a:gd name="connsiteX23" fmla="*/ 63500 w 10472164"/>
              <a:gd name="connsiteY23" fmla="*/ 864272 h 4934357"/>
              <a:gd name="connsiteX24" fmla="*/ 165100 w 10472164"/>
              <a:gd name="connsiteY24" fmla="*/ 153072 h 4934357"/>
              <a:gd name="connsiteX0" fmla="*/ 165100 w 10441336"/>
              <a:gd name="connsiteY0" fmla="*/ 153072 h 4934357"/>
              <a:gd name="connsiteX1" fmla="*/ 711200 w 10441336"/>
              <a:gd name="connsiteY1" fmla="*/ 13372 h 4934357"/>
              <a:gd name="connsiteX2" fmla="*/ 2006600 w 10441336"/>
              <a:gd name="connsiteY2" fmla="*/ 76872 h 4934357"/>
              <a:gd name="connsiteX3" fmla="*/ 4165600 w 10441336"/>
              <a:gd name="connsiteY3" fmla="*/ 672 h 4934357"/>
              <a:gd name="connsiteX4" fmla="*/ 5765800 w 10441336"/>
              <a:gd name="connsiteY4" fmla="*/ 127672 h 4934357"/>
              <a:gd name="connsiteX5" fmla="*/ 7556500 w 10441336"/>
              <a:gd name="connsiteY5" fmla="*/ 672 h 4934357"/>
              <a:gd name="connsiteX6" fmla="*/ 8648700 w 10441336"/>
              <a:gd name="connsiteY6" fmla="*/ 76872 h 4934357"/>
              <a:gd name="connsiteX7" fmla="*/ 10134600 w 10441336"/>
              <a:gd name="connsiteY7" fmla="*/ 64172 h 4934357"/>
              <a:gd name="connsiteX8" fmla="*/ 10375900 w 10441336"/>
              <a:gd name="connsiteY8" fmla="*/ 1003972 h 4934357"/>
              <a:gd name="connsiteX9" fmla="*/ 10401300 w 10441336"/>
              <a:gd name="connsiteY9" fmla="*/ 1994572 h 4934357"/>
              <a:gd name="connsiteX10" fmla="*/ 10350500 w 10441336"/>
              <a:gd name="connsiteY10" fmla="*/ 2781972 h 4934357"/>
              <a:gd name="connsiteX11" fmla="*/ 10439400 w 10441336"/>
              <a:gd name="connsiteY11" fmla="*/ 3759872 h 4934357"/>
              <a:gd name="connsiteX12" fmla="*/ 10248900 w 10441336"/>
              <a:gd name="connsiteY12" fmla="*/ 4737772 h 4934357"/>
              <a:gd name="connsiteX13" fmla="*/ 9093200 w 10441336"/>
              <a:gd name="connsiteY13" fmla="*/ 4915572 h 4934357"/>
              <a:gd name="connsiteX14" fmla="*/ 8267700 w 10441336"/>
              <a:gd name="connsiteY14" fmla="*/ 4801272 h 4934357"/>
              <a:gd name="connsiteX15" fmla="*/ 6273800 w 10441336"/>
              <a:gd name="connsiteY15" fmla="*/ 4915572 h 4934357"/>
              <a:gd name="connsiteX16" fmla="*/ 4343400 w 10441336"/>
              <a:gd name="connsiteY16" fmla="*/ 4839372 h 4934357"/>
              <a:gd name="connsiteX17" fmla="*/ 1879600 w 10441336"/>
              <a:gd name="connsiteY17" fmla="*/ 4877472 h 4934357"/>
              <a:gd name="connsiteX18" fmla="*/ 520700 w 10441336"/>
              <a:gd name="connsiteY18" fmla="*/ 4928272 h 4934357"/>
              <a:gd name="connsiteX19" fmla="*/ 114300 w 10441336"/>
              <a:gd name="connsiteY19" fmla="*/ 4725072 h 4934357"/>
              <a:gd name="connsiteX20" fmla="*/ 12700 w 10441336"/>
              <a:gd name="connsiteY20" fmla="*/ 4242472 h 4934357"/>
              <a:gd name="connsiteX21" fmla="*/ 63500 w 10441336"/>
              <a:gd name="connsiteY21" fmla="*/ 2820072 h 4934357"/>
              <a:gd name="connsiteX22" fmla="*/ 0 w 10441336"/>
              <a:gd name="connsiteY22" fmla="*/ 1804072 h 4934357"/>
              <a:gd name="connsiteX23" fmla="*/ 63500 w 10441336"/>
              <a:gd name="connsiteY23" fmla="*/ 864272 h 4934357"/>
              <a:gd name="connsiteX24" fmla="*/ 165100 w 10441336"/>
              <a:gd name="connsiteY24" fmla="*/ 153072 h 49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441336" h="4934357">
                <a:moveTo>
                  <a:pt x="165100" y="153072"/>
                </a:moveTo>
                <a:cubicBezTo>
                  <a:pt x="273050" y="11255"/>
                  <a:pt x="404283" y="26072"/>
                  <a:pt x="711200" y="13372"/>
                </a:cubicBezTo>
                <a:cubicBezTo>
                  <a:pt x="1018117" y="672"/>
                  <a:pt x="1430867" y="78989"/>
                  <a:pt x="2006600" y="76872"/>
                </a:cubicBezTo>
                <a:cubicBezTo>
                  <a:pt x="2582333" y="74755"/>
                  <a:pt x="3539067" y="-7795"/>
                  <a:pt x="4165600" y="672"/>
                </a:cubicBezTo>
                <a:cubicBezTo>
                  <a:pt x="4792133" y="9139"/>
                  <a:pt x="5200650" y="127672"/>
                  <a:pt x="5765800" y="127672"/>
                </a:cubicBezTo>
                <a:cubicBezTo>
                  <a:pt x="6330950" y="127672"/>
                  <a:pt x="7076017" y="9139"/>
                  <a:pt x="7556500" y="672"/>
                </a:cubicBezTo>
                <a:cubicBezTo>
                  <a:pt x="8036983" y="-7795"/>
                  <a:pt x="8219017" y="66289"/>
                  <a:pt x="8648700" y="76872"/>
                </a:cubicBezTo>
                <a:cubicBezTo>
                  <a:pt x="9078383" y="87455"/>
                  <a:pt x="9846733" y="-90345"/>
                  <a:pt x="10134600" y="64172"/>
                </a:cubicBezTo>
                <a:cubicBezTo>
                  <a:pt x="10422467" y="218689"/>
                  <a:pt x="10331450" y="682239"/>
                  <a:pt x="10375900" y="1003972"/>
                </a:cubicBezTo>
                <a:cubicBezTo>
                  <a:pt x="10420350" y="1325705"/>
                  <a:pt x="10405533" y="1698239"/>
                  <a:pt x="10401300" y="1994572"/>
                </a:cubicBezTo>
                <a:cubicBezTo>
                  <a:pt x="10397067" y="2290905"/>
                  <a:pt x="10344150" y="2487755"/>
                  <a:pt x="10350500" y="2781972"/>
                </a:cubicBezTo>
                <a:cubicBezTo>
                  <a:pt x="10356850" y="3076189"/>
                  <a:pt x="10456333" y="3433905"/>
                  <a:pt x="10439400" y="3759872"/>
                </a:cubicBezTo>
                <a:cubicBezTo>
                  <a:pt x="10422467" y="4085839"/>
                  <a:pt x="10473267" y="4545155"/>
                  <a:pt x="10248900" y="4737772"/>
                </a:cubicBezTo>
                <a:cubicBezTo>
                  <a:pt x="10024533" y="4930389"/>
                  <a:pt x="9423400" y="4904989"/>
                  <a:pt x="9093200" y="4915572"/>
                </a:cubicBezTo>
                <a:cubicBezTo>
                  <a:pt x="8763000" y="4926155"/>
                  <a:pt x="8737600" y="4801272"/>
                  <a:pt x="8267700" y="4801272"/>
                </a:cubicBezTo>
                <a:cubicBezTo>
                  <a:pt x="7797800" y="4801272"/>
                  <a:pt x="6927850" y="4909222"/>
                  <a:pt x="6273800" y="4915572"/>
                </a:cubicBezTo>
                <a:cubicBezTo>
                  <a:pt x="5619750" y="4921922"/>
                  <a:pt x="4343400" y="4839372"/>
                  <a:pt x="4343400" y="4839372"/>
                </a:cubicBezTo>
                <a:lnTo>
                  <a:pt x="1879600" y="4877472"/>
                </a:lnTo>
                <a:cubicBezTo>
                  <a:pt x="1242484" y="4892289"/>
                  <a:pt x="814917" y="4953672"/>
                  <a:pt x="520700" y="4928272"/>
                </a:cubicBezTo>
                <a:cubicBezTo>
                  <a:pt x="226483" y="4902872"/>
                  <a:pt x="198967" y="4839372"/>
                  <a:pt x="114300" y="4725072"/>
                </a:cubicBezTo>
                <a:cubicBezTo>
                  <a:pt x="29633" y="4610772"/>
                  <a:pt x="21167" y="4559972"/>
                  <a:pt x="12700" y="4242472"/>
                </a:cubicBezTo>
                <a:cubicBezTo>
                  <a:pt x="4233" y="3924972"/>
                  <a:pt x="65617" y="3226472"/>
                  <a:pt x="63500" y="2820072"/>
                </a:cubicBezTo>
                <a:cubicBezTo>
                  <a:pt x="61383" y="2413672"/>
                  <a:pt x="0" y="2130039"/>
                  <a:pt x="0" y="1804072"/>
                </a:cubicBezTo>
                <a:cubicBezTo>
                  <a:pt x="0" y="1478105"/>
                  <a:pt x="40217" y="1137322"/>
                  <a:pt x="63500" y="864272"/>
                </a:cubicBezTo>
                <a:cubicBezTo>
                  <a:pt x="86783" y="591222"/>
                  <a:pt x="57150" y="294889"/>
                  <a:pt x="165100" y="153072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A636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panose="00000500000000000000" pitchFamily="2" charset="-122"/>
              <a:ea typeface="inpin heiti" panose="00000500000000000000" pitchFamily="2" charset="-122"/>
              <a:cs typeface="+mn-cs"/>
              <a:sym typeface="inpin heiti" panose="00000500000000000000" pitchFamily="2" charset="-122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66BEC06-48EB-4CAF-8EF8-578896CD2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3985" y="1531701"/>
            <a:ext cx="5325581" cy="556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600984-8C1C-4064-BAC9-0D8D202C6FF6}"/>
              </a:ext>
            </a:extLst>
          </p:cNvPr>
          <p:cNvSpPr txBox="1"/>
          <p:nvPr/>
        </p:nvSpPr>
        <p:spPr>
          <a:xfrm>
            <a:off x="3851675" y="693008"/>
            <a:ext cx="794558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/>
              <a:t>	</a:t>
            </a:r>
            <a:r>
              <a:rPr lang="en-US" sz="4400" i="1" u="sng" dirty="0" err="1">
                <a:solidFill>
                  <a:srgbClr val="FF0000"/>
                </a:solidFill>
              </a:rPr>
              <a:t>Ghi</a:t>
            </a:r>
            <a:r>
              <a:rPr lang="en-US" sz="4400" i="1" u="sng" dirty="0">
                <a:solidFill>
                  <a:srgbClr val="FF0000"/>
                </a:solidFill>
              </a:rPr>
              <a:t> </a:t>
            </a:r>
            <a:r>
              <a:rPr lang="en-US" sz="4400" i="1" u="sng" dirty="0" err="1">
                <a:solidFill>
                  <a:srgbClr val="FF0000"/>
                </a:solidFill>
              </a:rPr>
              <a:t>nhớ</a:t>
            </a:r>
            <a:r>
              <a:rPr lang="en-US" sz="4400" i="1" u="sng" dirty="0">
                <a:solidFill>
                  <a:srgbClr val="FF0000"/>
                </a:solidFill>
              </a:rPr>
              <a:t>:  </a:t>
            </a:r>
            <a:r>
              <a:rPr lang="en-US" sz="4400" dirty="0" err="1"/>
              <a:t>Để</a:t>
            </a:r>
            <a:r>
              <a:rPr lang="en-US" sz="4400" dirty="0"/>
              <a:t> </a:t>
            </a:r>
            <a:r>
              <a:rPr lang="en-US" sz="4400" dirty="0" err="1"/>
              <a:t>bảo</a:t>
            </a:r>
            <a:r>
              <a:rPr lang="en-US" sz="4400" dirty="0"/>
              <a:t> </a:t>
            </a:r>
            <a:r>
              <a:rPr lang="en-US" sz="4400" dirty="0" err="1"/>
              <a:t>vệ</a:t>
            </a:r>
            <a:r>
              <a:rPr lang="en-US" sz="4400" dirty="0"/>
              <a:t> </a:t>
            </a:r>
            <a:r>
              <a:rPr lang="en-US" sz="4400" dirty="0" err="1"/>
              <a:t>cơ</a:t>
            </a:r>
            <a:r>
              <a:rPr lang="en-US" sz="4400" dirty="0"/>
              <a:t> </a:t>
            </a:r>
            <a:r>
              <a:rPr lang="en-US" sz="4400" dirty="0" err="1"/>
              <a:t>quan</a:t>
            </a:r>
            <a:r>
              <a:rPr lang="en-US" sz="4400" dirty="0"/>
              <a:t> </a:t>
            </a:r>
            <a:r>
              <a:rPr lang="en-US" sz="4400" dirty="0" err="1"/>
              <a:t>tuần</a:t>
            </a:r>
            <a:r>
              <a:rPr lang="en-US" sz="4400" dirty="0"/>
              <a:t> </a:t>
            </a:r>
            <a:r>
              <a:rPr lang="en-US" sz="4400" dirty="0" err="1"/>
              <a:t>hoàn</a:t>
            </a:r>
            <a:r>
              <a:rPr lang="en-US" sz="4400" dirty="0"/>
              <a:t>, </a:t>
            </a:r>
            <a:r>
              <a:rPr lang="en-US" sz="4400" dirty="0" err="1"/>
              <a:t>bảo</a:t>
            </a:r>
            <a:r>
              <a:rPr lang="en-US" sz="4400" dirty="0"/>
              <a:t> </a:t>
            </a:r>
            <a:r>
              <a:rPr lang="en-US" sz="4400" dirty="0" err="1"/>
              <a:t>vệ</a:t>
            </a:r>
            <a:r>
              <a:rPr lang="en-US" sz="4400" dirty="0"/>
              <a:t> </a:t>
            </a:r>
            <a:r>
              <a:rPr lang="en-US" sz="4400" dirty="0" err="1"/>
              <a:t>tim</a:t>
            </a:r>
            <a:r>
              <a:rPr lang="en-US" sz="4400" dirty="0"/>
              <a:t> </a:t>
            </a:r>
            <a:r>
              <a:rPr lang="en-US" sz="4400" dirty="0" err="1"/>
              <a:t>mạch</a:t>
            </a:r>
            <a:r>
              <a:rPr lang="en-US" sz="4400" dirty="0"/>
              <a:t>, </a:t>
            </a:r>
            <a:r>
              <a:rPr lang="en-US" sz="4400" dirty="0" err="1"/>
              <a:t>chúng</a:t>
            </a:r>
            <a:r>
              <a:rPr lang="en-US" sz="4400" dirty="0"/>
              <a:t> ta </a:t>
            </a:r>
            <a:r>
              <a:rPr lang="en-US" sz="4400" b="1" dirty="0" err="1"/>
              <a:t>cần</a:t>
            </a:r>
            <a:r>
              <a:rPr lang="en-US" sz="4400" dirty="0"/>
              <a:t> </a:t>
            </a:r>
            <a:r>
              <a:rPr lang="en-US" sz="4400" dirty="0" err="1"/>
              <a:t>ăn</a:t>
            </a:r>
            <a:r>
              <a:rPr lang="en-US" sz="4400" dirty="0"/>
              <a:t> </a:t>
            </a:r>
            <a:r>
              <a:rPr lang="en-US" sz="4400" dirty="0" err="1"/>
              <a:t>trái</a:t>
            </a:r>
            <a:r>
              <a:rPr lang="en-US" sz="4400" dirty="0"/>
              <a:t> </a:t>
            </a:r>
            <a:r>
              <a:rPr lang="en-US" sz="4400" dirty="0" err="1"/>
              <a:t>cây</a:t>
            </a:r>
            <a:r>
              <a:rPr lang="en-US" sz="4400" dirty="0"/>
              <a:t>, </a:t>
            </a:r>
            <a:r>
              <a:rPr lang="en-US" sz="4400" dirty="0" err="1"/>
              <a:t>rau</a:t>
            </a:r>
            <a:r>
              <a:rPr lang="en-US" sz="4400" dirty="0"/>
              <a:t> </a:t>
            </a:r>
            <a:r>
              <a:rPr lang="en-US" sz="4400" dirty="0" err="1"/>
              <a:t>quả</a:t>
            </a:r>
            <a:r>
              <a:rPr lang="en-US" sz="4400" dirty="0"/>
              <a:t>, </a:t>
            </a:r>
            <a:r>
              <a:rPr lang="en-US" sz="4400" dirty="0" err="1"/>
              <a:t>các</a:t>
            </a:r>
            <a:r>
              <a:rPr lang="en-US" sz="4400" dirty="0"/>
              <a:t> </a:t>
            </a:r>
            <a:r>
              <a:rPr lang="en-US" sz="4400" dirty="0" err="1"/>
              <a:t>sản</a:t>
            </a:r>
            <a:r>
              <a:rPr lang="en-US" sz="4400" dirty="0"/>
              <a:t> </a:t>
            </a:r>
            <a:r>
              <a:rPr lang="en-US" sz="4400" dirty="0" err="1"/>
              <a:t>phẩm</a:t>
            </a:r>
            <a:r>
              <a:rPr lang="en-US" sz="4400" dirty="0"/>
              <a:t> </a:t>
            </a:r>
            <a:r>
              <a:rPr lang="en-US" sz="4400" dirty="0" err="1"/>
              <a:t>từ</a:t>
            </a:r>
            <a:r>
              <a:rPr lang="en-US" sz="4400" dirty="0"/>
              <a:t> </a:t>
            </a:r>
            <a:r>
              <a:rPr lang="en-US" sz="4400" dirty="0" err="1"/>
              <a:t>sữa</a:t>
            </a:r>
            <a:r>
              <a:rPr lang="en-US" sz="4400" dirty="0"/>
              <a:t>, </a:t>
            </a:r>
            <a:r>
              <a:rPr lang="en-US" sz="4400" dirty="0" err="1"/>
              <a:t>ngũ</a:t>
            </a:r>
            <a:r>
              <a:rPr lang="en-US" sz="4400" dirty="0"/>
              <a:t> </a:t>
            </a:r>
            <a:r>
              <a:rPr lang="en-US" sz="4400" dirty="0" err="1"/>
              <a:t>cốc</a:t>
            </a:r>
            <a:r>
              <a:rPr lang="en-US" sz="4400" dirty="0"/>
              <a:t> </a:t>
            </a:r>
            <a:r>
              <a:rPr lang="en-US" sz="4400" dirty="0" err="1"/>
              <a:t>nguyên</a:t>
            </a:r>
            <a:r>
              <a:rPr lang="en-US" sz="4400" dirty="0"/>
              <a:t> </a:t>
            </a:r>
            <a:r>
              <a:rPr lang="en-US" sz="4400" dirty="0" err="1"/>
              <a:t>hạt</a:t>
            </a:r>
            <a:r>
              <a:rPr lang="en-US" sz="4400" dirty="0"/>
              <a:t>,…..</a:t>
            </a:r>
          </a:p>
          <a:p>
            <a:pPr algn="just"/>
            <a:r>
              <a:rPr lang="en-US" sz="4400" dirty="0" err="1"/>
              <a:t>Đồng</a:t>
            </a:r>
            <a:r>
              <a:rPr lang="en-US" sz="4400" dirty="0"/>
              <a:t> </a:t>
            </a:r>
            <a:r>
              <a:rPr lang="en-US" sz="4400" dirty="0" err="1"/>
              <a:t>thời</a:t>
            </a:r>
            <a:r>
              <a:rPr lang="en-US" sz="4400" dirty="0"/>
              <a:t>, </a:t>
            </a:r>
            <a:r>
              <a:rPr lang="en-US" sz="4400" b="1" dirty="0" err="1"/>
              <a:t>tránh</a:t>
            </a:r>
            <a:r>
              <a:rPr lang="en-US" sz="4400" dirty="0"/>
              <a:t> </a:t>
            </a:r>
            <a:r>
              <a:rPr lang="en-US" sz="4400" dirty="0" err="1"/>
              <a:t>uống</a:t>
            </a:r>
            <a:r>
              <a:rPr lang="en-US" sz="4400" dirty="0"/>
              <a:t> </a:t>
            </a:r>
            <a:r>
              <a:rPr lang="en-US" sz="4400" dirty="0" err="1"/>
              <a:t>và</a:t>
            </a:r>
            <a:r>
              <a:rPr lang="en-US" sz="4400" dirty="0"/>
              <a:t> </a:t>
            </a:r>
            <a:r>
              <a:rPr lang="en-US" sz="4400" dirty="0" err="1"/>
              <a:t>tránh</a:t>
            </a:r>
            <a:r>
              <a:rPr lang="en-US" sz="4400" dirty="0"/>
              <a:t> </a:t>
            </a:r>
            <a:r>
              <a:rPr lang="en-US" sz="4400" dirty="0" err="1"/>
              <a:t>dùng</a:t>
            </a:r>
            <a:r>
              <a:rPr lang="en-US" sz="4400" dirty="0"/>
              <a:t> </a:t>
            </a:r>
            <a:r>
              <a:rPr lang="en-US" sz="4400" dirty="0" err="1"/>
              <a:t>các</a:t>
            </a:r>
            <a:r>
              <a:rPr lang="en-US" sz="4400" dirty="0"/>
              <a:t> </a:t>
            </a:r>
            <a:r>
              <a:rPr lang="en-US" sz="4400" dirty="0" err="1"/>
              <a:t>những</a:t>
            </a:r>
            <a:r>
              <a:rPr lang="en-US" sz="4400" dirty="0"/>
              <a:t> </a:t>
            </a:r>
            <a:r>
              <a:rPr lang="en-US" sz="4400" dirty="0" err="1"/>
              <a:t>thức</a:t>
            </a:r>
            <a:r>
              <a:rPr lang="en-US" sz="4400" dirty="0"/>
              <a:t> </a:t>
            </a:r>
            <a:r>
              <a:rPr lang="en-US" sz="4400" dirty="0" err="1"/>
              <a:t>ăn</a:t>
            </a:r>
            <a:r>
              <a:rPr lang="en-US" sz="4400" dirty="0"/>
              <a:t> </a:t>
            </a:r>
            <a:r>
              <a:rPr lang="en-US" sz="4400" dirty="0" err="1"/>
              <a:t>chiên</a:t>
            </a:r>
            <a:r>
              <a:rPr lang="en-US" sz="4400" dirty="0"/>
              <a:t> </a:t>
            </a:r>
            <a:r>
              <a:rPr lang="en-US" sz="4400" dirty="0" err="1"/>
              <a:t>rán</a:t>
            </a:r>
            <a:r>
              <a:rPr lang="en-US" sz="4400" dirty="0"/>
              <a:t> </a:t>
            </a:r>
            <a:r>
              <a:rPr lang="en-US" sz="4400" dirty="0" err="1"/>
              <a:t>nhiều</a:t>
            </a:r>
            <a:r>
              <a:rPr lang="en-US" sz="4400" dirty="0"/>
              <a:t> </a:t>
            </a:r>
            <a:r>
              <a:rPr lang="en-US" sz="4400" dirty="0" err="1"/>
              <a:t>dầu</a:t>
            </a:r>
            <a:r>
              <a:rPr lang="en-US" sz="4400" dirty="0"/>
              <a:t> </a:t>
            </a:r>
            <a:r>
              <a:rPr lang="en-US" sz="4400" dirty="0" err="1"/>
              <a:t>mỡ</a:t>
            </a:r>
            <a:r>
              <a:rPr lang="en-US" sz="4400" dirty="0"/>
              <a:t>, </a:t>
            </a:r>
            <a:r>
              <a:rPr lang="en-US" sz="4400" dirty="0" err="1"/>
              <a:t>rượu</a:t>
            </a:r>
            <a:r>
              <a:rPr lang="en-US" sz="4400" dirty="0"/>
              <a:t>, </a:t>
            </a:r>
            <a:r>
              <a:rPr lang="en-US" sz="4400" dirty="0" err="1"/>
              <a:t>cà</a:t>
            </a:r>
            <a:r>
              <a:rPr lang="en-US" sz="4400" dirty="0"/>
              <a:t> </a:t>
            </a:r>
            <a:r>
              <a:rPr lang="en-US" sz="4400" dirty="0" err="1"/>
              <a:t>phê</a:t>
            </a:r>
            <a:r>
              <a:rPr lang="en-US" sz="4400" dirty="0"/>
              <a:t>, </a:t>
            </a:r>
            <a:r>
              <a:rPr lang="en-US" sz="4400" dirty="0" err="1"/>
              <a:t>các</a:t>
            </a:r>
            <a:r>
              <a:rPr lang="en-US" sz="4400" dirty="0"/>
              <a:t> </a:t>
            </a:r>
            <a:r>
              <a:rPr lang="en-US" sz="4400" dirty="0" err="1"/>
              <a:t>loại</a:t>
            </a:r>
            <a:r>
              <a:rPr lang="en-US" sz="4400" dirty="0"/>
              <a:t> </a:t>
            </a:r>
            <a:r>
              <a:rPr lang="en-US" sz="4400" dirty="0" err="1"/>
              <a:t>nước</a:t>
            </a:r>
            <a:r>
              <a:rPr lang="en-US" sz="4400" dirty="0"/>
              <a:t> </a:t>
            </a:r>
            <a:r>
              <a:rPr lang="en-US" sz="4400" dirty="0" err="1"/>
              <a:t>có</a:t>
            </a:r>
            <a:r>
              <a:rPr lang="en-US" sz="4400" dirty="0"/>
              <a:t> ga,…….</a:t>
            </a:r>
            <a:endParaRPr lang="en-US" sz="80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2">
            <a:extLst>
              <a:ext uri="{FF2B5EF4-FFF2-40B4-BE49-F238E27FC236}">
                <a16:creationId xmlns:a16="http://schemas.microsoft.com/office/drawing/2014/main" id="{DB8B05C3-6729-4713-8CB5-92EF3763B4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952" t="73571"/>
          <a:stretch/>
        </p:blipFill>
        <p:spPr>
          <a:xfrm>
            <a:off x="9757172" y="5894027"/>
            <a:ext cx="2322286" cy="16110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F094FE5-C980-4F60-908C-F2C37E4C5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5976430"/>
              </p:ext>
            </p:extLst>
          </p:nvPr>
        </p:nvGraphicFramePr>
        <p:xfrm>
          <a:off x="904019" y="2612004"/>
          <a:ext cx="10963422" cy="1718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C96F185-09EA-4B4F-8604-6790F3CBCC30}"/>
              </a:ext>
            </a:extLst>
          </p:cNvPr>
          <p:cNvSpPr txBox="1"/>
          <p:nvPr/>
        </p:nvSpPr>
        <p:spPr>
          <a:xfrm>
            <a:off x="2387465" y="2612004"/>
            <a:ext cx="85308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1DACA-AAC9-40CD-90D1-62BDEC68F1DD}"/>
              </a:ext>
            </a:extLst>
          </p:cNvPr>
          <p:cNvSpPr txBox="1"/>
          <p:nvPr/>
        </p:nvSpPr>
        <p:spPr>
          <a:xfrm>
            <a:off x="904018" y="1886188"/>
            <a:ext cx="42525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 HOẠT ĐỘNG 2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vi-VN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AA3593-739C-4FC1-9249-E53482DC5EB0}"/>
              </a:ext>
            </a:extLst>
          </p:cNvPr>
          <p:cNvSpPr txBox="1"/>
          <p:nvPr/>
        </p:nvSpPr>
        <p:spPr>
          <a:xfrm>
            <a:off x="2188988" y="734862"/>
            <a:ext cx="83934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kumimoji="0" lang="en-US" sz="3200" b="1" i="0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kumimoji="0" lang="en-US" sz="3200" b="1" i="0" u="none" strike="noStrike" kern="120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normalizeH="0" noProof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kumimoji="0" lang="en-US" sz="3200" b="1" i="0" u="none" strike="noStrike" kern="1200" normalizeH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21: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sóc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endParaRPr kumimoji="0" lang="en-US" sz="3200" b="1" i="0" u="none" strike="noStrike" kern="1200" normalizeH="0" baseline="0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0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D2E4F21-E526-4509-AB6A-0A8C33D0430D}"/>
              </a:ext>
            </a:extLst>
          </p:cNvPr>
          <p:cNvSpPr txBox="1"/>
          <p:nvPr/>
        </p:nvSpPr>
        <p:spPr>
          <a:xfrm>
            <a:off x="215393" y="81623"/>
            <a:ext cx="1176121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Quan sát các hình dưới đây và trả lời câu hỏi: Việc nào cần làm, việc nào cần tránh để bảo vệ cơ quan tuần hoàn?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3237034-9B29-4F8F-9D62-3133B37BD02C}"/>
              </a:ext>
            </a:extLst>
          </p:cNvPr>
          <p:cNvCxnSpPr>
            <a:cxnSpLocks/>
          </p:cNvCxnSpPr>
          <p:nvPr/>
        </p:nvCxnSpPr>
        <p:spPr>
          <a:xfrm>
            <a:off x="8841009" y="574065"/>
            <a:ext cx="289754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A6FCEE-63FC-47D5-94D9-366C0F5533A5}"/>
              </a:ext>
            </a:extLst>
          </p:cNvPr>
          <p:cNvCxnSpPr>
            <a:cxnSpLocks/>
          </p:cNvCxnSpPr>
          <p:nvPr/>
        </p:nvCxnSpPr>
        <p:spPr>
          <a:xfrm flipV="1">
            <a:off x="215393" y="1066508"/>
            <a:ext cx="3067453" cy="1499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D2B8D6-116E-46BA-8841-93177F4E4186}"/>
              </a:ext>
            </a:extLst>
          </p:cNvPr>
          <p:cNvCxnSpPr>
            <a:cxnSpLocks/>
          </p:cNvCxnSpPr>
          <p:nvPr/>
        </p:nvCxnSpPr>
        <p:spPr>
          <a:xfrm flipV="1">
            <a:off x="4108897" y="1066508"/>
            <a:ext cx="4195654" cy="369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02FC9B7D-8B40-4B66-B323-1E2F34DA5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7054"/>
            <a:ext cx="3477718" cy="17060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890B6C-24B4-4145-B537-24248A059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036" y="1122254"/>
            <a:ext cx="5262563" cy="17708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DB064E-E3A9-4D8B-AFFE-1E3CC823B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40636"/>
            <a:ext cx="5834011" cy="19714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CC9B57-264A-4982-8437-E060C8444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7220" y="2810193"/>
            <a:ext cx="5664873" cy="20018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19E868-DDEF-4C08-8E90-398673123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9063" y="714388"/>
            <a:ext cx="2603030" cy="244792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5C018B7-5BBD-488C-B306-6273D3D0AE3C}"/>
              </a:ext>
            </a:extLst>
          </p:cNvPr>
          <p:cNvGrpSpPr>
            <a:grpSpLocks/>
          </p:cNvGrpSpPr>
          <p:nvPr/>
        </p:nvGrpSpPr>
        <p:grpSpPr bwMode="auto">
          <a:xfrm>
            <a:off x="35411" y="4812073"/>
            <a:ext cx="11703146" cy="1964303"/>
            <a:chOff x="239068" y="95570"/>
            <a:chExt cx="11702087" cy="2789841"/>
          </a:xfrm>
        </p:grpSpPr>
        <p:sp>
          <p:nvSpPr>
            <p:cNvPr id="21" name="Rectangle: Rounded Corners 28">
              <a:extLst>
                <a:ext uri="{FF2B5EF4-FFF2-40B4-BE49-F238E27FC236}">
                  <a16:creationId xmlns:a16="http://schemas.microsoft.com/office/drawing/2014/main" id="{4FC0AC42-F20A-4695-BEAF-39DF759C3B09}"/>
                </a:ext>
              </a:extLst>
            </p:cNvPr>
            <p:cNvSpPr/>
            <p:nvPr/>
          </p:nvSpPr>
          <p:spPr>
            <a:xfrm>
              <a:off x="805850" y="95570"/>
              <a:ext cx="11135305" cy="2789841"/>
            </a:xfrm>
            <a:custGeom>
              <a:avLst/>
              <a:gdLst>
                <a:gd name="connsiteX0" fmla="*/ 0 w 11357772"/>
                <a:gd name="connsiteY0" fmla="*/ 402645 h 2415822"/>
                <a:gd name="connsiteX1" fmla="*/ 402645 w 11357772"/>
                <a:gd name="connsiteY1" fmla="*/ 0 h 2415822"/>
                <a:gd name="connsiteX2" fmla="*/ 10955127 w 11357772"/>
                <a:gd name="connsiteY2" fmla="*/ 0 h 2415822"/>
                <a:gd name="connsiteX3" fmla="*/ 11357772 w 11357772"/>
                <a:gd name="connsiteY3" fmla="*/ 402645 h 2415822"/>
                <a:gd name="connsiteX4" fmla="*/ 11357772 w 11357772"/>
                <a:gd name="connsiteY4" fmla="*/ 2013177 h 2415822"/>
                <a:gd name="connsiteX5" fmla="*/ 10955127 w 11357772"/>
                <a:gd name="connsiteY5" fmla="*/ 2415822 h 2415822"/>
                <a:gd name="connsiteX6" fmla="*/ 402645 w 11357772"/>
                <a:gd name="connsiteY6" fmla="*/ 2415822 h 2415822"/>
                <a:gd name="connsiteX7" fmla="*/ 0 w 11357772"/>
                <a:gd name="connsiteY7" fmla="*/ 2013177 h 2415822"/>
                <a:gd name="connsiteX8" fmla="*/ 0 w 11357772"/>
                <a:gd name="connsiteY8" fmla="*/ 402645 h 241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57772" h="2415822" fill="none" extrusionOk="0">
                  <a:moveTo>
                    <a:pt x="0" y="402645"/>
                  </a:moveTo>
                  <a:cubicBezTo>
                    <a:pt x="932" y="205505"/>
                    <a:pt x="202821" y="37847"/>
                    <a:pt x="402645" y="0"/>
                  </a:cubicBezTo>
                  <a:cubicBezTo>
                    <a:pt x="2331059" y="72427"/>
                    <a:pt x="9247997" y="61419"/>
                    <a:pt x="10955127" y="0"/>
                  </a:cubicBezTo>
                  <a:cubicBezTo>
                    <a:pt x="11174034" y="-23872"/>
                    <a:pt x="11323723" y="169971"/>
                    <a:pt x="11357772" y="402645"/>
                  </a:cubicBezTo>
                  <a:cubicBezTo>
                    <a:pt x="11383058" y="586196"/>
                    <a:pt x="11304305" y="1330971"/>
                    <a:pt x="11357772" y="2013177"/>
                  </a:cubicBezTo>
                  <a:cubicBezTo>
                    <a:pt x="11365962" y="2193987"/>
                    <a:pt x="11157369" y="2393253"/>
                    <a:pt x="10955127" y="2415822"/>
                  </a:cubicBezTo>
                  <a:cubicBezTo>
                    <a:pt x="8142051" y="2445649"/>
                    <a:pt x="1917556" y="2336516"/>
                    <a:pt x="402645" y="2415822"/>
                  </a:cubicBezTo>
                  <a:cubicBezTo>
                    <a:pt x="202636" y="2413294"/>
                    <a:pt x="-30879" y="2241658"/>
                    <a:pt x="0" y="2013177"/>
                  </a:cubicBezTo>
                  <a:cubicBezTo>
                    <a:pt x="-97461" y="1805208"/>
                    <a:pt x="-13844" y="575531"/>
                    <a:pt x="0" y="402645"/>
                  </a:cubicBezTo>
                  <a:close/>
                </a:path>
                <a:path w="11357772" h="2415822" stroke="0" extrusionOk="0">
                  <a:moveTo>
                    <a:pt x="0" y="402645"/>
                  </a:moveTo>
                  <a:cubicBezTo>
                    <a:pt x="4162" y="181404"/>
                    <a:pt x="191876" y="24181"/>
                    <a:pt x="402645" y="0"/>
                  </a:cubicBezTo>
                  <a:cubicBezTo>
                    <a:pt x="3421658" y="123000"/>
                    <a:pt x="9335647" y="-96860"/>
                    <a:pt x="10955127" y="0"/>
                  </a:cubicBezTo>
                  <a:cubicBezTo>
                    <a:pt x="11157298" y="-15398"/>
                    <a:pt x="11360411" y="174949"/>
                    <a:pt x="11357772" y="402645"/>
                  </a:cubicBezTo>
                  <a:cubicBezTo>
                    <a:pt x="11432564" y="646164"/>
                    <a:pt x="11408055" y="1219674"/>
                    <a:pt x="11357772" y="2013177"/>
                  </a:cubicBezTo>
                  <a:cubicBezTo>
                    <a:pt x="11351622" y="2237780"/>
                    <a:pt x="11134651" y="2408809"/>
                    <a:pt x="10955127" y="2415822"/>
                  </a:cubicBezTo>
                  <a:cubicBezTo>
                    <a:pt x="6242061" y="2255115"/>
                    <a:pt x="3898268" y="2455489"/>
                    <a:pt x="402645" y="2415822"/>
                  </a:cubicBezTo>
                  <a:cubicBezTo>
                    <a:pt x="153274" y="2410370"/>
                    <a:pt x="-28202" y="2222776"/>
                    <a:pt x="0" y="2013177"/>
                  </a:cubicBezTo>
                  <a:cubicBezTo>
                    <a:pt x="-22999" y="1838571"/>
                    <a:pt x="-88018" y="1048122"/>
                    <a:pt x="0" y="402645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70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 1.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Các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bạn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trong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mỗi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bức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tranh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đang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làm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gì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? </a:t>
              </a:r>
              <a:endParaRPr lang="en-US" sz="4000" b="1" dirty="0">
                <a:solidFill>
                  <a:srgbClr val="002060"/>
                </a:solidFill>
                <a:ea typeface="Times New Roman" panose="02020603050405020304" pitchFamily="18" charset="0"/>
              </a:endParaRPr>
            </a:p>
            <a:p>
              <a:pPr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 2.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Đó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là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việc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u="sng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cần</a:t>
              </a:r>
              <a:r>
                <a:rPr lang="en-US" sz="4000" b="1" u="sng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u="sng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làm</a:t>
              </a:r>
              <a:r>
                <a:rPr lang="en-US" sz="4000" b="1" u="sng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hay </a:t>
              </a:r>
              <a:r>
                <a:rPr lang="en-US" sz="4000" b="1" u="sng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cần</a:t>
              </a:r>
              <a:r>
                <a:rPr lang="en-US" sz="4000" b="1" u="sng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u="sng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tránh</a:t>
              </a:r>
              <a:r>
                <a:rPr lang="en-US" sz="4000" b="1" u="sng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để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bảo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vệ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cơ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quan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tuần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hoàn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? </a:t>
              </a:r>
              <a:r>
                <a:rPr lang="en-US" sz="4000" b="1" dirty="0">
                  <a:solidFill>
                    <a:srgbClr val="00206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Tại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sao</a:t>
              </a:r>
              <a:r>
                <a:rPr lang="en-US" sz="4000" b="1" dirty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?</a:t>
              </a:r>
            </a:p>
          </p:txBody>
        </p:sp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8445E9E1-44E5-4907-B741-73B3D44984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68" y="133767"/>
              <a:ext cx="883356" cy="88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828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261004-3E12-4615-9CDF-A78E31573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9535" y="-374754"/>
            <a:ext cx="8107596" cy="78698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15B6E9-BA27-4453-93F1-696CC8B93FFE}"/>
              </a:ext>
            </a:extLst>
          </p:cNvPr>
          <p:cNvSpPr txBox="1"/>
          <p:nvPr/>
        </p:nvSpPr>
        <p:spPr>
          <a:xfrm>
            <a:off x="7436716" y="1575003"/>
            <a:ext cx="464185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trong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đang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nhảy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dây</a:t>
            </a:r>
            <a:r>
              <a:rPr lang="en-US" sz="3600" b="1" dirty="0">
                <a:latin typeface="Calibri" panose="020F0502020204030204"/>
              </a:rPr>
              <a:t>.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Đây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việc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cần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làm</a:t>
            </a:r>
            <a:r>
              <a:rPr lang="en-US" sz="3600" b="1" dirty="0">
                <a:latin typeface="Calibri" panose="020F0502020204030204"/>
              </a:rPr>
              <a:t>. </a:t>
            </a:r>
            <a:r>
              <a:rPr lang="en-US" sz="3600" b="1" dirty="0" err="1">
                <a:latin typeface="Calibri" panose="020F0502020204030204"/>
              </a:rPr>
              <a:t>Vì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tập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thể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dục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giúp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các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mạch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máu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lưu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thông</a:t>
            </a:r>
            <a:r>
              <a:rPr lang="en-US" sz="3600" b="1" dirty="0">
                <a:latin typeface="Calibri" panose="020F0502020204030204"/>
              </a:rPr>
              <a:t>, </a:t>
            </a:r>
            <a:r>
              <a:rPr lang="en-US" sz="3600" b="1" dirty="0" err="1">
                <a:latin typeface="Calibri" panose="020F0502020204030204"/>
              </a:rPr>
              <a:t>rất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tốt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cho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sức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khỏe</a:t>
            </a:r>
            <a:r>
              <a:rPr lang="en-US" sz="3600" b="1" dirty="0">
                <a:latin typeface="Calibri" panose="020F0502020204030204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572CBEAC-B712-4939-A308-0D61CF85978F}"/>
              </a:ext>
            </a:extLst>
          </p:cNvPr>
          <p:cNvSpPr/>
          <p:nvPr/>
        </p:nvSpPr>
        <p:spPr bwMode="auto">
          <a:xfrm>
            <a:off x="7764288" y="1349101"/>
            <a:ext cx="4290773" cy="5576341"/>
          </a:xfrm>
          <a:custGeom>
            <a:avLst/>
            <a:gdLst>
              <a:gd name="connsiteX0" fmla="*/ 0 w 11357772"/>
              <a:gd name="connsiteY0" fmla="*/ 402645 h 2415822"/>
              <a:gd name="connsiteX1" fmla="*/ 402645 w 11357772"/>
              <a:gd name="connsiteY1" fmla="*/ 0 h 2415822"/>
              <a:gd name="connsiteX2" fmla="*/ 10955127 w 11357772"/>
              <a:gd name="connsiteY2" fmla="*/ 0 h 2415822"/>
              <a:gd name="connsiteX3" fmla="*/ 11357772 w 11357772"/>
              <a:gd name="connsiteY3" fmla="*/ 402645 h 2415822"/>
              <a:gd name="connsiteX4" fmla="*/ 11357772 w 11357772"/>
              <a:gd name="connsiteY4" fmla="*/ 2013177 h 2415822"/>
              <a:gd name="connsiteX5" fmla="*/ 10955127 w 11357772"/>
              <a:gd name="connsiteY5" fmla="*/ 2415822 h 2415822"/>
              <a:gd name="connsiteX6" fmla="*/ 402645 w 11357772"/>
              <a:gd name="connsiteY6" fmla="*/ 2415822 h 2415822"/>
              <a:gd name="connsiteX7" fmla="*/ 0 w 11357772"/>
              <a:gd name="connsiteY7" fmla="*/ 2013177 h 2415822"/>
              <a:gd name="connsiteX8" fmla="*/ 0 w 11357772"/>
              <a:gd name="connsiteY8" fmla="*/ 402645 h 241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57772" h="2415822" fill="none" extrusionOk="0">
                <a:moveTo>
                  <a:pt x="0" y="402645"/>
                </a:moveTo>
                <a:cubicBezTo>
                  <a:pt x="932" y="205505"/>
                  <a:pt x="202821" y="37847"/>
                  <a:pt x="402645" y="0"/>
                </a:cubicBezTo>
                <a:cubicBezTo>
                  <a:pt x="2331059" y="72427"/>
                  <a:pt x="9247997" y="61419"/>
                  <a:pt x="10955127" y="0"/>
                </a:cubicBezTo>
                <a:cubicBezTo>
                  <a:pt x="11174034" y="-23872"/>
                  <a:pt x="11323723" y="169971"/>
                  <a:pt x="11357772" y="402645"/>
                </a:cubicBezTo>
                <a:cubicBezTo>
                  <a:pt x="11383058" y="586196"/>
                  <a:pt x="11304305" y="1330971"/>
                  <a:pt x="11357772" y="2013177"/>
                </a:cubicBezTo>
                <a:cubicBezTo>
                  <a:pt x="11365962" y="2193987"/>
                  <a:pt x="11157369" y="2393253"/>
                  <a:pt x="10955127" y="2415822"/>
                </a:cubicBezTo>
                <a:cubicBezTo>
                  <a:pt x="8142051" y="2445649"/>
                  <a:pt x="1917556" y="2336516"/>
                  <a:pt x="402645" y="2415822"/>
                </a:cubicBezTo>
                <a:cubicBezTo>
                  <a:pt x="202636" y="2413294"/>
                  <a:pt x="-30879" y="2241658"/>
                  <a:pt x="0" y="2013177"/>
                </a:cubicBezTo>
                <a:cubicBezTo>
                  <a:pt x="-97461" y="1805208"/>
                  <a:pt x="-13844" y="575531"/>
                  <a:pt x="0" y="402645"/>
                </a:cubicBezTo>
                <a:close/>
              </a:path>
              <a:path w="11357772" h="2415822" stroke="0" extrusionOk="0">
                <a:moveTo>
                  <a:pt x="0" y="402645"/>
                </a:moveTo>
                <a:cubicBezTo>
                  <a:pt x="4162" y="181404"/>
                  <a:pt x="191876" y="24181"/>
                  <a:pt x="402645" y="0"/>
                </a:cubicBezTo>
                <a:cubicBezTo>
                  <a:pt x="3421658" y="123000"/>
                  <a:pt x="9335647" y="-96860"/>
                  <a:pt x="10955127" y="0"/>
                </a:cubicBezTo>
                <a:cubicBezTo>
                  <a:pt x="11157298" y="-15398"/>
                  <a:pt x="11360411" y="174949"/>
                  <a:pt x="11357772" y="402645"/>
                </a:cubicBezTo>
                <a:cubicBezTo>
                  <a:pt x="11432564" y="646164"/>
                  <a:pt x="11408055" y="1219674"/>
                  <a:pt x="11357772" y="2013177"/>
                </a:cubicBezTo>
                <a:cubicBezTo>
                  <a:pt x="11351622" y="2237780"/>
                  <a:pt x="11134651" y="2408809"/>
                  <a:pt x="10955127" y="2415822"/>
                </a:cubicBezTo>
                <a:cubicBezTo>
                  <a:pt x="6242061" y="2255115"/>
                  <a:pt x="3898268" y="2455489"/>
                  <a:pt x="402645" y="2415822"/>
                </a:cubicBezTo>
                <a:cubicBezTo>
                  <a:pt x="153274" y="2410370"/>
                  <a:pt x="-28202" y="2222776"/>
                  <a:pt x="0" y="2013177"/>
                </a:cubicBezTo>
                <a:cubicBezTo>
                  <a:pt x="-22999" y="1838571"/>
                  <a:pt x="-88018" y="1048122"/>
                  <a:pt x="0" y="4026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1.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bức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đang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endParaRPr lang="en-US" sz="40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2.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hay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tránh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bảo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vệ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quan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hoàn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r>
              <a:rPr lang="en-US" sz="4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Tại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42D9B747-49FE-42C8-A417-561A958D4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16" y="0"/>
            <a:ext cx="4969790" cy="129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D878CB-FBB3-49D8-AF52-FEDCC5A4508C}"/>
              </a:ext>
            </a:extLst>
          </p:cNvPr>
          <p:cNvSpPr txBox="1"/>
          <p:nvPr/>
        </p:nvSpPr>
        <p:spPr>
          <a:xfrm>
            <a:off x="7266013" y="52500"/>
            <a:ext cx="4290771" cy="11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Trình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bày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ED3DE342-71CA-4C90-9517-2B06AACA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65" y="1211520"/>
            <a:ext cx="883436" cy="62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79682463-811F-4B3D-BA73-9B96CD541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-132856" y="568066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29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9" grpId="1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915B6E9-BA27-4453-93F1-696CC8B93FFE}"/>
              </a:ext>
            </a:extLst>
          </p:cNvPr>
          <p:cNvSpPr txBox="1"/>
          <p:nvPr/>
        </p:nvSpPr>
        <p:spPr>
          <a:xfrm>
            <a:off x="7436716" y="1575003"/>
            <a:ext cx="464185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Các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trong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tranh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đang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chơi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đá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bóng</a:t>
            </a:r>
            <a:r>
              <a:rPr lang="en-US" sz="3600" b="1" dirty="0">
                <a:latin typeface="Calibri" panose="020F0502020204030204"/>
              </a:rPr>
              <a:t>.</a:t>
            </a:r>
          </a:p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Đây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việc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cần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làm</a:t>
            </a:r>
            <a:r>
              <a:rPr lang="en-US" sz="3600" b="1" dirty="0">
                <a:latin typeface="Calibri" panose="020F0502020204030204"/>
              </a:rPr>
              <a:t>. </a:t>
            </a:r>
            <a:r>
              <a:rPr lang="en-US" sz="3600" b="1" dirty="0" err="1">
                <a:latin typeface="Calibri" panose="020F0502020204030204"/>
              </a:rPr>
              <a:t>Vì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tham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gia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các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hoạt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động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thể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thao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vừa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sức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sẽ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rất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tốt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cho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cơ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quan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tuần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hoàn</a:t>
            </a:r>
            <a:r>
              <a:rPr lang="en-US" sz="3600" b="1" dirty="0">
                <a:latin typeface="Calibri" panose="020F0502020204030204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572CBEAC-B712-4939-A308-0D61CF85978F}"/>
              </a:ext>
            </a:extLst>
          </p:cNvPr>
          <p:cNvSpPr/>
          <p:nvPr/>
        </p:nvSpPr>
        <p:spPr bwMode="auto">
          <a:xfrm>
            <a:off x="7714219" y="1281659"/>
            <a:ext cx="4290773" cy="5576341"/>
          </a:xfrm>
          <a:custGeom>
            <a:avLst/>
            <a:gdLst>
              <a:gd name="connsiteX0" fmla="*/ 0 w 11357772"/>
              <a:gd name="connsiteY0" fmla="*/ 402645 h 2415822"/>
              <a:gd name="connsiteX1" fmla="*/ 402645 w 11357772"/>
              <a:gd name="connsiteY1" fmla="*/ 0 h 2415822"/>
              <a:gd name="connsiteX2" fmla="*/ 10955127 w 11357772"/>
              <a:gd name="connsiteY2" fmla="*/ 0 h 2415822"/>
              <a:gd name="connsiteX3" fmla="*/ 11357772 w 11357772"/>
              <a:gd name="connsiteY3" fmla="*/ 402645 h 2415822"/>
              <a:gd name="connsiteX4" fmla="*/ 11357772 w 11357772"/>
              <a:gd name="connsiteY4" fmla="*/ 2013177 h 2415822"/>
              <a:gd name="connsiteX5" fmla="*/ 10955127 w 11357772"/>
              <a:gd name="connsiteY5" fmla="*/ 2415822 h 2415822"/>
              <a:gd name="connsiteX6" fmla="*/ 402645 w 11357772"/>
              <a:gd name="connsiteY6" fmla="*/ 2415822 h 2415822"/>
              <a:gd name="connsiteX7" fmla="*/ 0 w 11357772"/>
              <a:gd name="connsiteY7" fmla="*/ 2013177 h 2415822"/>
              <a:gd name="connsiteX8" fmla="*/ 0 w 11357772"/>
              <a:gd name="connsiteY8" fmla="*/ 402645 h 241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57772" h="2415822" fill="none" extrusionOk="0">
                <a:moveTo>
                  <a:pt x="0" y="402645"/>
                </a:moveTo>
                <a:cubicBezTo>
                  <a:pt x="932" y="205505"/>
                  <a:pt x="202821" y="37847"/>
                  <a:pt x="402645" y="0"/>
                </a:cubicBezTo>
                <a:cubicBezTo>
                  <a:pt x="2331059" y="72427"/>
                  <a:pt x="9247997" y="61419"/>
                  <a:pt x="10955127" y="0"/>
                </a:cubicBezTo>
                <a:cubicBezTo>
                  <a:pt x="11174034" y="-23872"/>
                  <a:pt x="11323723" y="169971"/>
                  <a:pt x="11357772" y="402645"/>
                </a:cubicBezTo>
                <a:cubicBezTo>
                  <a:pt x="11383058" y="586196"/>
                  <a:pt x="11304305" y="1330971"/>
                  <a:pt x="11357772" y="2013177"/>
                </a:cubicBezTo>
                <a:cubicBezTo>
                  <a:pt x="11365962" y="2193987"/>
                  <a:pt x="11157369" y="2393253"/>
                  <a:pt x="10955127" y="2415822"/>
                </a:cubicBezTo>
                <a:cubicBezTo>
                  <a:pt x="8142051" y="2445649"/>
                  <a:pt x="1917556" y="2336516"/>
                  <a:pt x="402645" y="2415822"/>
                </a:cubicBezTo>
                <a:cubicBezTo>
                  <a:pt x="202636" y="2413294"/>
                  <a:pt x="-30879" y="2241658"/>
                  <a:pt x="0" y="2013177"/>
                </a:cubicBezTo>
                <a:cubicBezTo>
                  <a:pt x="-97461" y="1805208"/>
                  <a:pt x="-13844" y="575531"/>
                  <a:pt x="0" y="402645"/>
                </a:cubicBezTo>
                <a:close/>
              </a:path>
              <a:path w="11357772" h="2415822" stroke="0" extrusionOk="0">
                <a:moveTo>
                  <a:pt x="0" y="402645"/>
                </a:moveTo>
                <a:cubicBezTo>
                  <a:pt x="4162" y="181404"/>
                  <a:pt x="191876" y="24181"/>
                  <a:pt x="402645" y="0"/>
                </a:cubicBezTo>
                <a:cubicBezTo>
                  <a:pt x="3421658" y="123000"/>
                  <a:pt x="9335647" y="-96860"/>
                  <a:pt x="10955127" y="0"/>
                </a:cubicBezTo>
                <a:cubicBezTo>
                  <a:pt x="11157298" y="-15398"/>
                  <a:pt x="11360411" y="174949"/>
                  <a:pt x="11357772" y="402645"/>
                </a:cubicBezTo>
                <a:cubicBezTo>
                  <a:pt x="11432564" y="646164"/>
                  <a:pt x="11408055" y="1219674"/>
                  <a:pt x="11357772" y="2013177"/>
                </a:cubicBezTo>
                <a:cubicBezTo>
                  <a:pt x="11351622" y="2237780"/>
                  <a:pt x="11134651" y="2408809"/>
                  <a:pt x="10955127" y="2415822"/>
                </a:cubicBezTo>
                <a:cubicBezTo>
                  <a:pt x="6242061" y="2255115"/>
                  <a:pt x="3898268" y="2455489"/>
                  <a:pt x="402645" y="2415822"/>
                </a:cubicBezTo>
                <a:cubicBezTo>
                  <a:pt x="153274" y="2410370"/>
                  <a:pt x="-28202" y="2222776"/>
                  <a:pt x="0" y="2013177"/>
                </a:cubicBezTo>
                <a:cubicBezTo>
                  <a:pt x="-22999" y="1838571"/>
                  <a:pt x="-88018" y="1048122"/>
                  <a:pt x="0" y="4026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1.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bức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đang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endParaRPr lang="en-US" sz="40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2.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hay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tránh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bảo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vệ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quan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hoàn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r>
              <a:rPr lang="en-US" sz="4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Tại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42D9B747-49FE-42C8-A417-561A958D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16" y="0"/>
            <a:ext cx="4969790" cy="129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D878CB-FBB3-49D8-AF52-FEDCC5A4508C}"/>
              </a:ext>
            </a:extLst>
          </p:cNvPr>
          <p:cNvSpPr txBox="1"/>
          <p:nvPr/>
        </p:nvSpPr>
        <p:spPr>
          <a:xfrm>
            <a:off x="7266013" y="52500"/>
            <a:ext cx="4290771" cy="11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Trình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bày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ED3DE342-71CA-4C90-9517-2B06AACA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65" y="1211520"/>
            <a:ext cx="883436" cy="62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94A4F2-65D5-4267-A1BB-15B9DFC2A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500"/>
            <a:ext cx="7436716" cy="6753000"/>
          </a:xfrm>
          <a:prstGeom prst="rect">
            <a:avLst/>
          </a:prstGeom>
        </p:spPr>
      </p:pic>
      <p:pic>
        <p:nvPicPr>
          <p:cNvPr id="12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4500FEE1-0AFD-4707-ABF9-4A38834B7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250041" y="568066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4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9" grpId="1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915B6E9-BA27-4453-93F1-696CC8B93FFE}"/>
              </a:ext>
            </a:extLst>
          </p:cNvPr>
          <p:cNvSpPr txBox="1"/>
          <p:nvPr/>
        </p:nvSpPr>
        <p:spPr>
          <a:xfrm>
            <a:off x="7436716" y="1575003"/>
            <a:ext cx="464185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Các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trong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tranh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đang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tưới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hoa</a:t>
            </a:r>
            <a:r>
              <a:rPr lang="en-US" sz="3600" b="1" dirty="0">
                <a:latin typeface="Calibri" panose="020F0502020204030204"/>
              </a:rPr>
              <a:t>.</a:t>
            </a:r>
          </a:p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Đây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việc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cần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làm</a:t>
            </a:r>
            <a:r>
              <a:rPr lang="en-US" sz="3600" b="1" dirty="0">
                <a:latin typeface="Calibri" panose="020F0502020204030204"/>
              </a:rPr>
              <a:t>. </a:t>
            </a:r>
            <a:r>
              <a:rPr lang="en-US" sz="3600" b="1" dirty="0" err="1">
                <a:latin typeface="Calibri" panose="020F0502020204030204"/>
              </a:rPr>
              <a:t>Vì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tham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gia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các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hoạt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động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chăm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sóc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vừa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sức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sẽ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cho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chúng</a:t>
            </a:r>
            <a:r>
              <a:rPr lang="en-US" sz="3600" b="1" dirty="0">
                <a:latin typeface="Calibri" panose="020F0502020204030204"/>
              </a:rPr>
              <a:t> ta </a:t>
            </a:r>
            <a:r>
              <a:rPr lang="en-US" sz="3600" b="1" dirty="0" err="1">
                <a:latin typeface="Calibri" panose="020F0502020204030204"/>
              </a:rPr>
              <a:t>luôn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vui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vẻ</a:t>
            </a:r>
            <a:r>
              <a:rPr lang="en-US" sz="3600" b="1" dirty="0">
                <a:latin typeface="Calibri" panose="020F0502020204030204"/>
              </a:rPr>
              <a:t>, </a:t>
            </a:r>
            <a:r>
              <a:rPr lang="en-US" sz="3600" b="1" dirty="0" err="1">
                <a:latin typeface="Calibri" panose="020F0502020204030204"/>
              </a:rPr>
              <a:t>điều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đó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rất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tốt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cho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tim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mạch</a:t>
            </a:r>
            <a:r>
              <a:rPr lang="en-US" sz="3600" b="1" dirty="0">
                <a:latin typeface="Calibri" panose="020F0502020204030204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572CBEAC-B712-4939-A308-0D61CF85978F}"/>
              </a:ext>
            </a:extLst>
          </p:cNvPr>
          <p:cNvSpPr/>
          <p:nvPr/>
        </p:nvSpPr>
        <p:spPr bwMode="auto">
          <a:xfrm>
            <a:off x="7694170" y="1100222"/>
            <a:ext cx="4290773" cy="5576341"/>
          </a:xfrm>
          <a:custGeom>
            <a:avLst/>
            <a:gdLst>
              <a:gd name="connsiteX0" fmla="*/ 0 w 11357772"/>
              <a:gd name="connsiteY0" fmla="*/ 402645 h 2415822"/>
              <a:gd name="connsiteX1" fmla="*/ 402645 w 11357772"/>
              <a:gd name="connsiteY1" fmla="*/ 0 h 2415822"/>
              <a:gd name="connsiteX2" fmla="*/ 10955127 w 11357772"/>
              <a:gd name="connsiteY2" fmla="*/ 0 h 2415822"/>
              <a:gd name="connsiteX3" fmla="*/ 11357772 w 11357772"/>
              <a:gd name="connsiteY3" fmla="*/ 402645 h 2415822"/>
              <a:gd name="connsiteX4" fmla="*/ 11357772 w 11357772"/>
              <a:gd name="connsiteY4" fmla="*/ 2013177 h 2415822"/>
              <a:gd name="connsiteX5" fmla="*/ 10955127 w 11357772"/>
              <a:gd name="connsiteY5" fmla="*/ 2415822 h 2415822"/>
              <a:gd name="connsiteX6" fmla="*/ 402645 w 11357772"/>
              <a:gd name="connsiteY6" fmla="*/ 2415822 h 2415822"/>
              <a:gd name="connsiteX7" fmla="*/ 0 w 11357772"/>
              <a:gd name="connsiteY7" fmla="*/ 2013177 h 2415822"/>
              <a:gd name="connsiteX8" fmla="*/ 0 w 11357772"/>
              <a:gd name="connsiteY8" fmla="*/ 402645 h 241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57772" h="2415822" fill="none" extrusionOk="0">
                <a:moveTo>
                  <a:pt x="0" y="402645"/>
                </a:moveTo>
                <a:cubicBezTo>
                  <a:pt x="932" y="205505"/>
                  <a:pt x="202821" y="37847"/>
                  <a:pt x="402645" y="0"/>
                </a:cubicBezTo>
                <a:cubicBezTo>
                  <a:pt x="2331059" y="72427"/>
                  <a:pt x="9247997" y="61419"/>
                  <a:pt x="10955127" y="0"/>
                </a:cubicBezTo>
                <a:cubicBezTo>
                  <a:pt x="11174034" y="-23872"/>
                  <a:pt x="11323723" y="169971"/>
                  <a:pt x="11357772" y="402645"/>
                </a:cubicBezTo>
                <a:cubicBezTo>
                  <a:pt x="11383058" y="586196"/>
                  <a:pt x="11304305" y="1330971"/>
                  <a:pt x="11357772" y="2013177"/>
                </a:cubicBezTo>
                <a:cubicBezTo>
                  <a:pt x="11365962" y="2193987"/>
                  <a:pt x="11157369" y="2393253"/>
                  <a:pt x="10955127" y="2415822"/>
                </a:cubicBezTo>
                <a:cubicBezTo>
                  <a:pt x="8142051" y="2445649"/>
                  <a:pt x="1917556" y="2336516"/>
                  <a:pt x="402645" y="2415822"/>
                </a:cubicBezTo>
                <a:cubicBezTo>
                  <a:pt x="202636" y="2413294"/>
                  <a:pt x="-30879" y="2241658"/>
                  <a:pt x="0" y="2013177"/>
                </a:cubicBezTo>
                <a:cubicBezTo>
                  <a:pt x="-97461" y="1805208"/>
                  <a:pt x="-13844" y="575531"/>
                  <a:pt x="0" y="402645"/>
                </a:cubicBezTo>
                <a:close/>
              </a:path>
              <a:path w="11357772" h="2415822" stroke="0" extrusionOk="0">
                <a:moveTo>
                  <a:pt x="0" y="402645"/>
                </a:moveTo>
                <a:cubicBezTo>
                  <a:pt x="4162" y="181404"/>
                  <a:pt x="191876" y="24181"/>
                  <a:pt x="402645" y="0"/>
                </a:cubicBezTo>
                <a:cubicBezTo>
                  <a:pt x="3421658" y="123000"/>
                  <a:pt x="9335647" y="-96860"/>
                  <a:pt x="10955127" y="0"/>
                </a:cubicBezTo>
                <a:cubicBezTo>
                  <a:pt x="11157298" y="-15398"/>
                  <a:pt x="11360411" y="174949"/>
                  <a:pt x="11357772" y="402645"/>
                </a:cubicBezTo>
                <a:cubicBezTo>
                  <a:pt x="11432564" y="646164"/>
                  <a:pt x="11408055" y="1219674"/>
                  <a:pt x="11357772" y="2013177"/>
                </a:cubicBezTo>
                <a:cubicBezTo>
                  <a:pt x="11351622" y="2237780"/>
                  <a:pt x="11134651" y="2408809"/>
                  <a:pt x="10955127" y="2415822"/>
                </a:cubicBezTo>
                <a:cubicBezTo>
                  <a:pt x="6242061" y="2255115"/>
                  <a:pt x="3898268" y="2455489"/>
                  <a:pt x="402645" y="2415822"/>
                </a:cubicBezTo>
                <a:cubicBezTo>
                  <a:pt x="153274" y="2410370"/>
                  <a:pt x="-28202" y="2222776"/>
                  <a:pt x="0" y="2013177"/>
                </a:cubicBezTo>
                <a:cubicBezTo>
                  <a:pt x="-22999" y="1838571"/>
                  <a:pt x="-88018" y="1048122"/>
                  <a:pt x="0" y="4026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1.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bức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đang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endParaRPr lang="en-US" sz="40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2.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hay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tránh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bảo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vệ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quan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hoàn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r>
              <a:rPr lang="en-US" sz="4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Tại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42D9B747-49FE-42C8-A417-561A958D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16" y="0"/>
            <a:ext cx="4969790" cy="129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D878CB-FBB3-49D8-AF52-FEDCC5A4508C}"/>
              </a:ext>
            </a:extLst>
          </p:cNvPr>
          <p:cNvSpPr txBox="1"/>
          <p:nvPr/>
        </p:nvSpPr>
        <p:spPr>
          <a:xfrm>
            <a:off x="7266013" y="52500"/>
            <a:ext cx="4290771" cy="11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Trình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bày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ED3DE342-71CA-4C90-9517-2B06AACA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65" y="1211520"/>
            <a:ext cx="883436" cy="62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398961-684D-43D7-A26F-C0E417609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52499"/>
            <a:ext cx="7242969" cy="7030225"/>
          </a:xfrm>
          <a:prstGeom prst="rect">
            <a:avLst/>
          </a:prstGeom>
        </p:spPr>
      </p:pic>
      <p:pic>
        <p:nvPicPr>
          <p:cNvPr id="13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3D630DC6-BDB3-4650-9890-0BB617E9A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-23046" y="568066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35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9" grpId="1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915B6E9-BA27-4453-93F1-696CC8B93FFE}"/>
              </a:ext>
            </a:extLst>
          </p:cNvPr>
          <p:cNvSpPr txBox="1"/>
          <p:nvPr/>
        </p:nvSpPr>
        <p:spPr>
          <a:xfrm>
            <a:off x="7465699" y="1275611"/>
            <a:ext cx="464185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Bạn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nam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đang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cố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một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đôi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giày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quá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chật</a:t>
            </a:r>
            <a:r>
              <a:rPr lang="en-US" sz="3600" b="1" dirty="0">
                <a:latin typeface="Calibri" panose="020F0502020204030204"/>
              </a:rPr>
              <a:t>.</a:t>
            </a:r>
          </a:p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Đây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việc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cần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tránh</a:t>
            </a:r>
            <a:r>
              <a:rPr lang="en-US" sz="3600" b="1" dirty="0">
                <a:latin typeface="Calibri" panose="020F0502020204030204"/>
              </a:rPr>
              <a:t>. </a:t>
            </a:r>
            <a:r>
              <a:rPr lang="en-US" sz="3600" b="1" dirty="0" err="1">
                <a:latin typeface="Calibri" panose="020F0502020204030204"/>
              </a:rPr>
              <a:t>Vì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khi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giày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quá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chật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sẽ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chèn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ép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các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mạch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máu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trong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cơ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thể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ảnh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hưởng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đến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cơ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quan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tuần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hoàn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572CBEAC-B712-4939-A308-0D61CF85978F}"/>
              </a:ext>
            </a:extLst>
          </p:cNvPr>
          <p:cNvSpPr/>
          <p:nvPr/>
        </p:nvSpPr>
        <p:spPr bwMode="auto">
          <a:xfrm>
            <a:off x="7741657" y="1282432"/>
            <a:ext cx="4290773" cy="5576341"/>
          </a:xfrm>
          <a:custGeom>
            <a:avLst/>
            <a:gdLst>
              <a:gd name="connsiteX0" fmla="*/ 0 w 11357772"/>
              <a:gd name="connsiteY0" fmla="*/ 402645 h 2415822"/>
              <a:gd name="connsiteX1" fmla="*/ 402645 w 11357772"/>
              <a:gd name="connsiteY1" fmla="*/ 0 h 2415822"/>
              <a:gd name="connsiteX2" fmla="*/ 10955127 w 11357772"/>
              <a:gd name="connsiteY2" fmla="*/ 0 h 2415822"/>
              <a:gd name="connsiteX3" fmla="*/ 11357772 w 11357772"/>
              <a:gd name="connsiteY3" fmla="*/ 402645 h 2415822"/>
              <a:gd name="connsiteX4" fmla="*/ 11357772 w 11357772"/>
              <a:gd name="connsiteY4" fmla="*/ 2013177 h 2415822"/>
              <a:gd name="connsiteX5" fmla="*/ 10955127 w 11357772"/>
              <a:gd name="connsiteY5" fmla="*/ 2415822 h 2415822"/>
              <a:gd name="connsiteX6" fmla="*/ 402645 w 11357772"/>
              <a:gd name="connsiteY6" fmla="*/ 2415822 h 2415822"/>
              <a:gd name="connsiteX7" fmla="*/ 0 w 11357772"/>
              <a:gd name="connsiteY7" fmla="*/ 2013177 h 2415822"/>
              <a:gd name="connsiteX8" fmla="*/ 0 w 11357772"/>
              <a:gd name="connsiteY8" fmla="*/ 402645 h 241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57772" h="2415822" fill="none" extrusionOk="0">
                <a:moveTo>
                  <a:pt x="0" y="402645"/>
                </a:moveTo>
                <a:cubicBezTo>
                  <a:pt x="932" y="205505"/>
                  <a:pt x="202821" y="37847"/>
                  <a:pt x="402645" y="0"/>
                </a:cubicBezTo>
                <a:cubicBezTo>
                  <a:pt x="2331059" y="72427"/>
                  <a:pt x="9247997" y="61419"/>
                  <a:pt x="10955127" y="0"/>
                </a:cubicBezTo>
                <a:cubicBezTo>
                  <a:pt x="11174034" y="-23872"/>
                  <a:pt x="11323723" y="169971"/>
                  <a:pt x="11357772" y="402645"/>
                </a:cubicBezTo>
                <a:cubicBezTo>
                  <a:pt x="11383058" y="586196"/>
                  <a:pt x="11304305" y="1330971"/>
                  <a:pt x="11357772" y="2013177"/>
                </a:cubicBezTo>
                <a:cubicBezTo>
                  <a:pt x="11365962" y="2193987"/>
                  <a:pt x="11157369" y="2393253"/>
                  <a:pt x="10955127" y="2415822"/>
                </a:cubicBezTo>
                <a:cubicBezTo>
                  <a:pt x="8142051" y="2445649"/>
                  <a:pt x="1917556" y="2336516"/>
                  <a:pt x="402645" y="2415822"/>
                </a:cubicBezTo>
                <a:cubicBezTo>
                  <a:pt x="202636" y="2413294"/>
                  <a:pt x="-30879" y="2241658"/>
                  <a:pt x="0" y="2013177"/>
                </a:cubicBezTo>
                <a:cubicBezTo>
                  <a:pt x="-97461" y="1805208"/>
                  <a:pt x="-13844" y="575531"/>
                  <a:pt x="0" y="402645"/>
                </a:cubicBezTo>
                <a:close/>
              </a:path>
              <a:path w="11357772" h="2415822" stroke="0" extrusionOk="0">
                <a:moveTo>
                  <a:pt x="0" y="402645"/>
                </a:moveTo>
                <a:cubicBezTo>
                  <a:pt x="4162" y="181404"/>
                  <a:pt x="191876" y="24181"/>
                  <a:pt x="402645" y="0"/>
                </a:cubicBezTo>
                <a:cubicBezTo>
                  <a:pt x="3421658" y="123000"/>
                  <a:pt x="9335647" y="-96860"/>
                  <a:pt x="10955127" y="0"/>
                </a:cubicBezTo>
                <a:cubicBezTo>
                  <a:pt x="11157298" y="-15398"/>
                  <a:pt x="11360411" y="174949"/>
                  <a:pt x="11357772" y="402645"/>
                </a:cubicBezTo>
                <a:cubicBezTo>
                  <a:pt x="11432564" y="646164"/>
                  <a:pt x="11408055" y="1219674"/>
                  <a:pt x="11357772" y="2013177"/>
                </a:cubicBezTo>
                <a:cubicBezTo>
                  <a:pt x="11351622" y="2237780"/>
                  <a:pt x="11134651" y="2408809"/>
                  <a:pt x="10955127" y="2415822"/>
                </a:cubicBezTo>
                <a:cubicBezTo>
                  <a:pt x="6242061" y="2255115"/>
                  <a:pt x="3898268" y="2455489"/>
                  <a:pt x="402645" y="2415822"/>
                </a:cubicBezTo>
                <a:cubicBezTo>
                  <a:pt x="153274" y="2410370"/>
                  <a:pt x="-28202" y="2222776"/>
                  <a:pt x="0" y="2013177"/>
                </a:cubicBezTo>
                <a:cubicBezTo>
                  <a:pt x="-22999" y="1838571"/>
                  <a:pt x="-88018" y="1048122"/>
                  <a:pt x="0" y="4026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1.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bức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đang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endParaRPr lang="en-US" sz="40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2.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hay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tránh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bảo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vệ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quan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hoàn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r>
              <a:rPr lang="en-US" sz="4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Tại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42D9B747-49FE-42C8-A417-561A958D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16" y="0"/>
            <a:ext cx="4969790" cy="129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D878CB-FBB3-49D8-AF52-FEDCC5A4508C}"/>
              </a:ext>
            </a:extLst>
          </p:cNvPr>
          <p:cNvSpPr txBox="1"/>
          <p:nvPr/>
        </p:nvSpPr>
        <p:spPr>
          <a:xfrm>
            <a:off x="7266013" y="52500"/>
            <a:ext cx="4290771" cy="11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Trình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bày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ED3DE342-71CA-4C90-9517-2B06AACA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65" y="1211520"/>
            <a:ext cx="883436" cy="62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7FE43B-C466-49E1-838F-495F14D77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7" y="0"/>
            <a:ext cx="6977940" cy="6676563"/>
          </a:xfrm>
          <a:prstGeom prst="rect">
            <a:avLst/>
          </a:prstGeom>
        </p:spPr>
      </p:pic>
      <p:sp>
        <p:nvSpPr>
          <p:cNvPr id="14" name="Google Shape;118;p4">
            <a:extLst>
              <a:ext uri="{FF2B5EF4-FFF2-40B4-BE49-F238E27FC236}">
                <a16:creationId xmlns:a16="http://schemas.microsoft.com/office/drawing/2014/main" id="{62964F4E-6BB0-4E29-BB04-1F17EB8AAE24}"/>
              </a:ext>
            </a:extLst>
          </p:cNvPr>
          <p:cNvSpPr/>
          <p:nvPr/>
        </p:nvSpPr>
        <p:spPr>
          <a:xfrm rot="20682741">
            <a:off x="155279" y="5360149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182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9" grpId="1" animBg="1"/>
      <p:bldP spid="17" grpId="0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915B6E9-BA27-4453-93F1-696CC8B93FFE}"/>
              </a:ext>
            </a:extLst>
          </p:cNvPr>
          <p:cNvSpPr txBox="1"/>
          <p:nvPr/>
        </p:nvSpPr>
        <p:spPr>
          <a:xfrm>
            <a:off x="7465699" y="1275611"/>
            <a:ext cx="429077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Bạn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nam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đang</a:t>
            </a:r>
            <a:r>
              <a:rPr lang="en-US" sz="3600" b="1" dirty="0">
                <a:latin typeface="Calibri" panose="020F0502020204030204"/>
              </a:rPr>
              <a:t>  </a:t>
            </a:r>
            <a:r>
              <a:rPr lang="en-US" sz="3600" b="1" dirty="0" err="1">
                <a:latin typeface="Calibri" panose="020F0502020204030204"/>
              </a:rPr>
              <a:t>khuyên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bạn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nữ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khám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bác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sĩ</a:t>
            </a:r>
            <a:r>
              <a:rPr lang="en-US" sz="3600" b="1" dirty="0">
                <a:latin typeface="Calibri" panose="020F0502020204030204"/>
              </a:rPr>
              <a:t>.</a:t>
            </a:r>
          </a:p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Đây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việc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cần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làm</a:t>
            </a:r>
            <a:r>
              <a:rPr lang="en-US" sz="3600" b="1" dirty="0">
                <a:latin typeface="Calibri" panose="020F0502020204030204"/>
              </a:rPr>
              <a:t>. </a:t>
            </a:r>
            <a:r>
              <a:rPr lang="en-US" sz="3600" b="1" dirty="0" err="1">
                <a:latin typeface="Calibri" panose="020F0502020204030204"/>
              </a:rPr>
              <a:t>Vì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bị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viêm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họng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lâu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ngày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có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thể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dẫn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đến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bệnh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thấp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tim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rất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nguy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hiểm</a:t>
            </a:r>
            <a:r>
              <a:rPr lang="en-US" sz="3600" b="1" dirty="0">
                <a:latin typeface="Calibri" panose="020F0502020204030204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572CBEAC-B712-4939-A308-0D61CF85978F}"/>
              </a:ext>
            </a:extLst>
          </p:cNvPr>
          <p:cNvSpPr/>
          <p:nvPr/>
        </p:nvSpPr>
        <p:spPr bwMode="auto">
          <a:xfrm>
            <a:off x="7612275" y="1229159"/>
            <a:ext cx="4290773" cy="5576341"/>
          </a:xfrm>
          <a:custGeom>
            <a:avLst/>
            <a:gdLst>
              <a:gd name="connsiteX0" fmla="*/ 0 w 11357772"/>
              <a:gd name="connsiteY0" fmla="*/ 402645 h 2415822"/>
              <a:gd name="connsiteX1" fmla="*/ 402645 w 11357772"/>
              <a:gd name="connsiteY1" fmla="*/ 0 h 2415822"/>
              <a:gd name="connsiteX2" fmla="*/ 10955127 w 11357772"/>
              <a:gd name="connsiteY2" fmla="*/ 0 h 2415822"/>
              <a:gd name="connsiteX3" fmla="*/ 11357772 w 11357772"/>
              <a:gd name="connsiteY3" fmla="*/ 402645 h 2415822"/>
              <a:gd name="connsiteX4" fmla="*/ 11357772 w 11357772"/>
              <a:gd name="connsiteY4" fmla="*/ 2013177 h 2415822"/>
              <a:gd name="connsiteX5" fmla="*/ 10955127 w 11357772"/>
              <a:gd name="connsiteY5" fmla="*/ 2415822 h 2415822"/>
              <a:gd name="connsiteX6" fmla="*/ 402645 w 11357772"/>
              <a:gd name="connsiteY6" fmla="*/ 2415822 h 2415822"/>
              <a:gd name="connsiteX7" fmla="*/ 0 w 11357772"/>
              <a:gd name="connsiteY7" fmla="*/ 2013177 h 2415822"/>
              <a:gd name="connsiteX8" fmla="*/ 0 w 11357772"/>
              <a:gd name="connsiteY8" fmla="*/ 402645 h 241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57772" h="2415822" fill="none" extrusionOk="0">
                <a:moveTo>
                  <a:pt x="0" y="402645"/>
                </a:moveTo>
                <a:cubicBezTo>
                  <a:pt x="932" y="205505"/>
                  <a:pt x="202821" y="37847"/>
                  <a:pt x="402645" y="0"/>
                </a:cubicBezTo>
                <a:cubicBezTo>
                  <a:pt x="2331059" y="72427"/>
                  <a:pt x="9247997" y="61419"/>
                  <a:pt x="10955127" y="0"/>
                </a:cubicBezTo>
                <a:cubicBezTo>
                  <a:pt x="11174034" y="-23872"/>
                  <a:pt x="11323723" y="169971"/>
                  <a:pt x="11357772" y="402645"/>
                </a:cubicBezTo>
                <a:cubicBezTo>
                  <a:pt x="11383058" y="586196"/>
                  <a:pt x="11304305" y="1330971"/>
                  <a:pt x="11357772" y="2013177"/>
                </a:cubicBezTo>
                <a:cubicBezTo>
                  <a:pt x="11365962" y="2193987"/>
                  <a:pt x="11157369" y="2393253"/>
                  <a:pt x="10955127" y="2415822"/>
                </a:cubicBezTo>
                <a:cubicBezTo>
                  <a:pt x="8142051" y="2445649"/>
                  <a:pt x="1917556" y="2336516"/>
                  <a:pt x="402645" y="2415822"/>
                </a:cubicBezTo>
                <a:cubicBezTo>
                  <a:pt x="202636" y="2413294"/>
                  <a:pt x="-30879" y="2241658"/>
                  <a:pt x="0" y="2013177"/>
                </a:cubicBezTo>
                <a:cubicBezTo>
                  <a:pt x="-97461" y="1805208"/>
                  <a:pt x="-13844" y="575531"/>
                  <a:pt x="0" y="402645"/>
                </a:cubicBezTo>
                <a:close/>
              </a:path>
              <a:path w="11357772" h="2415822" stroke="0" extrusionOk="0">
                <a:moveTo>
                  <a:pt x="0" y="402645"/>
                </a:moveTo>
                <a:cubicBezTo>
                  <a:pt x="4162" y="181404"/>
                  <a:pt x="191876" y="24181"/>
                  <a:pt x="402645" y="0"/>
                </a:cubicBezTo>
                <a:cubicBezTo>
                  <a:pt x="3421658" y="123000"/>
                  <a:pt x="9335647" y="-96860"/>
                  <a:pt x="10955127" y="0"/>
                </a:cubicBezTo>
                <a:cubicBezTo>
                  <a:pt x="11157298" y="-15398"/>
                  <a:pt x="11360411" y="174949"/>
                  <a:pt x="11357772" y="402645"/>
                </a:cubicBezTo>
                <a:cubicBezTo>
                  <a:pt x="11432564" y="646164"/>
                  <a:pt x="11408055" y="1219674"/>
                  <a:pt x="11357772" y="2013177"/>
                </a:cubicBezTo>
                <a:cubicBezTo>
                  <a:pt x="11351622" y="2237780"/>
                  <a:pt x="11134651" y="2408809"/>
                  <a:pt x="10955127" y="2415822"/>
                </a:cubicBezTo>
                <a:cubicBezTo>
                  <a:pt x="6242061" y="2255115"/>
                  <a:pt x="3898268" y="2455489"/>
                  <a:pt x="402645" y="2415822"/>
                </a:cubicBezTo>
                <a:cubicBezTo>
                  <a:pt x="153274" y="2410370"/>
                  <a:pt x="-28202" y="2222776"/>
                  <a:pt x="0" y="2013177"/>
                </a:cubicBezTo>
                <a:cubicBezTo>
                  <a:pt x="-22999" y="1838571"/>
                  <a:pt x="-88018" y="1048122"/>
                  <a:pt x="0" y="4026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1.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bức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đang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endParaRPr lang="en-US" sz="40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2.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hay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tránh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bảo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vệ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quan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hoàn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r>
              <a:rPr lang="en-US" sz="4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Tại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42D9B747-49FE-42C8-A417-561A958D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16" y="0"/>
            <a:ext cx="4969790" cy="129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D878CB-FBB3-49D8-AF52-FEDCC5A4508C}"/>
              </a:ext>
            </a:extLst>
          </p:cNvPr>
          <p:cNvSpPr txBox="1"/>
          <p:nvPr/>
        </p:nvSpPr>
        <p:spPr>
          <a:xfrm>
            <a:off x="7266013" y="52500"/>
            <a:ext cx="4290771" cy="11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Trình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bày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ED3DE342-71CA-4C90-9517-2B06AACA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65" y="1211520"/>
            <a:ext cx="883436" cy="62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A47176-8307-4F58-9F4A-BE41EDCB0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50" y="-58433"/>
            <a:ext cx="6850251" cy="6779351"/>
          </a:xfrm>
          <a:prstGeom prst="rect">
            <a:avLst/>
          </a:prstGeom>
        </p:spPr>
      </p:pic>
      <p:pic>
        <p:nvPicPr>
          <p:cNvPr id="15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A3995B2E-15CC-4AE8-8370-ACBD65231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-8285" y="568066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39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9" grpId="1" animBg="1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915B6E9-BA27-4453-93F1-696CC8B93FFE}"/>
              </a:ext>
            </a:extLst>
          </p:cNvPr>
          <p:cNvSpPr txBox="1"/>
          <p:nvPr/>
        </p:nvSpPr>
        <p:spPr>
          <a:xfrm>
            <a:off x="7941871" y="1369349"/>
            <a:ext cx="414177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Bạn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nam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khuyên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bạn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nữ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khám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bác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sĩ</a:t>
            </a:r>
            <a:r>
              <a:rPr lang="en-US" sz="3600" b="1" dirty="0">
                <a:latin typeface="Calibri" panose="020F0502020204030204"/>
              </a:rPr>
              <a:t>.</a:t>
            </a:r>
          </a:p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Đây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việc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cần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tránh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.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Vì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chạy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nhảy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quá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sức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sẽ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ảnh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hưởng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tới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nhịp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đập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của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tim.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572CBEAC-B712-4939-A308-0D61CF85978F}"/>
              </a:ext>
            </a:extLst>
          </p:cNvPr>
          <p:cNvSpPr/>
          <p:nvPr/>
        </p:nvSpPr>
        <p:spPr bwMode="auto">
          <a:xfrm>
            <a:off x="7807825" y="1211520"/>
            <a:ext cx="4290773" cy="5576341"/>
          </a:xfrm>
          <a:custGeom>
            <a:avLst/>
            <a:gdLst>
              <a:gd name="connsiteX0" fmla="*/ 0 w 11357772"/>
              <a:gd name="connsiteY0" fmla="*/ 402645 h 2415822"/>
              <a:gd name="connsiteX1" fmla="*/ 402645 w 11357772"/>
              <a:gd name="connsiteY1" fmla="*/ 0 h 2415822"/>
              <a:gd name="connsiteX2" fmla="*/ 10955127 w 11357772"/>
              <a:gd name="connsiteY2" fmla="*/ 0 h 2415822"/>
              <a:gd name="connsiteX3" fmla="*/ 11357772 w 11357772"/>
              <a:gd name="connsiteY3" fmla="*/ 402645 h 2415822"/>
              <a:gd name="connsiteX4" fmla="*/ 11357772 w 11357772"/>
              <a:gd name="connsiteY4" fmla="*/ 2013177 h 2415822"/>
              <a:gd name="connsiteX5" fmla="*/ 10955127 w 11357772"/>
              <a:gd name="connsiteY5" fmla="*/ 2415822 h 2415822"/>
              <a:gd name="connsiteX6" fmla="*/ 402645 w 11357772"/>
              <a:gd name="connsiteY6" fmla="*/ 2415822 h 2415822"/>
              <a:gd name="connsiteX7" fmla="*/ 0 w 11357772"/>
              <a:gd name="connsiteY7" fmla="*/ 2013177 h 2415822"/>
              <a:gd name="connsiteX8" fmla="*/ 0 w 11357772"/>
              <a:gd name="connsiteY8" fmla="*/ 402645 h 241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57772" h="2415822" fill="none" extrusionOk="0">
                <a:moveTo>
                  <a:pt x="0" y="402645"/>
                </a:moveTo>
                <a:cubicBezTo>
                  <a:pt x="932" y="205505"/>
                  <a:pt x="202821" y="37847"/>
                  <a:pt x="402645" y="0"/>
                </a:cubicBezTo>
                <a:cubicBezTo>
                  <a:pt x="2331059" y="72427"/>
                  <a:pt x="9247997" y="61419"/>
                  <a:pt x="10955127" y="0"/>
                </a:cubicBezTo>
                <a:cubicBezTo>
                  <a:pt x="11174034" y="-23872"/>
                  <a:pt x="11323723" y="169971"/>
                  <a:pt x="11357772" y="402645"/>
                </a:cubicBezTo>
                <a:cubicBezTo>
                  <a:pt x="11383058" y="586196"/>
                  <a:pt x="11304305" y="1330971"/>
                  <a:pt x="11357772" y="2013177"/>
                </a:cubicBezTo>
                <a:cubicBezTo>
                  <a:pt x="11365962" y="2193987"/>
                  <a:pt x="11157369" y="2393253"/>
                  <a:pt x="10955127" y="2415822"/>
                </a:cubicBezTo>
                <a:cubicBezTo>
                  <a:pt x="8142051" y="2445649"/>
                  <a:pt x="1917556" y="2336516"/>
                  <a:pt x="402645" y="2415822"/>
                </a:cubicBezTo>
                <a:cubicBezTo>
                  <a:pt x="202636" y="2413294"/>
                  <a:pt x="-30879" y="2241658"/>
                  <a:pt x="0" y="2013177"/>
                </a:cubicBezTo>
                <a:cubicBezTo>
                  <a:pt x="-97461" y="1805208"/>
                  <a:pt x="-13844" y="575531"/>
                  <a:pt x="0" y="402645"/>
                </a:cubicBezTo>
                <a:close/>
              </a:path>
              <a:path w="11357772" h="2415822" stroke="0" extrusionOk="0">
                <a:moveTo>
                  <a:pt x="0" y="402645"/>
                </a:moveTo>
                <a:cubicBezTo>
                  <a:pt x="4162" y="181404"/>
                  <a:pt x="191876" y="24181"/>
                  <a:pt x="402645" y="0"/>
                </a:cubicBezTo>
                <a:cubicBezTo>
                  <a:pt x="3421658" y="123000"/>
                  <a:pt x="9335647" y="-96860"/>
                  <a:pt x="10955127" y="0"/>
                </a:cubicBezTo>
                <a:cubicBezTo>
                  <a:pt x="11157298" y="-15398"/>
                  <a:pt x="11360411" y="174949"/>
                  <a:pt x="11357772" y="402645"/>
                </a:cubicBezTo>
                <a:cubicBezTo>
                  <a:pt x="11432564" y="646164"/>
                  <a:pt x="11408055" y="1219674"/>
                  <a:pt x="11357772" y="2013177"/>
                </a:cubicBezTo>
                <a:cubicBezTo>
                  <a:pt x="11351622" y="2237780"/>
                  <a:pt x="11134651" y="2408809"/>
                  <a:pt x="10955127" y="2415822"/>
                </a:cubicBezTo>
                <a:cubicBezTo>
                  <a:pt x="6242061" y="2255115"/>
                  <a:pt x="3898268" y="2455489"/>
                  <a:pt x="402645" y="2415822"/>
                </a:cubicBezTo>
                <a:cubicBezTo>
                  <a:pt x="153274" y="2410370"/>
                  <a:pt x="-28202" y="2222776"/>
                  <a:pt x="0" y="2013177"/>
                </a:cubicBezTo>
                <a:cubicBezTo>
                  <a:pt x="-22999" y="1838571"/>
                  <a:pt x="-88018" y="1048122"/>
                  <a:pt x="0" y="4026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1.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bức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đang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endParaRPr lang="en-US" sz="40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2.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hay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tránh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bảo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vệ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quan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hoàn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r>
              <a:rPr lang="en-US" sz="4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Tại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42D9B747-49FE-42C8-A417-561A958D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56" y="-62692"/>
            <a:ext cx="4969790" cy="129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D878CB-FBB3-49D8-AF52-FEDCC5A4508C}"/>
              </a:ext>
            </a:extLst>
          </p:cNvPr>
          <p:cNvSpPr txBox="1"/>
          <p:nvPr/>
        </p:nvSpPr>
        <p:spPr>
          <a:xfrm>
            <a:off x="7266013" y="52500"/>
            <a:ext cx="4290771" cy="11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Trình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bày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ED3DE342-71CA-4C90-9517-2B06AACA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65" y="1211520"/>
            <a:ext cx="883436" cy="62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A59106-5285-4B32-8B32-D014204AF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4011" y="52500"/>
            <a:ext cx="7016887" cy="6612649"/>
          </a:xfrm>
          <a:prstGeom prst="rect">
            <a:avLst/>
          </a:prstGeom>
        </p:spPr>
      </p:pic>
      <p:sp>
        <p:nvSpPr>
          <p:cNvPr id="16" name="Google Shape;118;p4">
            <a:extLst>
              <a:ext uri="{FF2B5EF4-FFF2-40B4-BE49-F238E27FC236}">
                <a16:creationId xmlns:a16="http://schemas.microsoft.com/office/drawing/2014/main" id="{3E3FA985-30AD-4166-8BAA-BFD3EF2A94F3}"/>
              </a:ext>
            </a:extLst>
          </p:cNvPr>
          <p:cNvSpPr/>
          <p:nvPr/>
        </p:nvSpPr>
        <p:spPr>
          <a:xfrm rot="20682741">
            <a:off x="155279" y="5360149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154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9" grpId="1" animBg="1"/>
      <p:bldP spid="17" grpId="0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915B6E9-BA27-4453-93F1-696CC8B93FFE}"/>
              </a:ext>
            </a:extLst>
          </p:cNvPr>
          <p:cNvSpPr txBox="1"/>
          <p:nvPr/>
        </p:nvSpPr>
        <p:spPr>
          <a:xfrm>
            <a:off x="7712505" y="1369347"/>
            <a:ext cx="414177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Bạn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nữ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đang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xin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mẹ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thêm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nước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mắm</a:t>
            </a:r>
            <a:endParaRPr lang="en-US" sz="3600" b="1" dirty="0">
              <a:latin typeface="Calibri" panose="020F0502020204030204"/>
            </a:endParaRPr>
          </a:p>
          <a:p>
            <a:pPr marL="571500" marR="0" lvl="0" indent="-5715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600" b="1" dirty="0" err="1">
                <a:latin typeface="Calibri" panose="020F0502020204030204"/>
              </a:rPr>
              <a:t>Đây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việc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cần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/>
              </a:rPr>
              <a:t>tránh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</a:rPr>
              <a:t>.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Vì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ăn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mặn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sẽ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sẽ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làm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tăng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lượng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máu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tuần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hoàn</a:t>
            </a:r>
            <a:r>
              <a:rPr lang="en-US" sz="3600" b="1" dirty="0">
                <a:latin typeface="Calibri" panose="020F0502020204030204"/>
              </a:rPr>
              <a:t>, </a:t>
            </a:r>
            <a:r>
              <a:rPr lang="en-US" sz="3600" b="1" dirty="0" err="1">
                <a:latin typeface="Calibri" panose="020F0502020204030204"/>
              </a:rPr>
              <a:t>lâu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dần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gây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bệnh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suy</a:t>
            </a:r>
            <a:r>
              <a:rPr lang="en-US" sz="3600" b="1" dirty="0">
                <a:latin typeface="Calibri" panose="020F0502020204030204"/>
              </a:rPr>
              <a:t> </a:t>
            </a:r>
            <a:r>
              <a:rPr lang="en-US" sz="3600" b="1" dirty="0" err="1">
                <a:latin typeface="Calibri" panose="020F0502020204030204"/>
              </a:rPr>
              <a:t>tim.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572CBEAC-B712-4939-A308-0D61CF85978F}"/>
              </a:ext>
            </a:extLst>
          </p:cNvPr>
          <p:cNvSpPr/>
          <p:nvPr/>
        </p:nvSpPr>
        <p:spPr bwMode="auto">
          <a:xfrm>
            <a:off x="7722683" y="1120332"/>
            <a:ext cx="4290773" cy="5576341"/>
          </a:xfrm>
          <a:custGeom>
            <a:avLst/>
            <a:gdLst>
              <a:gd name="connsiteX0" fmla="*/ 0 w 11357772"/>
              <a:gd name="connsiteY0" fmla="*/ 402645 h 2415822"/>
              <a:gd name="connsiteX1" fmla="*/ 402645 w 11357772"/>
              <a:gd name="connsiteY1" fmla="*/ 0 h 2415822"/>
              <a:gd name="connsiteX2" fmla="*/ 10955127 w 11357772"/>
              <a:gd name="connsiteY2" fmla="*/ 0 h 2415822"/>
              <a:gd name="connsiteX3" fmla="*/ 11357772 w 11357772"/>
              <a:gd name="connsiteY3" fmla="*/ 402645 h 2415822"/>
              <a:gd name="connsiteX4" fmla="*/ 11357772 w 11357772"/>
              <a:gd name="connsiteY4" fmla="*/ 2013177 h 2415822"/>
              <a:gd name="connsiteX5" fmla="*/ 10955127 w 11357772"/>
              <a:gd name="connsiteY5" fmla="*/ 2415822 h 2415822"/>
              <a:gd name="connsiteX6" fmla="*/ 402645 w 11357772"/>
              <a:gd name="connsiteY6" fmla="*/ 2415822 h 2415822"/>
              <a:gd name="connsiteX7" fmla="*/ 0 w 11357772"/>
              <a:gd name="connsiteY7" fmla="*/ 2013177 h 2415822"/>
              <a:gd name="connsiteX8" fmla="*/ 0 w 11357772"/>
              <a:gd name="connsiteY8" fmla="*/ 402645 h 241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57772" h="2415822" fill="none" extrusionOk="0">
                <a:moveTo>
                  <a:pt x="0" y="402645"/>
                </a:moveTo>
                <a:cubicBezTo>
                  <a:pt x="932" y="205505"/>
                  <a:pt x="202821" y="37847"/>
                  <a:pt x="402645" y="0"/>
                </a:cubicBezTo>
                <a:cubicBezTo>
                  <a:pt x="2331059" y="72427"/>
                  <a:pt x="9247997" y="61419"/>
                  <a:pt x="10955127" y="0"/>
                </a:cubicBezTo>
                <a:cubicBezTo>
                  <a:pt x="11174034" y="-23872"/>
                  <a:pt x="11323723" y="169971"/>
                  <a:pt x="11357772" y="402645"/>
                </a:cubicBezTo>
                <a:cubicBezTo>
                  <a:pt x="11383058" y="586196"/>
                  <a:pt x="11304305" y="1330971"/>
                  <a:pt x="11357772" y="2013177"/>
                </a:cubicBezTo>
                <a:cubicBezTo>
                  <a:pt x="11365962" y="2193987"/>
                  <a:pt x="11157369" y="2393253"/>
                  <a:pt x="10955127" y="2415822"/>
                </a:cubicBezTo>
                <a:cubicBezTo>
                  <a:pt x="8142051" y="2445649"/>
                  <a:pt x="1917556" y="2336516"/>
                  <a:pt x="402645" y="2415822"/>
                </a:cubicBezTo>
                <a:cubicBezTo>
                  <a:pt x="202636" y="2413294"/>
                  <a:pt x="-30879" y="2241658"/>
                  <a:pt x="0" y="2013177"/>
                </a:cubicBezTo>
                <a:cubicBezTo>
                  <a:pt x="-97461" y="1805208"/>
                  <a:pt x="-13844" y="575531"/>
                  <a:pt x="0" y="402645"/>
                </a:cubicBezTo>
                <a:close/>
              </a:path>
              <a:path w="11357772" h="2415822" stroke="0" extrusionOk="0">
                <a:moveTo>
                  <a:pt x="0" y="402645"/>
                </a:moveTo>
                <a:cubicBezTo>
                  <a:pt x="4162" y="181404"/>
                  <a:pt x="191876" y="24181"/>
                  <a:pt x="402645" y="0"/>
                </a:cubicBezTo>
                <a:cubicBezTo>
                  <a:pt x="3421658" y="123000"/>
                  <a:pt x="9335647" y="-96860"/>
                  <a:pt x="10955127" y="0"/>
                </a:cubicBezTo>
                <a:cubicBezTo>
                  <a:pt x="11157298" y="-15398"/>
                  <a:pt x="11360411" y="174949"/>
                  <a:pt x="11357772" y="402645"/>
                </a:cubicBezTo>
                <a:cubicBezTo>
                  <a:pt x="11432564" y="646164"/>
                  <a:pt x="11408055" y="1219674"/>
                  <a:pt x="11357772" y="2013177"/>
                </a:cubicBezTo>
                <a:cubicBezTo>
                  <a:pt x="11351622" y="2237780"/>
                  <a:pt x="11134651" y="2408809"/>
                  <a:pt x="10955127" y="2415822"/>
                </a:cubicBezTo>
                <a:cubicBezTo>
                  <a:pt x="6242061" y="2255115"/>
                  <a:pt x="3898268" y="2455489"/>
                  <a:pt x="402645" y="2415822"/>
                </a:cubicBezTo>
                <a:cubicBezTo>
                  <a:pt x="153274" y="2410370"/>
                  <a:pt x="-28202" y="2222776"/>
                  <a:pt x="0" y="2013177"/>
                </a:cubicBezTo>
                <a:cubicBezTo>
                  <a:pt x="-22999" y="1838571"/>
                  <a:pt x="-88018" y="1048122"/>
                  <a:pt x="0" y="4026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1.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bức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đang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endParaRPr lang="en-US" sz="40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 2.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làm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hay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cần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tránh</a:t>
            </a:r>
            <a:r>
              <a:rPr lang="en-US" sz="4000" b="1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bảo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vệ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quan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hoàn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 </a:t>
            </a:r>
            <a:r>
              <a:rPr lang="en-US" sz="4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Tại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42D9B747-49FE-42C8-A417-561A958D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56" y="-62692"/>
            <a:ext cx="4969790" cy="129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D878CB-FBB3-49D8-AF52-FEDCC5A4508C}"/>
              </a:ext>
            </a:extLst>
          </p:cNvPr>
          <p:cNvSpPr txBox="1"/>
          <p:nvPr/>
        </p:nvSpPr>
        <p:spPr>
          <a:xfrm>
            <a:off x="7266013" y="52500"/>
            <a:ext cx="4290771" cy="11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Trình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bày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ED3DE342-71CA-4C90-9517-2B06AACA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65" y="1211520"/>
            <a:ext cx="883436" cy="62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2C2FD4-B29D-48F2-A24C-7753869E93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11" y="71897"/>
            <a:ext cx="7005502" cy="6853397"/>
          </a:xfrm>
          <a:prstGeom prst="rect">
            <a:avLst/>
          </a:prstGeom>
        </p:spPr>
      </p:pic>
      <p:sp>
        <p:nvSpPr>
          <p:cNvPr id="14" name="Google Shape;118;p4">
            <a:extLst>
              <a:ext uri="{FF2B5EF4-FFF2-40B4-BE49-F238E27FC236}">
                <a16:creationId xmlns:a16="http://schemas.microsoft.com/office/drawing/2014/main" id="{25266A8D-B6D5-430E-AA75-B3DEE4A83421}"/>
              </a:ext>
            </a:extLst>
          </p:cNvPr>
          <p:cNvSpPr/>
          <p:nvPr/>
        </p:nvSpPr>
        <p:spPr>
          <a:xfrm rot="20682741">
            <a:off x="-30701" y="5377520"/>
            <a:ext cx="1482037" cy="1376751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11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9" grpId="1" animBg="1"/>
      <p:bldP spid="17" grpId="0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26656D-B96F-18B2-2841-41A75BAD3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8B6E00-2276-E9F5-F1FC-21AC33199180}"/>
              </a:ext>
            </a:extLst>
          </p:cNvPr>
          <p:cNvSpPr/>
          <p:nvPr/>
        </p:nvSpPr>
        <p:spPr>
          <a:xfrm>
            <a:off x="238539" y="172278"/>
            <a:ext cx="11714922" cy="6506817"/>
          </a:xfrm>
          <a:prstGeom prst="roundRect">
            <a:avLst>
              <a:gd name="adj" fmla="val 8451"/>
            </a:avLst>
          </a:prstGeom>
          <a:solidFill>
            <a:schemeClr val="bg1">
              <a:alpha val="82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3EAE912-5865-4773-ADFC-292CFEBA3C4A}"/>
              </a:ext>
            </a:extLst>
          </p:cNvPr>
          <p:cNvSpPr>
            <a:spLocks/>
          </p:cNvSpPr>
          <p:nvPr/>
        </p:nvSpPr>
        <p:spPr bwMode="auto">
          <a:xfrm>
            <a:off x="3890964" y="388938"/>
            <a:ext cx="4567236" cy="827919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Những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việc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cần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làm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:</a:t>
            </a:r>
            <a:endParaRPr lang="vi-VN" altLang="en-US" sz="4000" b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261004-3E12-4615-9CDF-A78E31573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" y="1552574"/>
            <a:ext cx="3233739" cy="2486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536681-8DD1-4C38-BF3A-C6F149379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974" y="1628100"/>
            <a:ext cx="2738438" cy="23846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5D0A88-8695-4749-A63C-B9EBF3F67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296" y="1711806"/>
            <a:ext cx="2659098" cy="23764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6FE9A7-8D12-44F9-A67B-C985751621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2550" y="1487270"/>
            <a:ext cx="2719388" cy="2666327"/>
          </a:xfrm>
          <a:prstGeom prst="rect">
            <a:avLst/>
          </a:prstGeom>
        </p:spPr>
      </p:pic>
      <p:pic>
        <p:nvPicPr>
          <p:cNvPr id="4098" name="Picture 2" descr="Dấu tích xanh">
            <a:extLst>
              <a:ext uri="{FF2B5EF4-FFF2-40B4-BE49-F238E27FC236}">
                <a16:creationId xmlns:a16="http://schemas.microsoft.com/office/drawing/2014/main" id="{09D049A0-89B0-4B8A-B645-A9D356027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6" y="280110"/>
            <a:ext cx="2000250" cy="115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015584F4-468E-44DE-9835-C1B00246A841}"/>
              </a:ext>
            </a:extLst>
          </p:cNvPr>
          <p:cNvSpPr>
            <a:spLocks/>
          </p:cNvSpPr>
          <p:nvPr/>
        </p:nvSpPr>
        <p:spPr bwMode="auto">
          <a:xfrm>
            <a:off x="500062" y="4010051"/>
            <a:ext cx="5304146" cy="827919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rgbClr val="FFFF00"/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Tập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thể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dục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,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thể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thao</a:t>
            </a:r>
            <a:endParaRPr lang="vi-VN" altLang="en-US" sz="4000" b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52D3EA02-CCC8-44BB-8516-B2A9951B9A15}"/>
              </a:ext>
            </a:extLst>
          </p:cNvPr>
          <p:cNvSpPr>
            <a:spLocks/>
          </p:cNvSpPr>
          <p:nvPr/>
        </p:nvSpPr>
        <p:spPr bwMode="auto">
          <a:xfrm>
            <a:off x="6438296" y="4088294"/>
            <a:ext cx="2659098" cy="827919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rgbClr val="FFFF00"/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Vui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vẻ</a:t>
            </a:r>
            <a:endParaRPr lang="vi-VN" altLang="en-US" sz="4000" b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93E0DC2E-D8CF-4C08-A11E-BFF3F05C5EBD}"/>
              </a:ext>
            </a:extLst>
          </p:cNvPr>
          <p:cNvSpPr>
            <a:spLocks/>
          </p:cNvSpPr>
          <p:nvPr/>
        </p:nvSpPr>
        <p:spPr bwMode="auto">
          <a:xfrm>
            <a:off x="9305914" y="4069537"/>
            <a:ext cx="2659098" cy="1961178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rgbClr val="FFFF00"/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Luôn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chú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ý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tới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biểu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hiện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sức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khỏe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bản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thân</a:t>
            </a:r>
            <a:endParaRPr lang="vi-VN" altLang="en-US" sz="3200" b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8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26656D-B96F-18B2-2841-41A75BAD3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8B6E00-2276-E9F5-F1FC-21AC33199180}"/>
              </a:ext>
            </a:extLst>
          </p:cNvPr>
          <p:cNvSpPr/>
          <p:nvPr/>
        </p:nvSpPr>
        <p:spPr>
          <a:xfrm>
            <a:off x="238539" y="172278"/>
            <a:ext cx="11714922" cy="6506817"/>
          </a:xfrm>
          <a:prstGeom prst="roundRect">
            <a:avLst>
              <a:gd name="adj" fmla="val 8451"/>
            </a:avLst>
          </a:prstGeom>
          <a:solidFill>
            <a:schemeClr val="bg1">
              <a:alpha val="82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3EAE912-5865-4773-ADFC-292CFEBA3C4A}"/>
              </a:ext>
            </a:extLst>
          </p:cNvPr>
          <p:cNvSpPr>
            <a:spLocks/>
          </p:cNvSpPr>
          <p:nvPr/>
        </p:nvSpPr>
        <p:spPr bwMode="auto">
          <a:xfrm>
            <a:off x="4314825" y="508859"/>
            <a:ext cx="6048374" cy="827919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việc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altLang="en-US" sz="40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tránh</a:t>
            </a:r>
            <a:r>
              <a:rPr kumimoji="0" lang="en-US" altLang="en-US" sz="40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407AC4-2D11-4D3A-BC9D-889800F1C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86" y="1418532"/>
            <a:ext cx="3507501" cy="35890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1EB134-6823-4574-8491-A7B1D0DD3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825" y="1418532"/>
            <a:ext cx="3570515" cy="34747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7BF472-BAFD-40E5-9B0F-CB2392323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406" y="1498400"/>
            <a:ext cx="3429132" cy="3369975"/>
          </a:xfrm>
          <a:prstGeom prst="rect">
            <a:avLst/>
          </a:prstGeom>
        </p:spPr>
      </p:pic>
      <p:pic>
        <p:nvPicPr>
          <p:cNvPr id="3074" name="Picture 2" descr="Người mua đất nền cá nhân phân lô cần lưu ý gì về pháp lý?">
            <a:extLst>
              <a:ext uri="{FF2B5EF4-FFF2-40B4-BE49-F238E27FC236}">
                <a16:creationId xmlns:a16="http://schemas.microsoft.com/office/drawing/2014/main" id="{740DAE2D-3515-4632-8328-192A69FF7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175" y="189654"/>
            <a:ext cx="2390775" cy="128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07404A43-36E8-4D72-998A-D5A7789EE6BD}"/>
              </a:ext>
            </a:extLst>
          </p:cNvPr>
          <p:cNvSpPr>
            <a:spLocks/>
          </p:cNvSpPr>
          <p:nvPr/>
        </p:nvSpPr>
        <p:spPr bwMode="auto">
          <a:xfrm>
            <a:off x="609885" y="4901388"/>
            <a:ext cx="3434370" cy="1628138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rgbClr val="FFFF00"/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Tránh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đi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giày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dép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quá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chật</a:t>
            </a:r>
            <a:endParaRPr lang="vi-VN" altLang="en-US" sz="4000" b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578B552D-C662-4C74-BBA3-8F9593537CD1}"/>
              </a:ext>
            </a:extLst>
          </p:cNvPr>
          <p:cNvSpPr>
            <a:spLocks/>
          </p:cNvSpPr>
          <p:nvPr/>
        </p:nvSpPr>
        <p:spPr bwMode="auto">
          <a:xfrm>
            <a:off x="4880180" y="4893283"/>
            <a:ext cx="2659098" cy="1628138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rgbClr val="FFFF00"/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Tránh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vận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động</a:t>
            </a:r>
            <a:r>
              <a:rPr lang="en-US" altLang="en-US" sz="40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cs typeface="Calibri" panose="020F0502020204030204" pitchFamily="34" charset="0"/>
              </a:rPr>
              <a:t>mạnh</a:t>
            </a:r>
            <a:endParaRPr lang="vi-VN" altLang="en-US" sz="4000" b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4E789BC-DDFA-4C17-9C86-0339E5B60CEC}"/>
              </a:ext>
            </a:extLst>
          </p:cNvPr>
          <p:cNvSpPr>
            <a:spLocks/>
          </p:cNvSpPr>
          <p:nvPr/>
        </p:nvSpPr>
        <p:spPr bwMode="auto">
          <a:xfrm>
            <a:off x="8302072" y="4821593"/>
            <a:ext cx="3237465" cy="1321003"/>
          </a:xfrm>
          <a:custGeom>
            <a:avLst/>
            <a:gdLst>
              <a:gd name="T0" fmla="*/ 537552 w 9132712"/>
              <a:gd name="T1" fmla="*/ 0 h 3225068"/>
              <a:gd name="T2" fmla="*/ 9133237 w 9132712"/>
              <a:gd name="T3" fmla="*/ 0 h 3225068"/>
              <a:gd name="T4" fmla="*/ 9133237 w 9132712"/>
              <a:gd name="T5" fmla="*/ 0 h 3225068"/>
              <a:gd name="T6" fmla="*/ 9133237 w 9132712"/>
              <a:gd name="T7" fmla="*/ 2689376 h 3225068"/>
              <a:gd name="T8" fmla="*/ 8595685 w 9132712"/>
              <a:gd name="T9" fmla="*/ 3227264 h 3225068"/>
              <a:gd name="T10" fmla="*/ 0 w 9132712"/>
              <a:gd name="T11" fmla="*/ 3227264 h 3225068"/>
              <a:gd name="T12" fmla="*/ 0 w 9132712"/>
              <a:gd name="T13" fmla="*/ 3227264 h 3225068"/>
              <a:gd name="T14" fmla="*/ 0 w 9132712"/>
              <a:gd name="T15" fmla="*/ 537888 h 3225068"/>
              <a:gd name="T16" fmla="*/ 537552 w 9132712"/>
              <a:gd name="T17" fmla="*/ 0 h 32250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2712"/>
              <a:gd name="T28" fmla="*/ 0 h 3225068"/>
              <a:gd name="T29" fmla="*/ 9132712 w 9132712"/>
              <a:gd name="T30" fmla="*/ 3225068 h 32250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2712" h="3225068" fill="none" extrusionOk="0">
                <a:moveTo>
                  <a:pt x="537522" y="0"/>
                </a:moveTo>
                <a:cubicBezTo>
                  <a:pt x="3629827" y="-17391"/>
                  <a:pt x="5075788" y="164921"/>
                  <a:pt x="9132712" y="0"/>
                </a:cubicBezTo>
                <a:cubicBezTo>
                  <a:pt x="9055728" y="1127144"/>
                  <a:pt x="8989291" y="2029171"/>
                  <a:pt x="9132712" y="2687546"/>
                </a:cubicBezTo>
                <a:cubicBezTo>
                  <a:pt x="9157708" y="2992403"/>
                  <a:pt x="8858957" y="3228229"/>
                  <a:pt x="8595190" y="3225068"/>
                </a:cubicBezTo>
                <a:cubicBezTo>
                  <a:pt x="6703591" y="3070976"/>
                  <a:pt x="2622337" y="3183714"/>
                  <a:pt x="0" y="3225068"/>
                </a:cubicBezTo>
                <a:cubicBezTo>
                  <a:pt x="169264" y="2710763"/>
                  <a:pt x="-168010" y="1269585"/>
                  <a:pt x="0" y="537522"/>
                </a:cubicBezTo>
                <a:cubicBezTo>
                  <a:pt x="1807" y="254028"/>
                  <a:pt x="209957" y="33117"/>
                  <a:pt x="537522" y="0"/>
                </a:cubicBezTo>
                <a:close/>
              </a:path>
              <a:path w="9132712" h="3225068" stroke="0" extrusionOk="0">
                <a:moveTo>
                  <a:pt x="537522" y="0"/>
                </a:moveTo>
                <a:cubicBezTo>
                  <a:pt x="3191489" y="-40534"/>
                  <a:pt x="5840584" y="-161825"/>
                  <a:pt x="9132712" y="0"/>
                </a:cubicBezTo>
                <a:cubicBezTo>
                  <a:pt x="9000057" y="843683"/>
                  <a:pt x="8967247" y="2122560"/>
                  <a:pt x="9132712" y="2687546"/>
                </a:cubicBezTo>
                <a:cubicBezTo>
                  <a:pt x="9144852" y="2997962"/>
                  <a:pt x="8882189" y="3215896"/>
                  <a:pt x="8595190" y="3225068"/>
                </a:cubicBezTo>
                <a:cubicBezTo>
                  <a:pt x="5302840" y="3057144"/>
                  <a:pt x="2527994" y="3155398"/>
                  <a:pt x="0" y="3225068"/>
                </a:cubicBezTo>
                <a:cubicBezTo>
                  <a:pt x="-32211" y="2213435"/>
                  <a:pt x="21386" y="1207709"/>
                  <a:pt x="0" y="537522"/>
                </a:cubicBezTo>
                <a:cubicBezTo>
                  <a:pt x="-2462" y="234809"/>
                  <a:pt x="242949" y="-27611"/>
                  <a:pt x="537522" y="0"/>
                </a:cubicBezTo>
                <a:close/>
              </a:path>
            </a:pathLst>
          </a:custGeom>
          <a:solidFill>
            <a:srgbClr val="FFFF00"/>
          </a:solidFill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Chú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ý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đến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chế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độ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ăn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uống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điều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cs typeface="Calibri" panose="020F0502020204030204" pitchFamily="34" charset="0"/>
              </a:rPr>
              <a:t>độ</a:t>
            </a:r>
            <a:r>
              <a:rPr lang="en-US" altLang="en-US" sz="3200" b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endParaRPr lang="vi-VN" altLang="en-US" sz="3200" b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2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5F8329-B937-E89B-CA47-28DAD4F7D5BB}"/>
              </a:ext>
            </a:extLst>
          </p:cNvPr>
          <p:cNvSpPr/>
          <p:nvPr/>
        </p:nvSpPr>
        <p:spPr>
          <a:xfrm>
            <a:off x="26517" y="236303"/>
            <a:ext cx="12192000" cy="6921660"/>
          </a:xfrm>
          <a:prstGeom prst="rect">
            <a:avLst/>
          </a:prstGeom>
          <a:solidFill>
            <a:srgbClr val="98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88FAD3-AAC8-B977-5A4D-ADBA26BDE97B}"/>
              </a:ext>
            </a:extLst>
          </p:cNvPr>
          <p:cNvGrpSpPr/>
          <p:nvPr/>
        </p:nvGrpSpPr>
        <p:grpSpPr>
          <a:xfrm>
            <a:off x="-1529768" y="-1179802"/>
            <a:ext cx="16613204" cy="2964763"/>
            <a:chOff x="-1606046" y="-1286065"/>
            <a:chExt cx="16613204" cy="296476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D243291-008A-6B39-E67B-831C98B9D62F}"/>
                </a:ext>
              </a:extLst>
            </p:cNvPr>
            <p:cNvGrpSpPr/>
            <p:nvPr/>
          </p:nvGrpSpPr>
          <p:grpSpPr>
            <a:xfrm>
              <a:off x="-1606046" y="-1202149"/>
              <a:ext cx="16613204" cy="2880847"/>
              <a:chOff x="-1351403" y="-1572539"/>
              <a:chExt cx="16613204" cy="288084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ED1F23D-C0E5-D8DD-B893-D297BC46BA6E}"/>
                  </a:ext>
                </a:extLst>
              </p:cNvPr>
              <p:cNvGrpSpPr/>
              <p:nvPr/>
            </p:nvGrpSpPr>
            <p:grpSpPr>
              <a:xfrm>
                <a:off x="-1351403" y="-1488623"/>
                <a:ext cx="9550718" cy="2796931"/>
                <a:chOff x="-1351403" y="-1488623"/>
                <a:chExt cx="9550718" cy="2796931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90EACAE-10AB-BF3D-834F-59C97A325851}"/>
                    </a:ext>
                  </a:extLst>
                </p:cNvPr>
                <p:cNvGrpSpPr/>
                <p:nvPr/>
              </p:nvGrpSpPr>
              <p:grpSpPr>
                <a:xfrm>
                  <a:off x="-1351403" y="-945152"/>
                  <a:ext cx="9550718" cy="2253460"/>
                  <a:chOff x="-1351403" y="-945152"/>
                  <a:chExt cx="9550718" cy="2253460"/>
                </a:xfrm>
              </p:grpSpPr>
              <p:pic>
                <p:nvPicPr>
                  <p:cNvPr id="9" name="Picture 8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1E8A68A5-A3FB-8F11-4DD8-ABE94E4090E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1351403" y="-945152"/>
                    <a:ext cx="4693930" cy="2014732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ACA30FFC-F263-58B2-AE9C-42C6C56E0DB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05385" y="-706424"/>
                    <a:ext cx="4693930" cy="2014732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3" name="Picture 12" descr="Logo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52765BF9-E4D1-4941-8294-9C24EEF7FF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6474" y="-1488623"/>
                  <a:ext cx="4693930" cy="2014732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AB82394-CC98-FC22-DE24-8D7445C1CD78}"/>
                  </a:ext>
                </a:extLst>
              </p:cNvPr>
              <p:cNvGrpSpPr/>
              <p:nvPr/>
            </p:nvGrpSpPr>
            <p:grpSpPr>
              <a:xfrm>
                <a:off x="4918752" y="-1572539"/>
                <a:ext cx="10343049" cy="2772334"/>
                <a:chOff x="-2143734" y="-1333811"/>
                <a:chExt cx="10343049" cy="2772334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6CCCB3B8-5823-64F0-9EF6-914F298E37B8}"/>
                    </a:ext>
                  </a:extLst>
                </p:cNvPr>
                <p:cNvGrpSpPr/>
                <p:nvPr/>
              </p:nvGrpSpPr>
              <p:grpSpPr>
                <a:xfrm>
                  <a:off x="-510448" y="-706424"/>
                  <a:ext cx="8709763" cy="2144947"/>
                  <a:chOff x="-510448" y="-706424"/>
                  <a:chExt cx="8709763" cy="2144947"/>
                </a:xfrm>
              </p:grpSpPr>
              <p:pic>
                <p:nvPicPr>
                  <p:cNvPr id="20" name="Picture 19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A0598AA2-FA1B-635B-E9DC-356B248275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510448" y="-576209"/>
                    <a:ext cx="4693930" cy="2014732"/>
                  </a:xfrm>
                  <a:prstGeom prst="rect">
                    <a:avLst/>
                  </a:prstGeom>
                </p:spPr>
              </p:pic>
              <p:pic>
                <p:nvPicPr>
                  <p:cNvPr id="21" name="Picture 20" descr="Logo&#10;&#10;Description automatically generated with medium confidence">
                    <a:extLst>
                      <a:ext uri="{FF2B5EF4-FFF2-40B4-BE49-F238E27FC236}">
                        <a16:creationId xmlns:a16="http://schemas.microsoft.com/office/drawing/2014/main" id="{ABC6BF0B-4B33-0208-03F9-512FE21943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05385" y="-706424"/>
                    <a:ext cx="4693930" cy="2014732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9" name="Picture 18" descr="Logo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36E40F72-B8CE-130D-7C28-A337292E39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143734" y="-1333811"/>
                  <a:ext cx="4693930" cy="2014732"/>
                </a:xfrm>
                <a:prstGeom prst="rect">
                  <a:avLst/>
                </a:prstGeom>
              </p:spPr>
            </p:pic>
          </p:grpSp>
        </p:grpSp>
        <p:pic>
          <p:nvPicPr>
            <p:cNvPr id="23" name="Picture 22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188599F6-3FEA-0053-0DFF-F58160F40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4317" y="-1286065"/>
              <a:ext cx="4693930" cy="2014732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A48B9F-200D-114A-E1AC-F64D80D98E47}"/>
              </a:ext>
            </a:extLst>
          </p:cNvPr>
          <p:cNvGrpSpPr/>
          <p:nvPr/>
        </p:nvGrpSpPr>
        <p:grpSpPr>
          <a:xfrm>
            <a:off x="478903" y="1548483"/>
            <a:ext cx="5539612" cy="4338551"/>
            <a:chOff x="4579754" y="1778326"/>
            <a:chExt cx="3288799" cy="2575744"/>
          </a:xfrm>
        </p:grpSpPr>
        <p:pic>
          <p:nvPicPr>
            <p:cNvPr id="48" name="Picture 47" descr="Text, whiteboard&#10;&#10;Description automatically generated">
              <a:extLst>
                <a:ext uri="{FF2B5EF4-FFF2-40B4-BE49-F238E27FC236}">
                  <a16:creationId xmlns:a16="http://schemas.microsoft.com/office/drawing/2014/main" id="{64F032DF-FC28-476A-5DF6-40F7608D6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754" y="2503930"/>
              <a:ext cx="3288799" cy="1850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5FCB972-838F-2001-1A77-22EA470EF21E}"/>
                </a:ext>
              </a:extLst>
            </p:cNvPr>
            <p:cNvSpPr txBox="1"/>
            <p:nvPr/>
          </p:nvSpPr>
          <p:spPr>
            <a:xfrm>
              <a:off x="4782363" y="3424244"/>
              <a:ext cx="2839453" cy="694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Chia </a:t>
              </a:r>
              <a:r>
                <a:rPr kumimoji="0" lang="en-US" sz="7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sẻ</a:t>
              </a:r>
              <a:endPara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1" name="Picture 50" descr="A yellow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82653AAE-3637-BA42-CCC0-27B8E1DEC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455" y="1778326"/>
              <a:ext cx="1460411" cy="144273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ACA0BE2-F10E-7DBD-417D-8A5059E346AA}"/>
              </a:ext>
            </a:extLst>
          </p:cNvPr>
          <p:cNvGrpSpPr/>
          <p:nvPr/>
        </p:nvGrpSpPr>
        <p:grpSpPr>
          <a:xfrm>
            <a:off x="6466481" y="1548483"/>
            <a:ext cx="5539612" cy="4338551"/>
            <a:chOff x="4579754" y="1778326"/>
            <a:chExt cx="3288799" cy="2575744"/>
          </a:xfrm>
        </p:grpSpPr>
        <p:pic>
          <p:nvPicPr>
            <p:cNvPr id="54" name="Picture 53" descr="Text, whiteboard&#10;&#10;Description automatically generated">
              <a:extLst>
                <a:ext uri="{FF2B5EF4-FFF2-40B4-BE49-F238E27FC236}">
                  <a16:creationId xmlns:a16="http://schemas.microsoft.com/office/drawing/2014/main" id="{B914479A-88B4-82DF-E969-F2F19991F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754" y="2503930"/>
              <a:ext cx="3288799" cy="1850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9A7BC12-C5DB-42E4-4F44-32839CBEC598}"/>
                </a:ext>
              </a:extLst>
            </p:cNvPr>
            <p:cNvSpPr txBox="1"/>
            <p:nvPr/>
          </p:nvSpPr>
          <p:spPr>
            <a:xfrm>
              <a:off x="4764007" y="3396229"/>
              <a:ext cx="2920288" cy="694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Nhận</a:t>
              </a: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7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xét</a:t>
              </a:r>
              <a:endPara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Picture 56" descr="A yellow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0116AC2A-3F20-D1AE-7892-5764C8129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455" y="1778326"/>
              <a:ext cx="1460411" cy="1442730"/>
            </a:xfrm>
            <a:prstGeom prst="rect">
              <a:avLst/>
            </a:prstGeom>
          </p:spPr>
        </p:pic>
      </p:grpSp>
      <p:pic>
        <p:nvPicPr>
          <p:cNvPr id="36" name="Picture 35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CED48BFD-D3D3-FF19-B410-D7C5C73E4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568" y="4742121"/>
            <a:ext cx="12503852" cy="2212399"/>
          </a:xfrm>
          <a:prstGeom prst="rect">
            <a:avLst/>
          </a:prstGeom>
        </p:spPr>
      </p:pic>
      <p:pic>
        <p:nvPicPr>
          <p:cNvPr id="59" name="Picture 5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D71B3DEF-894D-A707-E445-FE34D79408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167" y="1307211"/>
            <a:ext cx="2113084" cy="2101368"/>
          </a:xfrm>
          <a:prstGeom prst="rect">
            <a:avLst/>
          </a:prstGeom>
        </p:spPr>
      </p:pic>
      <p:pic>
        <p:nvPicPr>
          <p:cNvPr id="60" name="Picture 59" descr="A picture containing text&#10;&#10;Description automatically generated">
            <a:extLst>
              <a:ext uri="{FF2B5EF4-FFF2-40B4-BE49-F238E27FC236}">
                <a16:creationId xmlns:a16="http://schemas.microsoft.com/office/drawing/2014/main" id="{4A7CC9C3-4ECC-9180-51EC-7FDA11B81F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569" y="1337472"/>
            <a:ext cx="1491017" cy="2184698"/>
          </a:xfrm>
          <a:prstGeom prst="rect">
            <a:avLst/>
          </a:prstGeom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629718F-D992-47E1-9120-09C50CEA0F8F}"/>
              </a:ext>
            </a:extLst>
          </p:cNvPr>
          <p:cNvSpPr txBox="1"/>
          <p:nvPr/>
        </p:nvSpPr>
        <p:spPr>
          <a:xfrm>
            <a:off x="610090" y="-77877"/>
            <a:ext cx="11254276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defRPr/>
            </a:pPr>
            <a:r>
              <a:rPr lang="en-US" sz="4800" b="1" dirty="0">
                <a:solidFill>
                  <a:srgbClr val="002060"/>
                </a:solidFill>
                <a:latin typeface="Calibri" panose="020F0502020204030204"/>
              </a:rPr>
              <a:t>4. </a:t>
            </a:r>
            <a:r>
              <a:rPr lang="en-US" sz="4800" b="1" dirty="0" err="1">
                <a:solidFill>
                  <a:srgbClr val="002060"/>
                </a:solidFill>
                <a:latin typeface="Calibri" panose="020F0502020204030204"/>
              </a:rPr>
              <a:t>Hãy</a:t>
            </a:r>
            <a:r>
              <a:rPr lang="en-US" sz="4800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</a:rPr>
              <a:t>k</a:t>
            </a:r>
            <a:r>
              <a:rPr lang="vi-VN" sz="4800" b="1" dirty="0">
                <a:solidFill>
                  <a:srgbClr val="FF0000"/>
                </a:solidFill>
                <a:latin typeface="Calibri" panose="020F0502020204030204"/>
              </a:rPr>
              <a:t>ể tên </a:t>
            </a:r>
            <a:r>
              <a:rPr lang="vi-VN" sz="4800" b="1" dirty="0">
                <a:solidFill>
                  <a:srgbClr val="002060"/>
                </a:solidFill>
                <a:latin typeface="Calibri" panose="020F0502020204030204"/>
              </a:rPr>
              <a:t>một số </a:t>
            </a:r>
            <a:r>
              <a:rPr lang="vi-VN" sz="4800" b="1" dirty="0">
                <a:solidFill>
                  <a:srgbClr val="FF0000"/>
                </a:solidFill>
                <a:latin typeface="Calibri" panose="020F0502020204030204"/>
              </a:rPr>
              <a:t>việc cần làm và việc cần tránh </a:t>
            </a:r>
            <a:r>
              <a:rPr lang="vi-VN" sz="4800" b="1" dirty="0">
                <a:solidFill>
                  <a:srgbClr val="002060"/>
                </a:solidFill>
                <a:latin typeface="Calibri" panose="020F0502020204030204"/>
              </a:rPr>
              <a:t>để bảo vệ cơ quan tuần hoàn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4800" b="1" dirty="0">
              <a:solidFill>
                <a:srgbClr val="00206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930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26656D-B96F-18B2-2841-41A75BAD3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grpSp>
        <p:nvGrpSpPr>
          <p:cNvPr id="9" name="Graphic 4">
            <a:extLst>
              <a:ext uri="{FF2B5EF4-FFF2-40B4-BE49-F238E27FC236}">
                <a16:creationId xmlns:a16="http://schemas.microsoft.com/office/drawing/2014/main" id="{202A6277-1D3A-410B-B9A8-2BE07F27CBED}"/>
              </a:ext>
            </a:extLst>
          </p:cNvPr>
          <p:cNvGrpSpPr>
            <a:grpSpLocks/>
          </p:cNvGrpSpPr>
          <p:nvPr/>
        </p:nvGrpSpPr>
        <p:grpSpPr bwMode="auto">
          <a:xfrm>
            <a:off x="463549" y="0"/>
            <a:ext cx="10601695" cy="6217948"/>
            <a:chOff x="5610688" y="1031736"/>
            <a:chExt cx="5879305" cy="3980523"/>
          </a:xfrm>
        </p:grpSpPr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951C345D-04CB-4966-859D-8643ADF0D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9165" y="1052247"/>
              <a:ext cx="5842103" cy="3941396"/>
            </a:xfrm>
            <a:custGeom>
              <a:avLst/>
              <a:gdLst>
                <a:gd name="T0" fmla="*/ 5614008 w 5842103"/>
                <a:gd name="T1" fmla="*/ 3941393 h 3941397"/>
                <a:gd name="T2" fmla="*/ 228343 w 5842103"/>
                <a:gd name="T3" fmla="*/ 3941393 h 3941397"/>
                <a:gd name="T4" fmla="*/ 0 w 5842103"/>
                <a:gd name="T5" fmla="*/ 3713050 h 3941397"/>
                <a:gd name="T6" fmla="*/ 0 w 5842103"/>
                <a:gd name="T7" fmla="*/ 228343 h 3941397"/>
                <a:gd name="T8" fmla="*/ 228343 w 5842103"/>
                <a:gd name="T9" fmla="*/ 0 h 3941397"/>
                <a:gd name="T10" fmla="*/ 5613760 w 5842103"/>
                <a:gd name="T11" fmla="*/ 0 h 3941397"/>
                <a:gd name="T12" fmla="*/ 5842103 w 5842103"/>
                <a:gd name="T13" fmla="*/ 228343 h 3941397"/>
                <a:gd name="T14" fmla="*/ 5842103 w 5842103"/>
                <a:gd name="T15" fmla="*/ 3713050 h 3941397"/>
                <a:gd name="T16" fmla="*/ 5614008 w 5842103"/>
                <a:gd name="T17" fmla="*/ 3941393 h 39413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42103" h="3941397">
                  <a:moveTo>
                    <a:pt x="5614008" y="3941397"/>
                  </a:moveTo>
                  <a:lnTo>
                    <a:pt x="228343" y="3941397"/>
                  </a:lnTo>
                  <a:cubicBezTo>
                    <a:pt x="102754" y="3941397"/>
                    <a:pt x="0" y="3838643"/>
                    <a:pt x="0" y="3713054"/>
                  </a:cubicBezTo>
                  <a:lnTo>
                    <a:pt x="0" y="228343"/>
                  </a:lnTo>
                  <a:cubicBezTo>
                    <a:pt x="0" y="102754"/>
                    <a:pt x="102754" y="0"/>
                    <a:pt x="228343" y="0"/>
                  </a:cubicBezTo>
                  <a:lnTo>
                    <a:pt x="5613760" y="0"/>
                  </a:lnTo>
                  <a:cubicBezTo>
                    <a:pt x="5739349" y="0"/>
                    <a:pt x="5842103" y="102754"/>
                    <a:pt x="5842103" y="228343"/>
                  </a:cubicBezTo>
                  <a:lnTo>
                    <a:pt x="5842103" y="3713054"/>
                  </a:lnTo>
                  <a:cubicBezTo>
                    <a:pt x="5842351" y="3838643"/>
                    <a:pt x="5739597" y="3941397"/>
                    <a:pt x="5614008" y="3941397"/>
                  </a:cubicBezTo>
                  <a:close/>
                </a:path>
              </a:pathLst>
            </a:custGeom>
            <a:solidFill>
              <a:srgbClr val="DEB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479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" name="Freeform: Shape 11">
              <a:extLst>
                <a:ext uri="{FF2B5EF4-FFF2-40B4-BE49-F238E27FC236}">
                  <a16:creationId xmlns:a16="http://schemas.microsoft.com/office/drawing/2014/main" id="{21841CDE-2104-48F1-B259-96393A588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1519" y="1372803"/>
              <a:ext cx="5348435" cy="3447729"/>
            </a:xfrm>
            <a:custGeom>
              <a:avLst/>
              <a:gdLst>
                <a:gd name="T0" fmla="*/ 0 w 5348435"/>
                <a:gd name="T1" fmla="*/ 0 h 3447729"/>
                <a:gd name="T2" fmla="*/ 5348436 w 5348435"/>
                <a:gd name="T3" fmla="*/ 0 h 3447729"/>
                <a:gd name="T4" fmla="*/ 5348436 w 5348435"/>
                <a:gd name="T5" fmla="*/ 3447730 h 3447729"/>
                <a:gd name="T6" fmla="*/ 0 w 5348435"/>
                <a:gd name="T7" fmla="*/ 3447730 h 34477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48435"/>
                <a:gd name="T13" fmla="*/ 0 h 3447729"/>
                <a:gd name="T14" fmla="*/ 5348435 w 5348435"/>
                <a:gd name="T15" fmla="*/ 3447729 h 34477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48435" h="3447729">
                  <a:moveTo>
                    <a:pt x="0" y="0"/>
                  </a:moveTo>
                  <a:lnTo>
                    <a:pt x="5348436" y="0"/>
                  </a:lnTo>
                  <a:lnTo>
                    <a:pt x="5348436" y="3447730"/>
                  </a:lnTo>
                  <a:lnTo>
                    <a:pt x="0" y="34477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47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/>
              <a:r>
                <a:rPr lang="en-US" altLang="en-US" sz="3300" b="1" i="1" dirty="0">
                  <a:solidFill>
                    <a:srgbClr val="0070C0"/>
                  </a:solidFill>
                  <a:cs typeface="Calibri" panose="020F0502020204030204" pitchFamily="34" charset="0"/>
                </a:rPr>
                <a:t>	</a:t>
              </a:r>
              <a:r>
                <a:rPr lang="en-US" altLang="en-US" sz="3300" b="1" i="1" u="sng" dirty="0" err="1">
                  <a:solidFill>
                    <a:srgbClr val="FF0000"/>
                  </a:solidFill>
                  <a:cs typeface="Calibri" panose="020F0502020204030204" pitchFamily="34" charset="0"/>
                </a:rPr>
                <a:t>Ghi</a:t>
              </a:r>
              <a:r>
                <a:rPr lang="en-US" altLang="en-US" sz="3300" b="1" i="1" u="sng" dirty="0">
                  <a:solidFill>
                    <a:srgbClr val="FF0000"/>
                  </a:solidFill>
                  <a:cs typeface="Calibri" panose="020F0502020204030204" pitchFamily="34" charset="0"/>
                </a:rPr>
                <a:t> </a:t>
              </a:r>
              <a:r>
                <a:rPr lang="en-US" altLang="en-US" sz="3300" b="1" i="1" u="sng" dirty="0" err="1">
                  <a:solidFill>
                    <a:srgbClr val="FF0000"/>
                  </a:solidFill>
                  <a:cs typeface="Calibri" panose="020F0502020204030204" pitchFamily="34" charset="0"/>
                </a:rPr>
                <a:t>nhớ</a:t>
              </a:r>
              <a:r>
                <a:rPr lang="en-US" altLang="en-US" sz="3300" b="1" dirty="0">
                  <a:solidFill>
                    <a:srgbClr val="FF0000"/>
                  </a:solidFill>
                  <a:cs typeface="Calibri" panose="020F0502020204030204" pitchFamily="34" charset="0"/>
                </a:rPr>
                <a:t>: </a:t>
              </a:r>
              <a:r>
                <a:rPr lang="vi-VN" altLang="en-US" sz="3300" b="1" dirty="0">
                  <a:solidFill>
                    <a:srgbClr val="0070C0"/>
                  </a:solidFill>
                  <a:cs typeface="Calibri" panose="020F0502020204030204" pitchFamily="34" charset="0"/>
                </a:rPr>
                <a:t>Để bảo vệ cơ quan tuần hoàn, bảo vệ tim mạch, chúng ta cần:</a:t>
              </a:r>
              <a:endParaRPr lang="en-US" altLang="en-US" sz="3300" b="1" dirty="0">
                <a:solidFill>
                  <a:srgbClr val="0070C0"/>
                </a:solidFill>
                <a:cs typeface="Calibri" panose="020F0502020204030204" pitchFamily="34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vi-VN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 Thường xuyên tập thể dục thể thao, học tập, làm việc, vui chơi vừa sức;</a:t>
              </a:r>
              <a:endParaRPr lang="en-US" altLang="en-US" sz="330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vi-VN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Sống vui vẻ, tránh xúc động mạnh hoặc tức giận;</a:t>
              </a:r>
              <a:endParaRPr lang="en-US" altLang="en-US" sz="330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vi-VN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Không mặc quần áo hoặc đi giày dép quá chật</a:t>
              </a:r>
              <a:r>
                <a:rPr lang="en-US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; 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US" altLang="en-US" sz="330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Không</a:t>
              </a:r>
              <a:r>
                <a:rPr lang="en-US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 </a:t>
              </a:r>
              <a:r>
                <a:rPr lang="vi-VN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dọa nạt làm bạn mất ngủ, lo lắng;</a:t>
              </a:r>
              <a:endParaRPr lang="en-US" altLang="en-US" sz="330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US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V</a:t>
              </a:r>
              <a:r>
                <a:rPr lang="vi-VN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iêm họng lâu ngày dẫn đến nguy cơ bệnh thấp tim;</a:t>
              </a:r>
              <a:endParaRPr lang="en-US" altLang="en-US" sz="330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US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C</a:t>
              </a:r>
              <a:r>
                <a:rPr lang="vi-VN" altLang="en-US" sz="3300" dirty="0">
                  <a:solidFill>
                    <a:srgbClr val="000000"/>
                  </a:solidFill>
                  <a:cs typeface="Calibri" panose="020F0502020204030204" pitchFamily="34" charset="0"/>
                </a:rPr>
                <a:t>ần ăn uống điều độ, đủ chất,…</a:t>
              </a:r>
              <a:endParaRPr lang="en-US" altLang="en-US" sz="3300" dirty="0">
                <a:cs typeface="Calibri" panose="020F0502020204030204" pitchFamily="34" charset="0"/>
              </a:endParaRPr>
            </a:p>
          </p:txBody>
        </p:sp>
        <p:grpSp>
          <p:nvGrpSpPr>
            <p:cNvPr id="14" name="Graphic 4">
              <a:extLst>
                <a:ext uri="{FF2B5EF4-FFF2-40B4-BE49-F238E27FC236}">
                  <a16:creationId xmlns:a16="http://schemas.microsoft.com/office/drawing/2014/main" id="{665F6812-EC8C-4A52-A962-8C05245F61A4}"/>
                </a:ext>
              </a:extLst>
            </p:cNvPr>
            <p:cNvGrpSpPr/>
            <p:nvPr/>
          </p:nvGrpSpPr>
          <p:grpSpPr>
            <a:xfrm>
              <a:off x="5610688" y="1031736"/>
              <a:ext cx="5879305" cy="3980523"/>
              <a:chOff x="5610688" y="1031736"/>
              <a:chExt cx="5879305" cy="3980523"/>
            </a:xfrm>
            <a:solidFill>
              <a:srgbClr val="1A1A1A"/>
            </a:solidFill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097E745-9890-48D8-A639-6E475C8CC76D}"/>
                  </a:ext>
                </a:extLst>
              </p:cNvPr>
              <p:cNvSpPr/>
              <p:nvPr/>
            </p:nvSpPr>
            <p:spPr>
              <a:xfrm>
                <a:off x="6102666" y="1034124"/>
                <a:ext cx="5387327" cy="3714796"/>
              </a:xfrm>
              <a:custGeom>
                <a:avLst/>
                <a:gdLst>
                  <a:gd name="connsiteX0" fmla="*/ 17933 w 5387327"/>
                  <a:gd name="connsiteY0" fmla="*/ 36490 h 3714796"/>
                  <a:gd name="connsiteX1" fmla="*/ 827557 w 5387327"/>
                  <a:gd name="connsiteY1" fmla="*/ 36490 h 3714796"/>
                  <a:gd name="connsiteX2" fmla="*/ 1959344 w 5387327"/>
                  <a:gd name="connsiteY2" fmla="*/ 36490 h 3714796"/>
                  <a:gd name="connsiteX3" fmla="*/ 3176759 w 5387327"/>
                  <a:gd name="connsiteY3" fmla="*/ 36490 h 3714796"/>
                  <a:gd name="connsiteX4" fmla="*/ 4262629 w 5387327"/>
                  <a:gd name="connsiteY4" fmla="*/ 36490 h 3714796"/>
                  <a:gd name="connsiteX5" fmla="*/ 4977937 w 5387327"/>
                  <a:gd name="connsiteY5" fmla="*/ 36490 h 3714796"/>
                  <a:gd name="connsiteX6" fmla="*/ 5128346 w 5387327"/>
                  <a:gd name="connsiteY6" fmla="*/ 36490 h 3714796"/>
                  <a:gd name="connsiteX7" fmla="*/ 5350235 w 5387327"/>
                  <a:gd name="connsiteY7" fmla="*/ 251182 h 3714796"/>
                  <a:gd name="connsiteX8" fmla="*/ 5350235 w 5387327"/>
                  <a:gd name="connsiteY8" fmla="*/ 744850 h 3714796"/>
                  <a:gd name="connsiteX9" fmla="*/ 5350235 w 5387327"/>
                  <a:gd name="connsiteY9" fmla="*/ 1756756 h 3714796"/>
                  <a:gd name="connsiteX10" fmla="*/ 5350235 w 5387327"/>
                  <a:gd name="connsiteY10" fmla="*/ 2851561 h 3714796"/>
                  <a:gd name="connsiteX11" fmla="*/ 5350235 w 5387327"/>
                  <a:gd name="connsiteY11" fmla="*/ 3612539 h 3714796"/>
                  <a:gd name="connsiteX12" fmla="*/ 5350235 w 5387327"/>
                  <a:gd name="connsiteY12" fmla="*/ 3696926 h 3714796"/>
                  <a:gd name="connsiteX13" fmla="*/ 5387217 w 5387327"/>
                  <a:gd name="connsiteY13" fmla="*/ 3696926 h 3714796"/>
                  <a:gd name="connsiteX14" fmla="*/ 5387217 w 5387327"/>
                  <a:gd name="connsiteY14" fmla="*/ 3469824 h 3714796"/>
                  <a:gd name="connsiteX15" fmla="*/ 5387217 w 5387327"/>
                  <a:gd name="connsiteY15" fmla="*/ 3079159 h 3714796"/>
                  <a:gd name="connsiteX16" fmla="*/ 5387217 w 5387327"/>
                  <a:gd name="connsiteY16" fmla="*/ 2575564 h 3714796"/>
                  <a:gd name="connsiteX17" fmla="*/ 5387217 w 5387327"/>
                  <a:gd name="connsiteY17" fmla="*/ 2014883 h 3714796"/>
                  <a:gd name="connsiteX18" fmla="*/ 5387217 w 5387327"/>
                  <a:gd name="connsiteY18" fmla="*/ 1451720 h 3714796"/>
                  <a:gd name="connsiteX19" fmla="*/ 5387217 w 5387327"/>
                  <a:gd name="connsiteY19" fmla="*/ 942912 h 3714796"/>
                  <a:gd name="connsiteX20" fmla="*/ 5387217 w 5387327"/>
                  <a:gd name="connsiteY20" fmla="*/ 537852 h 3714796"/>
                  <a:gd name="connsiteX21" fmla="*/ 5387217 w 5387327"/>
                  <a:gd name="connsiteY21" fmla="*/ 293624 h 3714796"/>
                  <a:gd name="connsiteX22" fmla="*/ 5387217 w 5387327"/>
                  <a:gd name="connsiteY22" fmla="*/ 248948 h 3714796"/>
                  <a:gd name="connsiteX23" fmla="*/ 5263614 w 5387327"/>
                  <a:gd name="connsiteY23" fmla="*/ 33264 h 3714796"/>
                  <a:gd name="connsiteX24" fmla="*/ 5080196 w 5387327"/>
                  <a:gd name="connsiteY24" fmla="*/ 5 h 3714796"/>
                  <a:gd name="connsiteX25" fmla="*/ 4856817 w 5387327"/>
                  <a:gd name="connsiteY25" fmla="*/ 5 h 3714796"/>
                  <a:gd name="connsiteX26" fmla="*/ 4495935 w 5387327"/>
                  <a:gd name="connsiteY26" fmla="*/ 5 h 3714796"/>
                  <a:gd name="connsiteX27" fmla="*/ 4026840 w 5387327"/>
                  <a:gd name="connsiteY27" fmla="*/ 5 h 3714796"/>
                  <a:gd name="connsiteX28" fmla="*/ 3481547 w 5387327"/>
                  <a:gd name="connsiteY28" fmla="*/ 5 h 3714796"/>
                  <a:gd name="connsiteX29" fmla="*/ 2883884 w 5387327"/>
                  <a:gd name="connsiteY29" fmla="*/ 5 h 3714796"/>
                  <a:gd name="connsiteX30" fmla="*/ 2265373 w 5387327"/>
                  <a:gd name="connsiteY30" fmla="*/ 5 h 3714796"/>
                  <a:gd name="connsiteX31" fmla="*/ 1658527 w 5387327"/>
                  <a:gd name="connsiteY31" fmla="*/ 5 h 3714796"/>
                  <a:gd name="connsiteX32" fmla="*/ 1086181 w 5387327"/>
                  <a:gd name="connsiteY32" fmla="*/ 5 h 3714796"/>
                  <a:gd name="connsiteX33" fmla="*/ 580848 w 5387327"/>
                  <a:gd name="connsiteY33" fmla="*/ 5 h 3714796"/>
                  <a:gd name="connsiteX34" fmla="*/ 171816 w 5387327"/>
                  <a:gd name="connsiteY34" fmla="*/ 5 h 3714796"/>
                  <a:gd name="connsiteX35" fmla="*/ 17436 w 5387327"/>
                  <a:gd name="connsiteY35" fmla="*/ 5 h 3714796"/>
                  <a:gd name="connsiteX36" fmla="*/ 17933 w 5387327"/>
                  <a:gd name="connsiteY36" fmla="*/ 36490 h 3714796"/>
                  <a:gd name="connsiteX37" fmla="*/ 17933 w 5387327"/>
                  <a:gd name="connsiteY37" fmla="*/ 36490 h 3714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87327" h="3714796">
                    <a:moveTo>
                      <a:pt x="17933" y="36490"/>
                    </a:moveTo>
                    <a:cubicBezTo>
                      <a:pt x="287725" y="36490"/>
                      <a:pt x="557765" y="36490"/>
                      <a:pt x="827557" y="36490"/>
                    </a:cubicBezTo>
                    <a:cubicBezTo>
                      <a:pt x="1204820" y="36490"/>
                      <a:pt x="1582082" y="36490"/>
                      <a:pt x="1959344" y="36490"/>
                    </a:cubicBezTo>
                    <a:cubicBezTo>
                      <a:pt x="2365149" y="36490"/>
                      <a:pt x="2770954" y="36490"/>
                      <a:pt x="3176759" y="36490"/>
                    </a:cubicBezTo>
                    <a:cubicBezTo>
                      <a:pt x="3538633" y="36490"/>
                      <a:pt x="3900755" y="36490"/>
                      <a:pt x="4262629" y="36490"/>
                    </a:cubicBezTo>
                    <a:cubicBezTo>
                      <a:pt x="4501148" y="36490"/>
                      <a:pt x="4739419" y="36490"/>
                      <a:pt x="4977937" y="36490"/>
                    </a:cubicBezTo>
                    <a:cubicBezTo>
                      <a:pt x="5028074" y="36490"/>
                      <a:pt x="5078210" y="36490"/>
                      <a:pt x="5128346" y="36490"/>
                    </a:cubicBezTo>
                    <a:cubicBezTo>
                      <a:pt x="5250708" y="36490"/>
                      <a:pt x="5349491" y="125842"/>
                      <a:pt x="5350235" y="251182"/>
                    </a:cubicBezTo>
                    <a:cubicBezTo>
                      <a:pt x="5350980" y="415738"/>
                      <a:pt x="5350235" y="580294"/>
                      <a:pt x="5350235" y="744850"/>
                    </a:cubicBezTo>
                    <a:cubicBezTo>
                      <a:pt x="5350235" y="1082152"/>
                      <a:pt x="5350235" y="1419454"/>
                      <a:pt x="5350235" y="1756756"/>
                    </a:cubicBezTo>
                    <a:cubicBezTo>
                      <a:pt x="5350235" y="2121609"/>
                      <a:pt x="5350235" y="2486709"/>
                      <a:pt x="5350235" y="2851561"/>
                    </a:cubicBezTo>
                    <a:cubicBezTo>
                      <a:pt x="5350235" y="3105220"/>
                      <a:pt x="5350235" y="3358880"/>
                      <a:pt x="5350235" y="3612539"/>
                    </a:cubicBezTo>
                    <a:cubicBezTo>
                      <a:pt x="5350235" y="3640585"/>
                      <a:pt x="5350235" y="3668880"/>
                      <a:pt x="5350235" y="3696926"/>
                    </a:cubicBezTo>
                    <a:cubicBezTo>
                      <a:pt x="5350235" y="3720753"/>
                      <a:pt x="5387217" y="3720753"/>
                      <a:pt x="5387217" y="3696926"/>
                    </a:cubicBezTo>
                    <a:cubicBezTo>
                      <a:pt x="5387217" y="3621226"/>
                      <a:pt x="5387217" y="3545525"/>
                      <a:pt x="5387217" y="3469824"/>
                    </a:cubicBezTo>
                    <a:cubicBezTo>
                      <a:pt x="5387217" y="3339520"/>
                      <a:pt x="5387217" y="3209464"/>
                      <a:pt x="5387217" y="3079159"/>
                    </a:cubicBezTo>
                    <a:cubicBezTo>
                      <a:pt x="5387217" y="2911377"/>
                      <a:pt x="5387217" y="2743347"/>
                      <a:pt x="5387217" y="2575564"/>
                    </a:cubicBezTo>
                    <a:cubicBezTo>
                      <a:pt x="5387217" y="2388670"/>
                      <a:pt x="5387217" y="2201777"/>
                      <a:pt x="5387217" y="2014883"/>
                    </a:cubicBezTo>
                    <a:cubicBezTo>
                      <a:pt x="5387217" y="1827245"/>
                      <a:pt x="5387217" y="1639358"/>
                      <a:pt x="5387217" y="1451720"/>
                    </a:cubicBezTo>
                    <a:cubicBezTo>
                      <a:pt x="5387217" y="1282200"/>
                      <a:pt x="5387217" y="1112432"/>
                      <a:pt x="5387217" y="942912"/>
                    </a:cubicBezTo>
                    <a:cubicBezTo>
                      <a:pt x="5387217" y="807892"/>
                      <a:pt x="5387217" y="672872"/>
                      <a:pt x="5387217" y="537852"/>
                    </a:cubicBezTo>
                    <a:cubicBezTo>
                      <a:pt x="5387217" y="456443"/>
                      <a:pt x="5387217" y="375033"/>
                      <a:pt x="5387217" y="293624"/>
                    </a:cubicBezTo>
                    <a:cubicBezTo>
                      <a:pt x="5387217" y="278732"/>
                      <a:pt x="5387465" y="263840"/>
                      <a:pt x="5387217" y="248948"/>
                    </a:cubicBezTo>
                    <a:cubicBezTo>
                      <a:pt x="5386224" y="160590"/>
                      <a:pt x="5340804" y="77939"/>
                      <a:pt x="5263614" y="33264"/>
                    </a:cubicBezTo>
                    <a:cubicBezTo>
                      <a:pt x="5205039" y="-740"/>
                      <a:pt x="5144479" y="5"/>
                      <a:pt x="5080196" y="5"/>
                    </a:cubicBezTo>
                    <a:cubicBezTo>
                      <a:pt x="5005736" y="5"/>
                      <a:pt x="4931276" y="5"/>
                      <a:pt x="4856817" y="5"/>
                    </a:cubicBezTo>
                    <a:cubicBezTo>
                      <a:pt x="4736440" y="5"/>
                      <a:pt x="4616312" y="5"/>
                      <a:pt x="4495935" y="5"/>
                    </a:cubicBezTo>
                    <a:cubicBezTo>
                      <a:pt x="4339570" y="5"/>
                      <a:pt x="4183205" y="5"/>
                      <a:pt x="4026840" y="5"/>
                    </a:cubicBezTo>
                    <a:cubicBezTo>
                      <a:pt x="3845158" y="5"/>
                      <a:pt x="3663228" y="5"/>
                      <a:pt x="3481547" y="5"/>
                    </a:cubicBezTo>
                    <a:cubicBezTo>
                      <a:pt x="3282243" y="5"/>
                      <a:pt x="3082940" y="5"/>
                      <a:pt x="2883884" y="5"/>
                    </a:cubicBezTo>
                    <a:cubicBezTo>
                      <a:pt x="2677631" y="5"/>
                      <a:pt x="2471626" y="5"/>
                      <a:pt x="2265373" y="5"/>
                    </a:cubicBezTo>
                    <a:cubicBezTo>
                      <a:pt x="2063091" y="5"/>
                      <a:pt x="1860809" y="5"/>
                      <a:pt x="1658527" y="5"/>
                    </a:cubicBezTo>
                    <a:cubicBezTo>
                      <a:pt x="1467662" y="5"/>
                      <a:pt x="1277045" y="5"/>
                      <a:pt x="1086181" y="5"/>
                    </a:cubicBezTo>
                    <a:cubicBezTo>
                      <a:pt x="917653" y="5"/>
                      <a:pt x="749375" y="5"/>
                      <a:pt x="580848" y="5"/>
                    </a:cubicBezTo>
                    <a:cubicBezTo>
                      <a:pt x="444587" y="5"/>
                      <a:pt x="308077" y="5"/>
                      <a:pt x="171816" y="5"/>
                    </a:cubicBezTo>
                    <a:cubicBezTo>
                      <a:pt x="120439" y="5"/>
                      <a:pt x="68814" y="5"/>
                      <a:pt x="17436" y="5"/>
                    </a:cubicBezTo>
                    <a:cubicBezTo>
                      <a:pt x="-5894" y="-491"/>
                      <a:pt x="-5894" y="36490"/>
                      <a:pt x="17933" y="36490"/>
                    </a:cubicBezTo>
                    <a:lnTo>
                      <a:pt x="17933" y="36490"/>
                    </a:lnTo>
                    <a:close/>
                  </a:path>
                </a:pathLst>
              </a:custGeom>
              <a:solidFill>
                <a:srgbClr val="1A1A1A"/>
              </a:solidFill>
              <a:ln w="2479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B2E271D-E6BA-4E27-8FD8-56CAD3BF4075}"/>
                  </a:ext>
                </a:extLst>
              </p:cNvPr>
              <p:cNvSpPr/>
              <p:nvPr/>
            </p:nvSpPr>
            <p:spPr>
              <a:xfrm>
                <a:off x="5610688" y="1031736"/>
                <a:ext cx="5534694" cy="3980523"/>
              </a:xfrm>
              <a:custGeom>
                <a:avLst/>
                <a:gdLst>
                  <a:gd name="connsiteX0" fmla="*/ 5516825 w 5534694"/>
                  <a:gd name="connsiteY0" fmla="*/ 3943294 h 3980523"/>
                  <a:gd name="connsiteX1" fmla="*/ 5215760 w 5534694"/>
                  <a:gd name="connsiteY1" fmla="*/ 3943294 h 3980523"/>
                  <a:gd name="connsiteX2" fmla="*/ 4766272 w 5534694"/>
                  <a:gd name="connsiteY2" fmla="*/ 3943294 h 3980523"/>
                  <a:gd name="connsiteX3" fmla="*/ 4206087 w 5534694"/>
                  <a:gd name="connsiteY3" fmla="*/ 3943294 h 3980523"/>
                  <a:gd name="connsiteX4" fmla="*/ 3572684 w 5534694"/>
                  <a:gd name="connsiteY4" fmla="*/ 3943294 h 3980523"/>
                  <a:gd name="connsiteX5" fmla="*/ 2903788 w 5534694"/>
                  <a:gd name="connsiteY5" fmla="*/ 3943294 h 3980523"/>
                  <a:gd name="connsiteX6" fmla="*/ 2239856 w 5534694"/>
                  <a:gd name="connsiteY6" fmla="*/ 3943294 h 3980523"/>
                  <a:gd name="connsiteX7" fmla="*/ 1612161 w 5534694"/>
                  <a:gd name="connsiteY7" fmla="*/ 3943294 h 3980523"/>
                  <a:gd name="connsiteX8" fmla="*/ 1061408 w 5534694"/>
                  <a:gd name="connsiteY8" fmla="*/ 3943294 h 3980523"/>
                  <a:gd name="connsiteX9" fmla="*/ 625323 w 5534694"/>
                  <a:gd name="connsiteY9" fmla="*/ 3943294 h 3980523"/>
                  <a:gd name="connsiteX10" fmla="*/ 341384 w 5534694"/>
                  <a:gd name="connsiteY10" fmla="*/ 3943294 h 3980523"/>
                  <a:gd name="connsiteX11" fmla="*/ 195939 w 5534694"/>
                  <a:gd name="connsiteY11" fmla="*/ 3937089 h 3980523"/>
                  <a:gd name="connsiteX12" fmla="*/ 36844 w 5534694"/>
                  <a:gd name="connsiteY12" fmla="*/ 3729346 h 3980523"/>
                  <a:gd name="connsiteX13" fmla="*/ 36844 w 5534694"/>
                  <a:gd name="connsiteY13" fmla="*/ 3671268 h 3980523"/>
                  <a:gd name="connsiteX14" fmla="*/ 36844 w 5534694"/>
                  <a:gd name="connsiteY14" fmla="*/ 3382364 h 3980523"/>
                  <a:gd name="connsiteX15" fmla="*/ 36844 w 5534694"/>
                  <a:gd name="connsiteY15" fmla="*/ 2916743 h 3980523"/>
                  <a:gd name="connsiteX16" fmla="*/ 36844 w 5534694"/>
                  <a:gd name="connsiteY16" fmla="*/ 2343404 h 3980523"/>
                  <a:gd name="connsiteX17" fmla="*/ 36844 w 5534694"/>
                  <a:gd name="connsiteY17" fmla="*/ 1730849 h 3980523"/>
                  <a:gd name="connsiteX18" fmla="*/ 36844 w 5534694"/>
                  <a:gd name="connsiteY18" fmla="*/ 1147334 h 3980523"/>
                  <a:gd name="connsiteX19" fmla="*/ 36844 w 5534694"/>
                  <a:gd name="connsiteY19" fmla="*/ 661112 h 3980523"/>
                  <a:gd name="connsiteX20" fmla="*/ 36844 w 5534694"/>
                  <a:gd name="connsiteY20" fmla="*/ 340440 h 3980523"/>
                  <a:gd name="connsiteX21" fmla="*/ 90951 w 5534694"/>
                  <a:gd name="connsiteY21" fmla="*/ 108622 h 3980523"/>
                  <a:gd name="connsiteX22" fmla="*/ 423537 w 5534694"/>
                  <a:gd name="connsiteY22" fmla="*/ 39126 h 3980523"/>
                  <a:gd name="connsiteX23" fmla="*/ 423537 w 5534694"/>
                  <a:gd name="connsiteY23" fmla="*/ 2145 h 3980523"/>
                  <a:gd name="connsiteX24" fmla="*/ 82761 w 5534694"/>
                  <a:gd name="connsiteY24" fmla="*/ 64939 h 3980523"/>
                  <a:gd name="connsiteX25" fmla="*/ 110 w 5534694"/>
                  <a:gd name="connsiteY25" fmla="*/ 257045 h 3980523"/>
                  <a:gd name="connsiteX26" fmla="*/ 110 w 5534694"/>
                  <a:gd name="connsiteY26" fmla="*/ 453122 h 3980523"/>
                  <a:gd name="connsiteX27" fmla="*/ 110 w 5534694"/>
                  <a:gd name="connsiteY27" fmla="*/ 859672 h 3980523"/>
                  <a:gd name="connsiteX28" fmla="*/ 110 w 5534694"/>
                  <a:gd name="connsiteY28" fmla="*/ 1402731 h 3980523"/>
                  <a:gd name="connsiteX29" fmla="*/ 110 w 5534694"/>
                  <a:gd name="connsiteY29" fmla="*/ 2013300 h 3980523"/>
                  <a:gd name="connsiteX30" fmla="*/ 110 w 5534694"/>
                  <a:gd name="connsiteY30" fmla="*/ 2621387 h 3980523"/>
                  <a:gd name="connsiteX31" fmla="*/ 110 w 5534694"/>
                  <a:gd name="connsiteY31" fmla="*/ 3158985 h 3980523"/>
                  <a:gd name="connsiteX32" fmla="*/ 110 w 5534694"/>
                  <a:gd name="connsiteY32" fmla="*/ 3550891 h 3980523"/>
                  <a:gd name="connsiteX33" fmla="*/ 110 w 5534694"/>
                  <a:gd name="connsiteY33" fmla="*/ 3729595 h 3980523"/>
                  <a:gd name="connsiteX34" fmla="*/ 260223 w 5534694"/>
                  <a:gd name="connsiteY34" fmla="*/ 3980524 h 3980523"/>
                  <a:gd name="connsiteX35" fmla="*/ 438429 w 5534694"/>
                  <a:gd name="connsiteY35" fmla="*/ 3980524 h 3980523"/>
                  <a:gd name="connsiteX36" fmla="*/ 795836 w 5534694"/>
                  <a:gd name="connsiteY36" fmla="*/ 3980524 h 3980523"/>
                  <a:gd name="connsiteX37" fmla="*/ 1290496 w 5534694"/>
                  <a:gd name="connsiteY37" fmla="*/ 3980524 h 3980523"/>
                  <a:gd name="connsiteX38" fmla="*/ 1884932 w 5534694"/>
                  <a:gd name="connsiteY38" fmla="*/ 3980524 h 3980523"/>
                  <a:gd name="connsiteX39" fmla="*/ 2540673 w 5534694"/>
                  <a:gd name="connsiteY39" fmla="*/ 3980524 h 3980523"/>
                  <a:gd name="connsiteX40" fmla="*/ 3222227 w 5534694"/>
                  <a:gd name="connsiteY40" fmla="*/ 3980524 h 3980523"/>
                  <a:gd name="connsiteX41" fmla="*/ 3884669 w 5534694"/>
                  <a:gd name="connsiteY41" fmla="*/ 3980524 h 3980523"/>
                  <a:gd name="connsiteX42" fmla="*/ 4492508 w 5534694"/>
                  <a:gd name="connsiteY42" fmla="*/ 3980524 h 3980523"/>
                  <a:gd name="connsiteX43" fmla="*/ 5007025 w 5534694"/>
                  <a:gd name="connsiteY43" fmla="*/ 3980524 h 3980523"/>
                  <a:gd name="connsiteX44" fmla="*/ 5389747 w 5534694"/>
                  <a:gd name="connsiteY44" fmla="*/ 3980524 h 3980523"/>
                  <a:gd name="connsiteX45" fmla="*/ 5516825 w 5534694"/>
                  <a:gd name="connsiteY45" fmla="*/ 3980524 h 3980523"/>
                  <a:gd name="connsiteX46" fmla="*/ 5516825 w 5534694"/>
                  <a:gd name="connsiteY46" fmla="*/ 3943294 h 3980523"/>
                  <a:gd name="connsiteX47" fmla="*/ 5516825 w 5534694"/>
                  <a:gd name="connsiteY47" fmla="*/ 3943294 h 3980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534694" h="3980523">
                    <a:moveTo>
                      <a:pt x="5516825" y="3943294"/>
                    </a:moveTo>
                    <a:cubicBezTo>
                      <a:pt x="5416552" y="3943294"/>
                      <a:pt x="5316032" y="3943294"/>
                      <a:pt x="5215760" y="3943294"/>
                    </a:cubicBezTo>
                    <a:cubicBezTo>
                      <a:pt x="5065848" y="3943294"/>
                      <a:pt x="4916184" y="3943294"/>
                      <a:pt x="4766272" y="3943294"/>
                    </a:cubicBezTo>
                    <a:cubicBezTo>
                      <a:pt x="4579626" y="3943294"/>
                      <a:pt x="4392733" y="3943294"/>
                      <a:pt x="4206087" y="3943294"/>
                    </a:cubicBezTo>
                    <a:cubicBezTo>
                      <a:pt x="3994870" y="3943294"/>
                      <a:pt x="3783901" y="3943294"/>
                      <a:pt x="3572684" y="3943294"/>
                    </a:cubicBezTo>
                    <a:cubicBezTo>
                      <a:pt x="3349801" y="3943294"/>
                      <a:pt x="3126671" y="3943294"/>
                      <a:pt x="2903788" y="3943294"/>
                    </a:cubicBezTo>
                    <a:cubicBezTo>
                      <a:pt x="2682395" y="3943294"/>
                      <a:pt x="2461001" y="3943294"/>
                      <a:pt x="2239856" y="3943294"/>
                    </a:cubicBezTo>
                    <a:cubicBezTo>
                      <a:pt x="2030625" y="3943294"/>
                      <a:pt x="1821393" y="3943294"/>
                      <a:pt x="1612161" y="3943294"/>
                    </a:cubicBezTo>
                    <a:cubicBezTo>
                      <a:pt x="1428494" y="3943294"/>
                      <a:pt x="1245075" y="3943294"/>
                      <a:pt x="1061408" y="3943294"/>
                    </a:cubicBezTo>
                    <a:cubicBezTo>
                      <a:pt x="915964" y="3943294"/>
                      <a:pt x="770768" y="3943294"/>
                      <a:pt x="625323" y="3943294"/>
                    </a:cubicBezTo>
                    <a:cubicBezTo>
                      <a:pt x="530759" y="3943294"/>
                      <a:pt x="435947" y="3943294"/>
                      <a:pt x="341384" y="3943294"/>
                    </a:cubicBezTo>
                    <a:cubicBezTo>
                      <a:pt x="294722" y="3943294"/>
                      <a:pt x="241608" y="3948506"/>
                      <a:pt x="195939" y="3937089"/>
                    </a:cubicBezTo>
                    <a:cubicBezTo>
                      <a:pt x="100631" y="3913013"/>
                      <a:pt x="37340" y="3826144"/>
                      <a:pt x="36844" y="3729346"/>
                    </a:cubicBezTo>
                    <a:cubicBezTo>
                      <a:pt x="36844" y="3709987"/>
                      <a:pt x="36844" y="3690627"/>
                      <a:pt x="36844" y="3671268"/>
                    </a:cubicBezTo>
                    <a:cubicBezTo>
                      <a:pt x="36844" y="3574967"/>
                      <a:pt x="36844" y="3478665"/>
                      <a:pt x="36844" y="3382364"/>
                    </a:cubicBezTo>
                    <a:cubicBezTo>
                      <a:pt x="36844" y="3227240"/>
                      <a:pt x="36844" y="3071868"/>
                      <a:pt x="36844" y="2916743"/>
                    </a:cubicBezTo>
                    <a:cubicBezTo>
                      <a:pt x="36844" y="2725630"/>
                      <a:pt x="36844" y="2534517"/>
                      <a:pt x="36844" y="2343404"/>
                    </a:cubicBezTo>
                    <a:cubicBezTo>
                      <a:pt x="36844" y="2139137"/>
                      <a:pt x="36844" y="1935117"/>
                      <a:pt x="36844" y="1730849"/>
                    </a:cubicBezTo>
                    <a:cubicBezTo>
                      <a:pt x="36844" y="1536261"/>
                      <a:pt x="36844" y="1341674"/>
                      <a:pt x="36844" y="1147334"/>
                    </a:cubicBezTo>
                    <a:cubicBezTo>
                      <a:pt x="36844" y="985260"/>
                      <a:pt x="36844" y="823186"/>
                      <a:pt x="36844" y="661112"/>
                    </a:cubicBezTo>
                    <a:cubicBezTo>
                      <a:pt x="36844" y="554139"/>
                      <a:pt x="36844" y="447413"/>
                      <a:pt x="36844" y="340440"/>
                    </a:cubicBezTo>
                    <a:cubicBezTo>
                      <a:pt x="36844" y="257789"/>
                      <a:pt x="29894" y="175636"/>
                      <a:pt x="90951" y="108622"/>
                    </a:cubicBezTo>
                    <a:cubicBezTo>
                      <a:pt x="175339" y="16044"/>
                      <a:pt x="311103" y="39126"/>
                      <a:pt x="423537" y="39126"/>
                    </a:cubicBezTo>
                    <a:cubicBezTo>
                      <a:pt x="447365" y="39126"/>
                      <a:pt x="447365" y="2145"/>
                      <a:pt x="423537" y="2145"/>
                    </a:cubicBezTo>
                    <a:cubicBezTo>
                      <a:pt x="307877" y="2145"/>
                      <a:pt x="176580" y="-17959"/>
                      <a:pt x="82761" y="64939"/>
                    </a:cubicBezTo>
                    <a:cubicBezTo>
                      <a:pt x="27164" y="113586"/>
                      <a:pt x="110" y="183578"/>
                      <a:pt x="110" y="257045"/>
                    </a:cubicBezTo>
                    <a:cubicBezTo>
                      <a:pt x="-138" y="322321"/>
                      <a:pt x="110" y="387846"/>
                      <a:pt x="110" y="453122"/>
                    </a:cubicBezTo>
                    <a:cubicBezTo>
                      <a:pt x="110" y="588638"/>
                      <a:pt x="110" y="724155"/>
                      <a:pt x="110" y="859672"/>
                    </a:cubicBezTo>
                    <a:cubicBezTo>
                      <a:pt x="110" y="1040608"/>
                      <a:pt x="110" y="1221545"/>
                      <a:pt x="110" y="1402731"/>
                    </a:cubicBezTo>
                    <a:cubicBezTo>
                      <a:pt x="110" y="1606254"/>
                      <a:pt x="110" y="1809777"/>
                      <a:pt x="110" y="2013300"/>
                    </a:cubicBezTo>
                    <a:cubicBezTo>
                      <a:pt x="110" y="2216078"/>
                      <a:pt x="110" y="2418608"/>
                      <a:pt x="110" y="2621387"/>
                    </a:cubicBezTo>
                    <a:cubicBezTo>
                      <a:pt x="110" y="2800586"/>
                      <a:pt x="110" y="2979786"/>
                      <a:pt x="110" y="3158985"/>
                    </a:cubicBezTo>
                    <a:cubicBezTo>
                      <a:pt x="110" y="3289538"/>
                      <a:pt x="110" y="3420339"/>
                      <a:pt x="110" y="3550891"/>
                    </a:cubicBezTo>
                    <a:cubicBezTo>
                      <a:pt x="110" y="3610459"/>
                      <a:pt x="-138" y="3670027"/>
                      <a:pt x="110" y="3729595"/>
                    </a:cubicBezTo>
                    <a:cubicBezTo>
                      <a:pt x="855" y="3875535"/>
                      <a:pt x="117757" y="3980524"/>
                      <a:pt x="260223" y="3980524"/>
                    </a:cubicBezTo>
                    <a:cubicBezTo>
                      <a:pt x="319542" y="3980524"/>
                      <a:pt x="379110" y="3980524"/>
                      <a:pt x="438429" y="3980524"/>
                    </a:cubicBezTo>
                    <a:cubicBezTo>
                      <a:pt x="557565" y="3980524"/>
                      <a:pt x="676700" y="3980524"/>
                      <a:pt x="795836" y="3980524"/>
                    </a:cubicBezTo>
                    <a:cubicBezTo>
                      <a:pt x="960640" y="3980524"/>
                      <a:pt x="1125692" y="3980524"/>
                      <a:pt x="1290496" y="3980524"/>
                    </a:cubicBezTo>
                    <a:cubicBezTo>
                      <a:pt x="1488558" y="3980524"/>
                      <a:pt x="1686869" y="3980524"/>
                      <a:pt x="1884932" y="3980524"/>
                    </a:cubicBezTo>
                    <a:cubicBezTo>
                      <a:pt x="2103595" y="3980524"/>
                      <a:pt x="2322258" y="3980524"/>
                      <a:pt x="2540673" y="3980524"/>
                    </a:cubicBezTo>
                    <a:cubicBezTo>
                      <a:pt x="2767775" y="3980524"/>
                      <a:pt x="2995125" y="3980524"/>
                      <a:pt x="3222227" y="3980524"/>
                    </a:cubicBezTo>
                    <a:cubicBezTo>
                      <a:pt x="3443124" y="3980524"/>
                      <a:pt x="3663772" y="3980524"/>
                      <a:pt x="3884669" y="3980524"/>
                    </a:cubicBezTo>
                    <a:cubicBezTo>
                      <a:pt x="4087200" y="3980524"/>
                      <a:pt x="4289978" y="3980524"/>
                      <a:pt x="4492508" y="3980524"/>
                    </a:cubicBezTo>
                    <a:cubicBezTo>
                      <a:pt x="4664014" y="3980524"/>
                      <a:pt x="4835519" y="3980524"/>
                      <a:pt x="5007025" y="3980524"/>
                    </a:cubicBezTo>
                    <a:cubicBezTo>
                      <a:pt x="5134599" y="3980524"/>
                      <a:pt x="5262173" y="3980524"/>
                      <a:pt x="5389747" y="3980524"/>
                    </a:cubicBezTo>
                    <a:cubicBezTo>
                      <a:pt x="5432189" y="3980524"/>
                      <a:pt x="5474383" y="3980524"/>
                      <a:pt x="5516825" y="3980524"/>
                    </a:cubicBezTo>
                    <a:cubicBezTo>
                      <a:pt x="5540652" y="3980275"/>
                      <a:pt x="5540652" y="3943294"/>
                      <a:pt x="5516825" y="3943294"/>
                    </a:cubicBezTo>
                    <a:lnTo>
                      <a:pt x="5516825" y="3943294"/>
                    </a:lnTo>
                    <a:close/>
                  </a:path>
                </a:pathLst>
              </a:custGeom>
              <a:solidFill>
                <a:srgbClr val="1A1A1A"/>
              </a:solidFill>
              <a:ln w="2479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6A0C18F-61B9-4678-862B-C2F0D28FC1EF}"/>
                  </a:ext>
                </a:extLst>
              </p:cNvPr>
              <p:cNvSpPr/>
              <p:nvPr/>
            </p:nvSpPr>
            <p:spPr>
              <a:xfrm>
                <a:off x="5869422" y="1282576"/>
                <a:ext cx="4037697" cy="40208"/>
              </a:xfrm>
              <a:custGeom>
                <a:avLst/>
                <a:gdLst>
                  <a:gd name="connsiteX0" fmla="*/ 4018338 w 4037697"/>
                  <a:gd name="connsiteY0" fmla="*/ 0 h 40208"/>
                  <a:gd name="connsiteX1" fmla="*/ 19360 w 4037697"/>
                  <a:gd name="connsiteY1" fmla="*/ 0 h 40208"/>
                  <a:gd name="connsiteX2" fmla="*/ 19360 w 4037697"/>
                  <a:gd name="connsiteY2" fmla="*/ 40208 h 40208"/>
                  <a:gd name="connsiteX3" fmla="*/ 4018338 w 4037697"/>
                  <a:gd name="connsiteY3" fmla="*/ 40208 h 40208"/>
                  <a:gd name="connsiteX4" fmla="*/ 4018338 w 4037697"/>
                  <a:gd name="connsiteY4" fmla="*/ 0 h 4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37697" h="40208">
                    <a:moveTo>
                      <a:pt x="4018338" y="0"/>
                    </a:moveTo>
                    <a:lnTo>
                      <a:pt x="19360" y="0"/>
                    </a:lnTo>
                    <a:cubicBezTo>
                      <a:pt x="-6453" y="0"/>
                      <a:pt x="-6453" y="40208"/>
                      <a:pt x="19360" y="40208"/>
                    </a:cubicBezTo>
                    <a:lnTo>
                      <a:pt x="4018338" y="40208"/>
                    </a:lnTo>
                    <a:cubicBezTo>
                      <a:pt x="4044151" y="40208"/>
                      <a:pt x="4044151" y="0"/>
                      <a:pt x="4018338" y="0"/>
                    </a:cubicBezTo>
                    <a:close/>
                  </a:path>
                </a:pathLst>
              </a:custGeom>
              <a:solidFill>
                <a:srgbClr val="1A1A1A"/>
              </a:solidFill>
              <a:ln w="2479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36033A6-0A70-42FA-8918-B998222E8DE3}"/>
                  </a:ext>
                </a:extLst>
              </p:cNvPr>
              <p:cNvSpPr/>
              <p:nvPr/>
            </p:nvSpPr>
            <p:spPr>
              <a:xfrm>
                <a:off x="10147872" y="1276163"/>
                <a:ext cx="1100264" cy="2360826"/>
              </a:xfrm>
              <a:custGeom>
                <a:avLst/>
                <a:gdLst>
                  <a:gd name="connsiteX0" fmla="*/ 1064525 w 1100264"/>
                  <a:gd name="connsiteY0" fmla="*/ 6413 h 2360826"/>
                  <a:gd name="connsiteX1" fmla="*/ 19360 w 1100264"/>
                  <a:gd name="connsiteY1" fmla="*/ 6413 h 2360826"/>
                  <a:gd name="connsiteX2" fmla="*/ 19360 w 1100264"/>
                  <a:gd name="connsiteY2" fmla="*/ 46621 h 2360826"/>
                  <a:gd name="connsiteX3" fmla="*/ 1060057 w 1100264"/>
                  <a:gd name="connsiteY3" fmla="*/ 46621 h 2360826"/>
                  <a:gd name="connsiteX4" fmla="*/ 1060057 w 1100264"/>
                  <a:gd name="connsiteY4" fmla="*/ 2341467 h 2360826"/>
                  <a:gd name="connsiteX5" fmla="*/ 1100265 w 1100264"/>
                  <a:gd name="connsiteY5" fmla="*/ 2341467 h 2360826"/>
                  <a:gd name="connsiteX6" fmla="*/ 1100265 w 1100264"/>
                  <a:gd name="connsiteY6" fmla="*/ 19319 h 2360826"/>
                  <a:gd name="connsiteX7" fmla="*/ 1064525 w 1100264"/>
                  <a:gd name="connsiteY7" fmla="*/ 6413 h 2360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00264" h="2360826">
                    <a:moveTo>
                      <a:pt x="1064525" y="6413"/>
                    </a:moveTo>
                    <a:lnTo>
                      <a:pt x="19360" y="6413"/>
                    </a:lnTo>
                    <a:cubicBezTo>
                      <a:pt x="-6453" y="6413"/>
                      <a:pt x="-6453" y="46621"/>
                      <a:pt x="19360" y="46621"/>
                    </a:cubicBezTo>
                    <a:lnTo>
                      <a:pt x="1060057" y="46621"/>
                    </a:lnTo>
                    <a:lnTo>
                      <a:pt x="1060057" y="2341467"/>
                    </a:lnTo>
                    <a:cubicBezTo>
                      <a:pt x="1060057" y="2367280"/>
                      <a:pt x="1100265" y="2367280"/>
                      <a:pt x="1100265" y="2341467"/>
                    </a:cubicBezTo>
                    <a:lnTo>
                      <a:pt x="1100265" y="19319"/>
                    </a:lnTo>
                    <a:cubicBezTo>
                      <a:pt x="1100017" y="-1033"/>
                      <a:pt x="1075197" y="-5253"/>
                      <a:pt x="1064525" y="6413"/>
                    </a:cubicBezTo>
                    <a:close/>
                  </a:path>
                </a:pathLst>
              </a:custGeom>
              <a:solidFill>
                <a:srgbClr val="1A1A1A"/>
              </a:solidFill>
              <a:ln w="2479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EB2570-516F-4246-9620-314E935B80D3}"/>
                  </a:ext>
                </a:extLst>
              </p:cNvPr>
              <p:cNvSpPr/>
              <p:nvPr/>
            </p:nvSpPr>
            <p:spPr>
              <a:xfrm>
                <a:off x="6471552" y="4257487"/>
                <a:ext cx="4782872" cy="498135"/>
              </a:xfrm>
              <a:custGeom>
                <a:avLst/>
                <a:gdLst>
                  <a:gd name="connsiteX0" fmla="*/ 4776338 w 4782872"/>
                  <a:gd name="connsiteY0" fmla="*/ 462643 h 498135"/>
                  <a:gd name="connsiteX1" fmla="*/ 4776338 w 4782872"/>
                  <a:gd name="connsiteY1" fmla="*/ 19360 h 498135"/>
                  <a:gd name="connsiteX2" fmla="*/ 4736130 w 4782872"/>
                  <a:gd name="connsiteY2" fmla="*/ 19360 h 498135"/>
                  <a:gd name="connsiteX3" fmla="*/ 4736130 w 4782872"/>
                  <a:gd name="connsiteY3" fmla="*/ 457927 h 498135"/>
                  <a:gd name="connsiteX4" fmla="*/ 19360 w 4782872"/>
                  <a:gd name="connsiteY4" fmla="*/ 457927 h 498135"/>
                  <a:gd name="connsiteX5" fmla="*/ 19360 w 4782872"/>
                  <a:gd name="connsiteY5" fmla="*/ 498135 h 498135"/>
                  <a:gd name="connsiteX6" fmla="*/ 4763679 w 4782872"/>
                  <a:gd name="connsiteY6" fmla="*/ 498135 h 498135"/>
                  <a:gd name="connsiteX7" fmla="*/ 4776338 w 4782872"/>
                  <a:gd name="connsiteY7" fmla="*/ 462643 h 498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82872" h="498135">
                    <a:moveTo>
                      <a:pt x="4776338" y="462643"/>
                    </a:moveTo>
                    <a:lnTo>
                      <a:pt x="4776338" y="19360"/>
                    </a:lnTo>
                    <a:cubicBezTo>
                      <a:pt x="4776338" y="-6453"/>
                      <a:pt x="4736130" y="-6453"/>
                      <a:pt x="4736130" y="19360"/>
                    </a:cubicBezTo>
                    <a:lnTo>
                      <a:pt x="4736130" y="457927"/>
                    </a:lnTo>
                    <a:lnTo>
                      <a:pt x="19360" y="457927"/>
                    </a:lnTo>
                    <a:cubicBezTo>
                      <a:pt x="-6453" y="457927"/>
                      <a:pt x="-6453" y="498135"/>
                      <a:pt x="19360" y="498135"/>
                    </a:cubicBezTo>
                    <a:lnTo>
                      <a:pt x="4763679" y="498135"/>
                    </a:lnTo>
                    <a:cubicBezTo>
                      <a:pt x="4783784" y="498135"/>
                      <a:pt x="4788251" y="473067"/>
                      <a:pt x="4776338" y="462643"/>
                    </a:cubicBezTo>
                    <a:close/>
                  </a:path>
                </a:pathLst>
              </a:custGeom>
              <a:solidFill>
                <a:srgbClr val="1A1A1A"/>
              </a:solidFill>
              <a:ln w="2479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B5C447D-1AE9-4E5D-8B8A-B66A60B63FCD}"/>
                  </a:ext>
                </a:extLst>
              </p:cNvPr>
              <p:cNvSpPr/>
              <p:nvPr/>
            </p:nvSpPr>
            <p:spPr>
              <a:xfrm>
                <a:off x="5854530" y="1670262"/>
                <a:ext cx="40208" cy="2998489"/>
              </a:xfrm>
              <a:custGeom>
                <a:avLst/>
                <a:gdLst>
                  <a:gd name="connsiteX0" fmla="*/ 0 w 40208"/>
                  <a:gd name="connsiteY0" fmla="*/ 19360 h 2998489"/>
                  <a:gd name="connsiteX1" fmla="*/ 0 w 40208"/>
                  <a:gd name="connsiteY1" fmla="*/ 2979130 h 2998489"/>
                  <a:gd name="connsiteX2" fmla="*/ 40208 w 40208"/>
                  <a:gd name="connsiteY2" fmla="*/ 2979130 h 2998489"/>
                  <a:gd name="connsiteX3" fmla="*/ 40208 w 40208"/>
                  <a:gd name="connsiteY3" fmla="*/ 19360 h 2998489"/>
                  <a:gd name="connsiteX4" fmla="*/ 0 w 40208"/>
                  <a:gd name="connsiteY4" fmla="*/ 19360 h 299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208" h="2998489">
                    <a:moveTo>
                      <a:pt x="0" y="19360"/>
                    </a:moveTo>
                    <a:lnTo>
                      <a:pt x="0" y="2979130"/>
                    </a:lnTo>
                    <a:cubicBezTo>
                      <a:pt x="0" y="3004943"/>
                      <a:pt x="40208" y="3004943"/>
                      <a:pt x="40208" y="2979130"/>
                    </a:cubicBezTo>
                    <a:lnTo>
                      <a:pt x="40208" y="19360"/>
                    </a:lnTo>
                    <a:cubicBezTo>
                      <a:pt x="39960" y="-6453"/>
                      <a:pt x="0" y="-6453"/>
                      <a:pt x="0" y="19360"/>
                    </a:cubicBezTo>
                    <a:close/>
                  </a:path>
                </a:pathLst>
              </a:custGeom>
              <a:solidFill>
                <a:srgbClr val="1A1A1A"/>
              </a:solidFill>
              <a:ln w="2479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ABDAC4-D6D5-4B72-9782-27635B7E6FDE}"/>
              </a:ext>
            </a:extLst>
          </p:cNvPr>
          <p:cNvGrpSpPr>
            <a:grpSpLocks/>
          </p:cNvGrpSpPr>
          <p:nvPr/>
        </p:nvGrpSpPr>
        <p:grpSpPr bwMode="auto">
          <a:xfrm>
            <a:off x="9972184" y="3467988"/>
            <a:ext cx="2820988" cy="3527425"/>
            <a:chOff x="8408633" y="1992570"/>
            <a:chExt cx="3507011" cy="3833036"/>
          </a:xfrm>
        </p:grpSpPr>
        <p:grpSp>
          <p:nvGrpSpPr>
            <p:cNvPr id="22" name="Graphic 4">
              <a:extLst>
                <a:ext uri="{FF2B5EF4-FFF2-40B4-BE49-F238E27FC236}">
                  <a16:creationId xmlns:a16="http://schemas.microsoft.com/office/drawing/2014/main" id="{F53CF82A-57CA-439E-AF12-F92640D349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08633" y="1992570"/>
              <a:ext cx="3507011" cy="3821123"/>
              <a:chOff x="8408633" y="1992570"/>
              <a:chExt cx="3507011" cy="3821123"/>
            </a:xfrm>
          </p:grpSpPr>
          <p:grpSp>
            <p:nvGrpSpPr>
              <p:cNvPr id="24" name="Graphic 4">
                <a:extLst>
                  <a:ext uri="{FF2B5EF4-FFF2-40B4-BE49-F238E27FC236}">
                    <a16:creationId xmlns:a16="http://schemas.microsoft.com/office/drawing/2014/main" id="{DE13BE04-9E15-4566-8ECF-84A66C2745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86512" y="3334328"/>
                <a:ext cx="1029133" cy="1810218"/>
                <a:chOff x="10886512" y="3334328"/>
                <a:chExt cx="1029133" cy="1810218"/>
              </a:xfrm>
            </p:grpSpPr>
            <p:sp>
              <p:nvSpPr>
                <p:cNvPr id="99" name="Freeform: Shape 101">
                  <a:extLst>
                    <a:ext uri="{FF2B5EF4-FFF2-40B4-BE49-F238E27FC236}">
                      <a16:creationId xmlns:a16="http://schemas.microsoft.com/office/drawing/2014/main" id="{B458A020-E150-492D-ADDA-13C0B6282B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86512" y="3341137"/>
                  <a:ext cx="1009155" cy="1797207"/>
                </a:xfrm>
                <a:custGeom>
                  <a:avLst/>
                  <a:gdLst>
                    <a:gd name="T0" fmla="*/ 905678 w 1009155"/>
                    <a:gd name="T1" fmla="*/ 890786 h 1797207"/>
                    <a:gd name="T2" fmla="*/ 495405 w 1009155"/>
                    <a:gd name="T3" fmla="*/ 466862 h 1797207"/>
                    <a:gd name="T4" fmla="*/ 494909 w 1009155"/>
                    <a:gd name="T5" fmla="*/ 0 h 1797207"/>
                    <a:gd name="T6" fmla="*/ 0 w 1009155"/>
                    <a:gd name="T7" fmla="*/ 441546 h 1797207"/>
                    <a:gd name="T8" fmla="*/ 313724 w 1009155"/>
                    <a:gd name="T9" fmla="*/ 555965 h 1797207"/>
                    <a:gd name="T10" fmla="*/ 199304 w 1009155"/>
                    <a:gd name="T11" fmla="*/ 1131042 h 1797207"/>
                    <a:gd name="T12" fmla="*/ 441794 w 1009155"/>
                    <a:gd name="T13" fmla="*/ 1797208 h 1797207"/>
                    <a:gd name="T14" fmla="*/ 545790 w 1009155"/>
                    <a:gd name="T15" fmla="*/ 1740122 h 1797207"/>
                    <a:gd name="T16" fmla="*/ 480513 w 1009155"/>
                    <a:gd name="T17" fmla="*/ 1457920 h 1797207"/>
                    <a:gd name="T18" fmla="*/ 497887 w 1009155"/>
                    <a:gd name="T19" fmla="*/ 1482740 h 1797207"/>
                    <a:gd name="T20" fmla="*/ 602627 w 1009155"/>
                    <a:gd name="T21" fmla="*/ 1709097 h 1797207"/>
                    <a:gd name="T22" fmla="*/ 825509 w 1009155"/>
                    <a:gd name="T23" fmla="*/ 1586983 h 1797207"/>
                    <a:gd name="T24" fmla="*/ 869192 w 1009155"/>
                    <a:gd name="T25" fmla="*/ 1452211 h 1797207"/>
                    <a:gd name="T26" fmla="*/ 915606 w 1009155"/>
                    <a:gd name="T27" fmla="*/ 1537592 h 1797207"/>
                    <a:gd name="T28" fmla="*/ 995773 w 1009155"/>
                    <a:gd name="T29" fmla="*/ 1493661 h 1797207"/>
                    <a:gd name="T30" fmla="*/ 905678 w 1009155"/>
                    <a:gd name="T31" fmla="*/ 890786 h 179720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009155" h="1797207">
                      <a:moveTo>
                        <a:pt x="905678" y="890786"/>
                      </a:moveTo>
                      <a:cubicBezTo>
                        <a:pt x="816326" y="712082"/>
                        <a:pt x="670881" y="562170"/>
                        <a:pt x="495405" y="466862"/>
                      </a:cubicBezTo>
                      <a:cubicBezTo>
                        <a:pt x="539585" y="353931"/>
                        <a:pt x="577558" y="84388"/>
                        <a:pt x="494909" y="0"/>
                      </a:cubicBezTo>
                      <a:lnTo>
                        <a:pt x="0" y="441546"/>
                      </a:lnTo>
                      <a:cubicBezTo>
                        <a:pt x="91089" y="506822"/>
                        <a:pt x="216181" y="548271"/>
                        <a:pt x="313724" y="555965"/>
                      </a:cubicBezTo>
                      <a:cubicBezTo>
                        <a:pt x="218663" y="737895"/>
                        <a:pt x="190617" y="926030"/>
                        <a:pt x="199304" y="1131042"/>
                      </a:cubicBezTo>
                      <a:cubicBezTo>
                        <a:pt x="209232" y="1370802"/>
                        <a:pt x="295357" y="1607087"/>
                        <a:pt x="441794" y="1797208"/>
                      </a:cubicBezTo>
                      <a:lnTo>
                        <a:pt x="545790" y="1740122"/>
                      </a:lnTo>
                      <a:cubicBezTo>
                        <a:pt x="517743" y="1645310"/>
                        <a:pt x="488704" y="1554966"/>
                        <a:pt x="480513" y="1457920"/>
                      </a:cubicBezTo>
                      <a:cubicBezTo>
                        <a:pt x="485477" y="1465366"/>
                        <a:pt x="492923" y="1472812"/>
                        <a:pt x="497887" y="1482740"/>
                      </a:cubicBezTo>
                      <a:cubicBezTo>
                        <a:pt x="529160" y="1559930"/>
                        <a:pt x="558696" y="1638609"/>
                        <a:pt x="602627" y="1709097"/>
                      </a:cubicBezTo>
                      <a:lnTo>
                        <a:pt x="825509" y="1586983"/>
                      </a:lnTo>
                      <a:cubicBezTo>
                        <a:pt x="825509" y="1510786"/>
                        <a:pt x="869192" y="1452211"/>
                        <a:pt x="869192" y="1452211"/>
                      </a:cubicBezTo>
                      <a:lnTo>
                        <a:pt x="915606" y="1537592"/>
                      </a:lnTo>
                      <a:lnTo>
                        <a:pt x="995773" y="1493661"/>
                      </a:lnTo>
                      <a:cubicBezTo>
                        <a:pt x="1030025" y="1289889"/>
                        <a:pt x="998008" y="1075446"/>
                        <a:pt x="905678" y="890786"/>
                      </a:cubicBezTo>
                      <a:close/>
                    </a:path>
                  </a:pathLst>
                </a:custGeom>
                <a:solidFill>
                  <a:srgbClr val="8F5F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102">
                  <a:extLst>
                    <a:ext uri="{FF2B5EF4-FFF2-40B4-BE49-F238E27FC236}">
                      <a16:creationId xmlns:a16="http://schemas.microsoft.com/office/drawing/2014/main" id="{24D987F8-AF67-43B5-B30C-678411873A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2506" y="3334328"/>
                  <a:ext cx="93704" cy="470430"/>
                </a:xfrm>
                <a:custGeom>
                  <a:avLst/>
                  <a:gdLst>
                    <a:gd name="T0" fmla="*/ 55720 w 93704"/>
                    <a:gd name="T1" fmla="*/ 11772 h 470430"/>
                    <a:gd name="T2" fmla="*/ 35864 w 93704"/>
                    <a:gd name="T3" fmla="*/ 603 h 470430"/>
                    <a:gd name="T4" fmla="*/ 24695 w 93704"/>
                    <a:gd name="T5" fmla="*/ 20459 h 470430"/>
                    <a:gd name="T6" fmla="*/ 2109 w 93704"/>
                    <a:gd name="T7" fmla="*/ 446120 h 470430"/>
                    <a:gd name="T8" fmla="*/ 29907 w 93704"/>
                    <a:gd name="T9" fmla="*/ 462501 h 470430"/>
                    <a:gd name="T10" fmla="*/ 55720 w 93704"/>
                    <a:gd name="T11" fmla="*/ 11772 h 4704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93704" h="470430">
                      <a:moveTo>
                        <a:pt x="55720" y="11772"/>
                      </a:moveTo>
                      <a:cubicBezTo>
                        <a:pt x="52494" y="3582"/>
                        <a:pt x="45048" y="-1879"/>
                        <a:pt x="35864" y="603"/>
                      </a:cubicBezTo>
                      <a:cubicBezTo>
                        <a:pt x="28170" y="2589"/>
                        <a:pt x="21220" y="12269"/>
                        <a:pt x="24695" y="20459"/>
                      </a:cubicBezTo>
                      <a:cubicBezTo>
                        <a:pt x="80540" y="157217"/>
                        <a:pt x="72597" y="316064"/>
                        <a:pt x="2109" y="446120"/>
                      </a:cubicBezTo>
                      <a:cubicBezTo>
                        <a:pt x="-7819" y="464487"/>
                        <a:pt x="19979" y="480620"/>
                        <a:pt x="29907" y="462501"/>
                      </a:cubicBezTo>
                      <a:cubicBezTo>
                        <a:pt x="104367" y="325247"/>
                        <a:pt x="114543" y="156472"/>
                        <a:pt x="55720" y="11772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3">
                  <a:extLst>
                    <a:ext uri="{FF2B5EF4-FFF2-40B4-BE49-F238E27FC236}">
                      <a16:creationId xmlns:a16="http://schemas.microsoft.com/office/drawing/2014/main" id="{2D77BAB2-621A-44A4-BB0E-EE69A5AB36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88400" y="3761329"/>
                  <a:ext cx="329388" cy="166784"/>
                </a:xfrm>
                <a:custGeom>
                  <a:avLst/>
                  <a:gdLst>
                    <a:gd name="T0" fmla="*/ 317792 w 329388"/>
                    <a:gd name="T1" fmla="*/ 134780 h 166784"/>
                    <a:gd name="T2" fmla="*/ 142564 w 329388"/>
                    <a:gd name="T3" fmla="*/ 82658 h 166784"/>
                    <a:gd name="T4" fmla="*/ 29633 w 329388"/>
                    <a:gd name="T5" fmla="*/ 8199 h 166784"/>
                    <a:gd name="T6" fmla="*/ 1835 w 329388"/>
                    <a:gd name="T7" fmla="*/ 24580 h 166784"/>
                    <a:gd name="T8" fmla="*/ 120474 w 329388"/>
                    <a:gd name="T9" fmla="*/ 109216 h 166784"/>
                    <a:gd name="T10" fmla="*/ 309105 w 329388"/>
                    <a:gd name="T11" fmla="*/ 166301 h 166784"/>
                    <a:gd name="T12" fmla="*/ 317792 w 329388"/>
                    <a:gd name="T13" fmla="*/ 134780 h 1667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29388" h="166784">
                      <a:moveTo>
                        <a:pt x="317792" y="134780"/>
                      </a:moveTo>
                      <a:cubicBezTo>
                        <a:pt x="258721" y="119888"/>
                        <a:pt x="200146" y="102514"/>
                        <a:pt x="142564" y="82658"/>
                      </a:cubicBezTo>
                      <a:cubicBezTo>
                        <a:pt x="100122" y="68015"/>
                        <a:pt x="50730" y="51385"/>
                        <a:pt x="29633" y="8199"/>
                      </a:cubicBezTo>
                      <a:cubicBezTo>
                        <a:pt x="20450" y="-10416"/>
                        <a:pt x="-7348" y="5965"/>
                        <a:pt x="1835" y="24580"/>
                      </a:cubicBezTo>
                      <a:cubicBezTo>
                        <a:pt x="24669" y="70993"/>
                        <a:pt x="74309" y="92586"/>
                        <a:pt x="120474" y="109216"/>
                      </a:cubicBezTo>
                      <a:cubicBezTo>
                        <a:pt x="182276" y="131305"/>
                        <a:pt x="245566" y="150169"/>
                        <a:pt x="309105" y="166301"/>
                      </a:cubicBezTo>
                      <a:cubicBezTo>
                        <a:pt x="329458" y="171017"/>
                        <a:pt x="338145" y="139744"/>
                        <a:pt x="317792" y="134780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4">
                  <a:extLst>
                    <a:ext uri="{FF2B5EF4-FFF2-40B4-BE49-F238E27FC236}">
                      <a16:creationId xmlns:a16="http://schemas.microsoft.com/office/drawing/2014/main" id="{D7E41A29-8A83-47ED-890D-430F8C44D7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04584" y="3794184"/>
                  <a:ext cx="511060" cy="1053201"/>
                </a:xfrm>
                <a:custGeom>
                  <a:avLst/>
                  <a:gdLst>
                    <a:gd name="T0" fmla="*/ 461072 w 511060"/>
                    <a:gd name="T1" fmla="*/ 546449 h 1053201"/>
                    <a:gd name="T2" fmla="*/ 222553 w 511060"/>
                    <a:gd name="T3" fmla="*/ 158018 h 1053201"/>
                    <a:gd name="T4" fmla="*/ 23994 w 511060"/>
                    <a:gd name="T5" fmla="*/ 2397 h 1053201"/>
                    <a:gd name="T6" fmla="*/ 7613 w 511060"/>
                    <a:gd name="T7" fmla="*/ 30196 h 1053201"/>
                    <a:gd name="T8" fmla="*/ 318110 w 511060"/>
                    <a:gd name="T9" fmla="*/ 325800 h 1053201"/>
                    <a:gd name="T10" fmla="*/ 473978 w 511060"/>
                    <a:gd name="T11" fmla="*/ 759900 h 1053201"/>
                    <a:gd name="T12" fmla="*/ 463802 w 511060"/>
                    <a:gd name="T13" fmla="*/ 1032919 h 1053201"/>
                    <a:gd name="T14" fmla="*/ 494827 w 511060"/>
                    <a:gd name="T15" fmla="*/ 1041606 h 1053201"/>
                    <a:gd name="T16" fmla="*/ 461072 w 511060"/>
                    <a:gd name="T17" fmla="*/ 546449 h 10532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11060" h="1053201">
                      <a:moveTo>
                        <a:pt x="461072" y="546449"/>
                      </a:moveTo>
                      <a:cubicBezTo>
                        <a:pt x="412921" y="400756"/>
                        <a:pt x="330519" y="267225"/>
                        <a:pt x="222553" y="158018"/>
                      </a:cubicBezTo>
                      <a:cubicBezTo>
                        <a:pt x="163233" y="97954"/>
                        <a:pt x="96219" y="45584"/>
                        <a:pt x="23994" y="2397"/>
                      </a:cubicBezTo>
                      <a:cubicBezTo>
                        <a:pt x="6123" y="-8275"/>
                        <a:pt x="-10010" y="19523"/>
                        <a:pt x="7613" y="30196"/>
                      </a:cubicBezTo>
                      <a:cubicBezTo>
                        <a:pt x="131464" y="104159"/>
                        <a:pt x="238189" y="205672"/>
                        <a:pt x="318110" y="325800"/>
                      </a:cubicBezTo>
                      <a:cubicBezTo>
                        <a:pt x="404234" y="455360"/>
                        <a:pt x="458093" y="605024"/>
                        <a:pt x="473978" y="759900"/>
                      </a:cubicBezTo>
                      <a:cubicBezTo>
                        <a:pt x="483410" y="850741"/>
                        <a:pt x="480183" y="942822"/>
                        <a:pt x="463802" y="1032919"/>
                      </a:cubicBezTo>
                      <a:cubicBezTo>
                        <a:pt x="460079" y="1053271"/>
                        <a:pt x="491104" y="1061958"/>
                        <a:pt x="494827" y="1041606"/>
                      </a:cubicBezTo>
                      <a:cubicBezTo>
                        <a:pt x="524611" y="876802"/>
                        <a:pt x="513442" y="705544"/>
                        <a:pt x="461072" y="546449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5">
                  <a:extLst>
                    <a:ext uri="{FF2B5EF4-FFF2-40B4-BE49-F238E27FC236}">
                      <a16:creationId xmlns:a16="http://schemas.microsoft.com/office/drawing/2014/main" id="{24BB319C-8561-4279-B3E4-C4D16DCE90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82527" y="3972635"/>
                  <a:ext cx="271836" cy="1171911"/>
                </a:xfrm>
                <a:custGeom>
                  <a:avLst/>
                  <a:gdLst>
                    <a:gd name="T0" fmla="*/ 267124 w 271836"/>
                    <a:gd name="T1" fmla="*/ 1144364 h 1171911"/>
                    <a:gd name="T2" fmla="*/ 78244 w 271836"/>
                    <a:gd name="T3" fmla="*/ 755685 h 1171911"/>
                    <a:gd name="T4" fmla="*/ 36299 w 271836"/>
                    <a:gd name="T5" fmla="*/ 284356 h 1171911"/>
                    <a:gd name="T6" fmla="*/ 101823 w 271836"/>
                    <a:gd name="T7" fmla="*/ 24740 h 1171911"/>
                    <a:gd name="T8" fmla="*/ 74025 w 271836"/>
                    <a:gd name="T9" fmla="*/ 8359 h 1171911"/>
                    <a:gd name="T10" fmla="*/ 4530 w 271836"/>
                    <a:gd name="T11" fmla="*/ 492594 h 1171911"/>
                    <a:gd name="T12" fmla="*/ 40767 w 271836"/>
                    <a:gd name="T13" fmla="*/ 734836 h 1171911"/>
                    <a:gd name="T14" fmla="*/ 106539 w 271836"/>
                    <a:gd name="T15" fmla="*/ 954989 h 1171911"/>
                    <a:gd name="T16" fmla="*/ 244290 w 271836"/>
                    <a:gd name="T17" fmla="*/ 1167199 h 1171911"/>
                    <a:gd name="T18" fmla="*/ 267124 w 271836"/>
                    <a:gd name="T19" fmla="*/ 1144364 h 11719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71836" h="1171911">
                      <a:moveTo>
                        <a:pt x="267124" y="1144364"/>
                      </a:moveTo>
                      <a:cubicBezTo>
                        <a:pt x="162384" y="1039873"/>
                        <a:pt x="110510" y="897158"/>
                        <a:pt x="78244" y="755685"/>
                      </a:cubicBezTo>
                      <a:cubicBezTo>
                        <a:pt x="43249" y="602050"/>
                        <a:pt x="22400" y="441714"/>
                        <a:pt x="36299" y="284356"/>
                      </a:cubicBezTo>
                      <a:cubicBezTo>
                        <a:pt x="44241" y="195004"/>
                        <a:pt x="64842" y="106397"/>
                        <a:pt x="101823" y="24740"/>
                      </a:cubicBezTo>
                      <a:cubicBezTo>
                        <a:pt x="110262" y="5877"/>
                        <a:pt x="82464" y="-10505"/>
                        <a:pt x="74025" y="8359"/>
                      </a:cubicBezTo>
                      <a:cubicBezTo>
                        <a:pt x="5522" y="160008"/>
                        <a:pt x="-8873" y="328287"/>
                        <a:pt x="4530" y="492594"/>
                      </a:cubicBezTo>
                      <a:cubicBezTo>
                        <a:pt x="11231" y="574004"/>
                        <a:pt x="23889" y="654916"/>
                        <a:pt x="40767" y="734836"/>
                      </a:cubicBezTo>
                      <a:cubicBezTo>
                        <a:pt x="56403" y="809793"/>
                        <a:pt x="76756" y="884252"/>
                        <a:pt x="106539" y="954989"/>
                      </a:cubicBezTo>
                      <a:cubicBezTo>
                        <a:pt x="139549" y="1033420"/>
                        <a:pt x="183977" y="1106886"/>
                        <a:pt x="244290" y="1167199"/>
                      </a:cubicBezTo>
                      <a:cubicBezTo>
                        <a:pt x="258933" y="1181842"/>
                        <a:pt x="281767" y="1159008"/>
                        <a:pt x="267124" y="1144364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6">
                  <a:extLst>
                    <a:ext uri="{FF2B5EF4-FFF2-40B4-BE49-F238E27FC236}">
                      <a16:creationId xmlns:a16="http://schemas.microsoft.com/office/drawing/2014/main" id="{CA8B6E89-D36D-458C-B02F-201F1F8133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8214" y="4778855"/>
                  <a:ext cx="111716" cy="203723"/>
                </a:xfrm>
                <a:custGeom>
                  <a:avLst/>
                  <a:gdLst>
                    <a:gd name="T0" fmla="*/ 110572 w 111716"/>
                    <a:gd name="T1" fmla="*/ 184260 h 203723"/>
                    <a:gd name="T2" fmla="*/ 29907 w 111716"/>
                    <a:gd name="T3" fmla="*/ 8039 h 203723"/>
                    <a:gd name="T4" fmla="*/ 2109 w 111716"/>
                    <a:gd name="T5" fmla="*/ 24420 h 203723"/>
                    <a:gd name="T6" fmla="*/ 79547 w 111716"/>
                    <a:gd name="T7" fmla="*/ 192947 h 203723"/>
                    <a:gd name="T8" fmla="*/ 110572 w 111716"/>
                    <a:gd name="T9" fmla="*/ 184260 h 2037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716" h="203723">
                      <a:moveTo>
                        <a:pt x="110572" y="184260"/>
                      </a:moveTo>
                      <a:cubicBezTo>
                        <a:pt x="87489" y="123948"/>
                        <a:pt x="60684" y="64877"/>
                        <a:pt x="29907" y="8039"/>
                      </a:cubicBezTo>
                      <a:cubicBezTo>
                        <a:pt x="19979" y="-10327"/>
                        <a:pt x="-7819" y="6054"/>
                        <a:pt x="2109" y="24420"/>
                      </a:cubicBezTo>
                      <a:cubicBezTo>
                        <a:pt x="31645" y="78776"/>
                        <a:pt x="57457" y="135117"/>
                        <a:pt x="79547" y="192947"/>
                      </a:cubicBezTo>
                      <a:cubicBezTo>
                        <a:pt x="86993" y="212059"/>
                        <a:pt x="118018" y="203620"/>
                        <a:pt x="110572" y="184260"/>
                      </a:cubicBezTo>
                      <a:close/>
                    </a:path>
                  </a:pathLst>
                </a:custGeom>
                <a:solidFill>
                  <a:srgbClr val="2E2E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7">
                  <a:extLst>
                    <a:ext uri="{FF2B5EF4-FFF2-40B4-BE49-F238E27FC236}">
                      <a16:creationId xmlns:a16="http://schemas.microsoft.com/office/drawing/2014/main" id="{6A4CAA83-18DE-4160-9973-8E46549A6C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70381" y="4506003"/>
                  <a:ext cx="152096" cy="433937"/>
                </a:xfrm>
                <a:custGeom>
                  <a:avLst/>
                  <a:gdLst>
                    <a:gd name="T0" fmla="*/ 150351 w 152096"/>
                    <a:gd name="T1" fmla="*/ 357089 h 433937"/>
                    <a:gd name="T2" fmla="*/ 31464 w 152096"/>
                    <a:gd name="T3" fmla="*/ 11596 h 433937"/>
                    <a:gd name="T4" fmla="*/ 439 w 152096"/>
                    <a:gd name="T5" fmla="*/ 20283 h 433937"/>
                    <a:gd name="T6" fmla="*/ 73657 w 152096"/>
                    <a:gd name="T7" fmla="*/ 261284 h 433937"/>
                    <a:gd name="T8" fmla="*/ 61992 w 152096"/>
                    <a:gd name="T9" fmla="*/ 268978 h 433937"/>
                    <a:gd name="T10" fmla="*/ 16820 w 152096"/>
                    <a:gd name="T11" fmla="*/ 418394 h 433937"/>
                    <a:gd name="T12" fmla="*/ 49086 w 152096"/>
                    <a:gd name="T13" fmla="*/ 418394 h 433937"/>
                    <a:gd name="T14" fmla="*/ 85819 w 152096"/>
                    <a:gd name="T15" fmla="*/ 292061 h 433937"/>
                    <a:gd name="T16" fmla="*/ 122056 w 152096"/>
                    <a:gd name="T17" fmla="*/ 373222 h 433937"/>
                    <a:gd name="T18" fmla="*/ 150351 w 152096"/>
                    <a:gd name="T19" fmla="*/ 357089 h 43393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52096" h="433937">
                      <a:moveTo>
                        <a:pt x="150351" y="357089"/>
                      </a:moveTo>
                      <a:cubicBezTo>
                        <a:pt x="97485" y="246889"/>
                        <a:pt x="57773" y="130980"/>
                        <a:pt x="31464" y="11596"/>
                      </a:cubicBezTo>
                      <a:cubicBezTo>
                        <a:pt x="26996" y="-8756"/>
                        <a:pt x="-4029" y="-69"/>
                        <a:pt x="439" y="20283"/>
                      </a:cubicBezTo>
                      <a:cubicBezTo>
                        <a:pt x="18557" y="102437"/>
                        <a:pt x="43129" y="183101"/>
                        <a:pt x="73657" y="261284"/>
                      </a:cubicBezTo>
                      <a:cubicBezTo>
                        <a:pt x="69190" y="261781"/>
                        <a:pt x="64970" y="264014"/>
                        <a:pt x="61992" y="268978"/>
                      </a:cubicBezTo>
                      <a:cubicBezTo>
                        <a:pt x="35683" y="314895"/>
                        <a:pt x="20543" y="365528"/>
                        <a:pt x="16820" y="418394"/>
                      </a:cubicBezTo>
                      <a:cubicBezTo>
                        <a:pt x="15331" y="439243"/>
                        <a:pt x="47596" y="438995"/>
                        <a:pt x="49086" y="418394"/>
                      </a:cubicBezTo>
                      <a:cubicBezTo>
                        <a:pt x="52064" y="373966"/>
                        <a:pt x="64723" y="331028"/>
                        <a:pt x="85819" y="292061"/>
                      </a:cubicBezTo>
                      <a:cubicBezTo>
                        <a:pt x="97236" y="319363"/>
                        <a:pt x="109150" y="346665"/>
                        <a:pt x="122056" y="373222"/>
                      </a:cubicBezTo>
                      <a:cubicBezTo>
                        <a:pt x="131488" y="392085"/>
                        <a:pt x="159286" y="375704"/>
                        <a:pt x="150351" y="357089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8">
                  <a:extLst>
                    <a:ext uri="{FF2B5EF4-FFF2-40B4-BE49-F238E27FC236}">
                      <a16:creationId xmlns:a16="http://schemas.microsoft.com/office/drawing/2014/main" id="{CB0D8B05-859C-4F6F-9419-090FF6410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56172" y="4075400"/>
                  <a:ext cx="227025" cy="393018"/>
                </a:xfrm>
                <a:custGeom>
                  <a:avLst/>
                  <a:gdLst>
                    <a:gd name="T0" fmla="*/ 226090 w 227025"/>
                    <a:gd name="T1" fmla="*/ 373200 h 393018"/>
                    <a:gd name="T2" fmla="*/ 26538 w 227025"/>
                    <a:gd name="T3" fmla="*/ 5617 h 393018"/>
                    <a:gd name="T4" fmla="*/ 3704 w 227025"/>
                    <a:gd name="T5" fmla="*/ 28451 h 393018"/>
                    <a:gd name="T6" fmla="*/ 194817 w 227025"/>
                    <a:gd name="T7" fmla="*/ 381887 h 393018"/>
                    <a:gd name="T8" fmla="*/ 226090 w 227025"/>
                    <a:gd name="T9" fmla="*/ 373200 h 3930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7025" h="393018">
                      <a:moveTo>
                        <a:pt x="226090" y="373200"/>
                      </a:moveTo>
                      <a:cubicBezTo>
                        <a:pt x="180173" y="240413"/>
                        <a:pt x="112911" y="116562"/>
                        <a:pt x="26538" y="5617"/>
                      </a:cubicBezTo>
                      <a:cubicBezTo>
                        <a:pt x="13880" y="-10764"/>
                        <a:pt x="-8955" y="12319"/>
                        <a:pt x="3704" y="28451"/>
                      </a:cubicBezTo>
                      <a:cubicBezTo>
                        <a:pt x="86354" y="134680"/>
                        <a:pt x="151133" y="254561"/>
                        <a:pt x="194817" y="381887"/>
                      </a:cubicBezTo>
                      <a:cubicBezTo>
                        <a:pt x="201518" y="401494"/>
                        <a:pt x="232791" y="393056"/>
                        <a:pt x="226090" y="373200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07" name="Freeform: Shape 109">
                  <a:extLst>
                    <a:ext uri="{FF2B5EF4-FFF2-40B4-BE49-F238E27FC236}">
                      <a16:creationId xmlns:a16="http://schemas.microsoft.com/office/drawing/2014/main" id="{B3430924-128B-4D93-A2CA-F554ABED9D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27778" y="4567580"/>
                  <a:ext cx="71554" cy="334884"/>
                </a:xfrm>
                <a:custGeom>
                  <a:avLst/>
                  <a:gdLst>
                    <a:gd name="T0" fmla="*/ 70744 w 71554"/>
                    <a:gd name="T1" fmla="*/ 315120 h 334884"/>
                    <a:gd name="T2" fmla="*/ 33763 w 71554"/>
                    <a:gd name="T3" fmla="*/ 15544 h 334884"/>
                    <a:gd name="T4" fmla="*/ 1497 w 71554"/>
                    <a:gd name="T5" fmla="*/ 15544 h 334884"/>
                    <a:gd name="T6" fmla="*/ 39719 w 71554"/>
                    <a:gd name="T7" fmla="*/ 323558 h 334884"/>
                    <a:gd name="T8" fmla="*/ 70744 w 71554"/>
                    <a:gd name="T9" fmla="*/ 315120 h 3348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1554" h="334884">
                      <a:moveTo>
                        <a:pt x="70744" y="315120"/>
                      </a:moveTo>
                      <a:cubicBezTo>
                        <a:pt x="40215" y="218322"/>
                        <a:pt x="27805" y="117057"/>
                        <a:pt x="33763" y="15544"/>
                      </a:cubicBezTo>
                      <a:cubicBezTo>
                        <a:pt x="35004" y="-5305"/>
                        <a:pt x="2738" y="-5057"/>
                        <a:pt x="1497" y="15544"/>
                      </a:cubicBezTo>
                      <a:cubicBezTo>
                        <a:pt x="-4708" y="119539"/>
                        <a:pt x="8446" y="224279"/>
                        <a:pt x="39719" y="323558"/>
                      </a:cubicBezTo>
                      <a:cubicBezTo>
                        <a:pt x="45676" y="343414"/>
                        <a:pt x="76949" y="334975"/>
                        <a:pt x="70744" y="315120"/>
                      </a:cubicBezTo>
                      <a:close/>
                    </a:path>
                  </a:pathLst>
                </a:custGeom>
                <a:solidFill>
                  <a:srgbClr val="2E2E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sp>
            <p:nvSpPr>
              <p:cNvPr id="25" name="Freeform: Shape 27">
                <a:extLst>
                  <a:ext uri="{FF2B5EF4-FFF2-40B4-BE49-F238E27FC236}">
                    <a16:creationId xmlns:a16="http://schemas.microsoft.com/office/drawing/2014/main" id="{0303E943-89B5-4566-8D1C-5C4BDFB50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3197" y="3887174"/>
                <a:ext cx="497390" cy="564156"/>
              </a:xfrm>
              <a:custGeom>
                <a:avLst/>
                <a:gdLst>
                  <a:gd name="T0" fmla="*/ 497390 w 497390"/>
                  <a:gd name="T1" fmla="*/ 564156 h 564156"/>
                  <a:gd name="T2" fmla="*/ 0 w 497390"/>
                  <a:gd name="T3" fmla="*/ 564156 h 564156"/>
                  <a:gd name="T4" fmla="*/ 4219 w 497390"/>
                  <a:gd name="T5" fmla="*/ 0 h 564156"/>
                  <a:gd name="T6" fmla="*/ 497390 w 497390"/>
                  <a:gd name="T7" fmla="*/ 0 h 56415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97390" h="564156">
                    <a:moveTo>
                      <a:pt x="497390" y="564156"/>
                    </a:moveTo>
                    <a:lnTo>
                      <a:pt x="0" y="564156"/>
                    </a:lnTo>
                    <a:lnTo>
                      <a:pt x="4219" y="0"/>
                    </a:lnTo>
                    <a:lnTo>
                      <a:pt x="497390" y="0"/>
                    </a:lnTo>
                    <a:lnTo>
                      <a:pt x="497390" y="564156"/>
                    </a:lnTo>
                    <a:close/>
                  </a:path>
                </a:pathLst>
              </a:custGeom>
              <a:solidFill>
                <a:srgbClr val="FAE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6" name="Freeform: Shape 28">
                <a:extLst>
                  <a:ext uri="{FF2B5EF4-FFF2-40B4-BE49-F238E27FC236}">
                    <a16:creationId xmlns:a16="http://schemas.microsoft.com/office/drawing/2014/main" id="{89A93D68-C0BF-42F7-AE0D-A873955F6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3501" y="4096406"/>
                <a:ext cx="1175719" cy="1403812"/>
              </a:xfrm>
              <a:custGeom>
                <a:avLst/>
                <a:gdLst>
                  <a:gd name="T0" fmla="*/ 974837 w 1175719"/>
                  <a:gd name="T1" fmla="*/ 63539 h 1403812"/>
                  <a:gd name="T2" fmla="*/ 836838 w 1175719"/>
                  <a:gd name="T3" fmla="*/ 0 h 1403812"/>
                  <a:gd name="T4" fmla="*/ 836838 w 1175719"/>
                  <a:gd name="T5" fmla="*/ 81409 h 1403812"/>
                  <a:gd name="T6" fmla="*/ 575237 w 1175719"/>
                  <a:gd name="T7" fmla="*/ 305285 h 1403812"/>
                  <a:gd name="T8" fmla="*/ 342426 w 1175719"/>
                  <a:gd name="T9" fmla="*/ 71233 h 1403812"/>
                  <a:gd name="T10" fmla="*/ 342426 w 1175719"/>
                  <a:gd name="T11" fmla="*/ 1489 h 1403812"/>
                  <a:gd name="T12" fmla="*/ 5124 w 1175719"/>
                  <a:gd name="T13" fmla="*/ 606598 h 1403812"/>
                  <a:gd name="T14" fmla="*/ 8847 w 1175719"/>
                  <a:gd name="T15" fmla="*/ 1403812 h 1403812"/>
                  <a:gd name="T16" fmla="*/ 1171411 w 1175719"/>
                  <a:gd name="T17" fmla="*/ 1403812 h 1403812"/>
                  <a:gd name="T18" fmla="*/ 1175134 w 1175719"/>
                  <a:gd name="T19" fmla="*/ 606598 h 1403812"/>
                  <a:gd name="T20" fmla="*/ 974837 w 1175719"/>
                  <a:gd name="T21" fmla="*/ 63539 h 14038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175719" h="1403812">
                    <a:moveTo>
                      <a:pt x="974837" y="63539"/>
                    </a:moveTo>
                    <a:cubicBezTo>
                      <a:pt x="938104" y="40208"/>
                      <a:pt x="892931" y="19359"/>
                      <a:pt x="836838" y="0"/>
                    </a:cubicBezTo>
                    <a:cubicBezTo>
                      <a:pt x="836838" y="0"/>
                      <a:pt x="836838" y="38471"/>
                      <a:pt x="836838" y="81409"/>
                    </a:cubicBezTo>
                    <a:cubicBezTo>
                      <a:pt x="836838" y="124596"/>
                      <a:pt x="778263" y="305285"/>
                      <a:pt x="575237" y="305285"/>
                    </a:cubicBezTo>
                    <a:cubicBezTo>
                      <a:pt x="372458" y="305285"/>
                      <a:pt x="342426" y="71233"/>
                      <a:pt x="342426" y="71233"/>
                    </a:cubicBezTo>
                    <a:lnTo>
                      <a:pt x="342426" y="1489"/>
                    </a:lnTo>
                    <a:cubicBezTo>
                      <a:pt x="22250" y="111441"/>
                      <a:pt x="20264" y="273267"/>
                      <a:pt x="5124" y="606598"/>
                    </a:cubicBezTo>
                    <a:cubicBezTo>
                      <a:pt x="-8278" y="906919"/>
                      <a:pt x="8847" y="1403812"/>
                      <a:pt x="8847" y="1403812"/>
                    </a:cubicBezTo>
                    <a:cubicBezTo>
                      <a:pt x="396286" y="1403812"/>
                      <a:pt x="783972" y="1403812"/>
                      <a:pt x="1171411" y="1403812"/>
                    </a:cubicBezTo>
                    <a:cubicBezTo>
                      <a:pt x="1171411" y="1403812"/>
                      <a:pt x="1177616" y="855293"/>
                      <a:pt x="1175134" y="606598"/>
                    </a:cubicBezTo>
                    <a:cubicBezTo>
                      <a:pt x="1172899" y="331345"/>
                      <a:pt x="1147832" y="173243"/>
                      <a:pt x="974837" y="635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7" name="Freeform: Shape 29">
                <a:extLst>
                  <a:ext uri="{FF2B5EF4-FFF2-40B4-BE49-F238E27FC236}">
                    <a16:creationId xmlns:a16="http://schemas.microsoft.com/office/drawing/2014/main" id="{F15CC3A9-68D4-4E6A-AFD0-902B7955F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3317" y="4059176"/>
                <a:ext cx="1369064" cy="1754269"/>
              </a:xfrm>
              <a:custGeom>
                <a:avLst/>
                <a:gdLst>
                  <a:gd name="T0" fmla="*/ 1369064 w 1369064"/>
                  <a:gd name="T1" fmla="*/ 1754269 h 1754269"/>
                  <a:gd name="T2" fmla="*/ 1295846 w 1369064"/>
                  <a:gd name="T3" fmla="*/ 630673 h 1754269"/>
                  <a:gd name="T4" fmla="*/ 1258119 w 1369064"/>
                  <a:gd name="T5" fmla="*/ 289648 h 1754269"/>
                  <a:gd name="T6" fmla="*/ 1083139 w 1369064"/>
                  <a:gd name="T7" fmla="*/ 66269 h 1754269"/>
                  <a:gd name="T8" fmla="*/ 927519 w 1369064"/>
                  <a:gd name="T9" fmla="*/ 248 h 1754269"/>
                  <a:gd name="T10" fmla="*/ 907414 w 1369064"/>
                  <a:gd name="T11" fmla="*/ 629680 h 1754269"/>
                  <a:gd name="T12" fmla="*/ 661946 w 1369064"/>
                  <a:gd name="T13" fmla="*/ 1109945 h 1754269"/>
                  <a:gd name="T14" fmla="*/ 426405 w 1369064"/>
                  <a:gd name="T15" fmla="*/ 647799 h 1754269"/>
                  <a:gd name="T16" fmla="*/ 437326 w 1369064"/>
                  <a:gd name="T17" fmla="*/ 0 h 1754269"/>
                  <a:gd name="T18" fmla="*/ 74956 w 1369064"/>
                  <a:gd name="T19" fmla="*/ 618015 h 1754269"/>
                  <a:gd name="T20" fmla="*/ 74460 w 1369064"/>
                  <a:gd name="T21" fmla="*/ 629680 h 1754269"/>
                  <a:gd name="T22" fmla="*/ 0 w 1369064"/>
                  <a:gd name="T23" fmla="*/ 1754269 h 1754269"/>
                  <a:gd name="T24" fmla="*/ 1369064 w 1369064"/>
                  <a:gd name="T25" fmla="*/ 1754269 h 175426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69064" h="1754269">
                    <a:moveTo>
                      <a:pt x="1369064" y="1754269"/>
                    </a:moveTo>
                    <a:cubicBezTo>
                      <a:pt x="1344741" y="1440546"/>
                      <a:pt x="1297583" y="813347"/>
                      <a:pt x="1295846" y="630673"/>
                    </a:cubicBezTo>
                    <a:cubicBezTo>
                      <a:pt x="1294357" y="491930"/>
                      <a:pt x="1287407" y="380985"/>
                      <a:pt x="1258119" y="289648"/>
                    </a:cubicBezTo>
                    <a:cubicBezTo>
                      <a:pt x="1227095" y="193347"/>
                      <a:pt x="1171498" y="122362"/>
                      <a:pt x="1083139" y="66269"/>
                    </a:cubicBezTo>
                    <a:cubicBezTo>
                      <a:pt x="1044172" y="41449"/>
                      <a:pt x="984853" y="19856"/>
                      <a:pt x="927519" y="248"/>
                    </a:cubicBezTo>
                    <a:cubicBezTo>
                      <a:pt x="927519" y="248"/>
                      <a:pt x="938439" y="338047"/>
                      <a:pt x="907414" y="629680"/>
                    </a:cubicBezTo>
                    <a:cubicBezTo>
                      <a:pt x="879865" y="888055"/>
                      <a:pt x="753035" y="1109945"/>
                      <a:pt x="661946" y="1109945"/>
                    </a:cubicBezTo>
                    <a:cubicBezTo>
                      <a:pt x="542563" y="1109945"/>
                      <a:pt x="439312" y="902947"/>
                      <a:pt x="426405" y="647799"/>
                    </a:cubicBezTo>
                    <a:cubicBezTo>
                      <a:pt x="411265" y="345493"/>
                      <a:pt x="437326" y="0"/>
                      <a:pt x="437326" y="0"/>
                    </a:cubicBezTo>
                    <a:cubicBezTo>
                      <a:pt x="104243" y="114171"/>
                      <a:pt x="89600" y="293123"/>
                      <a:pt x="74956" y="618015"/>
                    </a:cubicBezTo>
                    <a:lnTo>
                      <a:pt x="74460" y="629680"/>
                    </a:lnTo>
                    <a:cubicBezTo>
                      <a:pt x="64532" y="848592"/>
                      <a:pt x="21841" y="1449481"/>
                      <a:pt x="0" y="1754269"/>
                    </a:cubicBezTo>
                    <a:lnTo>
                      <a:pt x="1369064" y="1754269"/>
                    </a:lnTo>
                    <a:close/>
                  </a:path>
                </a:pathLst>
              </a:custGeom>
              <a:solidFill>
                <a:srgbClr val="A88F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8" name="Freeform: Shape 30">
                <a:extLst>
                  <a:ext uri="{FF2B5EF4-FFF2-40B4-BE49-F238E27FC236}">
                    <a16:creationId xmlns:a16="http://schemas.microsoft.com/office/drawing/2014/main" id="{B6C07180-5132-420B-B767-E82E8E576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51006" y="4701980"/>
                <a:ext cx="117011" cy="1111465"/>
              </a:xfrm>
              <a:custGeom>
                <a:avLst/>
                <a:gdLst>
                  <a:gd name="T0" fmla="*/ 85986 w 117011"/>
                  <a:gd name="T1" fmla="*/ 1009952 h 1111465"/>
                  <a:gd name="T2" fmla="*/ 91199 w 117011"/>
                  <a:gd name="T3" fmla="*/ 1111465 h 1111465"/>
                  <a:gd name="T4" fmla="*/ 117011 w 117011"/>
                  <a:gd name="T5" fmla="*/ 1111465 h 1111465"/>
                  <a:gd name="T6" fmla="*/ 56451 w 117011"/>
                  <a:gd name="T7" fmla="*/ 293650 h 1111465"/>
                  <a:gd name="T8" fmla="*/ 25674 w 117011"/>
                  <a:gd name="T9" fmla="*/ 12193 h 1111465"/>
                  <a:gd name="T10" fmla="*/ 110 w 117011"/>
                  <a:gd name="T11" fmla="*/ 12193 h 1111465"/>
                  <a:gd name="T12" fmla="*/ 85986 w 117011"/>
                  <a:gd name="T13" fmla="*/ 1009952 h 11114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7011" h="1111465">
                    <a:moveTo>
                      <a:pt x="85986" y="1009952"/>
                    </a:moveTo>
                    <a:cubicBezTo>
                      <a:pt x="87724" y="1043707"/>
                      <a:pt x="89461" y="1077710"/>
                      <a:pt x="91199" y="1111465"/>
                    </a:cubicBezTo>
                    <a:lnTo>
                      <a:pt x="117011" y="1111465"/>
                    </a:lnTo>
                    <a:cubicBezTo>
                      <a:pt x="104105" y="838447"/>
                      <a:pt x="84001" y="565676"/>
                      <a:pt x="56451" y="293650"/>
                    </a:cubicBezTo>
                    <a:cubicBezTo>
                      <a:pt x="47019" y="199831"/>
                      <a:pt x="36595" y="106012"/>
                      <a:pt x="25674" y="12193"/>
                    </a:cubicBezTo>
                    <a:cubicBezTo>
                      <a:pt x="23689" y="-3940"/>
                      <a:pt x="-1876" y="-4188"/>
                      <a:pt x="110" y="12193"/>
                    </a:cubicBezTo>
                    <a:cubicBezTo>
                      <a:pt x="39077" y="343787"/>
                      <a:pt x="68116" y="676621"/>
                      <a:pt x="85986" y="1009952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9" name="Freeform: Shape 31">
                <a:extLst>
                  <a:ext uri="{FF2B5EF4-FFF2-40B4-BE49-F238E27FC236}">
                    <a16:creationId xmlns:a16="http://schemas.microsoft.com/office/drawing/2014/main" id="{DDBA6F98-5343-44E0-ADCA-BF8AF96BA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0260" y="5648144"/>
                <a:ext cx="303330" cy="25564"/>
              </a:xfrm>
              <a:custGeom>
                <a:avLst/>
                <a:gdLst>
                  <a:gd name="T0" fmla="*/ 290951 w 303330"/>
                  <a:gd name="T1" fmla="*/ 0 h 25564"/>
                  <a:gd name="T2" fmla="*/ 12472 w 303330"/>
                  <a:gd name="T3" fmla="*/ 0 h 25564"/>
                  <a:gd name="T4" fmla="*/ 12472 w 303330"/>
                  <a:gd name="T5" fmla="*/ 25565 h 25564"/>
                  <a:gd name="T6" fmla="*/ 290951 w 303330"/>
                  <a:gd name="T7" fmla="*/ 25565 h 25564"/>
                  <a:gd name="T8" fmla="*/ 290951 w 303330"/>
                  <a:gd name="T9" fmla="*/ 0 h 25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3330" h="25564">
                    <a:moveTo>
                      <a:pt x="290951" y="0"/>
                    </a:moveTo>
                    <a:lnTo>
                      <a:pt x="12472" y="0"/>
                    </a:lnTo>
                    <a:cubicBezTo>
                      <a:pt x="-4157" y="0"/>
                      <a:pt x="-4157" y="25565"/>
                      <a:pt x="12472" y="25565"/>
                    </a:cubicBezTo>
                    <a:lnTo>
                      <a:pt x="290951" y="25565"/>
                    </a:lnTo>
                    <a:cubicBezTo>
                      <a:pt x="307332" y="25565"/>
                      <a:pt x="307580" y="0"/>
                      <a:pt x="290951" y="0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0" name="Freeform: Shape 32">
                <a:extLst>
                  <a:ext uri="{FF2B5EF4-FFF2-40B4-BE49-F238E27FC236}">
                    <a16:creationId xmlns:a16="http://schemas.microsoft.com/office/drawing/2014/main" id="{74AEC81F-98B2-4DA6-BD6E-EBC4DB588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9108" y="5651371"/>
                <a:ext cx="296721" cy="25566"/>
              </a:xfrm>
              <a:custGeom>
                <a:avLst/>
                <a:gdLst>
                  <a:gd name="T0" fmla="*/ 284250 w 296721"/>
                  <a:gd name="T1" fmla="*/ 0 h 25566"/>
                  <a:gd name="T2" fmla="*/ 12472 w 296721"/>
                  <a:gd name="T3" fmla="*/ 0 h 25566"/>
                  <a:gd name="T4" fmla="*/ 12472 w 296721"/>
                  <a:gd name="T5" fmla="*/ 25564 h 25566"/>
                  <a:gd name="T6" fmla="*/ 284250 w 296721"/>
                  <a:gd name="T7" fmla="*/ 25564 h 25566"/>
                  <a:gd name="T8" fmla="*/ 284250 w 296721"/>
                  <a:gd name="T9" fmla="*/ 0 h 25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721" h="25566">
                    <a:moveTo>
                      <a:pt x="284250" y="0"/>
                    </a:moveTo>
                    <a:lnTo>
                      <a:pt x="12472" y="0"/>
                    </a:lnTo>
                    <a:cubicBezTo>
                      <a:pt x="-4157" y="0"/>
                      <a:pt x="-4157" y="25564"/>
                      <a:pt x="12472" y="25564"/>
                    </a:cubicBezTo>
                    <a:lnTo>
                      <a:pt x="284250" y="25564"/>
                    </a:lnTo>
                    <a:cubicBezTo>
                      <a:pt x="300879" y="25813"/>
                      <a:pt x="300879" y="0"/>
                      <a:pt x="284250" y="0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31" name="Graphic 4">
                <a:extLst>
                  <a:ext uri="{FF2B5EF4-FFF2-40B4-BE49-F238E27FC236}">
                    <a16:creationId xmlns:a16="http://schemas.microsoft.com/office/drawing/2014/main" id="{43689BC4-8F83-4352-94FA-0663CCD542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408633" y="3314331"/>
                <a:ext cx="2021128" cy="2499362"/>
                <a:chOff x="8408633" y="3314331"/>
                <a:chExt cx="2021128" cy="2499362"/>
              </a:xfrm>
            </p:grpSpPr>
            <p:grpSp>
              <p:nvGrpSpPr>
                <p:cNvPr id="88" name="Graphic 4">
                  <a:extLst>
                    <a:ext uri="{FF2B5EF4-FFF2-40B4-BE49-F238E27FC236}">
                      <a16:creationId xmlns:a16="http://schemas.microsoft.com/office/drawing/2014/main" id="{5AC9D85E-75E4-4B28-B7C4-18FBD48D8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408633" y="3314331"/>
                  <a:ext cx="532978" cy="711598"/>
                  <a:chOff x="8408633" y="3314331"/>
                  <a:chExt cx="532978" cy="711598"/>
                </a:xfrm>
              </p:grpSpPr>
              <p:sp>
                <p:nvSpPr>
                  <p:cNvPr id="92" name="Freeform: Shape 94">
                    <a:extLst>
                      <a:ext uri="{FF2B5EF4-FFF2-40B4-BE49-F238E27FC236}">
                        <a16:creationId xmlns:a16="http://schemas.microsoft.com/office/drawing/2014/main" id="{50546562-6004-4DED-B77D-DFF2B92549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9087" y="3532684"/>
                    <a:ext cx="412943" cy="489509"/>
                  </a:xfrm>
                  <a:custGeom>
                    <a:avLst/>
                    <a:gdLst>
                      <a:gd name="T0" fmla="*/ 300177 w 412943"/>
                      <a:gd name="T1" fmla="*/ 489510 h 489509"/>
                      <a:gd name="T2" fmla="*/ 204124 w 412943"/>
                      <a:gd name="T3" fmla="*/ 419766 h 489509"/>
                      <a:gd name="T4" fmla="*/ 83748 w 412943"/>
                      <a:gd name="T5" fmla="*/ 392216 h 489509"/>
                      <a:gd name="T6" fmla="*/ 51978 w 412943"/>
                      <a:gd name="T7" fmla="*/ 369630 h 489509"/>
                      <a:gd name="T8" fmla="*/ 44532 w 412943"/>
                      <a:gd name="T9" fmla="*/ 332400 h 489509"/>
                      <a:gd name="T10" fmla="*/ 52475 w 412943"/>
                      <a:gd name="T11" fmla="*/ 321231 h 489509"/>
                      <a:gd name="T12" fmla="*/ 40313 w 412943"/>
                      <a:gd name="T13" fmla="*/ 317012 h 489509"/>
                      <a:gd name="T14" fmla="*/ 105 w 412943"/>
                      <a:gd name="T15" fmla="*/ 267372 h 489509"/>
                      <a:gd name="T16" fmla="*/ 22691 w 412943"/>
                      <a:gd name="T17" fmla="*/ 220710 h 489509"/>
                      <a:gd name="T18" fmla="*/ 49993 w 412943"/>
                      <a:gd name="T19" fmla="*/ 205570 h 489509"/>
                      <a:gd name="T20" fmla="*/ 11522 w 412943"/>
                      <a:gd name="T21" fmla="*/ 173304 h 489509"/>
                      <a:gd name="T22" fmla="*/ 18720 w 412943"/>
                      <a:gd name="T23" fmla="*/ 114481 h 489509"/>
                      <a:gd name="T24" fmla="*/ 55453 w 412943"/>
                      <a:gd name="T25" fmla="*/ 97356 h 489509"/>
                      <a:gd name="T26" fmla="*/ 196430 w 412943"/>
                      <a:gd name="T27" fmla="*/ 5770 h 489509"/>
                      <a:gd name="T28" fmla="*/ 310601 w 412943"/>
                      <a:gd name="T29" fmla="*/ 23889 h 489509"/>
                      <a:gd name="T30" fmla="*/ 349320 w 412943"/>
                      <a:gd name="T31" fmla="*/ 100086 h 489509"/>
                      <a:gd name="T32" fmla="*/ 411370 w 412943"/>
                      <a:gd name="T33" fmla="*/ 307332 h 489509"/>
                      <a:gd name="T34" fmla="*/ 300177 w 412943"/>
                      <a:gd name="T35" fmla="*/ 489510 h 489509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412943" h="489509">
                        <a:moveTo>
                          <a:pt x="300177" y="489510"/>
                        </a:moveTo>
                        <a:cubicBezTo>
                          <a:pt x="286030" y="450791"/>
                          <a:pt x="244332" y="429446"/>
                          <a:pt x="204124" y="419766"/>
                        </a:cubicBezTo>
                        <a:cubicBezTo>
                          <a:pt x="163916" y="410334"/>
                          <a:pt x="121722" y="408845"/>
                          <a:pt x="83748" y="392216"/>
                        </a:cubicBezTo>
                        <a:cubicBezTo>
                          <a:pt x="71586" y="387004"/>
                          <a:pt x="59921" y="380054"/>
                          <a:pt x="51978" y="369630"/>
                        </a:cubicBezTo>
                        <a:cubicBezTo>
                          <a:pt x="44036" y="359205"/>
                          <a:pt x="40065" y="344810"/>
                          <a:pt x="44532" y="332400"/>
                        </a:cubicBezTo>
                        <a:cubicBezTo>
                          <a:pt x="46021" y="328181"/>
                          <a:pt x="49000" y="324209"/>
                          <a:pt x="52475" y="321231"/>
                        </a:cubicBezTo>
                        <a:cubicBezTo>
                          <a:pt x="48255" y="319990"/>
                          <a:pt x="44284" y="318749"/>
                          <a:pt x="40313" y="317012"/>
                        </a:cubicBezTo>
                        <a:cubicBezTo>
                          <a:pt x="19712" y="308325"/>
                          <a:pt x="1594" y="289710"/>
                          <a:pt x="105" y="267372"/>
                        </a:cubicBezTo>
                        <a:cubicBezTo>
                          <a:pt x="-1136" y="249502"/>
                          <a:pt x="8792" y="232128"/>
                          <a:pt x="22691" y="220710"/>
                        </a:cubicBezTo>
                        <a:cubicBezTo>
                          <a:pt x="30881" y="214009"/>
                          <a:pt x="40065" y="209293"/>
                          <a:pt x="49993" y="205570"/>
                        </a:cubicBezTo>
                        <a:cubicBezTo>
                          <a:pt x="33860" y="198373"/>
                          <a:pt x="19464" y="188445"/>
                          <a:pt x="11522" y="173304"/>
                        </a:cubicBezTo>
                        <a:cubicBezTo>
                          <a:pt x="1842" y="154690"/>
                          <a:pt x="4821" y="130118"/>
                          <a:pt x="18720" y="114481"/>
                        </a:cubicBezTo>
                        <a:cubicBezTo>
                          <a:pt x="27903" y="104057"/>
                          <a:pt x="41554" y="98100"/>
                          <a:pt x="55453" y="97356"/>
                        </a:cubicBezTo>
                        <a:cubicBezTo>
                          <a:pt x="90945" y="52680"/>
                          <a:pt x="141081" y="19670"/>
                          <a:pt x="196430" y="5770"/>
                        </a:cubicBezTo>
                        <a:cubicBezTo>
                          <a:pt x="235397" y="-4158"/>
                          <a:pt x="280817" y="-3165"/>
                          <a:pt x="310601" y="23889"/>
                        </a:cubicBezTo>
                        <a:cubicBezTo>
                          <a:pt x="331946" y="43248"/>
                          <a:pt x="341130" y="72288"/>
                          <a:pt x="349320" y="100086"/>
                        </a:cubicBezTo>
                        <a:cubicBezTo>
                          <a:pt x="369921" y="169085"/>
                          <a:pt x="374885" y="245034"/>
                          <a:pt x="411370" y="307332"/>
                        </a:cubicBezTo>
                        <a:cubicBezTo>
                          <a:pt x="428496" y="336619"/>
                          <a:pt x="300177" y="489510"/>
                          <a:pt x="300177" y="489510"/>
                        </a:cubicBezTo>
                        <a:close/>
                      </a:path>
                    </a:pathLst>
                  </a:custGeom>
                  <a:solidFill>
                    <a:srgbClr val="FAE3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93" name="Freeform: Shape 95">
                    <a:extLst>
                      <a:ext uri="{FF2B5EF4-FFF2-40B4-BE49-F238E27FC236}">
                        <a16:creationId xmlns:a16="http://schemas.microsoft.com/office/drawing/2014/main" id="{E59A9232-B32D-4593-A3C6-7ED443ED6F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28596" y="3689109"/>
                    <a:ext cx="161939" cy="221395"/>
                  </a:xfrm>
                  <a:custGeom>
                    <a:avLst/>
                    <a:gdLst>
                      <a:gd name="T0" fmla="*/ 136809 w 161939"/>
                      <a:gd name="T1" fmla="*/ 19610 h 221395"/>
                      <a:gd name="T2" fmla="*/ 23879 w 161939"/>
                      <a:gd name="T3" fmla="*/ 3974 h 221395"/>
                      <a:gd name="T4" fmla="*/ 52 w 161939"/>
                      <a:gd name="T5" fmla="*/ 23333 h 221395"/>
                      <a:gd name="T6" fmla="*/ 13951 w 161939"/>
                      <a:gd name="T7" fmla="*/ 47408 h 221395"/>
                      <a:gd name="T8" fmla="*/ 62846 w 161939"/>
                      <a:gd name="T9" fmla="*/ 92580 h 221395"/>
                      <a:gd name="T10" fmla="*/ 86921 w 161939"/>
                      <a:gd name="T11" fmla="*/ 150659 h 221395"/>
                      <a:gd name="T12" fmla="*/ 101565 w 161939"/>
                      <a:gd name="T13" fmla="*/ 209979 h 221395"/>
                      <a:gd name="T14" fmla="*/ 125640 w 161939"/>
                      <a:gd name="T15" fmla="*/ 221396 h 221395"/>
                      <a:gd name="T16" fmla="*/ 151453 w 161939"/>
                      <a:gd name="T17" fmla="*/ 205759 h 221395"/>
                      <a:gd name="T18" fmla="*/ 160388 w 161939"/>
                      <a:gd name="T19" fmla="*/ 176224 h 221395"/>
                      <a:gd name="T20" fmla="*/ 161877 w 161939"/>
                      <a:gd name="T21" fmla="*/ 144454 h 221395"/>
                      <a:gd name="T22" fmla="*/ 153935 w 161939"/>
                      <a:gd name="T23" fmla="*/ 72724 h 221395"/>
                      <a:gd name="T24" fmla="*/ 136809 w 161939"/>
                      <a:gd name="T25" fmla="*/ 19610 h 221395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61939" h="221395">
                        <a:moveTo>
                          <a:pt x="136809" y="19610"/>
                        </a:moveTo>
                        <a:cubicBezTo>
                          <a:pt x="102558" y="995"/>
                          <a:pt x="61853" y="-4713"/>
                          <a:pt x="23879" y="3974"/>
                        </a:cubicBezTo>
                        <a:cubicBezTo>
                          <a:pt x="13206" y="6456"/>
                          <a:pt x="1044" y="10675"/>
                          <a:pt x="52" y="23333"/>
                        </a:cubicBezTo>
                        <a:cubicBezTo>
                          <a:pt x="-693" y="33509"/>
                          <a:pt x="6753" y="41203"/>
                          <a:pt x="13951" y="47408"/>
                        </a:cubicBezTo>
                        <a:cubicBezTo>
                          <a:pt x="31076" y="61556"/>
                          <a:pt x="49691" y="74214"/>
                          <a:pt x="62846" y="92580"/>
                        </a:cubicBezTo>
                        <a:cubicBezTo>
                          <a:pt x="75256" y="109706"/>
                          <a:pt x="83694" y="129562"/>
                          <a:pt x="86921" y="150659"/>
                        </a:cubicBezTo>
                        <a:cubicBezTo>
                          <a:pt x="90148" y="171260"/>
                          <a:pt x="86673" y="193349"/>
                          <a:pt x="101565" y="209979"/>
                        </a:cubicBezTo>
                        <a:cubicBezTo>
                          <a:pt x="107522" y="216680"/>
                          <a:pt x="116457" y="221396"/>
                          <a:pt x="125640" y="221396"/>
                        </a:cubicBezTo>
                        <a:cubicBezTo>
                          <a:pt x="136561" y="221396"/>
                          <a:pt x="145744" y="214694"/>
                          <a:pt x="151453" y="205759"/>
                        </a:cubicBezTo>
                        <a:cubicBezTo>
                          <a:pt x="157162" y="196824"/>
                          <a:pt x="158899" y="186400"/>
                          <a:pt x="160388" y="176224"/>
                        </a:cubicBezTo>
                        <a:cubicBezTo>
                          <a:pt x="161629" y="165799"/>
                          <a:pt x="162126" y="155127"/>
                          <a:pt x="161877" y="144454"/>
                        </a:cubicBezTo>
                        <a:cubicBezTo>
                          <a:pt x="161381" y="120379"/>
                          <a:pt x="157906" y="96303"/>
                          <a:pt x="153935" y="72724"/>
                        </a:cubicBezTo>
                        <a:cubicBezTo>
                          <a:pt x="151949" y="58577"/>
                          <a:pt x="142021" y="22588"/>
                          <a:pt x="136809" y="19610"/>
                        </a:cubicBezTo>
                        <a:close/>
                      </a:path>
                    </a:pathLst>
                  </a:custGeom>
                  <a:solidFill>
                    <a:srgbClr val="E8CDB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94" name="Freeform: Shape 96">
                    <a:extLst>
                      <a:ext uri="{FF2B5EF4-FFF2-40B4-BE49-F238E27FC236}">
                        <a16:creationId xmlns:a16="http://schemas.microsoft.com/office/drawing/2014/main" id="{9C7BC6F6-65A8-4AAE-9A18-621F7B7421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27989" y="3338233"/>
                    <a:ext cx="244589" cy="319356"/>
                  </a:xfrm>
                  <a:custGeom>
                    <a:avLst/>
                    <a:gdLst>
                      <a:gd name="T0" fmla="*/ 170626 w 244589"/>
                      <a:gd name="T1" fmla="*/ 319357 h 319356"/>
                      <a:gd name="T2" fmla="*/ 19225 w 244589"/>
                      <a:gd name="T3" fmla="*/ 76370 h 319356"/>
                      <a:gd name="T4" fmla="*/ 362 w 244589"/>
                      <a:gd name="T5" fmla="*/ 37403 h 319356"/>
                      <a:gd name="T6" fmla="*/ 18480 w 244589"/>
                      <a:gd name="T7" fmla="*/ 1414 h 319356"/>
                      <a:gd name="T8" fmla="*/ 65886 w 244589"/>
                      <a:gd name="T9" fmla="*/ 24745 h 319356"/>
                      <a:gd name="T10" fmla="*/ 244589 w 244589"/>
                      <a:gd name="T11" fmla="*/ 249117 h 319356"/>
                      <a:gd name="T12" fmla="*/ 170626 w 244589"/>
                      <a:gd name="T13" fmla="*/ 319357 h 31935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44589" h="319356">
                        <a:moveTo>
                          <a:pt x="170626" y="319357"/>
                        </a:moveTo>
                        <a:cubicBezTo>
                          <a:pt x="119994" y="245890"/>
                          <a:pt x="69858" y="149589"/>
                          <a:pt x="19225" y="76370"/>
                        </a:cubicBezTo>
                        <a:cubicBezTo>
                          <a:pt x="11034" y="64457"/>
                          <a:pt x="2347" y="51798"/>
                          <a:pt x="362" y="37403"/>
                        </a:cubicBezTo>
                        <a:cubicBezTo>
                          <a:pt x="-1624" y="23007"/>
                          <a:pt x="4581" y="6130"/>
                          <a:pt x="18480" y="1414"/>
                        </a:cubicBezTo>
                        <a:cubicBezTo>
                          <a:pt x="36102" y="-4791"/>
                          <a:pt x="53476" y="10598"/>
                          <a:pt x="65886" y="24745"/>
                        </a:cubicBezTo>
                        <a:cubicBezTo>
                          <a:pt x="128929" y="96723"/>
                          <a:pt x="188496" y="171430"/>
                          <a:pt x="244589" y="249117"/>
                        </a:cubicBezTo>
                        <a:lnTo>
                          <a:pt x="170626" y="319357"/>
                        </a:lnTo>
                        <a:close/>
                      </a:path>
                    </a:pathLst>
                  </a:custGeom>
                  <a:solidFill>
                    <a:srgbClr val="FAE3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95" name="Freeform: Shape 97">
                    <a:extLst>
                      <a:ext uri="{FF2B5EF4-FFF2-40B4-BE49-F238E27FC236}">
                        <a16:creationId xmlns:a16="http://schemas.microsoft.com/office/drawing/2014/main" id="{718D5D6A-A106-40DE-8263-6419AEF4A5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89879" y="3760712"/>
                    <a:ext cx="51731" cy="85632"/>
                  </a:xfrm>
                  <a:custGeom>
                    <a:avLst/>
                    <a:gdLst>
                      <a:gd name="T0" fmla="*/ 370 w 51731"/>
                      <a:gd name="T1" fmla="*/ 11794 h 85632"/>
                      <a:gd name="T2" fmla="*/ 33629 w 51731"/>
                      <a:gd name="T3" fmla="*/ 80794 h 85632"/>
                      <a:gd name="T4" fmla="*/ 46783 w 51731"/>
                      <a:gd name="T5" fmla="*/ 84268 h 85632"/>
                      <a:gd name="T6" fmla="*/ 50258 w 51731"/>
                      <a:gd name="T7" fmla="*/ 71114 h 85632"/>
                      <a:gd name="T8" fmla="*/ 18985 w 51731"/>
                      <a:gd name="T9" fmla="*/ 6831 h 85632"/>
                      <a:gd name="T10" fmla="*/ 370 w 51731"/>
                      <a:gd name="T11" fmla="*/ 11794 h 8563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1731" h="85632">
                        <a:moveTo>
                          <a:pt x="370" y="11794"/>
                        </a:moveTo>
                        <a:cubicBezTo>
                          <a:pt x="7071" y="36614"/>
                          <a:pt x="18240" y="60193"/>
                          <a:pt x="33629" y="80794"/>
                        </a:cubicBezTo>
                        <a:cubicBezTo>
                          <a:pt x="36855" y="85013"/>
                          <a:pt x="42067" y="87247"/>
                          <a:pt x="46783" y="84268"/>
                        </a:cubicBezTo>
                        <a:cubicBezTo>
                          <a:pt x="51003" y="81786"/>
                          <a:pt x="53484" y="75333"/>
                          <a:pt x="50258" y="71114"/>
                        </a:cubicBezTo>
                        <a:cubicBezTo>
                          <a:pt x="35862" y="51754"/>
                          <a:pt x="25190" y="30161"/>
                          <a:pt x="18985" y="6831"/>
                        </a:cubicBezTo>
                        <a:cubicBezTo>
                          <a:pt x="16006" y="-5083"/>
                          <a:pt x="-2857" y="-119"/>
                          <a:pt x="370" y="11794"/>
                        </a:cubicBezTo>
                        <a:close/>
                      </a:path>
                    </a:pathLst>
                  </a:custGeom>
                  <a:solidFill>
                    <a:srgbClr val="201D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96" name="Freeform: Shape 98">
                    <a:extLst>
                      <a:ext uri="{FF2B5EF4-FFF2-40B4-BE49-F238E27FC236}">
                        <a16:creationId xmlns:a16="http://schemas.microsoft.com/office/drawing/2014/main" id="{38C92741-649D-47EB-B4EB-A9014CAE20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08633" y="3314331"/>
                    <a:ext cx="491332" cy="415981"/>
                  </a:xfrm>
                  <a:custGeom>
                    <a:avLst/>
                    <a:gdLst>
                      <a:gd name="T0" fmla="*/ 462753 w 491332"/>
                      <a:gd name="T1" fmla="*/ 404812 h 415981"/>
                      <a:gd name="T2" fmla="*/ 443145 w 491332"/>
                      <a:gd name="T3" fmla="*/ 318936 h 415981"/>
                      <a:gd name="T4" fmla="*/ 377621 w 491332"/>
                      <a:gd name="T5" fmla="*/ 228839 h 415981"/>
                      <a:gd name="T6" fmla="*/ 319294 w 491332"/>
                      <a:gd name="T7" fmla="*/ 237774 h 415981"/>
                      <a:gd name="T8" fmla="*/ 212568 w 491332"/>
                      <a:gd name="T9" fmla="*/ 311738 h 415981"/>
                      <a:gd name="T10" fmla="*/ 210831 w 491332"/>
                      <a:gd name="T11" fmla="*/ 341274 h 415981"/>
                      <a:gd name="T12" fmla="*/ 251039 w 491332"/>
                      <a:gd name="T13" fmla="*/ 355917 h 415981"/>
                      <a:gd name="T14" fmla="*/ 300927 w 491332"/>
                      <a:gd name="T15" fmla="*/ 352939 h 415981"/>
                      <a:gd name="T16" fmla="*/ 363722 w 491332"/>
                      <a:gd name="T17" fmla="*/ 375525 h 415981"/>
                      <a:gd name="T18" fmla="*/ 353049 w 491332"/>
                      <a:gd name="T19" fmla="*/ 400593 h 415981"/>
                      <a:gd name="T20" fmla="*/ 301175 w 491332"/>
                      <a:gd name="T21" fmla="*/ 382226 h 415981"/>
                      <a:gd name="T22" fmla="*/ 277596 w 491332"/>
                      <a:gd name="T23" fmla="*/ 383467 h 415981"/>
                      <a:gd name="T24" fmla="*/ 214802 w 491332"/>
                      <a:gd name="T25" fmla="*/ 379000 h 415981"/>
                      <a:gd name="T26" fmla="*/ 179558 w 491332"/>
                      <a:gd name="T27" fmla="*/ 306277 h 415981"/>
                      <a:gd name="T28" fmla="*/ 203385 w 491332"/>
                      <a:gd name="T29" fmla="*/ 280465 h 415981"/>
                      <a:gd name="T30" fmla="*/ 231183 w 491332"/>
                      <a:gd name="T31" fmla="*/ 254156 h 415981"/>
                      <a:gd name="T32" fmla="*/ 95667 w 491332"/>
                      <a:gd name="T33" fmla="*/ 79424 h 415981"/>
                      <a:gd name="T34" fmla="*/ 44290 w 491332"/>
                      <a:gd name="T35" fmla="*/ 29287 h 415981"/>
                      <a:gd name="T36" fmla="*/ 32624 w 491332"/>
                      <a:gd name="T37" fmla="*/ 66269 h 415981"/>
                      <a:gd name="T38" fmla="*/ 84250 w 491332"/>
                      <a:gd name="T39" fmla="*/ 156365 h 415981"/>
                      <a:gd name="T40" fmla="*/ 161688 w 491332"/>
                      <a:gd name="T41" fmla="*/ 270040 h 415981"/>
                      <a:gd name="T42" fmla="*/ 156476 w 491332"/>
                      <a:gd name="T43" fmla="*/ 290393 h 415981"/>
                      <a:gd name="T44" fmla="*/ 136620 w 491332"/>
                      <a:gd name="T45" fmla="*/ 285429 h 415981"/>
                      <a:gd name="T46" fmla="*/ 17981 w 491332"/>
                      <a:gd name="T47" fmla="*/ 105981 h 415981"/>
                      <a:gd name="T48" fmla="*/ 39326 w 491332"/>
                      <a:gd name="T49" fmla="*/ 248 h 415981"/>
                      <a:gd name="T50" fmla="*/ 91944 w 491332"/>
                      <a:gd name="T51" fmla="*/ 27302 h 415981"/>
                      <a:gd name="T52" fmla="*/ 132649 w 491332"/>
                      <a:gd name="T53" fmla="*/ 79424 h 415981"/>
                      <a:gd name="T54" fmla="*/ 255755 w 491332"/>
                      <a:gd name="T55" fmla="*/ 238271 h 415981"/>
                      <a:gd name="T56" fmla="*/ 366452 w 491332"/>
                      <a:gd name="T57" fmla="*/ 198063 h 415981"/>
                      <a:gd name="T58" fmla="*/ 449350 w 491332"/>
                      <a:gd name="T59" fmla="*/ 249192 h 415981"/>
                      <a:gd name="T60" fmla="*/ 473673 w 491332"/>
                      <a:gd name="T61" fmla="*/ 319928 h 415981"/>
                      <a:gd name="T62" fmla="*/ 480623 w 491332"/>
                      <a:gd name="T63" fmla="*/ 414492 h 41598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491332" h="415981">
                        <a:moveTo>
                          <a:pt x="477148" y="415981"/>
                        </a:moveTo>
                        <a:cubicBezTo>
                          <a:pt x="470199" y="415981"/>
                          <a:pt x="463994" y="411265"/>
                          <a:pt x="462753" y="404812"/>
                        </a:cubicBezTo>
                        <a:cubicBezTo>
                          <a:pt x="457789" y="377759"/>
                          <a:pt x="451832" y="350953"/>
                          <a:pt x="444634" y="324892"/>
                        </a:cubicBezTo>
                        <a:lnTo>
                          <a:pt x="443145" y="318936"/>
                        </a:lnTo>
                        <a:cubicBezTo>
                          <a:pt x="437437" y="297342"/>
                          <a:pt x="431232" y="275004"/>
                          <a:pt x="419566" y="256389"/>
                        </a:cubicBezTo>
                        <a:cubicBezTo>
                          <a:pt x="409638" y="240753"/>
                          <a:pt x="395243" y="231321"/>
                          <a:pt x="377621" y="228839"/>
                        </a:cubicBezTo>
                        <a:cubicBezTo>
                          <a:pt x="373898" y="228343"/>
                          <a:pt x="370175" y="228095"/>
                          <a:pt x="366452" y="228095"/>
                        </a:cubicBezTo>
                        <a:cubicBezTo>
                          <a:pt x="352305" y="228095"/>
                          <a:pt x="336420" y="231321"/>
                          <a:pt x="319294" y="237774"/>
                        </a:cubicBezTo>
                        <a:cubicBezTo>
                          <a:pt x="302168" y="244228"/>
                          <a:pt x="284298" y="254404"/>
                          <a:pt x="263449" y="269792"/>
                        </a:cubicBezTo>
                        <a:cubicBezTo>
                          <a:pt x="246572" y="282202"/>
                          <a:pt x="229446" y="296349"/>
                          <a:pt x="212568" y="311738"/>
                        </a:cubicBezTo>
                        <a:cubicBezTo>
                          <a:pt x="206612" y="317198"/>
                          <a:pt x="204378" y="321169"/>
                          <a:pt x="204626" y="325885"/>
                        </a:cubicBezTo>
                        <a:cubicBezTo>
                          <a:pt x="204626" y="330849"/>
                          <a:pt x="206860" y="336310"/>
                          <a:pt x="210831" y="341274"/>
                        </a:cubicBezTo>
                        <a:cubicBezTo>
                          <a:pt x="218525" y="350705"/>
                          <a:pt x="231432" y="355669"/>
                          <a:pt x="249550" y="355917"/>
                        </a:cubicBezTo>
                        <a:lnTo>
                          <a:pt x="251039" y="355917"/>
                        </a:lnTo>
                        <a:cubicBezTo>
                          <a:pt x="259230" y="355917"/>
                          <a:pt x="267420" y="355173"/>
                          <a:pt x="275611" y="354428"/>
                        </a:cubicBezTo>
                        <a:cubicBezTo>
                          <a:pt x="283801" y="353683"/>
                          <a:pt x="292488" y="352939"/>
                          <a:pt x="300927" y="352939"/>
                        </a:cubicBezTo>
                        <a:cubicBezTo>
                          <a:pt x="303409" y="352939"/>
                          <a:pt x="305643" y="352939"/>
                          <a:pt x="307877" y="353187"/>
                        </a:cubicBezTo>
                        <a:cubicBezTo>
                          <a:pt x="332200" y="354428"/>
                          <a:pt x="351064" y="361874"/>
                          <a:pt x="363722" y="375525"/>
                        </a:cubicBezTo>
                        <a:cubicBezTo>
                          <a:pt x="367941" y="379992"/>
                          <a:pt x="368934" y="385701"/>
                          <a:pt x="366700" y="391161"/>
                        </a:cubicBezTo>
                        <a:cubicBezTo>
                          <a:pt x="364218" y="396870"/>
                          <a:pt x="358758" y="400593"/>
                          <a:pt x="353049" y="400593"/>
                        </a:cubicBezTo>
                        <a:cubicBezTo>
                          <a:pt x="349326" y="400593"/>
                          <a:pt x="345851" y="399104"/>
                          <a:pt x="343121" y="396125"/>
                        </a:cubicBezTo>
                        <a:cubicBezTo>
                          <a:pt x="334186" y="386694"/>
                          <a:pt x="320783" y="382226"/>
                          <a:pt x="301175" y="382226"/>
                        </a:cubicBezTo>
                        <a:cubicBezTo>
                          <a:pt x="297204" y="382226"/>
                          <a:pt x="292737" y="382474"/>
                          <a:pt x="287773" y="382723"/>
                        </a:cubicBezTo>
                        <a:cubicBezTo>
                          <a:pt x="284546" y="382971"/>
                          <a:pt x="281071" y="383219"/>
                          <a:pt x="277596" y="383467"/>
                        </a:cubicBezTo>
                        <a:cubicBezTo>
                          <a:pt x="268661" y="384212"/>
                          <a:pt x="259726" y="384956"/>
                          <a:pt x="250543" y="384956"/>
                        </a:cubicBezTo>
                        <a:cubicBezTo>
                          <a:pt x="236395" y="384956"/>
                          <a:pt x="225227" y="382971"/>
                          <a:pt x="214802" y="379000"/>
                        </a:cubicBezTo>
                        <a:cubicBezTo>
                          <a:pt x="195691" y="371554"/>
                          <a:pt x="180551" y="354428"/>
                          <a:pt x="176332" y="335813"/>
                        </a:cubicBezTo>
                        <a:cubicBezTo>
                          <a:pt x="174098" y="325389"/>
                          <a:pt x="175091" y="315213"/>
                          <a:pt x="179558" y="306277"/>
                        </a:cubicBezTo>
                        <a:cubicBezTo>
                          <a:pt x="184274" y="296846"/>
                          <a:pt x="192216" y="290144"/>
                          <a:pt x="199662" y="283691"/>
                        </a:cubicBezTo>
                        <a:cubicBezTo>
                          <a:pt x="200903" y="282698"/>
                          <a:pt x="202144" y="281706"/>
                          <a:pt x="203385" y="280465"/>
                        </a:cubicBezTo>
                        <a:cubicBezTo>
                          <a:pt x="212072" y="273019"/>
                          <a:pt x="222248" y="264332"/>
                          <a:pt x="232921" y="255893"/>
                        </a:cubicBezTo>
                        <a:cubicBezTo>
                          <a:pt x="232424" y="255397"/>
                          <a:pt x="231928" y="254652"/>
                          <a:pt x="231183" y="254156"/>
                        </a:cubicBezTo>
                        <a:lnTo>
                          <a:pt x="107084" y="94316"/>
                        </a:lnTo>
                        <a:cubicBezTo>
                          <a:pt x="103361" y="89352"/>
                          <a:pt x="99390" y="84388"/>
                          <a:pt x="95667" y="79424"/>
                        </a:cubicBezTo>
                        <a:cubicBezTo>
                          <a:pt x="87476" y="68751"/>
                          <a:pt x="79037" y="57582"/>
                          <a:pt x="70350" y="47158"/>
                        </a:cubicBezTo>
                        <a:cubicBezTo>
                          <a:pt x="58189" y="32514"/>
                          <a:pt x="49254" y="29287"/>
                          <a:pt x="44290" y="29287"/>
                        </a:cubicBezTo>
                        <a:cubicBezTo>
                          <a:pt x="42304" y="29287"/>
                          <a:pt x="40318" y="29784"/>
                          <a:pt x="38333" y="30777"/>
                        </a:cubicBezTo>
                        <a:cubicBezTo>
                          <a:pt x="24682" y="37478"/>
                          <a:pt x="30639" y="59568"/>
                          <a:pt x="32624" y="66269"/>
                        </a:cubicBezTo>
                        <a:cubicBezTo>
                          <a:pt x="38581" y="84636"/>
                          <a:pt x="48509" y="102010"/>
                          <a:pt x="57692" y="116653"/>
                        </a:cubicBezTo>
                        <a:cubicBezTo>
                          <a:pt x="66131" y="130056"/>
                          <a:pt x="75314" y="143459"/>
                          <a:pt x="84250" y="156365"/>
                        </a:cubicBezTo>
                        <a:cubicBezTo>
                          <a:pt x="86732" y="160088"/>
                          <a:pt x="89214" y="163811"/>
                          <a:pt x="91696" y="167286"/>
                        </a:cubicBezTo>
                        <a:lnTo>
                          <a:pt x="161688" y="270040"/>
                        </a:lnTo>
                        <a:cubicBezTo>
                          <a:pt x="163673" y="273019"/>
                          <a:pt x="164418" y="276742"/>
                          <a:pt x="163425" y="280713"/>
                        </a:cubicBezTo>
                        <a:cubicBezTo>
                          <a:pt x="162432" y="284684"/>
                          <a:pt x="159950" y="288407"/>
                          <a:pt x="156476" y="290393"/>
                        </a:cubicBezTo>
                        <a:cubicBezTo>
                          <a:pt x="154242" y="291634"/>
                          <a:pt x="151760" y="292378"/>
                          <a:pt x="149278" y="292378"/>
                        </a:cubicBezTo>
                        <a:cubicBezTo>
                          <a:pt x="144314" y="292378"/>
                          <a:pt x="139598" y="289896"/>
                          <a:pt x="136620" y="285429"/>
                        </a:cubicBezTo>
                        <a:cubicBezTo>
                          <a:pt x="136620" y="285429"/>
                          <a:pt x="70350" y="188135"/>
                          <a:pt x="51984" y="161081"/>
                        </a:cubicBezTo>
                        <a:cubicBezTo>
                          <a:pt x="40815" y="144700"/>
                          <a:pt x="28157" y="125837"/>
                          <a:pt x="17981" y="105981"/>
                        </a:cubicBezTo>
                        <a:cubicBezTo>
                          <a:pt x="8301" y="86870"/>
                          <a:pt x="-1131" y="66517"/>
                          <a:pt x="110" y="45420"/>
                        </a:cubicBezTo>
                        <a:cubicBezTo>
                          <a:pt x="1848" y="21097"/>
                          <a:pt x="17981" y="2482"/>
                          <a:pt x="39326" y="248"/>
                        </a:cubicBezTo>
                        <a:cubicBezTo>
                          <a:pt x="40815" y="0"/>
                          <a:pt x="42304" y="0"/>
                          <a:pt x="44041" y="0"/>
                        </a:cubicBezTo>
                        <a:cubicBezTo>
                          <a:pt x="60671" y="0"/>
                          <a:pt x="77300" y="9432"/>
                          <a:pt x="91944" y="27302"/>
                        </a:cubicBezTo>
                        <a:cubicBezTo>
                          <a:pt x="101624" y="38967"/>
                          <a:pt x="111055" y="51377"/>
                          <a:pt x="119990" y="63043"/>
                        </a:cubicBezTo>
                        <a:cubicBezTo>
                          <a:pt x="124210" y="68503"/>
                          <a:pt x="128429" y="73963"/>
                          <a:pt x="132649" y="79424"/>
                        </a:cubicBezTo>
                        <a:lnTo>
                          <a:pt x="255507" y="237774"/>
                        </a:lnTo>
                        <a:cubicBezTo>
                          <a:pt x="255507" y="238023"/>
                          <a:pt x="255755" y="238023"/>
                          <a:pt x="255755" y="238271"/>
                        </a:cubicBezTo>
                        <a:cubicBezTo>
                          <a:pt x="281319" y="220649"/>
                          <a:pt x="304650" y="209480"/>
                          <a:pt x="328726" y="203275"/>
                        </a:cubicBezTo>
                        <a:cubicBezTo>
                          <a:pt x="342128" y="199800"/>
                          <a:pt x="354787" y="198063"/>
                          <a:pt x="366452" y="198063"/>
                        </a:cubicBezTo>
                        <a:cubicBezTo>
                          <a:pt x="377373" y="198063"/>
                          <a:pt x="387797" y="199552"/>
                          <a:pt x="397228" y="202530"/>
                        </a:cubicBezTo>
                        <a:cubicBezTo>
                          <a:pt x="419070" y="209480"/>
                          <a:pt x="437188" y="225613"/>
                          <a:pt x="449350" y="249192"/>
                        </a:cubicBezTo>
                        <a:cubicBezTo>
                          <a:pt x="460519" y="270537"/>
                          <a:pt x="466724" y="294116"/>
                          <a:pt x="472929" y="316950"/>
                        </a:cubicBezTo>
                        <a:lnTo>
                          <a:pt x="473673" y="319928"/>
                        </a:lnTo>
                        <a:cubicBezTo>
                          <a:pt x="480375" y="344997"/>
                          <a:pt x="486332" y="370809"/>
                          <a:pt x="491047" y="396870"/>
                        </a:cubicBezTo>
                        <a:cubicBezTo>
                          <a:pt x="492537" y="405061"/>
                          <a:pt x="488069" y="412258"/>
                          <a:pt x="480623" y="414492"/>
                        </a:cubicBezTo>
                        <a:cubicBezTo>
                          <a:pt x="479382" y="415733"/>
                          <a:pt x="478141" y="415981"/>
                          <a:pt x="477148" y="415981"/>
                        </a:cubicBezTo>
                        <a:close/>
                      </a:path>
                    </a:pathLst>
                  </a:custGeom>
                  <a:solidFill>
                    <a:srgbClr val="201D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97" name="Freeform: Shape 99">
                    <a:extLst>
                      <a:ext uri="{FF2B5EF4-FFF2-40B4-BE49-F238E27FC236}">
                        <a16:creationId xmlns:a16="http://schemas.microsoft.com/office/drawing/2014/main" id="{4620F04D-1C7D-4641-80DD-F2032A89DF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5699" y="3610184"/>
                    <a:ext cx="254999" cy="346485"/>
                  </a:xfrm>
                  <a:custGeom>
                    <a:avLst/>
                    <a:gdLst>
                      <a:gd name="T0" fmla="*/ 168866 w 254999"/>
                      <a:gd name="T1" fmla="*/ 343755 h 346485"/>
                      <a:gd name="T2" fmla="*/ 104830 w 254999"/>
                      <a:gd name="T3" fmla="*/ 327871 h 346485"/>
                      <a:gd name="T4" fmla="*/ 49730 w 254999"/>
                      <a:gd name="T5" fmla="*/ 251426 h 346485"/>
                      <a:gd name="T6" fmla="*/ 4062 w 254999"/>
                      <a:gd name="T7" fmla="*/ 183171 h 346485"/>
                      <a:gd name="T8" fmla="*/ 16224 w 254999"/>
                      <a:gd name="T9" fmla="*/ 120873 h 346485"/>
                      <a:gd name="T10" fmla="*/ 66360 w 254999"/>
                      <a:gd name="T11" fmla="*/ 745 h 346485"/>
                      <a:gd name="T12" fmla="*/ 84478 w 254999"/>
                      <a:gd name="T13" fmla="*/ 12162 h 346485"/>
                      <a:gd name="T14" fmla="*/ 31116 w 254999"/>
                      <a:gd name="T15" fmla="*/ 64284 h 346485"/>
                      <a:gd name="T16" fmla="*/ 86216 w 254999"/>
                      <a:gd name="T17" fmla="*/ 117150 h 346485"/>
                      <a:gd name="T18" fmla="*/ 116248 w 254999"/>
                      <a:gd name="T19" fmla="*/ 118143 h 346485"/>
                      <a:gd name="T20" fmla="*/ 180531 w 254999"/>
                      <a:gd name="T21" fmla="*/ 109952 h 346485"/>
                      <a:gd name="T22" fmla="*/ 185743 w 254999"/>
                      <a:gd name="T23" fmla="*/ 90841 h 346485"/>
                      <a:gd name="T24" fmla="*/ 209571 w 254999"/>
                      <a:gd name="T25" fmla="*/ 85380 h 346485"/>
                      <a:gd name="T26" fmla="*/ 205599 w 254999"/>
                      <a:gd name="T27" fmla="*/ 129063 h 346485"/>
                      <a:gd name="T28" fmla="*/ 114510 w 254999"/>
                      <a:gd name="T29" fmla="*/ 147430 h 346485"/>
                      <a:gd name="T30" fmla="*/ 85223 w 254999"/>
                      <a:gd name="T31" fmla="*/ 146685 h 346485"/>
                      <a:gd name="T32" fmla="*/ 60403 w 254999"/>
                      <a:gd name="T33" fmla="*/ 147678 h 346485"/>
                      <a:gd name="T34" fmla="*/ 122453 w 254999"/>
                      <a:gd name="T35" fmla="*/ 235044 h 346485"/>
                      <a:gd name="T36" fmla="*/ 179787 w 254999"/>
                      <a:gd name="T37" fmla="*/ 238023 h 346485"/>
                      <a:gd name="T38" fmla="*/ 212301 w 254999"/>
                      <a:gd name="T39" fmla="*/ 221890 h 346485"/>
                      <a:gd name="T40" fmla="*/ 210811 w 254999"/>
                      <a:gd name="T41" fmla="*/ 188135 h 346485"/>
                      <a:gd name="T42" fmla="*/ 236376 w 254999"/>
                      <a:gd name="T43" fmla="*/ 187638 h 346485"/>
                      <a:gd name="T44" fmla="*/ 205103 w 254999"/>
                      <a:gd name="T45" fmla="*/ 264084 h 346485"/>
                      <a:gd name="T46" fmla="*/ 164150 w 254999"/>
                      <a:gd name="T47" fmla="*/ 266814 h 346485"/>
                      <a:gd name="T48" fmla="*/ 116248 w 254999"/>
                      <a:gd name="T49" fmla="*/ 264084 h 346485"/>
                      <a:gd name="T50" fmla="*/ 79018 w 254999"/>
                      <a:gd name="T51" fmla="*/ 261353 h 346485"/>
                      <a:gd name="T52" fmla="*/ 84478 w 254999"/>
                      <a:gd name="T53" fmla="*/ 286173 h 346485"/>
                      <a:gd name="T54" fmla="*/ 126672 w 254999"/>
                      <a:gd name="T55" fmla="*/ 304788 h 346485"/>
                      <a:gd name="T56" fmla="*/ 199643 w 254999"/>
                      <a:gd name="T57" fmla="*/ 317198 h 346485"/>
                      <a:gd name="T58" fmla="*/ 217513 w 254999"/>
                      <a:gd name="T59" fmla="*/ 313227 h 346485"/>
                      <a:gd name="T60" fmla="*/ 224959 w 254999"/>
                      <a:gd name="T61" fmla="*/ 277735 h 346485"/>
                      <a:gd name="T62" fmla="*/ 238113 w 254999"/>
                      <a:gd name="T63" fmla="*/ 269296 h 346485"/>
                      <a:gd name="T64" fmla="*/ 230916 w 254999"/>
                      <a:gd name="T65" fmla="*/ 339288 h 346485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254999" h="346485">
                        <a:moveTo>
                          <a:pt x="198153" y="346485"/>
                        </a:moveTo>
                        <a:cubicBezTo>
                          <a:pt x="188225" y="346485"/>
                          <a:pt x="178049" y="344996"/>
                          <a:pt x="168866" y="343755"/>
                        </a:cubicBezTo>
                        <a:lnTo>
                          <a:pt x="166136" y="343259"/>
                        </a:lnTo>
                        <a:cubicBezTo>
                          <a:pt x="145535" y="340529"/>
                          <a:pt x="124935" y="335317"/>
                          <a:pt x="104830" y="327871"/>
                        </a:cubicBezTo>
                        <a:cubicBezTo>
                          <a:pt x="86712" y="321169"/>
                          <a:pt x="61892" y="312234"/>
                          <a:pt x="50971" y="291137"/>
                        </a:cubicBezTo>
                        <a:cubicBezTo>
                          <a:pt x="44270" y="278479"/>
                          <a:pt x="44022" y="263339"/>
                          <a:pt x="49730" y="251426"/>
                        </a:cubicBezTo>
                        <a:cubicBezTo>
                          <a:pt x="47497" y="250433"/>
                          <a:pt x="45511" y="249440"/>
                          <a:pt x="43525" y="248447"/>
                        </a:cubicBezTo>
                        <a:cubicBezTo>
                          <a:pt x="18706" y="235541"/>
                          <a:pt x="3317" y="209976"/>
                          <a:pt x="4062" y="183171"/>
                        </a:cubicBezTo>
                        <a:cubicBezTo>
                          <a:pt x="4558" y="163563"/>
                          <a:pt x="13990" y="145196"/>
                          <a:pt x="29130" y="132290"/>
                        </a:cubicBezTo>
                        <a:cubicBezTo>
                          <a:pt x="24414" y="129063"/>
                          <a:pt x="19947" y="125340"/>
                          <a:pt x="16224" y="120873"/>
                        </a:cubicBezTo>
                        <a:cubicBezTo>
                          <a:pt x="-406" y="101017"/>
                          <a:pt x="-4625" y="73715"/>
                          <a:pt x="5303" y="49392"/>
                        </a:cubicBezTo>
                        <a:cubicBezTo>
                          <a:pt x="14486" y="27302"/>
                          <a:pt x="34838" y="10921"/>
                          <a:pt x="66360" y="745"/>
                        </a:cubicBezTo>
                        <a:cubicBezTo>
                          <a:pt x="67849" y="248"/>
                          <a:pt x="69586" y="0"/>
                          <a:pt x="71075" y="0"/>
                        </a:cubicBezTo>
                        <a:cubicBezTo>
                          <a:pt x="77777" y="0"/>
                          <a:pt x="83237" y="4964"/>
                          <a:pt x="84478" y="12162"/>
                        </a:cubicBezTo>
                        <a:cubicBezTo>
                          <a:pt x="85471" y="18615"/>
                          <a:pt x="82741" y="26061"/>
                          <a:pt x="74550" y="28791"/>
                        </a:cubicBezTo>
                        <a:cubicBezTo>
                          <a:pt x="50227" y="36982"/>
                          <a:pt x="35831" y="48399"/>
                          <a:pt x="31116" y="64284"/>
                        </a:cubicBezTo>
                        <a:cubicBezTo>
                          <a:pt x="26648" y="79175"/>
                          <a:pt x="30619" y="94812"/>
                          <a:pt x="41788" y="105236"/>
                        </a:cubicBezTo>
                        <a:cubicBezTo>
                          <a:pt x="53205" y="115661"/>
                          <a:pt x="70083" y="116405"/>
                          <a:pt x="86216" y="117150"/>
                        </a:cubicBezTo>
                        <a:cubicBezTo>
                          <a:pt x="87705" y="117150"/>
                          <a:pt x="89442" y="117398"/>
                          <a:pt x="90931" y="117398"/>
                        </a:cubicBezTo>
                        <a:cubicBezTo>
                          <a:pt x="100859" y="117894"/>
                          <a:pt x="108802" y="118143"/>
                          <a:pt x="116248" y="118143"/>
                        </a:cubicBezTo>
                        <a:cubicBezTo>
                          <a:pt x="129402" y="118143"/>
                          <a:pt x="141068" y="117398"/>
                          <a:pt x="151492" y="116157"/>
                        </a:cubicBezTo>
                        <a:cubicBezTo>
                          <a:pt x="162661" y="114668"/>
                          <a:pt x="172093" y="112682"/>
                          <a:pt x="180531" y="109952"/>
                        </a:cubicBezTo>
                        <a:cubicBezTo>
                          <a:pt x="183013" y="109207"/>
                          <a:pt x="186736" y="106974"/>
                          <a:pt x="188225" y="105484"/>
                        </a:cubicBezTo>
                        <a:cubicBezTo>
                          <a:pt x="184502" y="101265"/>
                          <a:pt x="183758" y="96053"/>
                          <a:pt x="185743" y="90841"/>
                        </a:cubicBezTo>
                        <a:cubicBezTo>
                          <a:pt x="187977" y="85132"/>
                          <a:pt x="193686" y="81161"/>
                          <a:pt x="199643" y="81161"/>
                        </a:cubicBezTo>
                        <a:cubicBezTo>
                          <a:pt x="203366" y="81161"/>
                          <a:pt x="206840" y="82650"/>
                          <a:pt x="209571" y="85380"/>
                        </a:cubicBezTo>
                        <a:cubicBezTo>
                          <a:pt x="215031" y="90841"/>
                          <a:pt x="217761" y="98287"/>
                          <a:pt x="217513" y="105981"/>
                        </a:cubicBezTo>
                        <a:cubicBezTo>
                          <a:pt x="217016" y="114668"/>
                          <a:pt x="212549" y="123355"/>
                          <a:pt x="205599" y="129063"/>
                        </a:cubicBezTo>
                        <a:cubicBezTo>
                          <a:pt x="193438" y="138991"/>
                          <a:pt x="176064" y="141721"/>
                          <a:pt x="162165" y="143955"/>
                        </a:cubicBezTo>
                        <a:cubicBezTo>
                          <a:pt x="147769" y="146189"/>
                          <a:pt x="132132" y="147430"/>
                          <a:pt x="114510" y="147430"/>
                        </a:cubicBezTo>
                        <a:cubicBezTo>
                          <a:pt x="114510" y="147430"/>
                          <a:pt x="114510" y="147430"/>
                          <a:pt x="114510" y="147430"/>
                        </a:cubicBezTo>
                        <a:cubicBezTo>
                          <a:pt x="105575" y="147430"/>
                          <a:pt x="96143" y="147182"/>
                          <a:pt x="85223" y="146685"/>
                        </a:cubicBezTo>
                        <a:cubicBezTo>
                          <a:pt x="79266" y="146437"/>
                          <a:pt x="72316" y="145941"/>
                          <a:pt x="65367" y="144948"/>
                        </a:cubicBezTo>
                        <a:cubicBezTo>
                          <a:pt x="63878" y="146189"/>
                          <a:pt x="62140" y="147182"/>
                          <a:pt x="60403" y="147678"/>
                        </a:cubicBezTo>
                        <a:cubicBezTo>
                          <a:pt x="42036" y="153883"/>
                          <a:pt x="30371" y="173243"/>
                          <a:pt x="33598" y="192106"/>
                        </a:cubicBezTo>
                        <a:cubicBezTo>
                          <a:pt x="40547" y="230577"/>
                          <a:pt x="87953" y="233059"/>
                          <a:pt x="122453" y="235044"/>
                        </a:cubicBezTo>
                        <a:lnTo>
                          <a:pt x="167129" y="237526"/>
                        </a:lnTo>
                        <a:cubicBezTo>
                          <a:pt x="171348" y="237775"/>
                          <a:pt x="175567" y="238023"/>
                          <a:pt x="179787" y="238023"/>
                        </a:cubicBezTo>
                        <a:cubicBezTo>
                          <a:pt x="186736" y="238023"/>
                          <a:pt x="192197" y="237278"/>
                          <a:pt x="197161" y="235789"/>
                        </a:cubicBezTo>
                        <a:cubicBezTo>
                          <a:pt x="204110" y="233803"/>
                          <a:pt x="209571" y="228591"/>
                          <a:pt x="212301" y="221890"/>
                        </a:cubicBezTo>
                        <a:cubicBezTo>
                          <a:pt x="214783" y="215437"/>
                          <a:pt x="214286" y="208239"/>
                          <a:pt x="211060" y="202282"/>
                        </a:cubicBezTo>
                        <a:cubicBezTo>
                          <a:pt x="208330" y="197814"/>
                          <a:pt x="208330" y="192602"/>
                          <a:pt x="210811" y="188135"/>
                        </a:cubicBezTo>
                        <a:cubicBezTo>
                          <a:pt x="213542" y="183419"/>
                          <a:pt x="218754" y="180440"/>
                          <a:pt x="224214" y="180440"/>
                        </a:cubicBezTo>
                        <a:cubicBezTo>
                          <a:pt x="229178" y="180440"/>
                          <a:pt x="233646" y="183171"/>
                          <a:pt x="236376" y="187638"/>
                        </a:cubicBezTo>
                        <a:cubicBezTo>
                          <a:pt x="244070" y="200793"/>
                          <a:pt x="245311" y="217422"/>
                          <a:pt x="240099" y="231818"/>
                        </a:cubicBezTo>
                        <a:cubicBezTo>
                          <a:pt x="234142" y="247703"/>
                          <a:pt x="221732" y="259120"/>
                          <a:pt x="205103" y="264084"/>
                        </a:cubicBezTo>
                        <a:cubicBezTo>
                          <a:pt x="197905" y="266317"/>
                          <a:pt x="189963" y="267310"/>
                          <a:pt x="180283" y="267310"/>
                        </a:cubicBezTo>
                        <a:cubicBezTo>
                          <a:pt x="174823" y="267310"/>
                          <a:pt x="169362" y="267062"/>
                          <a:pt x="164150" y="266814"/>
                        </a:cubicBezTo>
                        <a:lnTo>
                          <a:pt x="147273" y="265821"/>
                        </a:lnTo>
                        <a:cubicBezTo>
                          <a:pt x="136848" y="265325"/>
                          <a:pt x="126672" y="264828"/>
                          <a:pt x="116248" y="264084"/>
                        </a:cubicBezTo>
                        <a:cubicBezTo>
                          <a:pt x="104582" y="263339"/>
                          <a:pt x="92420" y="262594"/>
                          <a:pt x="80259" y="260609"/>
                        </a:cubicBezTo>
                        <a:cubicBezTo>
                          <a:pt x="80011" y="260857"/>
                          <a:pt x="79514" y="261105"/>
                          <a:pt x="79018" y="261353"/>
                        </a:cubicBezTo>
                        <a:cubicBezTo>
                          <a:pt x="75047" y="263587"/>
                          <a:pt x="74798" y="268551"/>
                          <a:pt x="75047" y="271530"/>
                        </a:cubicBezTo>
                        <a:cubicBezTo>
                          <a:pt x="75543" y="276742"/>
                          <a:pt x="78521" y="281706"/>
                          <a:pt x="84478" y="286173"/>
                        </a:cubicBezTo>
                        <a:cubicBezTo>
                          <a:pt x="95647" y="295108"/>
                          <a:pt x="111284" y="299824"/>
                          <a:pt x="124935" y="304292"/>
                        </a:cubicBezTo>
                        <a:lnTo>
                          <a:pt x="126672" y="304788"/>
                        </a:lnTo>
                        <a:cubicBezTo>
                          <a:pt x="143550" y="310000"/>
                          <a:pt x="159931" y="313723"/>
                          <a:pt x="175319" y="315461"/>
                        </a:cubicBezTo>
                        <a:cubicBezTo>
                          <a:pt x="184751" y="316453"/>
                          <a:pt x="192445" y="316950"/>
                          <a:pt x="199643" y="317198"/>
                        </a:cubicBezTo>
                        <a:lnTo>
                          <a:pt x="200139" y="317198"/>
                        </a:lnTo>
                        <a:cubicBezTo>
                          <a:pt x="206344" y="317198"/>
                          <a:pt x="212797" y="316702"/>
                          <a:pt x="217513" y="313227"/>
                        </a:cubicBezTo>
                        <a:cubicBezTo>
                          <a:pt x="224959" y="307767"/>
                          <a:pt x="227689" y="297342"/>
                          <a:pt x="224214" y="288159"/>
                        </a:cubicBezTo>
                        <a:cubicBezTo>
                          <a:pt x="222973" y="284932"/>
                          <a:pt x="223221" y="281209"/>
                          <a:pt x="224959" y="277735"/>
                        </a:cubicBezTo>
                        <a:cubicBezTo>
                          <a:pt x="226944" y="274012"/>
                          <a:pt x="230667" y="270785"/>
                          <a:pt x="234390" y="269792"/>
                        </a:cubicBezTo>
                        <a:cubicBezTo>
                          <a:pt x="235631" y="269544"/>
                          <a:pt x="236872" y="269296"/>
                          <a:pt x="238113" y="269296"/>
                        </a:cubicBezTo>
                        <a:cubicBezTo>
                          <a:pt x="244070" y="269296"/>
                          <a:pt x="249530" y="273267"/>
                          <a:pt x="252012" y="279720"/>
                        </a:cubicBezTo>
                        <a:cubicBezTo>
                          <a:pt x="260203" y="301065"/>
                          <a:pt x="251020" y="327126"/>
                          <a:pt x="230916" y="339288"/>
                        </a:cubicBezTo>
                        <a:cubicBezTo>
                          <a:pt x="221980" y="344004"/>
                          <a:pt x="211308" y="346485"/>
                          <a:pt x="198153" y="346485"/>
                        </a:cubicBezTo>
                        <a:close/>
                      </a:path>
                    </a:pathLst>
                  </a:custGeom>
                  <a:solidFill>
                    <a:srgbClr val="201D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98" name="Freeform: Shape 100">
                    <a:extLst>
                      <a:ext uri="{FF2B5EF4-FFF2-40B4-BE49-F238E27FC236}">
                        <a16:creationId xmlns:a16="http://schemas.microsoft.com/office/drawing/2014/main" id="{A13EB5DC-3584-4E3F-86BF-9CE4129781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29416" y="3946108"/>
                    <a:ext cx="93804" cy="79822"/>
                  </a:xfrm>
                  <a:custGeom>
                    <a:avLst/>
                    <a:gdLst>
                      <a:gd name="T0" fmla="*/ 4964 w 93804"/>
                      <a:gd name="T1" fmla="*/ 17760 h 79822"/>
                      <a:gd name="T2" fmla="*/ 75701 w 93804"/>
                      <a:gd name="T3" fmla="*/ 75094 h 79822"/>
                      <a:gd name="T4" fmla="*/ 88855 w 93804"/>
                      <a:gd name="T5" fmla="*/ 78569 h 79822"/>
                      <a:gd name="T6" fmla="*/ 92330 w 93804"/>
                      <a:gd name="T7" fmla="*/ 65414 h 79822"/>
                      <a:gd name="T8" fmla="*/ 14396 w 93804"/>
                      <a:gd name="T9" fmla="*/ 1131 h 79822"/>
                      <a:gd name="T10" fmla="*/ 1241 w 93804"/>
                      <a:gd name="T11" fmla="*/ 4854 h 79822"/>
                      <a:gd name="T12" fmla="*/ 4964 w 93804"/>
                      <a:gd name="T13" fmla="*/ 17760 h 79822"/>
                      <a:gd name="T14" fmla="*/ 4964 w 93804"/>
                      <a:gd name="T15" fmla="*/ 17760 h 7982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93804" h="79822">
                        <a:moveTo>
                          <a:pt x="4964" y="17760"/>
                        </a:moveTo>
                        <a:cubicBezTo>
                          <a:pt x="32762" y="30666"/>
                          <a:pt x="57334" y="50274"/>
                          <a:pt x="75701" y="75094"/>
                        </a:cubicBezTo>
                        <a:cubicBezTo>
                          <a:pt x="78927" y="79313"/>
                          <a:pt x="84139" y="81299"/>
                          <a:pt x="88855" y="78569"/>
                        </a:cubicBezTo>
                        <a:cubicBezTo>
                          <a:pt x="93075" y="76087"/>
                          <a:pt x="95557" y="69634"/>
                          <a:pt x="92330" y="65414"/>
                        </a:cubicBezTo>
                        <a:cubicBezTo>
                          <a:pt x="71978" y="37864"/>
                          <a:pt x="45420" y="15526"/>
                          <a:pt x="14396" y="1131"/>
                        </a:cubicBezTo>
                        <a:cubicBezTo>
                          <a:pt x="9680" y="-1103"/>
                          <a:pt x="3971" y="-110"/>
                          <a:pt x="1241" y="4854"/>
                        </a:cubicBezTo>
                        <a:cubicBezTo>
                          <a:pt x="-1241" y="8825"/>
                          <a:pt x="0" y="15526"/>
                          <a:pt x="4964" y="17760"/>
                        </a:cubicBezTo>
                        <a:close/>
                      </a:path>
                    </a:pathLst>
                  </a:custGeom>
                  <a:solidFill>
                    <a:srgbClr val="201D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9" name="Freeform: Shape 91">
                  <a:extLst>
                    <a:ext uri="{FF2B5EF4-FFF2-40B4-BE49-F238E27FC236}">
                      <a16:creationId xmlns:a16="http://schemas.microsoft.com/office/drawing/2014/main" id="{204B8C30-F380-4B21-A5E9-D0E79C8E65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81534" y="3756360"/>
                  <a:ext cx="1571931" cy="968981"/>
                </a:xfrm>
                <a:custGeom>
                  <a:avLst/>
                  <a:gdLst>
                    <a:gd name="T0" fmla="*/ 1548516 w 1571931"/>
                    <a:gd name="T1" fmla="*/ 394898 h 968981"/>
                    <a:gd name="T2" fmla="*/ 813847 w 1571931"/>
                    <a:gd name="T3" fmla="*/ 299838 h 968981"/>
                    <a:gd name="T4" fmla="*/ 159099 w 1571931"/>
                    <a:gd name="T5" fmla="*/ 3737 h 968981"/>
                    <a:gd name="T6" fmla="*/ 19363 w 1571931"/>
                    <a:gd name="T7" fmla="*/ 340046 h 968981"/>
                    <a:gd name="T8" fmla="*/ 1386194 w 1571931"/>
                    <a:gd name="T9" fmla="*/ 968982 h 968981"/>
                    <a:gd name="T10" fmla="*/ 1548516 w 1571931"/>
                    <a:gd name="T11" fmla="*/ 394898 h 96898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571931" h="968981">
                      <a:moveTo>
                        <a:pt x="1548516" y="394898"/>
                      </a:moveTo>
                      <a:cubicBezTo>
                        <a:pt x="1548516" y="394898"/>
                        <a:pt x="953832" y="343521"/>
                        <a:pt x="813847" y="299838"/>
                      </a:cubicBezTo>
                      <a:cubicBezTo>
                        <a:pt x="673863" y="256155"/>
                        <a:pt x="330605" y="115178"/>
                        <a:pt x="159099" y="3737"/>
                      </a:cubicBezTo>
                      <a:cubicBezTo>
                        <a:pt x="94567" y="-38209"/>
                        <a:pt x="-52614" y="285690"/>
                        <a:pt x="19363" y="340046"/>
                      </a:cubicBezTo>
                      <a:cubicBezTo>
                        <a:pt x="633407" y="802937"/>
                        <a:pt x="1386194" y="968982"/>
                        <a:pt x="1386194" y="968982"/>
                      </a:cubicBezTo>
                      <a:cubicBezTo>
                        <a:pt x="1386194" y="968982"/>
                        <a:pt x="1650526" y="430887"/>
                        <a:pt x="1548516" y="394898"/>
                      </a:cubicBezTo>
                      <a:close/>
                    </a:path>
                  </a:pathLst>
                </a:custGeom>
                <a:solidFill>
                  <a:srgbClr val="A88F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92">
                  <a:extLst>
                    <a:ext uri="{FF2B5EF4-FFF2-40B4-BE49-F238E27FC236}">
                      <a16:creationId xmlns:a16="http://schemas.microsoft.com/office/drawing/2014/main" id="{9BC43237-1B5C-4757-B4BF-F7163A6A0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73843" y="3741298"/>
                  <a:ext cx="1655918" cy="421325"/>
                </a:xfrm>
                <a:custGeom>
                  <a:avLst/>
                  <a:gdLst>
                    <a:gd name="T0" fmla="*/ 1639603 w 1655918"/>
                    <a:gd name="T1" fmla="*/ 279904 h 421325"/>
                    <a:gd name="T2" fmla="*/ 1472317 w 1655918"/>
                    <a:gd name="T3" fmla="*/ 386877 h 421325"/>
                    <a:gd name="T4" fmla="*/ 1467849 w 1655918"/>
                    <a:gd name="T5" fmla="*/ 386133 h 421325"/>
                    <a:gd name="T6" fmla="*/ 930747 w 1655918"/>
                    <a:gd name="T7" fmla="*/ 324331 h 421325"/>
                    <a:gd name="T8" fmla="*/ 417968 w 1655918"/>
                    <a:gd name="T9" fmla="*/ 152578 h 421325"/>
                    <a:gd name="T10" fmla="*/ 149665 w 1655918"/>
                    <a:gd name="T11" fmla="*/ 10360 h 421325"/>
                    <a:gd name="T12" fmla="*/ 148424 w 1655918"/>
                    <a:gd name="T13" fmla="*/ 9615 h 421325"/>
                    <a:gd name="T14" fmla="*/ 122860 w 1655918"/>
                    <a:gd name="T15" fmla="*/ 4900 h 421325"/>
                    <a:gd name="T16" fmla="*/ 1 w 1655918"/>
                    <a:gd name="T17" fmla="*/ 304227 h 421325"/>
                    <a:gd name="T18" fmla="*/ 32267 w 1655918"/>
                    <a:gd name="T19" fmla="*/ 304227 h 421325"/>
                    <a:gd name="T20" fmla="*/ 135022 w 1655918"/>
                    <a:gd name="T21" fmla="*/ 39151 h 421325"/>
                    <a:gd name="T22" fmla="*/ 627944 w 1655918"/>
                    <a:gd name="T23" fmla="*/ 271465 h 421325"/>
                    <a:gd name="T24" fmla="*/ 1160331 w 1655918"/>
                    <a:gd name="T25" fmla="*/ 397302 h 421325"/>
                    <a:gd name="T26" fmla="*/ 1463630 w 1655918"/>
                    <a:gd name="T27" fmla="*/ 418399 h 421325"/>
                    <a:gd name="T28" fmla="*/ 1480259 w 1655918"/>
                    <a:gd name="T29" fmla="*/ 419143 h 421325"/>
                    <a:gd name="T30" fmla="*/ 1646304 w 1655918"/>
                    <a:gd name="T31" fmla="*/ 317630 h 421325"/>
                    <a:gd name="T32" fmla="*/ 1639603 w 1655918"/>
                    <a:gd name="T33" fmla="*/ 279904 h 42132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655918" h="421325">
                      <a:moveTo>
                        <a:pt x="1639603" y="279904"/>
                      </a:moveTo>
                      <a:cubicBezTo>
                        <a:pt x="1586488" y="319367"/>
                        <a:pt x="1530643" y="355108"/>
                        <a:pt x="1472317" y="386877"/>
                      </a:cubicBezTo>
                      <a:cubicBezTo>
                        <a:pt x="1470827" y="386381"/>
                        <a:pt x="1469338" y="386381"/>
                        <a:pt x="1467849" y="386133"/>
                      </a:cubicBezTo>
                      <a:cubicBezTo>
                        <a:pt x="1287160" y="384395"/>
                        <a:pt x="1106968" y="363795"/>
                        <a:pt x="930747" y="324331"/>
                      </a:cubicBezTo>
                      <a:cubicBezTo>
                        <a:pt x="754526" y="284868"/>
                        <a:pt x="582276" y="227534"/>
                        <a:pt x="417968" y="152578"/>
                      </a:cubicBezTo>
                      <a:cubicBezTo>
                        <a:pt x="325887" y="110384"/>
                        <a:pt x="236287" y="62978"/>
                        <a:pt x="149665" y="10360"/>
                      </a:cubicBezTo>
                      <a:cubicBezTo>
                        <a:pt x="149169" y="10112"/>
                        <a:pt x="148921" y="9864"/>
                        <a:pt x="148424" y="9615"/>
                      </a:cubicBezTo>
                      <a:cubicBezTo>
                        <a:pt x="143957" y="680"/>
                        <a:pt x="131795" y="-4284"/>
                        <a:pt x="122860" y="4900"/>
                      </a:cubicBezTo>
                      <a:cubicBezTo>
                        <a:pt x="45918" y="85068"/>
                        <a:pt x="1739" y="193034"/>
                        <a:pt x="1" y="304227"/>
                      </a:cubicBezTo>
                      <a:cubicBezTo>
                        <a:pt x="-247" y="325076"/>
                        <a:pt x="32019" y="325076"/>
                        <a:pt x="32267" y="304227"/>
                      </a:cubicBezTo>
                      <a:cubicBezTo>
                        <a:pt x="33756" y="206933"/>
                        <a:pt x="70490" y="111873"/>
                        <a:pt x="135022" y="39151"/>
                      </a:cubicBezTo>
                      <a:cubicBezTo>
                        <a:pt x="290642" y="133466"/>
                        <a:pt x="456191" y="211401"/>
                        <a:pt x="627944" y="271465"/>
                      </a:cubicBezTo>
                      <a:cubicBezTo>
                        <a:pt x="800443" y="331777"/>
                        <a:pt x="979146" y="373723"/>
                        <a:pt x="1160331" y="397302"/>
                      </a:cubicBezTo>
                      <a:cubicBezTo>
                        <a:pt x="1260851" y="410208"/>
                        <a:pt x="1362117" y="417406"/>
                        <a:pt x="1463630" y="418399"/>
                      </a:cubicBezTo>
                      <a:cubicBezTo>
                        <a:pt x="1468097" y="421625"/>
                        <a:pt x="1474054" y="422618"/>
                        <a:pt x="1480259" y="419143"/>
                      </a:cubicBezTo>
                      <a:cubicBezTo>
                        <a:pt x="1541316" y="386133"/>
                        <a:pt x="1590459" y="359079"/>
                        <a:pt x="1646304" y="317630"/>
                      </a:cubicBezTo>
                      <a:cubicBezTo>
                        <a:pt x="1662933" y="305716"/>
                        <a:pt x="1656232" y="267494"/>
                        <a:pt x="1639603" y="279904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91" name="Freeform: Shape 93">
                  <a:extLst>
                    <a:ext uri="{FF2B5EF4-FFF2-40B4-BE49-F238E27FC236}">
                      <a16:creationId xmlns:a16="http://schemas.microsoft.com/office/drawing/2014/main" id="{968D76C1-1F9D-4D0C-AAA3-8ED03C84C3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1990" y="4119473"/>
                  <a:ext cx="1238073" cy="1694220"/>
                </a:xfrm>
                <a:custGeom>
                  <a:avLst/>
                  <a:gdLst>
                    <a:gd name="T0" fmla="*/ 1174513 w 1238073"/>
                    <a:gd name="T1" fmla="*/ 1088367 h 1694220"/>
                    <a:gd name="T2" fmla="*/ 1133312 w 1238073"/>
                    <a:gd name="T3" fmla="*/ 1587991 h 1694220"/>
                    <a:gd name="T4" fmla="*/ 1123136 w 1238073"/>
                    <a:gd name="T5" fmla="*/ 1694220 h 1694220"/>
                    <a:gd name="T6" fmla="*/ 1155402 w 1238073"/>
                    <a:gd name="T7" fmla="*/ 1694220 h 1694220"/>
                    <a:gd name="T8" fmla="*/ 1184689 w 1238073"/>
                    <a:gd name="T9" fmla="*/ 1369080 h 1694220"/>
                    <a:gd name="T10" fmla="*/ 1221422 w 1238073"/>
                    <a:gd name="T11" fmla="*/ 869207 h 1694220"/>
                    <a:gd name="T12" fmla="*/ 1237307 w 1238073"/>
                    <a:gd name="T13" fmla="*/ 596189 h 1694220"/>
                    <a:gd name="T14" fmla="*/ 1237555 w 1238073"/>
                    <a:gd name="T15" fmla="*/ 593459 h 1694220"/>
                    <a:gd name="T16" fmla="*/ 1238052 w 1238073"/>
                    <a:gd name="T17" fmla="*/ 585516 h 1694220"/>
                    <a:gd name="T18" fmla="*/ 1210750 w 1238073"/>
                    <a:gd name="T19" fmla="*/ 574347 h 1694220"/>
                    <a:gd name="T20" fmla="*/ 734208 w 1238073"/>
                    <a:gd name="T21" fmla="*/ 403835 h 1694220"/>
                    <a:gd name="T22" fmla="*/ 270325 w 1238073"/>
                    <a:gd name="T23" fmla="*/ 164819 h 1694220"/>
                    <a:gd name="T24" fmla="*/ 23367 w 1238073"/>
                    <a:gd name="T25" fmla="*/ 2994 h 1694220"/>
                    <a:gd name="T26" fmla="*/ 6986 w 1238073"/>
                    <a:gd name="T27" fmla="*/ 30792 h 1694220"/>
                    <a:gd name="T28" fmla="*/ 455481 w 1238073"/>
                    <a:gd name="T29" fmla="*/ 306044 h 1694220"/>
                    <a:gd name="T30" fmla="*/ 934505 w 1238073"/>
                    <a:gd name="T31" fmla="*/ 518254 h 1694220"/>
                    <a:gd name="T32" fmla="*/ 1204545 w 1238073"/>
                    <a:gd name="T33" fmla="*/ 606117 h 1694220"/>
                    <a:gd name="T34" fmla="*/ 1174513 w 1238073"/>
                    <a:gd name="T35" fmla="*/ 1088367 h 169422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38073" h="1694220">
                      <a:moveTo>
                        <a:pt x="1174513" y="1088367"/>
                      </a:moveTo>
                      <a:cubicBezTo>
                        <a:pt x="1162351" y="1254909"/>
                        <a:pt x="1148700" y="1421450"/>
                        <a:pt x="1133312" y="1587991"/>
                      </a:cubicBezTo>
                      <a:cubicBezTo>
                        <a:pt x="1130085" y="1623484"/>
                        <a:pt x="1126611" y="1658728"/>
                        <a:pt x="1123136" y="1694220"/>
                      </a:cubicBezTo>
                      <a:lnTo>
                        <a:pt x="1155402" y="1694220"/>
                      </a:lnTo>
                      <a:cubicBezTo>
                        <a:pt x="1165826" y="1586005"/>
                        <a:pt x="1175754" y="1477543"/>
                        <a:pt x="1184689" y="1369080"/>
                      </a:cubicBezTo>
                      <a:cubicBezTo>
                        <a:pt x="1198588" y="1202538"/>
                        <a:pt x="1210998" y="1035997"/>
                        <a:pt x="1221422" y="869207"/>
                      </a:cubicBezTo>
                      <a:cubicBezTo>
                        <a:pt x="1227131" y="778367"/>
                        <a:pt x="1232591" y="687278"/>
                        <a:pt x="1237307" y="596189"/>
                      </a:cubicBezTo>
                      <a:cubicBezTo>
                        <a:pt x="1237307" y="595196"/>
                        <a:pt x="1237555" y="594451"/>
                        <a:pt x="1237555" y="593459"/>
                      </a:cubicBezTo>
                      <a:cubicBezTo>
                        <a:pt x="1237803" y="590728"/>
                        <a:pt x="1237803" y="588246"/>
                        <a:pt x="1238052" y="585516"/>
                      </a:cubicBezTo>
                      <a:cubicBezTo>
                        <a:pt x="1238796" y="569631"/>
                        <a:pt x="1220181" y="565908"/>
                        <a:pt x="1210750" y="574347"/>
                      </a:cubicBezTo>
                      <a:cubicBezTo>
                        <a:pt x="1048428" y="527934"/>
                        <a:pt x="889084" y="471097"/>
                        <a:pt x="734208" y="403835"/>
                      </a:cubicBezTo>
                      <a:cubicBezTo>
                        <a:pt x="574368" y="334587"/>
                        <a:pt x="419244" y="254667"/>
                        <a:pt x="270325" y="164819"/>
                      </a:cubicBezTo>
                      <a:cubicBezTo>
                        <a:pt x="185937" y="113938"/>
                        <a:pt x="103535" y="60079"/>
                        <a:pt x="23367" y="2994"/>
                      </a:cubicBezTo>
                      <a:cubicBezTo>
                        <a:pt x="6489" y="-9168"/>
                        <a:pt x="-9644" y="18878"/>
                        <a:pt x="6986" y="30792"/>
                      </a:cubicBezTo>
                      <a:cubicBezTo>
                        <a:pt x="150196" y="132553"/>
                        <a:pt x="300109" y="224635"/>
                        <a:pt x="455481" y="306044"/>
                      </a:cubicBezTo>
                      <a:cubicBezTo>
                        <a:pt x="610109" y="387205"/>
                        <a:pt x="770445" y="458190"/>
                        <a:pt x="934505" y="518254"/>
                      </a:cubicBezTo>
                      <a:cubicBezTo>
                        <a:pt x="1023360" y="550768"/>
                        <a:pt x="1113456" y="580056"/>
                        <a:pt x="1204545" y="606117"/>
                      </a:cubicBezTo>
                      <a:cubicBezTo>
                        <a:pt x="1196106" y="766949"/>
                        <a:pt x="1185930" y="927782"/>
                        <a:pt x="1174513" y="1088367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" name="Graphic 4">
                <a:extLst>
                  <a:ext uri="{FF2B5EF4-FFF2-40B4-BE49-F238E27FC236}">
                    <a16:creationId xmlns:a16="http://schemas.microsoft.com/office/drawing/2014/main" id="{6880A04C-DBAF-4CAE-92D2-0FD0B27B9D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35854" y="2992117"/>
                <a:ext cx="2029993" cy="751396"/>
                <a:chOff x="9635854" y="2992117"/>
                <a:chExt cx="2029993" cy="751396"/>
              </a:xfrm>
            </p:grpSpPr>
            <p:grpSp>
              <p:nvGrpSpPr>
                <p:cNvPr id="82" name="Graphic 4">
                  <a:extLst>
                    <a:ext uri="{FF2B5EF4-FFF2-40B4-BE49-F238E27FC236}">
                      <a16:creationId xmlns:a16="http://schemas.microsoft.com/office/drawing/2014/main" id="{F8AE8CD0-E81E-4B57-AA40-5E99031A14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635854" y="3377070"/>
                  <a:ext cx="399749" cy="366442"/>
                  <a:chOff x="9635854" y="3377070"/>
                  <a:chExt cx="399749" cy="366442"/>
                </a:xfrm>
              </p:grpSpPr>
              <p:sp>
                <p:nvSpPr>
                  <p:cNvPr id="86" name="Freeform: Shape 88">
                    <a:extLst>
                      <a:ext uri="{FF2B5EF4-FFF2-40B4-BE49-F238E27FC236}">
                        <a16:creationId xmlns:a16="http://schemas.microsoft.com/office/drawing/2014/main" id="{DE5A7C3E-0DEC-409D-A872-1C8FA01D2E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35854" y="3377070"/>
                    <a:ext cx="399749" cy="366442"/>
                  </a:xfrm>
                  <a:custGeom>
                    <a:avLst/>
                    <a:gdLst>
                      <a:gd name="T0" fmla="*/ 365333 w 399749"/>
                      <a:gd name="T1" fmla="*/ 350512 h 366442"/>
                      <a:gd name="T2" fmla="*/ 2963 w 399749"/>
                      <a:gd name="T3" fmla="*/ 143514 h 366442"/>
                      <a:gd name="T4" fmla="*/ 115893 w 399749"/>
                      <a:gd name="T5" fmla="*/ 8990 h 366442"/>
                      <a:gd name="T6" fmla="*/ 397103 w 399749"/>
                      <a:gd name="T7" fmla="*/ 179255 h 366442"/>
                      <a:gd name="T8" fmla="*/ 365333 w 399749"/>
                      <a:gd name="T9" fmla="*/ 350512 h 3664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99749" h="366442">
                        <a:moveTo>
                          <a:pt x="365333" y="350512"/>
                        </a:moveTo>
                        <a:cubicBezTo>
                          <a:pt x="205741" y="414299"/>
                          <a:pt x="40441" y="274563"/>
                          <a:pt x="2963" y="143514"/>
                        </a:cubicBezTo>
                        <a:cubicBezTo>
                          <a:pt x="-13915" y="80223"/>
                          <a:pt x="43667" y="27853"/>
                          <a:pt x="115893" y="8990"/>
                        </a:cubicBezTo>
                        <a:cubicBezTo>
                          <a:pt x="264813" y="-32211"/>
                          <a:pt x="406534" y="75756"/>
                          <a:pt x="397103" y="179255"/>
                        </a:cubicBezTo>
                        <a:cubicBezTo>
                          <a:pt x="402563" y="243538"/>
                          <a:pt x="402811" y="333138"/>
                          <a:pt x="365333" y="350512"/>
                        </a:cubicBezTo>
                        <a:close/>
                      </a:path>
                    </a:pathLst>
                  </a:custGeom>
                  <a:solidFill>
                    <a:srgbClr val="FAE3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87" name="Freeform: Shape 89">
                    <a:extLst>
                      <a:ext uri="{FF2B5EF4-FFF2-40B4-BE49-F238E27FC236}">
                        <a16:creationId xmlns:a16="http://schemas.microsoft.com/office/drawing/2014/main" id="{9AD7CE33-02A0-446A-81FA-8D187DB6E2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78223" y="3392514"/>
                    <a:ext cx="187852" cy="253914"/>
                  </a:xfrm>
                  <a:custGeom>
                    <a:avLst/>
                    <a:gdLst>
                      <a:gd name="T0" fmla="*/ 148504 w 187852"/>
                      <a:gd name="T1" fmla="*/ 217422 h 253914"/>
                      <a:gd name="T2" fmla="*/ 95886 w 187852"/>
                      <a:gd name="T3" fmla="*/ 253163 h 253914"/>
                      <a:gd name="T4" fmla="*/ 55678 w 187852"/>
                      <a:gd name="T5" fmla="*/ 151153 h 253914"/>
                      <a:gd name="T6" fmla="*/ 4053 w 187852"/>
                      <a:gd name="T7" fmla="*/ 114420 h 253914"/>
                      <a:gd name="T8" fmla="*/ 131875 w 187852"/>
                      <a:gd name="T9" fmla="*/ 73467 h 253914"/>
                      <a:gd name="T10" fmla="*/ 125918 w 187852"/>
                      <a:gd name="T11" fmla="*/ 0 h 253914"/>
                      <a:gd name="T12" fmla="*/ 185486 w 187852"/>
                      <a:gd name="T13" fmla="*/ 32762 h 253914"/>
                      <a:gd name="T14" fmla="*/ 148504 w 187852"/>
                      <a:gd name="T15" fmla="*/ 217422 h 25391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87852" h="253914">
                        <a:moveTo>
                          <a:pt x="148504" y="217422"/>
                        </a:moveTo>
                        <a:cubicBezTo>
                          <a:pt x="149497" y="225364"/>
                          <a:pt x="124926" y="259368"/>
                          <a:pt x="95886" y="253163"/>
                        </a:cubicBezTo>
                        <a:cubicBezTo>
                          <a:pt x="55430" y="231818"/>
                          <a:pt x="86703" y="173243"/>
                          <a:pt x="55678" y="151153"/>
                        </a:cubicBezTo>
                        <a:cubicBezTo>
                          <a:pt x="26639" y="145196"/>
                          <a:pt x="-12825" y="131545"/>
                          <a:pt x="4053" y="114420"/>
                        </a:cubicBezTo>
                        <a:cubicBezTo>
                          <a:pt x="38056" y="79920"/>
                          <a:pt x="120458" y="138743"/>
                          <a:pt x="131875" y="73467"/>
                        </a:cubicBezTo>
                        <a:cubicBezTo>
                          <a:pt x="135846" y="50633"/>
                          <a:pt x="134605" y="24323"/>
                          <a:pt x="125918" y="0"/>
                        </a:cubicBezTo>
                        <a:cubicBezTo>
                          <a:pt x="148008" y="8191"/>
                          <a:pt x="168112" y="19359"/>
                          <a:pt x="185486" y="32762"/>
                        </a:cubicBezTo>
                        <a:cubicBezTo>
                          <a:pt x="195662" y="93819"/>
                          <a:pt x="171090" y="161826"/>
                          <a:pt x="148504" y="217422"/>
                        </a:cubicBezTo>
                        <a:close/>
                      </a:path>
                    </a:pathLst>
                  </a:custGeom>
                  <a:solidFill>
                    <a:srgbClr val="E8CDB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3" name="Graphic 4">
                  <a:extLst>
                    <a:ext uri="{FF2B5EF4-FFF2-40B4-BE49-F238E27FC236}">
                      <a16:creationId xmlns:a16="http://schemas.microsoft.com/office/drawing/2014/main" id="{D8EF6EDA-E0C2-4089-BD41-8DD1D43BAB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05110" y="2992117"/>
                  <a:ext cx="360737" cy="419012"/>
                  <a:chOff x="11305110" y="2992117"/>
                  <a:chExt cx="360737" cy="419012"/>
                </a:xfrm>
              </p:grpSpPr>
              <p:sp>
                <p:nvSpPr>
                  <p:cNvPr id="84" name="Freeform: Shape 86">
                    <a:extLst>
                      <a:ext uri="{FF2B5EF4-FFF2-40B4-BE49-F238E27FC236}">
                        <a16:creationId xmlns:a16="http://schemas.microsoft.com/office/drawing/2014/main" id="{FD4EB960-FF31-42E6-96C7-DA3564CF14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05110" y="2992117"/>
                    <a:ext cx="360737" cy="419012"/>
                  </a:xfrm>
                  <a:custGeom>
                    <a:avLst/>
                    <a:gdLst>
                      <a:gd name="T0" fmla="*/ 117263 w 360737"/>
                      <a:gd name="T1" fmla="*/ 419012 h 419012"/>
                      <a:gd name="T2" fmla="*/ 357519 w 360737"/>
                      <a:gd name="T3" fmla="*/ 77738 h 419012"/>
                      <a:gd name="T4" fmla="*/ 198176 w 360737"/>
                      <a:gd name="T5" fmla="*/ 3775 h 419012"/>
                      <a:gd name="T6" fmla="*/ 15750 w 360737"/>
                      <a:gd name="T7" fmla="*/ 277290 h 419012"/>
                      <a:gd name="T8" fmla="*/ 117263 w 360737"/>
                      <a:gd name="T9" fmla="*/ 419012 h 41901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0737" h="419012">
                        <a:moveTo>
                          <a:pt x="117263" y="419012"/>
                        </a:moveTo>
                        <a:cubicBezTo>
                          <a:pt x="289017" y="409084"/>
                          <a:pt x="379361" y="212262"/>
                          <a:pt x="357519" y="77738"/>
                        </a:cubicBezTo>
                        <a:cubicBezTo>
                          <a:pt x="345854" y="13207"/>
                          <a:pt x="271643" y="-9876"/>
                          <a:pt x="198176" y="3775"/>
                        </a:cubicBezTo>
                        <a:cubicBezTo>
                          <a:pt x="46030" y="29588"/>
                          <a:pt x="-36620" y="187442"/>
                          <a:pt x="15750" y="277290"/>
                        </a:cubicBezTo>
                        <a:cubicBezTo>
                          <a:pt x="38336" y="338099"/>
                          <a:pt x="76062" y="419260"/>
                          <a:pt x="117263" y="419012"/>
                        </a:cubicBezTo>
                        <a:close/>
                      </a:path>
                    </a:pathLst>
                  </a:custGeom>
                  <a:solidFill>
                    <a:srgbClr val="FAE3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85" name="Freeform: Shape 87">
                    <a:extLst>
                      <a:ext uri="{FF2B5EF4-FFF2-40B4-BE49-F238E27FC236}">
                        <a16:creationId xmlns:a16="http://schemas.microsoft.com/office/drawing/2014/main" id="{D3A94333-1504-4F29-8FDF-21E401D541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7809" y="3066877"/>
                    <a:ext cx="207440" cy="223465"/>
                  </a:xfrm>
                  <a:custGeom>
                    <a:avLst/>
                    <a:gdLst>
                      <a:gd name="T0" fmla="*/ 112186 w 207440"/>
                      <a:gd name="T1" fmla="*/ 206253 h 223465"/>
                      <a:gd name="T2" fmla="*/ 175229 w 207440"/>
                      <a:gd name="T3" fmla="*/ 216429 h 223465"/>
                      <a:gd name="T4" fmla="*/ 168279 w 207440"/>
                      <a:gd name="T5" fmla="*/ 106974 h 223465"/>
                      <a:gd name="T6" fmla="*/ 199304 w 207440"/>
                      <a:gd name="T7" fmla="*/ 51874 h 223465"/>
                      <a:gd name="T8" fmla="*/ 66021 w 207440"/>
                      <a:gd name="T9" fmla="*/ 68999 h 223465"/>
                      <a:gd name="T10" fmla="*/ 40208 w 207440"/>
                      <a:gd name="T11" fmla="*/ 0 h 223465"/>
                      <a:gd name="T12" fmla="*/ 0 w 207440"/>
                      <a:gd name="T13" fmla="*/ 54852 h 223465"/>
                      <a:gd name="T14" fmla="*/ 112186 w 207440"/>
                      <a:gd name="T15" fmla="*/ 206253 h 223465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7440" h="223465">
                        <a:moveTo>
                          <a:pt x="112186" y="206253"/>
                        </a:moveTo>
                        <a:cubicBezTo>
                          <a:pt x="114668" y="213947"/>
                          <a:pt x="151401" y="234052"/>
                          <a:pt x="175229" y="216429"/>
                        </a:cubicBezTo>
                        <a:cubicBezTo>
                          <a:pt x="202778" y="179944"/>
                          <a:pt x="149664" y="140232"/>
                          <a:pt x="168279" y="106974"/>
                        </a:cubicBezTo>
                        <a:cubicBezTo>
                          <a:pt x="192106" y="89103"/>
                          <a:pt x="222138" y="60312"/>
                          <a:pt x="199304" y="51874"/>
                        </a:cubicBezTo>
                        <a:cubicBezTo>
                          <a:pt x="153883" y="34996"/>
                          <a:pt x="104243" y="123355"/>
                          <a:pt x="66021" y="68999"/>
                        </a:cubicBezTo>
                        <a:cubicBezTo>
                          <a:pt x="52618" y="50136"/>
                          <a:pt x="42690" y="25565"/>
                          <a:pt x="40208" y="0"/>
                        </a:cubicBezTo>
                        <a:cubicBezTo>
                          <a:pt x="23827" y="16878"/>
                          <a:pt x="10176" y="35493"/>
                          <a:pt x="0" y="54852"/>
                        </a:cubicBezTo>
                        <a:cubicBezTo>
                          <a:pt x="17125" y="114420"/>
                          <a:pt x="68255" y="165301"/>
                          <a:pt x="112186" y="206253"/>
                        </a:cubicBezTo>
                        <a:close/>
                      </a:path>
                    </a:pathLst>
                  </a:custGeom>
                  <a:solidFill>
                    <a:srgbClr val="E8CDB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3" name="Freeform: Shape 35">
                <a:extLst>
                  <a:ext uri="{FF2B5EF4-FFF2-40B4-BE49-F238E27FC236}">
                    <a16:creationId xmlns:a16="http://schemas.microsoft.com/office/drawing/2014/main" id="{0181F4BA-4957-41CB-A815-B6AF22380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9193" y="2163838"/>
                <a:ext cx="1717291" cy="1797609"/>
              </a:xfrm>
              <a:custGeom>
                <a:avLst/>
                <a:gdLst>
                  <a:gd name="T0" fmla="*/ 1710234 w 1717291"/>
                  <a:gd name="T1" fmla="*/ 731782 h 1797609"/>
                  <a:gd name="T2" fmla="*/ 1676479 w 1717291"/>
                  <a:gd name="T3" fmla="*/ 1213039 h 1797609"/>
                  <a:gd name="T4" fmla="*/ 1494549 w 1717291"/>
                  <a:gd name="T5" fmla="*/ 1525025 h 1797609"/>
                  <a:gd name="T6" fmla="*/ 1074349 w 1717291"/>
                  <a:gd name="T7" fmla="*/ 1790101 h 1797609"/>
                  <a:gd name="T8" fmla="*/ 610465 w 1717291"/>
                  <a:gd name="T9" fmla="*/ 1756843 h 1797609"/>
                  <a:gd name="T10" fmla="*/ 278623 w 1717291"/>
                  <a:gd name="T11" fmla="*/ 1539917 h 1797609"/>
                  <a:gd name="T12" fmla="*/ 49536 w 1717291"/>
                  <a:gd name="T13" fmla="*/ 1101350 h 1797609"/>
                  <a:gd name="T14" fmla="*/ 42338 w 1717291"/>
                  <a:gd name="T15" fmla="*/ 541661 h 1797609"/>
                  <a:gd name="T16" fmla="*/ 681946 w 1717291"/>
                  <a:gd name="T17" fmla="*/ 22429 h 1797609"/>
                  <a:gd name="T18" fmla="*/ 1448880 w 1717291"/>
                  <a:gd name="T19" fmla="*/ 194431 h 1797609"/>
                  <a:gd name="T20" fmla="*/ 1710234 w 1717291"/>
                  <a:gd name="T21" fmla="*/ 731782 h 179760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17291" h="1797609">
                    <a:moveTo>
                      <a:pt x="1710234" y="731782"/>
                    </a:moveTo>
                    <a:cubicBezTo>
                      <a:pt x="1730834" y="823863"/>
                      <a:pt x="1702292" y="1049228"/>
                      <a:pt x="1676479" y="1213039"/>
                    </a:cubicBezTo>
                    <a:cubicBezTo>
                      <a:pt x="1657120" y="1336146"/>
                      <a:pt x="1592091" y="1447339"/>
                      <a:pt x="1494549" y="1525025"/>
                    </a:cubicBezTo>
                    <a:cubicBezTo>
                      <a:pt x="1362011" y="1630261"/>
                      <a:pt x="1174621" y="1767764"/>
                      <a:pt x="1074349" y="1790101"/>
                    </a:cubicBezTo>
                    <a:cubicBezTo>
                      <a:pt x="979040" y="1811198"/>
                      <a:pt x="770553" y="1783896"/>
                      <a:pt x="610465" y="1756843"/>
                    </a:cubicBezTo>
                    <a:cubicBezTo>
                      <a:pt x="474452" y="1733760"/>
                      <a:pt x="354324" y="1655081"/>
                      <a:pt x="278623" y="1539917"/>
                    </a:cubicBezTo>
                    <a:cubicBezTo>
                      <a:pt x="187534" y="1401174"/>
                      <a:pt x="74604" y="1213536"/>
                      <a:pt x="49536" y="1101350"/>
                    </a:cubicBezTo>
                    <a:cubicBezTo>
                      <a:pt x="6597" y="908996"/>
                      <a:pt x="-32866" y="709692"/>
                      <a:pt x="42338" y="541661"/>
                    </a:cubicBezTo>
                    <a:cubicBezTo>
                      <a:pt x="155765" y="288002"/>
                      <a:pt x="386341" y="88202"/>
                      <a:pt x="681946" y="22429"/>
                    </a:cubicBezTo>
                    <a:cubicBezTo>
                      <a:pt x="962659" y="-40117"/>
                      <a:pt x="1241387" y="31613"/>
                      <a:pt x="1448880" y="194431"/>
                    </a:cubicBezTo>
                    <a:cubicBezTo>
                      <a:pt x="1604501" y="317041"/>
                      <a:pt x="1664317" y="524784"/>
                      <a:pt x="1710234" y="731782"/>
                    </a:cubicBezTo>
                    <a:close/>
                  </a:path>
                </a:pathLst>
              </a:custGeom>
              <a:solidFill>
                <a:srgbClr val="FAE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34" name="Graphic 4">
                <a:extLst>
                  <a:ext uri="{FF2B5EF4-FFF2-40B4-BE49-F238E27FC236}">
                    <a16:creationId xmlns:a16="http://schemas.microsoft.com/office/drawing/2014/main" id="{91DD2F09-DE2F-4FB4-A633-2D64E2D7C2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79743" y="2828220"/>
                <a:ext cx="1476782" cy="856672"/>
                <a:chOff x="9879743" y="2828220"/>
                <a:chExt cx="1476782" cy="856672"/>
              </a:xfrm>
            </p:grpSpPr>
            <p:grpSp>
              <p:nvGrpSpPr>
                <p:cNvPr id="61" name="Graphic 4">
                  <a:extLst>
                    <a:ext uri="{FF2B5EF4-FFF2-40B4-BE49-F238E27FC236}">
                      <a16:creationId xmlns:a16="http://schemas.microsoft.com/office/drawing/2014/main" id="{2D168E62-4C4F-4A12-ADC8-1A626F2912E9}"/>
                    </a:ext>
                  </a:extLst>
                </p:cNvPr>
                <p:cNvGrpSpPr/>
                <p:nvPr/>
              </p:nvGrpSpPr>
              <p:grpSpPr>
                <a:xfrm>
                  <a:off x="9879743" y="2828220"/>
                  <a:ext cx="1476782" cy="697584"/>
                  <a:chOff x="9879743" y="2828220"/>
                  <a:chExt cx="1476782" cy="697584"/>
                </a:xfrm>
                <a:solidFill>
                  <a:srgbClr val="201D29"/>
                </a:solidFill>
              </p:grpSpPr>
              <p:pic>
                <p:nvPicPr>
                  <p:cNvPr id="76" name="Picture 75">
                    <a:extLst>
                      <a:ext uri="{FF2B5EF4-FFF2-40B4-BE49-F238E27FC236}">
                        <a16:creationId xmlns:a16="http://schemas.microsoft.com/office/drawing/2014/main" id="{025BA09A-A81E-4E2A-80AA-6A74EE6BA9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9879743" y="2962393"/>
                    <a:ext cx="1476782" cy="563411"/>
                  </a:xfrm>
                  <a:custGeom>
                    <a:avLst/>
                    <a:gdLst>
                      <a:gd name="connsiteX0" fmla="*/ 1720 w 1476782"/>
                      <a:gd name="connsiteY0" fmla="*/ 778 h 563411"/>
                      <a:gd name="connsiteX1" fmla="*/ 1478503 w 1476782"/>
                      <a:gd name="connsiteY1" fmla="*/ 778 h 563411"/>
                      <a:gd name="connsiteX2" fmla="*/ 1478503 w 1476782"/>
                      <a:gd name="connsiteY2" fmla="*/ 564189 h 563411"/>
                      <a:gd name="connsiteX3" fmla="*/ 1720 w 1476782"/>
                      <a:gd name="connsiteY3" fmla="*/ 564189 h 563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6782" h="563411">
                        <a:moveTo>
                          <a:pt x="1720" y="778"/>
                        </a:moveTo>
                        <a:lnTo>
                          <a:pt x="1478503" y="778"/>
                        </a:lnTo>
                        <a:lnTo>
                          <a:pt x="1478503" y="564189"/>
                        </a:lnTo>
                        <a:lnTo>
                          <a:pt x="1720" y="564189"/>
                        </a:lnTo>
                        <a:close/>
                      </a:path>
                    </a:pathLst>
                  </a:custGeom>
                </p:spPr>
              </p:pic>
              <p:grpSp>
                <p:nvGrpSpPr>
                  <p:cNvPr id="77" name="Graphic 4">
                    <a:extLst>
                      <a:ext uri="{FF2B5EF4-FFF2-40B4-BE49-F238E27FC236}">
                        <a16:creationId xmlns:a16="http://schemas.microsoft.com/office/drawing/2014/main" id="{B1B056CC-E1BE-4A8E-8B4C-326F173FF702}"/>
                      </a:ext>
                    </a:extLst>
                  </p:cNvPr>
                  <p:cNvGrpSpPr/>
                  <p:nvPr/>
                </p:nvGrpSpPr>
                <p:grpSpPr>
                  <a:xfrm>
                    <a:off x="10121718" y="2828220"/>
                    <a:ext cx="898324" cy="433217"/>
                    <a:chOff x="10121718" y="2828220"/>
                    <a:chExt cx="898324" cy="433217"/>
                  </a:xfrm>
                  <a:solidFill>
                    <a:srgbClr val="201D29"/>
                  </a:solidFill>
                </p:grpSpPr>
                <p:sp>
                  <p:nvSpPr>
                    <p:cNvPr id="78" name="Freeform: Shape 77">
                      <a:extLst>
                        <a:ext uri="{FF2B5EF4-FFF2-40B4-BE49-F238E27FC236}">
                          <a16:creationId xmlns:a16="http://schemas.microsoft.com/office/drawing/2014/main" id="{2D8D43A3-E1BC-4DCA-B42F-84BEF11C1A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88835" y="2981779"/>
                      <a:ext cx="120364" cy="146376"/>
                    </a:xfrm>
                    <a:custGeom>
                      <a:avLst/>
                      <a:gdLst>
                        <a:gd name="connsiteX0" fmla="*/ 1896 w 120364"/>
                        <a:gd name="connsiteY0" fmla="*/ 84354 h 146376"/>
                        <a:gd name="connsiteX1" fmla="*/ 74122 w 120364"/>
                        <a:gd name="connsiteY1" fmla="*/ 145411 h 146376"/>
                        <a:gd name="connsiteX2" fmla="*/ 118550 w 120364"/>
                        <a:gd name="connsiteY2" fmla="*/ 62016 h 146376"/>
                        <a:gd name="connsiteX3" fmla="*/ 46324 w 120364"/>
                        <a:gd name="connsiteY3" fmla="*/ 959 h 146376"/>
                        <a:gd name="connsiteX4" fmla="*/ 1896 w 120364"/>
                        <a:gd name="connsiteY4" fmla="*/ 84354 h 1463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0364" h="146376">
                          <a:moveTo>
                            <a:pt x="1896" y="84354"/>
                          </a:moveTo>
                          <a:cubicBezTo>
                            <a:pt x="10087" y="127540"/>
                            <a:pt x="41856" y="151615"/>
                            <a:pt x="74122" y="145411"/>
                          </a:cubicBezTo>
                          <a:cubicBezTo>
                            <a:pt x="106388" y="139206"/>
                            <a:pt x="126740" y="104954"/>
                            <a:pt x="118550" y="62016"/>
                          </a:cubicBezTo>
                          <a:cubicBezTo>
                            <a:pt x="110360" y="19077"/>
                            <a:pt x="78590" y="-5246"/>
                            <a:pt x="46324" y="959"/>
                          </a:cubicBezTo>
                          <a:cubicBezTo>
                            <a:pt x="14058" y="7164"/>
                            <a:pt x="-6542" y="41415"/>
                            <a:pt x="1896" y="84354"/>
                          </a:cubicBezTo>
                          <a:close/>
                        </a:path>
                      </a:pathLst>
                    </a:custGeom>
                    <a:solidFill>
                      <a:srgbClr val="201D29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D4ADA752-5DF5-45FC-BA4E-E7C1284E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94208" y="3115054"/>
                      <a:ext cx="120283" cy="146383"/>
                    </a:xfrm>
                    <a:custGeom>
                      <a:avLst/>
                      <a:gdLst>
                        <a:gd name="connsiteX0" fmla="*/ 118469 w 120283"/>
                        <a:gd name="connsiteY0" fmla="*/ 62023 h 146383"/>
                        <a:gd name="connsiteX1" fmla="*/ 74041 w 120283"/>
                        <a:gd name="connsiteY1" fmla="*/ 145418 h 146383"/>
                        <a:gd name="connsiteX2" fmla="*/ 1815 w 120283"/>
                        <a:gd name="connsiteY2" fmla="*/ 84361 h 146383"/>
                        <a:gd name="connsiteX3" fmla="*/ 46243 w 120283"/>
                        <a:gd name="connsiteY3" fmla="*/ 966 h 146383"/>
                        <a:gd name="connsiteX4" fmla="*/ 118469 w 120283"/>
                        <a:gd name="connsiteY4" fmla="*/ 62023 h 1463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0283" h="146383">
                          <a:moveTo>
                            <a:pt x="118469" y="62023"/>
                          </a:moveTo>
                          <a:cubicBezTo>
                            <a:pt x="126659" y="105210"/>
                            <a:pt x="106307" y="139461"/>
                            <a:pt x="74041" y="145418"/>
                          </a:cubicBezTo>
                          <a:cubicBezTo>
                            <a:pt x="41775" y="151623"/>
                            <a:pt x="10254" y="127547"/>
                            <a:pt x="1815" y="84361"/>
                          </a:cubicBezTo>
                          <a:cubicBezTo>
                            <a:pt x="-6375" y="41174"/>
                            <a:pt x="13977" y="6923"/>
                            <a:pt x="46243" y="966"/>
                          </a:cubicBezTo>
                          <a:cubicBezTo>
                            <a:pt x="78509" y="-5239"/>
                            <a:pt x="110278" y="18836"/>
                            <a:pt x="118469" y="62023"/>
                          </a:cubicBezTo>
                          <a:close/>
                        </a:path>
                      </a:pathLst>
                    </a:custGeom>
                    <a:solidFill>
                      <a:srgbClr val="201D29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  <p:sp>
                  <p:nvSpPr>
                    <p:cNvPr id="80" name="Freeform: Shape 79">
                      <a:extLst>
                        <a:ext uri="{FF2B5EF4-FFF2-40B4-BE49-F238E27FC236}">
                          <a16:creationId xmlns:a16="http://schemas.microsoft.com/office/drawing/2014/main" id="{6789056D-5491-4150-9165-1623EDB4AC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38178" y="2828220"/>
                      <a:ext cx="181864" cy="91270"/>
                    </a:xfrm>
                    <a:custGeom>
                      <a:avLst/>
                      <a:gdLst>
                        <a:gd name="connsiteX0" fmla="*/ 176901 w 181864"/>
                        <a:gd name="connsiteY0" fmla="*/ 90482 h 91270"/>
                        <a:gd name="connsiteX1" fmla="*/ 146372 w 181864"/>
                        <a:gd name="connsiteY1" fmla="*/ 78321 h 91270"/>
                        <a:gd name="connsiteX2" fmla="*/ 141160 w 181864"/>
                        <a:gd name="connsiteY2" fmla="*/ 75094 h 91270"/>
                        <a:gd name="connsiteX3" fmla="*/ 135203 w 181864"/>
                        <a:gd name="connsiteY3" fmla="*/ 71867 h 91270"/>
                        <a:gd name="connsiteX4" fmla="*/ 122545 w 181864"/>
                        <a:gd name="connsiteY4" fmla="*/ 65414 h 91270"/>
                        <a:gd name="connsiteX5" fmla="*/ 92265 w 181864"/>
                        <a:gd name="connsiteY5" fmla="*/ 54494 h 91270"/>
                        <a:gd name="connsiteX6" fmla="*/ 60744 w 181864"/>
                        <a:gd name="connsiteY6" fmla="*/ 49033 h 91270"/>
                        <a:gd name="connsiteX7" fmla="*/ 46596 w 181864"/>
                        <a:gd name="connsiteY7" fmla="*/ 48289 h 91270"/>
                        <a:gd name="connsiteX8" fmla="*/ 39895 w 181864"/>
                        <a:gd name="connsiteY8" fmla="*/ 48040 h 91270"/>
                        <a:gd name="connsiteX9" fmla="*/ 33690 w 181864"/>
                        <a:gd name="connsiteY9" fmla="*/ 48289 h 91270"/>
                        <a:gd name="connsiteX10" fmla="*/ 1176 w 181864"/>
                        <a:gd name="connsiteY10" fmla="*/ 43821 h 91270"/>
                        <a:gd name="connsiteX11" fmla="*/ 2913 w 181864"/>
                        <a:gd name="connsiteY11" fmla="*/ 30915 h 91270"/>
                        <a:gd name="connsiteX12" fmla="*/ 5892 w 181864"/>
                        <a:gd name="connsiteY12" fmla="*/ 26447 h 91270"/>
                        <a:gd name="connsiteX13" fmla="*/ 10111 w 181864"/>
                        <a:gd name="connsiteY13" fmla="*/ 22228 h 91270"/>
                        <a:gd name="connsiteX14" fmla="*/ 22025 w 181864"/>
                        <a:gd name="connsiteY14" fmla="*/ 13292 h 91270"/>
                        <a:gd name="connsiteX15" fmla="*/ 29719 w 181864"/>
                        <a:gd name="connsiteY15" fmla="*/ 9073 h 91270"/>
                        <a:gd name="connsiteX16" fmla="*/ 38406 w 181864"/>
                        <a:gd name="connsiteY16" fmla="*/ 5598 h 91270"/>
                        <a:gd name="connsiteX17" fmla="*/ 58510 w 181864"/>
                        <a:gd name="connsiteY17" fmla="*/ 882 h 91270"/>
                        <a:gd name="connsiteX18" fmla="*/ 105668 w 181864"/>
                        <a:gd name="connsiteY18" fmla="*/ 3861 h 91270"/>
                        <a:gd name="connsiteX19" fmla="*/ 148109 w 181864"/>
                        <a:gd name="connsiteY19" fmla="*/ 24461 h 91270"/>
                        <a:gd name="connsiteX20" fmla="*/ 163250 w 181864"/>
                        <a:gd name="connsiteY20" fmla="*/ 38609 h 91270"/>
                        <a:gd name="connsiteX21" fmla="*/ 169206 w 181864"/>
                        <a:gd name="connsiteY21" fmla="*/ 45807 h 91270"/>
                        <a:gd name="connsiteX22" fmla="*/ 173922 w 181864"/>
                        <a:gd name="connsiteY22" fmla="*/ 53253 h 91270"/>
                        <a:gd name="connsiteX23" fmla="*/ 179879 w 181864"/>
                        <a:gd name="connsiteY23" fmla="*/ 66903 h 91270"/>
                        <a:gd name="connsiteX24" fmla="*/ 181368 w 181864"/>
                        <a:gd name="connsiteY24" fmla="*/ 72860 h 91270"/>
                        <a:gd name="connsiteX25" fmla="*/ 181865 w 181864"/>
                        <a:gd name="connsiteY25" fmla="*/ 78321 h 91270"/>
                        <a:gd name="connsiteX26" fmla="*/ 176901 w 181864"/>
                        <a:gd name="connsiteY26" fmla="*/ 90482 h 912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81864" h="91270">
                          <a:moveTo>
                            <a:pt x="176901" y="90482"/>
                          </a:moveTo>
                          <a:cubicBezTo>
                            <a:pt x="169951" y="93709"/>
                            <a:pt x="160023" y="86511"/>
                            <a:pt x="146372" y="78321"/>
                          </a:cubicBezTo>
                          <a:cubicBezTo>
                            <a:pt x="144635" y="77328"/>
                            <a:pt x="142898" y="76335"/>
                            <a:pt x="141160" y="75094"/>
                          </a:cubicBezTo>
                          <a:cubicBezTo>
                            <a:pt x="139422" y="74101"/>
                            <a:pt x="137189" y="73108"/>
                            <a:pt x="135203" y="71867"/>
                          </a:cubicBezTo>
                          <a:cubicBezTo>
                            <a:pt x="131480" y="69634"/>
                            <a:pt x="126765" y="67648"/>
                            <a:pt x="122545" y="65414"/>
                          </a:cubicBezTo>
                          <a:cubicBezTo>
                            <a:pt x="113362" y="61443"/>
                            <a:pt x="103434" y="57472"/>
                            <a:pt x="92265" y="54494"/>
                          </a:cubicBezTo>
                          <a:cubicBezTo>
                            <a:pt x="81344" y="51763"/>
                            <a:pt x="70672" y="50026"/>
                            <a:pt x="60744" y="49033"/>
                          </a:cubicBezTo>
                          <a:cubicBezTo>
                            <a:pt x="55780" y="48785"/>
                            <a:pt x="51064" y="48289"/>
                            <a:pt x="46596" y="48289"/>
                          </a:cubicBezTo>
                          <a:cubicBezTo>
                            <a:pt x="44363" y="48289"/>
                            <a:pt x="42129" y="48040"/>
                            <a:pt x="39895" y="48040"/>
                          </a:cubicBezTo>
                          <a:cubicBezTo>
                            <a:pt x="37909" y="48040"/>
                            <a:pt x="35676" y="48289"/>
                            <a:pt x="33690" y="48289"/>
                          </a:cubicBezTo>
                          <a:cubicBezTo>
                            <a:pt x="17805" y="48537"/>
                            <a:pt x="5395" y="49778"/>
                            <a:pt x="1176" y="43821"/>
                          </a:cubicBezTo>
                          <a:cubicBezTo>
                            <a:pt x="-810" y="40843"/>
                            <a:pt x="-313" y="36623"/>
                            <a:pt x="2913" y="30915"/>
                          </a:cubicBezTo>
                          <a:cubicBezTo>
                            <a:pt x="3658" y="29425"/>
                            <a:pt x="4651" y="27936"/>
                            <a:pt x="5892" y="26447"/>
                          </a:cubicBezTo>
                          <a:cubicBezTo>
                            <a:pt x="7133" y="24958"/>
                            <a:pt x="8622" y="23717"/>
                            <a:pt x="10111" y="22228"/>
                          </a:cubicBezTo>
                          <a:cubicBezTo>
                            <a:pt x="13338" y="19249"/>
                            <a:pt x="17309" y="15774"/>
                            <a:pt x="22025" y="13292"/>
                          </a:cubicBezTo>
                          <a:cubicBezTo>
                            <a:pt x="24507" y="12051"/>
                            <a:pt x="26989" y="10562"/>
                            <a:pt x="29719" y="9073"/>
                          </a:cubicBezTo>
                          <a:cubicBezTo>
                            <a:pt x="32449" y="7832"/>
                            <a:pt x="35427" y="6839"/>
                            <a:pt x="38406" y="5598"/>
                          </a:cubicBezTo>
                          <a:cubicBezTo>
                            <a:pt x="44611" y="3116"/>
                            <a:pt x="51312" y="2123"/>
                            <a:pt x="58510" y="882"/>
                          </a:cubicBezTo>
                          <a:cubicBezTo>
                            <a:pt x="72906" y="-855"/>
                            <a:pt x="89286" y="-110"/>
                            <a:pt x="105668" y="3861"/>
                          </a:cubicBezTo>
                          <a:cubicBezTo>
                            <a:pt x="121801" y="8328"/>
                            <a:pt x="136444" y="15774"/>
                            <a:pt x="148109" y="24461"/>
                          </a:cubicBezTo>
                          <a:cubicBezTo>
                            <a:pt x="153818" y="29177"/>
                            <a:pt x="159031" y="33645"/>
                            <a:pt x="163250" y="38609"/>
                          </a:cubicBezTo>
                          <a:cubicBezTo>
                            <a:pt x="165236" y="41091"/>
                            <a:pt x="167469" y="43325"/>
                            <a:pt x="169206" y="45807"/>
                          </a:cubicBezTo>
                          <a:cubicBezTo>
                            <a:pt x="170944" y="48289"/>
                            <a:pt x="172433" y="50771"/>
                            <a:pt x="173922" y="53253"/>
                          </a:cubicBezTo>
                          <a:cubicBezTo>
                            <a:pt x="176901" y="57720"/>
                            <a:pt x="178390" y="62684"/>
                            <a:pt x="179879" y="66903"/>
                          </a:cubicBezTo>
                          <a:cubicBezTo>
                            <a:pt x="180624" y="68889"/>
                            <a:pt x="181120" y="70875"/>
                            <a:pt x="181368" y="72860"/>
                          </a:cubicBezTo>
                          <a:cubicBezTo>
                            <a:pt x="181616" y="74846"/>
                            <a:pt x="181865" y="76583"/>
                            <a:pt x="181865" y="78321"/>
                          </a:cubicBezTo>
                          <a:cubicBezTo>
                            <a:pt x="181865" y="84774"/>
                            <a:pt x="180127" y="88993"/>
                            <a:pt x="176901" y="90482"/>
                          </a:cubicBezTo>
                          <a:close/>
                        </a:path>
                      </a:pathLst>
                    </a:custGeom>
                    <a:solidFill>
                      <a:srgbClr val="201D29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  <p:sp>
                  <p:nvSpPr>
                    <p:cNvPr id="81" name="Freeform: Shape 80">
                      <a:extLst>
                        <a:ext uri="{FF2B5EF4-FFF2-40B4-BE49-F238E27FC236}">
                          <a16:creationId xmlns:a16="http://schemas.microsoft.com/office/drawing/2014/main" id="{E375F1CB-104B-4DBB-9FD3-59FCF9D11E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1718" y="2995524"/>
                      <a:ext cx="167626" cy="106766"/>
                    </a:xfrm>
                    <a:custGeom>
                      <a:avLst/>
                      <a:gdLst>
                        <a:gd name="connsiteX0" fmla="*/ 167379 w 167626"/>
                        <a:gd name="connsiteY0" fmla="*/ 24195 h 106766"/>
                        <a:gd name="connsiteX1" fmla="*/ 138836 w 167626"/>
                        <a:gd name="connsiteY1" fmla="*/ 39584 h 106766"/>
                        <a:gd name="connsiteX2" fmla="*/ 132879 w 167626"/>
                        <a:gd name="connsiteY2" fmla="*/ 41321 h 106766"/>
                        <a:gd name="connsiteX3" fmla="*/ 126674 w 167626"/>
                        <a:gd name="connsiteY3" fmla="*/ 43307 h 106766"/>
                        <a:gd name="connsiteX4" fmla="*/ 113272 w 167626"/>
                        <a:gd name="connsiteY4" fmla="*/ 47774 h 106766"/>
                        <a:gd name="connsiteX5" fmla="*/ 84232 w 167626"/>
                        <a:gd name="connsiteY5" fmla="*/ 60432 h 106766"/>
                        <a:gd name="connsiteX6" fmla="*/ 56931 w 167626"/>
                        <a:gd name="connsiteY6" fmla="*/ 76565 h 106766"/>
                        <a:gd name="connsiteX7" fmla="*/ 45514 w 167626"/>
                        <a:gd name="connsiteY7" fmla="*/ 84756 h 106766"/>
                        <a:gd name="connsiteX8" fmla="*/ 40053 w 167626"/>
                        <a:gd name="connsiteY8" fmla="*/ 88479 h 106766"/>
                        <a:gd name="connsiteX9" fmla="*/ 35089 w 167626"/>
                        <a:gd name="connsiteY9" fmla="*/ 92202 h 106766"/>
                        <a:gd name="connsiteX10" fmla="*/ 5802 w 167626"/>
                        <a:gd name="connsiteY10" fmla="*/ 106101 h 106766"/>
                        <a:gd name="connsiteX11" fmla="*/ 93 w 167626"/>
                        <a:gd name="connsiteY11" fmla="*/ 94684 h 106766"/>
                        <a:gd name="connsiteX12" fmla="*/ 838 w 167626"/>
                        <a:gd name="connsiteY12" fmla="*/ 84011 h 106766"/>
                        <a:gd name="connsiteX13" fmla="*/ 5057 w 167626"/>
                        <a:gd name="connsiteY13" fmla="*/ 70609 h 106766"/>
                        <a:gd name="connsiteX14" fmla="*/ 8532 w 167626"/>
                        <a:gd name="connsiteY14" fmla="*/ 63163 h 106766"/>
                        <a:gd name="connsiteX15" fmla="*/ 13000 w 167626"/>
                        <a:gd name="connsiteY15" fmla="*/ 55717 h 106766"/>
                        <a:gd name="connsiteX16" fmla="*/ 24913 w 167626"/>
                        <a:gd name="connsiteY16" fmla="*/ 40328 h 106766"/>
                        <a:gd name="connsiteX17" fmla="*/ 60405 w 167626"/>
                        <a:gd name="connsiteY17" fmla="*/ 13771 h 106766"/>
                        <a:gd name="connsiteX18" fmla="*/ 102847 w 167626"/>
                        <a:gd name="connsiteY18" fmla="*/ 865 h 106766"/>
                        <a:gd name="connsiteX19" fmla="*/ 122207 w 167626"/>
                        <a:gd name="connsiteY19" fmla="*/ 368 h 106766"/>
                        <a:gd name="connsiteX20" fmla="*/ 130894 w 167626"/>
                        <a:gd name="connsiteY20" fmla="*/ 1113 h 106766"/>
                        <a:gd name="connsiteX21" fmla="*/ 138836 w 167626"/>
                        <a:gd name="connsiteY21" fmla="*/ 2602 h 106766"/>
                        <a:gd name="connsiteX22" fmla="*/ 151991 w 167626"/>
                        <a:gd name="connsiteY22" fmla="*/ 7070 h 106766"/>
                        <a:gd name="connsiteX23" fmla="*/ 161174 w 167626"/>
                        <a:gd name="connsiteY23" fmla="*/ 12778 h 106766"/>
                        <a:gd name="connsiteX24" fmla="*/ 167379 w 167626"/>
                        <a:gd name="connsiteY24" fmla="*/ 24195 h 106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167626" h="106766">
                          <a:moveTo>
                            <a:pt x="167379" y="24195"/>
                          </a:moveTo>
                          <a:cubicBezTo>
                            <a:pt x="165642" y="31393"/>
                            <a:pt x="153976" y="34868"/>
                            <a:pt x="138836" y="39584"/>
                          </a:cubicBezTo>
                          <a:cubicBezTo>
                            <a:pt x="136851" y="40080"/>
                            <a:pt x="134865" y="40825"/>
                            <a:pt x="132879" y="41321"/>
                          </a:cubicBezTo>
                          <a:cubicBezTo>
                            <a:pt x="130894" y="41818"/>
                            <a:pt x="128660" y="42810"/>
                            <a:pt x="126674" y="43307"/>
                          </a:cubicBezTo>
                          <a:cubicBezTo>
                            <a:pt x="122455" y="44548"/>
                            <a:pt x="117987" y="46285"/>
                            <a:pt x="113272" y="47774"/>
                          </a:cubicBezTo>
                          <a:cubicBezTo>
                            <a:pt x="104088" y="51249"/>
                            <a:pt x="94160" y="55468"/>
                            <a:pt x="84232" y="60432"/>
                          </a:cubicBezTo>
                          <a:cubicBezTo>
                            <a:pt x="74305" y="65645"/>
                            <a:pt x="65121" y="71105"/>
                            <a:pt x="56931" y="76565"/>
                          </a:cubicBezTo>
                          <a:cubicBezTo>
                            <a:pt x="52960" y="79544"/>
                            <a:pt x="48988" y="82026"/>
                            <a:pt x="45514" y="84756"/>
                          </a:cubicBezTo>
                          <a:cubicBezTo>
                            <a:pt x="43776" y="85997"/>
                            <a:pt x="41791" y="87238"/>
                            <a:pt x="40053" y="88479"/>
                          </a:cubicBezTo>
                          <a:cubicBezTo>
                            <a:pt x="38316" y="89720"/>
                            <a:pt x="36827" y="90961"/>
                            <a:pt x="35089" y="92202"/>
                          </a:cubicBezTo>
                          <a:cubicBezTo>
                            <a:pt x="22431" y="101633"/>
                            <a:pt x="12751" y="109079"/>
                            <a:pt x="5802" y="106101"/>
                          </a:cubicBezTo>
                          <a:cubicBezTo>
                            <a:pt x="2575" y="104612"/>
                            <a:pt x="590" y="100889"/>
                            <a:pt x="93" y="94684"/>
                          </a:cubicBezTo>
                          <a:cubicBezTo>
                            <a:pt x="-155" y="91457"/>
                            <a:pt x="93" y="87982"/>
                            <a:pt x="838" y="84011"/>
                          </a:cubicBezTo>
                          <a:cubicBezTo>
                            <a:pt x="1831" y="80040"/>
                            <a:pt x="2823" y="75324"/>
                            <a:pt x="5057" y="70609"/>
                          </a:cubicBezTo>
                          <a:cubicBezTo>
                            <a:pt x="6050" y="68127"/>
                            <a:pt x="7291" y="65893"/>
                            <a:pt x="8532" y="63163"/>
                          </a:cubicBezTo>
                          <a:cubicBezTo>
                            <a:pt x="9773" y="60681"/>
                            <a:pt x="11510" y="58199"/>
                            <a:pt x="13000" y="55717"/>
                          </a:cubicBezTo>
                          <a:cubicBezTo>
                            <a:pt x="16226" y="50504"/>
                            <a:pt x="20446" y="45541"/>
                            <a:pt x="24913" y="40328"/>
                          </a:cubicBezTo>
                          <a:cubicBezTo>
                            <a:pt x="34345" y="30400"/>
                            <a:pt x="46258" y="20969"/>
                            <a:pt x="60405" y="13771"/>
                          </a:cubicBezTo>
                          <a:cubicBezTo>
                            <a:pt x="74553" y="6573"/>
                            <a:pt x="89196" y="2602"/>
                            <a:pt x="102847" y="865"/>
                          </a:cubicBezTo>
                          <a:cubicBezTo>
                            <a:pt x="109797" y="120"/>
                            <a:pt x="116250" y="-376"/>
                            <a:pt x="122207" y="368"/>
                          </a:cubicBezTo>
                          <a:cubicBezTo>
                            <a:pt x="125185" y="616"/>
                            <a:pt x="128164" y="616"/>
                            <a:pt x="130894" y="1113"/>
                          </a:cubicBezTo>
                          <a:cubicBezTo>
                            <a:pt x="133624" y="1609"/>
                            <a:pt x="136354" y="2106"/>
                            <a:pt x="138836" y="2602"/>
                          </a:cubicBezTo>
                          <a:cubicBezTo>
                            <a:pt x="143800" y="3595"/>
                            <a:pt x="148268" y="5580"/>
                            <a:pt x="151991" y="7070"/>
                          </a:cubicBezTo>
                          <a:cubicBezTo>
                            <a:pt x="155714" y="8559"/>
                            <a:pt x="158940" y="10793"/>
                            <a:pt x="161174" y="12778"/>
                          </a:cubicBezTo>
                          <a:cubicBezTo>
                            <a:pt x="166386" y="16998"/>
                            <a:pt x="168372" y="20721"/>
                            <a:pt x="167379" y="24195"/>
                          </a:cubicBezTo>
                          <a:close/>
                        </a:path>
                      </a:pathLst>
                    </a:custGeom>
                    <a:solidFill>
                      <a:srgbClr val="201D29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</p:grpSp>
            </p:grpSp>
            <p:grpSp>
              <p:nvGrpSpPr>
                <p:cNvPr id="62" name="Graphic 4">
                  <a:extLst>
                    <a:ext uri="{FF2B5EF4-FFF2-40B4-BE49-F238E27FC236}">
                      <a16:creationId xmlns:a16="http://schemas.microsoft.com/office/drawing/2014/main" id="{4C93FB97-99E5-4168-85C7-188B8599BF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005654" y="3276357"/>
                  <a:ext cx="408535" cy="408535"/>
                  <a:chOff x="10005654" y="3276357"/>
                  <a:chExt cx="408535" cy="408535"/>
                </a:xfrm>
              </p:grpSpPr>
              <p:sp>
                <p:nvSpPr>
                  <p:cNvPr id="72" name="Freeform: Shape 74">
                    <a:extLst>
                      <a:ext uri="{FF2B5EF4-FFF2-40B4-BE49-F238E27FC236}">
                        <a16:creationId xmlns:a16="http://schemas.microsoft.com/office/drawing/2014/main" id="{C6B68A49-9F00-4E19-9A74-1E46D708E3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05654" y="3276357"/>
                    <a:ext cx="408535" cy="408535"/>
                  </a:xfrm>
                  <a:custGeom>
                    <a:avLst/>
                    <a:gdLst>
                      <a:gd name="T0" fmla="*/ 408535 w 408535"/>
                      <a:gd name="T1" fmla="*/ 204268 h 408535"/>
                      <a:gd name="T2" fmla="*/ 204268 w 408535"/>
                      <a:gd name="T3" fmla="*/ 408535 h 408535"/>
                      <a:gd name="T4" fmla="*/ 0 w 408535"/>
                      <a:gd name="T5" fmla="*/ 204268 h 408535"/>
                      <a:gd name="T6" fmla="*/ 204268 w 408535"/>
                      <a:gd name="T7" fmla="*/ 0 h 408535"/>
                      <a:gd name="T8" fmla="*/ 408535 w 408535"/>
                      <a:gd name="T9" fmla="*/ 204268 h 4085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8535" h="408535">
                        <a:moveTo>
                          <a:pt x="408535" y="204268"/>
                        </a:moveTo>
                        <a:cubicBezTo>
                          <a:pt x="408535" y="317082"/>
                          <a:pt x="317082" y="408535"/>
                          <a:pt x="204268" y="408535"/>
                        </a:cubicBezTo>
                        <a:cubicBezTo>
                          <a:pt x="91454" y="408535"/>
                          <a:pt x="0" y="317082"/>
                          <a:pt x="0" y="204268"/>
                        </a:cubicBezTo>
                        <a:cubicBezTo>
                          <a:pt x="0" y="91454"/>
                          <a:pt x="91453" y="0"/>
                          <a:pt x="204268" y="0"/>
                        </a:cubicBezTo>
                        <a:cubicBezTo>
                          <a:pt x="317081" y="0"/>
                          <a:pt x="408535" y="91454"/>
                          <a:pt x="408535" y="204268"/>
                        </a:cubicBezTo>
                        <a:close/>
                      </a:path>
                    </a:pathLst>
                  </a:custGeom>
                  <a:solidFill>
                    <a:srgbClr val="FAB9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73" name="Graphic 4">
                    <a:extLst>
                      <a:ext uri="{FF2B5EF4-FFF2-40B4-BE49-F238E27FC236}">
                        <a16:creationId xmlns:a16="http://schemas.microsoft.com/office/drawing/2014/main" id="{77F02569-9B17-49C1-B64C-24504D050771}"/>
                      </a:ext>
                    </a:extLst>
                  </p:cNvPr>
                  <p:cNvGrpSpPr/>
                  <p:nvPr/>
                </p:nvGrpSpPr>
                <p:grpSpPr>
                  <a:xfrm>
                    <a:off x="10120136" y="3358194"/>
                    <a:ext cx="140329" cy="178839"/>
                    <a:chOff x="10120136" y="3358194"/>
                    <a:chExt cx="140329" cy="178839"/>
                  </a:xfrm>
                  <a:solidFill>
                    <a:srgbClr val="ED866D"/>
                  </a:solidFill>
                </p:grpSpPr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2BE90E5D-4665-40E6-AA01-9F4C21E7EF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0136" y="3418412"/>
                      <a:ext cx="44055" cy="100073"/>
                    </a:xfrm>
                    <a:custGeom>
                      <a:avLst/>
                      <a:gdLst>
                        <a:gd name="connsiteX0" fmla="*/ 19049 w 44055"/>
                        <a:gd name="connsiteY0" fmla="*/ 8353 h 100073"/>
                        <a:gd name="connsiteX1" fmla="*/ 682 w 44055"/>
                        <a:gd name="connsiteY1" fmla="*/ 82813 h 100073"/>
                        <a:gd name="connsiteX2" fmla="*/ 1179 w 44055"/>
                        <a:gd name="connsiteY2" fmla="*/ 92741 h 100073"/>
                        <a:gd name="connsiteX3" fmla="*/ 8377 w 44055"/>
                        <a:gd name="connsiteY3" fmla="*/ 99442 h 100073"/>
                        <a:gd name="connsiteX4" fmla="*/ 25006 w 44055"/>
                        <a:gd name="connsiteY4" fmla="*/ 91748 h 100073"/>
                        <a:gd name="connsiteX5" fmla="*/ 43373 w 44055"/>
                        <a:gd name="connsiteY5" fmla="*/ 17289 h 100073"/>
                        <a:gd name="connsiteX6" fmla="*/ 42876 w 44055"/>
                        <a:gd name="connsiteY6" fmla="*/ 7361 h 100073"/>
                        <a:gd name="connsiteX7" fmla="*/ 35679 w 44055"/>
                        <a:gd name="connsiteY7" fmla="*/ 659 h 100073"/>
                        <a:gd name="connsiteX8" fmla="*/ 19049 w 44055"/>
                        <a:gd name="connsiteY8" fmla="*/ 8353 h 100073"/>
                        <a:gd name="connsiteX9" fmla="*/ 19049 w 44055"/>
                        <a:gd name="connsiteY9" fmla="*/ 8353 h 1000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4055" h="100073">
                          <a:moveTo>
                            <a:pt x="19049" y="8353"/>
                          </a:moveTo>
                          <a:cubicBezTo>
                            <a:pt x="12844" y="33173"/>
                            <a:pt x="6887" y="57993"/>
                            <a:pt x="682" y="82813"/>
                          </a:cubicBezTo>
                          <a:cubicBezTo>
                            <a:pt x="-62" y="86288"/>
                            <a:pt x="-559" y="89266"/>
                            <a:pt x="1179" y="92741"/>
                          </a:cubicBezTo>
                          <a:cubicBezTo>
                            <a:pt x="2420" y="95719"/>
                            <a:pt x="5398" y="98450"/>
                            <a:pt x="8377" y="99442"/>
                          </a:cubicBezTo>
                          <a:cubicBezTo>
                            <a:pt x="14333" y="101428"/>
                            <a:pt x="23269" y="98698"/>
                            <a:pt x="25006" y="91748"/>
                          </a:cubicBezTo>
                          <a:cubicBezTo>
                            <a:pt x="31211" y="66928"/>
                            <a:pt x="37168" y="42108"/>
                            <a:pt x="43373" y="17289"/>
                          </a:cubicBezTo>
                          <a:cubicBezTo>
                            <a:pt x="44117" y="13814"/>
                            <a:pt x="44614" y="10835"/>
                            <a:pt x="42876" y="7361"/>
                          </a:cubicBezTo>
                          <a:cubicBezTo>
                            <a:pt x="41635" y="4382"/>
                            <a:pt x="38657" y="1652"/>
                            <a:pt x="35679" y="659"/>
                          </a:cubicBezTo>
                          <a:cubicBezTo>
                            <a:pt x="29722" y="-1326"/>
                            <a:pt x="20787" y="1156"/>
                            <a:pt x="19049" y="8353"/>
                          </a:cubicBezTo>
                          <a:lnTo>
                            <a:pt x="19049" y="8353"/>
                          </a:lnTo>
                          <a:close/>
                        </a:path>
                      </a:pathLst>
                    </a:custGeom>
                    <a:solidFill>
                      <a:srgbClr val="ED866D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165058D3-48BB-4097-A869-5701EFB38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07777" y="3358194"/>
                      <a:ext cx="52688" cy="178839"/>
                    </a:xfrm>
                    <a:custGeom>
                      <a:avLst/>
                      <a:gdLst>
                        <a:gd name="connsiteX0" fmla="*/ 26717 w 52688"/>
                        <a:gd name="connsiteY0" fmla="*/ 11733 h 178839"/>
                        <a:gd name="connsiteX1" fmla="*/ 159 w 52688"/>
                        <a:gd name="connsiteY1" fmla="*/ 164624 h 178839"/>
                        <a:gd name="connsiteX2" fmla="*/ 11825 w 52688"/>
                        <a:gd name="connsiteY2" fmla="*/ 178771 h 178839"/>
                        <a:gd name="connsiteX3" fmla="*/ 25972 w 52688"/>
                        <a:gd name="connsiteY3" fmla="*/ 167106 h 178839"/>
                        <a:gd name="connsiteX4" fmla="*/ 52529 w 52688"/>
                        <a:gd name="connsiteY4" fmla="*/ 14215 h 178839"/>
                        <a:gd name="connsiteX5" fmla="*/ 40864 w 52688"/>
                        <a:gd name="connsiteY5" fmla="*/ 68 h 178839"/>
                        <a:gd name="connsiteX6" fmla="*/ 26717 w 52688"/>
                        <a:gd name="connsiteY6" fmla="*/ 11733 h 178839"/>
                        <a:gd name="connsiteX7" fmla="*/ 26717 w 52688"/>
                        <a:gd name="connsiteY7" fmla="*/ 11733 h 1788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2688" h="178839">
                          <a:moveTo>
                            <a:pt x="26717" y="11733"/>
                          </a:moveTo>
                          <a:cubicBezTo>
                            <a:pt x="17781" y="62614"/>
                            <a:pt x="9094" y="113743"/>
                            <a:pt x="159" y="164624"/>
                          </a:cubicBezTo>
                          <a:cubicBezTo>
                            <a:pt x="-1082" y="171573"/>
                            <a:pt x="5123" y="178027"/>
                            <a:pt x="11825" y="178771"/>
                          </a:cubicBezTo>
                          <a:cubicBezTo>
                            <a:pt x="19271" y="179516"/>
                            <a:pt x="24731" y="174055"/>
                            <a:pt x="25972" y="167106"/>
                          </a:cubicBezTo>
                          <a:cubicBezTo>
                            <a:pt x="34907" y="116225"/>
                            <a:pt x="43594" y="65096"/>
                            <a:pt x="52529" y="14215"/>
                          </a:cubicBezTo>
                          <a:cubicBezTo>
                            <a:pt x="53770" y="7266"/>
                            <a:pt x="47565" y="813"/>
                            <a:pt x="40864" y="68"/>
                          </a:cubicBezTo>
                          <a:cubicBezTo>
                            <a:pt x="33418" y="-677"/>
                            <a:pt x="27958" y="4784"/>
                            <a:pt x="26717" y="11733"/>
                          </a:cubicBezTo>
                          <a:lnTo>
                            <a:pt x="26717" y="11733"/>
                          </a:lnTo>
                          <a:close/>
                        </a:path>
                      </a:pathLst>
                    </a:custGeom>
                    <a:solidFill>
                      <a:srgbClr val="ED866D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</p:grpSp>
            </p:grpSp>
            <p:grpSp>
              <p:nvGrpSpPr>
                <p:cNvPr id="63" name="Graphic 4">
                  <a:extLst>
                    <a:ext uri="{FF2B5EF4-FFF2-40B4-BE49-F238E27FC236}">
                      <a16:creationId xmlns:a16="http://schemas.microsoft.com/office/drawing/2014/main" id="{4A4D3F96-6171-4C31-A6A6-4E0259AAA2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905127" y="3090208"/>
                  <a:ext cx="408535" cy="408535"/>
                  <a:chOff x="10905127" y="3090208"/>
                  <a:chExt cx="408535" cy="408535"/>
                </a:xfrm>
              </p:grpSpPr>
              <p:sp>
                <p:nvSpPr>
                  <p:cNvPr id="68" name="Freeform: Shape 70">
                    <a:extLst>
                      <a:ext uri="{FF2B5EF4-FFF2-40B4-BE49-F238E27FC236}">
                        <a16:creationId xmlns:a16="http://schemas.microsoft.com/office/drawing/2014/main" id="{188B322D-DBCC-4DAA-B14F-188F8C9E8F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05127" y="3090208"/>
                    <a:ext cx="408535" cy="408535"/>
                  </a:xfrm>
                  <a:custGeom>
                    <a:avLst/>
                    <a:gdLst>
                      <a:gd name="T0" fmla="*/ 408535 w 408535"/>
                      <a:gd name="T1" fmla="*/ 204268 h 408535"/>
                      <a:gd name="T2" fmla="*/ 204268 w 408535"/>
                      <a:gd name="T3" fmla="*/ 408535 h 408535"/>
                      <a:gd name="T4" fmla="*/ 0 w 408535"/>
                      <a:gd name="T5" fmla="*/ 204268 h 408535"/>
                      <a:gd name="T6" fmla="*/ 204268 w 408535"/>
                      <a:gd name="T7" fmla="*/ 0 h 408535"/>
                      <a:gd name="T8" fmla="*/ 408535 w 408535"/>
                      <a:gd name="T9" fmla="*/ 204268 h 4085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8535" h="408535">
                        <a:moveTo>
                          <a:pt x="408535" y="204268"/>
                        </a:moveTo>
                        <a:cubicBezTo>
                          <a:pt x="408535" y="317082"/>
                          <a:pt x="317082" y="408535"/>
                          <a:pt x="204268" y="408535"/>
                        </a:cubicBezTo>
                        <a:cubicBezTo>
                          <a:pt x="91453" y="408535"/>
                          <a:pt x="0" y="317081"/>
                          <a:pt x="0" y="204268"/>
                        </a:cubicBezTo>
                        <a:cubicBezTo>
                          <a:pt x="0" y="91454"/>
                          <a:pt x="91453" y="0"/>
                          <a:pt x="204268" y="0"/>
                        </a:cubicBezTo>
                        <a:cubicBezTo>
                          <a:pt x="317082" y="0"/>
                          <a:pt x="408535" y="91454"/>
                          <a:pt x="408535" y="204268"/>
                        </a:cubicBezTo>
                        <a:close/>
                      </a:path>
                    </a:pathLst>
                  </a:custGeom>
                  <a:solidFill>
                    <a:srgbClr val="FAB9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9" name="Graphic 4">
                    <a:extLst>
                      <a:ext uri="{FF2B5EF4-FFF2-40B4-BE49-F238E27FC236}">
                        <a16:creationId xmlns:a16="http://schemas.microsoft.com/office/drawing/2014/main" id="{087832C0-EFFE-43C9-B62F-B1AF7B39D087}"/>
                      </a:ext>
                    </a:extLst>
                  </p:cNvPr>
                  <p:cNvGrpSpPr/>
                  <p:nvPr/>
                </p:nvGrpSpPr>
                <p:grpSpPr>
                  <a:xfrm>
                    <a:off x="11031599" y="3210302"/>
                    <a:ext cx="143478" cy="146291"/>
                    <a:chOff x="11031599" y="3210302"/>
                    <a:chExt cx="143478" cy="146291"/>
                  </a:xfrm>
                  <a:solidFill>
                    <a:srgbClr val="ED866D"/>
                  </a:solidFill>
                </p:grpSpPr>
                <p:sp>
                  <p:nvSpPr>
                    <p:cNvPr id="70" name="Freeform: Shape 69">
                      <a:extLst>
                        <a:ext uri="{FF2B5EF4-FFF2-40B4-BE49-F238E27FC236}">
                          <a16:creationId xmlns:a16="http://schemas.microsoft.com/office/drawing/2014/main" id="{8D9D4CDC-9AB3-4196-AAD8-6A6D52A2A1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31599" y="3216758"/>
                      <a:ext cx="43900" cy="139835"/>
                    </a:xfrm>
                    <a:custGeom>
                      <a:avLst/>
                      <a:gdLst>
                        <a:gd name="connsiteX0" fmla="*/ 17979 w 43900"/>
                        <a:gd name="connsiteY0" fmla="*/ 11697 h 139835"/>
                        <a:gd name="connsiteX1" fmla="*/ 109 w 43900"/>
                        <a:gd name="connsiteY1" fmla="*/ 125620 h 139835"/>
                        <a:gd name="connsiteX2" fmla="*/ 11774 w 43900"/>
                        <a:gd name="connsiteY2" fmla="*/ 139767 h 139835"/>
                        <a:gd name="connsiteX3" fmla="*/ 25922 w 43900"/>
                        <a:gd name="connsiteY3" fmla="*/ 128102 h 139835"/>
                        <a:gd name="connsiteX4" fmla="*/ 43792 w 43900"/>
                        <a:gd name="connsiteY4" fmla="*/ 14179 h 139835"/>
                        <a:gd name="connsiteX5" fmla="*/ 32127 w 43900"/>
                        <a:gd name="connsiteY5" fmla="*/ 31 h 139835"/>
                        <a:gd name="connsiteX6" fmla="*/ 17979 w 43900"/>
                        <a:gd name="connsiteY6" fmla="*/ 11697 h 139835"/>
                        <a:gd name="connsiteX7" fmla="*/ 17979 w 43900"/>
                        <a:gd name="connsiteY7" fmla="*/ 11697 h 1398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3900" h="139835">
                          <a:moveTo>
                            <a:pt x="17979" y="11697"/>
                          </a:moveTo>
                          <a:cubicBezTo>
                            <a:pt x="12022" y="49671"/>
                            <a:pt x="6066" y="87646"/>
                            <a:pt x="109" y="125620"/>
                          </a:cubicBezTo>
                          <a:cubicBezTo>
                            <a:pt x="-884" y="132570"/>
                            <a:pt x="5073" y="139023"/>
                            <a:pt x="11774" y="139767"/>
                          </a:cubicBezTo>
                          <a:cubicBezTo>
                            <a:pt x="18972" y="140512"/>
                            <a:pt x="24681" y="135052"/>
                            <a:pt x="25922" y="128102"/>
                          </a:cubicBezTo>
                          <a:cubicBezTo>
                            <a:pt x="31878" y="90128"/>
                            <a:pt x="37835" y="52153"/>
                            <a:pt x="43792" y="14179"/>
                          </a:cubicBezTo>
                          <a:cubicBezTo>
                            <a:pt x="44784" y="7229"/>
                            <a:pt x="38828" y="776"/>
                            <a:pt x="32127" y="31"/>
                          </a:cubicBezTo>
                          <a:cubicBezTo>
                            <a:pt x="24929" y="-465"/>
                            <a:pt x="19220" y="4995"/>
                            <a:pt x="17979" y="11697"/>
                          </a:cubicBezTo>
                          <a:lnTo>
                            <a:pt x="17979" y="11697"/>
                          </a:lnTo>
                          <a:close/>
                        </a:path>
                      </a:pathLst>
                    </a:custGeom>
                    <a:solidFill>
                      <a:srgbClr val="ED866D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  <p:sp>
                  <p:nvSpPr>
                    <p:cNvPr id="71" name="Freeform: Shape 70">
                      <a:extLst>
                        <a:ext uri="{FF2B5EF4-FFF2-40B4-BE49-F238E27FC236}">
                          <a16:creationId xmlns:a16="http://schemas.microsoft.com/office/drawing/2014/main" id="{64BB6A31-BF75-4248-857F-32F7E657AB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35792" y="3210302"/>
                      <a:ext cx="39285" cy="102326"/>
                    </a:xfrm>
                    <a:custGeom>
                      <a:avLst/>
                      <a:gdLst>
                        <a:gd name="connsiteX0" fmla="*/ 13314 w 39285"/>
                        <a:gd name="connsiteY0" fmla="*/ 11699 h 102326"/>
                        <a:gd name="connsiteX1" fmla="*/ 159 w 39285"/>
                        <a:gd name="connsiteY1" fmla="*/ 88145 h 102326"/>
                        <a:gd name="connsiteX2" fmla="*/ 11825 w 39285"/>
                        <a:gd name="connsiteY2" fmla="*/ 102292 h 102326"/>
                        <a:gd name="connsiteX3" fmla="*/ 25972 w 39285"/>
                        <a:gd name="connsiteY3" fmla="*/ 90627 h 102326"/>
                        <a:gd name="connsiteX4" fmla="*/ 39126 w 39285"/>
                        <a:gd name="connsiteY4" fmla="*/ 14181 h 102326"/>
                        <a:gd name="connsiteX5" fmla="*/ 27461 w 39285"/>
                        <a:gd name="connsiteY5" fmla="*/ 34 h 102326"/>
                        <a:gd name="connsiteX6" fmla="*/ 13314 w 39285"/>
                        <a:gd name="connsiteY6" fmla="*/ 11699 h 102326"/>
                        <a:gd name="connsiteX7" fmla="*/ 13314 w 39285"/>
                        <a:gd name="connsiteY7" fmla="*/ 11699 h 1023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9285" h="102326">
                          <a:moveTo>
                            <a:pt x="13314" y="11699"/>
                          </a:moveTo>
                          <a:cubicBezTo>
                            <a:pt x="8846" y="37264"/>
                            <a:pt x="4627" y="62828"/>
                            <a:pt x="159" y="88145"/>
                          </a:cubicBezTo>
                          <a:cubicBezTo>
                            <a:pt x="-1082" y="94846"/>
                            <a:pt x="5123" y="101796"/>
                            <a:pt x="11825" y="102292"/>
                          </a:cubicBezTo>
                          <a:cubicBezTo>
                            <a:pt x="19271" y="102788"/>
                            <a:pt x="24731" y="97824"/>
                            <a:pt x="25972" y="90627"/>
                          </a:cubicBezTo>
                          <a:cubicBezTo>
                            <a:pt x="30440" y="65062"/>
                            <a:pt x="34659" y="39498"/>
                            <a:pt x="39126" y="14181"/>
                          </a:cubicBezTo>
                          <a:cubicBezTo>
                            <a:pt x="40367" y="7480"/>
                            <a:pt x="34163" y="530"/>
                            <a:pt x="27461" y="34"/>
                          </a:cubicBezTo>
                          <a:cubicBezTo>
                            <a:pt x="20015" y="-462"/>
                            <a:pt x="14555" y="4502"/>
                            <a:pt x="13314" y="11699"/>
                          </a:cubicBezTo>
                          <a:lnTo>
                            <a:pt x="13314" y="11699"/>
                          </a:lnTo>
                          <a:close/>
                        </a:path>
                      </a:pathLst>
                    </a:custGeom>
                    <a:solidFill>
                      <a:srgbClr val="ED866D"/>
                    </a:solidFill>
                    <a:ln w="2479" cap="flat">
                      <a:noFill/>
                      <a:prstDash val="solid"/>
                      <a:miter/>
                    </a:ln>
                  </p:spPr>
                  <p:txBody>
                    <a:bodyPr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</a:endParaRPr>
                    </a:p>
                  </p:txBody>
                </p:sp>
              </p:grpSp>
            </p:grpSp>
            <p:sp>
              <p:nvSpPr>
                <p:cNvPr id="64" name="Freeform: Shape 66">
                  <a:extLst>
                    <a:ext uri="{FF2B5EF4-FFF2-40B4-BE49-F238E27FC236}">
                      <a16:creationId xmlns:a16="http://schemas.microsoft.com/office/drawing/2014/main" id="{69487210-C0D2-4951-95A0-B19D7FCCB3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41465" y="3186211"/>
                  <a:ext cx="96026" cy="69612"/>
                </a:xfrm>
                <a:custGeom>
                  <a:avLst/>
                  <a:gdLst>
                    <a:gd name="T0" fmla="*/ 1292 w 96026"/>
                    <a:gd name="T1" fmla="*/ 9233 h 69612"/>
                    <a:gd name="T2" fmla="*/ 51 w 96026"/>
                    <a:gd name="T3" fmla="*/ 15438 h 69612"/>
                    <a:gd name="T4" fmla="*/ 32813 w 96026"/>
                    <a:gd name="T5" fmla="*/ 66567 h 69612"/>
                    <a:gd name="T6" fmla="*/ 94118 w 96026"/>
                    <a:gd name="T7" fmla="*/ 44725 h 69612"/>
                    <a:gd name="T8" fmla="*/ 91884 w 96026"/>
                    <a:gd name="T9" fmla="*/ 29585 h 69612"/>
                    <a:gd name="T10" fmla="*/ 76744 w 96026"/>
                    <a:gd name="T11" fmla="*/ 31819 h 69612"/>
                    <a:gd name="T12" fmla="*/ 73021 w 96026"/>
                    <a:gd name="T13" fmla="*/ 37279 h 69612"/>
                    <a:gd name="T14" fmla="*/ 42493 w 96026"/>
                    <a:gd name="T15" fmla="*/ 40258 h 69612"/>
                    <a:gd name="T16" fmla="*/ 24871 w 96026"/>
                    <a:gd name="T17" fmla="*/ 21147 h 69612"/>
                    <a:gd name="T18" fmla="*/ 21148 w 96026"/>
                    <a:gd name="T19" fmla="*/ 4021 h 69612"/>
                    <a:gd name="T20" fmla="*/ 7000 w 96026"/>
                    <a:gd name="T21" fmla="*/ 1787 h 69612"/>
                    <a:gd name="T22" fmla="*/ 1292 w 96026"/>
                    <a:gd name="T23" fmla="*/ 9233 h 6961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96026" h="69612">
                      <a:moveTo>
                        <a:pt x="1292" y="9233"/>
                      </a:moveTo>
                      <a:cubicBezTo>
                        <a:pt x="547" y="11219"/>
                        <a:pt x="51" y="13204"/>
                        <a:pt x="51" y="15438"/>
                      </a:cubicBezTo>
                      <a:cubicBezTo>
                        <a:pt x="-942" y="36783"/>
                        <a:pt x="12709" y="59121"/>
                        <a:pt x="32813" y="66567"/>
                      </a:cubicBezTo>
                      <a:cubicBezTo>
                        <a:pt x="54903" y="75006"/>
                        <a:pt x="82701" y="65326"/>
                        <a:pt x="94118" y="44725"/>
                      </a:cubicBezTo>
                      <a:cubicBezTo>
                        <a:pt x="96848" y="39513"/>
                        <a:pt x="97097" y="33308"/>
                        <a:pt x="91884" y="29585"/>
                      </a:cubicBezTo>
                      <a:cubicBezTo>
                        <a:pt x="87665" y="26359"/>
                        <a:pt x="79723" y="26607"/>
                        <a:pt x="76744" y="31819"/>
                      </a:cubicBezTo>
                      <a:cubicBezTo>
                        <a:pt x="75751" y="33805"/>
                        <a:pt x="74510" y="35542"/>
                        <a:pt x="73021" y="37279"/>
                      </a:cubicBezTo>
                      <a:cubicBezTo>
                        <a:pt x="64334" y="47456"/>
                        <a:pt x="55151" y="45222"/>
                        <a:pt x="42493" y="40258"/>
                      </a:cubicBezTo>
                      <a:cubicBezTo>
                        <a:pt x="32068" y="36287"/>
                        <a:pt x="26856" y="28841"/>
                        <a:pt x="24871" y="21147"/>
                      </a:cubicBezTo>
                      <a:cubicBezTo>
                        <a:pt x="23133" y="14445"/>
                        <a:pt x="24871" y="9978"/>
                        <a:pt x="21148" y="4021"/>
                      </a:cubicBezTo>
                      <a:cubicBezTo>
                        <a:pt x="18169" y="-447"/>
                        <a:pt x="11468" y="-1191"/>
                        <a:pt x="7000" y="1787"/>
                      </a:cubicBezTo>
                      <a:cubicBezTo>
                        <a:pt x="4270" y="3276"/>
                        <a:pt x="2285" y="6006"/>
                        <a:pt x="1292" y="9233"/>
                      </a:cubicBezTo>
                      <a:close/>
                    </a:path>
                  </a:pathLst>
                </a:custGeom>
                <a:solidFill>
                  <a:srgbClr val="201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grpSp>
              <p:nvGrpSpPr>
                <p:cNvPr id="65" name="Graphic 4">
                  <a:extLst>
                    <a:ext uri="{FF2B5EF4-FFF2-40B4-BE49-F238E27FC236}">
                      <a16:creationId xmlns:a16="http://schemas.microsoft.com/office/drawing/2014/main" id="{7172CB53-C9F6-4B4F-8EFD-6C59B01C71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444022" y="3251788"/>
                  <a:ext cx="347239" cy="279569"/>
                  <a:chOff x="10444022" y="3251788"/>
                  <a:chExt cx="347239" cy="279569"/>
                </a:xfrm>
              </p:grpSpPr>
              <p:sp>
                <p:nvSpPr>
                  <p:cNvPr id="66" name="Freeform: Shape 68">
                    <a:extLst>
                      <a:ext uri="{FF2B5EF4-FFF2-40B4-BE49-F238E27FC236}">
                        <a16:creationId xmlns:a16="http://schemas.microsoft.com/office/drawing/2014/main" id="{7FF8072B-E724-42BC-8697-DC06FCB72E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49167" y="3267670"/>
                    <a:ext cx="331623" cy="262281"/>
                  </a:xfrm>
                  <a:custGeom>
                    <a:avLst/>
                    <a:gdLst>
                      <a:gd name="T0" fmla="*/ 321436 w 331623"/>
                      <a:gd name="T1" fmla="*/ 155372 h 262281"/>
                      <a:gd name="T2" fmla="*/ 302822 w 331623"/>
                      <a:gd name="T3" fmla="*/ 0 h 262281"/>
                      <a:gd name="T4" fmla="*/ 2501 w 331623"/>
                      <a:gd name="T5" fmla="*/ 66766 h 262281"/>
                      <a:gd name="T6" fmla="*/ 98058 w 331623"/>
                      <a:gd name="T7" fmla="*/ 248447 h 262281"/>
                      <a:gd name="T8" fmla="*/ 293638 w 331623"/>
                      <a:gd name="T9" fmla="*/ 204019 h 262281"/>
                      <a:gd name="T10" fmla="*/ 321436 w 331623"/>
                      <a:gd name="T11" fmla="*/ 155372 h 26228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331623" h="262281">
                        <a:moveTo>
                          <a:pt x="321436" y="155372"/>
                        </a:moveTo>
                        <a:cubicBezTo>
                          <a:pt x="339555" y="104988"/>
                          <a:pt x="333598" y="44179"/>
                          <a:pt x="302822" y="0"/>
                        </a:cubicBezTo>
                        <a:cubicBezTo>
                          <a:pt x="202549" y="21841"/>
                          <a:pt x="102773" y="45172"/>
                          <a:pt x="2501" y="66766"/>
                        </a:cubicBezTo>
                        <a:cubicBezTo>
                          <a:pt x="-10902" y="139488"/>
                          <a:pt x="30796" y="218167"/>
                          <a:pt x="98058" y="248447"/>
                        </a:cubicBezTo>
                        <a:cubicBezTo>
                          <a:pt x="163582" y="277983"/>
                          <a:pt x="247473" y="258871"/>
                          <a:pt x="293638" y="204019"/>
                        </a:cubicBezTo>
                        <a:cubicBezTo>
                          <a:pt x="305800" y="189872"/>
                          <a:pt x="314983" y="173243"/>
                          <a:pt x="321436" y="155372"/>
                        </a:cubicBezTo>
                        <a:close/>
                      </a:path>
                    </a:pathLst>
                  </a:custGeom>
                  <a:solidFill>
                    <a:srgbClr val="E879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67" name="Freeform: Shape 69">
                    <a:extLst>
                      <a:ext uri="{FF2B5EF4-FFF2-40B4-BE49-F238E27FC236}">
                        <a16:creationId xmlns:a16="http://schemas.microsoft.com/office/drawing/2014/main" id="{A098BE27-257B-46D8-B179-FEC324E480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44022" y="3251788"/>
                    <a:ext cx="347239" cy="279569"/>
                  </a:xfrm>
                  <a:custGeom>
                    <a:avLst/>
                    <a:gdLst>
                      <a:gd name="T0" fmla="*/ 328071 w 347239"/>
                      <a:gd name="T1" fmla="*/ 42687 h 279569"/>
                      <a:gd name="T2" fmla="*/ 300521 w 347239"/>
                      <a:gd name="T3" fmla="*/ 57331 h 279569"/>
                      <a:gd name="T4" fmla="*/ 253859 w 347239"/>
                      <a:gd name="T5" fmla="*/ 229333 h 279569"/>
                      <a:gd name="T6" fmla="*/ 67462 w 347239"/>
                      <a:gd name="T7" fmla="*/ 193840 h 279569"/>
                      <a:gd name="T8" fmla="*/ 31473 w 347239"/>
                      <a:gd name="T9" fmla="*/ 93816 h 279569"/>
                      <a:gd name="T10" fmla="*/ 302258 w 347239"/>
                      <a:gd name="T11" fmla="*/ 30774 h 279569"/>
                      <a:gd name="T12" fmla="*/ 295557 w 347239"/>
                      <a:gd name="T13" fmla="*/ 493 h 279569"/>
                      <a:gd name="T14" fmla="*/ 11617 w 347239"/>
                      <a:gd name="T15" fmla="*/ 66514 h 279569"/>
                      <a:gd name="T16" fmla="*/ 448 w 347239"/>
                      <a:gd name="T17" fmla="*/ 85129 h 279569"/>
                      <a:gd name="T18" fmla="*/ 133731 w 347239"/>
                      <a:gd name="T19" fmla="*/ 273512 h 279569"/>
                      <a:gd name="T20" fmla="*/ 337254 w 347239"/>
                      <a:gd name="T21" fmla="*/ 173736 h 279569"/>
                      <a:gd name="T22" fmla="*/ 328071 w 347239"/>
                      <a:gd name="T23" fmla="*/ 42687 h 279569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347239" h="279569">
                        <a:moveTo>
                          <a:pt x="328071" y="42687"/>
                        </a:moveTo>
                        <a:cubicBezTo>
                          <a:pt x="318391" y="25313"/>
                          <a:pt x="290841" y="39709"/>
                          <a:pt x="300521" y="57331"/>
                        </a:cubicBezTo>
                        <a:cubicBezTo>
                          <a:pt x="333035" y="115906"/>
                          <a:pt x="311938" y="195578"/>
                          <a:pt x="253859" y="229333"/>
                        </a:cubicBezTo>
                        <a:cubicBezTo>
                          <a:pt x="191810" y="265570"/>
                          <a:pt x="112138" y="248941"/>
                          <a:pt x="67462" y="193840"/>
                        </a:cubicBezTo>
                        <a:cubicBezTo>
                          <a:pt x="44628" y="165546"/>
                          <a:pt x="32218" y="129805"/>
                          <a:pt x="31473" y="93816"/>
                        </a:cubicBezTo>
                        <a:cubicBezTo>
                          <a:pt x="121818" y="72719"/>
                          <a:pt x="211914" y="51871"/>
                          <a:pt x="302258" y="30774"/>
                        </a:cubicBezTo>
                        <a:cubicBezTo>
                          <a:pt x="321618" y="26306"/>
                          <a:pt x="314916" y="-4222"/>
                          <a:pt x="295557" y="493"/>
                        </a:cubicBezTo>
                        <a:cubicBezTo>
                          <a:pt x="200993" y="22583"/>
                          <a:pt x="106181" y="44673"/>
                          <a:pt x="11617" y="66514"/>
                        </a:cubicBezTo>
                        <a:cubicBezTo>
                          <a:pt x="1937" y="68748"/>
                          <a:pt x="-1289" y="77683"/>
                          <a:pt x="448" y="85129"/>
                        </a:cubicBezTo>
                        <a:cubicBezTo>
                          <a:pt x="-1289" y="168276"/>
                          <a:pt x="51329" y="251422"/>
                          <a:pt x="133731" y="273512"/>
                        </a:cubicBezTo>
                        <a:cubicBezTo>
                          <a:pt x="216629" y="295602"/>
                          <a:pt x="307222" y="256138"/>
                          <a:pt x="337254" y="173736"/>
                        </a:cubicBezTo>
                        <a:cubicBezTo>
                          <a:pt x="352891" y="131046"/>
                          <a:pt x="350409" y="82399"/>
                          <a:pt x="328071" y="42687"/>
                        </a:cubicBezTo>
                        <a:close/>
                      </a:path>
                    </a:pathLst>
                  </a:custGeom>
                  <a:solidFill>
                    <a:srgbClr val="201D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5" name="Freeform: Shape 37">
                <a:extLst>
                  <a:ext uri="{FF2B5EF4-FFF2-40B4-BE49-F238E27FC236}">
                    <a16:creationId xmlns:a16="http://schemas.microsoft.com/office/drawing/2014/main" id="{3514A536-6110-4121-9047-F9DD2A5EC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1091" y="2013028"/>
                <a:ext cx="1398042" cy="1171860"/>
              </a:xfrm>
              <a:custGeom>
                <a:avLst/>
                <a:gdLst>
                  <a:gd name="T0" fmla="*/ 50632 w 1398042"/>
                  <a:gd name="T1" fmla="*/ 740871 h 1171860"/>
                  <a:gd name="T2" fmla="*/ 110945 w 1398042"/>
                  <a:gd name="T3" fmla="*/ 494409 h 1171860"/>
                  <a:gd name="T4" fmla="*/ 543059 w 1398042"/>
                  <a:gd name="T5" fmla="*/ 47155 h 1171860"/>
                  <a:gd name="T6" fmla="*/ 1142459 w 1398042"/>
                  <a:gd name="T7" fmla="*/ 90590 h 1171860"/>
                  <a:gd name="T8" fmla="*/ 1352683 w 1398042"/>
                  <a:gd name="T9" fmla="*/ 296347 h 1171860"/>
                  <a:gd name="T10" fmla="*/ 1376014 w 1398042"/>
                  <a:gd name="T11" fmla="*/ 593689 h 1171860"/>
                  <a:gd name="T12" fmla="*/ 667655 w 1398042"/>
                  <a:gd name="T13" fmla="*/ 606843 h 1171860"/>
                  <a:gd name="T14" fmla="*/ 480265 w 1398042"/>
                  <a:gd name="T15" fmla="*/ 919574 h 1171860"/>
                  <a:gd name="T16" fmla="*/ 236781 w 1398042"/>
                  <a:gd name="T17" fmla="*/ 1146179 h 1171860"/>
                  <a:gd name="T18" fmla="*/ 0 w 1398042"/>
                  <a:gd name="T19" fmla="*/ 1138237 h 1171860"/>
                  <a:gd name="T20" fmla="*/ 29287 w 1398042"/>
                  <a:gd name="T21" fmla="*/ 915354 h 1171860"/>
                  <a:gd name="T22" fmla="*/ 50632 w 1398042"/>
                  <a:gd name="T23" fmla="*/ 740871 h 11718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98042" h="1171860">
                    <a:moveTo>
                      <a:pt x="50632" y="740871"/>
                    </a:moveTo>
                    <a:cubicBezTo>
                      <a:pt x="63291" y="656483"/>
                      <a:pt x="80913" y="573336"/>
                      <a:pt x="110945" y="494409"/>
                    </a:cubicBezTo>
                    <a:cubicBezTo>
                      <a:pt x="188383" y="289645"/>
                      <a:pt x="349464" y="122856"/>
                      <a:pt x="543059" y="47155"/>
                    </a:cubicBezTo>
                    <a:cubicBezTo>
                      <a:pt x="736654" y="-28546"/>
                      <a:pt x="960033" y="-12413"/>
                      <a:pt x="1142459" y="90590"/>
                    </a:cubicBezTo>
                    <a:cubicBezTo>
                      <a:pt x="1227591" y="138740"/>
                      <a:pt x="1305277" y="206747"/>
                      <a:pt x="1352683" y="296347"/>
                    </a:cubicBezTo>
                    <a:cubicBezTo>
                      <a:pt x="1400337" y="385946"/>
                      <a:pt x="1414237" y="499125"/>
                      <a:pt x="1376014" y="593689"/>
                    </a:cubicBezTo>
                    <a:cubicBezTo>
                      <a:pt x="1188624" y="394881"/>
                      <a:pt x="848840" y="402576"/>
                      <a:pt x="667655" y="606843"/>
                    </a:cubicBezTo>
                    <a:cubicBezTo>
                      <a:pt x="587735" y="696939"/>
                      <a:pt x="540081" y="813096"/>
                      <a:pt x="480265" y="919574"/>
                    </a:cubicBezTo>
                    <a:cubicBezTo>
                      <a:pt x="420697" y="1026051"/>
                      <a:pt x="347975" y="1110439"/>
                      <a:pt x="236781" y="1146179"/>
                    </a:cubicBezTo>
                    <a:cubicBezTo>
                      <a:pt x="161577" y="1170255"/>
                      <a:pt x="56341" y="1192592"/>
                      <a:pt x="0" y="1138237"/>
                    </a:cubicBezTo>
                    <a:cubicBezTo>
                      <a:pt x="6949" y="1071968"/>
                      <a:pt x="22338" y="981623"/>
                      <a:pt x="29287" y="915354"/>
                    </a:cubicBezTo>
                    <a:cubicBezTo>
                      <a:pt x="35740" y="857276"/>
                      <a:pt x="41945" y="798701"/>
                      <a:pt x="50632" y="740871"/>
                    </a:cubicBezTo>
                    <a:close/>
                  </a:path>
                </a:pathLst>
              </a:custGeom>
              <a:solidFill>
                <a:srgbClr val="8F5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6" name="Freeform: Shape 38">
                <a:extLst>
                  <a:ext uri="{FF2B5EF4-FFF2-40B4-BE49-F238E27FC236}">
                    <a16:creationId xmlns:a16="http://schemas.microsoft.com/office/drawing/2014/main" id="{C21E481E-E30C-4D35-BA5C-621D101FB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87705" y="2091912"/>
                <a:ext cx="798520" cy="1364801"/>
              </a:xfrm>
              <a:custGeom>
                <a:avLst/>
                <a:gdLst>
                  <a:gd name="T0" fmla="*/ 0 w 798520"/>
                  <a:gd name="T1" fmla="*/ 65068 h 1364801"/>
                  <a:gd name="T2" fmla="*/ 364604 w 798520"/>
                  <a:gd name="T3" fmla="*/ 47694 h 1364801"/>
                  <a:gd name="T4" fmla="*/ 614044 w 798520"/>
                  <a:gd name="T5" fmla="*/ 323443 h 1364801"/>
                  <a:gd name="T6" fmla="*/ 797959 w 798520"/>
                  <a:gd name="T7" fmla="*/ 894797 h 1364801"/>
                  <a:gd name="T8" fmla="*/ 769168 w 798520"/>
                  <a:gd name="T9" fmla="*/ 1349001 h 1364801"/>
                  <a:gd name="T10" fmla="*/ 601634 w 798520"/>
                  <a:gd name="T11" fmla="*/ 740914 h 1364801"/>
                  <a:gd name="T12" fmla="*/ 369320 w 798520"/>
                  <a:gd name="T13" fmla="*/ 646598 h 1364801"/>
                  <a:gd name="T14" fmla="*/ 82402 w 798520"/>
                  <a:gd name="T15" fmla="*/ 356702 h 1364801"/>
                  <a:gd name="T16" fmla="*/ 0 w 798520"/>
                  <a:gd name="T17" fmla="*/ 65068 h 13648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98520" h="1364801">
                    <a:moveTo>
                      <a:pt x="0" y="65068"/>
                    </a:moveTo>
                    <a:cubicBezTo>
                      <a:pt x="89848" y="-22049"/>
                      <a:pt x="256638" y="-15348"/>
                      <a:pt x="364604" y="47694"/>
                    </a:cubicBezTo>
                    <a:cubicBezTo>
                      <a:pt x="472571" y="110737"/>
                      <a:pt x="546782" y="217711"/>
                      <a:pt x="614044" y="323443"/>
                    </a:cubicBezTo>
                    <a:cubicBezTo>
                      <a:pt x="723003" y="494700"/>
                      <a:pt x="791258" y="680105"/>
                      <a:pt x="797959" y="894797"/>
                    </a:cubicBezTo>
                    <a:cubicBezTo>
                      <a:pt x="803420" y="1065558"/>
                      <a:pt x="767182" y="1446791"/>
                      <a:pt x="769168" y="1349001"/>
                    </a:cubicBezTo>
                    <a:lnTo>
                      <a:pt x="601634" y="740914"/>
                    </a:lnTo>
                    <a:cubicBezTo>
                      <a:pt x="601634" y="740914"/>
                      <a:pt x="444772" y="682835"/>
                      <a:pt x="369320" y="646598"/>
                    </a:cubicBezTo>
                    <a:cubicBezTo>
                      <a:pt x="210969" y="570649"/>
                      <a:pt x="82402" y="356702"/>
                      <a:pt x="82402" y="356702"/>
                    </a:cubicBezTo>
                    <a:lnTo>
                      <a:pt x="0" y="65068"/>
                    </a:lnTo>
                    <a:close/>
                  </a:path>
                </a:pathLst>
              </a:custGeom>
              <a:solidFill>
                <a:srgbClr val="8F5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7" name="Freeform: Shape 39">
                <a:extLst>
                  <a:ext uri="{FF2B5EF4-FFF2-40B4-BE49-F238E27FC236}">
                    <a16:creationId xmlns:a16="http://schemas.microsoft.com/office/drawing/2014/main" id="{AFA492DB-6BC1-4DA6-AF77-9EECC69E4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4008" y="2408385"/>
                <a:ext cx="1075313" cy="1458932"/>
              </a:xfrm>
              <a:custGeom>
                <a:avLst/>
                <a:gdLst>
                  <a:gd name="T0" fmla="*/ 4833 w 1075313"/>
                  <a:gd name="T1" fmla="*/ 516274 h 1458932"/>
                  <a:gd name="T2" fmla="*/ 232679 w 1075313"/>
                  <a:gd name="T3" fmla="*/ 1458933 h 1458932"/>
                  <a:gd name="T4" fmla="*/ 299196 w 1075313"/>
                  <a:gd name="T5" fmla="*/ 653776 h 1458932"/>
                  <a:gd name="T6" fmla="*/ 385321 w 1075313"/>
                  <a:gd name="T7" fmla="*/ 550525 h 1458932"/>
                  <a:gd name="T8" fmla="*/ 635506 w 1075313"/>
                  <a:gd name="T9" fmla="*/ 187907 h 1458932"/>
                  <a:gd name="T10" fmla="*/ 1075314 w 1075313"/>
                  <a:gd name="T11" fmla="*/ 44448 h 1458932"/>
                  <a:gd name="T12" fmla="*/ 630790 w 1075313"/>
                  <a:gd name="T13" fmla="*/ 5481 h 1458932"/>
                  <a:gd name="T14" fmla="*/ 4833 w 1075313"/>
                  <a:gd name="T15" fmla="*/ 516274 h 14589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75313" h="1458932">
                    <a:moveTo>
                      <a:pt x="4833" y="516274"/>
                    </a:moveTo>
                    <a:cubicBezTo>
                      <a:pt x="-29419" y="854569"/>
                      <a:pt x="125953" y="1145706"/>
                      <a:pt x="232679" y="1458933"/>
                    </a:cubicBezTo>
                    <a:cubicBezTo>
                      <a:pt x="215305" y="1189141"/>
                      <a:pt x="238139" y="917115"/>
                      <a:pt x="299196" y="653776"/>
                    </a:cubicBezTo>
                    <a:cubicBezTo>
                      <a:pt x="331462" y="622255"/>
                      <a:pt x="360501" y="586762"/>
                      <a:pt x="385321" y="550525"/>
                    </a:cubicBezTo>
                    <a:cubicBezTo>
                      <a:pt x="468964" y="429404"/>
                      <a:pt x="528780" y="289420"/>
                      <a:pt x="635506" y="187907"/>
                    </a:cubicBezTo>
                    <a:cubicBezTo>
                      <a:pt x="750918" y="77955"/>
                      <a:pt x="917211" y="23847"/>
                      <a:pt x="1075314" y="44448"/>
                    </a:cubicBezTo>
                    <a:cubicBezTo>
                      <a:pt x="1075314" y="44448"/>
                      <a:pt x="787155" y="-18595"/>
                      <a:pt x="630790" y="5481"/>
                    </a:cubicBezTo>
                    <a:cubicBezTo>
                      <a:pt x="474425" y="29804"/>
                      <a:pt x="4833" y="516274"/>
                      <a:pt x="4833" y="516274"/>
                    </a:cubicBezTo>
                    <a:close/>
                  </a:path>
                </a:pathLst>
              </a:custGeom>
              <a:solidFill>
                <a:srgbClr val="8F5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8" name="Freeform: Shape 40">
                <a:extLst>
                  <a:ext uri="{FF2B5EF4-FFF2-40B4-BE49-F238E27FC236}">
                    <a16:creationId xmlns:a16="http://schemas.microsoft.com/office/drawing/2014/main" id="{AC84235F-12D2-4CC0-A509-76684B0E1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0404" y="2720912"/>
                <a:ext cx="93283" cy="358188"/>
              </a:xfrm>
              <a:custGeom>
                <a:avLst/>
                <a:gdLst>
                  <a:gd name="T0" fmla="*/ 31088 w 93283"/>
                  <a:gd name="T1" fmla="*/ 8166 h 358188"/>
                  <a:gd name="T2" fmla="*/ 8006 w 93283"/>
                  <a:gd name="T3" fmla="*/ 2209 h 358188"/>
                  <a:gd name="T4" fmla="*/ 2049 w 93283"/>
                  <a:gd name="T5" fmla="*/ 25292 h 358188"/>
                  <a:gd name="T6" fmla="*/ 58887 w 93283"/>
                  <a:gd name="T7" fmla="*/ 341994 h 358188"/>
                  <a:gd name="T8" fmla="*/ 92641 w 93283"/>
                  <a:gd name="T9" fmla="*/ 341994 h 358188"/>
                  <a:gd name="T10" fmla="*/ 31088 w 93283"/>
                  <a:gd name="T11" fmla="*/ 8166 h 3581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3283" h="358188">
                    <a:moveTo>
                      <a:pt x="31088" y="8166"/>
                    </a:moveTo>
                    <a:cubicBezTo>
                      <a:pt x="27613" y="-273"/>
                      <a:pt x="15203" y="-2010"/>
                      <a:pt x="8006" y="2209"/>
                    </a:cubicBezTo>
                    <a:cubicBezTo>
                      <a:pt x="-681" y="7173"/>
                      <a:pt x="-1674" y="16853"/>
                      <a:pt x="2049" y="25292"/>
                    </a:cubicBezTo>
                    <a:cubicBezTo>
                      <a:pt x="44491" y="125068"/>
                      <a:pt x="63602" y="233779"/>
                      <a:pt x="58887" y="341994"/>
                    </a:cubicBezTo>
                    <a:cubicBezTo>
                      <a:pt x="57893" y="363587"/>
                      <a:pt x="91649" y="363587"/>
                      <a:pt x="92641" y="341994"/>
                    </a:cubicBezTo>
                    <a:cubicBezTo>
                      <a:pt x="97357" y="227078"/>
                      <a:pt x="76012" y="113403"/>
                      <a:pt x="31088" y="8166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9" name="Freeform: Shape 41">
                <a:extLst>
                  <a:ext uri="{FF2B5EF4-FFF2-40B4-BE49-F238E27FC236}">
                    <a16:creationId xmlns:a16="http://schemas.microsoft.com/office/drawing/2014/main" id="{8F152857-DF08-42AE-8B08-01B44A428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1771" y="2271971"/>
                <a:ext cx="259449" cy="202433"/>
              </a:xfrm>
              <a:custGeom>
                <a:avLst/>
                <a:gdLst>
                  <a:gd name="T0" fmla="*/ 256839 w 259449"/>
                  <a:gd name="T1" fmla="*/ 177387 h 202433"/>
                  <a:gd name="T2" fmla="*/ 20801 w 259449"/>
                  <a:gd name="T3" fmla="*/ 669 h 202433"/>
                  <a:gd name="T4" fmla="*/ 11867 w 259449"/>
                  <a:gd name="T5" fmla="*/ 33184 h 202433"/>
                  <a:gd name="T6" fmla="*/ 227800 w 259449"/>
                  <a:gd name="T7" fmla="*/ 194513 h 202433"/>
                  <a:gd name="T8" fmla="*/ 256839 w 259449"/>
                  <a:gd name="T9" fmla="*/ 177387 h 2024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9449" h="202433">
                    <a:moveTo>
                      <a:pt x="256839" y="177387"/>
                    </a:moveTo>
                    <a:cubicBezTo>
                      <a:pt x="203972" y="91014"/>
                      <a:pt x="118592" y="26979"/>
                      <a:pt x="20801" y="669"/>
                    </a:cubicBezTo>
                    <a:cubicBezTo>
                      <a:pt x="-47" y="-5039"/>
                      <a:pt x="-8982" y="27475"/>
                      <a:pt x="11867" y="33184"/>
                    </a:cubicBezTo>
                    <a:cubicBezTo>
                      <a:pt x="101466" y="57259"/>
                      <a:pt x="179401" y="115337"/>
                      <a:pt x="227800" y="194513"/>
                    </a:cubicBezTo>
                    <a:cubicBezTo>
                      <a:pt x="239216" y="212879"/>
                      <a:pt x="268255" y="196002"/>
                      <a:pt x="256839" y="177387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0" name="Freeform: Shape 42">
                <a:extLst>
                  <a:ext uri="{FF2B5EF4-FFF2-40B4-BE49-F238E27FC236}">
                    <a16:creationId xmlns:a16="http://schemas.microsoft.com/office/drawing/2014/main" id="{CB8647BD-4AD7-4057-A4AF-6335163B5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8716" y="1992570"/>
                <a:ext cx="150160" cy="133636"/>
              </a:xfrm>
              <a:custGeom>
                <a:avLst/>
                <a:gdLst>
                  <a:gd name="T0" fmla="*/ 118060 w 150160"/>
                  <a:gd name="T1" fmla="*/ 29886 h 133636"/>
                  <a:gd name="T2" fmla="*/ 92247 w 150160"/>
                  <a:gd name="T3" fmla="*/ 98389 h 133636"/>
                  <a:gd name="T4" fmla="*/ 28212 w 150160"/>
                  <a:gd name="T5" fmla="*/ 4074 h 133636"/>
                  <a:gd name="T6" fmla="*/ 5378 w 150160"/>
                  <a:gd name="T7" fmla="*/ 26908 h 133636"/>
                  <a:gd name="T8" fmla="*/ 65690 w 150160"/>
                  <a:gd name="T9" fmla="*/ 122216 h 133636"/>
                  <a:gd name="T10" fmla="*/ 95722 w 150160"/>
                  <a:gd name="T11" fmla="*/ 124946 h 133636"/>
                  <a:gd name="T12" fmla="*/ 120046 w 150160"/>
                  <a:gd name="T13" fmla="*/ 116011 h 133636"/>
                  <a:gd name="T14" fmla="*/ 149085 w 150160"/>
                  <a:gd name="T15" fmla="*/ 38325 h 133636"/>
                  <a:gd name="T16" fmla="*/ 118060 w 150160"/>
                  <a:gd name="T17" fmla="*/ 29886 h 1336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0160" h="133636">
                    <a:moveTo>
                      <a:pt x="118060" y="29886"/>
                    </a:moveTo>
                    <a:cubicBezTo>
                      <a:pt x="109373" y="52721"/>
                      <a:pt x="100934" y="75555"/>
                      <a:pt x="92247" y="98389"/>
                    </a:cubicBezTo>
                    <a:cubicBezTo>
                      <a:pt x="79837" y="61904"/>
                      <a:pt x="57748" y="29142"/>
                      <a:pt x="28212" y="4074"/>
                    </a:cubicBezTo>
                    <a:cubicBezTo>
                      <a:pt x="12328" y="-9329"/>
                      <a:pt x="-10507" y="13505"/>
                      <a:pt x="5378" y="26908"/>
                    </a:cubicBezTo>
                    <a:cubicBezTo>
                      <a:pt x="35162" y="51976"/>
                      <a:pt x="56010" y="84490"/>
                      <a:pt x="65690" y="122216"/>
                    </a:cubicBezTo>
                    <a:cubicBezTo>
                      <a:pt x="69661" y="137853"/>
                      <a:pt x="89517" y="136115"/>
                      <a:pt x="95722" y="124946"/>
                    </a:cubicBezTo>
                    <a:cubicBezTo>
                      <a:pt x="103913" y="128918"/>
                      <a:pt x="115826" y="126932"/>
                      <a:pt x="120046" y="116011"/>
                    </a:cubicBezTo>
                    <a:cubicBezTo>
                      <a:pt x="129726" y="90199"/>
                      <a:pt x="139405" y="64138"/>
                      <a:pt x="149085" y="38325"/>
                    </a:cubicBezTo>
                    <a:cubicBezTo>
                      <a:pt x="156283" y="19214"/>
                      <a:pt x="125258" y="10775"/>
                      <a:pt x="118060" y="29886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1" name="Freeform: Shape 43">
                <a:extLst>
                  <a:ext uri="{FF2B5EF4-FFF2-40B4-BE49-F238E27FC236}">
                    <a16:creationId xmlns:a16="http://schemas.microsoft.com/office/drawing/2014/main" id="{AFBC3127-69F9-4854-A986-3D69027E1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6606" y="2155228"/>
                <a:ext cx="1006303" cy="547190"/>
              </a:xfrm>
              <a:custGeom>
                <a:avLst/>
                <a:gdLst>
                  <a:gd name="T0" fmla="*/ 994070 w 1006303"/>
                  <a:gd name="T1" fmla="*/ 66781 h 547190"/>
                  <a:gd name="T2" fmla="*/ 513805 w 1006303"/>
                  <a:gd name="T3" fmla="*/ 34515 h 547190"/>
                  <a:gd name="T4" fmla="*/ 332372 w 1006303"/>
                  <a:gd name="T5" fmla="*/ 174251 h 547190"/>
                  <a:gd name="T6" fmla="*/ 198592 w 1006303"/>
                  <a:gd name="T7" fmla="*/ 357918 h 547190"/>
                  <a:gd name="T8" fmla="*/ 10954 w 1006303"/>
                  <a:gd name="T9" fmla="*/ 515028 h 547190"/>
                  <a:gd name="T10" fmla="*/ 19641 w 1006303"/>
                  <a:gd name="T11" fmla="*/ 546053 h 547190"/>
                  <a:gd name="T12" fmla="*/ 323685 w 1006303"/>
                  <a:gd name="T13" fmla="*/ 237790 h 547190"/>
                  <a:gd name="T14" fmla="*/ 486503 w 1006303"/>
                  <a:gd name="T15" fmla="*/ 83162 h 547190"/>
                  <a:gd name="T16" fmla="*/ 711371 w 1006303"/>
                  <a:gd name="T17" fmla="*/ 32281 h 547190"/>
                  <a:gd name="T18" fmla="*/ 985879 w 1006303"/>
                  <a:gd name="T19" fmla="*/ 98054 h 547190"/>
                  <a:gd name="T20" fmla="*/ 1005735 w 1006303"/>
                  <a:gd name="T21" fmla="*/ 86885 h 547190"/>
                  <a:gd name="T22" fmla="*/ 994070 w 1006303"/>
                  <a:gd name="T23" fmla="*/ 66781 h 54719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06303" h="547190">
                    <a:moveTo>
                      <a:pt x="994070" y="66781"/>
                    </a:moveTo>
                    <a:cubicBezTo>
                      <a:pt x="843909" y="3490"/>
                      <a:pt x="669674" y="-29272"/>
                      <a:pt x="513805" y="34515"/>
                    </a:cubicBezTo>
                    <a:cubicBezTo>
                      <a:pt x="441083" y="64299"/>
                      <a:pt x="382011" y="113938"/>
                      <a:pt x="332372" y="174251"/>
                    </a:cubicBezTo>
                    <a:cubicBezTo>
                      <a:pt x="284221" y="232826"/>
                      <a:pt x="244509" y="297606"/>
                      <a:pt x="198592" y="357918"/>
                    </a:cubicBezTo>
                    <a:cubicBezTo>
                      <a:pt x="148953" y="422946"/>
                      <a:pt x="89137" y="485492"/>
                      <a:pt x="10954" y="515028"/>
                    </a:cubicBezTo>
                    <a:cubicBezTo>
                      <a:pt x="-8405" y="522226"/>
                      <a:pt x="33" y="553499"/>
                      <a:pt x="19641" y="546053"/>
                    </a:cubicBezTo>
                    <a:cubicBezTo>
                      <a:pt x="162356" y="492193"/>
                      <a:pt x="238056" y="353947"/>
                      <a:pt x="323685" y="237790"/>
                    </a:cubicBezTo>
                    <a:cubicBezTo>
                      <a:pt x="368361" y="176981"/>
                      <a:pt x="419489" y="119647"/>
                      <a:pt x="486503" y="83162"/>
                    </a:cubicBezTo>
                    <a:cubicBezTo>
                      <a:pt x="554758" y="45684"/>
                      <a:pt x="633933" y="30544"/>
                      <a:pt x="711371" y="32281"/>
                    </a:cubicBezTo>
                    <a:cubicBezTo>
                      <a:pt x="806431" y="34267"/>
                      <a:pt x="898761" y="61320"/>
                      <a:pt x="985879" y="98054"/>
                    </a:cubicBezTo>
                    <a:cubicBezTo>
                      <a:pt x="994070" y="101529"/>
                      <a:pt x="1003501" y="94331"/>
                      <a:pt x="1005735" y="86885"/>
                    </a:cubicBezTo>
                    <a:cubicBezTo>
                      <a:pt x="1008217" y="77205"/>
                      <a:pt x="1002260" y="70007"/>
                      <a:pt x="994070" y="66781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2" name="Freeform: Shape 44">
                <a:extLst>
                  <a:ext uri="{FF2B5EF4-FFF2-40B4-BE49-F238E27FC236}">
                    <a16:creationId xmlns:a16="http://schemas.microsoft.com/office/drawing/2014/main" id="{CD7D8D03-6134-4727-8BC5-AA1161BDE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90715" y="2296659"/>
                <a:ext cx="304756" cy="62193"/>
              </a:xfrm>
              <a:custGeom>
                <a:avLst/>
                <a:gdLst>
                  <a:gd name="T0" fmla="*/ 293787 w 304756"/>
                  <a:gd name="T1" fmla="*/ 22643 h 62193"/>
                  <a:gd name="T2" fmla="*/ 8359 w 304756"/>
                  <a:gd name="T3" fmla="*/ 32819 h 62193"/>
                  <a:gd name="T4" fmla="*/ 24740 w 304756"/>
                  <a:gd name="T5" fmla="*/ 60618 h 62193"/>
                  <a:gd name="T6" fmla="*/ 285348 w 304756"/>
                  <a:gd name="T7" fmla="*/ 53668 h 62193"/>
                  <a:gd name="T8" fmla="*/ 293787 w 304756"/>
                  <a:gd name="T9" fmla="*/ 22643 h 621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756" h="62193">
                    <a:moveTo>
                      <a:pt x="293787" y="22643"/>
                    </a:moveTo>
                    <a:cubicBezTo>
                      <a:pt x="201209" y="-11112"/>
                      <a:pt x="98455" y="-6644"/>
                      <a:pt x="8359" y="32819"/>
                    </a:cubicBezTo>
                    <a:cubicBezTo>
                      <a:pt x="-10505" y="41258"/>
                      <a:pt x="5877" y="69056"/>
                      <a:pt x="24740" y="60618"/>
                    </a:cubicBezTo>
                    <a:cubicBezTo>
                      <a:pt x="106894" y="24629"/>
                      <a:pt x="201209" y="22891"/>
                      <a:pt x="285348" y="53668"/>
                    </a:cubicBezTo>
                    <a:cubicBezTo>
                      <a:pt x="304708" y="60866"/>
                      <a:pt x="313146" y="29593"/>
                      <a:pt x="293787" y="22643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3" name="Freeform: Shape 45">
                <a:extLst>
                  <a:ext uri="{FF2B5EF4-FFF2-40B4-BE49-F238E27FC236}">
                    <a16:creationId xmlns:a16="http://schemas.microsoft.com/office/drawing/2014/main" id="{2FCE45AC-2A06-4505-8D74-BB682668F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9252" y="2005716"/>
                <a:ext cx="1708636" cy="1925375"/>
              </a:xfrm>
              <a:custGeom>
                <a:avLst/>
                <a:gdLst>
                  <a:gd name="T0" fmla="*/ 1314210 w 1708636"/>
                  <a:gd name="T1" fmla="*/ 569479 h 1925375"/>
                  <a:gd name="T2" fmla="*/ 1213193 w 1708636"/>
                  <a:gd name="T3" fmla="*/ 457045 h 1925375"/>
                  <a:gd name="T4" fmla="*/ 831960 w 1708636"/>
                  <a:gd name="T5" fmla="*/ 543170 h 1925375"/>
                  <a:gd name="T6" fmla="*/ 397116 w 1708636"/>
                  <a:gd name="T7" fmla="*/ 1037334 h 1925375"/>
                  <a:gd name="T8" fmla="*/ 442784 w 1708636"/>
                  <a:gd name="T9" fmla="*/ 971561 h 1925375"/>
                  <a:gd name="T10" fmla="*/ 245962 w 1708636"/>
                  <a:gd name="T11" fmla="*/ 1124204 h 1925375"/>
                  <a:gd name="T12" fmla="*/ 157356 w 1708636"/>
                  <a:gd name="T13" fmla="*/ 1151009 h 1925375"/>
                  <a:gd name="T14" fmla="*/ 93320 w 1708636"/>
                  <a:gd name="T15" fmla="*/ 773995 h 1925375"/>
                  <a:gd name="T16" fmla="*/ 686515 w 1708636"/>
                  <a:gd name="T17" fmla="*/ 51985 h 1925375"/>
                  <a:gd name="T18" fmla="*/ 1087853 w 1708636"/>
                  <a:gd name="T19" fmla="*/ 36100 h 1925375"/>
                  <a:gd name="T20" fmla="*/ 193096 w 1708636"/>
                  <a:gd name="T21" fmla="*/ 371168 h 1925375"/>
                  <a:gd name="T22" fmla="*/ 246 w 1708636"/>
                  <a:gd name="T23" fmla="*/ 1147038 h 1925375"/>
                  <a:gd name="T24" fmla="*/ 159341 w 1708636"/>
                  <a:gd name="T25" fmla="*/ 1183275 h 1925375"/>
                  <a:gd name="T26" fmla="*/ 196819 w 1708636"/>
                  <a:gd name="T27" fmla="*/ 1364460 h 1925375"/>
                  <a:gd name="T28" fmla="*/ 64033 w 1708636"/>
                  <a:gd name="T29" fmla="*/ 1559048 h 1925375"/>
                  <a:gd name="T30" fmla="*/ 335562 w 1708636"/>
                  <a:gd name="T31" fmla="*/ 1750409 h 1925375"/>
                  <a:gd name="T32" fmla="*/ 412256 w 1708636"/>
                  <a:gd name="T33" fmla="*/ 1853163 h 1925375"/>
                  <a:gd name="T34" fmla="*/ 411015 w 1708636"/>
                  <a:gd name="T35" fmla="*/ 1808984 h 1925375"/>
                  <a:gd name="T36" fmla="*/ 430622 w 1708636"/>
                  <a:gd name="T37" fmla="*/ 1735269 h 1925375"/>
                  <a:gd name="T38" fmla="*/ 766932 w 1708636"/>
                  <a:gd name="T39" fmla="*/ 1894116 h 1925375"/>
                  <a:gd name="T40" fmla="*/ 431863 w 1708636"/>
                  <a:gd name="T41" fmla="*/ 1700770 h 1925375"/>
                  <a:gd name="T42" fmla="*/ 398605 w 1708636"/>
                  <a:gd name="T43" fmla="*/ 1274612 h 1925375"/>
                  <a:gd name="T44" fmla="*/ 435338 w 1708636"/>
                  <a:gd name="T45" fmla="*/ 1108567 h 1925375"/>
                  <a:gd name="T46" fmla="*/ 346731 w 1708636"/>
                  <a:gd name="T47" fmla="*/ 1663043 h 1925375"/>
                  <a:gd name="T48" fmla="*/ 307764 w 1708636"/>
                  <a:gd name="T49" fmla="*/ 1380096 h 1925375"/>
                  <a:gd name="T50" fmla="*/ 306771 w 1708636"/>
                  <a:gd name="T51" fmla="*/ 1221498 h 1925375"/>
                  <a:gd name="T52" fmla="*/ 281207 w 1708636"/>
                  <a:gd name="T53" fmla="*/ 1496998 h 1925375"/>
                  <a:gd name="T54" fmla="*/ 259117 w 1708636"/>
                  <a:gd name="T55" fmla="*/ 1153987 h 1925375"/>
                  <a:gd name="T56" fmla="*/ 388925 w 1708636"/>
                  <a:gd name="T57" fmla="*/ 1068607 h 1925375"/>
                  <a:gd name="T58" fmla="*/ 680062 w 1708636"/>
                  <a:gd name="T59" fmla="*/ 784419 h 1925375"/>
                  <a:gd name="T60" fmla="*/ 1194578 w 1708636"/>
                  <a:gd name="T61" fmla="*/ 478142 h 1925375"/>
                  <a:gd name="T62" fmla="*/ 1206740 w 1708636"/>
                  <a:gd name="T63" fmla="*/ 480128 h 1925375"/>
                  <a:gd name="T64" fmla="*/ 1688245 w 1708636"/>
                  <a:gd name="T65" fmla="*/ 852674 h 1925375"/>
                  <a:gd name="T66" fmla="*/ 295106 w 1708636"/>
                  <a:gd name="T67" fmla="*/ 1595781 h 1925375"/>
                  <a:gd name="T68" fmla="*/ 181431 w 1708636"/>
                  <a:gd name="T69" fmla="*/ 1665029 h 1925375"/>
                  <a:gd name="T70" fmla="*/ 95802 w 1708636"/>
                  <a:gd name="T71" fmla="*/ 1458527 h 1925375"/>
                  <a:gd name="T72" fmla="*/ 213697 w 1708636"/>
                  <a:gd name="T73" fmla="*/ 1390273 h 1925375"/>
                  <a:gd name="T74" fmla="*/ 295106 w 1708636"/>
                  <a:gd name="T75" fmla="*/ 1595781 h 192537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708636" h="1925375">
                    <a:moveTo>
                      <a:pt x="1696932" y="819912"/>
                    </a:moveTo>
                    <a:cubicBezTo>
                      <a:pt x="1549254" y="773995"/>
                      <a:pt x="1415972" y="686133"/>
                      <a:pt x="1314210" y="569479"/>
                    </a:cubicBezTo>
                    <a:cubicBezTo>
                      <a:pt x="1285171" y="535972"/>
                      <a:pt x="1258862" y="500232"/>
                      <a:pt x="1235531" y="462754"/>
                    </a:cubicBezTo>
                    <a:cubicBezTo>
                      <a:pt x="1230071" y="453819"/>
                      <a:pt x="1220391" y="453322"/>
                      <a:pt x="1213193" y="457045"/>
                    </a:cubicBezTo>
                    <a:cubicBezTo>
                      <a:pt x="1211704" y="452578"/>
                      <a:pt x="1208477" y="448606"/>
                      <a:pt x="1202769" y="446869"/>
                    </a:cubicBezTo>
                    <a:cubicBezTo>
                      <a:pt x="1072216" y="403931"/>
                      <a:pt x="932977" y="458783"/>
                      <a:pt x="831960" y="543170"/>
                    </a:cubicBezTo>
                    <a:cubicBezTo>
                      <a:pt x="718781" y="637734"/>
                      <a:pt x="649782" y="773250"/>
                      <a:pt x="574081" y="896853"/>
                    </a:cubicBezTo>
                    <a:cubicBezTo>
                      <a:pt x="537844" y="955925"/>
                      <a:pt x="482992" y="1060665"/>
                      <a:pt x="397116" y="1037334"/>
                    </a:cubicBezTo>
                    <a:cubicBezTo>
                      <a:pt x="395875" y="1037086"/>
                      <a:pt x="394882" y="1036838"/>
                      <a:pt x="393641" y="1036838"/>
                    </a:cubicBezTo>
                    <a:cubicBezTo>
                      <a:pt x="410766" y="1015492"/>
                      <a:pt x="426899" y="993403"/>
                      <a:pt x="442784" y="971561"/>
                    </a:cubicBezTo>
                    <a:cubicBezTo>
                      <a:pt x="454946" y="954684"/>
                      <a:pt x="426899" y="938551"/>
                      <a:pt x="414986" y="955180"/>
                    </a:cubicBezTo>
                    <a:cubicBezTo>
                      <a:pt x="368325" y="1019712"/>
                      <a:pt x="318933" y="1087222"/>
                      <a:pt x="245962" y="1124204"/>
                    </a:cubicBezTo>
                    <a:cubicBezTo>
                      <a:pt x="225610" y="1134628"/>
                      <a:pt x="204017" y="1142074"/>
                      <a:pt x="181927" y="1146790"/>
                    </a:cubicBezTo>
                    <a:cubicBezTo>
                      <a:pt x="174978" y="1140585"/>
                      <a:pt x="162816" y="1143067"/>
                      <a:pt x="157356" y="1151009"/>
                    </a:cubicBezTo>
                    <a:cubicBezTo>
                      <a:pt x="116651" y="1156221"/>
                      <a:pt x="74705" y="1152250"/>
                      <a:pt x="35242" y="1139592"/>
                    </a:cubicBezTo>
                    <a:cubicBezTo>
                      <a:pt x="54105" y="1017726"/>
                      <a:pt x="71479" y="895364"/>
                      <a:pt x="93320" y="773995"/>
                    </a:cubicBezTo>
                    <a:cubicBezTo>
                      <a:pt x="114417" y="657093"/>
                      <a:pt x="142464" y="539447"/>
                      <a:pt x="197067" y="433218"/>
                    </a:cubicBezTo>
                    <a:cubicBezTo>
                      <a:pt x="295354" y="242353"/>
                      <a:pt x="477035" y="99887"/>
                      <a:pt x="686515" y="51985"/>
                    </a:cubicBezTo>
                    <a:cubicBezTo>
                      <a:pt x="816075" y="22201"/>
                      <a:pt x="952336" y="28158"/>
                      <a:pt x="1078917" y="68614"/>
                    </a:cubicBezTo>
                    <a:cubicBezTo>
                      <a:pt x="1099518" y="75315"/>
                      <a:pt x="1108453" y="42801"/>
                      <a:pt x="1087853" y="36100"/>
                    </a:cubicBezTo>
                    <a:cubicBezTo>
                      <a:pt x="861247" y="-36126"/>
                      <a:pt x="606347" y="1104"/>
                      <a:pt x="411759" y="138110"/>
                    </a:cubicBezTo>
                    <a:cubicBezTo>
                      <a:pt x="323897" y="199911"/>
                      <a:pt x="248941" y="279335"/>
                      <a:pt x="193096" y="371168"/>
                    </a:cubicBezTo>
                    <a:cubicBezTo>
                      <a:pt x="130302" y="474667"/>
                      <a:pt x="95058" y="592065"/>
                      <a:pt x="71230" y="710208"/>
                    </a:cubicBezTo>
                    <a:cubicBezTo>
                      <a:pt x="41943" y="854660"/>
                      <a:pt x="22832" y="1001345"/>
                      <a:pt x="246" y="1147038"/>
                    </a:cubicBezTo>
                    <a:cubicBezTo>
                      <a:pt x="-1740" y="1159448"/>
                      <a:pt x="8684" y="1167638"/>
                      <a:pt x="18116" y="1168135"/>
                    </a:cubicBezTo>
                    <a:cubicBezTo>
                      <a:pt x="63288" y="1184268"/>
                      <a:pt x="111935" y="1188983"/>
                      <a:pt x="159341" y="1183275"/>
                    </a:cubicBezTo>
                    <a:cubicBezTo>
                      <a:pt x="172992" y="1244084"/>
                      <a:pt x="188380" y="1304396"/>
                      <a:pt x="205506" y="1364460"/>
                    </a:cubicBezTo>
                    <a:cubicBezTo>
                      <a:pt x="203024" y="1363715"/>
                      <a:pt x="200046" y="1363715"/>
                      <a:pt x="196819" y="1364460"/>
                    </a:cubicBezTo>
                    <a:cubicBezTo>
                      <a:pt x="154129" y="1375629"/>
                      <a:pt x="107468" y="1389528"/>
                      <a:pt x="78925" y="1425765"/>
                    </a:cubicBezTo>
                    <a:cubicBezTo>
                      <a:pt x="49141" y="1463739"/>
                      <a:pt x="49141" y="1514869"/>
                      <a:pt x="64033" y="1559048"/>
                    </a:cubicBezTo>
                    <a:cubicBezTo>
                      <a:pt x="94065" y="1648151"/>
                      <a:pt x="173985" y="1718640"/>
                      <a:pt x="264577" y="1741474"/>
                    </a:cubicBezTo>
                    <a:cubicBezTo>
                      <a:pt x="287660" y="1747431"/>
                      <a:pt x="311735" y="1750161"/>
                      <a:pt x="335562" y="1750409"/>
                    </a:cubicBezTo>
                    <a:cubicBezTo>
                      <a:pt x="349461" y="1791114"/>
                      <a:pt x="366091" y="1830825"/>
                      <a:pt x="384457" y="1869545"/>
                    </a:cubicBezTo>
                    <a:cubicBezTo>
                      <a:pt x="393393" y="1888160"/>
                      <a:pt x="421191" y="1872027"/>
                      <a:pt x="412256" y="1853163"/>
                    </a:cubicBezTo>
                    <a:cubicBezTo>
                      <a:pt x="408284" y="1844725"/>
                      <a:pt x="404313" y="1836286"/>
                      <a:pt x="400590" y="1827847"/>
                    </a:cubicBezTo>
                    <a:cubicBezTo>
                      <a:pt x="408036" y="1825365"/>
                      <a:pt x="413745" y="1818415"/>
                      <a:pt x="411015" y="1808984"/>
                    </a:cubicBezTo>
                    <a:cubicBezTo>
                      <a:pt x="404810" y="1787887"/>
                      <a:pt x="399101" y="1766294"/>
                      <a:pt x="394137" y="1744949"/>
                    </a:cubicBezTo>
                    <a:cubicBezTo>
                      <a:pt x="406547" y="1742467"/>
                      <a:pt x="418709" y="1739240"/>
                      <a:pt x="430622" y="1735269"/>
                    </a:cubicBezTo>
                    <a:cubicBezTo>
                      <a:pt x="512032" y="1835541"/>
                      <a:pt x="630671" y="1904293"/>
                      <a:pt x="758245" y="1925141"/>
                    </a:cubicBezTo>
                    <a:cubicBezTo>
                      <a:pt x="778597" y="1928368"/>
                      <a:pt x="787284" y="1897343"/>
                      <a:pt x="766932" y="1894116"/>
                    </a:cubicBezTo>
                    <a:cubicBezTo>
                      <a:pt x="640847" y="1873516"/>
                      <a:pt x="526179" y="1805509"/>
                      <a:pt x="447500" y="1704989"/>
                    </a:cubicBezTo>
                    <a:cubicBezTo>
                      <a:pt x="444273" y="1701018"/>
                      <a:pt x="436579" y="1699032"/>
                      <a:pt x="431863" y="1700770"/>
                    </a:cubicBezTo>
                    <a:cubicBezTo>
                      <a:pt x="417468" y="1706230"/>
                      <a:pt x="402576" y="1710449"/>
                      <a:pt x="387684" y="1713179"/>
                    </a:cubicBezTo>
                    <a:cubicBezTo>
                      <a:pt x="359638" y="1568479"/>
                      <a:pt x="363112" y="1418071"/>
                      <a:pt x="398605" y="1274612"/>
                    </a:cubicBezTo>
                    <a:cubicBezTo>
                      <a:pt x="411015" y="1224724"/>
                      <a:pt x="426899" y="1176077"/>
                      <a:pt x="446507" y="1128423"/>
                    </a:cubicBezTo>
                    <a:cubicBezTo>
                      <a:pt x="449982" y="1120232"/>
                      <a:pt x="442784" y="1110801"/>
                      <a:pt x="435338" y="1108567"/>
                    </a:cubicBezTo>
                    <a:cubicBezTo>
                      <a:pt x="426155" y="1105837"/>
                      <a:pt x="418709" y="1111794"/>
                      <a:pt x="415482" y="1119736"/>
                    </a:cubicBezTo>
                    <a:cubicBezTo>
                      <a:pt x="344746" y="1290745"/>
                      <a:pt x="321663" y="1479872"/>
                      <a:pt x="346731" y="1663043"/>
                    </a:cubicBezTo>
                    <a:cubicBezTo>
                      <a:pt x="348220" y="1673219"/>
                      <a:pt x="349710" y="1683396"/>
                      <a:pt x="351447" y="1693324"/>
                    </a:cubicBezTo>
                    <a:cubicBezTo>
                      <a:pt x="321663" y="1591810"/>
                      <a:pt x="306771" y="1486077"/>
                      <a:pt x="307764" y="1380096"/>
                    </a:cubicBezTo>
                    <a:cubicBezTo>
                      <a:pt x="308012" y="1333683"/>
                      <a:pt x="311487" y="1287270"/>
                      <a:pt x="317940" y="1241353"/>
                    </a:cubicBezTo>
                    <a:cubicBezTo>
                      <a:pt x="319181" y="1232666"/>
                      <a:pt x="315706" y="1224228"/>
                      <a:pt x="306771" y="1221498"/>
                    </a:cubicBezTo>
                    <a:cubicBezTo>
                      <a:pt x="299325" y="1219264"/>
                      <a:pt x="288156" y="1224228"/>
                      <a:pt x="286915" y="1232666"/>
                    </a:cubicBezTo>
                    <a:cubicBezTo>
                      <a:pt x="274505" y="1320281"/>
                      <a:pt x="272768" y="1409136"/>
                      <a:pt x="281207" y="1496998"/>
                    </a:cubicBezTo>
                    <a:cubicBezTo>
                      <a:pt x="245962" y="1392258"/>
                      <a:pt x="216179" y="1285533"/>
                      <a:pt x="191855" y="1177814"/>
                    </a:cubicBezTo>
                    <a:cubicBezTo>
                      <a:pt x="215186" y="1172602"/>
                      <a:pt x="237772" y="1164660"/>
                      <a:pt x="259117" y="1153987"/>
                    </a:cubicBezTo>
                    <a:cubicBezTo>
                      <a:pt x="306027" y="1131153"/>
                      <a:pt x="344001" y="1095909"/>
                      <a:pt x="377756" y="1056693"/>
                    </a:cubicBezTo>
                    <a:cubicBezTo>
                      <a:pt x="378749" y="1061906"/>
                      <a:pt x="382224" y="1066870"/>
                      <a:pt x="388925" y="1068607"/>
                    </a:cubicBezTo>
                    <a:cubicBezTo>
                      <a:pt x="464874" y="1089208"/>
                      <a:pt x="525434" y="1030136"/>
                      <a:pt x="564402" y="972554"/>
                    </a:cubicBezTo>
                    <a:cubicBezTo>
                      <a:pt x="605602" y="911497"/>
                      <a:pt x="641343" y="846965"/>
                      <a:pt x="680062" y="784419"/>
                    </a:cubicBezTo>
                    <a:cubicBezTo>
                      <a:pt x="754274" y="664539"/>
                      <a:pt x="843377" y="545652"/>
                      <a:pt x="978397" y="491048"/>
                    </a:cubicBezTo>
                    <a:cubicBezTo>
                      <a:pt x="1047396" y="463002"/>
                      <a:pt x="1123097" y="454563"/>
                      <a:pt x="1194578" y="478142"/>
                    </a:cubicBezTo>
                    <a:cubicBezTo>
                      <a:pt x="1198798" y="479631"/>
                      <a:pt x="1202521" y="479135"/>
                      <a:pt x="1205499" y="477894"/>
                    </a:cubicBezTo>
                    <a:cubicBezTo>
                      <a:pt x="1205747" y="478638"/>
                      <a:pt x="1206244" y="479383"/>
                      <a:pt x="1206740" y="480128"/>
                    </a:cubicBezTo>
                    <a:cubicBezTo>
                      <a:pt x="1291872" y="617382"/>
                      <a:pt x="1415723" y="730064"/>
                      <a:pt x="1560672" y="801793"/>
                    </a:cubicBezTo>
                    <a:cubicBezTo>
                      <a:pt x="1601624" y="822146"/>
                      <a:pt x="1644314" y="839271"/>
                      <a:pt x="1688245" y="852674"/>
                    </a:cubicBezTo>
                    <a:cubicBezTo>
                      <a:pt x="1708598" y="858879"/>
                      <a:pt x="1717533" y="826365"/>
                      <a:pt x="1696932" y="819912"/>
                    </a:cubicBezTo>
                    <a:close/>
                    <a:moveTo>
                      <a:pt x="295106" y="1595781"/>
                    </a:moveTo>
                    <a:cubicBezTo>
                      <a:pt x="302800" y="1636486"/>
                      <a:pt x="312728" y="1676942"/>
                      <a:pt x="325138" y="1716654"/>
                    </a:cubicBezTo>
                    <a:cubicBezTo>
                      <a:pt x="273761" y="1714172"/>
                      <a:pt x="223624" y="1697047"/>
                      <a:pt x="181431" y="1665029"/>
                    </a:cubicBezTo>
                    <a:cubicBezTo>
                      <a:pt x="149910" y="1640953"/>
                      <a:pt x="123849" y="1609680"/>
                      <a:pt x="105978" y="1574436"/>
                    </a:cubicBezTo>
                    <a:cubicBezTo>
                      <a:pt x="88604" y="1540185"/>
                      <a:pt x="77435" y="1494764"/>
                      <a:pt x="95802" y="1458527"/>
                    </a:cubicBezTo>
                    <a:cubicBezTo>
                      <a:pt x="116403" y="1417823"/>
                      <a:pt x="165546" y="1405413"/>
                      <a:pt x="206002" y="1394740"/>
                    </a:cubicBezTo>
                    <a:cubicBezTo>
                      <a:pt x="209477" y="1393747"/>
                      <a:pt x="211959" y="1392258"/>
                      <a:pt x="213697" y="1390273"/>
                    </a:cubicBezTo>
                    <a:cubicBezTo>
                      <a:pt x="233056" y="1455797"/>
                      <a:pt x="254401" y="1520577"/>
                      <a:pt x="277980" y="1584860"/>
                    </a:cubicBezTo>
                    <a:cubicBezTo>
                      <a:pt x="280958" y="1593051"/>
                      <a:pt x="288156" y="1596278"/>
                      <a:pt x="295106" y="1595781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4" name="Freeform: Shape 46">
                <a:extLst>
                  <a:ext uri="{FF2B5EF4-FFF2-40B4-BE49-F238E27FC236}">
                    <a16:creationId xmlns:a16="http://schemas.microsoft.com/office/drawing/2014/main" id="{54B078DF-56BE-4BE0-A6F9-6A6D92290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7809" y="3928658"/>
                <a:ext cx="30528" cy="204136"/>
              </a:xfrm>
              <a:custGeom>
                <a:avLst/>
                <a:gdLst>
                  <a:gd name="T0" fmla="*/ 0 w 30528"/>
                  <a:gd name="T1" fmla="*/ 14609 h 204136"/>
                  <a:gd name="T2" fmla="*/ 0 w 30528"/>
                  <a:gd name="T3" fmla="*/ 187604 h 204136"/>
                  <a:gd name="T4" fmla="*/ 30528 w 30528"/>
                  <a:gd name="T5" fmla="*/ 189341 h 204136"/>
                  <a:gd name="T6" fmla="*/ 30528 w 30528"/>
                  <a:gd name="T7" fmla="*/ 16347 h 204136"/>
                  <a:gd name="T8" fmla="*/ 0 w 30528"/>
                  <a:gd name="T9" fmla="*/ 14609 h 2041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528" h="204136">
                    <a:moveTo>
                      <a:pt x="0" y="14609"/>
                    </a:moveTo>
                    <a:lnTo>
                      <a:pt x="0" y="187604"/>
                    </a:lnTo>
                    <a:cubicBezTo>
                      <a:pt x="0" y="208453"/>
                      <a:pt x="30528" y="210190"/>
                      <a:pt x="30528" y="189341"/>
                    </a:cubicBezTo>
                    <a:lnTo>
                      <a:pt x="30528" y="16347"/>
                    </a:lnTo>
                    <a:cubicBezTo>
                      <a:pt x="30528" y="-4254"/>
                      <a:pt x="0" y="-5991"/>
                      <a:pt x="0" y="14609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5" name="Freeform: Shape 47">
                <a:extLst>
                  <a:ext uri="{FF2B5EF4-FFF2-40B4-BE49-F238E27FC236}">
                    <a16:creationId xmlns:a16="http://schemas.microsoft.com/office/drawing/2014/main" id="{65262C87-D0D1-4FCB-AFF8-71933339B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608" y="4137575"/>
                <a:ext cx="523644" cy="1045101"/>
              </a:xfrm>
              <a:custGeom>
                <a:avLst/>
                <a:gdLst>
                  <a:gd name="T0" fmla="*/ 490882 w 523644"/>
                  <a:gd name="T1" fmla="*/ 15668 h 1045101"/>
                  <a:gd name="T2" fmla="*/ 490385 w 523644"/>
                  <a:gd name="T3" fmla="*/ 45948 h 1045101"/>
                  <a:gd name="T4" fmla="*/ 487407 w 523644"/>
                  <a:gd name="T5" fmla="*/ 54387 h 1045101"/>
                  <a:gd name="T6" fmla="*/ 334765 w 523644"/>
                  <a:gd name="T7" fmla="*/ 243514 h 1045101"/>
                  <a:gd name="T8" fmla="*/ 92523 w 523644"/>
                  <a:gd name="T9" fmla="*/ 167069 h 1045101"/>
                  <a:gd name="T10" fmla="*/ 40153 w 523644"/>
                  <a:gd name="T11" fmla="*/ 44955 h 1045101"/>
                  <a:gd name="T12" fmla="*/ 8632 w 523644"/>
                  <a:gd name="T13" fmla="*/ 28326 h 1045101"/>
                  <a:gd name="T14" fmla="*/ 16326 w 523644"/>
                  <a:gd name="T15" fmla="*/ 700200 h 1045101"/>
                  <a:gd name="T16" fmla="*/ 51570 w 523644"/>
                  <a:gd name="T17" fmla="*/ 865749 h 1045101"/>
                  <a:gd name="T18" fmla="*/ 105677 w 523644"/>
                  <a:gd name="T19" fmla="*/ 983643 h 1045101"/>
                  <a:gd name="T20" fmla="*/ 215629 w 523644"/>
                  <a:gd name="T21" fmla="*/ 1044948 h 1045101"/>
                  <a:gd name="T22" fmla="*/ 342956 w 523644"/>
                  <a:gd name="T23" fmla="*/ 993075 h 1045101"/>
                  <a:gd name="T24" fmla="*/ 484925 w 523644"/>
                  <a:gd name="T25" fmla="*/ 677614 h 1045101"/>
                  <a:gd name="T26" fmla="*/ 457127 w 523644"/>
                  <a:gd name="T27" fmla="*/ 661233 h 1045101"/>
                  <a:gd name="T28" fmla="*/ 348664 w 523644"/>
                  <a:gd name="T29" fmla="*/ 935989 h 1045101"/>
                  <a:gd name="T30" fmla="*/ 239456 w 523644"/>
                  <a:gd name="T31" fmla="*/ 1011193 h 1045101"/>
                  <a:gd name="T32" fmla="*/ 135461 w 523644"/>
                  <a:gd name="T33" fmla="*/ 969248 h 1045101"/>
                  <a:gd name="T34" fmla="*/ 83588 w 523644"/>
                  <a:gd name="T35" fmla="*/ 859295 h 1045101"/>
                  <a:gd name="T36" fmla="*/ 49833 w 523644"/>
                  <a:gd name="T37" fmla="*/ 705164 h 1045101"/>
                  <a:gd name="T38" fmla="*/ 30473 w 523644"/>
                  <a:gd name="T39" fmla="*/ 384987 h 1045101"/>
                  <a:gd name="T40" fmla="*/ 42138 w 523644"/>
                  <a:gd name="T41" fmla="*/ 144979 h 1045101"/>
                  <a:gd name="T42" fmla="*/ 171698 w 523644"/>
                  <a:gd name="T43" fmla="*/ 266597 h 1045101"/>
                  <a:gd name="T44" fmla="*/ 453652 w 523644"/>
                  <a:gd name="T45" fmla="*/ 203802 h 1045101"/>
                  <a:gd name="T46" fmla="*/ 489144 w 523644"/>
                  <a:gd name="T47" fmla="*/ 153914 h 1045101"/>
                  <a:gd name="T48" fmla="*/ 482939 w 523644"/>
                  <a:gd name="T49" fmla="*/ 564932 h 1045101"/>
                  <a:gd name="T50" fmla="*/ 515205 w 523644"/>
                  <a:gd name="T51" fmla="*/ 564932 h 1045101"/>
                  <a:gd name="T52" fmla="*/ 523644 w 523644"/>
                  <a:gd name="T53" fmla="*/ 15419 h 1045101"/>
                  <a:gd name="T54" fmla="*/ 490882 w 523644"/>
                  <a:gd name="T55" fmla="*/ 15668 h 104510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523644" h="1045101">
                    <a:moveTo>
                      <a:pt x="490882" y="15668"/>
                    </a:moveTo>
                    <a:cubicBezTo>
                      <a:pt x="490634" y="25844"/>
                      <a:pt x="490634" y="35772"/>
                      <a:pt x="490385" y="45948"/>
                    </a:cubicBezTo>
                    <a:cubicBezTo>
                      <a:pt x="488648" y="48182"/>
                      <a:pt x="487656" y="50912"/>
                      <a:pt x="487407" y="54387"/>
                    </a:cubicBezTo>
                    <a:cubicBezTo>
                      <a:pt x="478969" y="140015"/>
                      <a:pt x="417415" y="217950"/>
                      <a:pt x="334765" y="243514"/>
                    </a:cubicBezTo>
                    <a:cubicBezTo>
                      <a:pt x="247151" y="270568"/>
                      <a:pt x="147871" y="241032"/>
                      <a:pt x="92523" y="167069"/>
                    </a:cubicBezTo>
                    <a:cubicBezTo>
                      <a:pt x="68696" y="135051"/>
                      <a:pt x="44869" y="84419"/>
                      <a:pt x="40153" y="44955"/>
                    </a:cubicBezTo>
                    <a:cubicBezTo>
                      <a:pt x="40153" y="6236"/>
                      <a:pt x="8632" y="279"/>
                      <a:pt x="8632" y="28326"/>
                    </a:cubicBezTo>
                    <a:cubicBezTo>
                      <a:pt x="8632" y="38750"/>
                      <a:pt x="-15195" y="487742"/>
                      <a:pt x="16326" y="700200"/>
                    </a:cubicBezTo>
                    <a:cubicBezTo>
                      <a:pt x="24516" y="756045"/>
                      <a:pt x="36182" y="811393"/>
                      <a:pt x="51570" y="865749"/>
                    </a:cubicBezTo>
                    <a:cubicBezTo>
                      <a:pt x="63483" y="907198"/>
                      <a:pt x="79120" y="949143"/>
                      <a:pt x="105677" y="983643"/>
                    </a:cubicBezTo>
                    <a:cubicBezTo>
                      <a:pt x="132483" y="1018639"/>
                      <a:pt x="170706" y="1042714"/>
                      <a:pt x="215629" y="1044948"/>
                    </a:cubicBezTo>
                    <a:cubicBezTo>
                      <a:pt x="262787" y="1047182"/>
                      <a:pt x="309200" y="1024844"/>
                      <a:pt x="342956" y="993075"/>
                    </a:cubicBezTo>
                    <a:cubicBezTo>
                      <a:pt x="430570" y="909928"/>
                      <a:pt x="454645" y="786821"/>
                      <a:pt x="484925" y="677614"/>
                    </a:cubicBezTo>
                    <a:cubicBezTo>
                      <a:pt x="490385" y="657510"/>
                      <a:pt x="461346" y="640880"/>
                      <a:pt x="457127" y="661233"/>
                    </a:cubicBezTo>
                    <a:cubicBezTo>
                      <a:pt x="432803" y="776397"/>
                      <a:pt x="404509" y="853339"/>
                      <a:pt x="348664" y="935989"/>
                    </a:cubicBezTo>
                    <a:cubicBezTo>
                      <a:pt x="323347" y="973467"/>
                      <a:pt x="285125" y="1003995"/>
                      <a:pt x="239456" y="1011193"/>
                    </a:cubicBezTo>
                    <a:cubicBezTo>
                      <a:pt x="198504" y="1017646"/>
                      <a:pt x="161522" y="1000272"/>
                      <a:pt x="135461" y="969248"/>
                    </a:cubicBezTo>
                    <a:cubicBezTo>
                      <a:pt x="109152" y="938223"/>
                      <a:pt x="94757" y="897766"/>
                      <a:pt x="83588" y="859295"/>
                    </a:cubicBezTo>
                    <a:cubicBezTo>
                      <a:pt x="68944" y="808663"/>
                      <a:pt x="58023" y="757286"/>
                      <a:pt x="49833" y="705164"/>
                    </a:cubicBezTo>
                    <a:cubicBezTo>
                      <a:pt x="33203" y="599431"/>
                      <a:pt x="28736" y="491961"/>
                      <a:pt x="30473" y="384987"/>
                    </a:cubicBezTo>
                    <a:cubicBezTo>
                      <a:pt x="31714" y="304819"/>
                      <a:pt x="36430" y="224899"/>
                      <a:pt x="42138" y="144979"/>
                    </a:cubicBezTo>
                    <a:cubicBezTo>
                      <a:pt x="69192" y="198838"/>
                      <a:pt x="114613" y="243266"/>
                      <a:pt x="171698" y="266597"/>
                    </a:cubicBezTo>
                    <a:cubicBezTo>
                      <a:pt x="268247" y="306060"/>
                      <a:pt x="383412" y="281489"/>
                      <a:pt x="453652" y="203802"/>
                    </a:cubicBezTo>
                    <a:cubicBezTo>
                      <a:pt x="467551" y="188414"/>
                      <a:pt x="479465" y="171785"/>
                      <a:pt x="489144" y="153914"/>
                    </a:cubicBezTo>
                    <a:cubicBezTo>
                      <a:pt x="487159" y="290920"/>
                      <a:pt x="484925" y="427926"/>
                      <a:pt x="482939" y="564932"/>
                    </a:cubicBezTo>
                    <a:cubicBezTo>
                      <a:pt x="482692" y="585780"/>
                      <a:pt x="514957" y="585780"/>
                      <a:pt x="515205" y="564932"/>
                    </a:cubicBezTo>
                    <a:cubicBezTo>
                      <a:pt x="517936" y="381761"/>
                      <a:pt x="520914" y="198590"/>
                      <a:pt x="523644" y="15419"/>
                    </a:cubicBezTo>
                    <a:cubicBezTo>
                      <a:pt x="523396" y="-5181"/>
                      <a:pt x="491130" y="-5181"/>
                      <a:pt x="490882" y="15668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46" name="Graphic 4">
                <a:extLst>
                  <a:ext uri="{FF2B5EF4-FFF2-40B4-BE49-F238E27FC236}">
                    <a16:creationId xmlns:a16="http://schemas.microsoft.com/office/drawing/2014/main" id="{1877EEAF-D338-4BCB-B5AD-BF92B9770D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59780" y="4436934"/>
                <a:ext cx="1039758" cy="1174386"/>
                <a:chOff x="10359780" y="4436934"/>
                <a:chExt cx="1039758" cy="1174386"/>
              </a:xfrm>
            </p:grpSpPr>
            <p:sp>
              <p:nvSpPr>
                <p:cNvPr id="58" name="Freeform: Shape 60">
                  <a:extLst>
                    <a:ext uri="{FF2B5EF4-FFF2-40B4-BE49-F238E27FC236}">
                      <a16:creationId xmlns:a16="http://schemas.microsoft.com/office/drawing/2014/main" id="{D474C61A-6B77-4085-86D4-8273DC64BA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1778638">
                  <a:off x="10527982" y="4634421"/>
                  <a:ext cx="689980" cy="862723"/>
                </a:xfrm>
                <a:custGeom>
                  <a:avLst/>
                  <a:gdLst>
                    <a:gd name="T0" fmla="*/ 0 w 689980"/>
                    <a:gd name="T1" fmla="*/ 0 h 862723"/>
                    <a:gd name="T2" fmla="*/ 689980 w 689980"/>
                    <a:gd name="T3" fmla="*/ 0 h 862723"/>
                    <a:gd name="T4" fmla="*/ 689980 w 689980"/>
                    <a:gd name="T5" fmla="*/ 862723 h 862723"/>
                    <a:gd name="T6" fmla="*/ 0 w 689980"/>
                    <a:gd name="T7" fmla="*/ 862723 h 86272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89980" h="862723">
                      <a:moveTo>
                        <a:pt x="0" y="0"/>
                      </a:moveTo>
                      <a:lnTo>
                        <a:pt x="689980" y="0"/>
                      </a:lnTo>
                      <a:lnTo>
                        <a:pt x="689980" y="862723"/>
                      </a:lnTo>
                      <a:lnTo>
                        <a:pt x="0" y="8627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6B6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61">
                  <a:extLst>
                    <a:ext uri="{FF2B5EF4-FFF2-40B4-BE49-F238E27FC236}">
                      <a16:creationId xmlns:a16="http://schemas.microsoft.com/office/drawing/2014/main" id="{F5EBE09C-1BE0-4878-9034-D36FEC7CB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9483" y="4436934"/>
                  <a:ext cx="440055" cy="832955"/>
                </a:xfrm>
                <a:custGeom>
                  <a:avLst/>
                  <a:gdLst>
                    <a:gd name="T0" fmla="*/ 0 w 440055"/>
                    <a:gd name="T1" fmla="*/ 83147 h 832955"/>
                    <a:gd name="T2" fmla="*/ 18615 w 440055"/>
                    <a:gd name="T3" fmla="*/ 0 h 832955"/>
                    <a:gd name="T4" fmla="*/ 440056 w 440055"/>
                    <a:gd name="T5" fmla="*/ 735165 h 832955"/>
                    <a:gd name="T6" fmla="*/ 426653 w 440055"/>
                    <a:gd name="T7" fmla="*/ 832955 h 83295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40055" h="832955">
                      <a:moveTo>
                        <a:pt x="0" y="83147"/>
                      </a:moveTo>
                      <a:lnTo>
                        <a:pt x="18615" y="0"/>
                      </a:lnTo>
                      <a:lnTo>
                        <a:pt x="440056" y="735165"/>
                      </a:lnTo>
                      <a:lnTo>
                        <a:pt x="426653" y="832955"/>
                      </a:lnTo>
                      <a:lnTo>
                        <a:pt x="0" y="83147"/>
                      </a:lnTo>
                      <a:close/>
                    </a:path>
                  </a:pathLst>
                </a:custGeom>
                <a:solidFill>
                  <a:srgbClr val="B7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62">
                  <a:extLst>
                    <a:ext uri="{FF2B5EF4-FFF2-40B4-BE49-F238E27FC236}">
                      <a16:creationId xmlns:a16="http://schemas.microsoft.com/office/drawing/2014/main" id="{C03C6EA6-A2EE-48F2-B9EB-1D745CCAB1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60082" y="4436934"/>
                  <a:ext cx="618015" cy="424419"/>
                </a:xfrm>
                <a:custGeom>
                  <a:avLst/>
                  <a:gdLst>
                    <a:gd name="T0" fmla="*/ 618015 w 618015"/>
                    <a:gd name="T1" fmla="*/ 0 h 424419"/>
                    <a:gd name="T2" fmla="*/ 29784 w 618015"/>
                    <a:gd name="T3" fmla="*/ 329608 h 424419"/>
                    <a:gd name="T4" fmla="*/ 0 w 618015"/>
                    <a:gd name="T5" fmla="*/ 424420 h 424419"/>
                    <a:gd name="T6" fmla="*/ 599400 w 618015"/>
                    <a:gd name="T7" fmla="*/ 83147 h 424419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18015" h="424419">
                      <a:moveTo>
                        <a:pt x="618015" y="0"/>
                      </a:moveTo>
                      <a:lnTo>
                        <a:pt x="29784" y="329608"/>
                      </a:lnTo>
                      <a:lnTo>
                        <a:pt x="0" y="424420"/>
                      </a:lnTo>
                      <a:lnTo>
                        <a:pt x="599400" y="83147"/>
                      </a:lnTo>
                      <a:lnTo>
                        <a:pt x="618015" y="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sp>
            <p:nvSpPr>
              <p:cNvPr id="47" name="Freeform: Shape 49">
                <a:extLst>
                  <a:ext uri="{FF2B5EF4-FFF2-40B4-BE49-F238E27FC236}">
                    <a16:creationId xmlns:a16="http://schemas.microsoft.com/office/drawing/2014/main" id="{EC7D6C4D-E3BD-45BB-BAF1-D6E3D2EBCF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70476" y="4119494"/>
                <a:ext cx="731067" cy="1007824"/>
              </a:xfrm>
              <a:custGeom>
                <a:avLst/>
                <a:gdLst>
                  <a:gd name="T0" fmla="*/ 1913 w 731067"/>
                  <a:gd name="T1" fmla="*/ 23076 h 1007824"/>
                  <a:gd name="T2" fmla="*/ 350880 w 731067"/>
                  <a:gd name="T3" fmla="*/ 141467 h 1007824"/>
                  <a:gd name="T4" fmla="*/ 728887 w 731067"/>
                  <a:gd name="T5" fmla="*/ 901452 h 1007824"/>
                  <a:gd name="T6" fmla="*/ 399031 w 731067"/>
                  <a:gd name="T7" fmla="*/ 919570 h 1007824"/>
                  <a:gd name="T8" fmla="*/ 94242 w 731067"/>
                  <a:gd name="T9" fmla="*/ 449233 h 1007824"/>
                  <a:gd name="T10" fmla="*/ 1913 w 731067"/>
                  <a:gd name="T11" fmla="*/ 23076 h 10078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31067" h="1007824">
                    <a:moveTo>
                      <a:pt x="1913" y="23076"/>
                    </a:moveTo>
                    <a:cubicBezTo>
                      <a:pt x="19287" y="-39718"/>
                      <a:pt x="283618" y="34245"/>
                      <a:pt x="350880" y="141467"/>
                    </a:cubicBezTo>
                    <a:cubicBezTo>
                      <a:pt x="418390" y="249185"/>
                      <a:pt x="691905" y="729202"/>
                      <a:pt x="728887" y="901452"/>
                    </a:cubicBezTo>
                    <a:cubicBezTo>
                      <a:pt x="755444" y="1024807"/>
                      <a:pt x="533306" y="1053598"/>
                      <a:pt x="399031" y="919570"/>
                    </a:cubicBezTo>
                    <a:cubicBezTo>
                      <a:pt x="344675" y="865215"/>
                      <a:pt x="94242" y="449233"/>
                      <a:pt x="94242" y="449233"/>
                    </a:cubicBezTo>
                    <a:cubicBezTo>
                      <a:pt x="94242" y="449233"/>
                      <a:pt x="-15710" y="85871"/>
                      <a:pt x="1913" y="23076"/>
                    </a:cubicBezTo>
                    <a:close/>
                  </a:path>
                </a:pathLst>
              </a:custGeom>
              <a:solidFill>
                <a:srgbClr val="A88F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48" name="Graphic 4">
                <a:extLst>
                  <a:ext uri="{FF2B5EF4-FFF2-40B4-BE49-F238E27FC236}">
                    <a16:creationId xmlns:a16="http://schemas.microsoft.com/office/drawing/2014/main" id="{7A4202A5-8BFE-4FCB-81CB-6295D3445F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426167" y="4902574"/>
                <a:ext cx="1283977" cy="728388"/>
                <a:chOff x="10426167" y="4902574"/>
                <a:chExt cx="1283977" cy="728388"/>
              </a:xfrm>
            </p:grpSpPr>
            <p:grpSp>
              <p:nvGrpSpPr>
                <p:cNvPr id="54" name="Graphic 4">
                  <a:extLst>
                    <a:ext uri="{FF2B5EF4-FFF2-40B4-BE49-F238E27FC236}">
                      <a16:creationId xmlns:a16="http://schemas.microsoft.com/office/drawing/2014/main" id="{90B4E248-342B-4117-9099-EDB4DBB800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426167" y="5056265"/>
                  <a:ext cx="515768" cy="574697"/>
                  <a:chOff x="10426167" y="5056265"/>
                  <a:chExt cx="515768" cy="574697"/>
                </a:xfrm>
              </p:grpSpPr>
              <p:sp>
                <p:nvSpPr>
                  <p:cNvPr id="56" name="Freeform: Shape 58">
                    <a:extLst>
                      <a:ext uri="{FF2B5EF4-FFF2-40B4-BE49-F238E27FC236}">
                        <a16:creationId xmlns:a16="http://schemas.microsoft.com/office/drawing/2014/main" id="{8AF4E235-267A-4183-A6A5-4CC8DEC1DC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47975" y="5069214"/>
                    <a:ext cx="475876" cy="444521"/>
                  </a:xfrm>
                  <a:custGeom>
                    <a:avLst/>
                    <a:gdLst>
                      <a:gd name="T0" fmla="*/ 439033 w 475876"/>
                      <a:gd name="T1" fmla="*/ 142597 h 444521"/>
                      <a:gd name="T2" fmla="*/ 344966 w 475876"/>
                      <a:gd name="T3" fmla="*/ 80547 h 444521"/>
                      <a:gd name="T4" fmla="*/ 283412 w 475876"/>
                      <a:gd name="T5" fmla="*/ 45799 h 444521"/>
                      <a:gd name="T6" fmla="*/ 253381 w 475876"/>
                      <a:gd name="T7" fmla="*/ 25199 h 444521"/>
                      <a:gd name="T8" fmla="*/ 224837 w 475876"/>
                      <a:gd name="T9" fmla="*/ 5591 h 444521"/>
                      <a:gd name="T10" fmla="*/ 193564 w 475876"/>
                      <a:gd name="T11" fmla="*/ 1620 h 444521"/>
                      <a:gd name="T12" fmla="*/ 172964 w 475876"/>
                      <a:gd name="T13" fmla="*/ 22469 h 444521"/>
                      <a:gd name="T14" fmla="*/ 194557 w 475876"/>
                      <a:gd name="T15" fmla="*/ 85015 h 444521"/>
                      <a:gd name="T16" fmla="*/ 212427 w 475876"/>
                      <a:gd name="T17" fmla="*/ 133910 h 444521"/>
                      <a:gd name="T18" fmla="*/ 172468 w 475876"/>
                      <a:gd name="T19" fmla="*/ 167168 h 444521"/>
                      <a:gd name="T20" fmla="*/ 42908 w 475876"/>
                      <a:gd name="T21" fmla="*/ 230707 h 444521"/>
                      <a:gd name="T22" fmla="*/ 5926 w 475876"/>
                      <a:gd name="T23" fmla="*/ 259250 h 444521"/>
                      <a:gd name="T24" fmla="*/ 3196 w 475876"/>
                      <a:gd name="T25" fmla="*/ 295735 h 444521"/>
                      <a:gd name="T26" fmla="*/ 25286 w 475876"/>
                      <a:gd name="T27" fmla="*/ 321300 h 444521"/>
                      <a:gd name="T28" fmla="*/ 18584 w 475876"/>
                      <a:gd name="T29" fmla="*/ 339418 h 444521"/>
                      <a:gd name="T30" fmla="*/ 44645 w 475876"/>
                      <a:gd name="T31" fmla="*/ 369699 h 444521"/>
                      <a:gd name="T32" fmla="*/ 92299 w 475876"/>
                      <a:gd name="T33" fmla="*/ 367465 h 444521"/>
                      <a:gd name="T34" fmla="*/ 88080 w 475876"/>
                      <a:gd name="T35" fmla="*/ 391292 h 444521"/>
                      <a:gd name="T36" fmla="*/ 133749 w 475876"/>
                      <a:gd name="T37" fmla="*/ 409162 h 444521"/>
                      <a:gd name="T38" fmla="*/ 150130 w 475876"/>
                      <a:gd name="T39" fmla="*/ 403702 h 444521"/>
                      <a:gd name="T40" fmla="*/ 137968 w 475876"/>
                      <a:gd name="T41" fmla="*/ 424551 h 444521"/>
                      <a:gd name="T42" fmla="*/ 143180 w 475876"/>
                      <a:gd name="T43" fmla="*/ 439194 h 444521"/>
                      <a:gd name="T44" fmla="*/ 200514 w 475876"/>
                      <a:gd name="T45" fmla="*/ 435223 h 444521"/>
                      <a:gd name="T46" fmla="*/ 271499 w 475876"/>
                      <a:gd name="T47" fmla="*/ 408666 h 444521"/>
                      <a:gd name="T48" fmla="*/ 414461 w 475876"/>
                      <a:gd name="T49" fmla="*/ 355055 h 444521"/>
                      <a:gd name="T50" fmla="*/ 466335 w 475876"/>
                      <a:gd name="T51" fmla="*/ 318073 h 444521"/>
                      <a:gd name="T52" fmla="*/ 475519 w 475876"/>
                      <a:gd name="T53" fmla="*/ 266944 h 444521"/>
                      <a:gd name="T54" fmla="*/ 464597 w 475876"/>
                      <a:gd name="T55" fmla="*/ 211100 h 444521"/>
                      <a:gd name="T56" fmla="*/ 439033 w 475876"/>
                      <a:gd name="T57" fmla="*/ 142597 h 444521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475876" h="444521">
                        <a:moveTo>
                          <a:pt x="439033" y="142597"/>
                        </a:moveTo>
                        <a:cubicBezTo>
                          <a:pt x="420170" y="107849"/>
                          <a:pt x="384926" y="79802"/>
                          <a:pt x="344966" y="80547"/>
                        </a:cubicBezTo>
                        <a:cubicBezTo>
                          <a:pt x="323869" y="69875"/>
                          <a:pt x="303268" y="58457"/>
                          <a:pt x="283412" y="45799"/>
                        </a:cubicBezTo>
                        <a:cubicBezTo>
                          <a:pt x="273236" y="39346"/>
                          <a:pt x="263060" y="32397"/>
                          <a:pt x="253381" y="25199"/>
                        </a:cubicBezTo>
                        <a:cubicBezTo>
                          <a:pt x="243949" y="18497"/>
                          <a:pt x="235014" y="10803"/>
                          <a:pt x="224837" y="5591"/>
                        </a:cubicBezTo>
                        <a:cubicBezTo>
                          <a:pt x="215158" y="627"/>
                          <a:pt x="204237" y="-1855"/>
                          <a:pt x="193564" y="1620"/>
                        </a:cubicBezTo>
                        <a:cubicBezTo>
                          <a:pt x="183636" y="4847"/>
                          <a:pt x="176191" y="13037"/>
                          <a:pt x="172964" y="22469"/>
                        </a:cubicBezTo>
                        <a:cubicBezTo>
                          <a:pt x="164277" y="46792"/>
                          <a:pt x="178176" y="67889"/>
                          <a:pt x="194557" y="85015"/>
                        </a:cubicBezTo>
                        <a:cubicBezTo>
                          <a:pt x="207215" y="98169"/>
                          <a:pt x="226823" y="115791"/>
                          <a:pt x="212427" y="133910"/>
                        </a:cubicBezTo>
                        <a:cubicBezTo>
                          <a:pt x="200762" y="148553"/>
                          <a:pt x="188849" y="159722"/>
                          <a:pt x="172468" y="167168"/>
                        </a:cubicBezTo>
                        <a:cubicBezTo>
                          <a:pt x="130522" y="186776"/>
                          <a:pt x="84109" y="204647"/>
                          <a:pt x="42908" y="230707"/>
                        </a:cubicBezTo>
                        <a:cubicBezTo>
                          <a:pt x="31739" y="237657"/>
                          <a:pt x="14117" y="249074"/>
                          <a:pt x="5926" y="259250"/>
                        </a:cubicBezTo>
                        <a:cubicBezTo>
                          <a:pt x="-2761" y="269923"/>
                          <a:pt x="-279" y="281588"/>
                          <a:pt x="3196" y="295735"/>
                        </a:cubicBezTo>
                        <a:cubicBezTo>
                          <a:pt x="5926" y="306904"/>
                          <a:pt x="14861" y="316336"/>
                          <a:pt x="25286" y="321300"/>
                        </a:cubicBezTo>
                        <a:cubicBezTo>
                          <a:pt x="23796" y="324775"/>
                          <a:pt x="19081" y="335447"/>
                          <a:pt x="18584" y="339418"/>
                        </a:cubicBezTo>
                        <a:cubicBezTo>
                          <a:pt x="16102" y="356048"/>
                          <a:pt x="29009" y="363990"/>
                          <a:pt x="44645" y="369699"/>
                        </a:cubicBezTo>
                        <a:cubicBezTo>
                          <a:pt x="60282" y="375407"/>
                          <a:pt x="76663" y="371436"/>
                          <a:pt x="92299" y="367465"/>
                        </a:cubicBezTo>
                        <a:cubicBezTo>
                          <a:pt x="87832" y="374414"/>
                          <a:pt x="85598" y="382357"/>
                          <a:pt x="88080" y="391292"/>
                        </a:cubicBezTo>
                        <a:cubicBezTo>
                          <a:pt x="93540" y="411396"/>
                          <a:pt x="116871" y="414126"/>
                          <a:pt x="133749" y="409162"/>
                        </a:cubicBezTo>
                        <a:cubicBezTo>
                          <a:pt x="139209" y="407425"/>
                          <a:pt x="144669" y="405688"/>
                          <a:pt x="150130" y="403702"/>
                        </a:cubicBezTo>
                        <a:cubicBezTo>
                          <a:pt x="145166" y="409907"/>
                          <a:pt x="140946" y="416608"/>
                          <a:pt x="137968" y="424551"/>
                        </a:cubicBezTo>
                        <a:cubicBezTo>
                          <a:pt x="135734" y="430508"/>
                          <a:pt x="137720" y="435968"/>
                          <a:pt x="143180" y="439194"/>
                        </a:cubicBezTo>
                        <a:cubicBezTo>
                          <a:pt x="161299" y="450115"/>
                          <a:pt x="182644" y="441925"/>
                          <a:pt x="200514" y="435223"/>
                        </a:cubicBezTo>
                        <a:cubicBezTo>
                          <a:pt x="224093" y="426288"/>
                          <a:pt x="247920" y="417353"/>
                          <a:pt x="271499" y="408666"/>
                        </a:cubicBezTo>
                        <a:cubicBezTo>
                          <a:pt x="319153" y="390796"/>
                          <a:pt x="366807" y="372925"/>
                          <a:pt x="414461" y="355055"/>
                        </a:cubicBezTo>
                        <a:cubicBezTo>
                          <a:pt x="435062" y="347361"/>
                          <a:pt x="454918" y="337929"/>
                          <a:pt x="466335" y="318073"/>
                        </a:cubicBezTo>
                        <a:cubicBezTo>
                          <a:pt x="475022" y="302685"/>
                          <a:pt x="476759" y="284070"/>
                          <a:pt x="475519" y="266944"/>
                        </a:cubicBezTo>
                        <a:cubicBezTo>
                          <a:pt x="474278" y="248081"/>
                          <a:pt x="469314" y="229466"/>
                          <a:pt x="464597" y="211100"/>
                        </a:cubicBezTo>
                        <a:cubicBezTo>
                          <a:pt x="457896" y="187273"/>
                          <a:pt x="450699" y="164190"/>
                          <a:pt x="439033" y="142597"/>
                        </a:cubicBezTo>
                        <a:close/>
                      </a:path>
                    </a:pathLst>
                  </a:custGeom>
                  <a:solidFill>
                    <a:srgbClr val="FAE3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57" name="Freeform: Shape 59">
                    <a:extLst>
                      <a:ext uri="{FF2B5EF4-FFF2-40B4-BE49-F238E27FC236}">
                        <a16:creationId xmlns:a16="http://schemas.microsoft.com/office/drawing/2014/main" id="{14EDBD70-0D30-4C8B-A4E2-8E579C69F4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26167" y="5056265"/>
                    <a:ext cx="515768" cy="574697"/>
                  </a:xfrm>
                  <a:custGeom>
                    <a:avLst/>
                    <a:gdLst>
                      <a:gd name="T0" fmla="*/ 467543 w 515768"/>
                      <a:gd name="T1" fmla="*/ 128740 h 574697"/>
                      <a:gd name="T2" fmla="*/ 449425 w 515768"/>
                      <a:gd name="T3" fmla="*/ 141399 h 574697"/>
                      <a:gd name="T4" fmla="*/ 492860 w 515768"/>
                      <a:gd name="T5" fmla="*/ 289077 h 574697"/>
                      <a:gd name="T6" fmla="*/ 452899 w 515768"/>
                      <a:gd name="T7" fmla="*/ 343432 h 574697"/>
                      <a:gd name="T8" fmla="*/ 368512 w 515768"/>
                      <a:gd name="T9" fmla="*/ 378925 h 574697"/>
                      <a:gd name="T10" fmla="*/ 222074 w 515768"/>
                      <a:gd name="T11" fmla="*/ 430302 h 574697"/>
                      <a:gd name="T12" fmla="*/ 173428 w 515768"/>
                      <a:gd name="T13" fmla="*/ 435762 h 574697"/>
                      <a:gd name="T14" fmla="*/ 193035 w 515768"/>
                      <a:gd name="T15" fmla="*/ 416651 h 574697"/>
                      <a:gd name="T16" fmla="*/ 326566 w 515768"/>
                      <a:gd name="T17" fmla="*/ 372968 h 574697"/>
                      <a:gd name="T18" fmla="*/ 211898 w 515768"/>
                      <a:gd name="T19" fmla="*/ 388108 h 574697"/>
                      <a:gd name="T20" fmla="*/ 172683 w 515768"/>
                      <a:gd name="T21" fmla="*/ 399277 h 574697"/>
                      <a:gd name="T22" fmla="*/ 120065 w 515768"/>
                      <a:gd name="T23" fmla="*/ 400022 h 574697"/>
                      <a:gd name="T24" fmla="*/ 135205 w 515768"/>
                      <a:gd name="T25" fmla="*/ 376195 h 574697"/>
                      <a:gd name="T26" fmla="*/ 317631 w 515768"/>
                      <a:gd name="T27" fmla="*/ 310174 h 574697"/>
                      <a:gd name="T28" fmla="*/ 197006 w 515768"/>
                      <a:gd name="T29" fmla="*/ 330278 h 574697"/>
                      <a:gd name="T30" fmla="*/ 128752 w 515768"/>
                      <a:gd name="T31" fmla="*/ 355098 h 574697"/>
                      <a:gd name="T32" fmla="*/ 85069 w 515768"/>
                      <a:gd name="T33" fmla="*/ 370982 h 574697"/>
                      <a:gd name="T34" fmla="*/ 50569 w 515768"/>
                      <a:gd name="T35" fmla="*/ 336235 h 574697"/>
                      <a:gd name="T36" fmla="*/ 153323 w 515768"/>
                      <a:gd name="T37" fmla="*/ 294537 h 574697"/>
                      <a:gd name="T38" fmla="*/ 275189 w 515768"/>
                      <a:gd name="T39" fmla="*/ 219581 h 574697"/>
                      <a:gd name="T40" fmla="*/ 146870 w 515768"/>
                      <a:gd name="T41" fmla="*/ 273192 h 574697"/>
                      <a:gd name="T42" fmla="*/ 34933 w 515768"/>
                      <a:gd name="T43" fmla="*/ 320846 h 574697"/>
                      <a:gd name="T44" fmla="*/ 25005 w 515768"/>
                      <a:gd name="T45" fmla="*/ 283368 h 574697"/>
                      <a:gd name="T46" fmla="*/ 150097 w 515768"/>
                      <a:gd name="T47" fmla="*/ 208909 h 574697"/>
                      <a:gd name="T48" fmla="*/ 218848 w 515768"/>
                      <a:gd name="T49" fmla="*/ 172920 h 574697"/>
                      <a:gd name="T50" fmla="*/ 202219 w 515768"/>
                      <a:gd name="T51" fmla="*/ 49069 h 574697"/>
                      <a:gd name="T52" fmla="*/ 236222 w 515768"/>
                      <a:gd name="T53" fmla="*/ 23256 h 574697"/>
                      <a:gd name="T54" fmla="*/ 423364 w 515768"/>
                      <a:gd name="T55" fmla="*/ 117572 h 574697"/>
                      <a:gd name="T56" fmla="*/ 427583 w 515768"/>
                      <a:gd name="T57" fmla="*/ 95978 h 574697"/>
                      <a:gd name="T58" fmla="*/ 245405 w 515768"/>
                      <a:gd name="T59" fmla="*/ 3152 h 574697"/>
                      <a:gd name="T60" fmla="*/ 201226 w 515768"/>
                      <a:gd name="T61" fmla="*/ 95234 h 574697"/>
                      <a:gd name="T62" fmla="*/ 223812 w 515768"/>
                      <a:gd name="T63" fmla="*/ 126010 h 574697"/>
                      <a:gd name="T64" fmla="*/ 179136 w 515768"/>
                      <a:gd name="T65" fmla="*/ 170438 h 574697"/>
                      <a:gd name="T66" fmla="*/ 61242 w 515768"/>
                      <a:gd name="T67" fmla="*/ 227027 h 574697"/>
                      <a:gd name="T68" fmla="*/ 22026 w 515768"/>
                      <a:gd name="T69" fmla="*/ 338965 h 574697"/>
                      <a:gd name="T70" fmla="*/ 59753 w 515768"/>
                      <a:gd name="T71" fmla="*/ 396547 h 574697"/>
                      <a:gd name="T72" fmla="*/ 96982 w 515768"/>
                      <a:gd name="T73" fmla="*/ 392576 h 574697"/>
                      <a:gd name="T74" fmla="*/ 151834 w 515768"/>
                      <a:gd name="T75" fmla="*/ 427820 h 574697"/>
                      <a:gd name="T76" fmla="*/ 216862 w 515768"/>
                      <a:gd name="T77" fmla="*/ 455370 h 574697"/>
                      <a:gd name="T78" fmla="*/ 337983 w 515768"/>
                      <a:gd name="T79" fmla="*/ 567556 h 574697"/>
                      <a:gd name="T80" fmla="*/ 303484 w 515768"/>
                      <a:gd name="T81" fmla="*/ 427075 h 574697"/>
                      <a:gd name="T82" fmla="*/ 409217 w 515768"/>
                      <a:gd name="T83" fmla="*/ 386619 h 574697"/>
                      <a:gd name="T84" fmla="*/ 496334 w 515768"/>
                      <a:gd name="T85" fmla="*/ 340950 h 574697"/>
                      <a:gd name="T86" fmla="*/ 514949 w 515768"/>
                      <a:gd name="T87" fmla="*/ 256315 h 574697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515768" h="574697">
                        <a:moveTo>
                          <a:pt x="514949" y="256315"/>
                        </a:moveTo>
                        <a:cubicBezTo>
                          <a:pt x="510730" y="210398"/>
                          <a:pt x="490625" y="167956"/>
                          <a:pt x="467543" y="128740"/>
                        </a:cubicBezTo>
                        <a:cubicBezTo>
                          <a:pt x="464565" y="123528"/>
                          <a:pt x="456871" y="122784"/>
                          <a:pt x="452155" y="126010"/>
                        </a:cubicBezTo>
                        <a:cubicBezTo>
                          <a:pt x="446943" y="129733"/>
                          <a:pt x="446446" y="136186"/>
                          <a:pt x="449425" y="141399"/>
                        </a:cubicBezTo>
                        <a:cubicBezTo>
                          <a:pt x="467046" y="171431"/>
                          <a:pt x="482932" y="203696"/>
                          <a:pt x="489881" y="237948"/>
                        </a:cubicBezTo>
                        <a:cubicBezTo>
                          <a:pt x="493356" y="254577"/>
                          <a:pt x="494597" y="272200"/>
                          <a:pt x="492860" y="289077"/>
                        </a:cubicBezTo>
                        <a:cubicBezTo>
                          <a:pt x="491122" y="303969"/>
                          <a:pt x="487399" y="320102"/>
                          <a:pt x="475486" y="330278"/>
                        </a:cubicBezTo>
                        <a:cubicBezTo>
                          <a:pt x="468784" y="335986"/>
                          <a:pt x="460842" y="339709"/>
                          <a:pt x="452899" y="343432"/>
                        </a:cubicBezTo>
                        <a:cubicBezTo>
                          <a:pt x="443716" y="347652"/>
                          <a:pt x="434533" y="351623"/>
                          <a:pt x="425101" y="355594"/>
                        </a:cubicBezTo>
                        <a:cubicBezTo>
                          <a:pt x="406486" y="363785"/>
                          <a:pt x="387623" y="371479"/>
                          <a:pt x="368512" y="378925"/>
                        </a:cubicBezTo>
                        <a:cubicBezTo>
                          <a:pt x="331034" y="393817"/>
                          <a:pt x="292811" y="407468"/>
                          <a:pt x="254340" y="420126"/>
                        </a:cubicBezTo>
                        <a:cubicBezTo>
                          <a:pt x="243668" y="423601"/>
                          <a:pt x="232747" y="427075"/>
                          <a:pt x="222074" y="430302"/>
                        </a:cubicBezTo>
                        <a:cubicBezTo>
                          <a:pt x="211898" y="433280"/>
                          <a:pt x="201722" y="437003"/>
                          <a:pt x="191546" y="439237"/>
                        </a:cubicBezTo>
                        <a:cubicBezTo>
                          <a:pt x="187078" y="440230"/>
                          <a:pt x="175413" y="441967"/>
                          <a:pt x="173428" y="435762"/>
                        </a:cubicBezTo>
                        <a:cubicBezTo>
                          <a:pt x="171442" y="429557"/>
                          <a:pt x="178391" y="423352"/>
                          <a:pt x="183107" y="419381"/>
                        </a:cubicBezTo>
                        <a:cubicBezTo>
                          <a:pt x="186334" y="418388"/>
                          <a:pt x="189809" y="417644"/>
                          <a:pt x="193035" y="416651"/>
                        </a:cubicBezTo>
                        <a:cubicBezTo>
                          <a:pt x="214132" y="410694"/>
                          <a:pt x="235229" y="404241"/>
                          <a:pt x="256078" y="397540"/>
                        </a:cubicBezTo>
                        <a:cubicBezTo>
                          <a:pt x="279656" y="389846"/>
                          <a:pt x="303235" y="381655"/>
                          <a:pt x="326566" y="372968"/>
                        </a:cubicBezTo>
                        <a:cubicBezTo>
                          <a:pt x="339969" y="368004"/>
                          <a:pt x="332523" y="347155"/>
                          <a:pt x="319120" y="352119"/>
                        </a:cubicBezTo>
                        <a:cubicBezTo>
                          <a:pt x="283628" y="365274"/>
                          <a:pt x="247887" y="377187"/>
                          <a:pt x="211898" y="388108"/>
                        </a:cubicBezTo>
                        <a:cubicBezTo>
                          <a:pt x="200978" y="391335"/>
                          <a:pt x="190057" y="394561"/>
                          <a:pt x="178888" y="397540"/>
                        </a:cubicBezTo>
                        <a:cubicBezTo>
                          <a:pt x="176654" y="397291"/>
                          <a:pt x="174420" y="397788"/>
                          <a:pt x="172683" y="399277"/>
                        </a:cubicBezTo>
                        <a:cubicBezTo>
                          <a:pt x="167719" y="400518"/>
                          <a:pt x="163003" y="402007"/>
                          <a:pt x="158039" y="403248"/>
                        </a:cubicBezTo>
                        <a:cubicBezTo>
                          <a:pt x="147615" y="405978"/>
                          <a:pt x="127014" y="412432"/>
                          <a:pt x="120065" y="400022"/>
                        </a:cubicBezTo>
                        <a:cubicBezTo>
                          <a:pt x="117831" y="396050"/>
                          <a:pt x="119072" y="391831"/>
                          <a:pt x="121802" y="388108"/>
                        </a:cubicBezTo>
                        <a:cubicBezTo>
                          <a:pt x="125277" y="383144"/>
                          <a:pt x="130241" y="379421"/>
                          <a:pt x="135205" y="376195"/>
                        </a:cubicBezTo>
                        <a:cubicBezTo>
                          <a:pt x="150345" y="370734"/>
                          <a:pt x="165237" y="365274"/>
                          <a:pt x="180377" y="359814"/>
                        </a:cubicBezTo>
                        <a:cubicBezTo>
                          <a:pt x="226046" y="343184"/>
                          <a:pt x="271714" y="326555"/>
                          <a:pt x="317631" y="310174"/>
                        </a:cubicBezTo>
                        <a:cubicBezTo>
                          <a:pt x="331034" y="305210"/>
                          <a:pt x="323588" y="284361"/>
                          <a:pt x="310185" y="289325"/>
                        </a:cubicBezTo>
                        <a:cubicBezTo>
                          <a:pt x="272459" y="302976"/>
                          <a:pt x="234733" y="316627"/>
                          <a:pt x="197006" y="330278"/>
                        </a:cubicBezTo>
                        <a:cubicBezTo>
                          <a:pt x="178391" y="336979"/>
                          <a:pt x="159528" y="343929"/>
                          <a:pt x="140914" y="350630"/>
                        </a:cubicBezTo>
                        <a:cubicBezTo>
                          <a:pt x="136942" y="352119"/>
                          <a:pt x="132971" y="353609"/>
                          <a:pt x="128752" y="355098"/>
                        </a:cubicBezTo>
                        <a:cubicBezTo>
                          <a:pt x="127759" y="355346"/>
                          <a:pt x="126766" y="355842"/>
                          <a:pt x="125773" y="356339"/>
                        </a:cubicBezTo>
                        <a:cubicBezTo>
                          <a:pt x="112123" y="361303"/>
                          <a:pt x="98720" y="366515"/>
                          <a:pt x="85069" y="370982"/>
                        </a:cubicBezTo>
                        <a:cubicBezTo>
                          <a:pt x="72411" y="374954"/>
                          <a:pt x="55285" y="378428"/>
                          <a:pt x="44861" y="367756"/>
                        </a:cubicBezTo>
                        <a:cubicBezTo>
                          <a:pt x="35677" y="358573"/>
                          <a:pt x="42627" y="343681"/>
                          <a:pt x="50569" y="336235"/>
                        </a:cubicBezTo>
                        <a:cubicBezTo>
                          <a:pt x="63476" y="324569"/>
                          <a:pt x="82835" y="320598"/>
                          <a:pt x="98968" y="315138"/>
                        </a:cubicBezTo>
                        <a:cubicBezTo>
                          <a:pt x="117335" y="308685"/>
                          <a:pt x="135453" y="301983"/>
                          <a:pt x="153323" y="294537"/>
                        </a:cubicBezTo>
                        <a:cubicBezTo>
                          <a:pt x="194276" y="277412"/>
                          <a:pt x="234236" y="257556"/>
                          <a:pt x="272459" y="234970"/>
                        </a:cubicBezTo>
                        <a:cubicBezTo>
                          <a:pt x="277671" y="231991"/>
                          <a:pt x="278415" y="224297"/>
                          <a:pt x="275189" y="219581"/>
                        </a:cubicBezTo>
                        <a:cubicBezTo>
                          <a:pt x="271466" y="214369"/>
                          <a:pt x="265013" y="213873"/>
                          <a:pt x="259801" y="216851"/>
                        </a:cubicBezTo>
                        <a:cubicBezTo>
                          <a:pt x="223564" y="238196"/>
                          <a:pt x="185837" y="257059"/>
                          <a:pt x="146870" y="273192"/>
                        </a:cubicBezTo>
                        <a:cubicBezTo>
                          <a:pt x="127759" y="281135"/>
                          <a:pt x="108151" y="288581"/>
                          <a:pt x="88544" y="295282"/>
                        </a:cubicBezTo>
                        <a:cubicBezTo>
                          <a:pt x="69681" y="301735"/>
                          <a:pt x="49825" y="307195"/>
                          <a:pt x="34933" y="320846"/>
                        </a:cubicBezTo>
                        <a:cubicBezTo>
                          <a:pt x="28231" y="317868"/>
                          <a:pt x="24756" y="312904"/>
                          <a:pt x="23019" y="305458"/>
                        </a:cubicBezTo>
                        <a:cubicBezTo>
                          <a:pt x="21530" y="298757"/>
                          <a:pt x="22026" y="290318"/>
                          <a:pt x="25005" y="283368"/>
                        </a:cubicBezTo>
                        <a:cubicBezTo>
                          <a:pt x="33940" y="263761"/>
                          <a:pt x="57022" y="253585"/>
                          <a:pt x="75389" y="244649"/>
                        </a:cubicBezTo>
                        <a:cubicBezTo>
                          <a:pt x="100209" y="232736"/>
                          <a:pt x="125277" y="220822"/>
                          <a:pt x="150097" y="208909"/>
                        </a:cubicBezTo>
                        <a:cubicBezTo>
                          <a:pt x="162755" y="202704"/>
                          <a:pt x="175661" y="196747"/>
                          <a:pt x="188319" y="190542"/>
                        </a:cubicBezTo>
                        <a:cubicBezTo>
                          <a:pt x="198744" y="185330"/>
                          <a:pt x="209416" y="180118"/>
                          <a:pt x="218848" y="172920"/>
                        </a:cubicBezTo>
                        <a:cubicBezTo>
                          <a:pt x="238952" y="157531"/>
                          <a:pt x="254340" y="132712"/>
                          <a:pt x="240193" y="108140"/>
                        </a:cubicBezTo>
                        <a:cubicBezTo>
                          <a:pt x="228528" y="88284"/>
                          <a:pt x="204700" y="73889"/>
                          <a:pt x="202219" y="49069"/>
                        </a:cubicBezTo>
                        <a:cubicBezTo>
                          <a:pt x="201474" y="41126"/>
                          <a:pt x="202715" y="32439"/>
                          <a:pt x="208920" y="26731"/>
                        </a:cubicBezTo>
                        <a:cubicBezTo>
                          <a:pt x="216366" y="20029"/>
                          <a:pt x="227287" y="21022"/>
                          <a:pt x="236222" y="23256"/>
                        </a:cubicBezTo>
                        <a:cubicBezTo>
                          <a:pt x="257071" y="28468"/>
                          <a:pt x="275686" y="43112"/>
                          <a:pt x="293060" y="55026"/>
                        </a:cubicBezTo>
                        <a:cubicBezTo>
                          <a:pt x="332771" y="82079"/>
                          <a:pt x="373972" y="112359"/>
                          <a:pt x="423364" y="117572"/>
                        </a:cubicBezTo>
                        <a:cubicBezTo>
                          <a:pt x="429320" y="118316"/>
                          <a:pt x="435029" y="115090"/>
                          <a:pt x="436270" y="108885"/>
                        </a:cubicBezTo>
                        <a:cubicBezTo>
                          <a:pt x="437263" y="103424"/>
                          <a:pt x="433540" y="96475"/>
                          <a:pt x="427583" y="95978"/>
                        </a:cubicBezTo>
                        <a:cubicBezTo>
                          <a:pt x="382659" y="91014"/>
                          <a:pt x="345181" y="63961"/>
                          <a:pt x="308696" y="39141"/>
                        </a:cubicBezTo>
                        <a:cubicBezTo>
                          <a:pt x="288840" y="25490"/>
                          <a:pt x="268736" y="10598"/>
                          <a:pt x="245405" y="3152"/>
                        </a:cubicBezTo>
                        <a:cubicBezTo>
                          <a:pt x="221578" y="-4294"/>
                          <a:pt x="192787" y="670"/>
                          <a:pt x="183107" y="26483"/>
                        </a:cubicBezTo>
                        <a:cubicBezTo>
                          <a:pt x="173924" y="51303"/>
                          <a:pt x="185589" y="75874"/>
                          <a:pt x="201226" y="95234"/>
                        </a:cubicBezTo>
                        <a:cubicBezTo>
                          <a:pt x="205445" y="100198"/>
                          <a:pt x="209664" y="104913"/>
                          <a:pt x="213884" y="109877"/>
                        </a:cubicBezTo>
                        <a:cubicBezTo>
                          <a:pt x="217855" y="114593"/>
                          <a:pt x="222819" y="119805"/>
                          <a:pt x="223812" y="126010"/>
                        </a:cubicBezTo>
                        <a:cubicBezTo>
                          <a:pt x="225301" y="135690"/>
                          <a:pt x="216862" y="145370"/>
                          <a:pt x="210161" y="151327"/>
                        </a:cubicBezTo>
                        <a:cubicBezTo>
                          <a:pt x="201226" y="159517"/>
                          <a:pt x="190057" y="165226"/>
                          <a:pt x="179136" y="170438"/>
                        </a:cubicBezTo>
                        <a:cubicBezTo>
                          <a:pt x="166230" y="176643"/>
                          <a:pt x="153323" y="182848"/>
                          <a:pt x="140665" y="189053"/>
                        </a:cubicBezTo>
                        <a:cubicBezTo>
                          <a:pt x="114108" y="201711"/>
                          <a:pt x="87551" y="214369"/>
                          <a:pt x="61242" y="227027"/>
                        </a:cubicBezTo>
                        <a:cubicBezTo>
                          <a:pt x="36918" y="238941"/>
                          <a:pt x="10361" y="253833"/>
                          <a:pt x="2170" y="281631"/>
                        </a:cubicBezTo>
                        <a:cubicBezTo>
                          <a:pt x="-3786" y="301983"/>
                          <a:pt x="2418" y="328541"/>
                          <a:pt x="22026" y="338965"/>
                        </a:cubicBezTo>
                        <a:cubicBezTo>
                          <a:pt x="18055" y="348645"/>
                          <a:pt x="16814" y="359317"/>
                          <a:pt x="20289" y="369245"/>
                        </a:cubicBezTo>
                        <a:cubicBezTo>
                          <a:pt x="25997" y="385626"/>
                          <a:pt x="42875" y="395306"/>
                          <a:pt x="59753" y="396547"/>
                        </a:cubicBezTo>
                        <a:cubicBezTo>
                          <a:pt x="72659" y="397540"/>
                          <a:pt x="85317" y="394313"/>
                          <a:pt x="97479" y="390094"/>
                        </a:cubicBezTo>
                        <a:cubicBezTo>
                          <a:pt x="97231" y="390838"/>
                          <a:pt x="96982" y="391583"/>
                          <a:pt x="96982" y="392576"/>
                        </a:cubicBezTo>
                        <a:cubicBezTo>
                          <a:pt x="94997" y="412432"/>
                          <a:pt x="111626" y="427324"/>
                          <a:pt x="130489" y="429309"/>
                        </a:cubicBezTo>
                        <a:cubicBezTo>
                          <a:pt x="137687" y="430054"/>
                          <a:pt x="144885" y="429309"/>
                          <a:pt x="151834" y="427820"/>
                        </a:cubicBezTo>
                        <a:cubicBezTo>
                          <a:pt x="150097" y="436011"/>
                          <a:pt x="151090" y="444698"/>
                          <a:pt x="156550" y="451151"/>
                        </a:cubicBezTo>
                        <a:cubicBezTo>
                          <a:pt x="171690" y="469766"/>
                          <a:pt x="197751" y="461079"/>
                          <a:pt x="216862" y="455370"/>
                        </a:cubicBezTo>
                        <a:cubicBezTo>
                          <a:pt x="235725" y="449662"/>
                          <a:pt x="254340" y="443705"/>
                          <a:pt x="273204" y="437500"/>
                        </a:cubicBezTo>
                        <a:cubicBezTo>
                          <a:pt x="288096" y="483913"/>
                          <a:pt x="309937" y="527844"/>
                          <a:pt x="337983" y="567556"/>
                        </a:cubicBezTo>
                        <a:cubicBezTo>
                          <a:pt x="349897" y="584433"/>
                          <a:pt x="377943" y="568301"/>
                          <a:pt x="365782" y="551175"/>
                        </a:cubicBezTo>
                        <a:cubicBezTo>
                          <a:pt x="338728" y="512952"/>
                          <a:pt x="317879" y="471503"/>
                          <a:pt x="303484" y="427075"/>
                        </a:cubicBezTo>
                        <a:cubicBezTo>
                          <a:pt x="317383" y="422111"/>
                          <a:pt x="331282" y="417147"/>
                          <a:pt x="345181" y="411935"/>
                        </a:cubicBezTo>
                        <a:cubicBezTo>
                          <a:pt x="366774" y="403745"/>
                          <a:pt x="388120" y="395306"/>
                          <a:pt x="409217" y="386619"/>
                        </a:cubicBezTo>
                        <a:cubicBezTo>
                          <a:pt x="412691" y="385130"/>
                          <a:pt x="459104" y="365522"/>
                          <a:pt x="470769" y="359565"/>
                        </a:cubicBezTo>
                        <a:cubicBezTo>
                          <a:pt x="480201" y="354850"/>
                          <a:pt x="489137" y="348893"/>
                          <a:pt x="496334" y="340950"/>
                        </a:cubicBezTo>
                        <a:cubicBezTo>
                          <a:pt x="502787" y="333505"/>
                          <a:pt x="507007" y="324569"/>
                          <a:pt x="509985" y="315386"/>
                        </a:cubicBezTo>
                        <a:cubicBezTo>
                          <a:pt x="515942" y="296275"/>
                          <a:pt x="516686" y="275674"/>
                          <a:pt x="514949" y="256315"/>
                        </a:cubicBezTo>
                        <a:close/>
                      </a:path>
                    </a:pathLst>
                  </a:custGeom>
                  <a:solidFill>
                    <a:srgbClr val="201D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479" cap="flat">
                        <a:solidFill>
                          <a:srgbClr val="000000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" name="Freeform: Shape 57">
                  <a:extLst>
                    <a:ext uri="{FF2B5EF4-FFF2-40B4-BE49-F238E27FC236}">
                      <a16:creationId xmlns:a16="http://schemas.microsoft.com/office/drawing/2014/main" id="{E44A2AEF-CB07-478B-91BA-5AC65A769A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29178" y="4902574"/>
                  <a:ext cx="880966" cy="532863"/>
                </a:xfrm>
                <a:custGeom>
                  <a:avLst/>
                  <a:gdLst>
                    <a:gd name="T0" fmla="*/ 856037 w 880966"/>
                    <a:gd name="T1" fmla="*/ 75930 h 532863"/>
                    <a:gd name="T2" fmla="*/ 832955 w 880966"/>
                    <a:gd name="T3" fmla="*/ 297323 h 532863"/>
                    <a:gd name="T4" fmla="*/ 78679 w 880966"/>
                    <a:gd name="T5" fmla="*/ 532864 h 532863"/>
                    <a:gd name="T6" fmla="*/ 0 w 880966"/>
                    <a:gd name="T7" fmla="*/ 191590 h 532863"/>
                    <a:gd name="T8" fmla="*/ 665917 w 880966"/>
                    <a:gd name="T9" fmla="*/ 3704 h 532863"/>
                    <a:gd name="T10" fmla="*/ 856037 w 880966"/>
                    <a:gd name="T11" fmla="*/ 75930 h 5328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80966" h="532863">
                      <a:moveTo>
                        <a:pt x="856037" y="75930"/>
                      </a:moveTo>
                      <a:cubicBezTo>
                        <a:pt x="856037" y="75930"/>
                        <a:pt x="925285" y="201022"/>
                        <a:pt x="832955" y="297323"/>
                      </a:cubicBezTo>
                      <a:cubicBezTo>
                        <a:pt x="740625" y="393624"/>
                        <a:pt x="78679" y="532864"/>
                        <a:pt x="78679" y="532864"/>
                      </a:cubicBezTo>
                      <a:lnTo>
                        <a:pt x="0" y="191590"/>
                      </a:lnTo>
                      <a:cubicBezTo>
                        <a:pt x="660457" y="2959"/>
                        <a:pt x="568375" y="25297"/>
                        <a:pt x="665917" y="3704"/>
                      </a:cubicBezTo>
                      <a:cubicBezTo>
                        <a:pt x="729952" y="-10692"/>
                        <a:pt x="827246" y="17603"/>
                        <a:pt x="856037" y="75930"/>
                      </a:cubicBezTo>
                      <a:close/>
                    </a:path>
                  </a:pathLst>
                </a:custGeom>
                <a:solidFill>
                  <a:srgbClr val="A88F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479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sp>
            <p:nvSpPr>
              <p:cNvPr id="49" name="Freeform: Shape 51">
                <a:extLst>
                  <a:ext uri="{FF2B5EF4-FFF2-40B4-BE49-F238E27FC236}">
                    <a16:creationId xmlns:a16="http://schemas.microsoft.com/office/drawing/2014/main" id="{C51D86E9-5D51-4137-8A49-685C4A5B1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78171" y="3398259"/>
                <a:ext cx="851479" cy="1716065"/>
              </a:xfrm>
              <a:custGeom>
                <a:avLst/>
                <a:gdLst>
                  <a:gd name="T0" fmla="*/ 851224 w 851479"/>
                  <a:gd name="T1" fmla="*/ 1695906 h 1716065"/>
                  <a:gd name="T2" fmla="*/ 643978 w 851479"/>
                  <a:gd name="T3" fmla="*/ 1146146 h 1716065"/>
                  <a:gd name="T4" fmla="*/ 570263 w 851479"/>
                  <a:gd name="T5" fmla="*/ 1015593 h 1716065"/>
                  <a:gd name="T6" fmla="*/ 500768 w 851479"/>
                  <a:gd name="T7" fmla="*/ 900181 h 1716065"/>
                  <a:gd name="T8" fmla="*/ 414891 w 851479"/>
                  <a:gd name="T9" fmla="*/ 800156 h 1716065"/>
                  <a:gd name="T10" fmla="*/ 306179 w 851479"/>
                  <a:gd name="T11" fmla="*/ 738355 h 1716065"/>
                  <a:gd name="T12" fmla="*/ 52769 w 851479"/>
                  <a:gd name="T13" fmla="*/ 636097 h 1716065"/>
                  <a:gd name="T14" fmla="*/ 39614 w 851479"/>
                  <a:gd name="T15" fmla="*/ 631877 h 1716065"/>
                  <a:gd name="T16" fmla="*/ 38125 w 851479"/>
                  <a:gd name="T17" fmla="*/ 613511 h 1716065"/>
                  <a:gd name="T18" fmla="*/ 45074 w 851479"/>
                  <a:gd name="T19" fmla="*/ 522174 h 1716065"/>
                  <a:gd name="T20" fmla="*/ 115066 w 851479"/>
                  <a:gd name="T21" fmla="*/ 466329 h 1716065"/>
                  <a:gd name="T22" fmla="*/ 198461 w 851479"/>
                  <a:gd name="T23" fmla="*/ 431581 h 1716065"/>
                  <a:gd name="T24" fmla="*/ 463289 w 851479"/>
                  <a:gd name="T25" fmla="*/ 199515 h 1716065"/>
                  <a:gd name="T26" fmla="*/ 549910 w 851479"/>
                  <a:gd name="T27" fmla="*/ 19819 h 1716065"/>
                  <a:gd name="T28" fmla="*/ 518886 w 851479"/>
                  <a:gd name="T29" fmla="*/ 11132 h 1716065"/>
                  <a:gd name="T30" fmla="*/ 325787 w 851479"/>
                  <a:gd name="T31" fmla="*/ 307233 h 1716065"/>
                  <a:gd name="T32" fmla="*/ 179102 w 851479"/>
                  <a:gd name="T33" fmla="*/ 405272 h 1716065"/>
                  <a:gd name="T34" fmla="*/ 95707 w 851479"/>
                  <a:gd name="T35" fmla="*/ 439523 h 1716065"/>
                  <a:gd name="T36" fmla="*/ 11071 w 851479"/>
                  <a:gd name="T37" fmla="*/ 500580 h 1716065"/>
                  <a:gd name="T38" fmla="*/ 3873 w 851479"/>
                  <a:gd name="T39" fmla="*/ 714776 h 1716065"/>
                  <a:gd name="T40" fmla="*/ 34898 w 851479"/>
                  <a:gd name="T41" fmla="*/ 723463 h 1716065"/>
                  <a:gd name="T42" fmla="*/ 41848 w 851479"/>
                  <a:gd name="T43" fmla="*/ 668859 h 1716065"/>
                  <a:gd name="T44" fmla="*/ 251824 w 851479"/>
                  <a:gd name="T45" fmla="*/ 754488 h 1716065"/>
                  <a:gd name="T46" fmla="*/ 364506 w 851479"/>
                  <a:gd name="T47" fmla="*/ 802142 h 1716065"/>
                  <a:gd name="T48" fmla="*/ 455099 w 851479"/>
                  <a:gd name="T49" fmla="*/ 890501 h 1716065"/>
                  <a:gd name="T50" fmla="*/ 525587 w 851479"/>
                  <a:gd name="T51" fmla="*/ 1001694 h 1716065"/>
                  <a:gd name="T52" fmla="*/ 597068 w 851479"/>
                  <a:gd name="T53" fmla="*/ 1127034 h 1716065"/>
                  <a:gd name="T54" fmla="*/ 729110 w 851479"/>
                  <a:gd name="T55" fmla="*/ 1390373 h 1716065"/>
                  <a:gd name="T56" fmla="*/ 820447 w 851479"/>
                  <a:gd name="T57" fmla="*/ 1704345 h 1716065"/>
                  <a:gd name="T58" fmla="*/ 840303 w 851479"/>
                  <a:gd name="T59" fmla="*/ 1715514 h 1716065"/>
                  <a:gd name="T60" fmla="*/ 851224 w 851479"/>
                  <a:gd name="T61" fmla="*/ 1695906 h 171606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851479" h="1716065">
                    <a:moveTo>
                      <a:pt x="851224" y="1695906"/>
                    </a:moveTo>
                    <a:cubicBezTo>
                      <a:pt x="822681" y="1500077"/>
                      <a:pt x="738294" y="1318396"/>
                      <a:pt x="643978" y="1146146"/>
                    </a:cubicBezTo>
                    <a:cubicBezTo>
                      <a:pt x="619903" y="1102463"/>
                      <a:pt x="595331" y="1059028"/>
                      <a:pt x="570263" y="1015593"/>
                    </a:cubicBezTo>
                    <a:cubicBezTo>
                      <a:pt x="547925" y="976626"/>
                      <a:pt x="525835" y="937410"/>
                      <a:pt x="500768" y="900181"/>
                    </a:cubicBezTo>
                    <a:cubicBezTo>
                      <a:pt x="476195" y="863695"/>
                      <a:pt x="448397" y="828699"/>
                      <a:pt x="414891" y="800156"/>
                    </a:cubicBezTo>
                    <a:cubicBezTo>
                      <a:pt x="382625" y="772606"/>
                      <a:pt x="345891" y="752999"/>
                      <a:pt x="306179" y="738355"/>
                    </a:cubicBezTo>
                    <a:cubicBezTo>
                      <a:pt x="221544" y="707330"/>
                      <a:pt x="121768" y="699388"/>
                      <a:pt x="52769" y="636097"/>
                    </a:cubicBezTo>
                    <a:cubicBezTo>
                      <a:pt x="48549" y="632374"/>
                      <a:pt x="43833" y="631133"/>
                      <a:pt x="39614" y="631877"/>
                    </a:cubicBezTo>
                    <a:cubicBezTo>
                      <a:pt x="39118" y="625672"/>
                      <a:pt x="38621" y="619716"/>
                      <a:pt x="38125" y="613511"/>
                    </a:cubicBezTo>
                    <a:cubicBezTo>
                      <a:pt x="35395" y="583230"/>
                      <a:pt x="33161" y="550716"/>
                      <a:pt x="45074" y="522174"/>
                    </a:cubicBezTo>
                    <a:cubicBezTo>
                      <a:pt x="57484" y="491893"/>
                      <a:pt x="86027" y="477250"/>
                      <a:pt x="115066" y="466329"/>
                    </a:cubicBezTo>
                    <a:cubicBezTo>
                      <a:pt x="143361" y="455656"/>
                      <a:pt x="171407" y="444984"/>
                      <a:pt x="198461" y="431581"/>
                    </a:cubicBezTo>
                    <a:cubicBezTo>
                      <a:pt x="304938" y="378963"/>
                      <a:pt x="396524" y="297554"/>
                      <a:pt x="463289" y="199515"/>
                    </a:cubicBezTo>
                    <a:cubicBezTo>
                      <a:pt x="500768" y="144415"/>
                      <a:pt x="530055" y="83606"/>
                      <a:pt x="549910" y="19819"/>
                    </a:cubicBezTo>
                    <a:cubicBezTo>
                      <a:pt x="556115" y="-37"/>
                      <a:pt x="524843" y="-8475"/>
                      <a:pt x="518886" y="11132"/>
                    </a:cubicBezTo>
                    <a:cubicBezTo>
                      <a:pt x="483394" y="125304"/>
                      <a:pt x="415387" y="228058"/>
                      <a:pt x="325787" y="307233"/>
                    </a:cubicBezTo>
                    <a:cubicBezTo>
                      <a:pt x="281608" y="346449"/>
                      <a:pt x="231968" y="379459"/>
                      <a:pt x="179102" y="405272"/>
                    </a:cubicBezTo>
                    <a:cubicBezTo>
                      <a:pt x="152048" y="418426"/>
                      <a:pt x="123505" y="428106"/>
                      <a:pt x="95707" y="439523"/>
                    </a:cubicBezTo>
                    <a:cubicBezTo>
                      <a:pt x="66916" y="451189"/>
                      <a:pt x="21247" y="470052"/>
                      <a:pt x="11071" y="500580"/>
                    </a:cubicBezTo>
                    <a:cubicBezTo>
                      <a:pt x="-8537" y="559403"/>
                      <a:pt x="3873" y="714776"/>
                      <a:pt x="3873" y="714776"/>
                    </a:cubicBezTo>
                    <a:cubicBezTo>
                      <a:pt x="3873" y="746545"/>
                      <a:pt x="29190" y="743319"/>
                      <a:pt x="34898" y="723463"/>
                    </a:cubicBezTo>
                    <a:cubicBezTo>
                      <a:pt x="40110" y="705344"/>
                      <a:pt x="41848" y="687226"/>
                      <a:pt x="41848" y="668859"/>
                    </a:cubicBezTo>
                    <a:cubicBezTo>
                      <a:pt x="101912" y="717258"/>
                      <a:pt x="179102" y="733391"/>
                      <a:pt x="251824" y="754488"/>
                    </a:cubicBezTo>
                    <a:cubicBezTo>
                      <a:pt x="291040" y="765905"/>
                      <a:pt x="330007" y="779556"/>
                      <a:pt x="364506" y="802142"/>
                    </a:cubicBezTo>
                    <a:cubicBezTo>
                      <a:pt x="399999" y="825224"/>
                      <a:pt x="429782" y="856746"/>
                      <a:pt x="455099" y="890501"/>
                    </a:cubicBezTo>
                    <a:cubicBezTo>
                      <a:pt x="481408" y="925745"/>
                      <a:pt x="503746" y="963471"/>
                      <a:pt x="525587" y="1001694"/>
                    </a:cubicBezTo>
                    <a:cubicBezTo>
                      <a:pt x="549663" y="1043391"/>
                      <a:pt x="573738" y="1085089"/>
                      <a:pt x="597068" y="1127034"/>
                    </a:cubicBezTo>
                    <a:cubicBezTo>
                      <a:pt x="644971" y="1212663"/>
                      <a:pt x="690887" y="1300029"/>
                      <a:pt x="729110" y="1390373"/>
                    </a:cubicBezTo>
                    <a:cubicBezTo>
                      <a:pt x="771800" y="1490894"/>
                      <a:pt x="804563" y="1595882"/>
                      <a:pt x="820447" y="1704345"/>
                    </a:cubicBezTo>
                    <a:cubicBezTo>
                      <a:pt x="821688" y="1713032"/>
                      <a:pt x="832609" y="1717747"/>
                      <a:pt x="840303" y="1715514"/>
                    </a:cubicBezTo>
                    <a:cubicBezTo>
                      <a:pt x="849238" y="1713280"/>
                      <a:pt x="852465" y="1704593"/>
                      <a:pt x="851224" y="1695906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0" name="Freeform: Shape 52">
                <a:extLst>
                  <a:ext uri="{FF2B5EF4-FFF2-40B4-BE49-F238E27FC236}">
                    <a16:creationId xmlns:a16="http://schemas.microsoft.com/office/drawing/2014/main" id="{FBF0BD19-640F-4031-807D-6DB33E490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5205" y="5144631"/>
                <a:ext cx="956658" cy="489336"/>
              </a:xfrm>
              <a:custGeom>
                <a:avLst/>
                <a:gdLst>
                  <a:gd name="T0" fmla="*/ 926216 w 956658"/>
                  <a:gd name="T1" fmla="*/ 7613 h 489336"/>
                  <a:gd name="T2" fmla="*/ 820980 w 956658"/>
                  <a:gd name="T3" fmla="*/ 90759 h 489336"/>
                  <a:gd name="T4" fmla="*/ 674791 w 956658"/>
                  <a:gd name="T5" fmla="*/ 141640 h 489336"/>
                  <a:gd name="T6" fmla="*/ 332028 w 956658"/>
                  <a:gd name="T7" fmla="*/ 231984 h 489336"/>
                  <a:gd name="T8" fmla="*/ 135703 w 956658"/>
                  <a:gd name="T9" fmla="*/ 269711 h 489336"/>
                  <a:gd name="T10" fmla="*/ 144390 w 956658"/>
                  <a:gd name="T11" fmla="*/ 300735 h 489336"/>
                  <a:gd name="T12" fmla="*/ 366528 w 956658"/>
                  <a:gd name="T13" fmla="*/ 257301 h 489336"/>
                  <a:gd name="T14" fmla="*/ 7880 w 956658"/>
                  <a:gd name="T15" fmla="*/ 459334 h 489336"/>
                  <a:gd name="T16" fmla="*/ 24262 w 956658"/>
                  <a:gd name="T17" fmla="*/ 487133 h 489336"/>
                  <a:gd name="T18" fmla="*/ 450171 w 956658"/>
                  <a:gd name="T19" fmla="*/ 247124 h 489336"/>
                  <a:gd name="T20" fmla="*/ 458113 w 956658"/>
                  <a:gd name="T21" fmla="*/ 235707 h 489336"/>
                  <a:gd name="T22" fmla="*/ 502789 w 956658"/>
                  <a:gd name="T23" fmla="*/ 224290 h 489336"/>
                  <a:gd name="T24" fmla="*/ 676776 w 956658"/>
                  <a:gd name="T25" fmla="*/ 174898 h 489336"/>
                  <a:gd name="T26" fmla="*/ 830659 w 956658"/>
                  <a:gd name="T27" fmla="*/ 121784 h 489336"/>
                  <a:gd name="T28" fmla="*/ 954263 w 956658"/>
                  <a:gd name="T29" fmla="*/ 23994 h 489336"/>
                  <a:gd name="T30" fmla="*/ 926216 w 956658"/>
                  <a:gd name="T31" fmla="*/ 7613 h 4893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56658" h="489336">
                    <a:moveTo>
                      <a:pt x="926216" y="7613"/>
                    </a:moveTo>
                    <a:cubicBezTo>
                      <a:pt x="901645" y="46828"/>
                      <a:pt x="862429" y="72144"/>
                      <a:pt x="820980" y="90759"/>
                    </a:cubicBezTo>
                    <a:cubicBezTo>
                      <a:pt x="774070" y="112104"/>
                      <a:pt x="723934" y="126500"/>
                      <a:pt x="674791" y="141640"/>
                    </a:cubicBezTo>
                    <a:cubicBezTo>
                      <a:pt x="561860" y="176636"/>
                      <a:pt x="447689" y="206916"/>
                      <a:pt x="332028" y="231984"/>
                    </a:cubicBezTo>
                    <a:cubicBezTo>
                      <a:pt x="267000" y="246132"/>
                      <a:pt x="201476" y="258542"/>
                      <a:pt x="135703" y="269711"/>
                    </a:cubicBezTo>
                    <a:cubicBezTo>
                      <a:pt x="115351" y="273185"/>
                      <a:pt x="124038" y="304210"/>
                      <a:pt x="144390" y="300735"/>
                    </a:cubicBezTo>
                    <a:cubicBezTo>
                      <a:pt x="218849" y="288325"/>
                      <a:pt x="292813" y="273930"/>
                      <a:pt x="366528" y="257301"/>
                    </a:cubicBezTo>
                    <a:lnTo>
                      <a:pt x="7880" y="459334"/>
                    </a:lnTo>
                    <a:cubicBezTo>
                      <a:pt x="-10238" y="469511"/>
                      <a:pt x="6143" y="497309"/>
                      <a:pt x="24262" y="487133"/>
                    </a:cubicBezTo>
                    <a:cubicBezTo>
                      <a:pt x="166231" y="407213"/>
                      <a:pt x="308201" y="327293"/>
                      <a:pt x="450171" y="247124"/>
                    </a:cubicBezTo>
                    <a:cubicBezTo>
                      <a:pt x="455135" y="244146"/>
                      <a:pt x="457617" y="239927"/>
                      <a:pt x="458113" y="235707"/>
                    </a:cubicBezTo>
                    <a:cubicBezTo>
                      <a:pt x="473005" y="231984"/>
                      <a:pt x="487897" y="228261"/>
                      <a:pt x="502789" y="224290"/>
                    </a:cubicBezTo>
                    <a:cubicBezTo>
                      <a:pt x="561115" y="209150"/>
                      <a:pt x="619194" y="192521"/>
                      <a:pt x="676776" y="174898"/>
                    </a:cubicBezTo>
                    <a:cubicBezTo>
                      <a:pt x="728402" y="159014"/>
                      <a:pt x="780771" y="143377"/>
                      <a:pt x="830659" y="121784"/>
                    </a:cubicBezTo>
                    <a:cubicBezTo>
                      <a:pt x="879803" y="100439"/>
                      <a:pt x="925471" y="70159"/>
                      <a:pt x="954263" y="23994"/>
                    </a:cubicBezTo>
                    <a:cubicBezTo>
                      <a:pt x="964935" y="6123"/>
                      <a:pt x="937136" y="-10010"/>
                      <a:pt x="926216" y="7613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1" name="Freeform: Shape 53">
                <a:extLst>
                  <a:ext uri="{FF2B5EF4-FFF2-40B4-BE49-F238E27FC236}">
                    <a16:creationId xmlns:a16="http://schemas.microsoft.com/office/drawing/2014/main" id="{F91A9D9D-7265-4017-A21D-34653F4D9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44826" y="4421282"/>
                <a:ext cx="1015905" cy="829572"/>
              </a:xfrm>
              <a:custGeom>
                <a:avLst/>
                <a:gdLst>
                  <a:gd name="T0" fmla="*/ 995889 w 1015905"/>
                  <a:gd name="T1" fmla="*/ 528431 h 829572"/>
                  <a:gd name="T2" fmla="*/ 980750 w 1015905"/>
                  <a:gd name="T3" fmla="*/ 532154 h 829572"/>
                  <a:gd name="T4" fmla="*/ 911006 w 1015905"/>
                  <a:gd name="T5" fmla="*/ 421954 h 829572"/>
                  <a:gd name="T6" fmla="*/ 884945 w 1015905"/>
                  <a:gd name="T7" fmla="*/ 428655 h 829572"/>
                  <a:gd name="T8" fmla="*/ 648411 w 1015905"/>
                  <a:gd name="T9" fmla="*/ 7958 h 829572"/>
                  <a:gd name="T10" fmla="*/ 618380 w 1015905"/>
                  <a:gd name="T11" fmla="*/ 14659 h 829572"/>
                  <a:gd name="T12" fmla="*/ 165168 w 1015905"/>
                  <a:gd name="T13" fmla="*/ 251938 h 829572"/>
                  <a:gd name="T14" fmla="*/ 44296 w 1015905"/>
                  <a:gd name="T15" fmla="*/ 315229 h 829572"/>
                  <a:gd name="T16" fmla="*/ 36353 w 1015905"/>
                  <a:gd name="T17" fmla="*/ 319448 h 829572"/>
                  <a:gd name="T18" fmla="*/ 35609 w 1015905"/>
                  <a:gd name="T19" fmla="*/ 319696 h 829572"/>
                  <a:gd name="T20" fmla="*/ 28659 w 1015905"/>
                  <a:gd name="T21" fmla="*/ 338311 h 829572"/>
                  <a:gd name="T22" fmla="*/ 3343 w 1015905"/>
                  <a:gd name="T23" fmla="*/ 423939 h 829572"/>
                  <a:gd name="T24" fmla="*/ 2598 w 1015905"/>
                  <a:gd name="T25" fmla="*/ 430393 h 829572"/>
                  <a:gd name="T26" fmla="*/ 2102 w 1015905"/>
                  <a:gd name="T27" fmla="*/ 446525 h 829572"/>
                  <a:gd name="T28" fmla="*/ 210837 w 1015905"/>
                  <a:gd name="T29" fmla="*/ 821802 h 829572"/>
                  <a:gd name="T30" fmla="*/ 238635 w 1015905"/>
                  <a:gd name="T31" fmla="*/ 805421 h 829572"/>
                  <a:gd name="T32" fmla="*/ 41069 w 1015905"/>
                  <a:gd name="T33" fmla="*/ 451241 h 829572"/>
                  <a:gd name="T34" fmla="*/ 477402 w 1015905"/>
                  <a:gd name="T35" fmla="*/ 200312 h 829572"/>
                  <a:gd name="T36" fmla="*/ 597779 w 1015905"/>
                  <a:gd name="T37" fmla="*/ 131065 h 829572"/>
                  <a:gd name="T38" fmla="*/ 852927 w 1015905"/>
                  <a:gd name="T39" fmla="*/ 563924 h 829572"/>
                  <a:gd name="T40" fmla="*/ 489564 w 1015905"/>
                  <a:gd name="T41" fmla="*/ 655261 h 829572"/>
                  <a:gd name="T42" fmla="*/ 464248 w 1015905"/>
                  <a:gd name="T43" fmla="*/ 671890 h 829572"/>
                  <a:gd name="T44" fmla="*/ 487330 w 1015905"/>
                  <a:gd name="T45" fmla="*/ 741138 h 829572"/>
                  <a:gd name="T46" fmla="*/ 518355 w 1015905"/>
                  <a:gd name="T47" fmla="*/ 732451 h 829572"/>
                  <a:gd name="T48" fmla="*/ 502470 w 1015905"/>
                  <a:gd name="T49" fmla="*/ 685293 h 829572"/>
                  <a:gd name="T50" fmla="*/ 1003832 w 1015905"/>
                  <a:gd name="T51" fmla="*/ 559208 h 829572"/>
                  <a:gd name="T52" fmla="*/ 995889 w 1015905"/>
                  <a:gd name="T53" fmla="*/ 528431 h 829572"/>
                  <a:gd name="T54" fmla="*/ 885689 w 1015905"/>
                  <a:gd name="T55" fmla="*/ 556230 h 829572"/>
                  <a:gd name="T56" fmla="*/ 618627 w 1015905"/>
                  <a:gd name="T57" fmla="*/ 103515 h 829572"/>
                  <a:gd name="T58" fmla="*/ 596786 w 1015905"/>
                  <a:gd name="T59" fmla="*/ 98303 h 829572"/>
                  <a:gd name="T60" fmla="*/ 587602 w 1015905"/>
                  <a:gd name="T61" fmla="*/ 100537 h 829572"/>
                  <a:gd name="T62" fmla="*/ 141093 w 1015905"/>
                  <a:gd name="T63" fmla="*/ 357422 h 829572"/>
                  <a:gd name="T64" fmla="*/ 40076 w 1015905"/>
                  <a:gd name="T65" fmla="*/ 415501 h 829572"/>
                  <a:gd name="T66" fmla="*/ 61421 w 1015905"/>
                  <a:gd name="T67" fmla="*/ 343027 h 829572"/>
                  <a:gd name="T68" fmla="*/ 510909 w 1015905"/>
                  <a:gd name="T69" fmla="*/ 107486 h 829572"/>
                  <a:gd name="T70" fmla="*/ 631782 w 1015905"/>
                  <a:gd name="T71" fmla="*/ 44195 h 829572"/>
                  <a:gd name="T72" fmla="*/ 915473 w 1015905"/>
                  <a:gd name="T73" fmla="*/ 548784 h 829572"/>
                  <a:gd name="T74" fmla="*/ 885689 w 1015905"/>
                  <a:gd name="T75" fmla="*/ 556230 h 829572"/>
                  <a:gd name="T76" fmla="*/ 946002 w 1015905"/>
                  <a:gd name="T77" fmla="*/ 541089 h 829572"/>
                  <a:gd name="T78" fmla="*/ 943768 w 1015905"/>
                  <a:gd name="T79" fmla="*/ 533395 h 829572"/>
                  <a:gd name="T80" fmla="*/ 909268 w 1015905"/>
                  <a:gd name="T81" fmla="*/ 472090 h 829572"/>
                  <a:gd name="T82" fmla="*/ 948980 w 1015905"/>
                  <a:gd name="T83" fmla="*/ 540345 h 829572"/>
                  <a:gd name="T84" fmla="*/ 946002 w 1015905"/>
                  <a:gd name="T85" fmla="*/ 541089 h 82957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15905" h="829572">
                    <a:moveTo>
                      <a:pt x="995889" y="528431"/>
                    </a:moveTo>
                    <a:lnTo>
                      <a:pt x="980750" y="532154"/>
                    </a:lnTo>
                    <a:cubicBezTo>
                      <a:pt x="963127" y="491946"/>
                      <a:pt x="939548" y="455212"/>
                      <a:pt x="911006" y="421954"/>
                    </a:cubicBezTo>
                    <a:cubicBezTo>
                      <a:pt x="901822" y="411281"/>
                      <a:pt x="888668" y="418231"/>
                      <a:pt x="884945" y="428655"/>
                    </a:cubicBezTo>
                    <a:cubicBezTo>
                      <a:pt x="806017" y="288423"/>
                      <a:pt x="727339" y="148191"/>
                      <a:pt x="648411" y="7958"/>
                    </a:cubicBezTo>
                    <a:cubicBezTo>
                      <a:pt x="640221" y="-6934"/>
                      <a:pt x="620117" y="1257"/>
                      <a:pt x="618380" y="14659"/>
                    </a:cubicBezTo>
                    <a:cubicBezTo>
                      <a:pt x="467226" y="93835"/>
                      <a:pt x="316321" y="173010"/>
                      <a:pt x="165168" y="251938"/>
                    </a:cubicBezTo>
                    <a:cubicBezTo>
                      <a:pt x="124960" y="273035"/>
                      <a:pt x="84752" y="294132"/>
                      <a:pt x="44296" y="315229"/>
                    </a:cubicBezTo>
                    <a:cubicBezTo>
                      <a:pt x="41317" y="315725"/>
                      <a:pt x="38587" y="317214"/>
                      <a:pt x="36353" y="319448"/>
                    </a:cubicBezTo>
                    <a:cubicBezTo>
                      <a:pt x="36105" y="319448"/>
                      <a:pt x="35857" y="319696"/>
                      <a:pt x="35609" y="319696"/>
                    </a:cubicBezTo>
                    <a:cubicBezTo>
                      <a:pt x="27418" y="323915"/>
                      <a:pt x="26177" y="331858"/>
                      <a:pt x="28659" y="338311"/>
                    </a:cubicBezTo>
                    <a:cubicBezTo>
                      <a:pt x="20220" y="366854"/>
                      <a:pt x="11781" y="395397"/>
                      <a:pt x="3343" y="423939"/>
                    </a:cubicBezTo>
                    <a:cubicBezTo>
                      <a:pt x="2598" y="426173"/>
                      <a:pt x="2598" y="428407"/>
                      <a:pt x="2598" y="430393"/>
                    </a:cubicBezTo>
                    <a:cubicBezTo>
                      <a:pt x="-380" y="434860"/>
                      <a:pt x="-1125" y="440569"/>
                      <a:pt x="2102" y="446525"/>
                    </a:cubicBezTo>
                    <a:cubicBezTo>
                      <a:pt x="68619" y="573355"/>
                      <a:pt x="138363" y="698447"/>
                      <a:pt x="210837" y="821802"/>
                    </a:cubicBezTo>
                    <a:cubicBezTo>
                      <a:pt x="221261" y="839672"/>
                      <a:pt x="249308" y="823540"/>
                      <a:pt x="238635" y="805421"/>
                    </a:cubicBezTo>
                    <a:cubicBezTo>
                      <a:pt x="170132" y="688768"/>
                      <a:pt x="104111" y="570625"/>
                      <a:pt x="41069" y="451241"/>
                    </a:cubicBezTo>
                    <a:cubicBezTo>
                      <a:pt x="186513" y="367598"/>
                      <a:pt x="331958" y="283955"/>
                      <a:pt x="477402" y="200312"/>
                    </a:cubicBezTo>
                    <a:cubicBezTo>
                      <a:pt x="517611" y="177230"/>
                      <a:pt x="557819" y="154147"/>
                      <a:pt x="597779" y="131065"/>
                    </a:cubicBezTo>
                    <a:cubicBezTo>
                      <a:pt x="689116" y="271545"/>
                      <a:pt x="774248" y="415997"/>
                      <a:pt x="852927" y="563924"/>
                    </a:cubicBezTo>
                    <a:cubicBezTo>
                      <a:pt x="731806" y="594452"/>
                      <a:pt x="610685" y="624980"/>
                      <a:pt x="489564" y="655261"/>
                    </a:cubicBezTo>
                    <a:cubicBezTo>
                      <a:pt x="478643" y="647318"/>
                      <a:pt x="458788" y="655757"/>
                      <a:pt x="464248" y="671890"/>
                    </a:cubicBezTo>
                    <a:cubicBezTo>
                      <a:pt x="471942" y="694973"/>
                      <a:pt x="479636" y="718055"/>
                      <a:pt x="487330" y="741138"/>
                    </a:cubicBezTo>
                    <a:cubicBezTo>
                      <a:pt x="493783" y="760745"/>
                      <a:pt x="525057" y="752307"/>
                      <a:pt x="518355" y="732451"/>
                    </a:cubicBezTo>
                    <a:cubicBezTo>
                      <a:pt x="513143" y="716814"/>
                      <a:pt x="507931" y="700929"/>
                      <a:pt x="502470" y="685293"/>
                    </a:cubicBezTo>
                    <a:lnTo>
                      <a:pt x="1003832" y="559208"/>
                    </a:lnTo>
                    <a:cubicBezTo>
                      <a:pt x="1024681" y="554492"/>
                      <a:pt x="1016242" y="523467"/>
                      <a:pt x="995889" y="528431"/>
                    </a:cubicBezTo>
                    <a:close/>
                    <a:moveTo>
                      <a:pt x="885689" y="556230"/>
                    </a:moveTo>
                    <a:cubicBezTo>
                      <a:pt x="803535" y="401353"/>
                      <a:pt x="714432" y="250448"/>
                      <a:pt x="618627" y="103515"/>
                    </a:cubicBezTo>
                    <a:cubicBezTo>
                      <a:pt x="613167" y="95076"/>
                      <a:pt x="603735" y="94580"/>
                      <a:pt x="596786" y="98303"/>
                    </a:cubicBezTo>
                    <a:cubicBezTo>
                      <a:pt x="593807" y="98055"/>
                      <a:pt x="590829" y="98799"/>
                      <a:pt x="587602" y="100537"/>
                    </a:cubicBezTo>
                    <a:cubicBezTo>
                      <a:pt x="438683" y="186165"/>
                      <a:pt x="290012" y="271794"/>
                      <a:pt x="141093" y="357422"/>
                    </a:cubicBezTo>
                    <a:cubicBezTo>
                      <a:pt x="107338" y="376782"/>
                      <a:pt x="73831" y="396141"/>
                      <a:pt x="40076" y="415501"/>
                    </a:cubicBezTo>
                    <a:cubicBezTo>
                      <a:pt x="47274" y="391425"/>
                      <a:pt x="54224" y="367102"/>
                      <a:pt x="61421" y="343027"/>
                    </a:cubicBezTo>
                    <a:cubicBezTo>
                      <a:pt x="211333" y="264596"/>
                      <a:pt x="360997" y="186165"/>
                      <a:pt x="510909" y="107486"/>
                    </a:cubicBezTo>
                    <a:cubicBezTo>
                      <a:pt x="551117" y="86389"/>
                      <a:pt x="591574" y="65292"/>
                      <a:pt x="631782" y="44195"/>
                    </a:cubicBezTo>
                    <a:cubicBezTo>
                      <a:pt x="726346" y="212474"/>
                      <a:pt x="820909" y="380505"/>
                      <a:pt x="915473" y="548784"/>
                    </a:cubicBezTo>
                    <a:cubicBezTo>
                      <a:pt x="905545" y="551266"/>
                      <a:pt x="895617" y="553748"/>
                      <a:pt x="885689" y="556230"/>
                    </a:cubicBezTo>
                    <a:close/>
                    <a:moveTo>
                      <a:pt x="946002" y="541089"/>
                    </a:moveTo>
                    <a:cubicBezTo>
                      <a:pt x="946002" y="538607"/>
                      <a:pt x="945257" y="536125"/>
                      <a:pt x="943768" y="533395"/>
                    </a:cubicBezTo>
                    <a:lnTo>
                      <a:pt x="909268" y="472090"/>
                    </a:lnTo>
                    <a:cubicBezTo>
                      <a:pt x="924657" y="493435"/>
                      <a:pt x="937811" y="516270"/>
                      <a:pt x="948980" y="540345"/>
                    </a:cubicBezTo>
                    <a:cubicBezTo>
                      <a:pt x="947987" y="540593"/>
                      <a:pt x="946994" y="540841"/>
                      <a:pt x="946002" y="541089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2" name="Freeform: Shape 54">
                <a:extLst>
                  <a:ext uri="{FF2B5EF4-FFF2-40B4-BE49-F238E27FC236}">
                    <a16:creationId xmlns:a16="http://schemas.microsoft.com/office/drawing/2014/main" id="{127D33DC-B005-4FA3-B234-20F165FC9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6261" y="2077553"/>
                <a:ext cx="688416" cy="917897"/>
              </a:xfrm>
              <a:custGeom>
                <a:avLst/>
                <a:gdLst>
                  <a:gd name="T0" fmla="*/ 688162 w 688416"/>
                  <a:gd name="T1" fmla="*/ 897738 h 917897"/>
                  <a:gd name="T2" fmla="*/ 564807 w 688416"/>
                  <a:gd name="T3" fmla="*/ 395880 h 917897"/>
                  <a:gd name="T4" fmla="*/ 263990 w 688416"/>
                  <a:gd name="T5" fmla="*/ 55351 h 917897"/>
                  <a:gd name="T6" fmla="*/ 15544 w 688416"/>
                  <a:gd name="T7" fmla="*/ 996 h 917897"/>
                  <a:gd name="T8" fmla="*/ 15544 w 688416"/>
                  <a:gd name="T9" fmla="*/ 33262 h 917897"/>
                  <a:gd name="T10" fmla="*/ 406705 w 688416"/>
                  <a:gd name="T11" fmla="*/ 206505 h 917897"/>
                  <a:gd name="T12" fmla="*/ 605016 w 688416"/>
                  <a:gd name="T13" fmla="*/ 620252 h 917897"/>
                  <a:gd name="T14" fmla="*/ 656889 w 688416"/>
                  <a:gd name="T15" fmla="*/ 906177 h 917897"/>
                  <a:gd name="T16" fmla="*/ 676745 w 688416"/>
                  <a:gd name="T17" fmla="*/ 917346 h 917897"/>
                  <a:gd name="T18" fmla="*/ 688162 w 688416"/>
                  <a:gd name="T19" fmla="*/ 897738 h 9178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88416" h="917897">
                    <a:moveTo>
                      <a:pt x="688162" y="897738"/>
                    </a:moveTo>
                    <a:cubicBezTo>
                      <a:pt x="662102" y="727226"/>
                      <a:pt x="635296" y="554728"/>
                      <a:pt x="564807" y="395880"/>
                    </a:cubicBezTo>
                    <a:cubicBezTo>
                      <a:pt x="502261" y="255152"/>
                      <a:pt x="403230" y="126585"/>
                      <a:pt x="263990" y="55351"/>
                    </a:cubicBezTo>
                    <a:cubicBezTo>
                      <a:pt x="187545" y="16136"/>
                      <a:pt x="101669" y="-4961"/>
                      <a:pt x="15544" y="996"/>
                    </a:cubicBezTo>
                    <a:cubicBezTo>
                      <a:pt x="-5057" y="2485"/>
                      <a:pt x="-5305" y="34751"/>
                      <a:pt x="15544" y="33262"/>
                    </a:cubicBezTo>
                    <a:cubicBezTo>
                      <a:pt x="165456" y="23086"/>
                      <a:pt x="307921" y="97297"/>
                      <a:pt x="406705" y="206505"/>
                    </a:cubicBezTo>
                    <a:cubicBezTo>
                      <a:pt x="511197" y="321917"/>
                      <a:pt x="569027" y="470836"/>
                      <a:pt x="605016" y="620252"/>
                    </a:cubicBezTo>
                    <a:cubicBezTo>
                      <a:pt x="627602" y="714568"/>
                      <a:pt x="642246" y="810372"/>
                      <a:pt x="656889" y="906177"/>
                    </a:cubicBezTo>
                    <a:cubicBezTo>
                      <a:pt x="658130" y="914864"/>
                      <a:pt x="669051" y="919580"/>
                      <a:pt x="676745" y="917346"/>
                    </a:cubicBezTo>
                    <a:cubicBezTo>
                      <a:pt x="686177" y="915360"/>
                      <a:pt x="689403" y="906425"/>
                      <a:pt x="688162" y="897738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3" name="Freeform: Shape 55">
                <a:extLst>
                  <a:ext uri="{FF2B5EF4-FFF2-40B4-BE49-F238E27FC236}">
                    <a16:creationId xmlns:a16="http://schemas.microsoft.com/office/drawing/2014/main" id="{6449FA9D-CBA5-43F7-8FCC-584F3D611B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66977" y="2978886"/>
                <a:ext cx="200404" cy="450204"/>
              </a:xfrm>
              <a:custGeom>
                <a:avLst/>
                <a:gdLst>
                  <a:gd name="T0" fmla="*/ 156189 w 200404"/>
                  <a:gd name="T1" fmla="*/ 35373 h 450204"/>
                  <a:gd name="T2" fmla="*/ 42762 w 200404"/>
                  <a:gd name="T3" fmla="*/ 5837 h 450204"/>
                  <a:gd name="T4" fmla="*/ 51449 w 200404"/>
                  <a:gd name="T5" fmla="*/ 36862 h 450204"/>
                  <a:gd name="T6" fmla="*/ 131120 w 200404"/>
                  <a:gd name="T7" fmla="*/ 55725 h 450204"/>
                  <a:gd name="T8" fmla="*/ 167358 w 200404"/>
                  <a:gd name="T9" fmla="*/ 147807 h 450204"/>
                  <a:gd name="T10" fmla="*/ 152217 w 200404"/>
                  <a:gd name="T11" fmla="*/ 258752 h 450204"/>
                  <a:gd name="T12" fmla="*/ 103571 w 200404"/>
                  <a:gd name="T13" fmla="*/ 357783 h 450204"/>
                  <a:gd name="T14" fmla="*/ 11489 w 200404"/>
                  <a:gd name="T15" fmla="*/ 418592 h 450204"/>
                  <a:gd name="T16" fmla="*/ 20176 w 200404"/>
                  <a:gd name="T17" fmla="*/ 449617 h 450204"/>
                  <a:gd name="T18" fmla="*/ 181257 w 200404"/>
                  <a:gd name="T19" fmla="*/ 275878 h 450204"/>
                  <a:gd name="T20" fmla="*/ 156189 w 200404"/>
                  <a:gd name="T21" fmla="*/ 35373 h 45020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00404" h="450204">
                    <a:moveTo>
                      <a:pt x="156189" y="35373"/>
                    </a:moveTo>
                    <a:cubicBezTo>
                      <a:pt x="126901" y="6582"/>
                      <a:pt x="82474" y="-9303"/>
                      <a:pt x="42762" y="5837"/>
                    </a:cubicBezTo>
                    <a:cubicBezTo>
                      <a:pt x="23651" y="13035"/>
                      <a:pt x="31841" y="44308"/>
                      <a:pt x="51449" y="36862"/>
                    </a:cubicBezTo>
                    <a:cubicBezTo>
                      <a:pt x="79495" y="26190"/>
                      <a:pt x="109527" y="35869"/>
                      <a:pt x="131120" y="55725"/>
                    </a:cubicBezTo>
                    <a:cubicBezTo>
                      <a:pt x="156685" y="79304"/>
                      <a:pt x="166117" y="114052"/>
                      <a:pt x="167358" y="147807"/>
                    </a:cubicBezTo>
                    <a:cubicBezTo>
                      <a:pt x="168599" y="185037"/>
                      <a:pt x="162145" y="223011"/>
                      <a:pt x="152217" y="258752"/>
                    </a:cubicBezTo>
                    <a:cubicBezTo>
                      <a:pt x="142289" y="294244"/>
                      <a:pt x="127149" y="329240"/>
                      <a:pt x="103571" y="357783"/>
                    </a:cubicBezTo>
                    <a:cubicBezTo>
                      <a:pt x="79495" y="386823"/>
                      <a:pt x="48222" y="409161"/>
                      <a:pt x="11489" y="418592"/>
                    </a:cubicBezTo>
                    <a:cubicBezTo>
                      <a:pt x="-8615" y="423804"/>
                      <a:pt x="-177" y="454829"/>
                      <a:pt x="20176" y="449617"/>
                    </a:cubicBezTo>
                    <a:cubicBezTo>
                      <a:pt x="103322" y="428520"/>
                      <a:pt x="157181" y="354557"/>
                      <a:pt x="181257" y="275878"/>
                    </a:cubicBezTo>
                    <a:cubicBezTo>
                      <a:pt x="203595" y="201170"/>
                      <a:pt x="217990" y="95934"/>
                      <a:pt x="156189" y="35373"/>
                    </a:cubicBezTo>
                    <a:close/>
                  </a:path>
                </a:pathLst>
              </a:custGeom>
              <a:solidFill>
                <a:srgbClr val="201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479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23" name="Freeform: Shape 25">
              <a:extLst>
                <a:ext uri="{FF2B5EF4-FFF2-40B4-BE49-F238E27FC236}">
                  <a16:creationId xmlns:a16="http://schemas.microsoft.com/office/drawing/2014/main" id="{D9F005AF-02DF-4B8D-A887-52C6CA2BD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252" y="5779887"/>
              <a:ext cx="2264314" cy="45719"/>
            </a:xfrm>
            <a:custGeom>
              <a:avLst/>
              <a:gdLst>
                <a:gd name="T0" fmla="*/ 1000682 w 2967464"/>
                <a:gd name="T1" fmla="*/ 0 h 32265"/>
                <a:gd name="T2" fmla="*/ 5302 w 2967464"/>
                <a:gd name="T3" fmla="*/ 0 h 32265"/>
                <a:gd name="T4" fmla="*/ 5302 w 2967464"/>
                <a:gd name="T5" fmla="*/ 130078 h 32265"/>
                <a:gd name="T6" fmla="*/ 1000682 w 2967464"/>
                <a:gd name="T7" fmla="*/ 130078 h 32265"/>
                <a:gd name="T8" fmla="*/ 1000682 w 2967464"/>
                <a:gd name="T9" fmla="*/ 0 h 322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7464" h="32265">
                  <a:moveTo>
                    <a:pt x="2951828" y="0"/>
                  </a:moveTo>
                  <a:lnTo>
                    <a:pt x="15637" y="0"/>
                  </a:lnTo>
                  <a:cubicBezTo>
                    <a:pt x="-5212" y="0"/>
                    <a:pt x="-5212" y="32266"/>
                    <a:pt x="15637" y="32266"/>
                  </a:cubicBezTo>
                  <a:lnTo>
                    <a:pt x="2951828" y="32266"/>
                  </a:lnTo>
                  <a:cubicBezTo>
                    <a:pt x="2972677" y="32266"/>
                    <a:pt x="2972677" y="0"/>
                    <a:pt x="2951828" y="0"/>
                  </a:cubicBezTo>
                  <a:close/>
                </a:path>
              </a:pathLst>
            </a:custGeom>
            <a:solidFill>
              <a:srgbClr val="201D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479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68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2F9490-3431-4A9C-8130-C15674510D21}"/>
              </a:ext>
            </a:extLst>
          </p:cNvPr>
          <p:cNvSpPr txBox="1"/>
          <p:nvPr/>
        </p:nvSpPr>
        <p:spPr>
          <a:xfrm>
            <a:off x="2739369" y="2060885"/>
            <a:ext cx="6713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600" b="1" i="1" noProof="0" dirty="0" err="1">
                <a:solidFill>
                  <a:srgbClr val="FF0000"/>
                </a:solidFill>
                <a:latin typeface="HP001 4 hàng" panose="020B0603050302020204" pitchFamily="34" charset="0"/>
                <a:cs typeface="Arial" panose="020B0604020202020204" pitchFamily="34" charset="0"/>
              </a:rPr>
              <a:t>Củng</a:t>
            </a:r>
            <a:r>
              <a:rPr lang="en-US" sz="9600" b="1" i="1" noProof="0" dirty="0">
                <a:solidFill>
                  <a:srgbClr val="FF0000"/>
                </a:solidFill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9600" b="1" i="1" noProof="0" dirty="0" err="1">
                <a:solidFill>
                  <a:srgbClr val="FF0000"/>
                </a:solidFill>
                <a:latin typeface="HP001 4 hàng" panose="020B0603050302020204" pitchFamily="34" charset="0"/>
                <a:cs typeface="Arial" panose="020B0604020202020204" pitchFamily="34" charset="0"/>
              </a:rPr>
              <a:t>cố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67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A9E353-5591-FD6C-C6DB-7A46903FB3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7" t="11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80425E-5979-A7E3-DF1F-64E4C4E003A2}"/>
              </a:ext>
            </a:extLst>
          </p:cNvPr>
          <p:cNvSpPr/>
          <p:nvPr/>
        </p:nvSpPr>
        <p:spPr>
          <a:xfrm>
            <a:off x="715799" y="1045988"/>
            <a:ext cx="10952618" cy="1496489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汉仪乐喵体W" panose="00020600040101010101" pitchFamily="18" charset="-122"/>
              </a:rPr>
              <a:t>Trò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汉仪乐喵体W" panose="00020600040101010101" pitchFamily="18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汉仪乐喵体W" panose="00020600040101010101" pitchFamily="18" charset="-122"/>
              </a:rPr>
              <a:t>chơi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汉仪乐喵体W" panose="00020600040101010101" pitchFamily="18" charset="-122"/>
              </a:rPr>
              <a:t>: Ai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汉仪乐喵体W" panose="00020600040101010101" pitchFamily="18" charset="-122"/>
              </a:rPr>
              <a:t>nhanh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汉仪乐喵体W" panose="00020600040101010101" pitchFamily="18" charset="-122"/>
              </a:rPr>
              <a:t>, ai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汉仪乐喵体W" panose="00020600040101010101" pitchFamily="18" charset="-122"/>
              </a:rPr>
              <a:t>đúng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汉仪乐喵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055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1FC1100-C7A3-47DD-974E-82CA1545F0F2}"/>
              </a:ext>
            </a:extLst>
          </p:cNvPr>
          <p:cNvSpPr/>
          <p:nvPr/>
        </p:nvSpPr>
        <p:spPr>
          <a:xfrm>
            <a:off x="199053" y="130629"/>
            <a:ext cx="11793894" cy="6559420"/>
          </a:xfrm>
          <a:custGeom>
            <a:avLst/>
            <a:gdLst>
              <a:gd name="connsiteX0" fmla="*/ 0 w 11793894"/>
              <a:gd name="connsiteY0" fmla="*/ 613962 h 6559420"/>
              <a:gd name="connsiteX1" fmla="*/ 613962 w 11793894"/>
              <a:gd name="connsiteY1" fmla="*/ 0 h 6559420"/>
              <a:gd name="connsiteX2" fmla="*/ 11179932 w 11793894"/>
              <a:gd name="connsiteY2" fmla="*/ 0 h 6559420"/>
              <a:gd name="connsiteX3" fmla="*/ 11793894 w 11793894"/>
              <a:gd name="connsiteY3" fmla="*/ 613962 h 6559420"/>
              <a:gd name="connsiteX4" fmla="*/ 11793894 w 11793894"/>
              <a:gd name="connsiteY4" fmla="*/ 5945458 h 6559420"/>
              <a:gd name="connsiteX5" fmla="*/ 11179932 w 11793894"/>
              <a:gd name="connsiteY5" fmla="*/ 6559420 h 6559420"/>
              <a:gd name="connsiteX6" fmla="*/ 613962 w 11793894"/>
              <a:gd name="connsiteY6" fmla="*/ 6559420 h 6559420"/>
              <a:gd name="connsiteX7" fmla="*/ 0 w 11793894"/>
              <a:gd name="connsiteY7" fmla="*/ 5945458 h 6559420"/>
              <a:gd name="connsiteX8" fmla="*/ 0 w 11793894"/>
              <a:gd name="connsiteY8" fmla="*/ 613962 h 655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3894" h="6559420" fill="none" extrusionOk="0">
                <a:moveTo>
                  <a:pt x="0" y="613962"/>
                </a:moveTo>
                <a:cubicBezTo>
                  <a:pt x="-44515" y="267680"/>
                  <a:pt x="291781" y="13822"/>
                  <a:pt x="613962" y="0"/>
                </a:cubicBezTo>
                <a:cubicBezTo>
                  <a:pt x="5752667" y="130954"/>
                  <a:pt x="8915983" y="43574"/>
                  <a:pt x="11179932" y="0"/>
                </a:cubicBezTo>
                <a:cubicBezTo>
                  <a:pt x="11523607" y="7075"/>
                  <a:pt x="11809804" y="294369"/>
                  <a:pt x="11793894" y="613962"/>
                </a:cubicBezTo>
                <a:cubicBezTo>
                  <a:pt x="11643455" y="1880618"/>
                  <a:pt x="11879773" y="5171155"/>
                  <a:pt x="11793894" y="5945458"/>
                </a:cubicBezTo>
                <a:cubicBezTo>
                  <a:pt x="11773165" y="6287944"/>
                  <a:pt x="11468230" y="6524380"/>
                  <a:pt x="11179932" y="6559420"/>
                </a:cubicBezTo>
                <a:cubicBezTo>
                  <a:pt x="7439939" y="6714617"/>
                  <a:pt x="3371575" y="6722440"/>
                  <a:pt x="613962" y="6559420"/>
                </a:cubicBezTo>
                <a:cubicBezTo>
                  <a:pt x="279279" y="6499922"/>
                  <a:pt x="-26072" y="6299764"/>
                  <a:pt x="0" y="5945458"/>
                </a:cubicBezTo>
                <a:cubicBezTo>
                  <a:pt x="64656" y="5287668"/>
                  <a:pt x="-17807" y="1320764"/>
                  <a:pt x="0" y="613962"/>
                </a:cubicBezTo>
                <a:close/>
              </a:path>
              <a:path w="11793894" h="6559420" stroke="0" extrusionOk="0">
                <a:moveTo>
                  <a:pt x="0" y="613962"/>
                </a:moveTo>
                <a:cubicBezTo>
                  <a:pt x="-50178" y="243929"/>
                  <a:pt x="238467" y="13667"/>
                  <a:pt x="613962" y="0"/>
                </a:cubicBezTo>
                <a:cubicBezTo>
                  <a:pt x="1692607" y="132882"/>
                  <a:pt x="7384017" y="-84951"/>
                  <a:pt x="11179932" y="0"/>
                </a:cubicBezTo>
                <a:cubicBezTo>
                  <a:pt x="11473296" y="44646"/>
                  <a:pt x="11785742" y="319940"/>
                  <a:pt x="11793894" y="613962"/>
                </a:cubicBezTo>
                <a:cubicBezTo>
                  <a:pt x="11814081" y="1590716"/>
                  <a:pt x="11946374" y="4099744"/>
                  <a:pt x="11793894" y="5945458"/>
                </a:cubicBezTo>
                <a:cubicBezTo>
                  <a:pt x="11804478" y="6285796"/>
                  <a:pt x="11523183" y="6550840"/>
                  <a:pt x="11179932" y="6559420"/>
                </a:cubicBezTo>
                <a:cubicBezTo>
                  <a:pt x="6742089" y="6647059"/>
                  <a:pt x="3989429" y="6486741"/>
                  <a:pt x="613962" y="6559420"/>
                </a:cubicBezTo>
                <a:cubicBezTo>
                  <a:pt x="268207" y="6495787"/>
                  <a:pt x="-2423" y="6287907"/>
                  <a:pt x="0" y="5945458"/>
                </a:cubicBezTo>
                <a:cubicBezTo>
                  <a:pt x="-38581" y="5277464"/>
                  <a:pt x="63341" y="2415705"/>
                  <a:pt x="0" y="613962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93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âu hỏi"/>
          <p:cNvSpPr/>
          <p:nvPr/>
        </p:nvSpPr>
        <p:spPr>
          <a:xfrm>
            <a:off x="2620676" y="143037"/>
            <a:ext cx="7829610" cy="177252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924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Thức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ăn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uống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KHÔNG CÓ LỢI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tuần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0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A"/>
          <p:cNvGrpSpPr/>
          <p:nvPr/>
        </p:nvGrpSpPr>
        <p:grpSpPr>
          <a:xfrm>
            <a:off x="464231" y="2355461"/>
            <a:ext cx="5359793" cy="1473589"/>
            <a:chOff x="464231" y="2355461"/>
            <a:chExt cx="5359793" cy="1473589"/>
          </a:xfrm>
        </p:grpSpPr>
        <p:sp>
          <p:nvSpPr>
            <p:cNvPr id="5" name="Rounded Rectangle 4"/>
            <p:cNvSpPr/>
            <p:nvPr/>
          </p:nvSpPr>
          <p:spPr>
            <a:xfrm>
              <a:off x="1448972" y="2599009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674054" y="2538781"/>
              <a:ext cx="4149970" cy="1106951"/>
            </a:xfrm>
            <a:prstGeom prst="round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9" r="78596" b="84410"/>
            <a:stretch/>
          </p:blipFill>
          <p:spPr>
            <a:xfrm>
              <a:off x="464231" y="2355461"/>
              <a:ext cx="1570535" cy="1473589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738856" y="2849588"/>
              <a:ext cx="201927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2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Nướ</a:t>
              </a:r>
              <a:r>
                <a:rPr lang="en-US" sz="3200" b="1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 </a:t>
              </a:r>
              <a:r>
                <a:rPr lang="en-US" sz="3200" b="1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ngọt</a:t>
              </a: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B"/>
          <p:cNvGrpSpPr/>
          <p:nvPr/>
        </p:nvGrpSpPr>
        <p:grpSpPr>
          <a:xfrm>
            <a:off x="6026734" y="2243358"/>
            <a:ext cx="5382603" cy="1667899"/>
            <a:chOff x="6026734" y="2243358"/>
            <a:chExt cx="5382603" cy="1667899"/>
          </a:xfrm>
        </p:grpSpPr>
        <p:sp>
          <p:nvSpPr>
            <p:cNvPr id="6" name="Rounded Rectangle 5"/>
            <p:cNvSpPr/>
            <p:nvPr/>
          </p:nvSpPr>
          <p:spPr>
            <a:xfrm>
              <a:off x="7033847" y="2570873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539060" y="2816537"/>
              <a:ext cx="3454890" cy="584775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Rau </a:t>
              </a:r>
              <a:r>
                <a:rPr kumimoji="0" lang="en-GB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xanh</a:t>
              </a: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7104624" y="2501827"/>
              <a:ext cx="4304713" cy="1111347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4" t="-410" r="63173" b="84820"/>
            <a:stretch/>
          </p:blipFill>
          <p:spPr>
            <a:xfrm>
              <a:off x="6026734" y="2243358"/>
              <a:ext cx="1330669" cy="1667899"/>
            </a:xfrm>
            <a:prstGeom prst="rect">
              <a:avLst/>
            </a:prstGeom>
            <a:ln w="38100">
              <a:noFill/>
            </a:ln>
          </p:spPr>
        </p:pic>
      </p:grpSp>
      <p:grpSp>
        <p:nvGrpSpPr>
          <p:cNvPr id="25" name="C"/>
          <p:cNvGrpSpPr/>
          <p:nvPr/>
        </p:nvGrpSpPr>
        <p:grpSpPr>
          <a:xfrm>
            <a:off x="529503" y="4096574"/>
            <a:ext cx="5294521" cy="1556748"/>
            <a:chOff x="529503" y="4096574"/>
            <a:chExt cx="5294521" cy="1556748"/>
          </a:xfrm>
        </p:grpSpPr>
        <p:sp>
          <p:nvSpPr>
            <p:cNvPr id="8" name="Rounded Rectangle 7"/>
            <p:cNvSpPr/>
            <p:nvPr/>
          </p:nvSpPr>
          <p:spPr>
            <a:xfrm>
              <a:off x="1448971" y="4269546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24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32149" y="4487802"/>
              <a:ext cx="367903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Trái</a:t>
              </a: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GB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cây</a:t>
              </a: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519311" y="4199650"/>
              <a:ext cx="4304713" cy="1111347"/>
            </a:xfrm>
            <a:prstGeom prst="roundRect">
              <a:avLst/>
            </a:prstGeom>
            <a:noFill/>
            <a:ln w="38100">
              <a:solidFill>
                <a:srgbClr val="924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49" t="-1026" r="49486" b="84616"/>
            <a:stretch/>
          </p:blipFill>
          <p:spPr>
            <a:xfrm rot="20512849">
              <a:off x="529503" y="4096574"/>
              <a:ext cx="1439992" cy="1556748"/>
            </a:xfrm>
            <a:prstGeom prst="rect">
              <a:avLst/>
            </a:prstGeom>
          </p:spPr>
        </p:pic>
      </p:grpSp>
      <p:grpSp>
        <p:nvGrpSpPr>
          <p:cNvPr id="29" name="D"/>
          <p:cNvGrpSpPr/>
          <p:nvPr/>
        </p:nvGrpSpPr>
        <p:grpSpPr>
          <a:xfrm>
            <a:off x="6207202" y="4021354"/>
            <a:ext cx="5339817" cy="1607727"/>
            <a:chOff x="6207202" y="4021354"/>
            <a:chExt cx="5339817" cy="1607727"/>
          </a:xfrm>
        </p:grpSpPr>
        <p:sp>
          <p:nvSpPr>
            <p:cNvPr id="7" name="Rounded Rectangle 6"/>
            <p:cNvSpPr/>
            <p:nvPr/>
          </p:nvSpPr>
          <p:spPr>
            <a:xfrm>
              <a:off x="7033847" y="4269545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966940" y="4532831"/>
              <a:ext cx="458007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Cá</a:t>
              </a: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GB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hồi</a:t>
              </a: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7104624" y="4199650"/>
              <a:ext cx="4304713" cy="1111347"/>
            </a:xfrm>
            <a:prstGeom prst="round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28" r="33678" b="84615"/>
            <a:stretch/>
          </p:blipFill>
          <p:spPr>
            <a:xfrm>
              <a:off x="6207202" y="4021354"/>
              <a:ext cx="1169715" cy="1607727"/>
            </a:xfrm>
            <a:prstGeom prst="rect">
              <a:avLst/>
            </a:prstGeom>
          </p:spPr>
        </p:pic>
      </p:grpSp>
      <p:grpSp>
        <p:nvGrpSpPr>
          <p:cNvPr id="30" name="mattroi">
            <a:extLst>
              <a:ext uri="{FF2B5EF4-FFF2-40B4-BE49-F238E27FC236}">
                <a16:creationId xmlns:a16="http://schemas.microsoft.com/office/drawing/2014/main" id="{C2478A37-2BF7-8F3F-2FAE-9BDF35EBD811}"/>
              </a:ext>
            </a:extLst>
          </p:cNvPr>
          <p:cNvGrpSpPr/>
          <p:nvPr/>
        </p:nvGrpSpPr>
        <p:grpSpPr>
          <a:xfrm flipH="1">
            <a:off x="5024329" y="1967619"/>
            <a:ext cx="1242915" cy="1262779"/>
            <a:chOff x="2178000" y="1370575"/>
            <a:chExt cx="1417475" cy="1417450"/>
          </a:xfrm>
        </p:grpSpPr>
        <p:sp>
          <p:nvSpPr>
            <p:cNvPr id="31" name="Google Shape;1409;p39">
              <a:extLst>
                <a:ext uri="{FF2B5EF4-FFF2-40B4-BE49-F238E27FC236}">
                  <a16:creationId xmlns:a16="http://schemas.microsoft.com/office/drawing/2014/main" id="{923CF08C-51B5-9B08-EF5C-A88775363AE9}"/>
                </a:ext>
              </a:extLst>
            </p:cNvPr>
            <p:cNvSpPr/>
            <p:nvPr/>
          </p:nvSpPr>
          <p:spPr>
            <a:xfrm>
              <a:off x="2437575" y="1615825"/>
              <a:ext cx="926925" cy="926925"/>
            </a:xfrm>
            <a:custGeom>
              <a:avLst/>
              <a:gdLst/>
              <a:ahLst/>
              <a:cxnLst/>
              <a:rect l="l" t="t" r="r" b="b"/>
              <a:pathLst>
                <a:path w="37077" h="37077" extrusionOk="0">
                  <a:moveTo>
                    <a:pt x="18538" y="1"/>
                  </a:moveTo>
                  <a:cubicBezTo>
                    <a:pt x="8299" y="1"/>
                    <a:pt x="0" y="8300"/>
                    <a:pt x="0" y="18539"/>
                  </a:cubicBezTo>
                  <a:cubicBezTo>
                    <a:pt x="0" y="28778"/>
                    <a:pt x="8299" y="37077"/>
                    <a:pt x="18538" y="37077"/>
                  </a:cubicBezTo>
                  <a:cubicBezTo>
                    <a:pt x="28778" y="37077"/>
                    <a:pt x="37076" y="28778"/>
                    <a:pt x="37076" y="18539"/>
                  </a:cubicBezTo>
                  <a:cubicBezTo>
                    <a:pt x="37076" y="8300"/>
                    <a:pt x="28778" y="1"/>
                    <a:pt x="18538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Google Shape;1410;p39">
              <a:extLst>
                <a:ext uri="{FF2B5EF4-FFF2-40B4-BE49-F238E27FC236}">
                  <a16:creationId xmlns:a16="http://schemas.microsoft.com/office/drawing/2014/main" id="{2FDCAC83-7D47-E4A9-3C29-DE80A449ACA3}"/>
                </a:ext>
              </a:extLst>
            </p:cNvPr>
            <p:cNvSpPr/>
            <p:nvPr/>
          </p:nvSpPr>
          <p:spPr>
            <a:xfrm>
              <a:off x="2725998" y="1974523"/>
              <a:ext cx="37100" cy="73041"/>
            </a:xfrm>
            <a:custGeom>
              <a:avLst/>
              <a:gdLst/>
              <a:ahLst/>
              <a:cxnLst/>
              <a:rect l="l" t="t" r="r" b="b"/>
              <a:pathLst>
                <a:path w="1120" h="2205" extrusionOk="0">
                  <a:moveTo>
                    <a:pt x="547" y="1"/>
                  </a:moveTo>
                  <a:cubicBezTo>
                    <a:pt x="543" y="1"/>
                    <a:pt x="540" y="1"/>
                    <a:pt x="536" y="1"/>
                  </a:cubicBezTo>
                  <a:cubicBezTo>
                    <a:pt x="239" y="13"/>
                    <a:pt x="1" y="501"/>
                    <a:pt x="13" y="1120"/>
                  </a:cubicBezTo>
                  <a:cubicBezTo>
                    <a:pt x="24" y="1720"/>
                    <a:pt x="280" y="2204"/>
                    <a:pt x="573" y="2204"/>
                  </a:cubicBezTo>
                  <a:cubicBezTo>
                    <a:pt x="577" y="2204"/>
                    <a:pt x="581" y="2204"/>
                    <a:pt x="584" y="2204"/>
                  </a:cubicBezTo>
                  <a:cubicBezTo>
                    <a:pt x="882" y="2204"/>
                    <a:pt x="1120" y="1704"/>
                    <a:pt x="1108" y="1097"/>
                  </a:cubicBezTo>
                  <a:cubicBezTo>
                    <a:pt x="1096" y="496"/>
                    <a:pt x="840" y="1"/>
                    <a:pt x="54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1411;p39">
              <a:extLst>
                <a:ext uri="{FF2B5EF4-FFF2-40B4-BE49-F238E27FC236}">
                  <a16:creationId xmlns:a16="http://schemas.microsoft.com/office/drawing/2014/main" id="{CC9204C5-5B65-B813-6C15-D65230266348}"/>
                </a:ext>
              </a:extLst>
            </p:cNvPr>
            <p:cNvSpPr/>
            <p:nvPr/>
          </p:nvSpPr>
          <p:spPr>
            <a:xfrm>
              <a:off x="3037174" y="1967832"/>
              <a:ext cx="37100" cy="73405"/>
            </a:xfrm>
            <a:custGeom>
              <a:avLst/>
              <a:gdLst/>
              <a:ahLst/>
              <a:cxnLst/>
              <a:rect l="l" t="t" r="r" b="b"/>
              <a:pathLst>
                <a:path w="1120" h="2216" extrusionOk="0">
                  <a:moveTo>
                    <a:pt x="537" y="1"/>
                  </a:moveTo>
                  <a:cubicBezTo>
                    <a:pt x="239" y="13"/>
                    <a:pt x="1" y="513"/>
                    <a:pt x="25" y="1120"/>
                  </a:cubicBezTo>
                  <a:cubicBezTo>
                    <a:pt x="36" y="1727"/>
                    <a:pt x="286" y="2215"/>
                    <a:pt x="584" y="2215"/>
                  </a:cubicBezTo>
                  <a:cubicBezTo>
                    <a:pt x="894" y="2203"/>
                    <a:pt x="1120" y="1703"/>
                    <a:pt x="1108" y="1096"/>
                  </a:cubicBezTo>
                  <a:cubicBezTo>
                    <a:pt x="1096" y="501"/>
                    <a:pt x="846" y="1"/>
                    <a:pt x="53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1412;p39">
              <a:extLst>
                <a:ext uri="{FF2B5EF4-FFF2-40B4-BE49-F238E27FC236}">
                  <a16:creationId xmlns:a16="http://schemas.microsoft.com/office/drawing/2014/main" id="{D993A3E6-F277-E022-28DC-3167A141616C}"/>
                </a:ext>
              </a:extLst>
            </p:cNvPr>
            <p:cNvSpPr/>
            <p:nvPr/>
          </p:nvSpPr>
          <p:spPr>
            <a:xfrm>
              <a:off x="2841173" y="2079427"/>
              <a:ext cx="120708" cy="48992"/>
            </a:xfrm>
            <a:custGeom>
              <a:avLst/>
              <a:gdLst/>
              <a:ahLst/>
              <a:cxnLst/>
              <a:rect l="l" t="t" r="r" b="b"/>
              <a:pathLst>
                <a:path w="3644" h="1479" extrusionOk="0">
                  <a:moveTo>
                    <a:pt x="3617" y="1"/>
                  </a:moveTo>
                  <a:cubicBezTo>
                    <a:pt x="3578" y="1"/>
                    <a:pt x="3458" y="223"/>
                    <a:pt x="3191" y="525"/>
                  </a:cubicBezTo>
                  <a:cubicBezTo>
                    <a:pt x="3036" y="704"/>
                    <a:pt x="2858" y="870"/>
                    <a:pt x="2655" y="989"/>
                  </a:cubicBezTo>
                  <a:cubicBezTo>
                    <a:pt x="2417" y="1144"/>
                    <a:pt x="2143" y="1228"/>
                    <a:pt x="1858" y="1251"/>
                  </a:cubicBezTo>
                  <a:cubicBezTo>
                    <a:pt x="1834" y="1252"/>
                    <a:pt x="1810" y="1253"/>
                    <a:pt x="1786" y="1253"/>
                  </a:cubicBezTo>
                  <a:cubicBezTo>
                    <a:pt x="1525" y="1253"/>
                    <a:pt x="1265" y="1193"/>
                    <a:pt x="1036" y="1073"/>
                  </a:cubicBezTo>
                  <a:cubicBezTo>
                    <a:pt x="822" y="978"/>
                    <a:pt x="631" y="835"/>
                    <a:pt x="465" y="668"/>
                  </a:cubicBezTo>
                  <a:cubicBezTo>
                    <a:pt x="192" y="384"/>
                    <a:pt x="82" y="143"/>
                    <a:pt x="41" y="143"/>
                  </a:cubicBezTo>
                  <a:cubicBezTo>
                    <a:pt x="39" y="143"/>
                    <a:pt x="38" y="143"/>
                    <a:pt x="36" y="144"/>
                  </a:cubicBezTo>
                  <a:cubicBezTo>
                    <a:pt x="0" y="156"/>
                    <a:pt x="60" y="418"/>
                    <a:pt x="334" y="775"/>
                  </a:cubicBezTo>
                  <a:cubicBezTo>
                    <a:pt x="500" y="978"/>
                    <a:pt x="703" y="1144"/>
                    <a:pt x="929" y="1263"/>
                  </a:cubicBezTo>
                  <a:cubicBezTo>
                    <a:pt x="1194" y="1407"/>
                    <a:pt x="1490" y="1479"/>
                    <a:pt x="1789" y="1479"/>
                  </a:cubicBezTo>
                  <a:cubicBezTo>
                    <a:pt x="1812" y="1479"/>
                    <a:pt x="1835" y="1478"/>
                    <a:pt x="1858" y="1478"/>
                  </a:cubicBezTo>
                  <a:cubicBezTo>
                    <a:pt x="2191" y="1466"/>
                    <a:pt x="2501" y="1359"/>
                    <a:pt x="2763" y="1168"/>
                  </a:cubicBezTo>
                  <a:cubicBezTo>
                    <a:pt x="2977" y="1025"/>
                    <a:pt x="3167" y="847"/>
                    <a:pt x="3322" y="632"/>
                  </a:cubicBezTo>
                  <a:cubicBezTo>
                    <a:pt x="3572" y="275"/>
                    <a:pt x="3644" y="13"/>
                    <a:pt x="3620" y="1"/>
                  </a:cubicBezTo>
                  <a:cubicBezTo>
                    <a:pt x="3619" y="1"/>
                    <a:pt x="3618" y="1"/>
                    <a:pt x="361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5" name="Google Shape;1413;p39">
              <a:extLst>
                <a:ext uri="{FF2B5EF4-FFF2-40B4-BE49-F238E27FC236}">
                  <a16:creationId xmlns:a16="http://schemas.microsoft.com/office/drawing/2014/main" id="{151538D1-D9C2-614A-DB41-347D3C9F9F3E}"/>
                </a:ext>
              </a:extLst>
            </p:cNvPr>
            <p:cNvSpPr/>
            <p:nvPr/>
          </p:nvSpPr>
          <p:spPr>
            <a:xfrm>
              <a:off x="2644775" y="2060116"/>
              <a:ext cx="143564" cy="122331"/>
            </a:xfrm>
            <a:custGeom>
              <a:avLst/>
              <a:gdLst/>
              <a:ahLst/>
              <a:cxnLst/>
              <a:rect l="l" t="t" r="r" b="b"/>
              <a:pathLst>
                <a:path w="4334" h="3693" extrusionOk="0">
                  <a:moveTo>
                    <a:pt x="2182" y="0"/>
                  </a:moveTo>
                  <a:cubicBezTo>
                    <a:pt x="2165" y="0"/>
                    <a:pt x="2148" y="1"/>
                    <a:pt x="2131" y="1"/>
                  </a:cubicBezTo>
                  <a:cubicBezTo>
                    <a:pt x="941" y="25"/>
                    <a:pt x="0" y="870"/>
                    <a:pt x="24" y="1894"/>
                  </a:cubicBezTo>
                  <a:cubicBezTo>
                    <a:pt x="36" y="2891"/>
                    <a:pt x="984" y="3692"/>
                    <a:pt x="2151" y="3692"/>
                  </a:cubicBezTo>
                  <a:cubicBezTo>
                    <a:pt x="2168" y="3692"/>
                    <a:pt x="2186" y="3692"/>
                    <a:pt x="2203" y="3692"/>
                  </a:cubicBezTo>
                  <a:cubicBezTo>
                    <a:pt x="3393" y="3668"/>
                    <a:pt x="4334" y="2823"/>
                    <a:pt x="4322" y="1799"/>
                  </a:cubicBezTo>
                  <a:cubicBezTo>
                    <a:pt x="4299" y="801"/>
                    <a:pt x="3338" y="0"/>
                    <a:pt x="2182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6" name="Google Shape;1414;p39">
              <a:extLst>
                <a:ext uri="{FF2B5EF4-FFF2-40B4-BE49-F238E27FC236}">
                  <a16:creationId xmlns:a16="http://schemas.microsoft.com/office/drawing/2014/main" id="{3C3BDB25-46A9-07A9-9506-3910AC067692}"/>
                </a:ext>
              </a:extLst>
            </p:cNvPr>
            <p:cNvSpPr/>
            <p:nvPr/>
          </p:nvSpPr>
          <p:spPr>
            <a:xfrm>
              <a:off x="3015080" y="2052232"/>
              <a:ext cx="143994" cy="122728"/>
            </a:xfrm>
            <a:custGeom>
              <a:avLst/>
              <a:gdLst/>
              <a:ahLst/>
              <a:cxnLst/>
              <a:rect l="l" t="t" r="r" b="b"/>
              <a:pathLst>
                <a:path w="4347" h="3705" extrusionOk="0">
                  <a:moveTo>
                    <a:pt x="2183" y="0"/>
                  </a:moveTo>
                  <a:cubicBezTo>
                    <a:pt x="2166" y="0"/>
                    <a:pt x="2149" y="0"/>
                    <a:pt x="2132" y="1"/>
                  </a:cubicBezTo>
                  <a:cubicBezTo>
                    <a:pt x="953" y="25"/>
                    <a:pt x="1" y="870"/>
                    <a:pt x="25" y="1894"/>
                  </a:cubicBezTo>
                  <a:cubicBezTo>
                    <a:pt x="48" y="2903"/>
                    <a:pt x="997" y="3704"/>
                    <a:pt x="2164" y="3704"/>
                  </a:cubicBezTo>
                  <a:cubicBezTo>
                    <a:pt x="2181" y="3704"/>
                    <a:pt x="2198" y="3704"/>
                    <a:pt x="2216" y="3704"/>
                  </a:cubicBezTo>
                  <a:cubicBezTo>
                    <a:pt x="3394" y="3680"/>
                    <a:pt x="4347" y="2823"/>
                    <a:pt x="4323" y="1810"/>
                  </a:cubicBezTo>
                  <a:cubicBezTo>
                    <a:pt x="4299" y="801"/>
                    <a:pt x="3351" y="0"/>
                    <a:pt x="2183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1415;p39">
              <a:extLst>
                <a:ext uri="{FF2B5EF4-FFF2-40B4-BE49-F238E27FC236}">
                  <a16:creationId xmlns:a16="http://schemas.microsoft.com/office/drawing/2014/main" id="{9D006B52-9AAE-BC5D-663C-510CA32C3459}"/>
                </a:ext>
              </a:extLst>
            </p:cNvPr>
            <p:cNvSpPr/>
            <p:nvPr/>
          </p:nvSpPr>
          <p:spPr>
            <a:xfrm>
              <a:off x="2833150" y="1370575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3334" y="0"/>
                  </a:moveTo>
                  <a:lnTo>
                    <a:pt x="1" y="7334"/>
                  </a:lnTo>
                  <a:lnTo>
                    <a:pt x="6668" y="7334"/>
                  </a:lnTo>
                  <a:lnTo>
                    <a:pt x="3334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8" name="Google Shape;1416;p39">
              <a:extLst>
                <a:ext uri="{FF2B5EF4-FFF2-40B4-BE49-F238E27FC236}">
                  <a16:creationId xmlns:a16="http://schemas.microsoft.com/office/drawing/2014/main" id="{009C6E80-8E63-E29D-DB38-11B87E4FD718}"/>
                </a:ext>
              </a:extLst>
            </p:cNvPr>
            <p:cNvSpPr/>
            <p:nvPr/>
          </p:nvSpPr>
          <p:spPr>
            <a:xfrm>
              <a:off x="2833150" y="2604650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1" y="0"/>
                  </a:moveTo>
                  <a:lnTo>
                    <a:pt x="3334" y="7335"/>
                  </a:lnTo>
                  <a:lnTo>
                    <a:pt x="6668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1417;p39">
              <a:extLst>
                <a:ext uri="{FF2B5EF4-FFF2-40B4-BE49-F238E27FC236}">
                  <a16:creationId xmlns:a16="http://schemas.microsoft.com/office/drawing/2014/main" id="{61FF8998-C631-5AB6-CFA3-800AEEF00A98}"/>
                </a:ext>
              </a:extLst>
            </p:cNvPr>
            <p:cNvSpPr/>
            <p:nvPr/>
          </p:nvSpPr>
          <p:spPr>
            <a:xfrm>
              <a:off x="3412100" y="1995950"/>
              <a:ext cx="183375" cy="166700"/>
            </a:xfrm>
            <a:custGeom>
              <a:avLst/>
              <a:gdLst/>
              <a:ahLst/>
              <a:cxnLst/>
              <a:rect l="l" t="t" r="r" b="b"/>
              <a:pathLst>
                <a:path w="7335" h="6668" extrusionOk="0">
                  <a:moveTo>
                    <a:pt x="0" y="0"/>
                  </a:moveTo>
                  <a:lnTo>
                    <a:pt x="0" y="6668"/>
                  </a:lnTo>
                  <a:lnTo>
                    <a:pt x="7334" y="3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1418;p39">
              <a:extLst>
                <a:ext uri="{FF2B5EF4-FFF2-40B4-BE49-F238E27FC236}">
                  <a16:creationId xmlns:a16="http://schemas.microsoft.com/office/drawing/2014/main" id="{3F837775-817E-E8E4-951A-360675708F7C}"/>
                </a:ext>
              </a:extLst>
            </p:cNvPr>
            <p:cNvSpPr/>
            <p:nvPr/>
          </p:nvSpPr>
          <p:spPr>
            <a:xfrm>
              <a:off x="2178000" y="1995950"/>
              <a:ext cx="183400" cy="166700"/>
            </a:xfrm>
            <a:custGeom>
              <a:avLst/>
              <a:gdLst/>
              <a:ahLst/>
              <a:cxnLst/>
              <a:rect l="l" t="t" r="r" b="b"/>
              <a:pathLst>
                <a:path w="7336" h="6668" extrusionOk="0">
                  <a:moveTo>
                    <a:pt x="7335" y="0"/>
                  </a:moveTo>
                  <a:lnTo>
                    <a:pt x="1" y="3334"/>
                  </a:lnTo>
                  <a:lnTo>
                    <a:pt x="7335" y="6668"/>
                  </a:lnTo>
                  <a:lnTo>
                    <a:pt x="7335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1" name="Google Shape;1419;p39">
              <a:extLst>
                <a:ext uri="{FF2B5EF4-FFF2-40B4-BE49-F238E27FC236}">
                  <a16:creationId xmlns:a16="http://schemas.microsoft.com/office/drawing/2014/main" id="{04574DF9-3B2B-DE36-1F63-7DB2855A00B1}"/>
                </a:ext>
              </a:extLst>
            </p:cNvPr>
            <p:cNvSpPr/>
            <p:nvPr/>
          </p:nvSpPr>
          <p:spPr>
            <a:xfrm>
              <a:off x="2420900" y="1556900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0" y="1"/>
                  </a:moveTo>
                  <a:lnTo>
                    <a:pt x="2822" y="7549"/>
                  </a:lnTo>
                  <a:lnTo>
                    <a:pt x="7549" y="28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2" name="Google Shape;1420;p39">
              <a:extLst>
                <a:ext uri="{FF2B5EF4-FFF2-40B4-BE49-F238E27FC236}">
                  <a16:creationId xmlns:a16="http://schemas.microsoft.com/office/drawing/2014/main" id="{465385CD-0C09-5114-0301-7A8C67A50A68}"/>
                </a:ext>
              </a:extLst>
            </p:cNvPr>
            <p:cNvSpPr/>
            <p:nvPr/>
          </p:nvSpPr>
          <p:spPr>
            <a:xfrm>
              <a:off x="3234400" y="2370700"/>
              <a:ext cx="188725" cy="188725"/>
            </a:xfrm>
            <a:custGeom>
              <a:avLst/>
              <a:gdLst/>
              <a:ahLst/>
              <a:cxnLst/>
              <a:rect l="l" t="t" r="r" b="b"/>
              <a:pathLst>
                <a:path w="7549" h="7549" extrusionOk="0">
                  <a:moveTo>
                    <a:pt x="4727" y="0"/>
                  </a:moveTo>
                  <a:lnTo>
                    <a:pt x="0" y="4715"/>
                  </a:lnTo>
                  <a:lnTo>
                    <a:pt x="7549" y="7549"/>
                  </a:lnTo>
                  <a:lnTo>
                    <a:pt x="4727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3" name="Google Shape;1421;p39">
              <a:extLst>
                <a:ext uri="{FF2B5EF4-FFF2-40B4-BE49-F238E27FC236}">
                  <a16:creationId xmlns:a16="http://schemas.microsoft.com/office/drawing/2014/main" id="{9AC9F5C6-8E9B-17F1-938E-F09CE58FC90B}"/>
                </a:ext>
              </a:extLst>
            </p:cNvPr>
            <p:cNvSpPr/>
            <p:nvPr/>
          </p:nvSpPr>
          <p:spPr>
            <a:xfrm>
              <a:off x="3213550" y="1578025"/>
              <a:ext cx="188750" cy="188750"/>
            </a:xfrm>
            <a:custGeom>
              <a:avLst/>
              <a:gdLst/>
              <a:ahLst/>
              <a:cxnLst/>
              <a:rect l="l" t="t" r="r" b="b"/>
              <a:pathLst>
                <a:path w="7550" h="7550" extrusionOk="0">
                  <a:moveTo>
                    <a:pt x="7549" y="1"/>
                  </a:moveTo>
                  <a:lnTo>
                    <a:pt x="1" y="2835"/>
                  </a:lnTo>
                  <a:lnTo>
                    <a:pt x="4716" y="7549"/>
                  </a:lnTo>
                  <a:lnTo>
                    <a:pt x="7549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4" name="Google Shape;1422;p39">
              <a:extLst>
                <a:ext uri="{FF2B5EF4-FFF2-40B4-BE49-F238E27FC236}">
                  <a16:creationId xmlns:a16="http://schemas.microsoft.com/office/drawing/2014/main" id="{700E90A0-D9DB-ECD0-47A7-743A1B927B3D}"/>
                </a:ext>
              </a:extLst>
            </p:cNvPr>
            <p:cNvSpPr/>
            <p:nvPr/>
          </p:nvSpPr>
          <p:spPr>
            <a:xfrm>
              <a:off x="2399775" y="2391825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2834" y="1"/>
                  </a:moveTo>
                  <a:lnTo>
                    <a:pt x="0" y="7549"/>
                  </a:lnTo>
                  <a:lnTo>
                    <a:pt x="0" y="7549"/>
                  </a:lnTo>
                  <a:lnTo>
                    <a:pt x="7549" y="4715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45" name="saib">
            <a:extLst>
              <a:ext uri="{FF2B5EF4-FFF2-40B4-BE49-F238E27FC236}">
                <a16:creationId xmlns:a16="http://schemas.microsoft.com/office/drawing/2014/main" id="{1E0F6780-2ABA-DF79-611B-5BF2C3008B53}"/>
              </a:ext>
            </a:extLst>
          </p:cNvPr>
          <p:cNvSpPr/>
          <p:nvPr/>
        </p:nvSpPr>
        <p:spPr>
          <a:xfrm rot="19980337">
            <a:off x="10789287" y="2068876"/>
            <a:ext cx="1139606" cy="106024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said">
            <a:extLst>
              <a:ext uri="{FF2B5EF4-FFF2-40B4-BE49-F238E27FC236}">
                <a16:creationId xmlns:a16="http://schemas.microsoft.com/office/drawing/2014/main" id="{1E0F6780-2ABA-DF79-611B-5BF2C3008B53}"/>
              </a:ext>
            </a:extLst>
          </p:cNvPr>
          <p:cNvSpPr/>
          <p:nvPr/>
        </p:nvSpPr>
        <p:spPr>
          <a:xfrm rot="19980337">
            <a:off x="10837598" y="4722828"/>
            <a:ext cx="1139606" cy="106024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saic">
            <a:extLst>
              <a:ext uri="{FF2B5EF4-FFF2-40B4-BE49-F238E27FC236}">
                <a16:creationId xmlns:a16="http://schemas.microsoft.com/office/drawing/2014/main" id="{1E0F6780-2ABA-DF79-611B-5BF2C3008B53}"/>
              </a:ext>
            </a:extLst>
          </p:cNvPr>
          <p:cNvSpPr/>
          <p:nvPr/>
        </p:nvSpPr>
        <p:spPr>
          <a:xfrm rot="19980337">
            <a:off x="5097802" y="4722828"/>
            <a:ext cx="1139606" cy="106024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9" name="Picture 48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3" t="18977" r="31299" b="16874"/>
          <a:stretch/>
        </p:blipFill>
        <p:spPr>
          <a:xfrm flipH="1">
            <a:off x="824345" y="110234"/>
            <a:ext cx="2245515" cy="178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5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" grpId="0" animBg="1"/>
      <p:bldP spid="45" grpId="0" animBg="1"/>
      <p:bldP spid="46" grpId="0" animBg="1"/>
      <p:bldP spid="4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985CABCA-C2B3-4C49-98E3-BA0A85D07EDC}"/>
              </a:ext>
            </a:extLst>
          </p:cNvPr>
          <p:cNvSpPr/>
          <p:nvPr/>
        </p:nvSpPr>
        <p:spPr>
          <a:xfrm>
            <a:off x="199053" y="130629"/>
            <a:ext cx="11793894" cy="6559420"/>
          </a:xfrm>
          <a:custGeom>
            <a:avLst/>
            <a:gdLst>
              <a:gd name="connsiteX0" fmla="*/ 0 w 11793894"/>
              <a:gd name="connsiteY0" fmla="*/ 613962 h 6559420"/>
              <a:gd name="connsiteX1" fmla="*/ 613962 w 11793894"/>
              <a:gd name="connsiteY1" fmla="*/ 0 h 6559420"/>
              <a:gd name="connsiteX2" fmla="*/ 11179932 w 11793894"/>
              <a:gd name="connsiteY2" fmla="*/ 0 h 6559420"/>
              <a:gd name="connsiteX3" fmla="*/ 11793894 w 11793894"/>
              <a:gd name="connsiteY3" fmla="*/ 613962 h 6559420"/>
              <a:gd name="connsiteX4" fmla="*/ 11793894 w 11793894"/>
              <a:gd name="connsiteY4" fmla="*/ 5945458 h 6559420"/>
              <a:gd name="connsiteX5" fmla="*/ 11179932 w 11793894"/>
              <a:gd name="connsiteY5" fmla="*/ 6559420 h 6559420"/>
              <a:gd name="connsiteX6" fmla="*/ 613962 w 11793894"/>
              <a:gd name="connsiteY6" fmla="*/ 6559420 h 6559420"/>
              <a:gd name="connsiteX7" fmla="*/ 0 w 11793894"/>
              <a:gd name="connsiteY7" fmla="*/ 5945458 h 6559420"/>
              <a:gd name="connsiteX8" fmla="*/ 0 w 11793894"/>
              <a:gd name="connsiteY8" fmla="*/ 613962 h 655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3894" h="6559420" fill="none" extrusionOk="0">
                <a:moveTo>
                  <a:pt x="0" y="613962"/>
                </a:moveTo>
                <a:cubicBezTo>
                  <a:pt x="-44515" y="267680"/>
                  <a:pt x="291781" y="13822"/>
                  <a:pt x="613962" y="0"/>
                </a:cubicBezTo>
                <a:cubicBezTo>
                  <a:pt x="5752667" y="130954"/>
                  <a:pt x="8915983" y="43574"/>
                  <a:pt x="11179932" y="0"/>
                </a:cubicBezTo>
                <a:cubicBezTo>
                  <a:pt x="11523607" y="7075"/>
                  <a:pt x="11809804" y="294369"/>
                  <a:pt x="11793894" y="613962"/>
                </a:cubicBezTo>
                <a:cubicBezTo>
                  <a:pt x="11643455" y="1880618"/>
                  <a:pt x="11879773" y="5171155"/>
                  <a:pt x="11793894" y="5945458"/>
                </a:cubicBezTo>
                <a:cubicBezTo>
                  <a:pt x="11773165" y="6287944"/>
                  <a:pt x="11468230" y="6524380"/>
                  <a:pt x="11179932" y="6559420"/>
                </a:cubicBezTo>
                <a:cubicBezTo>
                  <a:pt x="7439939" y="6714617"/>
                  <a:pt x="3371575" y="6722440"/>
                  <a:pt x="613962" y="6559420"/>
                </a:cubicBezTo>
                <a:cubicBezTo>
                  <a:pt x="279279" y="6499922"/>
                  <a:pt x="-26072" y="6299764"/>
                  <a:pt x="0" y="5945458"/>
                </a:cubicBezTo>
                <a:cubicBezTo>
                  <a:pt x="64656" y="5287668"/>
                  <a:pt x="-17807" y="1320764"/>
                  <a:pt x="0" y="613962"/>
                </a:cubicBezTo>
                <a:close/>
              </a:path>
              <a:path w="11793894" h="6559420" stroke="0" extrusionOk="0">
                <a:moveTo>
                  <a:pt x="0" y="613962"/>
                </a:moveTo>
                <a:cubicBezTo>
                  <a:pt x="-50178" y="243929"/>
                  <a:pt x="238467" y="13667"/>
                  <a:pt x="613962" y="0"/>
                </a:cubicBezTo>
                <a:cubicBezTo>
                  <a:pt x="1692607" y="132882"/>
                  <a:pt x="7384017" y="-84951"/>
                  <a:pt x="11179932" y="0"/>
                </a:cubicBezTo>
                <a:cubicBezTo>
                  <a:pt x="11473296" y="44646"/>
                  <a:pt x="11785742" y="319940"/>
                  <a:pt x="11793894" y="613962"/>
                </a:cubicBezTo>
                <a:cubicBezTo>
                  <a:pt x="11814081" y="1590716"/>
                  <a:pt x="11946374" y="4099744"/>
                  <a:pt x="11793894" y="5945458"/>
                </a:cubicBezTo>
                <a:cubicBezTo>
                  <a:pt x="11804478" y="6285796"/>
                  <a:pt x="11523183" y="6550840"/>
                  <a:pt x="11179932" y="6559420"/>
                </a:cubicBezTo>
                <a:cubicBezTo>
                  <a:pt x="6742089" y="6647059"/>
                  <a:pt x="3989429" y="6486741"/>
                  <a:pt x="613962" y="6559420"/>
                </a:cubicBezTo>
                <a:cubicBezTo>
                  <a:pt x="268207" y="6495787"/>
                  <a:pt x="-2423" y="6287907"/>
                  <a:pt x="0" y="5945458"/>
                </a:cubicBezTo>
                <a:cubicBezTo>
                  <a:pt x="-38581" y="5277464"/>
                  <a:pt x="63341" y="2415705"/>
                  <a:pt x="0" y="613962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93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âu hỏi"/>
          <p:cNvSpPr/>
          <p:nvPr/>
        </p:nvSpPr>
        <p:spPr>
          <a:xfrm>
            <a:off x="2476110" y="100781"/>
            <a:ext cx="8134632" cy="153952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924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CẦN TRÁNH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bảo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vệ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tuần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noProof="0" dirty="0" err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000" noProof="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A"/>
          <p:cNvGrpSpPr/>
          <p:nvPr/>
        </p:nvGrpSpPr>
        <p:grpSpPr>
          <a:xfrm>
            <a:off x="464231" y="2355461"/>
            <a:ext cx="5359793" cy="1473589"/>
            <a:chOff x="464231" y="2355461"/>
            <a:chExt cx="5359793" cy="1473589"/>
          </a:xfrm>
        </p:grpSpPr>
        <p:sp>
          <p:nvSpPr>
            <p:cNvPr id="5" name="Rounded Rectangle 4"/>
            <p:cNvSpPr/>
            <p:nvPr/>
          </p:nvSpPr>
          <p:spPr>
            <a:xfrm>
              <a:off x="1448972" y="2599009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674054" y="2538781"/>
              <a:ext cx="4149970" cy="1106951"/>
            </a:xfrm>
            <a:prstGeom prst="round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9" r="78596" b="84410"/>
            <a:stretch/>
          </p:blipFill>
          <p:spPr>
            <a:xfrm>
              <a:off x="464231" y="2355461"/>
              <a:ext cx="1570535" cy="1473589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77265" y="2580297"/>
              <a:ext cx="404812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Tập</a:t>
              </a:r>
              <a:r>
                <a:rPr lang="en-US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dục</a:t>
              </a:r>
              <a:r>
                <a:rPr lang="en-US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lang="en-US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thao</a:t>
              </a:r>
              <a:r>
                <a:rPr lang="en-US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vừa</a:t>
              </a:r>
              <a:r>
                <a:rPr lang="en-US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sức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B"/>
          <p:cNvGrpSpPr/>
          <p:nvPr/>
        </p:nvGrpSpPr>
        <p:grpSpPr>
          <a:xfrm>
            <a:off x="6026734" y="2243358"/>
            <a:ext cx="5382603" cy="1667899"/>
            <a:chOff x="6026734" y="2243358"/>
            <a:chExt cx="5382603" cy="1667899"/>
          </a:xfrm>
        </p:grpSpPr>
        <p:sp>
          <p:nvSpPr>
            <p:cNvPr id="6" name="Rounded Rectangle 5"/>
            <p:cNvSpPr/>
            <p:nvPr/>
          </p:nvSpPr>
          <p:spPr>
            <a:xfrm>
              <a:off x="7033847" y="2570873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510485" y="2599843"/>
              <a:ext cx="3454890" cy="584775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Luôn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vui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vẻ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7104624" y="2501827"/>
              <a:ext cx="4304713" cy="1111347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4" t="-410" r="63173" b="84820"/>
            <a:stretch/>
          </p:blipFill>
          <p:spPr>
            <a:xfrm>
              <a:off x="6026734" y="2243358"/>
              <a:ext cx="1330669" cy="1667899"/>
            </a:xfrm>
            <a:prstGeom prst="rect">
              <a:avLst/>
            </a:prstGeom>
            <a:ln w="38100">
              <a:noFill/>
            </a:ln>
          </p:spPr>
        </p:pic>
      </p:grpSp>
      <p:grpSp>
        <p:nvGrpSpPr>
          <p:cNvPr id="25" name="C"/>
          <p:cNvGrpSpPr/>
          <p:nvPr/>
        </p:nvGrpSpPr>
        <p:grpSpPr>
          <a:xfrm>
            <a:off x="529503" y="4096574"/>
            <a:ext cx="5294521" cy="1556748"/>
            <a:chOff x="529503" y="4096574"/>
            <a:chExt cx="5294521" cy="1556748"/>
          </a:xfrm>
        </p:grpSpPr>
        <p:sp>
          <p:nvSpPr>
            <p:cNvPr id="8" name="Rounded Rectangle 7"/>
            <p:cNvSpPr/>
            <p:nvPr/>
          </p:nvSpPr>
          <p:spPr>
            <a:xfrm>
              <a:off x="1448971" y="4269545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24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791082" y="4228195"/>
              <a:ext cx="367903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Mặc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quần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áo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đi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giày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dép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quá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chật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519311" y="4199650"/>
              <a:ext cx="4304713" cy="1111347"/>
            </a:xfrm>
            <a:prstGeom prst="roundRect">
              <a:avLst/>
            </a:prstGeom>
            <a:noFill/>
            <a:ln w="38100">
              <a:solidFill>
                <a:srgbClr val="924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49" t="-1026" r="49486" b="84616"/>
            <a:stretch/>
          </p:blipFill>
          <p:spPr>
            <a:xfrm rot="20512849">
              <a:off x="529503" y="4096574"/>
              <a:ext cx="1439992" cy="1556748"/>
            </a:xfrm>
            <a:prstGeom prst="rect">
              <a:avLst/>
            </a:prstGeom>
          </p:spPr>
        </p:pic>
      </p:grpSp>
      <p:grpSp>
        <p:nvGrpSpPr>
          <p:cNvPr id="29" name="D"/>
          <p:cNvGrpSpPr/>
          <p:nvPr/>
        </p:nvGrpSpPr>
        <p:grpSpPr>
          <a:xfrm>
            <a:off x="6207202" y="4021354"/>
            <a:ext cx="5202135" cy="1607727"/>
            <a:chOff x="6207202" y="4021354"/>
            <a:chExt cx="5202135" cy="1607727"/>
          </a:xfrm>
        </p:grpSpPr>
        <p:sp>
          <p:nvSpPr>
            <p:cNvPr id="7" name="Rounded Rectangle 6"/>
            <p:cNvSpPr/>
            <p:nvPr/>
          </p:nvSpPr>
          <p:spPr>
            <a:xfrm>
              <a:off x="7033847" y="4269545"/>
              <a:ext cx="4304713" cy="1111347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518614" y="4494561"/>
              <a:ext cx="32714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Ăn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uống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điều</a:t>
              </a:r>
              <a:r>
                <a:rPr lang="en-GB" sz="3200" dirty="0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3200" dirty="0" err="1">
                  <a:solidFill>
                    <a:srgbClr val="663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độ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7104624" y="4199650"/>
              <a:ext cx="4304713" cy="1111347"/>
            </a:xfrm>
            <a:prstGeom prst="round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28" r="33678" b="84615"/>
            <a:stretch/>
          </p:blipFill>
          <p:spPr>
            <a:xfrm>
              <a:off x="6207202" y="4021354"/>
              <a:ext cx="1169715" cy="1607727"/>
            </a:xfrm>
            <a:prstGeom prst="rect">
              <a:avLst/>
            </a:prstGeom>
          </p:spPr>
        </p:pic>
      </p:grpSp>
      <p:grpSp>
        <p:nvGrpSpPr>
          <p:cNvPr id="30" name="mattroi">
            <a:extLst>
              <a:ext uri="{FF2B5EF4-FFF2-40B4-BE49-F238E27FC236}">
                <a16:creationId xmlns:a16="http://schemas.microsoft.com/office/drawing/2014/main" id="{C2478A37-2BF7-8F3F-2FAE-9BDF35EBD811}"/>
              </a:ext>
            </a:extLst>
          </p:cNvPr>
          <p:cNvGrpSpPr/>
          <p:nvPr/>
        </p:nvGrpSpPr>
        <p:grpSpPr>
          <a:xfrm flipH="1">
            <a:off x="4983405" y="4602136"/>
            <a:ext cx="1242915" cy="1262779"/>
            <a:chOff x="2178000" y="1370575"/>
            <a:chExt cx="1417475" cy="1417450"/>
          </a:xfrm>
        </p:grpSpPr>
        <p:sp>
          <p:nvSpPr>
            <p:cNvPr id="31" name="Google Shape;1409;p39">
              <a:extLst>
                <a:ext uri="{FF2B5EF4-FFF2-40B4-BE49-F238E27FC236}">
                  <a16:creationId xmlns:a16="http://schemas.microsoft.com/office/drawing/2014/main" id="{923CF08C-51B5-9B08-EF5C-A88775363AE9}"/>
                </a:ext>
              </a:extLst>
            </p:cNvPr>
            <p:cNvSpPr/>
            <p:nvPr/>
          </p:nvSpPr>
          <p:spPr>
            <a:xfrm>
              <a:off x="2437575" y="1615825"/>
              <a:ext cx="926925" cy="926925"/>
            </a:xfrm>
            <a:custGeom>
              <a:avLst/>
              <a:gdLst/>
              <a:ahLst/>
              <a:cxnLst/>
              <a:rect l="l" t="t" r="r" b="b"/>
              <a:pathLst>
                <a:path w="37077" h="37077" extrusionOk="0">
                  <a:moveTo>
                    <a:pt x="18538" y="1"/>
                  </a:moveTo>
                  <a:cubicBezTo>
                    <a:pt x="8299" y="1"/>
                    <a:pt x="0" y="8300"/>
                    <a:pt x="0" y="18539"/>
                  </a:cubicBezTo>
                  <a:cubicBezTo>
                    <a:pt x="0" y="28778"/>
                    <a:pt x="8299" y="37077"/>
                    <a:pt x="18538" y="37077"/>
                  </a:cubicBezTo>
                  <a:cubicBezTo>
                    <a:pt x="28778" y="37077"/>
                    <a:pt x="37076" y="28778"/>
                    <a:pt x="37076" y="18539"/>
                  </a:cubicBezTo>
                  <a:cubicBezTo>
                    <a:pt x="37076" y="8300"/>
                    <a:pt x="28778" y="1"/>
                    <a:pt x="18538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Google Shape;1410;p39">
              <a:extLst>
                <a:ext uri="{FF2B5EF4-FFF2-40B4-BE49-F238E27FC236}">
                  <a16:creationId xmlns:a16="http://schemas.microsoft.com/office/drawing/2014/main" id="{2FDCAC83-7D47-E4A9-3C29-DE80A449ACA3}"/>
                </a:ext>
              </a:extLst>
            </p:cNvPr>
            <p:cNvSpPr/>
            <p:nvPr/>
          </p:nvSpPr>
          <p:spPr>
            <a:xfrm>
              <a:off x="2725998" y="1974523"/>
              <a:ext cx="37100" cy="73041"/>
            </a:xfrm>
            <a:custGeom>
              <a:avLst/>
              <a:gdLst/>
              <a:ahLst/>
              <a:cxnLst/>
              <a:rect l="l" t="t" r="r" b="b"/>
              <a:pathLst>
                <a:path w="1120" h="2205" extrusionOk="0">
                  <a:moveTo>
                    <a:pt x="547" y="1"/>
                  </a:moveTo>
                  <a:cubicBezTo>
                    <a:pt x="543" y="1"/>
                    <a:pt x="540" y="1"/>
                    <a:pt x="536" y="1"/>
                  </a:cubicBezTo>
                  <a:cubicBezTo>
                    <a:pt x="239" y="13"/>
                    <a:pt x="1" y="501"/>
                    <a:pt x="13" y="1120"/>
                  </a:cubicBezTo>
                  <a:cubicBezTo>
                    <a:pt x="24" y="1720"/>
                    <a:pt x="280" y="2204"/>
                    <a:pt x="573" y="2204"/>
                  </a:cubicBezTo>
                  <a:cubicBezTo>
                    <a:pt x="577" y="2204"/>
                    <a:pt x="581" y="2204"/>
                    <a:pt x="584" y="2204"/>
                  </a:cubicBezTo>
                  <a:cubicBezTo>
                    <a:pt x="882" y="2204"/>
                    <a:pt x="1120" y="1704"/>
                    <a:pt x="1108" y="1097"/>
                  </a:cubicBezTo>
                  <a:cubicBezTo>
                    <a:pt x="1096" y="496"/>
                    <a:pt x="840" y="1"/>
                    <a:pt x="54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1411;p39">
              <a:extLst>
                <a:ext uri="{FF2B5EF4-FFF2-40B4-BE49-F238E27FC236}">
                  <a16:creationId xmlns:a16="http://schemas.microsoft.com/office/drawing/2014/main" id="{CC9204C5-5B65-B813-6C15-D65230266348}"/>
                </a:ext>
              </a:extLst>
            </p:cNvPr>
            <p:cNvSpPr/>
            <p:nvPr/>
          </p:nvSpPr>
          <p:spPr>
            <a:xfrm>
              <a:off x="3037174" y="1967832"/>
              <a:ext cx="37100" cy="73405"/>
            </a:xfrm>
            <a:custGeom>
              <a:avLst/>
              <a:gdLst/>
              <a:ahLst/>
              <a:cxnLst/>
              <a:rect l="l" t="t" r="r" b="b"/>
              <a:pathLst>
                <a:path w="1120" h="2216" extrusionOk="0">
                  <a:moveTo>
                    <a:pt x="537" y="1"/>
                  </a:moveTo>
                  <a:cubicBezTo>
                    <a:pt x="239" y="13"/>
                    <a:pt x="1" y="513"/>
                    <a:pt x="25" y="1120"/>
                  </a:cubicBezTo>
                  <a:cubicBezTo>
                    <a:pt x="36" y="1727"/>
                    <a:pt x="286" y="2215"/>
                    <a:pt x="584" y="2215"/>
                  </a:cubicBezTo>
                  <a:cubicBezTo>
                    <a:pt x="894" y="2203"/>
                    <a:pt x="1120" y="1703"/>
                    <a:pt x="1108" y="1096"/>
                  </a:cubicBezTo>
                  <a:cubicBezTo>
                    <a:pt x="1096" y="501"/>
                    <a:pt x="846" y="1"/>
                    <a:pt x="53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1412;p39">
              <a:extLst>
                <a:ext uri="{FF2B5EF4-FFF2-40B4-BE49-F238E27FC236}">
                  <a16:creationId xmlns:a16="http://schemas.microsoft.com/office/drawing/2014/main" id="{D993A3E6-F277-E022-28DC-3167A141616C}"/>
                </a:ext>
              </a:extLst>
            </p:cNvPr>
            <p:cNvSpPr/>
            <p:nvPr/>
          </p:nvSpPr>
          <p:spPr>
            <a:xfrm>
              <a:off x="2841173" y="2079427"/>
              <a:ext cx="120708" cy="48992"/>
            </a:xfrm>
            <a:custGeom>
              <a:avLst/>
              <a:gdLst/>
              <a:ahLst/>
              <a:cxnLst/>
              <a:rect l="l" t="t" r="r" b="b"/>
              <a:pathLst>
                <a:path w="3644" h="1479" extrusionOk="0">
                  <a:moveTo>
                    <a:pt x="3617" y="1"/>
                  </a:moveTo>
                  <a:cubicBezTo>
                    <a:pt x="3578" y="1"/>
                    <a:pt x="3458" y="223"/>
                    <a:pt x="3191" y="525"/>
                  </a:cubicBezTo>
                  <a:cubicBezTo>
                    <a:pt x="3036" y="704"/>
                    <a:pt x="2858" y="870"/>
                    <a:pt x="2655" y="989"/>
                  </a:cubicBezTo>
                  <a:cubicBezTo>
                    <a:pt x="2417" y="1144"/>
                    <a:pt x="2143" y="1228"/>
                    <a:pt x="1858" y="1251"/>
                  </a:cubicBezTo>
                  <a:cubicBezTo>
                    <a:pt x="1834" y="1252"/>
                    <a:pt x="1810" y="1253"/>
                    <a:pt x="1786" y="1253"/>
                  </a:cubicBezTo>
                  <a:cubicBezTo>
                    <a:pt x="1525" y="1253"/>
                    <a:pt x="1265" y="1193"/>
                    <a:pt x="1036" y="1073"/>
                  </a:cubicBezTo>
                  <a:cubicBezTo>
                    <a:pt x="822" y="978"/>
                    <a:pt x="631" y="835"/>
                    <a:pt x="465" y="668"/>
                  </a:cubicBezTo>
                  <a:cubicBezTo>
                    <a:pt x="192" y="384"/>
                    <a:pt x="82" y="143"/>
                    <a:pt x="41" y="143"/>
                  </a:cubicBezTo>
                  <a:cubicBezTo>
                    <a:pt x="39" y="143"/>
                    <a:pt x="38" y="143"/>
                    <a:pt x="36" y="144"/>
                  </a:cubicBezTo>
                  <a:cubicBezTo>
                    <a:pt x="0" y="156"/>
                    <a:pt x="60" y="418"/>
                    <a:pt x="334" y="775"/>
                  </a:cubicBezTo>
                  <a:cubicBezTo>
                    <a:pt x="500" y="978"/>
                    <a:pt x="703" y="1144"/>
                    <a:pt x="929" y="1263"/>
                  </a:cubicBezTo>
                  <a:cubicBezTo>
                    <a:pt x="1194" y="1407"/>
                    <a:pt x="1490" y="1479"/>
                    <a:pt x="1789" y="1479"/>
                  </a:cubicBezTo>
                  <a:cubicBezTo>
                    <a:pt x="1812" y="1479"/>
                    <a:pt x="1835" y="1478"/>
                    <a:pt x="1858" y="1478"/>
                  </a:cubicBezTo>
                  <a:cubicBezTo>
                    <a:pt x="2191" y="1466"/>
                    <a:pt x="2501" y="1359"/>
                    <a:pt x="2763" y="1168"/>
                  </a:cubicBezTo>
                  <a:cubicBezTo>
                    <a:pt x="2977" y="1025"/>
                    <a:pt x="3167" y="847"/>
                    <a:pt x="3322" y="632"/>
                  </a:cubicBezTo>
                  <a:cubicBezTo>
                    <a:pt x="3572" y="275"/>
                    <a:pt x="3644" y="13"/>
                    <a:pt x="3620" y="1"/>
                  </a:cubicBezTo>
                  <a:cubicBezTo>
                    <a:pt x="3619" y="1"/>
                    <a:pt x="3618" y="1"/>
                    <a:pt x="361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5" name="Google Shape;1413;p39">
              <a:extLst>
                <a:ext uri="{FF2B5EF4-FFF2-40B4-BE49-F238E27FC236}">
                  <a16:creationId xmlns:a16="http://schemas.microsoft.com/office/drawing/2014/main" id="{151538D1-D9C2-614A-DB41-347D3C9F9F3E}"/>
                </a:ext>
              </a:extLst>
            </p:cNvPr>
            <p:cNvSpPr/>
            <p:nvPr/>
          </p:nvSpPr>
          <p:spPr>
            <a:xfrm>
              <a:off x="2644775" y="2060116"/>
              <a:ext cx="143564" cy="122331"/>
            </a:xfrm>
            <a:custGeom>
              <a:avLst/>
              <a:gdLst/>
              <a:ahLst/>
              <a:cxnLst/>
              <a:rect l="l" t="t" r="r" b="b"/>
              <a:pathLst>
                <a:path w="4334" h="3693" extrusionOk="0">
                  <a:moveTo>
                    <a:pt x="2182" y="0"/>
                  </a:moveTo>
                  <a:cubicBezTo>
                    <a:pt x="2165" y="0"/>
                    <a:pt x="2148" y="1"/>
                    <a:pt x="2131" y="1"/>
                  </a:cubicBezTo>
                  <a:cubicBezTo>
                    <a:pt x="941" y="25"/>
                    <a:pt x="0" y="870"/>
                    <a:pt x="24" y="1894"/>
                  </a:cubicBezTo>
                  <a:cubicBezTo>
                    <a:pt x="36" y="2891"/>
                    <a:pt x="984" y="3692"/>
                    <a:pt x="2151" y="3692"/>
                  </a:cubicBezTo>
                  <a:cubicBezTo>
                    <a:pt x="2168" y="3692"/>
                    <a:pt x="2186" y="3692"/>
                    <a:pt x="2203" y="3692"/>
                  </a:cubicBezTo>
                  <a:cubicBezTo>
                    <a:pt x="3393" y="3668"/>
                    <a:pt x="4334" y="2823"/>
                    <a:pt x="4322" y="1799"/>
                  </a:cubicBezTo>
                  <a:cubicBezTo>
                    <a:pt x="4299" y="801"/>
                    <a:pt x="3338" y="0"/>
                    <a:pt x="2182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6" name="Google Shape;1414;p39">
              <a:extLst>
                <a:ext uri="{FF2B5EF4-FFF2-40B4-BE49-F238E27FC236}">
                  <a16:creationId xmlns:a16="http://schemas.microsoft.com/office/drawing/2014/main" id="{3C3BDB25-46A9-07A9-9506-3910AC067692}"/>
                </a:ext>
              </a:extLst>
            </p:cNvPr>
            <p:cNvSpPr/>
            <p:nvPr/>
          </p:nvSpPr>
          <p:spPr>
            <a:xfrm>
              <a:off x="3015080" y="2052232"/>
              <a:ext cx="143994" cy="122728"/>
            </a:xfrm>
            <a:custGeom>
              <a:avLst/>
              <a:gdLst/>
              <a:ahLst/>
              <a:cxnLst/>
              <a:rect l="l" t="t" r="r" b="b"/>
              <a:pathLst>
                <a:path w="4347" h="3705" extrusionOk="0">
                  <a:moveTo>
                    <a:pt x="2183" y="0"/>
                  </a:moveTo>
                  <a:cubicBezTo>
                    <a:pt x="2166" y="0"/>
                    <a:pt x="2149" y="0"/>
                    <a:pt x="2132" y="1"/>
                  </a:cubicBezTo>
                  <a:cubicBezTo>
                    <a:pt x="953" y="25"/>
                    <a:pt x="1" y="870"/>
                    <a:pt x="25" y="1894"/>
                  </a:cubicBezTo>
                  <a:cubicBezTo>
                    <a:pt x="48" y="2903"/>
                    <a:pt x="997" y="3704"/>
                    <a:pt x="2164" y="3704"/>
                  </a:cubicBezTo>
                  <a:cubicBezTo>
                    <a:pt x="2181" y="3704"/>
                    <a:pt x="2198" y="3704"/>
                    <a:pt x="2216" y="3704"/>
                  </a:cubicBezTo>
                  <a:cubicBezTo>
                    <a:pt x="3394" y="3680"/>
                    <a:pt x="4347" y="2823"/>
                    <a:pt x="4323" y="1810"/>
                  </a:cubicBezTo>
                  <a:cubicBezTo>
                    <a:pt x="4299" y="801"/>
                    <a:pt x="3351" y="0"/>
                    <a:pt x="2183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1415;p39">
              <a:extLst>
                <a:ext uri="{FF2B5EF4-FFF2-40B4-BE49-F238E27FC236}">
                  <a16:creationId xmlns:a16="http://schemas.microsoft.com/office/drawing/2014/main" id="{9D006B52-9AAE-BC5D-663C-510CA32C3459}"/>
                </a:ext>
              </a:extLst>
            </p:cNvPr>
            <p:cNvSpPr/>
            <p:nvPr/>
          </p:nvSpPr>
          <p:spPr>
            <a:xfrm>
              <a:off x="2833150" y="1370575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3334" y="0"/>
                  </a:moveTo>
                  <a:lnTo>
                    <a:pt x="1" y="7334"/>
                  </a:lnTo>
                  <a:lnTo>
                    <a:pt x="6668" y="7334"/>
                  </a:lnTo>
                  <a:lnTo>
                    <a:pt x="3334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8" name="Google Shape;1416;p39">
              <a:extLst>
                <a:ext uri="{FF2B5EF4-FFF2-40B4-BE49-F238E27FC236}">
                  <a16:creationId xmlns:a16="http://schemas.microsoft.com/office/drawing/2014/main" id="{009C6E80-8E63-E29D-DB38-11B87E4FD718}"/>
                </a:ext>
              </a:extLst>
            </p:cNvPr>
            <p:cNvSpPr/>
            <p:nvPr/>
          </p:nvSpPr>
          <p:spPr>
            <a:xfrm>
              <a:off x="2833150" y="2604650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1" y="0"/>
                  </a:moveTo>
                  <a:lnTo>
                    <a:pt x="3334" y="7335"/>
                  </a:lnTo>
                  <a:lnTo>
                    <a:pt x="6668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1417;p39">
              <a:extLst>
                <a:ext uri="{FF2B5EF4-FFF2-40B4-BE49-F238E27FC236}">
                  <a16:creationId xmlns:a16="http://schemas.microsoft.com/office/drawing/2014/main" id="{61FF8998-C631-5AB6-CFA3-800AEEF00A98}"/>
                </a:ext>
              </a:extLst>
            </p:cNvPr>
            <p:cNvSpPr/>
            <p:nvPr/>
          </p:nvSpPr>
          <p:spPr>
            <a:xfrm>
              <a:off x="3412100" y="1995950"/>
              <a:ext cx="183375" cy="166700"/>
            </a:xfrm>
            <a:custGeom>
              <a:avLst/>
              <a:gdLst/>
              <a:ahLst/>
              <a:cxnLst/>
              <a:rect l="l" t="t" r="r" b="b"/>
              <a:pathLst>
                <a:path w="7335" h="6668" extrusionOk="0">
                  <a:moveTo>
                    <a:pt x="0" y="0"/>
                  </a:moveTo>
                  <a:lnTo>
                    <a:pt x="0" y="6668"/>
                  </a:lnTo>
                  <a:lnTo>
                    <a:pt x="7334" y="3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1418;p39">
              <a:extLst>
                <a:ext uri="{FF2B5EF4-FFF2-40B4-BE49-F238E27FC236}">
                  <a16:creationId xmlns:a16="http://schemas.microsoft.com/office/drawing/2014/main" id="{3F837775-817E-E8E4-951A-360675708F7C}"/>
                </a:ext>
              </a:extLst>
            </p:cNvPr>
            <p:cNvSpPr/>
            <p:nvPr/>
          </p:nvSpPr>
          <p:spPr>
            <a:xfrm>
              <a:off x="2178000" y="1995950"/>
              <a:ext cx="183400" cy="166700"/>
            </a:xfrm>
            <a:custGeom>
              <a:avLst/>
              <a:gdLst/>
              <a:ahLst/>
              <a:cxnLst/>
              <a:rect l="l" t="t" r="r" b="b"/>
              <a:pathLst>
                <a:path w="7336" h="6668" extrusionOk="0">
                  <a:moveTo>
                    <a:pt x="7335" y="0"/>
                  </a:moveTo>
                  <a:lnTo>
                    <a:pt x="1" y="3334"/>
                  </a:lnTo>
                  <a:lnTo>
                    <a:pt x="7335" y="6668"/>
                  </a:lnTo>
                  <a:lnTo>
                    <a:pt x="7335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1" name="Google Shape;1419;p39">
              <a:extLst>
                <a:ext uri="{FF2B5EF4-FFF2-40B4-BE49-F238E27FC236}">
                  <a16:creationId xmlns:a16="http://schemas.microsoft.com/office/drawing/2014/main" id="{04574DF9-3B2B-DE36-1F63-7DB2855A00B1}"/>
                </a:ext>
              </a:extLst>
            </p:cNvPr>
            <p:cNvSpPr/>
            <p:nvPr/>
          </p:nvSpPr>
          <p:spPr>
            <a:xfrm>
              <a:off x="2420900" y="1556900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0" y="1"/>
                  </a:moveTo>
                  <a:lnTo>
                    <a:pt x="2822" y="7549"/>
                  </a:lnTo>
                  <a:lnTo>
                    <a:pt x="7549" y="28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2" name="Google Shape;1420;p39">
              <a:extLst>
                <a:ext uri="{FF2B5EF4-FFF2-40B4-BE49-F238E27FC236}">
                  <a16:creationId xmlns:a16="http://schemas.microsoft.com/office/drawing/2014/main" id="{465385CD-0C09-5114-0301-7A8C67A50A68}"/>
                </a:ext>
              </a:extLst>
            </p:cNvPr>
            <p:cNvSpPr/>
            <p:nvPr/>
          </p:nvSpPr>
          <p:spPr>
            <a:xfrm>
              <a:off x="3234400" y="2370700"/>
              <a:ext cx="188725" cy="188725"/>
            </a:xfrm>
            <a:custGeom>
              <a:avLst/>
              <a:gdLst/>
              <a:ahLst/>
              <a:cxnLst/>
              <a:rect l="l" t="t" r="r" b="b"/>
              <a:pathLst>
                <a:path w="7549" h="7549" extrusionOk="0">
                  <a:moveTo>
                    <a:pt x="4727" y="0"/>
                  </a:moveTo>
                  <a:lnTo>
                    <a:pt x="0" y="4715"/>
                  </a:lnTo>
                  <a:lnTo>
                    <a:pt x="7549" y="7549"/>
                  </a:lnTo>
                  <a:lnTo>
                    <a:pt x="4727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3" name="Google Shape;1421;p39">
              <a:extLst>
                <a:ext uri="{FF2B5EF4-FFF2-40B4-BE49-F238E27FC236}">
                  <a16:creationId xmlns:a16="http://schemas.microsoft.com/office/drawing/2014/main" id="{9AC9F5C6-8E9B-17F1-938E-F09CE58FC90B}"/>
                </a:ext>
              </a:extLst>
            </p:cNvPr>
            <p:cNvSpPr/>
            <p:nvPr/>
          </p:nvSpPr>
          <p:spPr>
            <a:xfrm>
              <a:off x="3213550" y="1578025"/>
              <a:ext cx="188750" cy="188750"/>
            </a:xfrm>
            <a:custGeom>
              <a:avLst/>
              <a:gdLst/>
              <a:ahLst/>
              <a:cxnLst/>
              <a:rect l="l" t="t" r="r" b="b"/>
              <a:pathLst>
                <a:path w="7550" h="7550" extrusionOk="0">
                  <a:moveTo>
                    <a:pt x="7549" y="1"/>
                  </a:moveTo>
                  <a:lnTo>
                    <a:pt x="1" y="2835"/>
                  </a:lnTo>
                  <a:lnTo>
                    <a:pt x="4716" y="7549"/>
                  </a:lnTo>
                  <a:lnTo>
                    <a:pt x="7549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4" name="Google Shape;1422;p39">
              <a:extLst>
                <a:ext uri="{FF2B5EF4-FFF2-40B4-BE49-F238E27FC236}">
                  <a16:creationId xmlns:a16="http://schemas.microsoft.com/office/drawing/2014/main" id="{700E90A0-D9DB-ECD0-47A7-743A1B927B3D}"/>
                </a:ext>
              </a:extLst>
            </p:cNvPr>
            <p:cNvSpPr/>
            <p:nvPr/>
          </p:nvSpPr>
          <p:spPr>
            <a:xfrm>
              <a:off x="2399775" y="2391825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2834" y="1"/>
                  </a:moveTo>
                  <a:lnTo>
                    <a:pt x="0" y="7549"/>
                  </a:lnTo>
                  <a:lnTo>
                    <a:pt x="0" y="7549"/>
                  </a:lnTo>
                  <a:lnTo>
                    <a:pt x="7549" y="4715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45" name="saib">
            <a:extLst>
              <a:ext uri="{FF2B5EF4-FFF2-40B4-BE49-F238E27FC236}">
                <a16:creationId xmlns:a16="http://schemas.microsoft.com/office/drawing/2014/main" id="{1E0F6780-2ABA-DF79-611B-5BF2C3008B53}"/>
              </a:ext>
            </a:extLst>
          </p:cNvPr>
          <p:cNvSpPr/>
          <p:nvPr/>
        </p:nvSpPr>
        <p:spPr>
          <a:xfrm rot="19980337">
            <a:off x="10789287" y="2068876"/>
            <a:ext cx="1139606" cy="106024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said">
            <a:extLst>
              <a:ext uri="{FF2B5EF4-FFF2-40B4-BE49-F238E27FC236}">
                <a16:creationId xmlns:a16="http://schemas.microsoft.com/office/drawing/2014/main" id="{1E0F6780-2ABA-DF79-611B-5BF2C3008B53}"/>
              </a:ext>
            </a:extLst>
          </p:cNvPr>
          <p:cNvSpPr/>
          <p:nvPr/>
        </p:nvSpPr>
        <p:spPr>
          <a:xfrm rot="19980337">
            <a:off x="10837598" y="4722828"/>
            <a:ext cx="1139606" cy="106024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saic">
            <a:extLst>
              <a:ext uri="{FF2B5EF4-FFF2-40B4-BE49-F238E27FC236}">
                <a16:creationId xmlns:a16="http://schemas.microsoft.com/office/drawing/2014/main" id="{1E0F6780-2ABA-DF79-611B-5BF2C3008B53}"/>
              </a:ext>
            </a:extLst>
          </p:cNvPr>
          <p:cNvSpPr/>
          <p:nvPr/>
        </p:nvSpPr>
        <p:spPr>
          <a:xfrm rot="19980337">
            <a:off x="5089836" y="2119434"/>
            <a:ext cx="1139606" cy="106024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9" name="Picture 48">
            <a:hlinkClick r:id="" action="ppaction://noaction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80" y="-191241"/>
            <a:ext cx="2123563" cy="21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3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45" grpId="0" animBg="1"/>
      <p:bldP spid="46" grpId="0" animBg="1"/>
      <p:bldP spid="4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78054F18-7CFB-4AA0-BAE1-B7D89FB3B0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848894"/>
            <a:ext cx="3886200" cy="61361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5EF1CE-D736-4679-8DC5-DF516D13302E}"/>
              </a:ext>
            </a:extLst>
          </p:cNvPr>
          <p:cNvSpPr txBox="1"/>
          <p:nvPr/>
        </p:nvSpPr>
        <p:spPr>
          <a:xfrm>
            <a:off x="4958599" y="969651"/>
            <a:ext cx="4700789" cy="1710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Về</a:t>
            </a:r>
            <a:r>
              <a:rPr kumimoji="0" lang="en-US" sz="8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88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nhà</a:t>
            </a:r>
            <a:r>
              <a:rPr kumimoji="0" lang="en-US" sz="8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26C08127-81AC-4FC2-9720-9F15230014DF}"/>
              </a:ext>
            </a:extLst>
          </p:cNvPr>
          <p:cNvSpPr txBox="1"/>
          <p:nvPr/>
        </p:nvSpPr>
        <p:spPr>
          <a:xfrm>
            <a:off x="4406900" y="2500634"/>
            <a:ext cx="4963764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nay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470B3C7-EECF-4914-9881-80DF813C6940}"/>
              </a:ext>
            </a:extLst>
          </p:cNvPr>
          <p:cNvSpPr txBox="1"/>
          <p:nvPr/>
        </p:nvSpPr>
        <p:spPr>
          <a:xfrm>
            <a:off x="4406900" y="3421666"/>
            <a:ext cx="6966288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Chuẩn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sóc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bảo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vệ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tuần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hoàn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CDAC61-3A30-4F35-AC40-D216D915C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37208" flipH="1">
            <a:off x="3399551" y="3402662"/>
            <a:ext cx="919996" cy="9199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9B80A0-0A06-45F0-AA5D-335221AFF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37208" flipH="1">
            <a:off x="3399551" y="2421649"/>
            <a:ext cx="919996" cy="91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6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140B336-B45A-4750-B9B9-89B6C05566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01"/>
          <a:stretch/>
        </p:blipFill>
        <p:spPr>
          <a:xfrm>
            <a:off x="-734292" y="5043055"/>
            <a:ext cx="10058400" cy="181494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3117DBA-B1F4-42E5-9242-626CA39D67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4" t="67901"/>
          <a:stretch/>
        </p:blipFill>
        <p:spPr>
          <a:xfrm flipH="1">
            <a:off x="6816436" y="5043055"/>
            <a:ext cx="5342613" cy="181494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68F3CC1-E84B-4797-BE0F-74D3ABFD69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0800" y="-622300"/>
            <a:ext cx="4826000" cy="762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793" y="2778642"/>
            <a:ext cx="7163421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32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pkxh1w2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主题​​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FE0FF"/>
      </a:accent1>
      <a:accent2>
        <a:srgbClr val="5FE0FF"/>
      </a:accent2>
      <a:accent3>
        <a:srgbClr val="5FE0FF"/>
      </a:accent3>
      <a:accent4>
        <a:srgbClr val="5FE0FF"/>
      </a:accent4>
      <a:accent5>
        <a:srgbClr val="5FE0FF"/>
      </a:accent5>
      <a:accent6>
        <a:srgbClr val="5FE0FF"/>
      </a:accent6>
      <a:hlink>
        <a:srgbClr val="5FE0FF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FF6D6D"/>
      </a:accent1>
      <a:accent2>
        <a:srgbClr val="FF8B8B"/>
      </a:accent2>
      <a:accent3>
        <a:srgbClr val="FF8180"/>
      </a:accent3>
      <a:accent4>
        <a:srgbClr val="FF9B9A"/>
      </a:accent4>
      <a:accent5>
        <a:srgbClr val="FFAAAA"/>
      </a:accent5>
      <a:accent6>
        <a:srgbClr val="FFAFAF"/>
      </a:accent6>
      <a:hlink>
        <a:srgbClr val="FF6D6D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1772</Words>
  <Application>Microsoft Office PowerPoint</Application>
  <PresentationFormat>Widescreen</PresentationFormat>
  <Paragraphs>299</Paragraphs>
  <Slides>38</Slides>
  <Notes>13</Notes>
  <HiddenSlides>0</HiddenSlides>
  <MMClips>4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38</vt:i4>
      </vt:variant>
    </vt:vector>
  </HeadingPairs>
  <TitlesOfParts>
    <vt:vector size="61" baseType="lpstr">
      <vt:lpstr>等线</vt:lpstr>
      <vt:lpstr>Arial</vt:lpstr>
      <vt:lpstr>Arial</vt:lpstr>
      <vt:lpstr>Calibri</vt:lpstr>
      <vt:lpstr>Calibri Light</vt:lpstr>
      <vt:lpstr>Cambria</vt:lpstr>
      <vt:lpstr>Coiny</vt:lpstr>
      <vt:lpstr>Fredoka One</vt:lpstr>
      <vt:lpstr>HP001 4 hàng</vt:lpstr>
      <vt:lpstr>inpin heiti</vt:lpstr>
      <vt:lpstr>Times New Roman</vt:lpstr>
      <vt:lpstr>UTM Avo</vt:lpstr>
      <vt:lpstr>字魂52号-阿开漫画体</vt:lpstr>
      <vt:lpstr>字魂59号-创粗黑</vt:lpstr>
      <vt:lpstr>汉仪乐喵体W</vt:lpstr>
      <vt:lpstr>1_Office Theme</vt:lpstr>
      <vt:lpstr>Office 主题​​</vt:lpstr>
      <vt:lpstr>4_Office Theme</vt:lpstr>
      <vt:lpstr>1_Office 主题​​</vt:lpstr>
      <vt:lpstr>3_Office Theme</vt:lpstr>
      <vt:lpstr>3_Office 主题​​</vt:lpstr>
      <vt:lpstr>2_Office 主题​​</vt:lpstr>
      <vt:lpstr>4_Office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HP</cp:lastModifiedBy>
  <cp:revision>54</cp:revision>
  <dcterms:created xsi:type="dcterms:W3CDTF">2022-11-17T11:37:10Z</dcterms:created>
  <dcterms:modified xsi:type="dcterms:W3CDTF">2024-11-11T08:23:25Z</dcterms:modified>
</cp:coreProperties>
</file>