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7610" r:id="rId2"/>
    <p:sldId id="7640" r:id="rId3"/>
    <p:sldId id="7639" r:id="rId4"/>
    <p:sldId id="7641" r:id="rId5"/>
    <p:sldId id="7642" r:id="rId6"/>
    <p:sldId id="7643" r:id="rId7"/>
    <p:sldId id="297" r:id="rId8"/>
    <p:sldId id="7645" r:id="rId9"/>
    <p:sldId id="301" r:id="rId10"/>
    <p:sldId id="279" r:id="rId11"/>
    <p:sldId id="7646" r:id="rId12"/>
    <p:sldId id="7648" r:id="rId13"/>
    <p:sldId id="7651" r:id="rId14"/>
    <p:sldId id="7613" r:id="rId15"/>
    <p:sldId id="7650" r:id="rId16"/>
    <p:sldId id="7647" r:id="rId17"/>
    <p:sldId id="334" r:id="rId18"/>
    <p:sldId id="7632" r:id="rId19"/>
    <p:sldId id="7637" r:id="rId20"/>
    <p:sldId id="316" r:id="rId21"/>
    <p:sldId id="355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5505"/>
    <a:srgbClr val="E2EE42"/>
    <a:srgbClr val="F7FBDD"/>
    <a:srgbClr val="828202"/>
    <a:srgbClr val="DCF117"/>
    <a:srgbClr val="D5E226"/>
    <a:srgbClr val="66FF33"/>
    <a:srgbClr val="67C98C"/>
    <a:srgbClr val="66FF66"/>
    <a:srgbClr val="53DD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86343" autoAdjust="0"/>
  </p:normalViewPr>
  <p:slideViewPr>
    <p:cSldViewPr snapToGrid="0" showGuides="1">
      <p:cViewPr varScale="1">
        <p:scale>
          <a:sx n="60" d="100"/>
          <a:sy n="60" d="100"/>
        </p:scale>
        <p:origin x="1024" y="3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966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7532"/>
    </p:cViewPr>
  </p:sorterViewPr>
  <p:notesViewPr>
    <p:cSldViewPr snapToGrid="0">
      <p:cViewPr varScale="1">
        <p:scale>
          <a:sx n="57" d="100"/>
          <a:sy n="57" d="100"/>
        </p:scale>
        <p:origin x="2832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F2F641-6007-4074-958C-914A138AFF65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75273C-EFAE-43A0-A2A1-5052D3AFD4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590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F164E-D685-493E-AF07-0CE742DE1FD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97230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9" name="Google Shape;629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 panose="020F0502020204030204"/>
              <a:buNone/>
            </a:pPr>
            <a:endParaRPr sz="12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2159936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875538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196021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668479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667286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1983264-A7E1-40B6-B8AD-C3C2F2B35B9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82776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9" name="Google Shape;629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 panose="020F0502020204030204"/>
              <a:buNone/>
            </a:pPr>
            <a:endParaRPr sz="12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5988901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0" name="Google Shape;1260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61" name="Google Shape;1261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 panose="020F0502020204030204"/>
              <a:buChar char="-"/>
            </a:pPr>
            <a:endParaRPr dirty="0"/>
          </a:p>
        </p:txBody>
      </p:sp>
      <p:sp>
        <p:nvSpPr>
          <p:cNvPr id="1262" name="Google Shape;1262;p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9</a:t>
            </a:fld>
            <a:endParaRPr sz="12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5581688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0" name="Google Shape;1260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61" name="Google Shape;1261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 panose="020F0502020204030204"/>
              <a:buChar char="-"/>
            </a:pPr>
            <a:endParaRPr dirty="0"/>
          </a:p>
        </p:txBody>
      </p:sp>
      <p:sp>
        <p:nvSpPr>
          <p:cNvPr id="1262" name="Google Shape;1262;p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11</a:t>
            </a:fld>
            <a:endParaRPr sz="12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6427062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0" name="Google Shape;1260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61" name="Google Shape;1261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 panose="020F0502020204030204"/>
              <a:buChar char="-"/>
            </a:pPr>
            <a:endParaRPr dirty="0"/>
          </a:p>
        </p:txBody>
      </p:sp>
      <p:sp>
        <p:nvSpPr>
          <p:cNvPr id="1262" name="Google Shape;1262;p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12</a:t>
            </a:fld>
            <a:endParaRPr sz="12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1294462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0" name="Google Shape;1260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61" name="Google Shape;1261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 panose="020F0502020204030204"/>
              <a:buChar char="-"/>
            </a:pPr>
            <a:endParaRPr dirty="0"/>
          </a:p>
        </p:txBody>
      </p:sp>
      <p:sp>
        <p:nvSpPr>
          <p:cNvPr id="1262" name="Google Shape;1262;p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13</a:t>
            </a:fld>
            <a:endParaRPr sz="12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8203273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9" name="Google Shape;629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 panose="020F0502020204030204"/>
              <a:buNone/>
            </a:pPr>
            <a:endParaRPr sz="12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390371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6" name="Google Shape;966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 panose="020F0502020204030204"/>
              <a:buChar char="-"/>
            </a:pPr>
            <a:endParaRPr dirty="0"/>
          </a:p>
        </p:txBody>
      </p:sp>
      <p:sp>
        <p:nvSpPr>
          <p:cNvPr id="967" name="Google Shape;967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 panose="020F0502020204030204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17</a:t>
            </a:fld>
            <a:endParaRPr sz="1200" b="0" i="0" u="none" strike="noStrike" cap="none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402471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e4b7ac326b_0_2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8" name="Google Shape;478;ge4b7ac326b_0_2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478971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E6A8B35-59C6-4B61-AD68-5A0ADACE56C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  <a:t>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40184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9" name="Google Shape;629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 panose="020F0502020204030204"/>
              <a:buNone/>
            </a:pPr>
            <a:endParaRPr sz="12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3379679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DA3AD-C8D0-400F-A10B-D82FFB2EA9F0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0ACBD-5A24-45AC-AF1D-217408AA19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DA3AD-C8D0-400F-A10B-D82FFB2EA9F0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0ACBD-5A24-45AC-AF1D-217408AA19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DA3AD-C8D0-400F-A10B-D82FFB2EA9F0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0ACBD-5A24-45AC-AF1D-217408AA19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DA3AD-C8D0-400F-A10B-D82FFB2EA9F0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0ACBD-5A24-45AC-AF1D-217408AA19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DA3AD-C8D0-400F-A10B-D82FFB2EA9F0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0ACBD-5A24-45AC-AF1D-217408AA19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DA3AD-C8D0-400F-A10B-D82FFB2EA9F0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0ACBD-5A24-45AC-AF1D-217408AA19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DA3AD-C8D0-400F-A10B-D82FFB2EA9F0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0ACBD-5A24-45AC-AF1D-217408AA19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DA3AD-C8D0-400F-A10B-D82FFB2EA9F0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0ACBD-5A24-45AC-AF1D-217408AA19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DA3AD-C8D0-400F-A10B-D82FFB2EA9F0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0ACBD-5A24-45AC-AF1D-217408AA19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DA3AD-C8D0-400F-A10B-D82FFB2EA9F0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0ACBD-5A24-45AC-AF1D-217408AA19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DA3AD-C8D0-400F-A10B-D82FFB2EA9F0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0ACBD-5A24-45AC-AF1D-217408AA19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8DD537B-5EC0-4EEB-9AD2-A1CFEF92E195}" type="datetimeFigureOut">
              <a:rPr lang="zh-CN" altLang="en-US" smtClean="0">
                <a:solidFill>
                  <a:prstClr val="black"/>
                </a:solidFill>
              </a:rPr>
              <a:t>2025/4/13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8AB53F8-1A2F-4ADB-82F4-1BBC221A6E77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16"/>
          <p:cNvSpPr txBox="1">
            <a:spLocks noGrp="1"/>
          </p:cNvSpPr>
          <p:nvPr>
            <p:ph type="title" idx="2"/>
          </p:nvPr>
        </p:nvSpPr>
        <p:spPr>
          <a:xfrm>
            <a:off x="960000" y="3488917"/>
            <a:ext cx="3115200" cy="34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00"/>
              <a:buNone/>
              <a:defRPr sz="28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00"/>
              <a:buNone/>
              <a:defRPr sz="2800">
                <a:solidFill>
                  <a:schemeClr val="accent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00"/>
              <a:buNone/>
              <a:defRPr sz="2800">
                <a:solidFill>
                  <a:schemeClr val="accent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00"/>
              <a:buNone/>
              <a:defRPr sz="2800">
                <a:solidFill>
                  <a:schemeClr val="accent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00"/>
              <a:buNone/>
              <a:defRPr sz="2800">
                <a:solidFill>
                  <a:schemeClr val="accent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00"/>
              <a:buNone/>
              <a:defRPr sz="2800">
                <a:solidFill>
                  <a:schemeClr val="accent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00"/>
              <a:buNone/>
              <a:defRPr sz="2800">
                <a:solidFill>
                  <a:schemeClr val="accent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00"/>
              <a:buNone/>
              <a:defRPr sz="2800">
                <a:solidFill>
                  <a:schemeClr val="accent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00"/>
              <a:buNone/>
              <a:defRPr sz="28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61" name="Google Shape;161;p16"/>
          <p:cNvSpPr txBox="1">
            <a:spLocks noGrp="1"/>
          </p:cNvSpPr>
          <p:nvPr>
            <p:ph type="subTitle" idx="1"/>
          </p:nvPr>
        </p:nvSpPr>
        <p:spPr>
          <a:xfrm>
            <a:off x="960000" y="3877267"/>
            <a:ext cx="3115200" cy="92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16"/>
          <p:cNvSpPr txBox="1">
            <a:spLocks noGrp="1"/>
          </p:cNvSpPr>
          <p:nvPr>
            <p:ph type="title" idx="3"/>
          </p:nvPr>
        </p:nvSpPr>
        <p:spPr>
          <a:xfrm>
            <a:off x="4538400" y="3488917"/>
            <a:ext cx="3115200" cy="34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00"/>
              <a:buNone/>
              <a:defRPr sz="28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00"/>
              <a:buNone/>
              <a:defRPr sz="2800">
                <a:solidFill>
                  <a:schemeClr val="accent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00"/>
              <a:buNone/>
              <a:defRPr sz="2800">
                <a:solidFill>
                  <a:schemeClr val="accent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00"/>
              <a:buNone/>
              <a:defRPr sz="2800">
                <a:solidFill>
                  <a:schemeClr val="accent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00"/>
              <a:buNone/>
              <a:defRPr sz="2800">
                <a:solidFill>
                  <a:schemeClr val="accent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00"/>
              <a:buNone/>
              <a:defRPr sz="2800">
                <a:solidFill>
                  <a:schemeClr val="accent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00"/>
              <a:buNone/>
              <a:defRPr sz="2800">
                <a:solidFill>
                  <a:schemeClr val="accent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00"/>
              <a:buNone/>
              <a:defRPr sz="2800">
                <a:solidFill>
                  <a:schemeClr val="accent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00"/>
              <a:buNone/>
              <a:defRPr sz="28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16"/>
          <p:cNvSpPr txBox="1">
            <a:spLocks noGrp="1"/>
          </p:cNvSpPr>
          <p:nvPr>
            <p:ph type="subTitle" idx="4"/>
          </p:nvPr>
        </p:nvSpPr>
        <p:spPr>
          <a:xfrm>
            <a:off x="4538400" y="3877267"/>
            <a:ext cx="3115200" cy="92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16"/>
          <p:cNvSpPr txBox="1">
            <a:spLocks noGrp="1"/>
          </p:cNvSpPr>
          <p:nvPr>
            <p:ph type="title" idx="5"/>
          </p:nvPr>
        </p:nvSpPr>
        <p:spPr>
          <a:xfrm>
            <a:off x="8116800" y="3488917"/>
            <a:ext cx="3115200" cy="34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00"/>
              <a:buNone/>
              <a:defRPr sz="28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00"/>
              <a:buNone/>
              <a:defRPr sz="2800">
                <a:solidFill>
                  <a:schemeClr val="accent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00"/>
              <a:buNone/>
              <a:defRPr sz="2800">
                <a:solidFill>
                  <a:schemeClr val="accent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00"/>
              <a:buNone/>
              <a:defRPr sz="2800">
                <a:solidFill>
                  <a:schemeClr val="accent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00"/>
              <a:buNone/>
              <a:defRPr sz="2800">
                <a:solidFill>
                  <a:schemeClr val="accent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00"/>
              <a:buNone/>
              <a:defRPr sz="2800">
                <a:solidFill>
                  <a:schemeClr val="accent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00"/>
              <a:buNone/>
              <a:defRPr sz="2800">
                <a:solidFill>
                  <a:schemeClr val="accent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00"/>
              <a:buNone/>
              <a:defRPr sz="2800">
                <a:solidFill>
                  <a:schemeClr val="accent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00"/>
              <a:buNone/>
              <a:defRPr sz="28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65" name="Google Shape;165;p16"/>
          <p:cNvSpPr txBox="1">
            <a:spLocks noGrp="1"/>
          </p:cNvSpPr>
          <p:nvPr>
            <p:ph type="subTitle" idx="6"/>
          </p:nvPr>
        </p:nvSpPr>
        <p:spPr>
          <a:xfrm>
            <a:off x="8116800" y="3877267"/>
            <a:ext cx="3115200" cy="92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66" name="Google Shape;166;p16"/>
          <p:cNvPicPr preferRelativeResize="0"/>
          <p:nvPr/>
        </p:nvPicPr>
        <p:blipFill>
          <a:blip r:embed="rId2">
            <a:alphaModFix amt="42000"/>
          </a:blip>
          <a:stretch>
            <a:fillRect/>
          </a:stretch>
        </p:blipFill>
        <p:spPr>
          <a:xfrm rot="10098492" flipH="1">
            <a:off x="7161897" y="5912865"/>
            <a:ext cx="5689201" cy="3716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6"/>
          <p:cNvPicPr preferRelativeResize="0"/>
          <p:nvPr/>
        </p:nvPicPr>
        <p:blipFill>
          <a:blip r:embed="rId3">
            <a:alphaModFix amt="42000"/>
          </a:blip>
          <a:stretch>
            <a:fillRect/>
          </a:stretch>
        </p:blipFill>
        <p:spPr>
          <a:xfrm rot="-10456230">
            <a:off x="3085245" y="5912879"/>
            <a:ext cx="5689203" cy="37168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6"/>
          <p:cNvPicPr preferRelativeResize="0"/>
          <p:nvPr/>
        </p:nvPicPr>
        <p:blipFill>
          <a:blip r:embed="rId3">
            <a:alphaModFix amt="42000"/>
          </a:blip>
          <a:stretch>
            <a:fillRect/>
          </a:stretch>
        </p:blipFill>
        <p:spPr>
          <a:xfrm rot="1723993" flipH="1">
            <a:off x="9488913" y="-2041656"/>
            <a:ext cx="5689200" cy="3716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6"/>
          <p:cNvPicPr preferRelativeResize="0"/>
          <p:nvPr/>
        </p:nvPicPr>
        <p:blipFill>
          <a:blip r:embed="rId2">
            <a:alphaModFix amt="42000"/>
          </a:blip>
          <a:stretch>
            <a:fillRect/>
          </a:stretch>
        </p:blipFill>
        <p:spPr>
          <a:xfrm rot="10098492" flipH="1">
            <a:off x="-1897937" y="6055399"/>
            <a:ext cx="5689201" cy="3716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6"/>
          <p:cNvPicPr preferRelativeResize="0"/>
          <p:nvPr/>
        </p:nvPicPr>
        <p:blipFill>
          <a:blip r:embed="rId4">
            <a:alphaModFix amt="42000"/>
          </a:blip>
          <a:stretch>
            <a:fillRect/>
          </a:stretch>
        </p:blipFill>
        <p:spPr>
          <a:xfrm rot="-2700000" flipH="1">
            <a:off x="-2947334" y="-2613907"/>
            <a:ext cx="5689201" cy="3716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6"/>
          <p:cNvPicPr preferRelativeResize="0"/>
          <p:nvPr/>
        </p:nvPicPr>
        <p:blipFill>
          <a:blip r:embed="rId5"/>
          <a:stretch>
            <a:fillRect/>
          </a:stretch>
        </p:blipFill>
        <p:spPr>
          <a:xfrm rot="7430136" flipH="1">
            <a:off x="-737005" y="-1372393"/>
            <a:ext cx="1268527" cy="20382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3"/>
          <p:cNvSpPr txBox="1">
            <a:spLocks noGrp="1"/>
          </p:cNvSpPr>
          <p:nvPr>
            <p:ph type="title"/>
          </p:nvPr>
        </p:nvSpPr>
        <p:spPr>
          <a:xfrm>
            <a:off x="960000" y="2636613"/>
            <a:ext cx="3115200" cy="46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8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11" name="Google Shape;111;p13"/>
          <p:cNvSpPr txBox="1">
            <a:spLocks noGrp="1"/>
          </p:cNvSpPr>
          <p:nvPr>
            <p:ph type="title" idx="2" hasCustomPrompt="1"/>
          </p:nvPr>
        </p:nvSpPr>
        <p:spPr>
          <a:xfrm>
            <a:off x="1909800" y="1975511"/>
            <a:ext cx="1215600" cy="54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5865">
                <a:latin typeface="Ingrid Darling"/>
                <a:ea typeface="Ingrid Darling"/>
                <a:cs typeface="Ingrid Darling"/>
                <a:sym typeface="Ingrid Darling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12" name="Google Shape;112;p13"/>
          <p:cNvSpPr txBox="1">
            <a:spLocks noGrp="1"/>
          </p:cNvSpPr>
          <p:nvPr>
            <p:ph type="subTitle" idx="1"/>
          </p:nvPr>
        </p:nvSpPr>
        <p:spPr>
          <a:xfrm>
            <a:off x="960000" y="3105733"/>
            <a:ext cx="31152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3"/>
          <p:cNvSpPr txBox="1">
            <a:spLocks noGrp="1"/>
          </p:cNvSpPr>
          <p:nvPr>
            <p:ph type="title" idx="3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3"/>
          <p:cNvSpPr txBox="1">
            <a:spLocks noGrp="1"/>
          </p:cNvSpPr>
          <p:nvPr>
            <p:ph type="title" idx="4"/>
          </p:nvPr>
        </p:nvSpPr>
        <p:spPr>
          <a:xfrm>
            <a:off x="4538400" y="2636613"/>
            <a:ext cx="3115200" cy="46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8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15" name="Google Shape;115;p13"/>
          <p:cNvSpPr txBox="1">
            <a:spLocks noGrp="1"/>
          </p:cNvSpPr>
          <p:nvPr>
            <p:ph type="title" idx="5" hasCustomPrompt="1"/>
          </p:nvPr>
        </p:nvSpPr>
        <p:spPr>
          <a:xfrm>
            <a:off x="5488200" y="1975511"/>
            <a:ext cx="1215600" cy="54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5865">
                <a:latin typeface="Ingrid Darling"/>
                <a:ea typeface="Ingrid Darling"/>
                <a:cs typeface="Ingrid Darling"/>
                <a:sym typeface="Ingrid Darling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16" name="Google Shape;116;p13"/>
          <p:cNvSpPr txBox="1">
            <a:spLocks noGrp="1"/>
          </p:cNvSpPr>
          <p:nvPr>
            <p:ph type="subTitle" idx="6"/>
          </p:nvPr>
        </p:nvSpPr>
        <p:spPr>
          <a:xfrm>
            <a:off x="4538400" y="3105733"/>
            <a:ext cx="31152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13"/>
          <p:cNvSpPr txBox="1">
            <a:spLocks noGrp="1"/>
          </p:cNvSpPr>
          <p:nvPr>
            <p:ph type="title" idx="7"/>
          </p:nvPr>
        </p:nvSpPr>
        <p:spPr>
          <a:xfrm>
            <a:off x="8116800" y="2636613"/>
            <a:ext cx="3115200" cy="46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8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18" name="Google Shape;118;p13"/>
          <p:cNvSpPr txBox="1">
            <a:spLocks noGrp="1"/>
          </p:cNvSpPr>
          <p:nvPr>
            <p:ph type="title" idx="8" hasCustomPrompt="1"/>
          </p:nvPr>
        </p:nvSpPr>
        <p:spPr>
          <a:xfrm>
            <a:off x="9066600" y="1975511"/>
            <a:ext cx="1215600" cy="54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5865">
                <a:latin typeface="Ingrid Darling"/>
                <a:ea typeface="Ingrid Darling"/>
                <a:cs typeface="Ingrid Darling"/>
                <a:sym typeface="Ingrid Darling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19" name="Google Shape;119;p13"/>
          <p:cNvSpPr txBox="1">
            <a:spLocks noGrp="1"/>
          </p:cNvSpPr>
          <p:nvPr>
            <p:ph type="subTitle" idx="9"/>
          </p:nvPr>
        </p:nvSpPr>
        <p:spPr>
          <a:xfrm>
            <a:off x="8116800" y="3105733"/>
            <a:ext cx="31152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13"/>
          <p:cNvSpPr txBox="1">
            <a:spLocks noGrp="1"/>
          </p:cNvSpPr>
          <p:nvPr>
            <p:ph type="title" idx="13"/>
          </p:nvPr>
        </p:nvSpPr>
        <p:spPr>
          <a:xfrm>
            <a:off x="2749200" y="5086547"/>
            <a:ext cx="3115200" cy="46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8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21" name="Google Shape;121;p13"/>
          <p:cNvSpPr txBox="1">
            <a:spLocks noGrp="1"/>
          </p:cNvSpPr>
          <p:nvPr>
            <p:ph type="title" idx="14" hasCustomPrompt="1"/>
          </p:nvPr>
        </p:nvSpPr>
        <p:spPr>
          <a:xfrm>
            <a:off x="3699000" y="4425444"/>
            <a:ext cx="1215600" cy="54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5865">
                <a:latin typeface="Ingrid Darling"/>
                <a:ea typeface="Ingrid Darling"/>
                <a:cs typeface="Ingrid Darling"/>
                <a:sym typeface="Ingrid Darling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22" name="Google Shape;122;p13"/>
          <p:cNvSpPr txBox="1">
            <a:spLocks noGrp="1"/>
          </p:cNvSpPr>
          <p:nvPr>
            <p:ph type="subTitle" idx="15"/>
          </p:nvPr>
        </p:nvSpPr>
        <p:spPr>
          <a:xfrm>
            <a:off x="2749200" y="5555667"/>
            <a:ext cx="31152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3"/>
          <p:cNvSpPr txBox="1">
            <a:spLocks noGrp="1"/>
          </p:cNvSpPr>
          <p:nvPr>
            <p:ph type="title" idx="16"/>
          </p:nvPr>
        </p:nvSpPr>
        <p:spPr>
          <a:xfrm>
            <a:off x="6327600" y="5086547"/>
            <a:ext cx="3115200" cy="46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8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24" name="Google Shape;124;p13"/>
          <p:cNvSpPr txBox="1">
            <a:spLocks noGrp="1"/>
          </p:cNvSpPr>
          <p:nvPr>
            <p:ph type="title" idx="17" hasCustomPrompt="1"/>
          </p:nvPr>
        </p:nvSpPr>
        <p:spPr>
          <a:xfrm>
            <a:off x="7277400" y="4425444"/>
            <a:ext cx="1215600" cy="54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5865">
                <a:latin typeface="Ingrid Darling"/>
                <a:ea typeface="Ingrid Darling"/>
                <a:cs typeface="Ingrid Darling"/>
                <a:sym typeface="Ingrid Darling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25" name="Google Shape;125;p13"/>
          <p:cNvSpPr txBox="1">
            <a:spLocks noGrp="1"/>
          </p:cNvSpPr>
          <p:nvPr>
            <p:ph type="subTitle" idx="18"/>
          </p:nvPr>
        </p:nvSpPr>
        <p:spPr>
          <a:xfrm>
            <a:off x="6327600" y="5555667"/>
            <a:ext cx="31152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26" name="Google Shape;126;p13"/>
          <p:cNvPicPr preferRelativeResize="0"/>
          <p:nvPr/>
        </p:nvPicPr>
        <p:blipFill>
          <a:blip r:embed="rId2">
            <a:alphaModFix amt="63000"/>
          </a:blip>
          <a:stretch>
            <a:fillRect/>
          </a:stretch>
        </p:blipFill>
        <p:spPr>
          <a:xfrm rot="-3918722" flipH="1">
            <a:off x="-3788725" y="-1423447"/>
            <a:ext cx="5641597" cy="3685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3"/>
          <p:cNvPicPr preferRelativeResize="0"/>
          <p:nvPr/>
        </p:nvPicPr>
        <p:blipFill>
          <a:blip r:embed="rId3"/>
          <a:stretch>
            <a:fillRect/>
          </a:stretch>
        </p:blipFill>
        <p:spPr>
          <a:xfrm rot="3736557" flipH="1">
            <a:off x="-1680392" y="256584"/>
            <a:ext cx="2104855" cy="2249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3"/>
          <p:cNvPicPr preferRelativeResize="0"/>
          <p:nvPr/>
        </p:nvPicPr>
        <p:blipFill>
          <a:blip r:embed="rId4">
            <a:alphaModFix amt="42000"/>
          </a:blip>
          <a:stretch>
            <a:fillRect/>
          </a:stretch>
        </p:blipFill>
        <p:spPr>
          <a:xfrm rot="-9921072" flipH="1">
            <a:off x="-1238312" y="6023544"/>
            <a:ext cx="5689199" cy="3716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3"/>
          <p:cNvPicPr preferRelativeResize="0"/>
          <p:nvPr/>
        </p:nvPicPr>
        <p:blipFill>
          <a:blip r:embed="rId5">
            <a:alphaModFix amt="42000"/>
          </a:blip>
          <a:stretch>
            <a:fillRect/>
          </a:stretch>
        </p:blipFill>
        <p:spPr>
          <a:xfrm rot="-6361050">
            <a:off x="-3648779" y="4563145"/>
            <a:ext cx="5689200" cy="3716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3"/>
          <p:cNvPicPr preferRelativeResize="0"/>
          <p:nvPr/>
        </p:nvPicPr>
        <p:blipFill>
          <a:blip r:embed="rId5">
            <a:alphaModFix amt="42000"/>
          </a:blip>
          <a:stretch>
            <a:fillRect/>
          </a:stretch>
        </p:blipFill>
        <p:spPr>
          <a:xfrm rot="1572134" flipH="1">
            <a:off x="7751820" y="-2426130"/>
            <a:ext cx="5689201" cy="37168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3"/>
          <p:cNvPicPr preferRelativeResize="0"/>
          <p:nvPr/>
        </p:nvPicPr>
        <p:blipFill>
          <a:blip r:embed="rId4">
            <a:alphaModFix amt="42000"/>
          </a:blip>
          <a:stretch>
            <a:fillRect/>
          </a:stretch>
        </p:blipFill>
        <p:spPr>
          <a:xfrm rot="4438950">
            <a:off x="9887037" y="-324365"/>
            <a:ext cx="5689200" cy="3716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3"/>
          <p:cNvPicPr preferRelativeResize="0"/>
          <p:nvPr/>
        </p:nvPicPr>
        <p:blipFill>
          <a:blip r:embed="rId2"/>
          <a:stretch>
            <a:fillRect/>
          </a:stretch>
        </p:blipFill>
        <p:spPr>
          <a:xfrm rot="9178279" flipH="1">
            <a:off x="7672824" y="6445168"/>
            <a:ext cx="5641597" cy="3685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3"/>
          <p:cNvPicPr preferRelativeResize="0"/>
          <p:nvPr/>
        </p:nvPicPr>
        <p:blipFill>
          <a:blip r:embed="rId3"/>
          <a:stretch>
            <a:fillRect/>
          </a:stretch>
        </p:blipFill>
        <p:spPr>
          <a:xfrm rot="-3736540">
            <a:off x="11149866" y="5190231"/>
            <a:ext cx="2608932" cy="27880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3DA3AD-C8D0-400F-A10B-D82FFB2EA9F0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40ACBD-5A24-45AC-AF1D-217408AA190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GIF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GIF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3" Type="http://schemas.openxmlformats.org/officeDocument/2006/relationships/image" Target="../media/image32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0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0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0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38.png"/><Relationship Id="rId4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GIF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41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0.png"/><Relationship Id="rId11" Type="http://schemas.openxmlformats.org/officeDocument/2006/relationships/image" Target="../media/image44.png"/><Relationship Id="rId5" Type="http://schemas.openxmlformats.org/officeDocument/2006/relationships/image" Target="../media/image39.png"/><Relationship Id="rId10" Type="http://schemas.openxmlformats.org/officeDocument/2006/relationships/image" Target="../media/image43.emf"/><Relationship Id="rId4" Type="http://schemas.openxmlformats.org/officeDocument/2006/relationships/notesSlide" Target="../notesSlides/notesSlide14.xml"/><Relationship Id="rId9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GIF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111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467" b="46605"/>
          <a:stretch>
            <a:fillRect/>
          </a:stretch>
        </p:blipFill>
        <p:spPr>
          <a:xfrm>
            <a:off x="-2" y="917359"/>
            <a:ext cx="786075" cy="268218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72857"/>
            <a:ext cx="12192000" cy="398068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889" y="4680152"/>
            <a:ext cx="6413548" cy="1549971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06" t="-1143" r="26891" b="81649"/>
          <a:stretch>
            <a:fillRect/>
          </a:stretch>
        </p:blipFill>
        <p:spPr>
          <a:xfrm>
            <a:off x="9418175" y="-61877"/>
            <a:ext cx="2346661" cy="979237"/>
          </a:xfrm>
          <a:prstGeom prst="rect">
            <a:avLst/>
          </a:prstGeom>
        </p:spPr>
      </p:pic>
      <p:sp>
        <p:nvSpPr>
          <p:cNvPr id="5" name="Google Shape;385;p37"/>
          <p:cNvSpPr txBox="1">
            <a:spLocks noGrp="1"/>
          </p:cNvSpPr>
          <p:nvPr>
            <p:ph type="ctrTitle"/>
          </p:nvPr>
        </p:nvSpPr>
        <p:spPr>
          <a:xfrm>
            <a:off x="2214348" y="-671084"/>
            <a:ext cx="7988309" cy="604793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spc="50" dirty="0">
                <a:ln w="0"/>
                <a:solidFill>
                  <a:srgbClr val="D3CF3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/>
            </a:r>
            <a:br>
              <a:rPr lang="en-GB" sz="4800" b="1" spc="50" dirty="0">
                <a:ln w="0"/>
                <a:solidFill>
                  <a:srgbClr val="D3CF3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r>
              <a:rPr lang="en-GB" sz="4800" b="1" spc="50" dirty="0">
                <a:ln w="0"/>
                <a:solidFill>
                  <a:srgbClr val="D3CF3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</a:t>
            </a:r>
            <a:r>
              <a:rPr lang="en-US" sz="4800" b="1" spc="50" dirty="0">
                <a:ln w="0"/>
                <a:solidFill>
                  <a:srgbClr val="0C09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  <a:sym typeface="Ingrid Darling"/>
              </a:rPr>
              <a:t>CHÀO MỪNG CÁC EM ĐẾN VỚI TIẾT </a:t>
            </a:r>
            <a:r>
              <a:rPr lang="vi-VN" altLang="en-US" sz="4800" b="1" spc="50" dirty="0">
                <a:ln w="0"/>
                <a:solidFill>
                  <a:srgbClr val="0C09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  <a:sym typeface="Ingrid Darling"/>
              </a:rPr>
              <a:t>HỌC!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27"/>
          <p:cNvSpPr/>
          <p:nvPr/>
        </p:nvSpPr>
        <p:spPr>
          <a:xfrm>
            <a:off x="914400" y="3886200"/>
            <a:ext cx="494030" cy="906780"/>
          </a:xfrm>
          <a:custGeom>
            <a:avLst/>
            <a:gdLst/>
            <a:ahLst/>
            <a:cxnLst/>
            <a:rect l="l" t="t" r="r" b="b"/>
            <a:pathLst>
              <a:path w="4932" h="7134" fill="none" extrusionOk="0">
                <a:moveTo>
                  <a:pt x="2483" y="7134"/>
                </a:moveTo>
                <a:lnTo>
                  <a:pt x="1" y="3567"/>
                </a:lnTo>
                <a:lnTo>
                  <a:pt x="2483" y="1"/>
                </a:lnTo>
                <a:lnTo>
                  <a:pt x="4931" y="3567"/>
                </a:lnTo>
                <a:close/>
              </a:path>
            </a:pathLst>
          </a:custGeom>
          <a:noFill/>
          <a:ln w="11375" cap="rnd" cmpd="sng">
            <a:solidFill>
              <a:srgbClr val="A6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i"/>
              <a:buNone/>
            </a:pPr>
            <a:endParaRPr sz="2400">
              <a:solidFill>
                <a:schemeClr val="dk1"/>
              </a:solidFill>
              <a:latin typeface="Oi"/>
              <a:ea typeface="Oi"/>
              <a:cs typeface="Oi"/>
              <a:sym typeface="Oi"/>
            </a:endParaRPr>
          </a:p>
        </p:txBody>
      </p:sp>
      <p:sp>
        <p:nvSpPr>
          <p:cNvPr id="633" name="Google Shape;633;p27"/>
          <p:cNvSpPr/>
          <p:nvPr/>
        </p:nvSpPr>
        <p:spPr>
          <a:xfrm flipH="1">
            <a:off x="1625600" y="4685030"/>
            <a:ext cx="345440" cy="319405"/>
          </a:xfrm>
          <a:custGeom>
            <a:avLst/>
            <a:gdLst/>
            <a:ahLst/>
            <a:cxnLst/>
            <a:rect l="l" t="t" r="r" b="b"/>
            <a:pathLst>
              <a:path w="2519" h="2519" fill="none" extrusionOk="0">
                <a:moveTo>
                  <a:pt x="2518" y="1084"/>
                </a:moveTo>
                <a:cubicBezTo>
                  <a:pt x="2518" y="2029"/>
                  <a:pt x="1364" y="2518"/>
                  <a:pt x="700" y="1819"/>
                </a:cubicBezTo>
                <a:cubicBezTo>
                  <a:pt x="0" y="1154"/>
                  <a:pt x="490" y="1"/>
                  <a:pt x="1434" y="1"/>
                </a:cubicBezTo>
                <a:cubicBezTo>
                  <a:pt x="2029" y="1"/>
                  <a:pt x="2518" y="490"/>
                  <a:pt x="2518" y="1084"/>
                </a:cubicBezTo>
                <a:close/>
              </a:path>
            </a:pathLst>
          </a:custGeom>
          <a:noFill/>
          <a:ln w="11375" cap="rnd" cmpd="sng">
            <a:solidFill>
              <a:srgbClr val="A6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i"/>
              <a:buNone/>
            </a:pPr>
            <a:endParaRPr sz="2400">
              <a:solidFill>
                <a:schemeClr val="dk1"/>
              </a:solidFill>
              <a:latin typeface="Oi"/>
              <a:ea typeface="Oi"/>
              <a:cs typeface="Oi"/>
              <a:sym typeface="Oi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-88408" y="-207665"/>
            <a:ext cx="11974830" cy="6745605"/>
            <a:chOff x="478979" y="493486"/>
            <a:chExt cx="11234050" cy="5892799"/>
          </a:xfrm>
        </p:grpSpPr>
        <p:sp>
          <p:nvSpPr>
            <p:cNvPr id="10" name="矩形 9"/>
            <p:cNvSpPr/>
            <p:nvPr/>
          </p:nvSpPr>
          <p:spPr>
            <a:xfrm>
              <a:off x="478979" y="493486"/>
              <a:ext cx="11234050" cy="589279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794410" y="791027"/>
              <a:ext cx="10584790" cy="5261430"/>
            </a:xfrm>
            <a:prstGeom prst="rect">
              <a:avLst/>
            </a:prstGeom>
            <a:noFill/>
            <a:ln w="952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984910" y="956127"/>
              <a:ext cx="10216490" cy="4923973"/>
            </a:xfrm>
            <a:prstGeom prst="rect">
              <a:avLst/>
            </a:prstGeom>
            <a:noFill/>
            <a:ln w="127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635" name="Google Shape;635;p27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4"/>
          <a:srcRect/>
          <a:stretch>
            <a:fillRect/>
          </a:stretch>
        </p:blipFill>
        <p:spPr>
          <a:xfrm>
            <a:off x="8188325" y="4136390"/>
            <a:ext cx="4921250" cy="276796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6" name="Google Shape;636;p27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-547370" y="168910"/>
            <a:ext cx="3708400" cy="179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7" name="Google Shape;637;p27"/>
          <p:cNvPicPr preferRelativeResize="0"/>
          <p:nvPr/>
        </p:nvPicPr>
        <p:blipFill rotWithShape="1">
          <a:blip r:embed="rId6"/>
          <a:srcRect/>
          <a:stretch>
            <a:fillRect/>
          </a:stretch>
        </p:blipFill>
        <p:spPr>
          <a:xfrm rot="3608291">
            <a:off x="8907439" y="1320515"/>
            <a:ext cx="2368826" cy="2368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802" y="5152433"/>
            <a:ext cx="2228850" cy="17526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-314529" y="1959748"/>
            <a:ext cx="1338262" cy="863211"/>
            <a:chOff x="-190152" y="2090591"/>
            <a:chExt cx="1338262" cy="863211"/>
          </a:xfrm>
        </p:grpSpPr>
        <p:sp>
          <p:nvSpPr>
            <p:cNvPr id="44" name="矩形 43"/>
            <p:cNvSpPr/>
            <p:nvPr/>
          </p:nvSpPr>
          <p:spPr>
            <a:xfrm>
              <a:off x="628337" y="2173502"/>
              <a:ext cx="505931" cy="780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包图简圆体" panose="02010601030101010101" pitchFamily="2" charset="-122"/>
                <a:ea typeface="包图简圆体" panose="02010601030101010101" pitchFamily="2" charset="-122"/>
                <a:cs typeface="+mn-cs"/>
              </a:endParaRPr>
            </a:p>
          </p:txBody>
        </p:sp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90152" y="2090591"/>
              <a:ext cx="1338262" cy="780299"/>
            </a:xfrm>
            <a:prstGeom prst="rect">
              <a:avLst/>
            </a:prstGeom>
          </p:spPr>
        </p:pic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3287" y="-23"/>
            <a:ext cx="2239284" cy="2846548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10994360" y="4315966"/>
            <a:ext cx="1338262" cy="818683"/>
            <a:chOff x="10994360" y="4315966"/>
            <a:chExt cx="1338262" cy="818683"/>
          </a:xfrm>
        </p:grpSpPr>
        <p:sp>
          <p:nvSpPr>
            <p:cNvPr id="46" name="矩形 45"/>
            <p:cNvSpPr/>
            <p:nvPr/>
          </p:nvSpPr>
          <p:spPr>
            <a:xfrm>
              <a:off x="11112383" y="4354349"/>
              <a:ext cx="505931" cy="780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94360" y="4315966"/>
              <a:ext cx="1338262" cy="780299"/>
            </a:xfrm>
            <a:prstGeom prst="rect">
              <a:avLst/>
            </a:prstGeom>
          </p:spPr>
        </p:pic>
      </p:grpSp>
      <p:pic>
        <p:nvPicPr>
          <p:cNvPr id="7" name="Google Shape;636;p27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1042670" y="541020"/>
            <a:ext cx="3078480" cy="150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635;p27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-662305" y="2042795"/>
            <a:ext cx="6172835" cy="3735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635;p27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 rot="21300000">
            <a:off x="-1214755" y="2800985"/>
            <a:ext cx="4921250" cy="27679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635;p27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-119380" y="4431030"/>
            <a:ext cx="4392295" cy="193802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6"/>
          <p:cNvSpPr/>
          <p:nvPr/>
        </p:nvSpPr>
        <p:spPr>
          <a:xfrm>
            <a:off x="3408761" y="2340133"/>
            <a:ext cx="6406713" cy="119888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vi-VN" sz="7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KHỞI ĐỘNG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3" descr="C:\Users\ADMIN\Desktop\Tai nguyen thiet ke tro choi\Khi con qua song\cartoon_natural_landscape_vector_278572.jpg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22860"/>
            <a:ext cx="12192000" cy="6835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3" descr="C:\Users\ADMIN\Desktop\cau hoi.png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-594019" y="2545080"/>
            <a:ext cx="13090819" cy="472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3" descr="C:\Users\ADMIN\Desktop\453552345 (3).jpg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3977984" y="-604905"/>
            <a:ext cx="4818209" cy="3378585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3"/>
          <p:cNvSpPr txBox="1"/>
          <p:nvPr/>
        </p:nvSpPr>
        <p:spPr>
          <a:xfrm>
            <a:off x="1558290" y="4188460"/>
            <a:ext cx="6736715" cy="1925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5865">
                <a:solidFill>
                  <a:srgbClr val="008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Ai đã cứu Kiến không bị đuối nước?</a:t>
            </a:r>
          </a:p>
        </p:txBody>
      </p:sp>
      <p:sp>
        <p:nvSpPr>
          <p:cNvPr id="129" name="Google Shape;129;p3"/>
          <p:cNvSpPr txBox="1"/>
          <p:nvPr/>
        </p:nvSpPr>
        <p:spPr>
          <a:xfrm>
            <a:off x="4282781" y="990599"/>
            <a:ext cx="4165600" cy="951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altLang="en-US" sz="5400">
                <a:solidFill>
                  <a:srgbClr val="C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BỒ CÂU</a:t>
            </a:r>
          </a:p>
        </p:txBody>
      </p:sp>
      <p:pic>
        <p:nvPicPr>
          <p:cNvPr id="130" name="Google Shape;130;p3" descr="C:\Users\ADMIN\Desktop\Tai nguyen thiet ke tro choi\Bảng gỗ\Picture1 (2).png">
            <a:hlinkClick r:id="rId6" action="ppaction://hlinksldjump"/>
          </p:cNvPr>
          <p:cNvPicPr preferRelativeResize="0"/>
          <p:nvPr/>
        </p:nvPicPr>
        <p:blipFill rotWithShape="1">
          <a:blip r:embed="rId7"/>
          <a:srcRect/>
          <a:stretch>
            <a:fillRect/>
          </a:stretch>
        </p:blipFill>
        <p:spPr>
          <a:xfrm>
            <a:off x="9711441" y="22448"/>
            <a:ext cx="2277359" cy="9681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822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822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3" descr="C:\Users\ADMIN\Desktop\Tai nguyen thiet ke tro choi\Khi con qua song\cartoon_natural_landscape_vector_278572.jpg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22860"/>
            <a:ext cx="12192000" cy="6835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3" descr="C:\Users\ADMIN\Desktop\cau hoi.png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-594019" y="2545080"/>
            <a:ext cx="13090819" cy="472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3" descr="C:\Users\ADMIN\Desktop\453552345 (3).jpg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3977984" y="-604905"/>
            <a:ext cx="4818209" cy="3378585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3"/>
          <p:cNvSpPr txBox="1"/>
          <p:nvPr/>
        </p:nvSpPr>
        <p:spPr>
          <a:xfrm>
            <a:off x="783590" y="4305300"/>
            <a:ext cx="7924800" cy="1782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5400">
                <a:solidFill>
                  <a:srgbClr val="008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Bồ câu đã thả gì xuống nước để cứu Kiến?</a:t>
            </a:r>
          </a:p>
        </p:txBody>
      </p:sp>
      <p:sp>
        <p:nvSpPr>
          <p:cNvPr id="129" name="Google Shape;129;p3"/>
          <p:cNvSpPr txBox="1"/>
          <p:nvPr/>
        </p:nvSpPr>
        <p:spPr>
          <a:xfrm>
            <a:off x="4282781" y="990599"/>
            <a:ext cx="4165600" cy="951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altLang="en-US" sz="5400">
                <a:solidFill>
                  <a:srgbClr val="C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CHIẾC LÁ</a:t>
            </a:r>
          </a:p>
        </p:txBody>
      </p:sp>
      <p:pic>
        <p:nvPicPr>
          <p:cNvPr id="130" name="Google Shape;130;p3" descr="C:\Users\ADMIN\Desktop\Tai nguyen thiet ke tro choi\Bảng gỗ\Picture1 (2).png">
            <a:hlinkClick r:id="rId6" action="ppaction://hlinksldjump"/>
          </p:cNvPr>
          <p:cNvPicPr preferRelativeResize="0"/>
          <p:nvPr/>
        </p:nvPicPr>
        <p:blipFill rotWithShape="1">
          <a:blip r:embed="rId7"/>
          <a:srcRect/>
          <a:stretch>
            <a:fillRect/>
          </a:stretch>
        </p:blipFill>
        <p:spPr>
          <a:xfrm>
            <a:off x="9711441" y="22448"/>
            <a:ext cx="2277359" cy="9681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822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822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3" descr="C:\Users\ADMIN\Desktop\Tai nguyen thiet ke tro choi\Khi con qua song\cartoon_natural_landscape_vector_278572.jpg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22860"/>
            <a:ext cx="12192000" cy="6835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3" descr="C:\Users\ADMIN\Desktop\cau hoi.png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-594019" y="2545080"/>
            <a:ext cx="13090819" cy="472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3" descr="C:\Users\ADMIN\Desktop\453552345 (3).jpg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3977984" y="-604905"/>
            <a:ext cx="4818209" cy="3378585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3"/>
          <p:cNvSpPr txBox="1"/>
          <p:nvPr/>
        </p:nvSpPr>
        <p:spPr>
          <a:xfrm>
            <a:off x="1176655" y="4305300"/>
            <a:ext cx="7490460" cy="1782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altLang="en-US" sz="5400">
                <a:solidFill>
                  <a:srgbClr val="008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A</a:t>
            </a:r>
            <a:r>
              <a:rPr lang="en-US" altLang="en-US" sz="5400">
                <a:solidFill>
                  <a:srgbClr val="008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i đã cứu Bồ câu không bị</a:t>
            </a:r>
            <a:r>
              <a:rPr lang="vi-VN" altLang="en-US" sz="5400">
                <a:solidFill>
                  <a:srgbClr val="008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altLang="en-US" sz="5400">
                <a:solidFill>
                  <a:srgbClr val="008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thợ săn bắn?</a:t>
            </a:r>
          </a:p>
        </p:txBody>
      </p:sp>
      <p:sp>
        <p:nvSpPr>
          <p:cNvPr id="129" name="Google Shape;129;p3"/>
          <p:cNvSpPr txBox="1"/>
          <p:nvPr/>
        </p:nvSpPr>
        <p:spPr>
          <a:xfrm>
            <a:off x="4282781" y="990599"/>
            <a:ext cx="4165600" cy="951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altLang="en-US" sz="5400">
                <a:solidFill>
                  <a:srgbClr val="C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KIẾN</a:t>
            </a:r>
          </a:p>
        </p:txBody>
      </p:sp>
      <p:pic>
        <p:nvPicPr>
          <p:cNvPr id="130" name="Google Shape;130;p3" descr="C:\Users\ADMIN\Desktop\Tai nguyen thiet ke tro choi\Bảng gỗ\Picture1 (2).png">
            <a:hlinkClick r:id="rId6" action="ppaction://hlinksldjump"/>
          </p:cNvPr>
          <p:cNvPicPr preferRelativeResize="0"/>
          <p:nvPr/>
        </p:nvPicPr>
        <p:blipFill rotWithShape="1">
          <a:blip r:embed="rId7"/>
          <a:srcRect/>
          <a:stretch>
            <a:fillRect/>
          </a:stretch>
        </p:blipFill>
        <p:spPr>
          <a:xfrm>
            <a:off x="9711441" y="22448"/>
            <a:ext cx="2277359" cy="9681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822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822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3" descr="C:\Users\ADMIN\Desktop\Tai nguyen thiet ke tro choi\Khi con qua song\cartoon_natural_landscape_vector_278572.jpg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22860"/>
            <a:ext cx="12192000" cy="6835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3" descr="C:\Users\ADMIN\Desktop\cau hoi.png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-594019" y="2545080"/>
            <a:ext cx="13090819" cy="472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3" descr="C:\Users\ADMIN\Desktop\453552345 (3).jpg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3977984" y="-604905"/>
            <a:ext cx="4818209" cy="3378585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3"/>
          <p:cNvSpPr txBox="1"/>
          <p:nvPr/>
        </p:nvSpPr>
        <p:spPr>
          <a:xfrm>
            <a:off x="1176655" y="4305300"/>
            <a:ext cx="7490460" cy="1782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5400">
                <a:solidFill>
                  <a:srgbClr val="008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Kiến đã làm cách nào để cứu bạn Bồ câu?</a:t>
            </a:r>
          </a:p>
        </p:txBody>
      </p:sp>
      <p:sp>
        <p:nvSpPr>
          <p:cNvPr id="129" name="Google Shape;129;p3"/>
          <p:cNvSpPr txBox="1"/>
          <p:nvPr/>
        </p:nvSpPr>
        <p:spPr>
          <a:xfrm>
            <a:off x="4282781" y="863599"/>
            <a:ext cx="4165600" cy="1597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altLang="en-US" sz="4800">
                <a:solidFill>
                  <a:srgbClr val="C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Cắn vào chân thợ săn</a:t>
            </a:r>
          </a:p>
        </p:txBody>
      </p:sp>
      <p:pic>
        <p:nvPicPr>
          <p:cNvPr id="130" name="Google Shape;130;p3" descr="C:\Users\ADMIN\Desktop\Tai nguyen thiet ke tro choi\Bảng gỗ\Picture1 (2).png">
            <a:hlinkClick r:id="rId6" action="ppaction://hlinksldjump"/>
          </p:cNvPr>
          <p:cNvPicPr preferRelativeResize="0"/>
          <p:nvPr/>
        </p:nvPicPr>
        <p:blipFill rotWithShape="1">
          <a:blip r:embed="rId7"/>
          <a:srcRect/>
          <a:stretch>
            <a:fillRect/>
          </a:stretch>
        </p:blipFill>
        <p:spPr>
          <a:xfrm>
            <a:off x="9711441" y="22448"/>
            <a:ext cx="2277359" cy="9681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822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822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6" name="矩形: 圆角 25"/>
          <p:cNvSpPr/>
          <p:nvPr/>
        </p:nvSpPr>
        <p:spPr>
          <a:xfrm>
            <a:off x="2675091" y="2340858"/>
            <a:ext cx="6841811" cy="1437567"/>
          </a:xfrm>
          <a:prstGeom prst="roundRect">
            <a:avLst/>
          </a:prstGeom>
          <a:noFill/>
          <a:ln w="38100" cap="rnd">
            <a:solidFill>
              <a:srgbClr val="592829"/>
            </a:solidFill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0" t="3584" r="8491" b="69892"/>
          <a:stretch>
            <a:fillRect/>
          </a:stretch>
        </p:blipFill>
        <p:spPr>
          <a:xfrm>
            <a:off x="0" y="-13335"/>
            <a:ext cx="4101465" cy="189674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" t="39880" r="84776" b="45948"/>
          <a:stretch>
            <a:fillRect/>
          </a:stretch>
        </p:blipFill>
        <p:spPr>
          <a:xfrm>
            <a:off x="-1" y="3432688"/>
            <a:ext cx="1700981" cy="240714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12" t="3585" r="8491" b="72410"/>
          <a:stretch>
            <a:fillRect/>
          </a:stretch>
        </p:blipFill>
        <p:spPr>
          <a:xfrm flipH="1">
            <a:off x="9208135" y="-13335"/>
            <a:ext cx="2983865" cy="1995805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856365">
            <a:off x="8689362" y="1613068"/>
            <a:ext cx="1039875" cy="919041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741245">
            <a:off x="2292508" y="1808731"/>
            <a:ext cx="716448" cy="793768"/>
          </a:xfrm>
          <a:prstGeom prst="rect">
            <a:avLst/>
          </a:prstGeom>
        </p:spPr>
      </p:pic>
      <p:grpSp>
        <p:nvGrpSpPr>
          <p:cNvPr id="4" name="组合 12"/>
          <p:cNvGrpSpPr/>
          <p:nvPr/>
        </p:nvGrpSpPr>
        <p:grpSpPr>
          <a:xfrm>
            <a:off x="850489" y="222627"/>
            <a:ext cx="10434179" cy="5192531"/>
            <a:chOff x="-7927329" y="-4954585"/>
            <a:chExt cx="9902260" cy="5268685"/>
          </a:xfrm>
        </p:grpSpPr>
        <p:sp>
          <p:nvSpPr>
            <p:cNvPr id="6" name="任意多边形 14"/>
            <p:cNvSpPr/>
            <p:nvPr/>
          </p:nvSpPr>
          <p:spPr>
            <a:xfrm>
              <a:off x="-7927329" y="-4954585"/>
              <a:ext cx="9902260" cy="5268685"/>
            </a:xfrm>
            <a:custGeom>
              <a:avLst/>
              <a:gdLst>
                <a:gd name="connsiteX0" fmla="*/ 152243 w 10553239"/>
                <a:gd name="connsiteY0" fmla="*/ 2801412 h 5781900"/>
                <a:gd name="connsiteX1" fmla="*/ 181271 w 10553239"/>
                <a:gd name="connsiteY1" fmla="*/ 2743355 h 5781900"/>
                <a:gd name="connsiteX2" fmla="*/ 181271 w 10553239"/>
                <a:gd name="connsiteY2" fmla="*/ 1901526 h 5781900"/>
                <a:gd name="connsiteX3" fmla="*/ 7100 w 10553239"/>
                <a:gd name="connsiteY3" fmla="*/ 1277412 h 5781900"/>
                <a:gd name="connsiteX4" fmla="*/ 457043 w 10553239"/>
                <a:gd name="connsiteY4" fmla="*/ 450098 h 5781900"/>
                <a:gd name="connsiteX5" fmla="*/ 1705271 w 10553239"/>
                <a:gd name="connsiteY5" fmla="*/ 101755 h 5781900"/>
                <a:gd name="connsiteX6" fmla="*/ 3374414 w 10553239"/>
                <a:gd name="connsiteY6" fmla="*/ 290441 h 5781900"/>
                <a:gd name="connsiteX7" fmla="*/ 6364357 w 10553239"/>
                <a:gd name="connsiteY7" fmla="*/ 290441 h 5781900"/>
                <a:gd name="connsiteX8" fmla="*/ 8454414 w 10553239"/>
                <a:gd name="connsiteY8" fmla="*/ 155 h 5781900"/>
                <a:gd name="connsiteX9" fmla="*/ 9833271 w 10553239"/>
                <a:gd name="connsiteY9" fmla="*/ 333984 h 5781900"/>
                <a:gd name="connsiteX10" fmla="*/ 10529957 w 10553239"/>
                <a:gd name="connsiteY10" fmla="*/ 1596726 h 5781900"/>
                <a:gd name="connsiteX11" fmla="*/ 10370300 w 10553239"/>
                <a:gd name="connsiteY11" fmla="*/ 2903012 h 5781900"/>
                <a:gd name="connsiteX12" fmla="*/ 10196129 w 10553239"/>
                <a:gd name="connsiteY12" fmla="*/ 3977069 h 5781900"/>
                <a:gd name="connsiteX13" fmla="*/ 10050986 w 10553239"/>
                <a:gd name="connsiteY13" fmla="*/ 5689755 h 5781900"/>
                <a:gd name="connsiteX14" fmla="*/ 7061043 w 10553239"/>
                <a:gd name="connsiteY14" fmla="*/ 5530098 h 5781900"/>
                <a:gd name="connsiteX15" fmla="*/ 5406414 w 10553239"/>
                <a:gd name="connsiteY15" fmla="*/ 5355926 h 5781900"/>
                <a:gd name="connsiteX16" fmla="*/ 3171214 w 10553239"/>
                <a:gd name="connsiteY16" fmla="*/ 5559126 h 5781900"/>
                <a:gd name="connsiteX17" fmla="*/ 1879443 w 10553239"/>
                <a:gd name="connsiteY17" fmla="*/ 5675241 h 5781900"/>
                <a:gd name="connsiteX18" fmla="*/ 340929 w 10553239"/>
                <a:gd name="connsiteY18" fmla="*/ 5268841 h 5781900"/>
                <a:gd name="connsiteX19" fmla="*/ 152243 w 10553239"/>
                <a:gd name="connsiteY19" fmla="*/ 3411012 h 5781900"/>
                <a:gd name="connsiteX20" fmla="*/ 152243 w 10553239"/>
                <a:gd name="connsiteY20" fmla="*/ 2801412 h 5781900"/>
                <a:gd name="connsiteX0-1" fmla="*/ 152243 w 10553239"/>
                <a:gd name="connsiteY0-2" fmla="*/ 3411012 h 5781900"/>
                <a:gd name="connsiteX1-3" fmla="*/ 181271 w 10553239"/>
                <a:gd name="connsiteY1-4" fmla="*/ 2743355 h 5781900"/>
                <a:gd name="connsiteX2-5" fmla="*/ 181271 w 10553239"/>
                <a:gd name="connsiteY2-6" fmla="*/ 1901526 h 5781900"/>
                <a:gd name="connsiteX3-7" fmla="*/ 7100 w 10553239"/>
                <a:gd name="connsiteY3-8" fmla="*/ 1277412 h 5781900"/>
                <a:gd name="connsiteX4-9" fmla="*/ 457043 w 10553239"/>
                <a:gd name="connsiteY4-10" fmla="*/ 450098 h 5781900"/>
                <a:gd name="connsiteX5-11" fmla="*/ 1705271 w 10553239"/>
                <a:gd name="connsiteY5-12" fmla="*/ 101755 h 5781900"/>
                <a:gd name="connsiteX6-13" fmla="*/ 3374414 w 10553239"/>
                <a:gd name="connsiteY6-14" fmla="*/ 290441 h 5781900"/>
                <a:gd name="connsiteX7-15" fmla="*/ 6364357 w 10553239"/>
                <a:gd name="connsiteY7-16" fmla="*/ 290441 h 5781900"/>
                <a:gd name="connsiteX8-17" fmla="*/ 8454414 w 10553239"/>
                <a:gd name="connsiteY8-18" fmla="*/ 155 h 5781900"/>
                <a:gd name="connsiteX9-19" fmla="*/ 9833271 w 10553239"/>
                <a:gd name="connsiteY9-20" fmla="*/ 333984 h 5781900"/>
                <a:gd name="connsiteX10-21" fmla="*/ 10529957 w 10553239"/>
                <a:gd name="connsiteY10-22" fmla="*/ 1596726 h 5781900"/>
                <a:gd name="connsiteX11-23" fmla="*/ 10370300 w 10553239"/>
                <a:gd name="connsiteY11-24" fmla="*/ 2903012 h 5781900"/>
                <a:gd name="connsiteX12-25" fmla="*/ 10196129 w 10553239"/>
                <a:gd name="connsiteY12-26" fmla="*/ 3977069 h 5781900"/>
                <a:gd name="connsiteX13-27" fmla="*/ 10050986 w 10553239"/>
                <a:gd name="connsiteY13-28" fmla="*/ 5689755 h 5781900"/>
                <a:gd name="connsiteX14-29" fmla="*/ 7061043 w 10553239"/>
                <a:gd name="connsiteY14-30" fmla="*/ 5530098 h 5781900"/>
                <a:gd name="connsiteX15-31" fmla="*/ 5406414 w 10553239"/>
                <a:gd name="connsiteY15-32" fmla="*/ 5355926 h 5781900"/>
                <a:gd name="connsiteX16-33" fmla="*/ 3171214 w 10553239"/>
                <a:gd name="connsiteY16-34" fmla="*/ 5559126 h 5781900"/>
                <a:gd name="connsiteX17-35" fmla="*/ 1879443 w 10553239"/>
                <a:gd name="connsiteY17-36" fmla="*/ 5675241 h 5781900"/>
                <a:gd name="connsiteX18-37" fmla="*/ 340929 w 10553239"/>
                <a:gd name="connsiteY18-38" fmla="*/ 5268841 h 5781900"/>
                <a:gd name="connsiteX19-39" fmla="*/ 152243 w 10553239"/>
                <a:gd name="connsiteY19-40" fmla="*/ 3411012 h 5781900"/>
                <a:gd name="connsiteX0-41" fmla="*/ 108700 w 10553239"/>
                <a:gd name="connsiteY0-42" fmla="*/ 3730326 h 5781900"/>
                <a:gd name="connsiteX1-43" fmla="*/ 181271 w 10553239"/>
                <a:gd name="connsiteY1-44" fmla="*/ 2743355 h 5781900"/>
                <a:gd name="connsiteX2-45" fmla="*/ 181271 w 10553239"/>
                <a:gd name="connsiteY2-46" fmla="*/ 1901526 h 5781900"/>
                <a:gd name="connsiteX3-47" fmla="*/ 7100 w 10553239"/>
                <a:gd name="connsiteY3-48" fmla="*/ 1277412 h 5781900"/>
                <a:gd name="connsiteX4-49" fmla="*/ 457043 w 10553239"/>
                <a:gd name="connsiteY4-50" fmla="*/ 450098 h 5781900"/>
                <a:gd name="connsiteX5-51" fmla="*/ 1705271 w 10553239"/>
                <a:gd name="connsiteY5-52" fmla="*/ 101755 h 5781900"/>
                <a:gd name="connsiteX6-53" fmla="*/ 3374414 w 10553239"/>
                <a:gd name="connsiteY6-54" fmla="*/ 290441 h 5781900"/>
                <a:gd name="connsiteX7-55" fmla="*/ 6364357 w 10553239"/>
                <a:gd name="connsiteY7-56" fmla="*/ 290441 h 5781900"/>
                <a:gd name="connsiteX8-57" fmla="*/ 8454414 w 10553239"/>
                <a:gd name="connsiteY8-58" fmla="*/ 155 h 5781900"/>
                <a:gd name="connsiteX9-59" fmla="*/ 9833271 w 10553239"/>
                <a:gd name="connsiteY9-60" fmla="*/ 333984 h 5781900"/>
                <a:gd name="connsiteX10-61" fmla="*/ 10529957 w 10553239"/>
                <a:gd name="connsiteY10-62" fmla="*/ 1596726 h 5781900"/>
                <a:gd name="connsiteX11-63" fmla="*/ 10370300 w 10553239"/>
                <a:gd name="connsiteY11-64" fmla="*/ 2903012 h 5781900"/>
                <a:gd name="connsiteX12-65" fmla="*/ 10196129 w 10553239"/>
                <a:gd name="connsiteY12-66" fmla="*/ 3977069 h 5781900"/>
                <a:gd name="connsiteX13-67" fmla="*/ 10050986 w 10553239"/>
                <a:gd name="connsiteY13-68" fmla="*/ 5689755 h 5781900"/>
                <a:gd name="connsiteX14-69" fmla="*/ 7061043 w 10553239"/>
                <a:gd name="connsiteY14-70" fmla="*/ 5530098 h 5781900"/>
                <a:gd name="connsiteX15-71" fmla="*/ 5406414 w 10553239"/>
                <a:gd name="connsiteY15-72" fmla="*/ 5355926 h 5781900"/>
                <a:gd name="connsiteX16-73" fmla="*/ 3171214 w 10553239"/>
                <a:gd name="connsiteY16-74" fmla="*/ 5559126 h 5781900"/>
                <a:gd name="connsiteX17-75" fmla="*/ 1879443 w 10553239"/>
                <a:gd name="connsiteY17-76" fmla="*/ 5675241 h 5781900"/>
                <a:gd name="connsiteX18-77" fmla="*/ 340929 w 10553239"/>
                <a:gd name="connsiteY18-78" fmla="*/ 5268841 h 5781900"/>
                <a:gd name="connsiteX19-79" fmla="*/ 108700 w 10553239"/>
                <a:gd name="connsiteY19-80" fmla="*/ 3730326 h 5781900"/>
                <a:gd name="connsiteX0-81" fmla="*/ 108700 w 10553239"/>
                <a:gd name="connsiteY0-82" fmla="*/ 3730326 h 5781900"/>
                <a:gd name="connsiteX1-83" fmla="*/ 181271 w 10553239"/>
                <a:gd name="connsiteY1-84" fmla="*/ 2743355 h 5781900"/>
                <a:gd name="connsiteX2-85" fmla="*/ 181271 w 10553239"/>
                <a:gd name="connsiteY2-86" fmla="*/ 1901526 h 5781900"/>
                <a:gd name="connsiteX3-87" fmla="*/ 7100 w 10553239"/>
                <a:gd name="connsiteY3-88" fmla="*/ 1277412 h 5781900"/>
                <a:gd name="connsiteX4-89" fmla="*/ 457043 w 10553239"/>
                <a:gd name="connsiteY4-90" fmla="*/ 450098 h 5781900"/>
                <a:gd name="connsiteX5-91" fmla="*/ 1705271 w 10553239"/>
                <a:gd name="connsiteY5-92" fmla="*/ 101755 h 5781900"/>
                <a:gd name="connsiteX6-93" fmla="*/ 3374414 w 10553239"/>
                <a:gd name="connsiteY6-94" fmla="*/ 290441 h 5781900"/>
                <a:gd name="connsiteX7-95" fmla="*/ 6364357 w 10553239"/>
                <a:gd name="connsiteY7-96" fmla="*/ 290441 h 5781900"/>
                <a:gd name="connsiteX8-97" fmla="*/ 8454414 w 10553239"/>
                <a:gd name="connsiteY8-98" fmla="*/ 155 h 5781900"/>
                <a:gd name="connsiteX9-99" fmla="*/ 9833271 w 10553239"/>
                <a:gd name="connsiteY9-100" fmla="*/ 333984 h 5781900"/>
                <a:gd name="connsiteX10-101" fmla="*/ 10529957 w 10553239"/>
                <a:gd name="connsiteY10-102" fmla="*/ 1596726 h 5781900"/>
                <a:gd name="connsiteX11-103" fmla="*/ 10370300 w 10553239"/>
                <a:gd name="connsiteY11-104" fmla="*/ 2903012 h 5781900"/>
                <a:gd name="connsiteX12-105" fmla="*/ 10196129 w 10553239"/>
                <a:gd name="connsiteY12-106" fmla="*/ 3977069 h 5781900"/>
                <a:gd name="connsiteX13-107" fmla="*/ 10050986 w 10553239"/>
                <a:gd name="connsiteY13-108" fmla="*/ 5689755 h 5781900"/>
                <a:gd name="connsiteX14-109" fmla="*/ 7061043 w 10553239"/>
                <a:gd name="connsiteY14-110" fmla="*/ 5530098 h 5781900"/>
                <a:gd name="connsiteX15-111" fmla="*/ 5406414 w 10553239"/>
                <a:gd name="connsiteY15-112" fmla="*/ 5355926 h 5781900"/>
                <a:gd name="connsiteX16-113" fmla="*/ 3171214 w 10553239"/>
                <a:gd name="connsiteY16-114" fmla="*/ 5559126 h 5781900"/>
                <a:gd name="connsiteX17-115" fmla="*/ 1879443 w 10553239"/>
                <a:gd name="connsiteY17-116" fmla="*/ 5675241 h 5781900"/>
                <a:gd name="connsiteX18-117" fmla="*/ 340929 w 10553239"/>
                <a:gd name="connsiteY18-118" fmla="*/ 5268841 h 5781900"/>
                <a:gd name="connsiteX19-119" fmla="*/ 108700 w 10553239"/>
                <a:gd name="connsiteY19-120" fmla="*/ 3730326 h 5781900"/>
                <a:gd name="connsiteX0-121" fmla="*/ 108700 w 10553239"/>
                <a:gd name="connsiteY0-122" fmla="*/ 3730326 h 5781900"/>
                <a:gd name="connsiteX1-123" fmla="*/ 181271 w 10553239"/>
                <a:gd name="connsiteY1-124" fmla="*/ 2743355 h 5781900"/>
                <a:gd name="connsiteX2-125" fmla="*/ 181271 w 10553239"/>
                <a:gd name="connsiteY2-126" fmla="*/ 2003126 h 5781900"/>
                <a:gd name="connsiteX3-127" fmla="*/ 7100 w 10553239"/>
                <a:gd name="connsiteY3-128" fmla="*/ 1277412 h 5781900"/>
                <a:gd name="connsiteX4-129" fmla="*/ 457043 w 10553239"/>
                <a:gd name="connsiteY4-130" fmla="*/ 450098 h 5781900"/>
                <a:gd name="connsiteX5-131" fmla="*/ 1705271 w 10553239"/>
                <a:gd name="connsiteY5-132" fmla="*/ 101755 h 5781900"/>
                <a:gd name="connsiteX6-133" fmla="*/ 3374414 w 10553239"/>
                <a:gd name="connsiteY6-134" fmla="*/ 290441 h 5781900"/>
                <a:gd name="connsiteX7-135" fmla="*/ 6364357 w 10553239"/>
                <a:gd name="connsiteY7-136" fmla="*/ 290441 h 5781900"/>
                <a:gd name="connsiteX8-137" fmla="*/ 8454414 w 10553239"/>
                <a:gd name="connsiteY8-138" fmla="*/ 155 h 5781900"/>
                <a:gd name="connsiteX9-139" fmla="*/ 9833271 w 10553239"/>
                <a:gd name="connsiteY9-140" fmla="*/ 333984 h 5781900"/>
                <a:gd name="connsiteX10-141" fmla="*/ 10529957 w 10553239"/>
                <a:gd name="connsiteY10-142" fmla="*/ 1596726 h 5781900"/>
                <a:gd name="connsiteX11-143" fmla="*/ 10370300 w 10553239"/>
                <a:gd name="connsiteY11-144" fmla="*/ 2903012 h 5781900"/>
                <a:gd name="connsiteX12-145" fmla="*/ 10196129 w 10553239"/>
                <a:gd name="connsiteY12-146" fmla="*/ 3977069 h 5781900"/>
                <a:gd name="connsiteX13-147" fmla="*/ 10050986 w 10553239"/>
                <a:gd name="connsiteY13-148" fmla="*/ 5689755 h 5781900"/>
                <a:gd name="connsiteX14-149" fmla="*/ 7061043 w 10553239"/>
                <a:gd name="connsiteY14-150" fmla="*/ 5530098 h 5781900"/>
                <a:gd name="connsiteX15-151" fmla="*/ 5406414 w 10553239"/>
                <a:gd name="connsiteY15-152" fmla="*/ 5355926 h 5781900"/>
                <a:gd name="connsiteX16-153" fmla="*/ 3171214 w 10553239"/>
                <a:gd name="connsiteY16-154" fmla="*/ 5559126 h 5781900"/>
                <a:gd name="connsiteX17-155" fmla="*/ 1879443 w 10553239"/>
                <a:gd name="connsiteY17-156" fmla="*/ 5675241 h 5781900"/>
                <a:gd name="connsiteX18-157" fmla="*/ 340929 w 10553239"/>
                <a:gd name="connsiteY18-158" fmla="*/ 5268841 h 5781900"/>
                <a:gd name="connsiteX19-159" fmla="*/ 108700 w 10553239"/>
                <a:gd name="connsiteY19-160" fmla="*/ 3730326 h 5781900"/>
                <a:gd name="connsiteX0-161" fmla="*/ 109699 w 10554238"/>
                <a:gd name="connsiteY0-162" fmla="*/ 3730326 h 5781900"/>
                <a:gd name="connsiteX1-163" fmla="*/ 182270 w 10554238"/>
                <a:gd name="connsiteY1-164" fmla="*/ 2743355 h 5781900"/>
                <a:gd name="connsiteX2-165" fmla="*/ 182270 w 10554238"/>
                <a:gd name="connsiteY2-166" fmla="*/ 2003126 h 5781900"/>
                <a:gd name="connsiteX3-167" fmla="*/ 8099 w 10554238"/>
                <a:gd name="connsiteY3-168" fmla="*/ 1277412 h 5781900"/>
                <a:gd name="connsiteX4-169" fmla="*/ 458042 w 10554238"/>
                <a:gd name="connsiteY4-170" fmla="*/ 450098 h 5781900"/>
                <a:gd name="connsiteX5-171" fmla="*/ 1706270 w 10554238"/>
                <a:gd name="connsiteY5-172" fmla="*/ 101755 h 5781900"/>
                <a:gd name="connsiteX6-173" fmla="*/ 3375413 w 10554238"/>
                <a:gd name="connsiteY6-174" fmla="*/ 290441 h 5781900"/>
                <a:gd name="connsiteX7-175" fmla="*/ 6365356 w 10554238"/>
                <a:gd name="connsiteY7-176" fmla="*/ 290441 h 5781900"/>
                <a:gd name="connsiteX8-177" fmla="*/ 8455413 w 10554238"/>
                <a:gd name="connsiteY8-178" fmla="*/ 155 h 5781900"/>
                <a:gd name="connsiteX9-179" fmla="*/ 9834270 w 10554238"/>
                <a:gd name="connsiteY9-180" fmla="*/ 333984 h 5781900"/>
                <a:gd name="connsiteX10-181" fmla="*/ 10530956 w 10554238"/>
                <a:gd name="connsiteY10-182" fmla="*/ 1596726 h 5781900"/>
                <a:gd name="connsiteX11-183" fmla="*/ 10371299 w 10554238"/>
                <a:gd name="connsiteY11-184" fmla="*/ 2903012 h 5781900"/>
                <a:gd name="connsiteX12-185" fmla="*/ 10197128 w 10554238"/>
                <a:gd name="connsiteY12-186" fmla="*/ 3977069 h 5781900"/>
                <a:gd name="connsiteX13-187" fmla="*/ 10051985 w 10554238"/>
                <a:gd name="connsiteY13-188" fmla="*/ 5689755 h 5781900"/>
                <a:gd name="connsiteX14-189" fmla="*/ 7062042 w 10554238"/>
                <a:gd name="connsiteY14-190" fmla="*/ 5530098 h 5781900"/>
                <a:gd name="connsiteX15-191" fmla="*/ 5407413 w 10554238"/>
                <a:gd name="connsiteY15-192" fmla="*/ 5355926 h 5781900"/>
                <a:gd name="connsiteX16-193" fmla="*/ 3172213 w 10554238"/>
                <a:gd name="connsiteY16-194" fmla="*/ 5559126 h 5781900"/>
                <a:gd name="connsiteX17-195" fmla="*/ 1880442 w 10554238"/>
                <a:gd name="connsiteY17-196" fmla="*/ 5675241 h 5781900"/>
                <a:gd name="connsiteX18-197" fmla="*/ 341928 w 10554238"/>
                <a:gd name="connsiteY18-198" fmla="*/ 5268841 h 5781900"/>
                <a:gd name="connsiteX19-199" fmla="*/ 109699 w 10554238"/>
                <a:gd name="connsiteY19-200" fmla="*/ 3730326 h 5781900"/>
                <a:gd name="connsiteX0-201" fmla="*/ 108701 w 10553240"/>
                <a:gd name="connsiteY0-202" fmla="*/ 3730326 h 5781900"/>
                <a:gd name="connsiteX1-203" fmla="*/ 181272 w 10553240"/>
                <a:gd name="connsiteY1-204" fmla="*/ 2743355 h 5781900"/>
                <a:gd name="connsiteX2-205" fmla="*/ 181272 w 10553240"/>
                <a:gd name="connsiteY2-206" fmla="*/ 2003126 h 5781900"/>
                <a:gd name="connsiteX3-207" fmla="*/ 7101 w 10553240"/>
                <a:gd name="connsiteY3-208" fmla="*/ 1181844 h 5781900"/>
                <a:gd name="connsiteX4-209" fmla="*/ 457044 w 10553240"/>
                <a:gd name="connsiteY4-210" fmla="*/ 450098 h 5781900"/>
                <a:gd name="connsiteX5-211" fmla="*/ 1705272 w 10553240"/>
                <a:gd name="connsiteY5-212" fmla="*/ 101755 h 5781900"/>
                <a:gd name="connsiteX6-213" fmla="*/ 3374415 w 10553240"/>
                <a:gd name="connsiteY6-214" fmla="*/ 290441 h 5781900"/>
                <a:gd name="connsiteX7-215" fmla="*/ 6364358 w 10553240"/>
                <a:gd name="connsiteY7-216" fmla="*/ 290441 h 5781900"/>
                <a:gd name="connsiteX8-217" fmla="*/ 8454415 w 10553240"/>
                <a:gd name="connsiteY8-218" fmla="*/ 155 h 5781900"/>
                <a:gd name="connsiteX9-219" fmla="*/ 9833272 w 10553240"/>
                <a:gd name="connsiteY9-220" fmla="*/ 333984 h 5781900"/>
                <a:gd name="connsiteX10-221" fmla="*/ 10529958 w 10553240"/>
                <a:gd name="connsiteY10-222" fmla="*/ 1596726 h 5781900"/>
                <a:gd name="connsiteX11-223" fmla="*/ 10370301 w 10553240"/>
                <a:gd name="connsiteY11-224" fmla="*/ 2903012 h 5781900"/>
                <a:gd name="connsiteX12-225" fmla="*/ 10196130 w 10553240"/>
                <a:gd name="connsiteY12-226" fmla="*/ 3977069 h 5781900"/>
                <a:gd name="connsiteX13-227" fmla="*/ 10050987 w 10553240"/>
                <a:gd name="connsiteY13-228" fmla="*/ 5689755 h 5781900"/>
                <a:gd name="connsiteX14-229" fmla="*/ 7061044 w 10553240"/>
                <a:gd name="connsiteY14-230" fmla="*/ 5530098 h 5781900"/>
                <a:gd name="connsiteX15-231" fmla="*/ 5406415 w 10553240"/>
                <a:gd name="connsiteY15-232" fmla="*/ 5355926 h 5781900"/>
                <a:gd name="connsiteX16-233" fmla="*/ 3171215 w 10553240"/>
                <a:gd name="connsiteY16-234" fmla="*/ 5559126 h 5781900"/>
                <a:gd name="connsiteX17-235" fmla="*/ 1879444 w 10553240"/>
                <a:gd name="connsiteY17-236" fmla="*/ 5675241 h 5781900"/>
                <a:gd name="connsiteX18-237" fmla="*/ 340930 w 10553240"/>
                <a:gd name="connsiteY18-238" fmla="*/ 5268841 h 5781900"/>
                <a:gd name="connsiteX19-239" fmla="*/ 108701 w 10553240"/>
                <a:gd name="connsiteY19-240" fmla="*/ 3730326 h 5781900"/>
                <a:gd name="connsiteX0-241" fmla="*/ 127881 w 10572420"/>
                <a:gd name="connsiteY0-242" fmla="*/ 3730326 h 5781900"/>
                <a:gd name="connsiteX1-243" fmla="*/ 200452 w 10572420"/>
                <a:gd name="connsiteY1-244" fmla="*/ 2743355 h 5781900"/>
                <a:gd name="connsiteX2-245" fmla="*/ 200452 w 10572420"/>
                <a:gd name="connsiteY2-246" fmla="*/ 2003126 h 5781900"/>
                <a:gd name="connsiteX3-247" fmla="*/ 26281 w 10572420"/>
                <a:gd name="connsiteY3-248" fmla="*/ 1181844 h 5781900"/>
                <a:gd name="connsiteX4-249" fmla="*/ 476224 w 10572420"/>
                <a:gd name="connsiteY4-250" fmla="*/ 450098 h 5781900"/>
                <a:gd name="connsiteX5-251" fmla="*/ 1724452 w 10572420"/>
                <a:gd name="connsiteY5-252" fmla="*/ 101755 h 5781900"/>
                <a:gd name="connsiteX6-253" fmla="*/ 3393595 w 10572420"/>
                <a:gd name="connsiteY6-254" fmla="*/ 290441 h 5781900"/>
                <a:gd name="connsiteX7-255" fmla="*/ 6383538 w 10572420"/>
                <a:gd name="connsiteY7-256" fmla="*/ 290441 h 5781900"/>
                <a:gd name="connsiteX8-257" fmla="*/ 8473595 w 10572420"/>
                <a:gd name="connsiteY8-258" fmla="*/ 155 h 5781900"/>
                <a:gd name="connsiteX9-259" fmla="*/ 9852452 w 10572420"/>
                <a:gd name="connsiteY9-260" fmla="*/ 333984 h 5781900"/>
                <a:gd name="connsiteX10-261" fmla="*/ 10549138 w 10572420"/>
                <a:gd name="connsiteY10-262" fmla="*/ 1596726 h 5781900"/>
                <a:gd name="connsiteX11-263" fmla="*/ 10389481 w 10572420"/>
                <a:gd name="connsiteY11-264" fmla="*/ 2903012 h 5781900"/>
                <a:gd name="connsiteX12-265" fmla="*/ 10215310 w 10572420"/>
                <a:gd name="connsiteY12-266" fmla="*/ 3977069 h 5781900"/>
                <a:gd name="connsiteX13-267" fmla="*/ 10070167 w 10572420"/>
                <a:gd name="connsiteY13-268" fmla="*/ 5689755 h 5781900"/>
                <a:gd name="connsiteX14-269" fmla="*/ 7080224 w 10572420"/>
                <a:gd name="connsiteY14-270" fmla="*/ 5530098 h 5781900"/>
                <a:gd name="connsiteX15-271" fmla="*/ 5425595 w 10572420"/>
                <a:gd name="connsiteY15-272" fmla="*/ 5355926 h 5781900"/>
                <a:gd name="connsiteX16-273" fmla="*/ 3190395 w 10572420"/>
                <a:gd name="connsiteY16-274" fmla="*/ 5559126 h 5781900"/>
                <a:gd name="connsiteX17-275" fmla="*/ 1898624 w 10572420"/>
                <a:gd name="connsiteY17-276" fmla="*/ 5675241 h 5781900"/>
                <a:gd name="connsiteX18-277" fmla="*/ 360110 w 10572420"/>
                <a:gd name="connsiteY18-278" fmla="*/ 5268841 h 5781900"/>
                <a:gd name="connsiteX19-279" fmla="*/ 127881 w 10572420"/>
                <a:gd name="connsiteY19-280" fmla="*/ 3730326 h 5781900"/>
                <a:gd name="connsiteX0-281" fmla="*/ 127881 w 10572420"/>
                <a:gd name="connsiteY0-282" fmla="*/ 3730326 h 5781900"/>
                <a:gd name="connsiteX1-283" fmla="*/ 200452 w 10572420"/>
                <a:gd name="connsiteY1-284" fmla="*/ 2743355 h 5781900"/>
                <a:gd name="connsiteX2-285" fmla="*/ 200452 w 10572420"/>
                <a:gd name="connsiteY2-286" fmla="*/ 2003126 h 5781900"/>
                <a:gd name="connsiteX3-287" fmla="*/ 26281 w 10572420"/>
                <a:gd name="connsiteY3-288" fmla="*/ 1181844 h 5781900"/>
                <a:gd name="connsiteX4-289" fmla="*/ 476224 w 10572420"/>
                <a:gd name="connsiteY4-290" fmla="*/ 450098 h 5781900"/>
                <a:gd name="connsiteX5-291" fmla="*/ 1724452 w 10572420"/>
                <a:gd name="connsiteY5-292" fmla="*/ 101755 h 5781900"/>
                <a:gd name="connsiteX6-293" fmla="*/ 3393595 w 10572420"/>
                <a:gd name="connsiteY6-294" fmla="*/ 290441 h 5781900"/>
                <a:gd name="connsiteX7-295" fmla="*/ 6383538 w 10572420"/>
                <a:gd name="connsiteY7-296" fmla="*/ 290441 h 5781900"/>
                <a:gd name="connsiteX8-297" fmla="*/ 8473595 w 10572420"/>
                <a:gd name="connsiteY8-298" fmla="*/ 155 h 5781900"/>
                <a:gd name="connsiteX9-299" fmla="*/ 9852452 w 10572420"/>
                <a:gd name="connsiteY9-300" fmla="*/ 333984 h 5781900"/>
                <a:gd name="connsiteX10-301" fmla="*/ 10549138 w 10572420"/>
                <a:gd name="connsiteY10-302" fmla="*/ 1596726 h 5781900"/>
                <a:gd name="connsiteX11-303" fmla="*/ 10389481 w 10572420"/>
                <a:gd name="connsiteY11-304" fmla="*/ 2903012 h 5781900"/>
                <a:gd name="connsiteX12-305" fmla="*/ 10215310 w 10572420"/>
                <a:gd name="connsiteY12-306" fmla="*/ 3977069 h 5781900"/>
                <a:gd name="connsiteX13-307" fmla="*/ 10070167 w 10572420"/>
                <a:gd name="connsiteY13-308" fmla="*/ 5689755 h 5781900"/>
                <a:gd name="connsiteX14-309" fmla="*/ 7080224 w 10572420"/>
                <a:gd name="connsiteY14-310" fmla="*/ 5530098 h 5781900"/>
                <a:gd name="connsiteX15-311" fmla="*/ 5425595 w 10572420"/>
                <a:gd name="connsiteY15-312" fmla="*/ 5355926 h 5781900"/>
                <a:gd name="connsiteX16-313" fmla="*/ 3190395 w 10572420"/>
                <a:gd name="connsiteY16-314" fmla="*/ 5559126 h 5781900"/>
                <a:gd name="connsiteX17-315" fmla="*/ 1898624 w 10572420"/>
                <a:gd name="connsiteY17-316" fmla="*/ 5675241 h 5781900"/>
                <a:gd name="connsiteX18-317" fmla="*/ 360110 w 10572420"/>
                <a:gd name="connsiteY18-318" fmla="*/ 5268841 h 5781900"/>
                <a:gd name="connsiteX19-319" fmla="*/ 127881 w 10572420"/>
                <a:gd name="connsiteY19-320" fmla="*/ 3730326 h 5781900"/>
                <a:gd name="connsiteX0-321" fmla="*/ 24518 w 10469057"/>
                <a:gd name="connsiteY0-322" fmla="*/ 3730326 h 5781900"/>
                <a:gd name="connsiteX1-323" fmla="*/ 97089 w 10469057"/>
                <a:gd name="connsiteY1-324" fmla="*/ 2743355 h 5781900"/>
                <a:gd name="connsiteX2-325" fmla="*/ 97089 w 10469057"/>
                <a:gd name="connsiteY2-326" fmla="*/ 2003126 h 5781900"/>
                <a:gd name="connsiteX3-327" fmla="*/ 372861 w 10469057"/>
                <a:gd name="connsiteY3-328" fmla="*/ 450098 h 5781900"/>
                <a:gd name="connsiteX4-329" fmla="*/ 1621089 w 10469057"/>
                <a:gd name="connsiteY4-330" fmla="*/ 101755 h 5781900"/>
                <a:gd name="connsiteX5-331" fmla="*/ 3290232 w 10469057"/>
                <a:gd name="connsiteY5-332" fmla="*/ 290441 h 5781900"/>
                <a:gd name="connsiteX6-333" fmla="*/ 6280175 w 10469057"/>
                <a:gd name="connsiteY6-334" fmla="*/ 290441 h 5781900"/>
                <a:gd name="connsiteX7-335" fmla="*/ 8370232 w 10469057"/>
                <a:gd name="connsiteY7-336" fmla="*/ 155 h 5781900"/>
                <a:gd name="connsiteX8-337" fmla="*/ 9749089 w 10469057"/>
                <a:gd name="connsiteY8-338" fmla="*/ 333984 h 5781900"/>
                <a:gd name="connsiteX9-339" fmla="*/ 10445775 w 10469057"/>
                <a:gd name="connsiteY9-340" fmla="*/ 1596726 h 5781900"/>
                <a:gd name="connsiteX10-341" fmla="*/ 10286118 w 10469057"/>
                <a:gd name="connsiteY10-342" fmla="*/ 2903012 h 5781900"/>
                <a:gd name="connsiteX11-343" fmla="*/ 10111947 w 10469057"/>
                <a:gd name="connsiteY11-344" fmla="*/ 3977069 h 5781900"/>
                <a:gd name="connsiteX12-345" fmla="*/ 9966804 w 10469057"/>
                <a:gd name="connsiteY12-346" fmla="*/ 5689755 h 5781900"/>
                <a:gd name="connsiteX13-347" fmla="*/ 6976861 w 10469057"/>
                <a:gd name="connsiteY13-348" fmla="*/ 5530098 h 5781900"/>
                <a:gd name="connsiteX14-349" fmla="*/ 5322232 w 10469057"/>
                <a:gd name="connsiteY14-350" fmla="*/ 5355926 h 5781900"/>
                <a:gd name="connsiteX15-351" fmla="*/ 3087032 w 10469057"/>
                <a:gd name="connsiteY15-352" fmla="*/ 5559126 h 5781900"/>
                <a:gd name="connsiteX16-353" fmla="*/ 1795261 w 10469057"/>
                <a:gd name="connsiteY16-354" fmla="*/ 5675241 h 5781900"/>
                <a:gd name="connsiteX17-355" fmla="*/ 256747 w 10469057"/>
                <a:gd name="connsiteY17-356" fmla="*/ 5268841 h 5781900"/>
                <a:gd name="connsiteX18-357" fmla="*/ 24518 w 10469057"/>
                <a:gd name="connsiteY18-358" fmla="*/ 3730326 h 5781900"/>
                <a:gd name="connsiteX0-359" fmla="*/ 24518 w 10469057"/>
                <a:gd name="connsiteY0-360" fmla="*/ 3730326 h 5781900"/>
                <a:gd name="connsiteX1-361" fmla="*/ 97089 w 10469057"/>
                <a:gd name="connsiteY1-362" fmla="*/ 2743355 h 5781900"/>
                <a:gd name="connsiteX2-363" fmla="*/ 97089 w 10469057"/>
                <a:gd name="connsiteY2-364" fmla="*/ 2003126 h 5781900"/>
                <a:gd name="connsiteX3-365" fmla="*/ 144180 w 10469057"/>
                <a:gd name="connsiteY3-366" fmla="*/ 848300 h 5781900"/>
                <a:gd name="connsiteX4-367" fmla="*/ 1621089 w 10469057"/>
                <a:gd name="connsiteY4-368" fmla="*/ 101755 h 5781900"/>
                <a:gd name="connsiteX5-369" fmla="*/ 3290232 w 10469057"/>
                <a:gd name="connsiteY5-370" fmla="*/ 290441 h 5781900"/>
                <a:gd name="connsiteX6-371" fmla="*/ 6280175 w 10469057"/>
                <a:gd name="connsiteY6-372" fmla="*/ 290441 h 5781900"/>
                <a:gd name="connsiteX7-373" fmla="*/ 8370232 w 10469057"/>
                <a:gd name="connsiteY7-374" fmla="*/ 155 h 5781900"/>
                <a:gd name="connsiteX8-375" fmla="*/ 9749089 w 10469057"/>
                <a:gd name="connsiteY8-376" fmla="*/ 333984 h 5781900"/>
                <a:gd name="connsiteX9-377" fmla="*/ 10445775 w 10469057"/>
                <a:gd name="connsiteY9-378" fmla="*/ 1596726 h 5781900"/>
                <a:gd name="connsiteX10-379" fmla="*/ 10286118 w 10469057"/>
                <a:gd name="connsiteY10-380" fmla="*/ 2903012 h 5781900"/>
                <a:gd name="connsiteX11-381" fmla="*/ 10111947 w 10469057"/>
                <a:gd name="connsiteY11-382" fmla="*/ 3977069 h 5781900"/>
                <a:gd name="connsiteX12-383" fmla="*/ 9966804 w 10469057"/>
                <a:gd name="connsiteY12-384" fmla="*/ 5689755 h 5781900"/>
                <a:gd name="connsiteX13-385" fmla="*/ 6976861 w 10469057"/>
                <a:gd name="connsiteY13-386" fmla="*/ 5530098 h 5781900"/>
                <a:gd name="connsiteX14-387" fmla="*/ 5322232 w 10469057"/>
                <a:gd name="connsiteY14-388" fmla="*/ 5355926 h 5781900"/>
                <a:gd name="connsiteX15-389" fmla="*/ 3087032 w 10469057"/>
                <a:gd name="connsiteY15-390" fmla="*/ 5559126 h 5781900"/>
                <a:gd name="connsiteX16-391" fmla="*/ 1795261 w 10469057"/>
                <a:gd name="connsiteY16-392" fmla="*/ 5675241 h 5781900"/>
                <a:gd name="connsiteX17-393" fmla="*/ 256747 w 10469057"/>
                <a:gd name="connsiteY17-394" fmla="*/ 5268841 h 5781900"/>
                <a:gd name="connsiteX18-395" fmla="*/ 24518 w 10469057"/>
                <a:gd name="connsiteY18-396" fmla="*/ 3730326 h 5781900"/>
                <a:gd name="connsiteX0-397" fmla="*/ 24518 w 10469057"/>
                <a:gd name="connsiteY0-398" fmla="*/ 3730326 h 5781900"/>
                <a:gd name="connsiteX1-399" fmla="*/ 97089 w 10469057"/>
                <a:gd name="connsiteY1-400" fmla="*/ 2743355 h 5781900"/>
                <a:gd name="connsiteX2-401" fmla="*/ 97089 w 10469057"/>
                <a:gd name="connsiteY2-402" fmla="*/ 2003126 h 5781900"/>
                <a:gd name="connsiteX3-403" fmla="*/ 144180 w 10469057"/>
                <a:gd name="connsiteY3-404" fmla="*/ 848300 h 5781900"/>
                <a:gd name="connsiteX4-405" fmla="*/ 1621089 w 10469057"/>
                <a:gd name="connsiteY4-406" fmla="*/ 101755 h 5781900"/>
                <a:gd name="connsiteX5-407" fmla="*/ 3290232 w 10469057"/>
                <a:gd name="connsiteY5-408" fmla="*/ 290441 h 5781900"/>
                <a:gd name="connsiteX6-409" fmla="*/ 6280175 w 10469057"/>
                <a:gd name="connsiteY6-410" fmla="*/ 290441 h 5781900"/>
                <a:gd name="connsiteX7-411" fmla="*/ 8370232 w 10469057"/>
                <a:gd name="connsiteY7-412" fmla="*/ 155 h 5781900"/>
                <a:gd name="connsiteX8-413" fmla="*/ 9749089 w 10469057"/>
                <a:gd name="connsiteY8-414" fmla="*/ 333984 h 5781900"/>
                <a:gd name="connsiteX9-415" fmla="*/ 10445775 w 10469057"/>
                <a:gd name="connsiteY9-416" fmla="*/ 1596726 h 5781900"/>
                <a:gd name="connsiteX10-417" fmla="*/ 10286118 w 10469057"/>
                <a:gd name="connsiteY10-418" fmla="*/ 2903012 h 5781900"/>
                <a:gd name="connsiteX11-419" fmla="*/ 10111947 w 10469057"/>
                <a:gd name="connsiteY11-420" fmla="*/ 3977069 h 5781900"/>
                <a:gd name="connsiteX12-421" fmla="*/ 9966804 w 10469057"/>
                <a:gd name="connsiteY12-422" fmla="*/ 5689755 h 5781900"/>
                <a:gd name="connsiteX13-423" fmla="*/ 6976861 w 10469057"/>
                <a:gd name="connsiteY13-424" fmla="*/ 5530098 h 5781900"/>
                <a:gd name="connsiteX14-425" fmla="*/ 5322232 w 10469057"/>
                <a:gd name="connsiteY14-426" fmla="*/ 5355926 h 5781900"/>
                <a:gd name="connsiteX15-427" fmla="*/ 3087032 w 10469057"/>
                <a:gd name="connsiteY15-428" fmla="*/ 5559126 h 5781900"/>
                <a:gd name="connsiteX16-429" fmla="*/ 1795261 w 10469057"/>
                <a:gd name="connsiteY16-430" fmla="*/ 5675241 h 5781900"/>
                <a:gd name="connsiteX17-431" fmla="*/ 256747 w 10469057"/>
                <a:gd name="connsiteY17-432" fmla="*/ 5268841 h 5781900"/>
                <a:gd name="connsiteX18-433" fmla="*/ 24518 w 10469057"/>
                <a:gd name="connsiteY18-434" fmla="*/ 3730326 h 5781900"/>
                <a:gd name="connsiteX0-435" fmla="*/ 24518 w 10469057"/>
                <a:gd name="connsiteY0-436" fmla="*/ 3730326 h 5781900"/>
                <a:gd name="connsiteX1-437" fmla="*/ 97089 w 10469057"/>
                <a:gd name="connsiteY1-438" fmla="*/ 2743355 h 5781900"/>
                <a:gd name="connsiteX2-439" fmla="*/ 144180 w 10469057"/>
                <a:gd name="connsiteY2-440" fmla="*/ 848300 h 5781900"/>
                <a:gd name="connsiteX3-441" fmla="*/ 1621089 w 10469057"/>
                <a:gd name="connsiteY3-442" fmla="*/ 101755 h 5781900"/>
                <a:gd name="connsiteX4-443" fmla="*/ 3290232 w 10469057"/>
                <a:gd name="connsiteY4-444" fmla="*/ 290441 h 5781900"/>
                <a:gd name="connsiteX5-445" fmla="*/ 6280175 w 10469057"/>
                <a:gd name="connsiteY5-446" fmla="*/ 290441 h 5781900"/>
                <a:gd name="connsiteX6-447" fmla="*/ 8370232 w 10469057"/>
                <a:gd name="connsiteY6-448" fmla="*/ 155 h 5781900"/>
                <a:gd name="connsiteX7-449" fmla="*/ 9749089 w 10469057"/>
                <a:gd name="connsiteY7-450" fmla="*/ 333984 h 5781900"/>
                <a:gd name="connsiteX8-451" fmla="*/ 10445775 w 10469057"/>
                <a:gd name="connsiteY8-452" fmla="*/ 1596726 h 5781900"/>
                <a:gd name="connsiteX9-453" fmla="*/ 10286118 w 10469057"/>
                <a:gd name="connsiteY9-454" fmla="*/ 2903012 h 5781900"/>
                <a:gd name="connsiteX10-455" fmla="*/ 10111947 w 10469057"/>
                <a:gd name="connsiteY10-456" fmla="*/ 3977069 h 5781900"/>
                <a:gd name="connsiteX11-457" fmla="*/ 9966804 w 10469057"/>
                <a:gd name="connsiteY11-458" fmla="*/ 5689755 h 5781900"/>
                <a:gd name="connsiteX12-459" fmla="*/ 6976861 w 10469057"/>
                <a:gd name="connsiteY12-460" fmla="*/ 5530098 h 5781900"/>
                <a:gd name="connsiteX13-461" fmla="*/ 5322232 w 10469057"/>
                <a:gd name="connsiteY13-462" fmla="*/ 5355926 h 5781900"/>
                <a:gd name="connsiteX14-463" fmla="*/ 3087032 w 10469057"/>
                <a:gd name="connsiteY14-464" fmla="*/ 5559126 h 5781900"/>
                <a:gd name="connsiteX15-465" fmla="*/ 1795261 w 10469057"/>
                <a:gd name="connsiteY15-466" fmla="*/ 5675241 h 5781900"/>
                <a:gd name="connsiteX16-467" fmla="*/ 256747 w 10469057"/>
                <a:gd name="connsiteY16-468" fmla="*/ 5268841 h 5781900"/>
                <a:gd name="connsiteX17-469" fmla="*/ 24518 w 10469057"/>
                <a:gd name="connsiteY17-470" fmla="*/ 3730326 h 5781900"/>
                <a:gd name="connsiteX0-471" fmla="*/ 505 w 10445044"/>
                <a:gd name="connsiteY0-472" fmla="*/ 3730326 h 5781900"/>
                <a:gd name="connsiteX1-473" fmla="*/ 179794 w 10445044"/>
                <a:gd name="connsiteY1-474" fmla="*/ 2807068 h 5781900"/>
                <a:gd name="connsiteX2-475" fmla="*/ 120167 w 10445044"/>
                <a:gd name="connsiteY2-476" fmla="*/ 848300 h 5781900"/>
                <a:gd name="connsiteX3-477" fmla="*/ 1597076 w 10445044"/>
                <a:gd name="connsiteY3-478" fmla="*/ 101755 h 5781900"/>
                <a:gd name="connsiteX4-479" fmla="*/ 3266219 w 10445044"/>
                <a:gd name="connsiteY4-480" fmla="*/ 290441 h 5781900"/>
                <a:gd name="connsiteX5-481" fmla="*/ 6256162 w 10445044"/>
                <a:gd name="connsiteY5-482" fmla="*/ 290441 h 5781900"/>
                <a:gd name="connsiteX6-483" fmla="*/ 8346219 w 10445044"/>
                <a:gd name="connsiteY6-484" fmla="*/ 155 h 5781900"/>
                <a:gd name="connsiteX7-485" fmla="*/ 9725076 w 10445044"/>
                <a:gd name="connsiteY7-486" fmla="*/ 333984 h 5781900"/>
                <a:gd name="connsiteX8-487" fmla="*/ 10421762 w 10445044"/>
                <a:gd name="connsiteY8-488" fmla="*/ 1596726 h 5781900"/>
                <a:gd name="connsiteX9-489" fmla="*/ 10262105 w 10445044"/>
                <a:gd name="connsiteY9-490" fmla="*/ 2903012 h 5781900"/>
                <a:gd name="connsiteX10-491" fmla="*/ 10087934 w 10445044"/>
                <a:gd name="connsiteY10-492" fmla="*/ 3977069 h 5781900"/>
                <a:gd name="connsiteX11-493" fmla="*/ 9942791 w 10445044"/>
                <a:gd name="connsiteY11-494" fmla="*/ 5689755 h 5781900"/>
                <a:gd name="connsiteX12-495" fmla="*/ 6952848 w 10445044"/>
                <a:gd name="connsiteY12-496" fmla="*/ 5530098 h 5781900"/>
                <a:gd name="connsiteX13-497" fmla="*/ 5298219 w 10445044"/>
                <a:gd name="connsiteY13-498" fmla="*/ 5355926 h 5781900"/>
                <a:gd name="connsiteX14-499" fmla="*/ 3063019 w 10445044"/>
                <a:gd name="connsiteY14-500" fmla="*/ 5559126 h 5781900"/>
                <a:gd name="connsiteX15-501" fmla="*/ 1771248 w 10445044"/>
                <a:gd name="connsiteY15-502" fmla="*/ 5675241 h 5781900"/>
                <a:gd name="connsiteX16-503" fmla="*/ 232734 w 10445044"/>
                <a:gd name="connsiteY16-504" fmla="*/ 5268841 h 5781900"/>
                <a:gd name="connsiteX17-505" fmla="*/ 505 w 10445044"/>
                <a:gd name="connsiteY17-506" fmla="*/ 3730326 h 5781900"/>
                <a:gd name="connsiteX0-507" fmla="*/ 505 w 10445044"/>
                <a:gd name="connsiteY0-508" fmla="*/ 3730326 h 5781900"/>
                <a:gd name="connsiteX1-509" fmla="*/ 179794 w 10445044"/>
                <a:gd name="connsiteY1-510" fmla="*/ 2807068 h 5781900"/>
                <a:gd name="connsiteX2-511" fmla="*/ 150658 w 10445044"/>
                <a:gd name="connsiteY2-512" fmla="*/ 848300 h 5781900"/>
                <a:gd name="connsiteX3-513" fmla="*/ 1597076 w 10445044"/>
                <a:gd name="connsiteY3-514" fmla="*/ 101755 h 5781900"/>
                <a:gd name="connsiteX4-515" fmla="*/ 3266219 w 10445044"/>
                <a:gd name="connsiteY4-516" fmla="*/ 290441 h 5781900"/>
                <a:gd name="connsiteX5-517" fmla="*/ 6256162 w 10445044"/>
                <a:gd name="connsiteY5-518" fmla="*/ 290441 h 5781900"/>
                <a:gd name="connsiteX6-519" fmla="*/ 8346219 w 10445044"/>
                <a:gd name="connsiteY6-520" fmla="*/ 155 h 5781900"/>
                <a:gd name="connsiteX7-521" fmla="*/ 9725076 w 10445044"/>
                <a:gd name="connsiteY7-522" fmla="*/ 333984 h 5781900"/>
                <a:gd name="connsiteX8-523" fmla="*/ 10421762 w 10445044"/>
                <a:gd name="connsiteY8-524" fmla="*/ 1596726 h 5781900"/>
                <a:gd name="connsiteX9-525" fmla="*/ 10262105 w 10445044"/>
                <a:gd name="connsiteY9-526" fmla="*/ 2903012 h 5781900"/>
                <a:gd name="connsiteX10-527" fmla="*/ 10087934 w 10445044"/>
                <a:gd name="connsiteY10-528" fmla="*/ 3977069 h 5781900"/>
                <a:gd name="connsiteX11-529" fmla="*/ 9942791 w 10445044"/>
                <a:gd name="connsiteY11-530" fmla="*/ 5689755 h 5781900"/>
                <a:gd name="connsiteX12-531" fmla="*/ 6952848 w 10445044"/>
                <a:gd name="connsiteY12-532" fmla="*/ 5530098 h 5781900"/>
                <a:gd name="connsiteX13-533" fmla="*/ 5298219 w 10445044"/>
                <a:gd name="connsiteY13-534" fmla="*/ 5355926 h 5781900"/>
                <a:gd name="connsiteX14-535" fmla="*/ 3063019 w 10445044"/>
                <a:gd name="connsiteY14-536" fmla="*/ 5559126 h 5781900"/>
                <a:gd name="connsiteX15-537" fmla="*/ 1771248 w 10445044"/>
                <a:gd name="connsiteY15-538" fmla="*/ 5675241 h 5781900"/>
                <a:gd name="connsiteX16-539" fmla="*/ 232734 w 10445044"/>
                <a:gd name="connsiteY16-540" fmla="*/ 5268841 h 5781900"/>
                <a:gd name="connsiteX17-541" fmla="*/ 505 w 10445044"/>
                <a:gd name="connsiteY17-542" fmla="*/ 3730326 h 5781900"/>
                <a:gd name="connsiteX0-543" fmla="*/ 182758 w 10395068"/>
                <a:gd name="connsiteY0-544" fmla="*/ 5268841 h 5781900"/>
                <a:gd name="connsiteX1-545" fmla="*/ 129818 w 10395068"/>
                <a:gd name="connsiteY1-546" fmla="*/ 2807068 h 5781900"/>
                <a:gd name="connsiteX2-547" fmla="*/ 100682 w 10395068"/>
                <a:gd name="connsiteY2-548" fmla="*/ 848300 h 5781900"/>
                <a:gd name="connsiteX3-549" fmla="*/ 1547100 w 10395068"/>
                <a:gd name="connsiteY3-550" fmla="*/ 101755 h 5781900"/>
                <a:gd name="connsiteX4-551" fmla="*/ 3216243 w 10395068"/>
                <a:gd name="connsiteY4-552" fmla="*/ 290441 h 5781900"/>
                <a:gd name="connsiteX5-553" fmla="*/ 6206186 w 10395068"/>
                <a:gd name="connsiteY5-554" fmla="*/ 290441 h 5781900"/>
                <a:gd name="connsiteX6-555" fmla="*/ 8296243 w 10395068"/>
                <a:gd name="connsiteY6-556" fmla="*/ 155 h 5781900"/>
                <a:gd name="connsiteX7-557" fmla="*/ 9675100 w 10395068"/>
                <a:gd name="connsiteY7-558" fmla="*/ 333984 h 5781900"/>
                <a:gd name="connsiteX8-559" fmla="*/ 10371786 w 10395068"/>
                <a:gd name="connsiteY8-560" fmla="*/ 1596726 h 5781900"/>
                <a:gd name="connsiteX9-561" fmla="*/ 10212129 w 10395068"/>
                <a:gd name="connsiteY9-562" fmla="*/ 2903012 h 5781900"/>
                <a:gd name="connsiteX10-563" fmla="*/ 10037958 w 10395068"/>
                <a:gd name="connsiteY10-564" fmla="*/ 3977069 h 5781900"/>
                <a:gd name="connsiteX11-565" fmla="*/ 9892815 w 10395068"/>
                <a:gd name="connsiteY11-566" fmla="*/ 5689755 h 5781900"/>
                <a:gd name="connsiteX12-567" fmla="*/ 6902872 w 10395068"/>
                <a:gd name="connsiteY12-568" fmla="*/ 5530098 h 5781900"/>
                <a:gd name="connsiteX13-569" fmla="*/ 5248243 w 10395068"/>
                <a:gd name="connsiteY13-570" fmla="*/ 5355926 h 5781900"/>
                <a:gd name="connsiteX14-571" fmla="*/ 3013043 w 10395068"/>
                <a:gd name="connsiteY14-572" fmla="*/ 5559126 h 5781900"/>
                <a:gd name="connsiteX15-573" fmla="*/ 1721272 w 10395068"/>
                <a:gd name="connsiteY15-574" fmla="*/ 5675241 h 5781900"/>
                <a:gd name="connsiteX16-575" fmla="*/ 182758 w 10395068"/>
                <a:gd name="connsiteY16-576" fmla="*/ 5268841 h 5781900"/>
                <a:gd name="connsiteX0-577" fmla="*/ 166990 w 10394547"/>
                <a:gd name="connsiteY0-578" fmla="*/ 5157345 h 5781900"/>
                <a:gd name="connsiteX1-579" fmla="*/ 129297 w 10394547"/>
                <a:gd name="connsiteY1-580" fmla="*/ 2807068 h 5781900"/>
                <a:gd name="connsiteX2-581" fmla="*/ 100161 w 10394547"/>
                <a:gd name="connsiteY2-582" fmla="*/ 848300 h 5781900"/>
                <a:gd name="connsiteX3-583" fmla="*/ 1546579 w 10394547"/>
                <a:gd name="connsiteY3-584" fmla="*/ 101755 h 5781900"/>
                <a:gd name="connsiteX4-585" fmla="*/ 3215722 w 10394547"/>
                <a:gd name="connsiteY4-586" fmla="*/ 290441 h 5781900"/>
                <a:gd name="connsiteX5-587" fmla="*/ 6205665 w 10394547"/>
                <a:gd name="connsiteY5-588" fmla="*/ 290441 h 5781900"/>
                <a:gd name="connsiteX6-589" fmla="*/ 8295722 w 10394547"/>
                <a:gd name="connsiteY6-590" fmla="*/ 155 h 5781900"/>
                <a:gd name="connsiteX7-591" fmla="*/ 9674579 w 10394547"/>
                <a:gd name="connsiteY7-592" fmla="*/ 333984 h 5781900"/>
                <a:gd name="connsiteX8-593" fmla="*/ 10371265 w 10394547"/>
                <a:gd name="connsiteY8-594" fmla="*/ 1596726 h 5781900"/>
                <a:gd name="connsiteX9-595" fmla="*/ 10211608 w 10394547"/>
                <a:gd name="connsiteY9-596" fmla="*/ 2903012 h 5781900"/>
                <a:gd name="connsiteX10-597" fmla="*/ 10037437 w 10394547"/>
                <a:gd name="connsiteY10-598" fmla="*/ 3977069 h 5781900"/>
                <a:gd name="connsiteX11-599" fmla="*/ 9892294 w 10394547"/>
                <a:gd name="connsiteY11-600" fmla="*/ 5689755 h 5781900"/>
                <a:gd name="connsiteX12-601" fmla="*/ 6902351 w 10394547"/>
                <a:gd name="connsiteY12-602" fmla="*/ 5530098 h 5781900"/>
                <a:gd name="connsiteX13-603" fmla="*/ 5247722 w 10394547"/>
                <a:gd name="connsiteY13-604" fmla="*/ 5355926 h 5781900"/>
                <a:gd name="connsiteX14-605" fmla="*/ 3012522 w 10394547"/>
                <a:gd name="connsiteY14-606" fmla="*/ 5559126 h 5781900"/>
                <a:gd name="connsiteX15-607" fmla="*/ 1720751 w 10394547"/>
                <a:gd name="connsiteY15-608" fmla="*/ 5675241 h 5781900"/>
                <a:gd name="connsiteX16-609" fmla="*/ 166990 w 10394547"/>
                <a:gd name="connsiteY16-610" fmla="*/ 5157345 h 5781900"/>
                <a:gd name="connsiteX0-611" fmla="*/ 172974 w 10400531"/>
                <a:gd name="connsiteY0-612" fmla="*/ 5157345 h 5781900"/>
                <a:gd name="connsiteX1-613" fmla="*/ 135281 w 10400531"/>
                <a:gd name="connsiteY1-614" fmla="*/ 2807068 h 5781900"/>
                <a:gd name="connsiteX2-615" fmla="*/ 106145 w 10400531"/>
                <a:gd name="connsiteY2-616" fmla="*/ 848300 h 5781900"/>
                <a:gd name="connsiteX3-617" fmla="*/ 1552563 w 10400531"/>
                <a:gd name="connsiteY3-618" fmla="*/ 101755 h 5781900"/>
                <a:gd name="connsiteX4-619" fmla="*/ 3221706 w 10400531"/>
                <a:gd name="connsiteY4-620" fmla="*/ 290441 h 5781900"/>
                <a:gd name="connsiteX5-621" fmla="*/ 6211649 w 10400531"/>
                <a:gd name="connsiteY5-622" fmla="*/ 290441 h 5781900"/>
                <a:gd name="connsiteX6-623" fmla="*/ 8301706 w 10400531"/>
                <a:gd name="connsiteY6-624" fmla="*/ 155 h 5781900"/>
                <a:gd name="connsiteX7-625" fmla="*/ 9680563 w 10400531"/>
                <a:gd name="connsiteY7-626" fmla="*/ 333984 h 5781900"/>
                <a:gd name="connsiteX8-627" fmla="*/ 10377249 w 10400531"/>
                <a:gd name="connsiteY8-628" fmla="*/ 1596726 h 5781900"/>
                <a:gd name="connsiteX9-629" fmla="*/ 10217592 w 10400531"/>
                <a:gd name="connsiteY9-630" fmla="*/ 2903012 h 5781900"/>
                <a:gd name="connsiteX10-631" fmla="*/ 10043421 w 10400531"/>
                <a:gd name="connsiteY10-632" fmla="*/ 3977069 h 5781900"/>
                <a:gd name="connsiteX11-633" fmla="*/ 9898278 w 10400531"/>
                <a:gd name="connsiteY11-634" fmla="*/ 5689755 h 5781900"/>
                <a:gd name="connsiteX12-635" fmla="*/ 6908335 w 10400531"/>
                <a:gd name="connsiteY12-636" fmla="*/ 5530098 h 5781900"/>
                <a:gd name="connsiteX13-637" fmla="*/ 5253706 w 10400531"/>
                <a:gd name="connsiteY13-638" fmla="*/ 5355926 h 5781900"/>
                <a:gd name="connsiteX14-639" fmla="*/ 3018506 w 10400531"/>
                <a:gd name="connsiteY14-640" fmla="*/ 5559126 h 5781900"/>
                <a:gd name="connsiteX15-641" fmla="*/ 1726735 w 10400531"/>
                <a:gd name="connsiteY15-642" fmla="*/ 5675241 h 5781900"/>
                <a:gd name="connsiteX16-643" fmla="*/ 172974 w 10400531"/>
                <a:gd name="connsiteY16-644" fmla="*/ 5157345 h 5781900"/>
                <a:gd name="connsiteX0-645" fmla="*/ 221145 w 10448702"/>
                <a:gd name="connsiteY0-646" fmla="*/ 5157345 h 5781900"/>
                <a:gd name="connsiteX1-647" fmla="*/ 183452 w 10448702"/>
                <a:gd name="connsiteY1-648" fmla="*/ 2807068 h 5781900"/>
                <a:gd name="connsiteX2-649" fmla="*/ 154316 w 10448702"/>
                <a:gd name="connsiteY2-650" fmla="*/ 848300 h 5781900"/>
                <a:gd name="connsiteX3-651" fmla="*/ 1600734 w 10448702"/>
                <a:gd name="connsiteY3-652" fmla="*/ 101755 h 5781900"/>
                <a:gd name="connsiteX4-653" fmla="*/ 3269877 w 10448702"/>
                <a:gd name="connsiteY4-654" fmla="*/ 290441 h 5781900"/>
                <a:gd name="connsiteX5-655" fmla="*/ 6259820 w 10448702"/>
                <a:gd name="connsiteY5-656" fmla="*/ 290441 h 5781900"/>
                <a:gd name="connsiteX6-657" fmla="*/ 8349877 w 10448702"/>
                <a:gd name="connsiteY6-658" fmla="*/ 155 h 5781900"/>
                <a:gd name="connsiteX7-659" fmla="*/ 9728734 w 10448702"/>
                <a:gd name="connsiteY7-660" fmla="*/ 333984 h 5781900"/>
                <a:gd name="connsiteX8-661" fmla="*/ 10425420 w 10448702"/>
                <a:gd name="connsiteY8-662" fmla="*/ 1596726 h 5781900"/>
                <a:gd name="connsiteX9-663" fmla="*/ 10265763 w 10448702"/>
                <a:gd name="connsiteY9-664" fmla="*/ 2903012 h 5781900"/>
                <a:gd name="connsiteX10-665" fmla="*/ 10091592 w 10448702"/>
                <a:gd name="connsiteY10-666" fmla="*/ 3977069 h 5781900"/>
                <a:gd name="connsiteX11-667" fmla="*/ 9946449 w 10448702"/>
                <a:gd name="connsiteY11-668" fmla="*/ 5689755 h 5781900"/>
                <a:gd name="connsiteX12-669" fmla="*/ 6956506 w 10448702"/>
                <a:gd name="connsiteY12-670" fmla="*/ 5530098 h 5781900"/>
                <a:gd name="connsiteX13-671" fmla="*/ 5301877 w 10448702"/>
                <a:gd name="connsiteY13-672" fmla="*/ 5355926 h 5781900"/>
                <a:gd name="connsiteX14-673" fmla="*/ 3066677 w 10448702"/>
                <a:gd name="connsiteY14-674" fmla="*/ 5559126 h 5781900"/>
                <a:gd name="connsiteX15-675" fmla="*/ 221145 w 10448702"/>
                <a:gd name="connsiteY15-676" fmla="*/ 5157345 h 5781900"/>
                <a:gd name="connsiteX0-677" fmla="*/ 356458 w 10401070"/>
                <a:gd name="connsiteY0-678" fmla="*/ 5396267 h 5781900"/>
                <a:gd name="connsiteX1-679" fmla="*/ 135820 w 10401070"/>
                <a:gd name="connsiteY1-680" fmla="*/ 2807068 h 5781900"/>
                <a:gd name="connsiteX2-681" fmla="*/ 106684 w 10401070"/>
                <a:gd name="connsiteY2-682" fmla="*/ 848300 h 5781900"/>
                <a:gd name="connsiteX3-683" fmla="*/ 1553102 w 10401070"/>
                <a:gd name="connsiteY3-684" fmla="*/ 101755 h 5781900"/>
                <a:gd name="connsiteX4-685" fmla="*/ 3222245 w 10401070"/>
                <a:gd name="connsiteY4-686" fmla="*/ 290441 h 5781900"/>
                <a:gd name="connsiteX5-687" fmla="*/ 6212188 w 10401070"/>
                <a:gd name="connsiteY5-688" fmla="*/ 290441 h 5781900"/>
                <a:gd name="connsiteX6-689" fmla="*/ 8302245 w 10401070"/>
                <a:gd name="connsiteY6-690" fmla="*/ 155 h 5781900"/>
                <a:gd name="connsiteX7-691" fmla="*/ 9681102 w 10401070"/>
                <a:gd name="connsiteY7-692" fmla="*/ 333984 h 5781900"/>
                <a:gd name="connsiteX8-693" fmla="*/ 10377788 w 10401070"/>
                <a:gd name="connsiteY8-694" fmla="*/ 1596726 h 5781900"/>
                <a:gd name="connsiteX9-695" fmla="*/ 10218131 w 10401070"/>
                <a:gd name="connsiteY9-696" fmla="*/ 2903012 h 5781900"/>
                <a:gd name="connsiteX10-697" fmla="*/ 10043960 w 10401070"/>
                <a:gd name="connsiteY10-698" fmla="*/ 3977069 h 5781900"/>
                <a:gd name="connsiteX11-699" fmla="*/ 9898817 w 10401070"/>
                <a:gd name="connsiteY11-700" fmla="*/ 5689755 h 5781900"/>
                <a:gd name="connsiteX12-701" fmla="*/ 6908874 w 10401070"/>
                <a:gd name="connsiteY12-702" fmla="*/ 5530098 h 5781900"/>
                <a:gd name="connsiteX13-703" fmla="*/ 5254245 w 10401070"/>
                <a:gd name="connsiteY13-704" fmla="*/ 5355926 h 5781900"/>
                <a:gd name="connsiteX14-705" fmla="*/ 3019045 w 10401070"/>
                <a:gd name="connsiteY14-706" fmla="*/ 5559126 h 5781900"/>
                <a:gd name="connsiteX15-707" fmla="*/ 356458 w 10401070"/>
                <a:gd name="connsiteY15-708" fmla="*/ 5396267 h 5781900"/>
                <a:gd name="connsiteX0-709" fmla="*/ 356458 w 10401070"/>
                <a:gd name="connsiteY0-710" fmla="*/ 5396267 h 5781900"/>
                <a:gd name="connsiteX1-711" fmla="*/ 135820 w 10401070"/>
                <a:gd name="connsiteY1-712" fmla="*/ 2807068 h 5781900"/>
                <a:gd name="connsiteX2-713" fmla="*/ 106684 w 10401070"/>
                <a:gd name="connsiteY2-714" fmla="*/ 848300 h 5781900"/>
                <a:gd name="connsiteX3-715" fmla="*/ 1553102 w 10401070"/>
                <a:gd name="connsiteY3-716" fmla="*/ 101755 h 5781900"/>
                <a:gd name="connsiteX4-717" fmla="*/ 3222245 w 10401070"/>
                <a:gd name="connsiteY4-718" fmla="*/ 290441 h 5781900"/>
                <a:gd name="connsiteX5-719" fmla="*/ 6212188 w 10401070"/>
                <a:gd name="connsiteY5-720" fmla="*/ 290441 h 5781900"/>
                <a:gd name="connsiteX6-721" fmla="*/ 8302245 w 10401070"/>
                <a:gd name="connsiteY6-722" fmla="*/ 155 h 5781900"/>
                <a:gd name="connsiteX7-723" fmla="*/ 9681102 w 10401070"/>
                <a:gd name="connsiteY7-724" fmla="*/ 333984 h 5781900"/>
                <a:gd name="connsiteX8-725" fmla="*/ 10377788 w 10401070"/>
                <a:gd name="connsiteY8-726" fmla="*/ 1596726 h 5781900"/>
                <a:gd name="connsiteX9-727" fmla="*/ 10218131 w 10401070"/>
                <a:gd name="connsiteY9-728" fmla="*/ 2903012 h 5781900"/>
                <a:gd name="connsiteX10-729" fmla="*/ 10043960 w 10401070"/>
                <a:gd name="connsiteY10-730" fmla="*/ 3977069 h 5781900"/>
                <a:gd name="connsiteX11-731" fmla="*/ 9898817 w 10401070"/>
                <a:gd name="connsiteY11-732" fmla="*/ 5689755 h 5781900"/>
                <a:gd name="connsiteX12-733" fmla="*/ 6908874 w 10401070"/>
                <a:gd name="connsiteY12-734" fmla="*/ 5530098 h 5781900"/>
                <a:gd name="connsiteX13-735" fmla="*/ 5254245 w 10401070"/>
                <a:gd name="connsiteY13-736" fmla="*/ 5355926 h 5781900"/>
                <a:gd name="connsiteX14-737" fmla="*/ 3019045 w 10401070"/>
                <a:gd name="connsiteY14-738" fmla="*/ 5559126 h 5781900"/>
                <a:gd name="connsiteX15-739" fmla="*/ 356458 w 10401070"/>
                <a:gd name="connsiteY15-740" fmla="*/ 5396267 h 5781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</a:cxnLst>
              <a:rect l="l" t="t" r="r" b="b"/>
              <a:pathLst>
                <a:path w="10401070" h="5781900">
                  <a:moveTo>
                    <a:pt x="356458" y="5396267"/>
                  </a:moveTo>
                  <a:cubicBezTo>
                    <a:pt x="-124079" y="4937591"/>
                    <a:pt x="177449" y="3565062"/>
                    <a:pt x="135820" y="2807068"/>
                  </a:cubicBezTo>
                  <a:cubicBezTo>
                    <a:pt x="94191" y="2049074"/>
                    <a:pt x="-129530" y="1299185"/>
                    <a:pt x="106684" y="848300"/>
                  </a:cubicBezTo>
                  <a:cubicBezTo>
                    <a:pt x="342898" y="397415"/>
                    <a:pt x="1033842" y="194732"/>
                    <a:pt x="1553102" y="101755"/>
                  </a:cubicBezTo>
                  <a:cubicBezTo>
                    <a:pt x="2072362" y="8779"/>
                    <a:pt x="2445731" y="258993"/>
                    <a:pt x="3222245" y="290441"/>
                  </a:cubicBezTo>
                  <a:cubicBezTo>
                    <a:pt x="3998759" y="321889"/>
                    <a:pt x="5365521" y="338822"/>
                    <a:pt x="6212188" y="290441"/>
                  </a:cubicBezTo>
                  <a:cubicBezTo>
                    <a:pt x="7058855" y="242060"/>
                    <a:pt x="7724093" y="-7102"/>
                    <a:pt x="8302245" y="155"/>
                  </a:cubicBezTo>
                  <a:cubicBezTo>
                    <a:pt x="8880397" y="7412"/>
                    <a:pt x="9335178" y="67889"/>
                    <a:pt x="9681102" y="333984"/>
                  </a:cubicBezTo>
                  <a:cubicBezTo>
                    <a:pt x="10027026" y="600079"/>
                    <a:pt x="10288283" y="1168555"/>
                    <a:pt x="10377788" y="1596726"/>
                  </a:cubicBezTo>
                  <a:cubicBezTo>
                    <a:pt x="10467293" y="2024897"/>
                    <a:pt x="10273769" y="2506288"/>
                    <a:pt x="10218131" y="2903012"/>
                  </a:cubicBezTo>
                  <a:cubicBezTo>
                    <a:pt x="10162493" y="3299736"/>
                    <a:pt x="10097179" y="3512612"/>
                    <a:pt x="10043960" y="3977069"/>
                  </a:cubicBezTo>
                  <a:cubicBezTo>
                    <a:pt x="9990741" y="4441526"/>
                    <a:pt x="10421331" y="5430917"/>
                    <a:pt x="9898817" y="5689755"/>
                  </a:cubicBezTo>
                  <a:cubicBezTo>
                    <a:pt x="9376303" y="5948593"/>
                    <a:pt x="7682969" y="5585736"/>
                    <a:pt x="6908874" y="5530098"/>
                  </a:cubicBezTo>
                  <a:cubicBezTo>
                    <a:pt x="6134779" y="5474460"/>
                    <a:pt x="5902550" y="5351088"/>
                    <a:pt x="5254245" y="5355926"/>
                  </a:cubicBezTo>
                  <a:cubicBezTo>
                    <a:pt x="4605940" y="5360764"/>
                    <a:pt x="3835343" y="5552403"/>
                    <a:pt x="3019045" y="5559126"/>
                  </a:cubicBezTo>
                  <a:cubicBezTo>
                    <a:pt x="2202747" y="5565849"/>
                    <a:pt x="1218131" y="5759375"/>
                    <a:pt x="356458" y="5396267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" name="任意多边形 15"/>
            <p:cNvSpPr/>
            <p:nvPr/>
          </p:nvSpPr>
          <p:spPr>
            <a:xfrm>
              <a:off x="-7607581" y="-4631681"/>
              <a:ext cx="9233127" cy="4698505"/>
            </a:xfrm>
            <a:custGeom>
              <a:avLst/>
              <a:gdLst>
                <a:gd name="connsiteX0" fmla="*/ 152243 w 10553239"/>
                <a:gd name="connsiteY0" fmla="*/ 2801412 h 5781900"/>
                <a:gd name="connsiteX1" fmla="*/ 181271 w 10553239"/>
                <a:gd name="connsiteY1" fmla="*/ 2743355 h 5781900"/>
                <a:gd name="connsiteX2" fmla="*/ 181271 w 10553239"/>
                <a:gd name="connsiteY2" fmla="*/ 1901526 h 5781900"/>
                <a:gd name="connsiteX3" fmla="*/ 7100 w 10553239"/>
                <a:gd name="connsiteY3" fmla="*/ 1277412 h 5781900"/>
                <a:gd name="connsiteX4" fmla="*/ 457043 w 10553239"/>
                <a:gd name="connsiteY4" fmla="*/ 450098 h 5781900"/>
                <a:gd name="connsiteX5" fmla="*/ 1705271 w 10553239"/>
                <a:gd name="connsiteY5" fmla="*/ 101755 h 5781900"/>
                <a:gd name="connsiteX6" fmla="*/ 3374414 w 10553239"/>
                <a:gd name="connsiteY6" fmla="*/ 290441 h 5781900"/>
                <a:gd name="connsiteX7" fmla="*/ 6364357 w 10553239"/>
                <a:gd name="connsiteY7" fmla="*/ 290441 h 5781900"/>
                <a:gd name="connsiteX8" fmla="*/ 8454414 w 10553239"/>
                <a:gd name="connsiteY8" fmla="*/ 155 h 5781900"/>
                <a:gd name="connsiteX9" fmla="*/ 9833271 w 10553239"/>
                <a:gd name="connsiteY9" fmla="*/ 333984 h 5781900"/>
                <a:gd name="connsiteX10" fmla="*/ 10529957 w 10553239"/>
                <a:gd name="connsiteY10" fmla="*/ 1596726 h 5781900"/>
                <a:gd name="connsiteX11" fmla="*/ 10370300 w 10553239"/>
                <a:gd name="connsiteY11" fmla="*/ 2903012 h 5781900"/>
                <a:gd name="connsiteX12" fmla="*/ 10196129 w 10553239"/>
                <a:gd name="connsiteY12" fmla="*/ 3977069 h 5781900"/>
                <a:gd name="connsiteX13" fmla="*/ 10050986 w 10553239"/>
                <a:gd name="connsiteY13" fmla="*/ 5689755 h 5781900"/>
                <a:gd name="connsiteX14" fmla="*/ 7061043 w 10553239"/>
                <a:gd name="connsiteY14" fmla="*/ 5530098 h 5781900"/>
                <a:gd name="connsiteX15" fmla="*/ 5406414 w 10553239"/>
                <a:gd name="connsiteY15" fmla="*/ 5355926 h 5781900"/>
                <a:gd name="connsiteX16" fmla="*/ 3171214 w 10553239"/>
                <a:gd name="connsiteY16" fmla="*/ 5559126 h 5781900"/>
                <a:gd name="connsiteX17" fmla="*/ 1879443 w 10553239"/>
                <a:gd name="connsiteY17" fmla="*/ 5675241 h 5781900"/>
                <a:gd name="connsiteX18" fmla="*/ 340929 w 10553239"/>
                <a:gd name="connsiteY18" fmla="*/ 5268841 h 5781900"/>
                <a:gd name="connsiteX19" fmla="*/ 152243 w 10553239"/>
                <a:gd name="connsiteY19" fmla="*/ 3411012 h 5781900"/>
                <a:gd name="connsiteX20" fmla="*/ 152243 w 10553239"/>
                <a:gd name="connsiteY20" fmla="*/ 2801412 h 5781900"/>
                <a:gd name="connsiteX0-1" fmla="*/ 152243 w 10553239"/>
                <a:gd name="connsiteY0-2" fmla="*/ 3411012 h 5781900"/>
                <a:gd name="connsiteX1-3" fmla="*/ 181271 w 10553239"/>
                <a:gd name="connsiteY1-4" fmla="*/ 2743355 h 5781900"/>
                <a:gd name="connsiteX2-5" fmla="*/ 181271 w 10553239"/>
                <a:gd name="connsiteY2-6" fmla="*/ 1901526 h 5781900"/>
                <a:gd name="connsiteX3-7" fmla="*/ 7100 w 10553239"/>
                <a:gd name="connsiteY3-8" fmla="*/ 1277412 h 5781900"/>
                <a:gd name="connsiteX4-9" fmla="*/ 457043 w 10553239"/>
                <a:gd name="connsiteY4-10" fmla="*/ 450098 h 5781900"/>
                <a:gd name="connsiteX5-11" fmla="*/ 1705271 w 10553239"/>
                <a:gd name="connsiteY5-12" fmla="*/ 101755 h 5781900"/>
                <a:gd name="connsiteX6-13" fmla="*/ 3374414 w 10553239"/>
                <a:gd name="connsiteY6-14" fmla="*/ 290441 h 5781900"/>
                <a:gd name="connsiteX7-15" fmla="*/ 6364357 w 10553239"/>
                <a:gd name="connsiteY7-16" fmla="*/ 290441 h 5781900"/>
                <a:gd name="connsiteX8-17" fmla="*/ 8454414 w 10553239"/>
                <a:gd name="connsiteY8-18" fmla="*/ 155 h 5781900"/>
                <a:gd name="connsiteX9-19" fmla="*/ 9833271 w 10553239"/>
                <a:gd name="connsiteY9-20" fmla="*/ 333984 h 5781900"/>
                <a:gd name="connsiteX10-21" fmla="*/ 10529957 w 10553239"/>
                <a:gd name="connsiteY10-22" fmla="*/ 1596726 h 5781900"/>
                <a:gd name="connsiteX11-23" fmla="*/ 10370300 w 10553239"/>
                <a:gd name="connsiteY11-24" fmla="*/ 2903012 h 5781900"/>
                <a:gd name="connsiteX12-25" fmla="*/ 10196129 w 10553239"/>
                <a:gd name="connsiteY12-26" fmla="*/ 3977069 h 5781900"/>
                <a:gd name="connsiteX13-27" fmla="*/ 10050986 w 10553239"/>
                <a:gd name="connsiteY13-28" fmla="*/ 5689755 h 5781900"/>
                <a:gd name="connsiteX14-29" fmla="*/ 7061043 w 10553239"/>
                <a:gd name="connsiteY14-30" fmla="*/ 5530098 h 5781900"/>
                <a:gd name="connsiteX15-31" fmla="*/ 5406414 w 10553239"/>
                <a:gd name="connsiteY15-32" fmla="*/ 5355926 h 5781900"/>
                <a:gd name="connsiteX16-33" fmla="*/ 3171214 w 10553239"/>
                <a:gd name="connsiteY16-34" fmla="*/ 5559126 h 5781900"/>
                <a:gd name="connsiteX17-35" fmla="*/ 1879443 w 10553239"/>
                <a:gd name="connsiteY17-36" fmla="*/ 5675241 h 5781900"/>
                <a:gd name="connsiteX18-37" fmla="*/ 340929 w 10553239"/>
                <a:gd name="connsiteY18-38" fmla="*/ 5268841 h 5781900"/>
                <a:gd name="connsiteX19-39" fmla="*/ 152243 w 10553239"/>
                <a:gd name="connsiteY19-40" fmla="*/ 3411012 h 5781900"/>
                <a:gd name="connsiteX0-41" fmla="*/ 108700 w 10553239"/>
                <a:gd name="connsiteY0-42" fmla="*/ 3730326 h 5781900"/>
                <a:gd name="connsiteX1-43" fmla="*/ 181271 w 10553239"/>
                <a:gd name="connsiteY1-44" fmla="*/ 2743355 h 5781900"/>
                <a:gd name="connsiteX2-45" fmla="*/ 181271 w 10553239"/>
                <a:gd name="connsiteY2-46" fmla="*/ 1901526 h 5781900"/>
                <a:gd name="connsiteX3-47" fmla="*/ 7100 w 10553239"/>
                <a:gd name="connsiteY3-48" fmla="*/ 1277412 h 5781900"/>
                <a:gd name="connsiteX4-49" fmla="*/ 457043 w 10553239"/>
                <a:gd name="connsiteY4-50" fmla="*/ 450098 h 5781900"/>
                <a:gd name="connsiteX5-51" fmla="*/ 1705271 w 10553239"/>
                <a:gd name="connsiteY5-52" fmla="*/ 101755 h 5781900"/>
                <a:gd name="connsiteX6-53" fmla="*/ 3374414 w 10553239"/>
                <a:gd name="connsiteY6-54" fmla="*/ 290441 h 5781900"/>
                <a:gd name="connsiteX7-55" fmla="*/ 6364357 w 10553239"/>
                <a:gd name="connsiteY7-56" fmla="*/ 290441 h 5781900"/>
                <a:gd name="connsiteX8-57" fmla="*/ 8454414 w 10553239"/>
                <a:gd name="connsiteY8-58" fmla="*/ 155 h 5781900"/>
                <a:gd name="connsiteX9-59" fmla="*/ 9833271 w 10553239"/>
                <a:gd name="connsiteY9-60" fmla="*/ 333984 h 5781900"/>
                <a:gd name="connsiteX10-61" fmla="*/ 10529957 w 10553239"/>
                <a:gd name="connsiteY10-62" fmla="*/ 1596726 h 5781900"/>
                <a:gd name="connsiteX11-63" fmla="*/ 10370300 w 10553239"/>
                <a:gd name="connsiteY11-64" fmla="*/ 2903012 h 5781900"/>
                <a:gd name="connsiteX12-65" fmla="*/ 10196129 w 10553239"/>
                <a:gd name="connsiteY12-66" fmla="*/ 3977069 h 5781900"/>
                <a:gd name="connsiteX13-67" fmla="*/ 10050986 w 10553239"/>
                <a:gd name="connsiteY13-68" fmla="*/ 5689755 h 5781900"/>
                <a:gd name="connsiteX14-69" fmla="*/ 7061043 w 10553239"/>
                <a:gd name="connsiteY14-70" fmla="*/ 5530098 h 5781900"/>
                <a:gd name="connsiteX15-71" fmla="*/ 5406414 w 10553239"/>
                <a:gd name="connsiteY15-72" fmla="*/ 5355926 h 5781900"/>
                <a:gd name="connsiteX16-73" fmla="*/ 3171214 w 10553239"/>
                <a:gd name="connsiteY16-74" fmla="*/ 5559126 h 5781900"/>
                <a:gd name="connsiteX17-75" fmla="*/ 1879443 w 10553239"/>
                <a:gd name="connsiteY17-76" fmla="*/ 5675241 h 5781900"/>
                <a:gd name="connsiteX18-77" fmla="*/ 340929 w 10553239"/>
                <a:gd name="connsiteY18-78" fmla="*/ 5268841 h 5781900"/>
                <a:gd name="connsiteX19-79" fmla="*/ 108700 w 10553239"/>
                <a:gd name="connsiteY19-80" fmla="*/ 3730326 h 5781900"/>
                <a:gd name="connsiteX0-81" fmla="*/ 108700 w 10553239"/>
                <a:gd name="connsiteY0-82" fmla="*/ 3730326 h 5781900"/>
                <a:gd name="connsiteX1-83" fmla="*/ 181271 w 10553239"/>
                <a:gd name="connsiteY1-84" fmla="*/ 2743355 h 5781900"/>
                <a:gd name="connsiteX2-85" fmla="*/ 181271 w 10553239"/>
                <a:gd name="connsiteY2-86" fmla="*/ 1901526 h 5781900"/>
                <a:gd name="connsiteX3-87" fmla="*/ 7100 w 10553239"/>
                <a:gd name="connsiteY3-88" fmla="*/ 1277412 h 5781900"/>
                <a:gd name="connsiteX4-89" fmla="*/ 457043 w 10553239"/>
                <a:gd name="connsiteY4-90" fmla="*/ 450098 h 5781900"/>
                <a:gd name="connsiteX5-91" fmla="*/ 1705271 w 10553239"/>
                <a:gd name="connsiteY5-92" fmla="*/ 101755 h 5781900"/>
                <a:gd name="connsiteX6-93" fmla="*/ 3374414 w 10553239"/>
                <a:gd name="connsiteY6-94" fmla="*/ 290441 h 5781900"/>
                <a:gd name="connsiteX7-95" fmla="*/ 6364357 w 10553239"/>
                <a:gd name="connsiteY7-96" fmla="*/ 290441 h 5781900"/>
                <a:gd name="connsiteX8-97" fmla="*/ 8454414 w 10553239"/>
                <a:gd name="connsiteY8-98" fmla="*/ 155 h 5781900"/>
                <a:gd name="connsiteX9-99" fmla="*/ 9833271 w 10553239"/>
                <a:gd name="connsiteY9-100" fmla="*/ 333984 h 5781900"/>
                <a:gd name="connsiteX10-101" fmla="*/ 10529957 w 10553239"/>
                <a:gd name="connsiteY10-102" fmla="*/ 1596726 h 5781900"/>
                <a:gd name="connsiteX11-103" fmla="*/ 10370300 w 10553239"/>
                <a:gd name="connsiteY11-104" fmla="*/ 2903012 h 5781900"/>
                <a:gd name="connsiteX12-105" fmla="*/ 10196129 w 10553239"/>
                <a:gd name="connsiteY12-106" fmla="*/ 3977069 h 5781900"/>
                <a:gd name="connsiteX13-107" fmla="*/ 10050986 w 10553239"/>
                <a:gd name="connsiteY13-108" fmla="*/ 5689755 h 5781900"/>
                <a:gd name="connsiteX14-109" fmla="*/ 7061043 w 10553239"/>
                <a:gd name="connsiteY14-110" fmla="*/ 5530098 h 5781900"/>
                <a:gd name="connsiteX15-111" fmla="*/ 5406414 w 10553239"/>
                <a:gd name="connsiteY15-112" fmla="*/ 5355926 h 5781900"/>
                <a:gd name="connsiteX16-113" fmla="*/ 3171214 w 10553239"/>
                <a:gd name="connsiteY16-114" fmla="*/ 5559126 h 5781900"/>
                <a:gd name="connsiteX17-115" fmla="*/ 1879443 w 10553239"/>
                <a:gd name="connsiteY17-116" fmla="*/ 5675241 h 5781900"/>
                <a:gd name="connsiteX18-117" fmla="*/ 340929 w 10553239"/>
                <a:gd name="connsiteY18-118" fmla="*/ 5268841 h 5781900"/>
                <a:gd name="connsiteX19-119" fmla="*/ 108700 w 10553239"/>
                <a:gd name="connsiteY19-120" fmla="*/ 3730326 h 5781900"/>
                <a:gd name="connsiteX0-121" fmla="*/ 108700 w 10553239"/>
                <a:gd name="connsiteY0-122" fmla="*/ 3730326 h 5781900"/>
                <a:gd name="connsiteX1-123" fmla="*/ 181271 w 10553239"/>
                <a:gd name="connsiteY1-124" fmla="*/ 2743355 h 5781900"/>
                <a:gd name="connsiteX2-125" fmla="*/ 181271 w 10553239"/>
                <a:gd name="connsiteY2-126" fmla="*/ 2003126 h 5781900"/>
                <a:gd name="connsiteX3-127" fmla="*/ 7100 w 10553239"/>
                <a:gd name="connsiteY3-128" fmla="*/ 1277412 h 5781900"/>
                <a:gd name="connsiteX4-129" fmla="*/ 457043 w 10553239"/>
                <a:gd name="connsiteY4-130" fmla="*/ 450098 h 5781900"/>
                <a:gd name="connsiteX5-131" fmla="*/ 1705271 w 10553239"/>
                <a:gd name="connsiteY5-132" fmla="*/ 101755 h 5781900"/>
                <a:gd name="connsiteX6-133" fmla="*/ 3374414 w 10553239"/>
                <a:gd name="connsiteY6-134" fmla="*/ 290441 h 5781900"/>
                <a:gd name="connsiteX7-135" fmla="*/ 6364357 w 10553239"/>
                <a:gd name="connsiteY7-136" fmla="*/ 290441 h 5781900"/>
                <a:gd name="connsiteX8-137" fmla="*/ 8454414 w 10553239"/>
                <a:gd name="connsiteY8-138" fmla="*/ 155 h 5781900"/>
                <a:gd name="connsiteX9-139" fmla="*/ 9833271 w 10553239"/>
                <a:gd name="connsiteY9-140" fmla="*/ 333984 h 5781900"/>
                <a:gd name="connsiteX10-141" fmla="*/ 10529957 w 10553239"/>
                <a:gd name="connsiteY10-142" fmla="*/ 1596726 h 5781900"/>
                <a:gd name="connsiteX11-143" fmla="*/ 10370300 w 10553239"/>
                <a:gd name="connsiteY11-144" fmla="*/ 2903012 h 5781900"/>
                <a:gd name="connsiteX12-145" fmla="*/ 10196129 w 10553239"/>
                <a:gd name="connsiteY12-146" fmla="*/ 3977069 h 5781900"/>
                <a:gd name="connsiteX13-147" fmla="*/ 10050986 w 10553239"/>
                <a:gd name="connsiteY13-148" fmla="*/ 5689755 h 5781900"/>
                <a:gd name="connsiteX14-149" fmla="*/ 7061043 w 10553239"/>
                <a:gd name="connsiteY14-150" fmla="*/ 5530098 h 5781900"/>
                <a:gd name="connsiteX15-151" fmla="*/ 5406414 w 10553239"/>
                <a:gd name="connsiteY15-152" fmla="*/ 5355926 h 5781900"/>
                <a:gd name="connsiteX16-153" fmla="*/ 3171214 w 10553239"/>
                <a:gd name="connsiteY16-154" fmla="*/ 5559126 h 5781900"/>
                <a:gd name="connsiteX17-155" fmla="*/ 1879443 w 10553239"/>
                <a:gd name="connsiteY17-156" fmla="*/ 5675241 h 5781900"/>
                <a:gd name="connsiteX18-157" fmla="*/ 340929 w 10553239"/>
                <a:gd name="connsiteY18-158" fmla="*/ 5268841 h 5781900"/>
                <a:gd name="connsiteX19-159" fmla="*/ 108700 w 10553239"/>
                <a:gd name="connsiteY19-160" fmla="*/ 3730326 h 5781900"/>
                <a:gd name="connsiteX0-161" fmla="*/ 109699 w 10554238"/>
                <a:gd name="connsiteY0-162" fmla="*/ 3730326 h 5781900"/>
                <a:gd name="connsiteX1-163" fmla="*/ 182270 w 10554238"/>
                <a:gd name="connsiteY1-164" fmla="*/ 2743355 h 5781900"/>
                <a:gd name="connsiteX2-165" fmla="*/ 182270 w 10554238"/>
                <a:gd name="connsiteY2-166" fmla="*/ 2003126 h 5781900"/>
                <a:gd name="connsiteX3-167" fmla="*/ 8099 w 10554238"/>
                <a:gd name="connsiteY3-168" fmla="*/ 1277412 h 5781900"/>
                <a:gd name="connsiteX4-169" fmla="*/ 458042 w 10554238"/>
                <a:gd name="connsiteY4-170" fmla="*/ 450098 h 5781900"/>
                <a:gd name="connsiteX5-171" fmla="*/ 1706270 w 10554238"/>
                <a:gd name="connsiteY5-172" fmla="*/ 101755 h 5781900"/>
                <a:gd name="connsiteX6-173" fmla="*/ 3375413 w 10554238"/>
                <a:gd name="connsiteY6-174" fmla="*/ 290441 h 5781900"/>
                <a:gd name="connsiteX7-175" fmla="*/ 6365356 w 10554238"/>
                <a:gd name="connsiteY7-176" fmla="*/ 290441 h 5781900"/>
                <a:gd name="connsiteX8-177" fmla="*/ 8455413 w 10554238"/>
                <a:gd name="connsiteY8-178" fmla="*/ 155 h 5781900"/>
                <a:gd name="connsiteX9-179" fmla="*/ 9834270 w 10554238"/>
                <a:gd name="connsiteY9-180" fmla="*/ 333984 h 5781900"/>
                <a:gd name="connsiteX10-181" fmla="*/ 10530956 w 10554238"/>
                <a:gd name="connsiteY10-182" fmla="*/ 1596726 h 5781900"/>
                <a:gd name="connsiteX11-183" fmla="*/ 10371299 w 10554238"/>
                <a:gd name="connsiteY11-184" fmla="*/ 2903012 h 5781900"/>
                <a:gd name="connsiteX12-185" fmla="*/ 10197128 w 10554238"/>
                <a:gd name="connsiteY12-186" fmla="*/ 3977069 h 5781900"/>
                <a:gd name="connsiteX13-187" fmla="*/ 10051985 w 10554238"/>
                <a:gd name="connsiteY13-188" fmla="*/ 5689755 h 5781900"/>
                <a:gd name="connsiteX14-189" fmla="*/ 7062042 w 10554238"/>
                <a:gd name="connsiteY14-190" fmla="*/ 5530098 h 5781900"/>
                <a:gd name="connsiteX15-191" fmla="*/ 5407413 w 10554238"/>
                <a:gd name="connsiteY15-192" fmla="*/ 5355926 h 5781900"/>
                <a:gd name="connsiteX16-193" fmla="*/ 3172213 w 10554238"/>
                <a:gd name="connsiteY16-194" fmla="*/ 5559126 h 5781900"/>
                <a:gd name="connsiteX17-195" fmla="*/ 1880442 w 10554238"/>
                <a:gd name="connsiteY17-196" fmla="*/ 5675241 h 5781900"/>
                <a:gd name="connsiteX18-197" fmla="*/ 341928 w 10554238"/>
                <a:gd name="connsiteY18-198" fmla="*/ 5268841 h 5781900"/>
                <a:gd name="connsiteX19-199" fmla="*/ 109699 w 10554238"/>
                <a:gd name="connsiteY19-200" fmla="*/ 3730326 h 5781900"/>
                <a:gd name="connsiteX0-201" fmla="*/ 108701 w 10553240"/>
                <a:gd name="connsiteY0-202" fmla="*/ 3730326 h 5781900"/>
                <a:gd name="connsiteX1-203" fmla="*/ 181272 w 10553240"/>
                <a:gd name="connsiteY1-204" fmla="*/ 2743355 h 5781900"/>
                <a:gd name="connsiteX2-205" fmla="*/ 181272 w 10553240"/>
                <a:gd name="connsiteY2-206" fmla="*/ 2003126 h 5781900"/>
                <a:gd name="connsiteX3-207" fmla="*/ 7101 w 10553240"/>
                <a:gd name="connsiteY3-208" fmla="*/ 1181844 h 5781900"/>
                <a:gd name="connsiteX4-209" fmla="*/ 457044 w 10553240"/>
                <a:gd name="connsiteY4-210" fmla="*/ 450098 h 5781900"/>
                <a:gd name="connsiteX5-211" fmla="*/ 1705272 w 10553240"/>
                <a:gd name="connsiteY5-212" fmla="*/ 101755 h 5781900"/>
                <a:gd name="connsiteX6-213" fmla="*/ 3374415 w 10553240"/>
                <a:gd name="connsiteY6-214" fmla="*/ 290441 h 5781900"/>
                <a:gd name="connsiteX7-215" fmla="*/ 6364358 w 10553240"/>
                <a:gd name="connsiteY7-216" fmla="*/ 290441 h 5781900"/>
                <a:gd name="connsiteX8-217" fmla="*/ 8454415 w 10553240"/>
                <a:gd name="connsiteY8-218" fmla="*/ 155 h 5781900"/>
                <a:gd name="connsiteX9-219" fmla="*/ 9833272 w 10553240"/>
                <a:gd name="connsiteY9-220" fmla="*/ 333984 h 5781900"/>
                <a:gd name="connsiteX10-221" fmla="*/ 10529958 w 10553240"/>
                <a:gd name="connsiteY10-222" fmla="*/ 1596726 h 5781900"/>
                <a:gd name="connsiteX11-223" fmla="*/ 10370301 w 10553240"/>
                <a:gd name="connsiteY11-224" fmla="*/ 2903012 h 5781900"/>
                <a:gd name="connsiteX12-225" fmla="*/ 10196130 w 10553240"/>
                <a:gd name="connsiteY12-226" fmla="*/ 3977069 h 5781900"/>
                <a:gd name="connsiteX13-227" fmla="*/ 10050987 w 10553240"/>
                <a:gd name="connsiteY13-228" fmla="*/ 5689755 h 5781900"/>
                <a:gd name="connsiteX14-229" fmla="*/ 7061044 w 10553240"/>
                <a:gd name="connsiteY14-230" fmla="*/ 5530098 h 5781900"/>
                <a:gd name="connsiteX15-231" fmla="*/ 5406415 w 10553240"/>
                <a:gd name="connsiteY15-232" fmla="*/ 5355926 h 5781900"/>
                <a:gd name="connsiteX16-233" fmla="*/ 3171215 w 10553240"/>
                <a:gd name="connsiteY16-234" fmla="*/ 5559126 h 5781900"/>
                <a:gd name="connsiteX17-235" fmla="*/ 1879444 w 10553240"/>
                <a:gd name="connsiteY17-236" fmla="*/ 5675241 h 5781900"/>
                <a:gd name="connsiteX18-237" fmla="*/ 340930 w 10553240"/>
                <a:gd name="connsiteY18-238" fmla="*/ 5268841 h 5781900"/>
                <a:gd name="connsiteX19-239" fmla="*/ 108701 w 10553240"/>
                <a:gd name="connsiteY19-240" fmla="*/ 3730326 h 5781900"/>
                <a:gd name="connsiteX0-241" fmla="*/ 127881 w 10572420"/>
                <a:gd name="connsiteY0-242" fmla="*/ 3730326 h 5781900"/>
                <a:gd name="connsiteX1-243" fmla="*/ 200452 w 10572420"/>
                <a:gd name="connsiteY1-244" fmla="*/ 2743355 h 5781900"/>
                <a:gd name="connsiteX2-245" fmla="*/ 200452 w 10572420"/>
                <a:gd name="connsiteY2-246" fmla="*/ 2003126 h 5781900"/>
                <a:gd name="connsiteX3-247" fmla="*/ 26281 w 10572420"/>
                <a:gd name="connsiteY3-248" fmla="*/ 1181844 h 5781900"/>
                <a:gd name="connsiteX4-249" fmla="*/ 476224 w 10572420"/>
                <a:gd name="connsiteY4-250" fmla="*/ 450098 h 5781900"/>
                <a:gd name="connsiteX5-251" fmla="*/ 1724452 w 10572420"/>
                <a:gd name="connsiteY5-252" fmla="*/ 101755 h 5781900"/>
                <a:gd name="connsiteX6-253" fmla="*/ 3393595 w 10572420"/>
                <a:gd name="connsiteY6-254" fmla="*/ 290441 h 5781900"/>
                <a:gd name="connsiteX7-255" fmla="*/ 6383538 w 10572420"/>
                <a:gd name="connsiteY7-256" fmla="*/ 290441 h 5781900"/>
                <a:gd name="connsiteX8-257" fmla="*/ 8473595 w 10572420"/>
                <a:gd name="connsiteY8-258" fmla="*/ 155 h 5781900"/>
                <a:gd name="connsiteX9-259" fmla="*/ 9852452 w 10572420"/>
                <a:gd name="connsiteY9-260" fmla="*/ 333984 h 5781900"/>
                <a:gd name="connsiteX10-261" fmla="*/ 10549138 w 10572420"/>
                <a:gd name="connsiteY10-262" fmla="*/ 1596726 h 5781900"/>
                <a:gd name="connsiteX11-263" fmla="*/ 10389481 w 10572420"/>
                <a:gd name="connsiteY11-264" fmla="*/ 2903012 h 5781900"/>
                <a:gd name="connsiteX12-265" fmla="*/ 10215310 w 10572420"/>
                <a:gd name="connsiteY12-266" fmla="*/ 3977069 h 5781900"/>
                <a:gd name="connsiteX13-267" fmla="*/ 10070167 w 10572420"/>
                <a:gd name="connsiteY13-268" fmla="*/ 5689755 h 5781900"/>
                <a:gd name="connsiteX14-269" fmla="*/ 7080224 w 10572420"/>
                <a:gd name="connsiteY14-270" fmla="*/ 5530098 h 5781900"/>
                <a:gd name="connsiteX15-271" fmla="*/ 5425595 w 10572420"/>
                <a:gd name="connsiteY15-272" fmla="*/ 5355926 h 5781900"/>
                <a:gd name="connsiteX16-273" fmla="*/ 3190395 w 10572420"/>
                <a:gd name="connsiteY16-274" fmla="*/ 5559126 h 5781900"/>
                <a:gd name="connsiteX17-275" fmla="*/ 1898624 w 10572420"/>
                <a:gd name="connsiteY17-276" fmla="*/ 5675241 h 5781900"/>
                <a:gd name="connsiteX18-277" fmla="*/ 360110 w 10572420"/>
                <a:gd name="connsiteY18-278" fmla="*/ 5268841 h 5781900"/>
                <a:gd name="connsiteX19-279" fmla="*/ 127881 w 10572420"/>
                <a:gd name="connsiteY19-280" fmla="*/ 3730326 h 5781900"/>
                <a:gd name="connsiteX0-281" fmla="*/ 127881 w 10572420"/>
                <a:gd name="connsiteY0-282" fmla="*/ 3730326 h 5781900"/>
                <a:gd name="connsiteX1-283" fmla="*/ 200452 w 10572420"/>
                <a:gd name="connsiteY1-284" fmla="*/ 2743355 h 5781900"/>
                <a:gd name="connsiteX2-285" fmla="*/ 200452 w 10572420"/>
                <a:gd name="connsiteY2-286" fmla="*/ 2003126 h 5781900"/>
                <a:gd name="connsiteX3-287" fmla="*/ 26281 w 10572420"/>
                <a:gd name="connsiteY3-288" fmla="*/ 1181844 h 5781900"/>
                <a:gd name="connsiteX4-289" fmla="*/ 476224 w 10572420"/>
                <a:gd name="connsiteY4-290" fmla="*/ 450098 h 5781900"/>
                <a:gd name="connsiteX5-291" fmla="*/ 1724452 w 10572420"/>
                <a:gd name="connsiteY5-292" fmla="*/ 101755 h 5781900"/>
                <a:gd name="connsiteX6-293" fmla="*/ 3393595 w 10572420"/>
                <a:gd name="connsiteY6-294" fmla="*/ 290441 h 5781900"/>
                <a:gd name="connsiteX7-295" fmla="*/ 6383538 w 10572420"/>
                <a:gd name="connsiteY7-296" fmla="*/ 290441 h 5781900"/>
                <a:gd name="connsiteX8-297" fmla="*/ 8473595 w 10572420"/>
                <a:gd name="connsiteY8-298" fmla="*/ 155 h 5781900"/>
                <a:gd name="connsiteX9-299" fmla="*/ 9852452 w 10572420"/>
                <a:gd name="connsiteY9-300" fmla="*/ 333984 h 5781900"/>
                <a:gd name="connsiteX10-301" fmla="*/ 10549138 w 10572420"/>
                <a:gd name="connsiteY10-302" fmla="*/ 1596726 h 5781900"/>
                <a:gd name="connsiteX11-303" fmla="*/ 10389481 w 10572420"/>
                <a:gd name="connsiteY11-304" fmla="*/ 2903012 h 5781900"/>
                <a:gd name="connsiteX12-305" fmla="*/ 10215310 w 10572420"/>
                <a:gd name="connsiteY12-306" fmla="*/ 3977069 h 5781900"/>
                <a:gd name="connsiteX13-307" fmla="*/ 10070167 w 10572420"/>
                <a:gd name="connsiteY13-308" fmla="*/ 5689755 h 5781900"/>
                <a:gd name="connsiteX14-309" fmla="*/ 7080224 w 10572420"/>
                <a:gd name="connsiteY14-310" fmla="*/ 5530098 h 5781900"/>
                <a:gd name="connsiteX15-311" fmla="*/ 5425595 w 10572420"/>
                <a:gd name="connsiteY15-312" fmla="*/ 5355926 h 5781900"/>
                <a:gd name="connsiteX16-313" fmla="*/ 3190395 w 10572420"/>
                <a:gd name="connsiteY16-314" fmla="*/ 5559126 h 5781900"/>
                <a:gd name="connsiteX17-315" fmla="*/ 1898624 w 10572420"/>
                <a:gd name="connsiteY17-316" fmla="*/ 5675241 h 5781900"/>
                <a:gd name="connsiteX18-317" fmla="*/ 360110 w 10572420"/>
                <a:gd name="connsiteY18-318" fmla="*/ 5268841 h 5781900"/>
                <a:gd name="connsiteX19-319" fmla="*/ 127881 w 10572420"/>
                <a:gd name="connsiteY19-320" fmla="*/ 3730326 h 5781900"/>
                <a:gd name="connsiteX0-321" fmla="*/ 24518 w 10469057"/>
                <a:gd name="connsiteY0-322" fmla="*/ 3730326 h 5781900"/>
                <a:gd name="connsiteX1-323" fmla="*/ 97089 w 10469057"/>
                <a:gd name="connsiteY1-324" fmla="*/ 2743355 h 5781900"/>
                <a:gd name="connsiteX2-325" fmla="*/ 97089 w 10469057"/>
                <a:gd name="connsiteY2-326" fmla="*/ 2003126 h 5781900"/>
                <a:gd name="connsiteX3-327" fmla="*/ 372861 w 10469057"/>
                <a:gd name="connsiteY3-328" fmla="*/ 450098 h 5781900"/>
                <a:gd name="connsiteX4-329" fmla="*/ 1621089 w 10469057"/>
                <a:gd name="connsiteY4-330" fmla="*/ 101755 h 5781900"/>
                <a:gd name="connsiteX5-331" fmla="*/ 3290232 w 10469057"/>
                <a:gd name="connsiteY5-332" fmla="*/ 290441 h 5781900"/>
                <a:gd name="connsiteX6-333" fmla="*/ 6280175 w 10469057"/>
                <a:gd name="connsiteY6-334" fmla="*/ 290441 h 5781900"/>
                <a:gd name="connsiteX7-335" fmla="*/ 8370232 w 10469057"/>
                <a:gd name="connsiteY7-336" fmla="*/ 155 h 5781900"/>
                <a:gd name="connsiteX8-337" fmla="*/ 9749089 w 10469057"/>
                <a:gd name="connsiteY8-338" fmla="*/ 333984 h 5781900"/>
                <a:gd name="connsiteX9-339" fmla="*/ 10445775 w 10469057"/>
                <a:gd name="connsiteY9-340" fmla="*/ 1596726 h 5781900"/>
                <a:gd name="connsiteX10-341" fmla="*/ 10286118 w 10469057"/>
                <a:gd name="connsiteY10-342" fmla="*/ 2903012 h 5781900"/>
                <a:gd name="connsiteX11-343" fmla="*/ 10111947 w 10469057"/>
                <a:gd name="connsiteY11-344" fmla="*/ 3977069 h 5781900"/>
                <a:gd name="connsiteX12-345" fmla="*/ 9966804 w 10469057"/>
                <a:gd name="connsiteY12-346" fmla="*/ 5689755 h 5781900"/>
                <a:gd name="connsiteX13-347" fmla="*/ 6976861 w 10469057"/>
                <a:gd name="connsiteY13-348" fmla="*/ 5530098 h 5781900"/>
                <a:gd name="connsiteX14-349" fmla="*/ 5322232 w 10469057"/>
                <a:gd name="connsiteY14-350" fmla="*/ 5355926 h 5781900"/>
                <a:gd name="connsiteX15-351" fmla="*/ 3087032 w 10469057"/>
                <a:gd name="connsiteY15-352" fmla="*/ 5559126 h 5781900"/>
                <a:gd name="connsiteX16-353" fmla="*/ 1795261 w 10469057"/>
                <a:gd name="connsiteY16-354" fmla="*/ 5675241 h 5781900"/>
                <a:gd name="connsiteX17-355" fmla="*/ 256747 w 10469057"/>
                <a:gd name="connsiteY17-356" fmla="*/ 5268841 h 5781900"/>
                <a:gd name="connsiteX18-357" fmla="*/ 24518 w 10469057"/>
                <a:gd name="connsiteY18-358" fmla="*/ 3730326 h 5781900"/>
                <a:gd name="connsiteX0-359" fmla="*/ 24518 w 10469057"/>
                <a:gd name="connsiteY0-360" fmla="*/ 3730326 h 5781900"/>
                <a:gd name="connsiteX1-361" fmla="*/ 97089 w 10469057"/>
                <a:gd name="connsiteY1-362" fmla="*/ 2743355 h 5781900"/>
                <a:gd name="connsiteX2-363" fmla="*/ 97089 w 10469057"/>
                <a:gd name="connsiteY2-364" fmla="*/ 2003126 h 5781900"/>
                <a:gd name="connsiteX3-365" fmla="*/ 144180 w 10469057"/>
                <a:gd name="connsiteY3-366" fmla="*/ 848300 h 5781900"/>
                <a:gd name="connsiteX4-367" fmla="*/ 1621089 w 10469057"/>
                <a:gd name="connsiteY4-368" fmla="*/ 101755 h 5781900"/>
                <a:gd name="connsiteX5-369" fmla="*/ 3290232 w 10469057"/>
                <a:gd name="connsiteY5-370" fmla="*/ 290441 h 5781900"/>
                <a:gd name="connsiteX6-371" fmla="*/ 6280175 w 10469057"/>
                <a:gd name="connsiteY6-372" fmla="*/ 290441 h 5781900"/>
                <a:gd name="connsiteX7-373" fmla="*/ 8370232 w 10469057"/>
                <a:gd name="connsiteY7-374" fmla="*/ 155 h 5781900"/>
                <a:gd name="connsiteX8-375" fmla="*/ 9749089 w 10469057"/>
                <a:gd name="connsiteY8-376" fmla="*/ 333984 h 5781900"/>
                <a:gd name="connsiteX9-377" fmla="*/ 10445775 w 10469057"/>
                <a:gd name="connsiteY9-378" fmla="*/ 1596726 h 5781900"/>
                <a:gd name="connsiteX10-379" fmla="*/ 10286118 w 10469057"/>
                <a:gd name="connsiteY10-380" fmla="*/ 2903012 h 5781900"/>
                <a:gd name="connsiteX11-381" fmla="*/ 10111947 w 10469057"/>
                <a:gd name="connsiteY11-382" fmla="*/ 3977069 h 5781900"/>
                <a:gd name="connsiteX12-383" fmla="*/ 9966804 w 10469057"/>
                <a:gd name="connsiteY12-384" fmla="*/ 5689755 h 5781900"/>
                <a:gd name="connsiteX13-385" fmla="*/ 6976861 w 10469057"/>
                <a:gd name="connsiteY13-386" fmla="*/ 5530098 h 5781900"/>
                <a:gd name="connsiteX14-387" fmla="*/ 5322232 w 10469057"/>
                <a:gd name="connsiteY14-388" fmla="*/ 5355926 h 5781900"/>
                <a:gd name="connsiteX15-389" fmla="*/ 3087032 w 10469057"/>
                <a:gd name="connsiteY15-390" fmla="*/ 5559126 h 5781900"/>
                <a:gd name="connsiteX16-391" fmla="*/ 1795261 w 10469057"/>
                <a:gd name="connsiteY16-392" fmla="*/ 5675241 h 5781900"/>
                <a:gd name="connsiteX17-393" fmla="*/ 256747 w 10469057"/>
                <a:gd name="connsiteY17-394" fmla="*/ 5268841 h 5781900"/>
                <a:gd name="connsiteX18-395" fmla="*/ 24518 w 10469057"/>
                <a:gd name="connsiteY18-396" fmla="*/ 3730326 h 5781900"/>
                <a:gd name="connsiteX0-397" fmla="*/ 24518 w 10469057"/>
                <a:gd name="connsiteY0-398" fmla="*/ 3730326 h 5781900"/>
                <a:gd name="connsiteX1-399" fmla="*/ 97089 w 10469057"/>
                <a:gd name="connsiteY1-400" fmla="*/ 2743355 h 5781900"/>
                <a:gd name="connsiteX2-401" fmla="*/ 97089 w 10469057"/>
                <a:gd name="connsiteY2-402" fmla="*/ 2003126 h 5781900"/>
                <a:gd name="connsiteX3-403" fmla="*/ 144180 w 10469057"/>
                <a:gd name="connsiteY3-404" fmla="*/ 848300 h 5781900"/>
                <a:gd name="connsiteX4-405" fmla="*/ 1621089 w 10469057"/>
                <a:gd name="connsiteY4-406" fmla="*/ 101755 h 5781900"/>
                <a:gd name="connsiteX5-407" fmla="*/ 3290232 w 10469057"/>
                <a:gd name="connsiteY5-408" fmla="*/ 290441 h 5781900"/>
                <a:gd name="connsiteX6-409" fmla="*/ 6280175 w 10469057"/>
                <a:gd name="connsiteY6-410" fmla="*/ 290441 h 5781900"/>
                <a:gd name="connsiteX7-411" fmla="*/ 8370232 w 10469057"/>
                <a:gd name="connsiteY7-412" fmla="*/ 155 h 5781900"/>
                <a:gd name="connsiteX8-413" fmla="*/ 9749089 w 10469057"/>
                <a:gd name="connsiteY8-414" fmla="*/ 333984 h 5781900"/>
                <a:gd name="connsiteX9-415" fmla="*/ 10445775 w 10469057"/>
                <a:gd name="connsiteY9-416" fmla="*/ 1596726 h 5781900"/>
                <a:gd name="connsiteX10-417" fmla="*/ 10286118 w 10469057"/>
                <a:gd name="connsiteY10-418" fmla="*/ 2903012 h 5781900"/>
                <a:gd name="connsiteX11-419" fmla="*/ 10111947 w 10469057"/>
                <a:gd name="connsiteY11-420" fmla="*/ 3977069 h 5781900"/>
                <a:gd name="connsiteX12-421" fmla="*/ 9966804 w 10469057"/>
                <a:gd name="connsiteY12-422" fmla="*/ 5689755 h 5781900"/>
                <a:gd name="connsiteX13-423" fmla="*/ 6976861 w 10469057"/>
                <a:gd name="connsiteY13-424" fmla="*/ 5530098 h 5781900"/>
                <a:gd name="connsiteX14-425" fmla="*/ 5322232 w 10469057"/>
                <a:gd name="connsiteY14-426" fmla="*/ 5355926 h 5781900"/>
                <a:gd name="connsiteX15-427" fmla="*/ 3087032 w 10469057"/>
                <a:gd name="connsiteY15-428" fmla="*/ 5559126 h 5781900"/>
                <a:gd name="connsiteX16-429" fmla="*/ 1795261 w 10469057"/>
                <a:gd name="connsiteY16-430" fmla="*/ 5675241 h 5781900"/>
                <a:gd name="connsiteX17-431" fmla="*/ 256747 w 10469057"/>
                <a:gd name="connsiteY17-432" fmla="*/ 5268841 h 5781900"/>
                <a:gd name="connsiteX18-433" fmla="*/ 24518 w 10469057"/>
                <a:gd name="connsiteY18-434" fmla="*/ 3730326 h 5781900"/>
                <a:gd name="connsiteX0-435" fmla="*/ 24518 w 10469057"/>
                <a:gd name="connsiteY0-436" fmla="*/ 3730326 h 5781900"/>
                <a:gd name="connsiteX1-437" fmla="*/ 97089 w 10469057"/>
                <a:gd name="connsiteY1-438" fmla="*/ 2743355 h 5781900"/>
                <a:gd name="connsiteX2-439" fmla="*/ 144180 w 10469057"/>
                <a:gd name="connsiteY2-440" fmla="*/ 848300 h 5781900"/>
                <a:gd name="connsiteX3-441" fmla="*/ 1621089 w 10469057"/>
                <a:gd name="connsiteY3-442" fmla="*/ 101755 h 5781900"/>
                <a:gd name="connsiteX4-443" fmla="*/ 3290232 w 10469057"/>
                <a:gd name="connsiteY4-444" fmla="*/ 290441 h 5781900"/>
                <a:gd name="connsiteX5-445" fmla="*/ 6280175 w 10469057"/>
                <a:gd name="connsiteY5-446" fmla="*/ 290441 h 5781900"/>
                <a:gd name="connsiteX6-447" fmla="*/ 8370232 w 10469057"/>
                <a:gd name="connsiteY6-448" fmla="*/ 155 h 5781900"/>
                <a:gd name="connsiteX7-449" fmla="*/ 9749089 w 10469057"/>
                <a:gd name="connsiteY7-450" fmla="*/ 333984 h 5781900"/>
                <a:gd name="connsiteX8-451" fmla="*/ 10445775 w 10469057"/>
                <a:gd name="connsiteY8-452" fmla="*/ 1596726 h 5781900"/>
                <a:gd name="connsiteX9-453" fmla="*/ 10286118 w 10469057"/>
                <a:gd name="connsiteY9-454" fmla="*/ 2903012 h 5781900"/>
                <a:gd name="connsiteX10-455" fmla="*/ 10111947 w 10469057"/>
                <a:gd name="connsiteY10-456" fmla="*/ 3977069 h 5781900"/>
                <a:gd name="connsiteX11-457" fmla="*/ 9966804 w 10469057"/>
                <a:gd name="connsiteY11-458" fmla="*/ 5689755 h 5781900"/>
                <a:gd name="connsiteX12-459" fmla="*/ 6976861 w 10469057"/>
                <a:gd name="connsiteY12-460" fmla="*/ 5530098 h 5781900"/>
                <a:gd name="connsiteX13-461" fmla="*/ 5322232 w 10469057"/>
                <a:gd name="connsiteY13-462" fmla="*/ 5355926 h 5781900"/>
                <a:gd name="connsiteX14-463" fmla="*/ 3087032 w 10469057"/>
                <a:gd name="connsiteY14-464" fmla="*/ 5559126 h 5781900"/>
                <a:gd name="connsiteX15-465" fmla="*/ 1795261 w 10469057"/>
                <a:gd name="connsiteY15-466" fmla="*/ 5675241 h 5781900"/>
                <a:gd name="connsiteX16-467" fmla="*/ 256747 w 10469057"/>
                <a:gd name="connsiteY16-468" fmla="*/ 5268841 h 5781900"/>
                <a:gd name="connsiteX17-469" fmla="*/ 24518 w 10469057"/>
                <a:gd name="connsiteY17-470" fmla="*/ 3730326 h 5781900"/>
                <a:gd name="connsiteX0-471" fmla="*/ 505 w 10445044"/>
                <a:gd name="connsiteY0-472" fmla="*/ 3730326 h 5781900"/>
                <a:gd name="connsiteX1-473" fmla="*/ 179794 w 10445044"/>
                <a:gd name="connsiteY1-474" fmla="*/ 2807068 h 5781900"/>
                <a:gd name="connsiteX2-475" fmla="*/ 120167 w 10445044"/>
                <a:gd name="connsiteY2-476" fmla="*/ 848300 h 5781900"/>
                <a:gd name="connsiteX3-477" fmla="*/ 1597076 w 10445044"/>
                <a:gd name="connsiteY3-478" fmla="*/ 101755 h 5781900"/>
                <a:gd name="connsiteX4-479" fmla="*/ 3266219 w 10445044"/>
                <a:gd name="connsiteY4-480" fmla="*/ 290441 h 5781900"/>
                <a:gd name="connsiteX5-481" fmla="*/ 6256162 w 10445044"/>
                <a:gd name="connsiteY5-482" fmla="*/ 290441 h 5781900"/>
                <a:gd name="connsiteX6-483" fmla="*/ 8346219 w 10445044"/>
                <a:gd name="connsiteY6-484" fmla="*/ 155 h 5781900"/>
                <a:gd name="connsiteX7-485" fmla="*/ 9725076 w 10445044"/>
                <a:gd name="connsiteY7-486" fmla="*/ 333984 h 5781900"/>
                <a:gd name="connsiteX8-487" fmla="*/ 10421762 w 10445044"/>
                <a:gd name="connsiteY8-488" fmla="*/ 1596726 h 5781900"/>
                <a:gd name="connsiteX9-489" fmla="*/ 10262105 w 10445044"/>
                <a:gd name="connsiteY9-490" fmla="*/ 2903012 h 5781900"/>
                <a:gd name="connsiteX10-491" fmla="*/ 10087934 w 10445044"/>
                <a:gd name="connsiteY10-492" fmla="*/ 3977069 h 5781900"/>
                <a:gd name="connsiteX11-493" fmla="*/ 9942791 w 10445044"/>
                <a:gd name="connsiteY11-494" fmla="*/ 5689755 h 5781900"/>
                <a:gd name="connsiteX12-495" fmla="*/ 6952848 w 10445044"/>
                <a:gd name="connsiteY12-496" fmla="*/ 5530098 h 5781900"/>
                <a:gd name="connsiteX13-497" fmla="*/ 5298219 w 10445044"/>
                <a:gd name="connsiteY13-498" fmla="*/ 5355926 h 5781900"/>
                <a:gd name="connsiteX14-499" fmla="*/ 3063019 w 10445044"/>
                <a:gd name="connsiteY14-500" fmla="*/ 5559126 h 5781900"/>
                <a:gd name="connsiteX15-501" fmla="*/ 1771248 w 10445044"/>
                <a:gd name="connsiteY15-502" fmla="*/ 5675241 h 5781900"/>
                <a:gd name="connsiteX16-503" fmla="*/ 232734 w 10445044"/>
                <a:gd name="connsiteY16-504" fmla="*/ 5268841 h 5781900"/>
                <a:gd name="connsiteX17-505" fmla="*/ 505 w 10445044"/>
                <a:gd name="connsiteY17-506" fmla="*/ 3730326 h 5781900"/>
                <a:gd name="connsiteX0-507" fmla="*/ 505 w 10445044"/>
                <a:gd name="connsiteY0-508" fmla="*/ 3730326 h 5781900"/>
                <a:gd name="connsiteX1-509" fmla="*/ 179794 w 10445044"/>
                <a:gd name="connsiteY1-510" fmla="*/ 2807068 h 5781900"/>
                <a:gd name="connsiteX2-511" fmla="*/ 150658 w 10445044"/>
                <a:gd name="connsiteY2-512" fmla="*/ 848300 h 5781900"/>
                <a:gd name="connsiteX3-513" fmla="*/ 1597076 w 10445044"/>
                <a:gd name="connsiteY3-514" fmla="*/ 101755 h 5781900"/>
                <a:gd name="connsiteX4-515" fmla="*/ 3266219 w 10445044"/>
                <a:gd name="connsiteY4-516" fmla="*/ 290441 h 5781900"/>
                <a:gd name="connsiteX5-517" fmla="*/ 6256162 w 10445044"/>
                <a:gd name="connsiteY5-518" fmla="*/ 290441 h 5781900"/>
                <a:gd name="connsiteX6-519" fmla="*/ 8346219 w 10445044"/>
                <a:gd name="connsiteY6-520" fmla="*/ 155 h 5781900"/>
                <a:gd name="connsiteX7-521" fmla="*/ 9725076 w 10445044"/>
                <a:gd name="connsiteY7-522" fmla="*/ 333984 h 5781900"/>
                <a:gd name="connsiteX8-523" fmla="*/ 10421762 w 10445044"/>
                <a:gd name="connsiteY8-524" fmla="*/ 1596726 h 5781900"/>
                <a:gd name="connsiteX9-525" fmla="*/ 10262105 w 10445044"/>
                <a:gd name="connsiteY9-526" fmla="*/ 2903012 h 5781900"/>
                <a:gd name="connsiteX10-527" fmla="*/ 10087934 w 10445044"/>
                <a:gd name="connsiteY10-528" fmla="*/ 3977069 h 5781900"/>
                <a:gd name="connsiteX11-529" fmla="*/ 9942791 w 10445044"/>
                <a:gd name="connsiteY11-530" fmla="*/ 5689755 h 5781900"/>
                <a:gd name="connsiteX12-531" fmla="*/ 6952848 w 10445044"/>
                <a:gd name="connsiteY12-532" fmla="*/ 5530098 h 5781900"/>
                <a:gd name="connsiteX13-533" fmla="*/ 5298219 w 10445044"/>
                <a:gd name="connsiteY13-534" fmla="*/ 5355926 h 5781900"/>
                <a:gd name="connsiteX14-535" fmla="*/ 3063019 w 10445044"/>
                <a:gd name="connsiteY14-536" fmla="*/ 5559126 h 5781900"/>
                <a:gd name="connsiteX15-537" fmla="*/ 1771248 w 10445044"/>
                <a:gd name="connsiteY15-538" fmla="*/ 5675241 h 5781900"/>
                <a:gd name="connsiteX16-539" fmla="*/ 232734 w 10445044"/>
                <a:gd name="connsiteY16-540" fmla="*/ 5268841 h 5781900"/>
                <a:gd name="connsiteX17-541" fmla="*/ 505 w 10445044"/>
                <a:gd name="connsiteY17-542" fmla="*/ 3730326 h 5781900"/>
                <a:gd name="connsiteX0-543" fmla="*/ 182758 w 10395068"/>
                <a:gd name="connsiteY0-544" fmla="*/ 5268841 h 5781900"/>
                <a:gd name="connsiteX1-545" fmla="*/ 129818 w 10395068"/>
                <a:gd name="connsiteY1-546" fmla="*/ 2807068 h 5781900"/>
                <a:gd name="connsiteX2-547" fmla="*/ 100682 w 10395068"/>
                <a:gd name="connsiteY2-548" fmla="*/ 848300 h 5781900"/>
                <a:gd name="connsiteX3-549" fmla="*/ 1547100 w 10395068"/>
                <a:gd name="connsiteY3-550" fmla="*/ 101755 h 5781900"/>
                <a:gd name="connsiteX4-551" fmla="*/ 3216243 w 10395068"/>
                <a:gd name="connsiteY4-552" fmla="*/ 290441 h 5781900"/>
                <a:gd name="connsiteX5-553" fmla="*/ 6206186 w 10395068"/>
                <a:gd name="connsiteY5-554" fmla="*/ 290441 h 5781900"/>
                <a:gd name="connsiteX6-555" fmla="*/ 8296243 w 10395068"/>
                <a:gd name="connsiteY6-556" fmla="*/ 155 h 5781900"/>
                <a:gd name="connsiteX7-557" fmla="*/ 9675100 w 10395068"/>
                <a:gd name="connsiteY7-558" fmla="*/ 333984 h 5781900"/>
                <a:gd name="connsiteX8-559" fmla="*/ 10371786 w 10395068"/>
                <a:gd name="connsiteY8-560" fmla="*/ 1596726 h 5781900"/>
                <a:gd name="connsiteX9-561" fmla="*/ 10212129 w 10395068"/>
                <a:gd name="connsiteY9-562" fmla="*/ 2903012 h 5781900"/>
                <a:gd name="connsiteX10-563" fmla="*/ 10037958 w 10395068"/>
                <a:gd name="connsiteY10-564" fmla="*/ 3977069 h 5781900"/>
                <a:gd name="connsiteX11-565" fmla="*/ 9892815 w 10395068"/>
                <a:gd name="connsiteY11-566" fmla="*/ 5689755 h 5781900"/>
                <a:gd name="connsiteX12-567" fmla="*/ 6902872 w 10395068"/>
                <a:gd name="connsiteY12-568" fmla="*/ 5530098 h 5781900"/>
                <a:gd name="connsiteX13-569" fmla="*/ 5248243 w 10395068"/>
                <a:gd name="connsiteY13-570" fmla="*/ 5355926 h 5781900"/>
                <a:gd name="connsiteX14-571" fmla="*/ 3013043 w 10395068"/>
                <a:gd name="connsiteY14-572" fmla="*/ 5559126 h 5781900"/>
                <a:gd name="connsiteX15-573" fmla="*/ 1721272 w 10395068"/>
                <a:gd name="connsiteY15-574" fmla="*/ 5675241 h 5781900"/>
                <a:gd name="connsiteX16-575" fmla="*/ 182758 w 10395068"/>
                <a:gd name="connsiteY16-576" fmla="*/ 5268841 h 5781900"/>
                <a:gd name="connsiteX0-577" fmla="*/ 166990 w 10394547"/>
                <a:gd name="connsiteY0-578" fmla="*/ 5157345 h 5781900"/>
                <a:gd name="connsiteX1-579" fmla="*/ 129297 w 10394547"/>
                <a:gd name="connsiteY1-580" fmla="*/ 2807068 h 5781900"/>
                <a:gd name="connsiteX2-581" fmla="*/ 100161 w 10394547"/>
                <a:gd name="connsiteY2-582" fmla="*/ 848300 h 5781900"/>
                <a:gd name="connsiteX3-583" fmla="*/ 1546579 w 10394547"/>
                <a:gd name="connsiteY3-584" fmla="*/ 101755 h 5781900"/>
                <a:gd name="connsiteX4-585" fmla="*/ 3215722 w 10394547"/>
                <a:gd name="connsiteY4-586" fmla="*/ 290441 h 5781900"/>
                <a:gd name="connsiteX5-587" fmla="*/ 6205665 w 10394547"/>
                <a:gd name="connsiteY5-588" fmla="*/ 290441 h 5781900"/>
                <a:gd name="connsiteX6-589" fmla="*/ 8295722 w 10394547"/>
                <a:gd name="connsiteY6-590" fmla="*/ 155 h 5781900"/>
                <a:gd name="connsiteX7-591" fmla="*/ 9674579 w 10394547"/>
                <a:gd name="connsiteY7-592" fmla="*/ 333984 h 5781900"/>
                <a:gd name="connsiteX8-593" fmla="*/ 10371265 w 10394547"/>
                <a:gd name="connsiteY8-594" fmla="*/ 1596726 h 5781900"/>
                <a:gd name="connsiteX9-595" fmla="*/ 10211608 w 10394547"/>
                <a:gd name="connsiteY9-596" fmla="*/ 2903012 h 5781900"/>
                <a:gd name="connsiteX10-597" fmla="*/ 10037437 w 10394547"/>
                <a:gd name="connsiteY10-598" fmla="*/ 3977069 h 5781900"/>
                <a:gd name="connsiteX11-599" fmla="*/ 9892294 w 10394547"/>
                <a:gd name="connsiteY11-600" fmla="*/ 5689755 h 5781900"/>
                <a:gd name="connsiteX12-601" fmla="*/ 6902351 w 10394547"/>
                <a:gd name="connsiteY12-602" fmla="*/ 5530098 h 5781900"/>
                <a:gd name="connsiteX13-603" fmla="*/ 5247722 w 10394547"/>
                <a:gd name="connsiteY13-604" fmla="*/ 5355926 h 5781900"/>
                <a:gd name="connsiteX14-605" fmla="*/ 3012522 w 10394547"/>
                <a:gd name="connsiteY14-606" fmla="*/ 5559126 h 5781900"/>
                <a:gd name="connsiteX15-607" fmla="*/ 1720751 w 10394547"/>
                <a:gd name="connsiteY15-608" fmla="*/ 5675241 h 5781900"/>
                <a:gd name="connsiteX16-609" fmla="*/ 166990 w 10394547"/>
                <a:gd name="connsiteY16-610" fmla="*/ 5157345 h 5781900"/>
                <a:gd name="connsiteX0-611" fmla="*/ 172974 w 10400531"/>
                <a:gd name="connsiteY0-612" fmla="*/ 5157345 h 5781900"/>
                <a:gd name="connsiteX1-613" fmla="*/ 135281 w 10400531"/>
                <a:gd name="connsiteY1-614" fmla="*/ 2807068 h 5781900"/>
                <a:gd name="connsiteX2-615" fmla="*/ 106145 w 10400531"/>
                <a:gd name="connsiteY2-616" fmla="*/ 848300 h 5781900"/>
                <a:gd name="connsiteX3-617" fmla="*/ 1552563 w 10400531"/>
                <a:gd name="connsiteY3-618" fmla="*/ 101755 h 5781900"/>
                <a:gd name="connsiteX4-619" fmla="*/ 3221706 w 10400531"/>
                <a:gd name="connsiteY4-620" fmla="*/ 290441 h 5781900"/>
                <a:gd name="connsiteX5-621" fmla="*/ 6211649 w 10400531"/>
                <a:gd name="connsiteY5-622" fmla="*/ 290441 h 5781900"/>
                <a:gd name="connsiteX6-623" fmla="*/ 8301706 w 10400531"/>
                <a:gd name="connsiteY6-624" fmla="*/ 155 h 5781900"/>
                <a:gd name="connsiteX7-625" fmla="*/ 9680563 w 10400531"/>
                <a:gd name="connsiteY7-626" fmla="*/ 333984 h 5781900"/>
                <a:gd name="connsiteX8-627" fmla="*/ 10377249 w 10400531"/>
                <a:gd name="connsiteY8-628" fmla="*/ 1596726 h 5781900"/>
                <a:gd name="connsiteX9-629" fmla="*/ 10217592 w 10400531"/>
                <a:gd name="connsiteY9-630" fmla="*/ 2903012 h 5781900"/>
                <a:gd name="connsiteX10-631" fmla="*/ 10043421 w 10400531"/>
                <a:gd name="connsiteY10-632" fmla="*/ 3977069 h 5781900"/>
                <a:gd name="connsiteX11-633" fmla="*/ 9898278 w 10400531"/>
                <a:gd name="connsiteY11-634" fmla="*/ 5689755 h 5781900"/>
                <a:gd name="connsiteX12-635" fmla="*/ 6908335 w 10400531"/>
                <a:gd name="connsiteY12-636" fmla="*/ 5530098 h 5781900"/>
                <a:gd name="connsiteX13-637" fmla="*/ 5253706 w 10400531"/>
                <a:gd name="connsiteY13-638" fmla="*/ 5355926 h 5781900"/>
                <a:gd name="connsiteX14-639" fmla="*/ 3018506 w 10400531"/>
                <a:gd name="connsiteY14-640" fmla="*/ 5559126 h 5781900"/>
                <a:gd name="connsiteX15-641" fmla="*/ 1726735 w 10400531"/>
                <a:gd name="connsiteY15-642" fmla="*/ 5675241 h 5781900"/>
                <a:gd name="connsiteX16-643" fmla="*/ 172974 w 10400531"/>
                <a:gd name="connsiteY16-644" fmla="*/ 5157345 h 5781900"/>
                <a:gd name="connsiteX0-645" fmla="*/ 221145 w 10448702"/>
                <a:gd name="connsiteY0-646" fmla="*/ 5157345 h 5781900"/>
                <a:gd name="connsiteX1-647" fmla="*/ 183452 w 10448702"/>
                <a:gd name="connsiteY1-648" fmla="*/ 2807068 h 5781900"/>
                <a:gd name="connsiteX2-649" fmla="*/ 154316 w 10448702"/>
                <a:gd name="connsiteY2-650" fmla="*/ 848300 h 5781900"/>
                <a:gd name="connsiteX3-651" fmla="*/ 1600734 w 10448702"/>
                <a:gd name="connsiteY3-652" fmla="*/ 101755 h 5781900"/>
                <a:gd name="connsiteX4-653" fmla="*/ 3269877 w 10448702"/>
                <a:gd name="connsiteY4-654" fmla="*/ 290441 h 5781900"/>
                <a:gd name="connsiteX5-655" fmla="*/ 6259820 w 10448702"/>
                <a:gd name="connsiteY5-656" fmla="*/ 290441 h 5781900"/>
                <a:gd name="connsiteX6-657" fmla="*/ 8349877 w 10448702"/>
                <a:gd name="connsiteY6-658" fmla="*/ 155 h 5781900"/>
                <a:gd name="connsiteX7-659" fmla="*/ 9728734 w 10448702"/>
                <a:gd name="connsiteY7-660" fmla="*/ 333984 h 5781900"/>
                <a:gd name="connsiteX8-661" fmla="*/ 10425420 w 10448702"/>
                <a:gd name="connsiteY8-662" fmla="*/ 1596726 h 5781900"/>
                <a:gd name="connsiteX9-663" fmla="*/ 10265763 w 10448702"/>
                <a:gd name="connsiteY9-664" fmla="*/ 2903012 h 5781900"/>
                <a:gd name="connsiteX10-665" fmla="*/ 10091592 w 10448702"/>
                <a:gd name="connsiteY10-666" fmla="*/ 3977069 h 5781900"/>
                <a:gd name="connsiteX11-667" fmla="*/ 9946449 w 10448702"/>
                <a:gd name="connsiteY11-668" fmla="*/ 5689755 h 5781900"/>
                <a:gd name="connsiteX12-669" fmla="*/ 6956506 w 10448702"/>
                <a:gd name="connsiteY12-670" fmla="*/ 5530098 h 5781900"/>
                <a:gd name="connsiteX13-671" fmla="*/ 5301877 w 10448702"/>
                <a:gd name="connsiteY13-672" fmla="*/ 5355926 h 5781900"/>
                <a:gd name="connsiteX14-673" fmla="*/ 3066677 w 10448702"/>
                <a:gd name="connsiteY14-674" fmla="*/ 5559126 h 5781900"/>
                <a:gd name="connsiteX15-675" fmla="*/ 221145 w 10448702"/>
                <a:gd name="connsiteY15-676" fmla="*/ 5157345 h 5781900"/>
                <a:gd name="connsiteX0-677" fmla="*/ 356458 w 10401070"/>
                <a:gd name="connsiteY0-678" fmla="*/ 5396267 h 5781900"/>
                <a:gd name="connsiteX1-679" fmla="*/ 135820 w 10401070"/>
                <a:gd name="connsiteY1-680" fmla="*/ 2807068 h 5781900"/>
                <a:gd name="connsiteX2-681" fmla="*/ 106684 w 10401070"/>
                <a:gd name="connsiteY2-682" fmla="*/ 848300 h 5781900"/>
                <a:gd name="connsiteX3-683" fmla="*/ 1553102 w 10401070"/>
                <a:gd name="connsiteY3-684" fmla="*/ 101755 h 5781900"/>
                <a:gd name="connsiteX4-685" fmla="*/ 3222245 w 10401070"/>
                <a:gd name="connsiteY4-686" fmla="*/ 290441 h 5781900"/>
                <a:gd name="connsiteX5-687" fmla="*/ 6212188 w 10401070"/>
                <a:gd name="connsiteY5-688" fmla="*/ 290441 h 5781900"/>
                <a:gd name="connsiteX6-689" fmla="*/ 8302245 w 10401070"/>
                <a:gd name="connsiteY6-690" fmla="*/ 155 h 5781900"/>
                <a:gd name="connsiteX7-691" fmla="*/ 9681102 w 10401070"/>
                <a:gd name="connsiteY7-692" fmla="*/ 333984 h 5781900"/>
                <a:gd name="connsiteX8-693" fmla="*/ 10377788 w 10401070"/>
                <a:gd name="connsiteY8-694" fmla="*/ 1596726 h 5781900"/>
                <a:gd name="connsiteX9-695" fmla="*/ 10218131 w 10401070"/>
                <a:gd name="connsiteY9-696" fmla="*/ 2903012 h 5781900"/>
                <a:gd name="connsiteX10-697" fmla="*/ 10043960 w 10401070"/>
                <a:gd name="connsiteY10-698" fmla="*/ 3977069 h 5781900"/>
                <a:gd name="connsiteX11-699" fmla="*/ 9898817 w 10401070"/>
                <a:gd name="connsiteY11-700" fmla="*/ 5689755 h 5781900"/>
                <a:gd name="connsiteX12-701" fmla="*/ 6908874 w 10401070"/>
                <a:gd name="connsiteY12-702" fmla="*/ 5530098 h 5781900"/>
                <a:gd name="connsiteX13-703" fmla="*/ 5254245 w 10401070"/>
                <a:gd name="connsiteY13-704" fmla="*/ 5355926 h 5781900"/>
                <a:gd name="connsiteX14-705" fmla="*/ 3019045 w 10401070"/>
                <a:gd name="connsiteY14-706" fmla="*/ 5559126 h 5781900"/>
                <a:gd name="connsiteX15-707" fmla="*/ 356458 w 10401070"/>
                <a:gd name="connsiteY15-708" fmla="*/ 5396267 h 5781900"/>
                <a:gd name="connsiteX0-709" fmla="*/ 356458 w 10401070"/>
                <a:gd name="connsiteY0-710" fmla="*/ 5396267 h 5781900"/>
                <a:gd name="connsiteX1-711" fmla="*/ 135820 w 10401070"/>
                <a:gd name="connsiteY1-712" fmla="*/ 2807068 h 5781900"/>
                <a:gd name="connsiteX2-713" fmla="*/ 106684 w 10401070"/>
                <a:gd name="connsiteY2-714" fmla="*/ 848300 h 5781900"/>
                <a:gd name="connsiteX3-715" fmla="*/ 1553102 w 10401070"/>
                <a:gd name="connsiteY3-716" fmla="*/ 101755 h 5781900"/>
                <a:gd name="connsiteX4-717" fmla="*/ 3222245 w 10401070"/>
                <a:gd name="connsiteY4-718" fmla="*/ 290441 h 5781900"/>
                <a:gd name="connsiteX5-719" fmla="*/ 6212188 w 10401070"/>
                <a:gd name="connsiteY5-720" fmla="*/ 290441 h 5781900"/>
                <a:gd name="connsiteX6-721" fmla="*/ 8302245 w 10401070"/>
                <a:gd name="connsiteY6-722" fmla="*/ 155 h 5781900"/>
                <a:gd name="connsiteX7-723" fmla="*/ 9681102 w 10401070"/>
                <a:gd name="connsiteY7-724" fmla="*/ 333984 h 5781900"/>
                <a:gd name="connsiteX8-725" fmla="*/ 10377788 w 10401070"/>
                <a:gd name="connsiteY8-726" fmla="*/ 1596726 h 5781900"/>
                <a:gd name="connsiteX9-727" fmla="*/ 10218131 w 10401070"/>
                <a:gd name="connsiteY9-728" fmla="*/ 2903012 h 5781900"/>
                <a:gd name="connsiteX10-729" fmla="*/ 10043960 w 10401070"/>
                <a:gd name="connsiteY10-730" fmla="*/ 3977069 h 5781900"/>
                <a:gd name="connsiteX11-731" fmla="*/ 9898817 w 10401070"/>
                <a:gd name="connsiteY11-732" fmla="*/ 5689755 h 5781900"/>
                <a:gd name="connsiteX12-733" fmla="*/ 6908874 w 10401070"/>
                <a:gd name="connsiteY12-734" fmla="*/ 5530098 h 5781900"/>
                <a:gd name="connsiteX13-735" fmla="*/ 5254245 w 10401070"/>
                <a:gd name="connsiteY13-736" fmla="*/ 5355926 h 5781900"/>
                <a:gd name="connsiteX14-737" fmla="*/ 3019045 w 10401070"/>
                <a:gd name="connsiteY14-738" fmla="*/ 5559126 h 5781900"/>
                <a:gd name="connsiteX15-739" fmla="*/ 356458 w 10401070"/>
                <a:gd name="connsiteY15-740" fmla="*/ 5396267 h 5781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</a:cxnLst>
              <a:rect l="l" t="t" r="r" b="b"/>
              <a:pathLst>
                <a:path w="10401070" h="5781900">
                  <a:moveTo>
                    <a:pt x="356458" y="5396267"/>
                  </a:moveTo>
                  <a:cubicBezTo>
                    <a:pt x="-124079" y="4937591"/>
                    <a:pt x="177449" y="3565062"/>
                    <a:pt x="135820" y="2807068"/>
                  </a:cubicBezTo>
                  <a:cubicBezTo>
                    <a:pt x="94191" y="2049074"/>
                    <a:pt x="-129530" y="1299185"/>
                    <a:pt x="106684" y="848300"/>
                  </a:cubicBezTo>
                  <a:cubicBezTo>
                    <a:pt x="342898" y="397415"/>
                    <a:pt x="1033842" y="194732"/>
                    <a:pt x="1553102" y="101755"/>
                  </a:cubicBezTo>
                  <a:cubicBezTo>
                    <a:pt x="2072362" y="8779"/>
                    <a:pt x="2445731" y="258993"/>
                    <a:pt x="3222245" y="290441"/>
                  </a:cubicBezTo>
                  <a:cubicBezTo>
                    <a:pt x="3998759" y="321889"/>
                    <a:pt x="5365521" y="338822"/>
                    <a:pt x="6212188" y="290441"/>
                  </a:cubicBezTo>
                  <a:cubicBezTo>
                    <a:pt x="7058855" y="242060"/>
                    <a:pt x="7724093" y="-7102"/>
                    <a:pt x="8302245" y="155"/>
                  </a:cubicBezTo>
                  <a:cubicBezTo>
                    <a:pt x="8880397" y="7412"/>
                    <a:pt x="9335178" y="67889"/>
                    <a:pt x="9681102" y="333984"/>
                  </a:cubicBezTo>
                  <a:cubicBezTo>
                    <a:pt x="10027026" y="600079"/>
                    <a:pt x="10288283" y="1168555"/>
                    <a:pt x="10377788" y="1596726"/>
                  </a:cubicBezTo>
                  <a:cubicBezTo>
                    <a:pt x="10467293" y="2024897"/>
                    <a:pt x="10273769" y="2506288"/>
                    <a:pt x="10218131" y="2903012"/>
                  </a:cubicBezTo>
                  <a:cubicBezTo>
                    <a:pt x="10162493" y="3299736"/>
                    <a:pt x="10097179" y="3512612"/>
                    <a:pt x="10043960" y="3977069"/>
                  </a:cubicBezTo>
                  <a:cubicBezTo>
                    <a:pt x="9990741" y="4441526"/>
                    <a:pt x="10421331" y="5430917"/>
                    <a:pt x="9898817" y="5689755"/>
                  </a:cubicBezTo>
                  <a:cubicBezTo>
                    <a:pt x="9376303" y="5948593"/>
                    <a:pt x="7682969" y="5585736"/>
                    <a:pt x="6908874" y="5530098"/>
                  </a:cubicBezTo>
                  <a:cubicBezTo>
                    <a:pt x="6134779" y="5474460"/>
                    <a:pt x="5902550" y="5351088"/>
                    <a:pt x="5254245" y="5355926"/>
                  </a:cubicBezTo>
                  <a:cubicBezTo>
                    <a:pt x="4605940" y="5360764"/>
                    <a:pt x="3835343" y="5552403"/>
                    <a:pt x="3019045" y="5559126"/>
                  </a:cubicBezTo>
                  <a:cubicBezTo>
                    <a:pt x="2202747" y="5565849"/>
                    <a:pt x="1218131" y="5759375"/>
                    <a:pt x="356458" y="5396267"/>
                  </a:cubicBezTo>
                  <a:close/>
                </a:path>
              </a:pathLst>
            </a:custGeom>
            <a:solidFill>
              <a:srgbClr val="F7FB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" name="任意多边形 16"/>
            <p:cNvSpPr/>
            <p:nvPr/>
          </p:nvSpPr>
          <p:spPr>
            <a:xfrm>
              <a:off x="-7762875" y="-4794271"/>
              <a:ext cx="9572625" cy="4972072"/>
            </a:xfrm>
            <a:custGeom>
              <a:avLst/>
              <a:gdLst>
                <a:gd name="connsiteX0" fmla="*/ 152243 w 10553239"/>
                <a:gd name="connsiteY0" fmla="*/ 2801412 h 5781900"/>
                <a:gd name="connsiteX1" fmla="*/ 181271 w 10553239"/>
                <a:gd name="connsiteY1" fmla="*/ 2743355 h 5781900"/>
                <a:gd name="connsiteX2" fmla="*/ 181271 w 10553239"/>
                <a:gd name="connsiteY2" fmla="*/ 1901526 h 5781900"/>
                <a:gd name="connsiteX3" fmla="*/ 7100 w 10553239"/>
                <a:gd name="connsiteY3" fmla="*/ 1277412 h 5781900"/>
                <a:gd name="connsiteX4" fmla="*/ 457043 w 10553239"/>
                <a:gd name="connsiteY4" fmla="*/ 450098 h 5781900"/>
                <a:gd name="connsiteX5" fmla="*/ 1705271 w 10553239"/>
                <a:gd name="connsiteY5" fmla="*/ 101755 h 5781900"/>
                <a:gd name="connsiteX6" fmla="*/ 3374414 w 10553239"/>
                <a:gd name="connsiteY6" fmla="*/ 290441 h 5781900"/>
                <a:gd name="connsiteX7" fmla="*/ 6364357 w 10553239"/>
                <a:gd name="connsiteY7" fmla="*/ 290441 h 5781900"/>
                <a:gd name="connsiteX8" fmla="*/ 8454414 w 10553239"/>
                <a:gd name="connsiteY8" fmla="*/ 155 h 5781900"/>
                <a:gd name="connsiteX9" fmla="*/ 9833271 w 10553239"/>
                <a:gd name="connsiteY9" fmla="*/ 333984 h 5781900"/>
                <a:gd name="connsiteX10" fmla="*/ 10529957 w 10553239"/>
                <a:gd name="connsiteY10" fmla="*/ 1596726 h 5781900"/>
                <a:gd name="connsiteX11" fmla="*/ 10370300 w 10553239"/>
                <a:gd name="connsiteY11" fmla="*/ 2903012 h 5781900"/>
                <a:gd name="connsiteX12" fmla="*/ 10196129 w 10553239"/>
                <a:gd name="connsiteY12" fmla="*/ 3977069 h 5781900"/>
                <a:gd name="connsiteX13" fmla="*/ 10050986 w 10553239"/>
                <a:gd name="connsiteY13" fmla="*/ 5689755 h 5781900"/>
                <a:gd name="connsiteX14" fmla="*/ 7061043 w 10553239"/>
                <a:gd name="connsiteY14" fmla="*/ 5530098 h 5781900"/>
                <a:gd name="connsiteX15" fmla="*/ 5406414 w 10553239"/>
                <a:gd name="connsiteY15" fmla="*/ 5355926 h 5781900"/>
                <a:gd name="connsiteX16" fmla="*/ 3171214 w 10553239"/>
                <a:gd name="connsiteY16" fmla="*/ 5559126 h 5781900"/>
                <a:gd name="connsiteX17" fmla="*/ 1879443 w 10553239"/>
                <a:gd name="connsiteY17" fmla="*/ 5675241 h 5781900"/>
                <a:gd name="connsiteX18" fmla="*/ 340929 w 10553239"/>
                <a:gd name="connsiteY18" fmla="*/ 5268841 h 5781900"/>
                <a:gd name="connsiteX19" fmla="*/ 152243 w 10553239"/>
                <a:gd name="connsiteY19" fmla="*/ 3411012 h 5781900"/>
                <a:gd name="connsiteX20" fmla="*/ 152243 w 10553239"/>
                <a:gd name="connsiteY20" fmla="*/ 2801412 h 5781900"/>
                <a:gd name="connsiteX0-1" fmla="*/ 152243 w 10553239"/>
                <a:gd name="connsiteY0-2" fmla="*/ 3411012 h 5781900"/>
                <a:gd name="connsiteX1-3" fmla="*/ 181271 w 10553239"/>
                <a:gd name="connsiteY1-4" fmla="*/ 2743355 h 5781900"/>
                <a:gd name="connsiteX2-5" fmla="*/ 181271 w 10553239"/>
                <a:gd name="connsiteY2-6" fmla="*/ 1901526 h 5781900"/>
                <a:gd name="connsiteX3-7" fmla="*/ 7100 w 10553239"/>
                <a:gd name="connsiteY3-8" fmla="*/ 1277412 h 5781900"/>
                <a:gd name="connsiteX4-9" fmla="*/ 457043 w 10553239"/>
                <a:gd name="connsiteY4-10" fmla="*/ 450098 h 5781900"/>
                <a:gd name="connsiteX5-11" fmla="*/ 1705271 w 10553239"/>
                <a:gd name="connsiteY5-12" fmla="*/ 101755 h 5781900"/>
                <a:gd name="connsiteX6-13" fmla="*/ 3374414 w 10553239"/>
                <a:gd name="connsiteY6-14" fmla="*/ 290441 h 5781900"/>
                <a:gd name="connsiteX7-15" fmla="*/ 6364357 w 10553239"/>
                <a:gd name="connsiteY7-16" fmla="*/ 290441 h 5781900"/>
                <a:gd name="connsiteX8-17" fmla="*/ 8454414 w 10553239"/>
                <a:gd name="connsiteY8-18" fmla="*/ 155 h 5781900"/>
                <a:gd name="connsiteX9-19" fmla="*/ 9833271 w 10553239"/>
                <a:gd name="connsiteY9-20" fmla="*/ 333984 h 5781900"/>
                <a:gd name="connsiteX10-21" fmla="*/ 10529957 w 10553239"/>
                <a:gd name="connsiteY10-22" fmla="*/ 1596726 h 5781900"/>
                <a:gd name="connsiteX11-23" fmla="*/ 10370300 w 10553239"/>
                <a:gd name="connsiteY11-24" fmla="*/ 2903012 h 5781900"/>
                <a:gd name="connsiteX12-25" fmla="*/ 10196129 w 10553239"/>
                <a:gd name="connsiteY12-26" fmla="*/ 3977069 h 5781900"/>
                <a:gd name="connsiteX13-27" fmla="*/ 10050986 w 10553239"/>
                <a:gd name="connsiteY13-28" fmla="*/ 5689755 h 5781900"/>
                <a:gd name="connsiteX14-29" fmla="*/ 7061043 w 10553239"/>
                <a:gd name="connsiteY14-30" fmla="*/ 5530098 h 5781900"/>
                <a:gd name="connsiteX15-31" fmla="*/ 5406414 w 10553239"/>
                <a:gd name="connsiteY15-32" fmla="*/ 5355926 h 5781900"/>
                <a:gd name="connsiteX16-33" fmla="*/ 3171214 w 10553239"/>
                <a:gd name="connsiteY16-34" fmla="*/ 5559126 h 5781900"/>
                <a:gd name="connsiteX17-35" fmla="*/ 1879443 w 10553239"/>
                <a:gd name="connsiteY17-36" fmla="*/ 5675241 h 5781900"/>
                <a:gd name="connsiteX18-37" fmla="*/ 340929 w 10553239"/>
                <a:gd name="connsiteY18-38" fmla="*/ 5268841 h 5781900"/>
                <a:gd name="connsiteX19-39" fmla="*/ 152243 w 10553239"/>
                <a:gd name="connsiteY19-40" fmla="*/ 3411012 h 5781900"/>
                <a:gd name="connsiteX0-41" fmla="*/ 108700 w 10553239"/>
                <a:gd name="connsiteY0-42" fmla="*/ 3730326 h 5781900"/>
                <a:gd name="connsiteX1-43" fmla="*/ 181271 w 10553239"/>
                <a:gd name="connsiteY1-44" fmla="*/ 2743355 h 5781900"/>
                <a:gd name="connsiteX2-45" fmla="*/ 181271 w 10553239"/>
                <a:gd name="connsiteY2-46" fmla="*/ 1901526 h 5781900"/>
                <a:gd name="connsiteX3-47" fmla="*/ 7100 w 10553239"/>
                <a:gd name="connsiteY3-48" fmla="*/ 1277412 h 5781900"/>
                <a:gd name="connsiteX4-49" fmla="*/ 457043 w 10553239"/>
                <a:gd name="connsiteY4-50" fmla="*/ 450098 h 5781900"/>
                <a:gd name="connsiteX5-51" fmla="*/ 1705271 w 10553239"/>
                <a:gd name="connsiteY5-52" fmla="*/ 101755 h 5781900"/>
                <a:gd name="connsiteX6-53" fmla="*/ 3374414 w 10553239"/>
                <a:gd name="connsiteY6-54" fmla="*/ 290441 h 5781900"/>
                <a:gd name="connsiteX7-55" fmla="*/ 6364357 w 10553239"/>
                <a:gd name="connsiteY7-56" fmla="*/ 290441 h 5781900"/>
                <a:gd name="connsiteX8-57" fmla="*/ 8454414 w 10553239"/>
                <a:gd name="connsiteY8-58" fmla="*/ 155 h 5781900"/>
                <a:gd name="connsiteX9-59" fmla="*/ 9833271 w 10553239"/>
                <a:gd name="connsiteY9-60" fmla="*/ 333984 h 5781900"/>
                <a:gd name="connsiteX10-61" fmla="*/ 10529957 w 10553239"/>
                <a:gd name="connsiteY10-62" fmla="*/ 1596726 h 5781900"/>
                <a:gd name="connsiteX11-63" fmla="*/ 10370300 w 10553239"/>
                <a:gd name="connsiteY11-64" fmla="*/ 2903012 h 5781900"/>
                <a:gd name="connsiteX12-65" fmla="*/ 10196129 w 10553239"/>
                <a:gd name="connsiteY12-66" fmla="*/ 3977069 h 5781900"/>
                <a:gd name="connsiteX13-67" fmla="*/ 10050986 w 10553239"/>
                <a:gd name="connsiteY13-68" fmla="*/ 5689755 h 5781900"/>
                <a:gd name="connsiteX14-69" fmla="*/ 7061043 w 10553239"/>
                <a:gd name="connsiteY14-70" fmla="*/ 5530098 h 5781900"/>
                <a:gd name="connsiteX15-71" fmla="*/ 5406414 w 10553239"/>
                <a:gd name="connsiteY15-72" fmla="*/ 5355926 h 5781900"/>
                <a:gd name="connsiteX16-73" fmla="*/ 3171214 w 10553239"/>
                <a:gd name="connsiteY16-74" fmla="*/ 5559126 h 5781900"/>
                <a:gd name="connsiteX17-75" fmla="*/ 1879443 w 10553239"/>
                <a:gd name="connsiteY17-76" fmla="*/ 5675241 h 5781900"/>
                <a:gd name="connsiteX18-77" fmla="*/ 340929 w 10553239"/>
                <a:gd name="connsiteY18-78" fmla="*/ 5268841 h 5781900"/>
                <a:gd name="connsiteX19-79" fmla="*/ 108700 w 10553239"/>
                <a:gd name="connsiteY19-80" fmla="*/ 3730326 h 5781900"/>
                <a:gd name="connsiteX0-81" fmla="*/ 108700 w 10553239"/>
                <a:gd name="connsiteY0-82" fmla="*/ 3730326 h 5781900"/>
                <a:gd name="connsiteX1-83" fmla="*/ 181271 w 10553239"/>
                <a:gd name="connsiteY1-84" fmla="*/ 2743355 h 5781900"/>
                <a:gd name="connsiteX2-85" fmla="*/ 181271 w 10553239"/>
                <a:gd name="connsiteY2-86" fmla="*/ 1901526 h 5781900"/>
                <a:gd name="connsiteX3-87" fmla="*/ 7100 w 10553239"/>
                <a:gd name="connsiteY3-88" fmla="*/ 1277412 h 5781900"/>
                <a:gd name="connsiteX4-89" fmla="*/ 457043 w 10553239"/>
                <a:gd name="connsiteY4-90" fmla="*/ 450098 h 5781900"/>
                <a:gd name="connsiteX5-91" fmla="*/ 1705271 w 10553239"/>
                <a:gd name="connsiteY5-92" fmla="*/ 101755 h 5781900"/>
                <a:gd name="connsiteX6-93" fmla="*/ 3374414 w 10553239"/>
                <a:gd name="connsiteY6-94" fmla="*/ 290441 h 5781900"/>
                <a:gd name="connsiteX7-95" fmla="*/ 6364357 w 10553239"/>
                <a:gd name="connsiteY7-96" fmla="*/ 290441 h 5781900"/>
                <a:gd name="connsiteX8-97" fmla="*/ 8454414 w 10553239"/>
                <a:gd name="connsiteY8-98" fmla="*/ 155 h 5781900"/>
                <a:gd name="connsiteX9-99" fmla="*/ 9833271 w 10553239"/>
                <a:gd name="connsiteY9-100" fmla="*/ 333984 h 5781900"/>
                <a:gd name="connsiteX10-101" fmla="*/ 10529957 w 10553239"/>
                <a:gd name="connsiteY10-102" fmla="*/ 1596726 h 5781900"/>
                <a:gd name="connsiteX11-103" fmla="*/ 10370300 w 10553239"/>
                <a:gd name="connsiteY11-104" fmla="*/ 2903012 h 5781900"/>
                <a:gd name="connsiteX12-105" fmla="*/ 10196129 w 10553239"/>
                <a:gd name="connsiteY12-106" fmla="*/ 3977069 h 5781900"/>
                <a:gd name="connsiteX13-107" fmla="*/ 10050986 w 10553239"/>
                <a:gd name="connsiteY13-108" fmla="*/ 5689755 h 5781900"/>
                <a:gd name="connsiteX14-109" fmla="*/ 7061043 w 10553239"/>
                <a:gd name="connsiteY14-110" fmla="*/ 5530098 h 5781900"/>
                <a:gd name="connsiteX15-111" fmla="*/ 5406414 w 10553239"/>
                <a:gd name="connsiteY15-112" fmla="*/ 5355926 h 5781900"/>
                <a:gd name="connsiteX16-113" fmla="*/ 3171214 w 10553239"/>
                <a:gd name="connsiteY16-114" fmla="*/ 5559126 h 5781900"/>
                <a:gd name="connsiteX17-115" fmla="*/ 1879443 w 10553239"/>
                <a:gd name="connsiteY17-116" fmla="*/ 5675241 h 5781900"/>
                <a:gd name="connsiteX18-117" fmla="*/ 340929 w 10553239"/>
                <a:gd name="connsiteY18-118" fmla="*/ 5268841 h 5781900"/>
                <a:gd name="connsiteX19-119" fmla="*/ 108700 w 10553239"/>
                <a:gd name="connsiteY19-120" fmla="*/ 3730326 h 5781900"/>
                <a:gd name="connsiteX0-121" fmla="*/ 108700 w 10553239"/>
                <a:gd name="connsiteY0-122" fmla="*/ 3730326 h 5781900"/>
                <a:gd name="connsiteX1-123" fmla="*/ 181271 w 10553239"/>
                <a:gd name="connsiteY1-124" fmla="*/ 2743355 h 5781900"/>
                <a:gd name="connsiteX2-125" fmla="*/ 181271 w 10553239"/>
                <a:gd name="connsiteY2-126" fmla="*/ 2003126 h 5781900"/>
                <a:gd name="connsiteX3-127" fmla="*/ 7100 w 10553239"/>
                <a:gd name="connsiteY3-128" fmla="*/ 1277412 h 5781900"/>
                <a:gd name="connsiteX4-129" fmla="*/ 457043 w 10553239"/>
                <a:gd name="connsiteY4-130" fmla="*/ 450098 h 5781900"/>
                <a:gd name="connsiteX5-131" fmla="*/ 1705271 w 10553239"/>
                <a:gd name="connsiteY5-132" fmla="*/ 101755 h 5781900"/>
                <a:gd name="connsiteX6-133" fmla="*/ 3374414 w 10553239"/>
                <a:gd name="connsiteY6-134" fmla="*/ 290441 h 5781900"/>
                <a:gd name="connsiteX7-135" fmla="*/ 6364357 w 10553239"/>
                <a:gd name="connsiteY7-136" fmla="*/ 290441 h 5781900"/>
                <a:gd name="connsiteX8-137" fmla="*/ 8454414 w 10553239"/>
                <a:gd name="connsiteY8-138" fmla="*/ 155 h 5781900"/>
                <a:gd name="connsiteX9-139" fmla="*/ 9833271 w 10553239"/>
                <a:gd name="connsiteY9-140" fmla="*/ 333984 h 5781900"/>
                <a:gd name="connsiteX10-141" fmla="*/ 10529957 w 10553239"/>
                <a:gd name="connsiteY10-142" fmla="*/ 1596726 h 5781900"/>
                <a:gd name="connsiteX11-143" fmla="*/ 10370300 w 10553239"/>
                <a:gd name="connsiteY11-144" fmla="*/ 2903012 h 5781900"/>
                <a:gd name="connsiteX12-145" fmla="*/ 10196129 w 10553239"/>
                <a:gd name="connsiteY12-146" fmla="*/ 3977069 h 5781900"/>
                <a:gd name="connsiteX13-147" fmla="*/ 10050986 w 10553239"/>
                <a:gd name="connsiteY13-148" fmla="*/ 5689755 h 5781900"/>
                <a:gd name="connsiteX14-149" fmla="*/ 7061043 w 10553239"/>
                <a:gd name="connsiteY14-150" fmla="*/ 5530098 h 5781900"/>
                <a:gd name="connsiteX15-151" fmla="*/ 5406414 w 10553239"/>
                <a:gd name="connsiteY15-152" fmla="*/ 5355926 h 5781900"/>
                <a:gd name="connsiteX16-153" fmla="*/ 3171214 w 10553239"/>
                <a:gd name="connsiteY16-154" fmla="*/ 5559126 h 5781900"/>
                <a:gd name="connsiteX17-155" fmla="*/ 1879443 w 10553239"/>
                <a:gd name="connsiteY17-156" fmla="*/ 5675241 h 5781900"/>
                <a:gd name="connsiteX18-157" fmla="*/ 340929 w 10553239"/>
                <a:gd name="connsiteY18-158" fmla="*/ 5268841 h 5781900"/>
                <a:gd name="connsiteX19-159" fmla="*/ 108700 w 10553239"/>
                <a:gd name="connsiteY19-160" fmla="*/ 3730326 h 5781900"/>
                <a:gd name="connsiteX0-161" fmla="*/ 109699 w 10554238"/>
                <a:gd name="connsiteY0-162" fmla="*/ 3730326 h 5781900"/>
                <a:gd name="connsiteX1-163" fmla="*/ 182270 w 10554238"/>
                <a:gd name="connsiteY1-164" fmla="*/ 2743355 h 5781900"/>
                <a:gd name="connsiteX2-165" fmla="*/ 182270 w 10554238"/>
                <a:gd name="connsiteY2-166" fmla="*/ 2003126 h 5781900"/>
                <a:gd name="connsiteX3-167" fmla="*/ 8099 w 10554238"/>
                <a:gd name="connsiteY3-168" fmla="*/ 1277412 h 5781900"/>
                <a:gd name="connsiteX4-169" fmla="*/ 458042 w 10554238"/>
                <a:gd name="connsiteY4-170" fmla="*/ 450098 h 5781900"/>
                <a:gd name="connsiteX5-171" fmla="*/ 1706270 w 10554238"/>
                <a:gd name="connsiteY5-172" fmla="*/ 101755 h 5781900"/>
                <a:gd name="connsiteX6-173" fmla="*/ 3375413 w 10554238"/>
                <a:gd name="connsiteY6-174" fmla="*/ 290441 h 5781900"/>
                <a:gd name="connsiteX7-175" fmla="*/ 6365356 w 10554238"/>
                <a:gd name="connsiteY7-176" fmla="*/ 290441 h 5781900"/>
                <a:gd name="connsiteX8-177" fmla="*/ 8455413 w 10554238"/>
                <a:gd name="connsiteY8-178" fmla="*/ 155 h 5781900"/>
                <a:gd name="connsiteX9-179" fmla="*/ 9834270 w 10554238"/>
                <a:gd name="connsiteY9-180" fmla="*/ 333984 h 5781900"/>
                <a:gd name="connsiteX10-181" fmla="*/ 10530956 w 10554238"/>
                <a:gd name="connsiteY10-182" fmla="*/ 1596726 h 5781900"/>
                <a:gd name="connsiteX11-183" fmla="*/ 10371299 w 10554238"/>
                <a:gd name="connsiteY11-184" fmla="*/ 2903012 h 5781900"/>
                <a:gd name="connsiteX12-185" fmla="*/ 10197128 w 10554238"/>
                <a:gd name="connsiteY12-186" fmla="*/ 3977069 h 5781900"/>
                <a:gd name="connsiteX13-187" fmla="*/ 10051985 w 10554238"/>
                <a:gd name="connsiteY13-188" fmla="*/ 5689755 h 5781900"/>
                <a:gd name="connsiteX14-189" fmla="*/ 7062042 w 10554238"/>
                <a:gd name="connsiteY14-190" fmla="*/ 5530098 h 5781900"/>
                <a:gd name="connsiteX15-191" fmla="*/ 5407413 w 10554238"/>
                <a:gd name="connsiteY15-192" fmla="*/ 5355926 h 5781900"/>
                <a:gd name="connsiteX16-193" fmla="*/ 3172213 w 10554238"/>
                <a:gd name="connsiteY16-194" fmla="*/ 5559126 h 5781900"/>
                <a:gd name="connsiteX17-195" fmla="*/ 1880442 w 10554238"/>
                <a:gd name="connsiteY17-196" fmla="*/ 5675241 h 5781900"/>
                <a:gd name="connsiteX18-197" fmla="*/ 341928 w 10554238"/>
                <a:gd name="connsiteY18-198" fmla="*/ 5268841 h 5781900"/>
                <a:gd name="connsiteX19-199" fmla="*/ 109699 w 10554238"/>
                <a:gd name="connsiteY19-200" fmla="*/ 3730326 h 5781900"/>
                <a:gd name="connsiteX0-201" fmla="*/ 108701 w 10553240"/>
                <a:gd name="connsiteY0-202" fmla="*/ 3730326 h 5781900"/>
                <a:gd name="connsiteX1-203" fmla="*/ 181272 w 10553240"/>
                <a:gd name="connsiteY1-204" fmla="*/ 2743355 h 5781900"/>
                <a:gd name="connsiteX2-205" fmla="*/ 181272 w 10553240"/>
                <a:gd name="connsiteY2-206" fmla="*/ 2003126 h 5781900"/>
                <a:gd name="connsiteX3-207" fmla="*/ 7101 w 10553240"/>
                <a:gd name="connsiteY3-208" fmla="*/ 1181844 h 5781900"/>
                <a:gd name="connsiteX4-209" fmla="*/ 457044 w 10553240"/>
                <a:gd name="connsiteY4-210" fmla="*/ 450098 h 5781900"/>
                <a:gd name="connsiteX5-211" fmla="*/ 1705272 w 10553240"/>
                <a:gd name="connsiteY5-212" fmla="*/ 101755 h 5781900"/>
                <a:gd name="connsiteX6-213" fmla="*/ 3374415 w 10553240"/>
                <a:gd name="connsiteY6-214" fmla="*/ 290441 h 5781900"/>
                <a:gd name="connsiteX7-215" fmla="*/ 6364358 w 10553240"/>
                <a:gd name="connsiteY7-216" fmla="*/ 290441 h 5781900"/>
                <a:gd name="connsiteX8-217" fmla="*/ 8454415 w 10553240"/>
                <a:gd name="connsiteY8-218" fmla="*/ 155 h 5781900"/>
                <a:gd name="connsiteX9-219" fmla="*/ 9833272 w 10553240"/>
                <a:gd name="connsiteY9-220" fmla="*/ 333984 h 5781900"/>
                <a:gd name="connsiteX10-221" fmla="*/ 10529958 w 10553240"/>
                <a:gd name="connsiteY10-222" fmla="*/ 1596726 h 5781900"/>
                <a:gd name="connsiteX11-223" fmla="*/ 10370301 w 10553240"/>
                <a:gd name="connsiteY11-224" fmla="*/ 2903012 h 5781900"/>
                <a:gd name="connsiteX12-225" fmla="*/ 10196130 w 10553240"/>
                <a:gd name="connsiteY12-226" fmla="*/ 3977069 h 5781900"/>
                <a:gd name="connsiteX13-227" fmla="*/ 10050987 w 10553240"/>
                <a:gd name="connsiteY13-228" fmla="*/ 5689755 h 5781900"/>
                <a:gd name="connsiteX14-229" fmla="*/ 7061044 w 10553240"/>
                <a:gd name="connsiteY14-230" fmla="*/ 5530098 h 5781900"/>
                <a:gd name="connsiteX15-231" fmla="*/ 5406415 w 10553240"/>
                <a:gd name="connsiteY15-232" fmla="*/ 5355926 h 5781900"/>
                <a:gd name="connsiteX16-233" fmla="*/ 3171215 w 10553240"/>
                <a:gd name="connsiteY16-234" fmla="*/ 5559126 h 5781900"/>
                <a:gd name="connsiteX17-235" fmla="*/ 1879444 w 10553240"/>
                <a:gd name="connsiteY17-236" fmla="*/ 5675241 h 5781900"/>
                <a:gd name="connsiteX18-237" fmla="*/ 340930 w 10553240"/>
                <a:gd name="connsiteY18-238" fmla="*/ 5268841 h 5781900"/>
                <a:gd name="connsiteX19-239" fmla="*/ 108701 w 10553240"/>
                <a:gd name="connsiteY19-240" fmla="*/ 3730326 h 5781900"/>
                <a:gd name="connsiteX0-241" fmla="*/ 127881 w 10572420"/>
                <a:gd name="connsiteY0-242" fmla="*/ 3730326 h 5781900"/>
                <a:gd name="connsiteX1-243" fmla="*/ 200452 w 10572420"/>
                <a:gd name="connsiteY1-244" fmla="*/ 2743355 h 5781900"/>
                <a:gd name="connsiteX2-245" fmla="*/ 200452 w 10572420"/>
                <a:gd name="connsiteY2-246" fmla="*/ 2003126 h 5781900"/>
                <a:gd name="connsiteX3-247" fmla="*/ 26281 w 10572420"/>
                <a:gd name="connsiteY3-248" fmla="*/ 1181844 h 5781900"/>
                <a:gd name="connsiteX4-249" fmla="*/ 476224 w 10572420"/>
                <a:gd name="connsiteY4-250" fmla="*/ 450098 h 5781900"/>
                <a:gd name="connsiteX5-251" fmla="*/ 1724452 w 10572420"/>
                <a:gd name="connsiteY5-252" fmla="*/ 101755 h 5781900"/>
                <a:gd name="connsiteX6-253" fmla="*/ 3393595 w 10572420"/>
                <a:gd name="connsiteY6-254" fmla="*/ 290441 h 5781900"/>
                <a:gd name="connsiteX7-255" fmla="*/ 6383538 w 10572420"/>
                <a:gd name="connsiteY7-256" fmla="*/ 290441 h 5781900"/>
                <a:gd name="connsiteX8-257" fmla="*/ 8473595 w 10572420"/>
                <a:gd name="connsiteY8-258" fmla="*/ 155 h 5781900"/>
                <a:gd name="connsiteX9-259" fmla="*/ 9852452 w 10572420"/>
                <a:gd name="connsiteY9-260" fmla="*/ 333984 h 5781900"/>
                <a:gd name="connsiteX10-261" fmla="*/ 10549138 w 10572420"/>
                <a:gd name="connsiteY10-262" fmla="*/ 1596726 h 5781900"/>
                <a:gd name="connsiteX11-263" fmla="*/ 10389481 w 10572420"/>
                <a:gd name="connsiteY11-264" fmla="*/ 2903012 h 5781900"/>
                <a:gd name="connsiteX12-265" fmla="*/ 10215310 w 10572420"/>
                <a:gd name="connsiteY12-266" fmla="*/ 3977069 h 5781900"/>
                <a:gd name="connsiteX13-267" fmla="*/ 10070167 w 10572420"/>
                <a:gd name="connsiteY13-268" fmla="*/ 5689755 h 5781900"/>
                <a:gd name="connsiteX14-269" fmla="*/ 7080224 w 10572420"/>
                <a:gd name="connsiteY14-270" fmla="*/ 5530098 h 5781900"/>
                <a:gd name="connsiteX15-271" fmla="*/ 5425595 w 10572420"/>
                <a:gd name="connsiteY15-272" fmla="*/ 5355926 h 5781900"/>
                <a:gd name="connsiteX16-273" fmla="*/ 3190395 w 10572420"/>
                <a:gd name="connsiteY16-274" fmla="*/ 5559126 h 5781900"/>
                <a:gd name="connsiteX17-275" fmla="*/ 1898624 w 10572420"/>
                <a:gd name="connsiteY17-276" fmla="*/ 5675241 h 5781900"/>
                <a:gd name="connsiteX18-277" fmla="*/ 360110 w 10572420"/>
                <a:gd name="connsiteY18-278" fmla="*/ 5268841 h 5781900"/>
                <a:gd name="connsiteX19-279" fmla="*/ 127881 w 10572420"/>
                <a:gd name="connsiteY19-280" fmla="*/ 3730326 h 5781900"/>
                <a:gd name="connsiteX0-281" fmla="*/ 127881 w 10572420"/>
                <a:gd name="connsiteY0-282" fmla="*/ 3730326 h 5781900"/>
                <a:gd name="connsiteX1-283" fmla="*/ 200452 w 10572420"/>
                <a:gd name="connsiteY1-284" fmla="*/ 2743355 h 5781900"/>
                <a:gd name="connsiteX2-285" fmla="*/ 200452 w 10572420"/>
                <a:gd name="connsiteY2-286" fmla="*/ 2003126 h 5781900"/>
                <a:gd name="connsiteX3-287" fmla="*/ 26281 w 10572420"/>
                <a:gd name="connsiteY3-288" fmla="*/ 1181844 h 5781900"/>
                <a:gd name="connsiteX4-289" fmla="*/ 476224 w 10572420"/>
                <a:gd name="connsiteY4-290" fmla="*/ 450098 h 5781900"/>
                <a:gd name="connsiteX5-291" fmla="*/ 1724452 w 10572420"/>
                <a:gd name="connsiteY5-292" fmla="*/ 101755 h 5781900"/>
                <a:gd name="connsiteX6-293" fmla="*/ 3393595 w 10572420"/>
                <a:gd name="connsiteY6-294" fmla="*/ 290441 h 5781900"/>
                <a:gd name="connsiteX7-295" fmla="*/ 6383538 w 10572420"/>
                <a:gd name="connsiteY7-296" fmla="*/ 290441 h 5781900"/>
                <a:gd name="connsiteX8-297" fmla="*/ 8473595 w 10572420"/>
                <a:gd name="connsiteY8-298" fmla="*/ 155 h 5781900"/>
                <a:gd name="connsiteX9-299" fmla="*/ 9852452 w 10572420"/>
                <a:gd name="connsiteY9-300" fmla="*/ 333984 h 5781900"/>
                <a:gd name="connsiteX10-301" fmla="*/ 10549138 w 10572420"/>
                <a:gd name="connsiteY10-302" fmla="*/ 1596726 h 5781900"/>
                <a:gd name="connsiteX11-303" fmla="*/ 10389481 w 10572420"/>
                <a:gd name="connsiteY11-304" fmla="*/ 2903012 h 5781900"/>
                <a:gd name="connsiteX12-305" fmla="*/ 10215310 w 10572420"/>
                <a:gd name="connsiteY12-306" fmla="*/ 3977069 h 5781900"/>
                <a:gd name="connsiteX13-307" fmla="*/ 10070167 w 10572420"/>
                <a:gd name="connsiteY13-308" fmla="*/ 5689755 h 5781900"/>
                <a:gd name="connsiteX14-309" fmla="*/ 7080224 w 10572420"/>
                <a:gd name="connsiteY14-310" fmla="*/ 5530098 h 5781900"/>
                <a:gd name="connsiteX15-311" fmla="*/ 5425595 w 10572420"/>
                <a:gd name="connsiteY15-312" fmla="*/ 5355926 h 5781900"/>
                <a:gd name="connsiteX16-313" fmla="*/ 3190395 w 10572420"/>
                <a:gd name="connsiteY16-314" fmla="*/ 5559126 h 5781900"/>
                <a:gd name="connsiteX17-315" fmla="*/ 1898624 w 10572420"/>
                <a:gd name="connsiteY17-316" fmla="*/ 5675241 h 5781900"/>
                <a:gd name="connsiteX18-317" fmla="*/ 360110 w 10572420"/>
                <a:gd name="connsiteY18-318" fmla="*/ 5268841 h 5781900"/>
                <a:gd name="connsiteX19-319" fmla="*/ 127881 w 10572420"/>
                <a:gd name="connsiteY19-320" fmla="*/ 3730326 h 5781900"/>
                <a:gd name="connsiteX0-321" fmla="*/ 24518 w 10469057"/>
                <a:gd name="connsiteY0-322" fmla="*/ 3730326 h 5781900"/>
                <a:gd name="connsiteX1-323" fmla="*/ 97089 w 10469057"/>
                <a:gd name="connsiteY1-324" fmla="*/ 2743355 h 5781900"/>
                <a:gd name="connsiteX2-325" fmla="*/ 97089 w 10469057"/>
                <a:gd name="connsiteY2-326" fmla="*/ 2003126 h 5781900"/>
                <a:gd name="connsiteX3-327" fmla="*/ 372861 w 10469057"/>
                <a:gd name="connsiteY3-328" fmla="*/ 450098 h 5781900"/>
                <a:gd name="connsiteX4-329" fmla="*/ 1621089 w 10469057"/>
                <a:gd name="connsiteY4-330" fmla="*/ 101755 h 5781900"/>
                <a:gd name="connsiteX5-331" fmla="*/ 3290232 w 10469057"/>
                <a:gd name="connsiteY5-332" fmla="*/ 290441 h 5781900"/>
                <a:gd name="connsiteX6-333" fmla="*/ 6280175 w 10469057"/>
                <a:gd name="connsiteY6-334" fmla="*/ 290441 h 5781900"/>
                <a:gd name="connsiteX7-335" fmla="*/ 8370232 w 10469057"/>
                <a:gd name="connsiteY7-336" fmla="*/ 155 h 5781900"/>
                <a:gd name="connsiteX8-337" fmla="*/ 9749089 w 10469057"/>
                <a:gd name="connsiteY8-338" fmla="*/ 333984 h 5781900"/>
                <a:gd name="connsiteX9-339" fmla="*/ 10445775 w 10469057"/>
                <a:gd name="connsiteY9-340" fmla="*/ 1596726 h 5781900"/>
                <a:gd name="connsiteX10-341" fmla="*/ 10286118 w 10469057"/>
                <a:gd name="connsiteY10-342" fmla="*/ 2903012 h 5781900"/>
                <a:gd name="connsiteX11-343" fmla="*/ 10111947 w 10469057"/>
                <a:gd name="connsiteY11-344" fmla="*/ 3977069 h 5781900"/>
                <a:gd name="connsiteX12-345" fmla="*/ 9966804 w 10469057"/>
                <a:gd name="connsiteY12-346" fmla="*/ 5689755 h 5781900"/>
                <a:gd name="connsiteX13-347" fmla="*/ 6976861 w 10469057"/>
                <a:gd name="connsiteY13-348" fmla="*/ 5530098 h 5781900"/>
                <a:gd name="connsiteX14-349" fmla="*/ 5322232 w 10469057"/>
                <a:gd name="connsiteY14-350" fmla="*/ 5355926 h 5781900"/>
                <a:gd name="connsiteX15-351" fmla="*/ 3087032 w 10469057"/>
                <a:gd name="connsiteY15-352" fmla="*/ 5559126 h 5781900"/>
                <a:gd name="connsiteX16-353" fmla="*/ 1795261 w 10469057"/>
                <a:gd name="connsiteY16-354" fmla="*/ 5675241 h 5781900"/>
                <a:gd name="connsiteX17-355" fmla="*/ 256747 w 10469057"/>
                <a:gd name="connsiteY17-356" fmla="*/ 5268841 h 5781900"/>
                <a:gd name="connsiteX18-357" fmla="*/ 24518 w 10469057"/>
                <a:gd name="connsiteY18-358" fmla="*/ 3730326 h 5781900"/>
                <a:gd name="connsiteX0-359" fmla="*/ 24518 w 10469057"/>
                <a:gd name="connsiteY0-360" fmla="*/ 3730326 h 5781900"/>
                <a:gd name="connsiteX1-361" fmla="*/ 97089 w 10469057"/>
                <a:gd name="connsiteY1-362" fmla="*/ 2743355 h 5781900"/>
                <a:gd name="connsiteX2-363" fmla="*/ 97089 w 10469057"/>
                <a:gd name="connsiteY2-364" fmla="*/ 2003126 h 5781900"/>
                <a:gd name="connsiteX3-365" fmla="*/ 144180 w 10469057"/>
                <a:gd name="connsiteY3-366" fmla="*/ 848300 h 5781900"/>
                <a:gd name="connsiteX4-367" fmla="*/ 1621089 w 10469057"/>
                <a:gd name="connsiteY4-368" fmla="*/ 101755 h 5781900"/>
                <a:gd name="connsiteX5-369" fmla="*/ 3290232 w 10469057"/>
                <a:gd name="connsiteY5-370" fmla="*/ 290441 h 5781900"/>
                <a:gd name="connsiteX6-371" fmla="*/ 6280175 w 10469057"/>
                <a:gd name="connsiteY6-372" fmla="*/ 290441 h 5781900"/>
                <a:gd name="connsiteX7-373" fmla="*/ 8370232 w 10469057"/>
                <a:gd name="connsiteY7-374" fmla="*/ 155 h 5781900"/>
                <a:gd name="connsiteX8-375" fmla="*/ 9749089 w 10469057"/>
                <a:gd name="connsiteY8-376" fmla="*/ 333984 h 5781900"/>
                <a:gd name="connsiteX9-377" fmla="*/ 10445775 w 10469057"/>
                <a:gd name="connsiteY9-378" fmla="*/ 1596726 h 5781900"/>
                <a:gd name="connsiteX10-379" fmla="*/ 10286118 w 10469057"/>
                <a:gd name="connsiteY10-380" fmla="*/ 2903012 h 5781900"/>
                <a:gd name="connsiteX11-381" fmla="*/ 10111947 w 10469057"/>
                <a:gd name="connsiteY11-382" fmla="*/ 3977069 h 5781900"/>
                <a:gd name="connsiteX12-383" fmla="*/ 9966804 w 10469057"/>
                <a:gd name="connsiteY12-384" fmla="*/ 5689755 h 5781900"/>
                <a:gd name="connsiteX13-385" fmla="*/ 6976861 w 10469057"/>
                <a:gd name="connsiteY13-386" fmla="*/ 5530098 h 5781900"/>
                <a:gd name="connsiteX14-387" fmla="*/ 5322232 w 10469057"/>
                <a:gd name="connsiteY14-388" fmla="*/ 5355926 h 5781900"/>
                <a:gd name="connsiteX15-389" fmla="*/ 3087032 w 10469057"/>
                <a:gd name="connsiteY15-390" fmla="*/ 5559126 h 5781900"/>
                <a:gd name="connsiteX16-391" fmla="*/ 1795261 w 10469057"/>
                <a:gd name="connsiteY16-392" fmla="*/ 5675241 h 5781900"/>
                <a:gd name="connsiteX17-393" fmla="*/ 256747 w 10469057"/>
                <a:gd name="connsiteY17-394" fmla="*/ 5268841 h 5781900"/>
                <a:gd name="connsiteX18-395" fmla="*/ 24518 w 10469057"/>
                <a:gd name="connsiteY18-396" fmla="*/ 3730326 h 5781900"/>
                <a:gd name="connsiteX0-397" fmla="*/ 24518 w 10469057"/>
                <a:gd name="connsiteY0-398" fmla="*/ 3730326 h 5781900"/>
                <a:gd name="connsiteX1-399" fmla="*/ 97089 w 10469057"/>
                <a:gd name="connsiteY1-400" fmla="*/ 2743355 h 5781900"/>
                <a:gd name="connsiteX2-401" fmla="*/ 97089 w 10469057"/>
                <a:gd name="connsiteY2-402" fmla="*/ 2003126 h 5781900"/>
                <a:gd name="connsiteX3-403" fmla="*/ 144180 w 10469057"/>
                <a:gd name="connsiteY3-404" fmla="*/ 848300 h 5781900"/>
                <a:gd name="connsiteX4-405" fmla="*/ 1621089 w 10469057"/>
                <a:gd name="connsiteY4-406" fmla="*/ 101755 h 5781900"/>
                <a:gd name="connsiteX5-407" fmla="*/ 3290232 w 10469057"/>
                <a:gd name="connsiteY5-408" fmla="*/ 290441 h 5781900"/>
                <a:gd name="connsiteX6-409" fmla="*/ 6280175 w 10469057"/>
                <a:gd name="connsiteY6-410" fmla="*/ 290441 h 5781900"/>
                <a:gd name="connsiteX7-411" fmla="*/ 8370232 w 10469057"/>
                <a:gd name="connsiteY7-412" fmla="*/ 155 h 5781900"/>
                <a:gd name="connsiteX8-413" fmla="*/ 9749089 w 10469057"/>
                <a:gd name="connsiteY8-414" fmla="*/ 333984 h 5781900"/>
                <a:gd name="connsiteX9-415" fmla="*/ 10445775 w 10469057"/>
                <a:gd name="connsiteY9-416" fmla="*/ 1596726 h 5781900"/>
                <a:gd name="connsiteX10-417" fmla="*/ 10286118 w 10469057"/>
                <a:gd name="connsiteY10-418" fmla="*/ 2903012 h 5781900"/>
                <a:gd name="connsiteX11-419" fmla="*/ 10111947 w 10469057"/>
                <a:gd name="connsiteY11-420" fmla="*/ 3977069 h 5781900"/>
                <a:gd name="connsiteX12-421" fmla="*/ 9966804 w 10469057"/>
                <a:gd name="connsiteY12-422" fmla="*/ 5689755 h 5781900"/>
                <a:gd name="connsiteX13-423" fmla="*/ 6976861 w 10469057"/>
                <a:gd name="connsiteY13-424" fmla="*/ 5530098 h 5781900"/>
                <a:gd name="connsiteX14-425" fmla="*/ 5322232 w 10469057"/>
                <a:gd name="connsiteY14-426" fmla="*/ 5355926 h 5781900"/>
                <a:gd name="connsiteX15-427" fmla="*/ 3087032 w 10469057"/>
                <a:gd name="connsiteY15-428" fmla="*/ 5559126 h 5781900"/>
                <a:gd name="connsiteX16-429" fmla="*/ 1795261 w 10469057"/>
                <a:gd name="connsiteY16-430" fmla="*/ 5675241 h 5781900"/>
                <a:gd name="connsiteX17-431" fmla="*/ 256747 w 10469057"/>
                <a:gd name="connsiteY17-432" fmla="*/ 5268841 h 5781900"/>
                <a:gd name="connsiteX18-433" fmla="*/ 24518 w 10469057"/>
                <a:gd name="connsiteY18-434" fmla="*/ 3730326 h 5781900"/>
                <a:gd name="connsiteX0-435" fmla="*/ 24518 w 10469057"/>
                <a:gd name="connsiteY0-436" fmla="*/ 3730326 h 5781900"/>
                <a:gd name="connsiteX1-437" fmla="*/ 97089 w 10469057"/>
                <a:gd name="connsiteY1-438" fmla="*/ 2743355 h 5781900"/>
                <a:gd name="connsiteX2-439" fmla="*/ 144180 w 10469057"/>
                <a:gd name="connsiteY2-440" fmla="*/ 848300 h 5781900"/>
                <a:gd name="connsiteX3-441" fmla="*/ 1621089 w 10469057"/>
                <a:gd name="connsiteY3-442" fmla="*/ 101755 h 5781900"/>
                <a:gd name="connsiteX4-443" fmla="*/ 3290232 w 10469057"/>
                <a:gd name="connsiteY4-444" fmla="*/ 290441 h 5781900"/>
                <a:gd name="connsiteX5-445" fmla="*/ 6280175 w 10469057"/>
                <a:gd name="connsiteY5-446" fmla="*/ 290441 h 5781900"/>
                <a:gd name="connsiteX6-447" fmla="*/ 8370232 w 10469057"/>
                <a:gd name="connsiteY6-448" fmla="*/ 155 h 5781900"/>
                <a:gd name="connsiteX7-449" fmla="*/ 9749089 w 10469057"/>
                <a:gd name="connsiteY7-450" fmla="*/ 333984 h 5781900"/>
                <a:gd name="connsiteX8-451" fmla="*/ 10445775 w 10469057"/>
                <a:gd name="connsiteY8-452" fmla="*/ 1596726 h 5781900"/>
                <a:gd name="connsiteX9-453" fmla="*/ 10286118 w 10469057"/>
                <a:gd name="connsiteY9-454" fmla="*/ 2903012 h 5781900"/>
                <a:gd name="connsiteX10-455" fmla="*/ 10111947 w 10469057"/>
                <a:gd name="connsiteY10-456" fmla="*/ 3977069 h 5781900"/>
                <a:gd name="connsiteX11-457" fmla="*/ 9966804 w 10469057"/>
                <a:gd name="connsiteY11-458" fmla="*/ 5689755 h 5781900"/>
                <a:gd name="connsiteX12-459" fmla="*/ 6976861 w 10469057"/>
                <a:gd name="connsiteY12-460" fmla="*/ 5530098 h 5781900"/>
                <a:gd name="connsiteX13-461" fmla="*/ 5322232 w 10469057"/>
                <a:gd name="connsiteY13-462" fmla="*/ 5355926 h 5781900"/>
                <a:gd name="connsiteX14-463" fmla="*/ 3087032 w 10469057"/>
                <a:gd name="connsiteY14-464" fmla="*/ 5559126 h 5781900"/>
                <a:gd name="connsiteX15-465" fmla="*/ 1795261 w 10469057"/>
                <a:gd name="connsiteY15-466" fmla="*/ 5675241 h 5781900"/>
                <a:gd name="connsiteX16-467" fmla="*/ 256747 w 10469057"/>
                <a:gd name="connsiteY16-468" fmla="*/ 5268841 h 5781900"/>
                <a:gd name="connsiteX17-469" fmla="*/ 24518 w 10469057"/>
                <a:gd name="connsiteY17-470" fmla="*/ 3730326 h 5781900"/>
                <a:gd name="connsiteX0-471" fmla="*/ 505 w 10445044"/>
                <a:gd name="connsiteY0-472" fmla="*/ 3730326 h 5781900"/>
                <a:gd name="connsiteX1-473" fmla="*/ 179794 w 10445044"/>
                <a:gd name="connsiteY1-474" fmla="*/ 2807068 h 5781900"/>
                <a:gd name="connsiteX2-475" fmla="*/ 120167 w 10445044"/>
                <a:gd name="connsiteY2-476" fmla="*/ 848300 h 5781900"/>
                <a:gd name="connsiteX3-477" fmla="*/ 1597076 w 10445044"/>
                <a:gd name="connsiteY3-478" fmla="*/ 101755 h 5781900"/>
                <a:gd name="connsiteX4-479" fmla="*/ 3266219 w 10445044"/>
                <a:gd name="connsiteY4-480" fmla="*/ 290441 h 5781900"/>
                <a:gd name="connsiteX5-481" fmla="*/ 6256162 w 10445044"/>
                <a:gd name="connsiteY5-482" fmla="*/ 290441 h 5781900"/>
                <a:gd name="connsiteX6-483" fmla="*/ 8346219 w 10445044"/>
                <a:gd name="connsiteY6-484" fmla="*/ 155 h 5781900"/>
                <a:gd name="connsiteX7-485" fmla="*/ 9725076 w 10445044"/>
                <a:gd name="connsiteY7-486" fmla="*/ 333984 h 5781900"/>
                <a:gd name="connsiteX8-487" fmla="*/ 10421762 w 10445044"/>
                <a:gd name="connsiteY8-488" fmla="*/ 1596726 h 5781900"/>
                <a:gd name="connsiteX9-489" fmla="*/ 10262105 w 10445044"/>
                <a:gd name="connsiteY9-490" fmla="*/ 2903012 h 5781900"/>
                <a:gd name="connsiteX10-491" fmla="*/ 10087934 w 10445044"/>
                <a:gd name="connsiteY10-492" fmla="*/ 3977069 h 5781900"/>
                <a:gd name="connsiteX11-493" fmla="*/ 9942791 w 10445044"/>
                <a:gd name="connsiteY11-494" fmla="*/ 5689755 h 5781900"/>
                <a:gd name="connsiteX12-495" fmla="*/ 6952848 w 10445044"/>
                <a:gd name="connsiteY12-496" fmla="*/ 5530098 h 5781900"/>
                <a:gd name="connsiteX13-497" fmla="*/ 5298219 w 10445044"/>
                <a:gd name="connsiteY13-498" fmla="*/ 5355926 h 5781900"/>
                <a:gd name="connsiteX14-499" fmla="*/ 3063019 w 10445044"/>
                <a:gd name="connsiteY14-500" fmla="*/ 5559126 h 5781900"/>
                <a:gd name="connsiteX15-501" fmla="*/ 1771248 w 10445044"/>
                <a:gd name="connsiteY15-502" fmla="*/ 5675241 h 5781900"/>
                <a:gd name="connsiteX16-503" fmla="*/ 232734 w 10445044"/>
                <a:gd name="connsiteY16-504" fmla="*/ 5268841 h 5781900"/>
                <a:gd name="connsiteX17-505" fmla="*/ 505 w 10445044"/>
                <a:gd name="connsiteY17-506" fmla="*/ 3730326 h 5781900"/>
                <a:gd name="connsiteX0-507" fmla="*/ 505 w 10445044"/>
                <a:gd name="connsiteY0-508" fmla="*/ 3730326 h 5781900"/>
                <a:gd name="connsiteX1-509" fmla="*/ 179794 w 10445044"/>
                <a:gd name="connsiteY1-510" fmla="*/ 2807068 h 5781900"/>
                <a:gd name="connsiteX2-511" fmla="*/ 150658 w 10445044"/>
                <a:gd name="connsiteY2-512" fmla="*/ 848300 h 5781900"/>
                <a:gd name="connsiteX3-513" fmla="*/ 1597076 w 10445044"/>
                <a:gd name="connsiteY3-514" fmla="*/ 101755 h 5781900"/>
                <a:gd name="connsiteX4-515" fmla="*/ 3266219 w 10445044"/>
                <a:gd name="connsiteY4-516" fmla="*/ 290441 h 5781900"/>
                <a:gd name="connsiteX5-517" fmla="*/ 6256162 w 10445044"/>
                <a:gd name="connsiteY5-518" fmla="*/ 290441 h 5781900"/>
                <a:gd name="connsiteX6-519" fmla="*/ 8346219 w 10445044"/>
                <a:gd name="connsiteY6-520" fmla="*/ 155 h 5781900"/>
                <a:gd name="connsiteX7-521" fmla="*/ 9725076 w 10445044"/>
                <a:gd name="connsiteY7-522" fmla="*/ 333984 h 5781900"/>
                <a:gd name="connsiteX8-523" fmla="*/ 10421762 w 10445044"/>
                <a:gd name="connsiteY8-524" fmla="*/ 1596726 h 5781900"/>
                <a:gd name="connsiteX9-525" fmla="*/ 10262105 w 10445044"/>
                <a:gd name="connsiteY9-526" fmla="*/ 2903012 h 5781900"/>
                <a:gd name="connsiteX10-527" fmla="*/ 10087934 w 10445044"/>
                <a:gd name="connsiteY10-528" fmla="*/ 3977069 h 5781900"/>
                <a:gd name="connsiteX11-529" fmla="*/ 9942791 w 10445044"/>
                <a:gd name="connsiteY11-530" fmla="*/ 5689755 h 5781900"/>
                <a:gd name="connsiteX12-531" fmla="*/ 6952848 w 10445044"/>
                <a:gd name="connsiteY12-532" fmla="*/ 5530098 h 5781900"/>
                <a:gd name="connsiteX13-533" fmla="*/ 5298219 w 10445044"/>
                <a:gd name="connsiteY13-534" fmla="*/ 5355926 h 5781900"/>
                <a:gd name="connsiteX14-535" fmla="*/ 3063019 w 10445044"/>
                <a:gd name="connsiteY14-536" fmla="*/ 5559126 h 5781900"/>
                <a:gd name="connsiteX15-537" fmla="*/ 1771248 w 10445044"/>
                <a:gd name="connsiteY15-538" fmla="*/ 5675241 h 5781900"/>
                <a:gd name="connsiteX16-539" fmla="*/ 232734 w 10445044"/>
                <a:gd name="connsiteY16-540" fmla="*/ 5268841 h 5781900"/>
                <a:gd name="connsiteX17-541" fmla="*/ 505 w 10445044"/>
                <a:gd name="connsiteY17-542" fmla="*/ 3730326 h 5781900"/>
                <a:gd name="connsiteX0-543" fmla="*/ 182758 w 10395068"/>
                <a:gd name="connsiteY0-544" fmla="*/ 5268841 h 5781900"/>
                <a:gd name="connsiteX1-545" fmla="*/ 129818 w 10395068"/>
                <a:gd name="connsiteY1-546" fmla="*/ 2807068 h 5781900"/>
                <a:gd name="connsiteX2-547" fmla="*/ 100682 w 10395068"/>
                <a:gd name="connsiteY2-548" fmla="*/ 848300 h 5781900"/>
                <a:gd name="connsiteX3-549" fmla="*/ 1547100 w 10395068"/>
                <a:gd name="connsiteY3-550" fmla="*/ 101755 h 5781900"/>
                <a:gd name="connsiteX4-551" fmla="*/ 3216243 w 10395068"/>
                <a:gd name="connsiteY4-552" fmla="*/ 290441 h 5781900"/>
                <a:gd name="connsiteX5-553" fmla="*/ 6206186 w 10395068"/>
                <a:gd name="connsiteY5-554" fmla="*/ 290441 h 5781900"/>
                <a:gd name="connsiteX6-555" fmla="*/ 8296243 w 10395068"/>
                <a:gd name="connsiteY6-556" fmla="*/ 155 h 5781900"/>
                <a:gd name="connsiteX7-557" fmla="*/ 9675100 w 10395068"/>
                <a:gd name="connsiteY7-558" fmla="*/ 333984 h 5781900"/>
                <a:gd name="connsiteX8-559" fmla="*/ 10371786 w 10395068"/>
                <a:gd name="connsiteY8-560" fmla="*/ 1596726 h 5781900"/>
                <a:gd name="connsiteX9-561" fmla="*/ 10212129 w 10395068"/>
                <a:gd name="connsiteY9-562" fmla="*/ 2903012 h 5781900"/>
                <a:gd name="connsiteX10-563" fmla="*/ 10037958 w 10395068"/>
                <a:gd name="connsiteY10-564" fmla="*/ 3977069 h 5781900"/>
                <a:gd name="connsiteX11-565" fmla="*/ 9892815 w 10395068"/>
                <a:gd name="connsiteY11-566" fmla="*/ 5689755 h 5781900"/>
                <a:gd name="connsiteX12-567" fmla="*/ 6902872 w 10395068"/>
                <a:gd name="connsiteY12-568" fmla="*/ 5530098 h 5781900"/>
                <a:gd name="connsiteX13-569" fmla="*/ 5248243 w 10395068"/>
                <a:gd name="connsiteY13-570" fmla="*/ 5355926 h 5781900"/>
                <a:gd name="connsiteX14-571" fmla="*/ 3013043 w 10395068"/>
                <a:gd name="connsiteY14-572" fmla="*/ 5559126 h 5781900"/>
                <a:gd name="connsiteX15-573" fmla="*/ 1721272 w 10395068"/>
                <a:gd name="connsiteY15-574" fmla="*/ 5675241 h 5781900"/>
                <a:gd name="connsiteX16-575" fmla="*/ 182758 w 10395068"/>
                <a:gd name="connsiteY16-576" fmla="*/ 5268841 h 5781900"/>
                <a:gd name="connsiteX0-577" fmla="*/ 166990 w 10394547"/>
                <a:gd name="connsiteY0-578" fmla="*/ 5157345 h 5781900"/>
                <a:gd name="connsiteX1-579" fmla="*/ 129297 w 10394547"/>
                <a:gd name="connsiteY1-580" fmla="*/ 2807068 h 5781900"/>
                <a:gd name="connsiteX2-581" fmla="*/ 100161 w 10394547"/>
                <a:gd name="connsiteY2-582" fmla="*/ 848300 h 5781900"/>
                <a:gd name="connsiteX3-583" fmla="*/ 1546579 w 10394547"/>
                <a:gd name="connsiteY3-584" fmla="*/ 101755 h 5781900"/>
                <a:gd name="connsiteX4-585" fmla="*/ 3215722 w 10394547"/>
                <a:gd name="connsiteY4-586" fmla="*/ 290441 h 5781900"/>
                <a:gd name="connsiteX5-587" fmla="*/ 6205665 w 10394547"/>
                <a:gd name="connsiteY5-588" fmla="*/ 290441 h 5781900"/>
                <a:gd name="connsiteX6-589" fmla="*/ 8295722 w 10394547"/>
                <a:gd name="connsiteY6-590" fmla="*/ 155 h 5781900"/>
                <a:gd name="connsiteX7-591" fmla="*/ 9674579 w 10394547"/>
                <a:gd name="connsiteY7-592" fmla="*/ 333984 h 5781900"/>
                <a:gd name="connsiteX8-593" fmla="*/ 10371265 w 10394547"/>
                <a:gd name="connsiteY8-594" fmla="*/ 1596726 h 5781900"/>
                <a:gd name="connsiteX9-595" fmla="*/ 10211608 w 10394547"/>
                <a:gd name="connsiteY9-596" fmla="*/ 2903012 h 5781900"/>
                <a:gd name="connsiteX10-597" fmla="*/ 10037437 w 10394547"/>
                <a:gd name="connsiteY10-598" fmla="*/ 3977069 h 5781900"/>
                <a:gd name="connsiteX11-599" fmla="*/ 9892294 w 10394547"/>
                <a:gd name="connsiteY11-600" fmla="*/ 5689755 h 5781900"/>
                <a:gd name="connsiteX12-601" fmla="*/ 6902351 w 10394547"/>
                <a:gd name="connsiteY12-602" fmla="*/ 5530098 h 5781900"/>
                <a:gd name="connsiteX13-603" fmla="*/ 5247722 w 10394547"/>
                <a:gd name="connsiteY13-604" fmla="*/ 5355926 h 5781900"/>
                <a:gd name="connsiteX14-605" fmla="*/ 3012522 w 10394547"/>
                <a:gd name="connsiteY14-606" fmla="*/ 5559126 h 5781900"/>
                <a:gd name="connsiteX15-607" fmla="*/ 1720751 w 10394547"/>
                <a:gd name="connsiteY15-608" fmla="*/ 5675241 h 5781900"/>
                <a:gd name="connsiteX16-609" fmla="*/ 166990 w 10394547"/>
                <a:gd name="connsiteY16-610" fmla="*/ 5157345 h 5781900"/>
                <a:gd name="connsiteX0-611" fmla="*/ 172974 w 10400531"/>
                <a:gd name="connsiteY0-612" fmla="*/ 5157345 h 5781900"/>
                <a:gd name="connsiteX1-613" fmla="*/ 135281 w 10400531"/>
                <a:gd name="connsiteY1-614" fmla="*/ 2807068 h 5781900"/>
                <a:gd name="connsiteX2-615" fmla="*/ 106145 w 10400531"/>
                <a:gd name="connsiteY2-616" fmla="*/ 848300 h 5781900"/>
                <a:gd name="connsiteX3-617" fmla="*/ 1552563 w 10400531"/>
                <a:gd name="connsiteY3-618" fmla="*/ 101755 h 5781900"/>
                <a:gd name="connsiteX4-619" fmla="*/ 3221706 w 10400531"/>
                <a:gd name="connsiteY4-620" fmla="*/ 290441 h 5781900"/>
                <a:gd name="connsiteX5-621" fmla="*/ 6211649 w 10400531"/>
                <a:gd name="connsiteY5-622" fmla="*/ 290441 h 5781900"/>
                <a:gd name="connsiteX6-623" fmla="*/ 8301706 w 10400531"/>
                <a:gd name="connsiteY6-624" fmla="*/ 155 h 5781900"/>
                <a:gd name="connsiteX7-625" fmla="*/ 9680563 w 10400531"/>
                <a:gd name="connsiteY7-626" fmla="*/ 333984 h 5781900"/>
                <a:gd name="connsiteX8-627" fmla="*/ 10377249 w 10400531"/>
                <a:gd name="connsiteY8-628" fmla="*/ 1596726 h 5781900"/>
                <a:gd name="connsiteX9-629" fmla="*/ 10217592 w 10400531"/>
                <a:gd name="connsiteY9-630" fmla="*/ 2903012 h 5781900"/>
                <a:gd name="connsiteX10-631" fmla="*/ 10043421 w 10400531"/>
                <a:gd name="connsiteY10-632" fmla="*/ 3977069 h 5781900"/>
                <a:gd name="connsiteX11-633" fmla="*/ 9898278 w 10400531"/>
                <a:gd name="connsiteY11-634" fmla="*/ 5689755 h 5781900"/>
                <a:gd name="connsiteX12-635" fmla="*/ 6908335 w 10400531"/>
                <a:gd name="connsiteY12-636" fmla="*/ 5530098 h 5781900"/>
                <a:gd name="connsiteX13-637" fmla="*/ 5253706 w 10400531"/>
                <a:gd name="connsiteY13-638" fmla="*/ 5355926 h 5781900"/>
                <a:gd name="connsiteX14-639" fmla="*/ 3018506 w 10400531"/>
                <a:gd name="connsiteY14-640" fmla="*/ 5559126 h 5781900"/>
                <a:gd name="connsiteX15-641" fmla="*/ 1726735 w 10400531"/>
                <a:gd name="connsiteY15-642" fmla="*/ 5675241 h 5781900"/>
                <a:gd name="connsiteX16-643" fmla="*/ 172974 w 10400531"/>
                <a:gd name="connsiteY16-644" fmla="*/ 5157345 h 5781900"/>
                <a:gd name="connsiteX0-645" fmla="*/ 221145 w 10448702"/>
                <a:gd name="connsiteY0-646" fmla="*/ 5157345 h 5781900"/>
                <a:gd name="connsiteX1-647" fmla="*/ 183452 w 10448702"/>
                <a:gd name="connsiteY1-648" fmla="*/ 2807068 h 5781900"/>
                <a:gd name="connsiteX2-649" fmla="*/ 154316 w 10448702"/>
                <a:gd name="connsiteY2-650" fmla="*/ 848300 h 5781900"/>
                <a:gd name="connsiteX3-651" fmla="*/ 1600734 w 10448702"/>
                <a:gd name="connsiteY3-652" fmla="*/ 101755 h 5781900"/>
                <a:gd name="connsiteX4-653" fmla="*/ 3269877 w 10448702"/>
                <a:gd name="connsiteY4-654" fmla="*/ 290441 h 5781900"/>
                <a:gd name="connsiteX5-655" fmla="*/ 6259820 w 10448702"/>
                <a:gd name="connsiteY5-656" fmla="*/ 290441 h 5781900"/>
                <a:gd name="connsiteX6-657" fmla="*/ 8349877 w 10448702"/>
                <a:gd name="connsiteY6-658" fmla="*/ 155 h 5781900"/>
                <a:gd name="connsiteX7-659" fmla="*/ 9728734 w 10448702"/>
                <a:gd name="connsiteY7-660" fmla="*/ 333984 h 5781900"/>
                <a:gd name="connsiteX8-661" fmla="*/ 10425420 w 10448702"/>
                <a:gd name="connsiteY8-662" fmla="*/ 1596726 h 5781900"/>
                <a:gd name="connsiteX9-663" fmla="*/ 10265763 w 10448702"/>
                <a:gd name="connsiteY9-664" fmla="*/ 2903012 h 5781900"/>
                <a:gd name="connsiteX10-665" fmla="*/ 10091592 w 10448702"/>
                <a:gd name="connsiteY10-666" fmla="*/ 3977069 h 5781900"/>
                <a:gd name="connsiteX11-667" fmla="*/ 9946449 w 10448702"/>
                <a:gd name="connsiteY11-668" fmla="*/ 5689755 h 5781900"/>
                <a:gd name="connsiteX12-669" fmla="*/ 6956506 w 10448702"/>
                <a:gd name="connsiteY12-670" fmla="*/ 5530098 h 5781900"/>
                <a:gd name="connsiteX13-671" fmla="*/ 5301877 w 10448702"/>
                <a:gd name="connsiteY13-672" fmla="*/ 5355926 h 5781900"/>
                <a:gd name="connsiteX14-673" fmla="*/ 3066677 w 10448702"/>
                <a:gd name="connsiteY14-674" fmla="*/ 5559126 h 5781900"/>
                <a:gd name="connsiteX15-675" fmla="*/ 221145 w 10448702"/>
                <a:gd name="connsiteY15-676" fmla="*/ 5157345 h 5781900"/>
                <a:gd name="connsiteX0-677" fmla="*/ 356458 w 10401070"/>
                <a:gd name="connsiteY0-678" fmla="*/ 5396267 h 5781900"/>
                <a:gd name="connsiteX1-679" fmla="*/ 135820 w 10401070"/>
                <a:gd name="connsiteY1-680" fmla="*/ 2807068 h 5781900"/>
                <a:gd name="connsiteX2-681" fmla="*/ 106684 w 10401070"/>
                <a:gd name="connsiteY2-682" fmla="*/ 848300 h 5781900"/>
                <a:gd name="connsiteX3-683" fmla="*/ 1553102 w 10401070"/>
                <a:gd name="connsiteY3-684" fmla="*/ 101755 h 5781900"/>
                <a:gd name="connsiteX4-685" fmla="*/ 3222245 w 10401070"/>
                <a:gd name="connsiteY4-686" fmla="*/ 290441 h 5781900"/>
                <a:gd name="connsiteX5-687" fmla="*/ 6212188 w 10401070"/>
                <a:gd name="connsiteY5-688" fmla="*/ 290441 h 5781900"/>
                <a:gd name="connsiteX6-689" fmla="*/ 8302245 w 10401070"/>
                <a:gd name="connsiteY6-690" fmla="*/ 155 h 5781900"/>
                <a:gd name="connsiteX7-691" fmla="*/ 9681102 w 10401070"/>
                <a:gd name="connsiteY7-692" fmla="*/ 333984 h 5781900"/>
                <a:gd name="connsiteX8-693" fmla="*/ 10377788 w 10401070"/>
                <a:gd name="connsiteY8-694" fmla="*/ 1596726 h 5781900"/>
                <a:gd name="connsiteX9-695" fmla="*/ 10218131 w 10401070"/>
                <a:gd name="connsiteY9-696" fmla="*/ 2903012 h 5781900"/>
                <a:gd name="connsiteX10-697" fmla="*/ 10043960 w 10401070"/>
                <a:gd name="connsiteY10-698" fmla="*/ 3977069 h 5781900"/>
                <a:gd name="connsiteX11-699" fmla="*/ 9898817 w 10401070"/>
                <a:gd name="connsiteY11-700" fmla="*/ 5689755 h 5781900"/>
                <a:gd name="connsiteX12-701" fmla="*/ 6908874 w 10401070"/>
                <a:gd name="connsiteY12-702" fmla="*/ 5530098 h 5781900"/>
                <a:gd name="connsiteX13-703" fmla="*/ 5254245 w 10401070"/>
                <a:gd name="connsiteY13-704" fmla="*/ 5355926 h 5781900"/>
                <a:gd name="connsiteX14-705" fmla="*/ 3019045 w 10401070"/>
                <a:gd name="connsiteY14-706" fmla="*/ 5559126 h 5781900"/>
                <a:gd name="connsiteX15-707" fmla="*/ 356458 w 10401070"/>
                <a:gd name="connsiteY15-708" fmla="*/ 5396267 h 5781900"/>
                <a:gd name="connsiteX0-709" fmla="*/ 356458 w 10401070"/>
                <a:gd name="connsiteY0-710" fmla="*/ 5396267 h 5781900"/>
                <a:gd name="connsiteX1-711" fmla="*/ 135820 w 10401070"/>
                <a:gd name="connsiteY1-712" fmla="*/ 2807068 h 5781900"/>
                <a:gd name="connsiteX2-713" fmla="*/ 106684 w 10401070"/>
                <a:gd name="connsiteY2-714" fmla="*/ 848300 h 5781900"/>
                <a:gd name="connsiteX3-715" fmla="*/ 1553102 w 10401070"/>
                <a:gd name="connsiteY3-716" fmla="*/ 101755 h 5781900"/>
                <a:gd name="connsiteX4-717" fmla="*/ 3222245 w 10401070"/>
                <a:gd name="connsiteY4-718" fmla="*/ 290441 h 5781900"/>
                <a:gd name="connsiteX5-719" fmla="*/ 6212188 w 10401070"/>
                <a:gd name="connsiteY5-720" fmla="*/ 290441 h 5781900"/>
                <a:gd name="connsiteX6-721" fmla="*/ 8302245 w 10401070"/>
                <a:gd name="connsiteY6-722" fmla="*/ 155 h 5781900"/>
                <a:gd name="connsiteX7-723" fmla="*/ 9681102 w 10401070"/>
                <a:gd name="connsiteY7-724" fmla="*/ 333984 h 5781900"/>
                <a:gd name="connsiteX8-725" fmla="*/ 10377788 w 10401070"/>
                <a:gd name="connsiteY8-726" fmla="*/ 1596726 h 5781900"/>
                <a:gd name="connsiteX9-727" fmla="*/ 10218131 w 10401070"/>
                <a:gd name="connsiteY9-728" fmla="*/ 2903012 h 5781900"/>
                <a:gd name="connsiteX10-729" fmla="*/ 10043960 w 10401070"/>
                <a:gd name="connsiteY10-730" fmla="*/ 3977069 h 5781900"/>
                <a:gd name="connsiteX11-731" fmla="*/ 9898817 w 10401070"/>
                <a:gd name="connsiteY11-732" fmla="*/ 5689755 h 5781900"/>
                <a:gd name="connsiteX12-733" fmla="*/ 6908874 w 10401070"/>
                <a:gd name="connsiteY12-734" fmla="*/ 5530098 h 5781900"/>
                <a:gd name="connsiteX13-735" fmla="*/ 5254245 w 10401070"/>
                <a:gd name="connsiteY13-736" fmla="*/ 5355926 h 5781900"/>
                <a:gd name="connsiteX14-737" fmla="*/ 3019045 w 10401070"/>
                <a:gd name="connsiteY14-738" fmla="*/ 5559126 h 5781900"/>
                <a:gd name="connsiteX15-739" fmla="*/ 356458 w 10401070"/>
                <a:gd name="connsiteY15-740" fmla="*/ 5396267 h 5781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</a:cxnLst>
              <a:rect l="l" t="t" r="r" b="b"/>
              <a:pathLst>
                <a:path w="10401070" h="5781900">
                  <a:moveTo>
                    <a:pt x="356458" y="5396267"/>
                  </a:moveTo>
                  <a:cubicBezTo>
                    <a:pt x="-124079" y="4937591"/>
                    <a:pt x="177449" y="3565062"/>
                    <a:pt x="135820" y="2807068"/>
                  </a:cubicBezTo>
                  <a:cubicBezTo>
                    <a:pt x="94191" y="2049074"/>
                    <a:pt x="-129530" y="1299185"/>
                    <a:pt x="106684" y="848300"/>
                  </a:cubicBezTo>
                  <a:cubicBezTo>
                    <a:pt x="342898" y="397415"/>
                    <a:pt x="1033842" y="194732"/>
                    <a:pt x="1553102" y="101755"/>
                  </a:cubicBezTo>
                  <a:cubicBezTo>
                    <a:pt x="2072362" y="8779"/>
                    <a:pt x="2445731" y="258993"/>
                    <a:pt x="3222245" y="290441"/>
                  </a:cubicBezTo>
                  <a:cubicBezTo>
                    <a:pt x="3998759" y="321889"/>
                    <a:pt x="5365521" y="338822"/>
                    <a:pt x="6212188" y="290441"/>
                  </a:cubicBezTo>
                  <a:cubicBezTo>
                    <a:pt x="7058855" y="242060"/>
                    <a:pt x="7724093" y="-7102"/>
                    <a:pt x="8302245" y="155"/>
                  </a:cubicBezTo>
                  <a:cubicBezTo>
                    <a:pt x="8880397" y="7412"/>
                    <a:pt x="9335178" y="67889"/>
                    <a:pt x="9681102" y="333984"/>
                  </a:cubicBezTo>
                  <a:cubicBezTo>
                    <a:pt x="10027026" y="600079"/>
                    <a:pt x="10288283" y="1168555"/>
                    <a:pt x="10377788" y="1596726"/>
                  </a:cubicBezTo>
                  <a:cubicBezTo>
                    <a:pt x="10467293" y="2024897"/>
                    <a:pt x="10273769" y="2506288"/>
                    <a:pt x="10218131" y="2903012"/>
                  </a:cubicBezTo>
                  <a:cubicBezTo>
                    <a:pt x="10162493" y="3299736"/>
                    <a:pt x="10097179" y="3512612"/>
                    <a:pt x="10043960" y="3977069"/>
                  </a:cubicBezTo>
                  <a:cubicBezTo>
                    <a:pt x="9990741" y="4441526"/>
                    <a:pt x="10421331" y="5430917"/>
                    <a:pt x="9898817" y="5689755"/>
                  </a:cubicBezTo>
                  <a:cubicBezTo>
                    <a:pt x="9376303" y="5948593"/>
                    <a:pt x="7682969" y="5585736"/>
                    <a:pt x="6908874" y="5530098"/>
                  </a:cubicBezTo>
                  <a:cubicBezTo>
                    <a:pt x="6134779" y="5474460"/>
                    <a:pt x="5902550" y="5351088"/>
                    <a:pt x="5254245" y="5355926"/>
                  </a:cubicBezTo>
                  <a:cubicBezTo>
                    <a:pt x="4605940" y="5360764"/>
                    <a:pt x="3835343" y="5552403"/>
                    <a:pt x="3019045" y="5559126"/>
                  </a:cubicBezTo>
                  <a:cubicBezTo>
                    <a:pt x="2202747" y="5565849"/>
                    <a:pt x="1218131" y="5759375"/>
                    <a:pt x="356458" y="539626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32" name="图片 31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70571" y="5030052"/>
            <a:ext cx="465221" cy="504937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24089" y="3481483"/>
            <a:ext cx="465221" cy="504937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38" t="75613" r="2646" b="14487"/>
          <a:stretch>
            <a:fillRect/>
          </a:stretch>
        </p:blipFill>
        <p:spPr>
          <a:xfrm>
            <a:off x="303530" y="5029835"/>
            <a:ext cx="3740785" cy="143129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38" t="75613" r="2646" b="14487"/>
          <a:stretch>
            <a:fillRect/>
          </a:stretch>
        </p:blipFill>
        <p:spPr>
          <a:xfrm>
            <a:off x="0" y="6142355"/>
            <a:ext cx="2024380" cy="774700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38" t="75613" r="2646" b="14487"/>
          <a:stretch>
            <a:fillRect/>
          </a:stretch>
        </p:blipFill>
        <p:spPr>
          <a:xfrm>
            <a:off x="2675255" y="6142355"/>
            <a:ext cx="2040890" cy="780415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09" r="7881" b="17418"/>
          <a:stretch>
            <a:fillRect/>
          </a:stretch>
        </p:blipFill>
        <p:spPr>
          <a:xfrm>
            <a:off x="6503670" y="4566285"/>
            <a:ext cx="5688330" cy="2350770"/>
          </a:xfrm>
          <a:prstGeom prst="rect">
            <a:avLst/>
          </a:prstGeom>
        </p:spPr>
      </p:pic>
      <p:sp>
        <p:nvSpPr>
          <p:cNvPr id="14" name="Hộp Văn bản 26"/>
          <p:cNvSpPr txBox="1"/>
          <p:nvPr/>
        </p:nvSpPr>
        <p:spPr>
          <a:xfrm>
            <a:off x="1628775" y="724535"/>
            <a:ext cx="8322310" cy="922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1" u="none" strike="noStrike" kern="1200" cap="none" spc="0" normalizeH="0" baseline="0" noProof="0" dirty="0" err="1">
                <a:ln w="1270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</a:rPr>
              <a:t>Thứ</a:t>
            </a:r>
            <a:r>
              <a:rPr kumimoji="0" lang="en-US" altLang="zh-CN" sz="3600" b="1" i="1" u="none" strike="noStrike" kern="1200" cap="none" spc="0" normalizeH="0" baseline="0" noProof="0" dirty="0">
                <a:ln w="1270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</a:rPr>
              <a:t> </a:t>
            </a:r>
            <a:r>
              <a:rPr kumimoji="0" lang="vi-VN" altLang="en-US" sz="3600" b="1" i="1" u="none" strike="noStrike" kern="1200" cap="none" spc="0" normalizeH="0" baseline="0" noProof="0" dirty="0">
                <a:ln w="1270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</a:rPr>
              <a:t>Ba</a:t>
            </a:r>
            <a:r>
              <a:rPr kumimoji="0" lang="en-US" altLang="zh-CN" sz="3600" b="1" i="1" u="none" strike="noStrike" kern="1200" cap="none" spc="0" normalizeH="0" baseline="0" noProof="0" dirty="0">
                <a:ln w="1270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</a:rPr>
              <a:t>, </a:t>
            </a:r>
            <a:r>
              <a:rPr kumimoji="0" lang="en-US" altLang="zh-CN" sz="3600" b="1" i="1" u="none" strike="noStrike" kern="1200" cap="none" spc="0" normalizeH="0" baseline="0" noProof="0" dirty="0" err="1">
                <a:ln w="1270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</a:rPr>
              <a:t>ngày</a:t>
            </a:r>
            <a:r>
              <a:rPr kumimoji="0" lang="en-US" altLang="zh-CN" sz="3600" b="1" i="1" u="none" strike="noStrike" kern="1200" cap="none" spc="0" normalizeH="0" baseline="0" noProof="0" dirty="0">
                <a:ln w="1270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</a:rPr>
              <a:t> </a:t>
            </a:r>
            <a:r>
              <a:rPr lang="vi-VN" altLang="zh-CN" sz="3600" b="1" i="1" dirty="0">
                <a:ln w="12700"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</a:rPr>
              <a:t>25</a:t>
            </a:r>
            <a:r>
              <a:rPr kumimoji="0" lang="en-US" altLang="zh-CN" sz="3600" b="1" i="1" u="none" strike="noStrike" kern="1200" cap="none" spc="0" normalizeH="0" baseline="0" noProof="0" dirty="0">
                <a:ln w="1270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600" b="1" i="1" u="none" strike="noStrike" kern="1200" cap="none" spc="0" normalizeH="0" baseline="0" noProof="0" dirty="0" err="1">
                <a:ln w="1270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</a:rPr>
              <a:t>tháng</a:t>
            </a:r>
            <a:r>
              <a:rPr kumimoji="0" lang="en-US" altLang="zh-CN" sz="3600" b="1" i="1" u="none" strike="noStrike" kern="1200" cap="none" spc="0" normalizeH="0" baseline="0" noProof="0" dirty="0">
                <a:ln w="1270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</a:rPr>
              <a:t> </a:t>
            </a:r>
            <a:r>
              <a:rPr kumimoji="0" lang="vi-VN" altLang="en-US" sz="3600" b="1" i="1" u="none" strike="noStrike" kern="1200" cap="none" spc="0" normalizeH="0" baseline="0" noProof="0" dirty="0">
                <a:ln w="1270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</a:rPr>
              <a:t>03</a:t>
            </a:r>
            <a:r>
              <a:rPr kumimoji="0" lang="en-US" altLang="zh-CN" sz="3600" b="1" i="1" u="none" strike="noStrike" kern="1200" cap="none" spc="0" normalizeH="0" baseline="0" noProof="0" dirty="0">
                <a:ln w="1270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</a:rPr>
              <a:t> năm 202</a:t>
            </a:r>
            <a:r>
              <a:rPr kumimoji="0" lang="vi-VN" altLang="en-US" sz="3600" b="1" i="1" u="none" strike="noStrike" kern="1200" cap="none" spc="0" normalizeH="0" baseline="0" noProof="0" dirty="0">
                <a:ln w="1270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6" name="Text Box 15"/>
          <p:cNvSpPr txBox="1"/>
          <p:nvPr/>
        </p:nvSpPr>
        <p:spPr>
          <a:xfrm>
            <a:off x="1371825" y="2296393"/>
            <a:ext cx="9452263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CHỦ Đ</a:t>
            </a:r>
            <a:r>
              <a:rPr lang="vi-V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Ề 5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BÀI HỌC CUỘC SỐNG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BÀI 1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KIẾN VÀ CHIM BỒ CÂU (TIẾT 4)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vi-V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NGHE - VIẾT</a:t>
            </a:r>
          </a:p>
        </p:txBody>
      </p:sp>
      <p:sp>
        <p:nvSpPr>
          <p:cNvPr id="2" name="Hộp Văn bản 1"/>
          <p:cNvSpPr txBox="1"/>
          <p:nvPr/>
        </p:nvSpPr>
        <p:spPr>
          <a:xfrm>
            <a:off x="3268858" y="1578346"/>
            <a:ext cx="54255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latin typeface="+mj-lt"/>
              </a:rPr>
              <a:t>Tiếng Việt </a:t>
            </a:r>
            <a:endParaRPr lang="en-US" sz="5400" b="1" dirty="0"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27"/>
          <p:cNvSpPr/>
          <p:nvPr/>
        </p:nvSpPr>
        <p:spPr>
          <a:xfrm>
            <a:off x="914400" y="3886200"/>
            <a:ext cx="494030" cy="906780"/>
          </a:xfrm>
          <a:custGeom>
            <a:avLst/>
            <a:gdLst/>
            <a:ahLst/>
            <a:cxnLst/>
            <a:rect l="l" t="t" r="r" b="b"/>
            <a:pathLst>
              <a:path w="4932" h="7134" fill="none" extrusionOk="0">
                <a:moveTo>
                  <a:pt x="2483" y="7134"/>
                </a:moveTo>
                <a:lnTo>
                  <a:pt x="1" y="3567"/>
                </a:lnTo>
                <a:lnTo>
                  <a:pt x="2483" y="1"/>
                </a:lnTo>
                <a:lnTo>
                  <a:pt x="4931" y="3567"/>
                </a:lnTo>
                <a:close/>
              </a:path>
            </a:pathLst>
          </a:custGeom>
          <a:noFill/>
          <a:ln w="11375" cap="rnd" cmpd="sng">
            <a:solidFill>
              <a:srgbClr val="A6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i"/>
              <a:buNone/>
            </a:pPr>
            <a:endParaRPr sz="2400">
              <a:solidFill>
                <a:schemeClr val="dk1"/>
              </a:solidFill>
              <a:latin typeface="Oi"/>
              <a:ea typeface="Oi"/>
              <a:cs typeface="Oi"/>
              <a:sym typeface="Oi"/>
            </a:endParaRPr>
          </a:p>
        </p:txBody>
      </p:sp>
      <p:sp>
        <p:nvSpPr>
          <p:cNvPr id="633" name="Google Shape;633;p27"/>
          <p:cNvSpPr/>
          <p:nvPr/>
        </p:nvSpPr>
        <p:spPr>
          <a:xfrm flipH="1">
            <a:off x="1625600" y="4685030"/>
            <a:ext cx="345440" cy="319405"/>
          </a:xfrm>
          <a:custGeom>
            <a:avLst/>
            <a:gdLst/>
            <a:ahLst/>
            <a:cxnLst/>
            <a:rect l="l" t="t" r="r" b="b"/>
            <a:pathLst>
              <a:path w="2519" h="2519" fill="none" extrusionOk="0">
                <a:moveTo>
                  <a:pt x="2518" y="1084"/>
                </a:moveTo>
                <a:cubicBezTo>
                  <a:pt x="2518" y="2029"/>
                  <a:pt x="1364" y="2518"/>
                  <a:pt x="700" y="1819"/>
                </a:cubicBezTo>
                <a:cubicBezTo>
                  <a:pt x="0" y="1154"/>
                  <a:pt x="490" y="1"/>
                  <a:pt x="1434" y="1"/>
                </a:cubicBezTo>
                <a:cubicBezTo>
                  <a:pt x="2029" y="1"/>
                  <a:pt x="2518" y="490"/>
                  <a:pt x="2518" y="1084"/>
                </a:cubicBezTo>
                <a:close/>
              </a:path>
            </a:pathLst>
          </a:custGeom>
          <a:noFill/>
          <a:ln w="11375" cap="rnd" cmpd="sng">
            <a:solidFill>
              <a:srgbClr val="A6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i"/>
              <a:buNone/>
            </a:pPr>
            <a:endParaRPr sz="2400">
              <a:solidFill>
                <a:schemeClr val="dk1"/>
              </a:solidFill>
              <a:latin typeface="Oi"/>
              <a:ea typeface="Oi"/>
              <a:cs typeface="Oi"/>
              <a:sym typeface="Oi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-88408" y="-207665"/>
            <a:ext cx="11974830" cy="6745605"/>
            <a:chOff x="478979" y="493486"/>
            <a:chExt cx="11234050" cy="5892799"/>
          </a:xfrm>
        </p:grpSpPr>
        <p:sp>
          <p:nvSpPr>
            <p:cNvPr id="10" name="矩形 9"/>
            <p:cNvSpPr/>
            <p:nvPr/>
          </p:nvSpPr>
          <p:spPr>
            <a:xfrm>
              <a:off x="478979" y="493486"/>
              <a:ext cx="11234050" cy="589279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794410" y="791027"/>
              <a:ext cx="10584790" cy="5261430"/>
            </a:xfrm>
            <a:prstGeom prst="rect">
              <a:avLst/>
            </a:prstGeom>
            <a:noFill/>
            <a:ln w="952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984910" y="956127"/>
              <a:ext cx="10216490" cy="4923973"/>
            </a:xfrm>
            <a:prstGeom prst="rect">
              <a:avLst/>
            </a:prstGeom>
            <a:noFill/>
            <a:ln w="127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635" name="Google Shape;635;p27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4"/>
          <a:srcRect/>
          <a:stretch>
            <a:fillRect/>
          </a:stretch>
        </p:blipFill>
        <p:spPr>
          <a:xfrm>
            <a:off x="8188325" y="4136390"/>
            <a:ext cx="4921250" cy="276796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6" name="Google Shape;636;p27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-547370" y="168910"/>
            <a:ext cx="3708400" cy="179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7" name="Google Shape;637;p27"/>
          <p:cNvPicPr preferRelativeResize="0"/>
          <p:nvPr/>
        </p:nvPicPr>
        <p:blipFill rotWithShape="1">
          <a:blip r:embed="rId6"/>
          <a:srcRect/>
          <a:stretch>
            <a:fillRect/>
          </a:stretch>
        </p:blipFill>
        <p:spPr>
          <a:xfrm rot="3608291">
            <a:off x="8907439" y="1320515"/>
            <a:ext cx="2368826" cy="2368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802" y="5152433"/>
            <a:ext cx="2228850" cy="17526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-314529" y="1959748"/>
            <a:ext cx="1338262" cy="863211"/>
            <a:chOff x="-190152" y="2090591"/>
            <a:chExt cx="1338262" cy="863211"/>
          </a:xfrm>
        </p:grpSpPr>
        <p:sp>
          <p:nvSpPr>
            <p:cNvPr id="44" name="矩形 43"/>
            <p:cNvSpPr/>
            <p:nvPr/>
          </p:nvSpPr>
          <p:spPr>
            <a:xfrm>
              <a:off x="628337" y="2173502"/>
              <a:ext cx="505931" cy="780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包图简圆体" panose="02010601030101010101" pitchFamily="2" charset="-122"/>
                <a:ea typeface="包图简圆体" panose="02010601030101010101" pitchFamily="2" charset="-122"/>
                <a:cs typeface="+mn-cs"/>
              </a:endParaRPr>
            </a:p>
          </p:txBody>
        </p:sp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90152" y="2090591"/>
              <a:ext cx="1338262" cy="780299"/>
            </a:xfrm>
            <a:prstGeom prst="rect">
              <a:avLst/>
            </a:prstGeom>
          </p:spPr>
        </p:pic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3287" y="-23"/>
            <a:ext cx="2239284" cy="2846548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10994360" y="4315966"/>
            <a:ext cx="1338262" cy="818683"/>
            <a:chOff x="10994360" y="4315966"/>
            <a:chExt cx="1338262" cy="818683"/>
          </a:xfrm>
        </p:grpSpPr>
        <p:sp>
          <p:nvSpPr>
            <p:cNvPr id="46" name="矩形 45"/>
            <p:cNvSpPr/>
            <p:nvPr/>
          </p:nvSpPr>
          <p:spPr>
            <a:xfrm>
              <a:off x="11112383" y="4354349"/>
              <a:ext cx="505931" cy="780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94360" y="4315966"/>
              <a:ext cx="1338262" cy="780299"/>
            </a:xfrm>
            <a:prstGeom prst="rect">
              <a:avLst/>
            </a:prstGeom>
          </p:spPr>
        </p:pic>
      </p:grpSp>
      <p:pic>
        <p:nvPicPr>
          <p:cNvPr id="7" name="Google Shape;636;p27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1042670" y="541020"/>
            <a:ext cx="3078480" cy="150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635;p27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-662305" y="2042795"/>
            <a:ext cx="6172835" cy="3735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635;p27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 rot="21300000">
            <a:off x="-1214755" y="2800985"/>
            <a:ext cx="4921250" cy="27679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635;p27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-119380" y="4431030"/>
            <a:ext cx="4392295" cy="193802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6"/>
          <p:cNvSpPr/>
          <p:nvPr/>
        </p:nvSpPr>
        <p:spPr>
          <a:xfrm>
            <a:off x="3353516" y="1737518"/>
            <a:ext cx="6406713" cy="34150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vi-VN" sz="7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HÌNH THÀNH KIẾN THỨC MỚI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4" name="Google Shape;1264;p29"/>
          <p:cNvPicPr preferRelativeResize="0"/>
          <p:nvPr/>
        </p:nvPicPr>
        <p:blipFill rotWithShape="1">
          <a:blip r:embed="rId3"/>
          <a:srcRect t="27083" b="45000"/>
          <a:stretch>
            <a:fillRect/>
          </a:stretch>
        </p:blipFill>
        <p:spPr>
          <a:xfrm>
            <a:off x="115" y="-1"/>
            <a:ext cx="12192000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5" name="Google Shape;1265;p29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9643857" y="462"/>
            <a:ext cx="2548349" cy="254225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67" name="Google Shape;1267;p29"/>
          <p:cNvGrpSpPr/>
          <p:nvPr/>
        </p:nvGrpSpPr>
        <p:grpSpPr>
          <a:xfrm>
            <a:off x="1898015" y="2176780"/>
            <a:ext cx="9944735" cy="3009265"/>
            <a:chOff x="4312920" y="2438400"/>
            <a:chExt cx="6823393" cy="3368040"/>
          </a:xfrm>
        </p:grpSpPr>
        <p:sp>
          <p:nvSpPr>
            <p:cNvPr id="1268" name="Google Shape;1268;p29"/>
            <p:cNvSpPr/>
            <p:nvPr/>
          </p:nvSpPr>
          <p:spPr>
            <a:xfrm>
              <a:off x="4312920" y="2438400"/>
              <a:ext cx="6823393" cy="3368040"/>
            </a:xfrm>
            <a:prstGeom prst="roundRect">
              <a:avLst/>
            </a:prstGeom>
            <a:solidFill>
              <a:schemeClr val="lt1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269" name="Google Shape;1269;p29"/>
            <p:cNvSpPr/>
            <p:nvPr/>
          </p:nvSpPr>
          <p:spPr>
            <a:xfrm>
              <a:off x="4508976" y="2535174"/>
              <a:ext cx="6431280" cy="3174492"/>
            </a:xfrm>
            <a:prstGeom prst="roundRect">
              <a:avLst/>
            </a:prstGeom>
            <a:noFill/>
            <a:ln w="38100" cap="flat" cmpd="sng">
              <a:solidFill>
                <a:srgbClr val="FF6699"/>
              </a:solidFill>
              <a:prstDash val="dash"/>
              <a:miter lim="800000"/>
              <a:headEnd type="none" w="sm" len="sm"/>
              <a:tailEnd type="none" w="sm" len="sm"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02590" y="965200"/>
            <a:ext cx="3228340" cy="5432425"/>
          </a:xfrm>
          <a:prstGeom prst="rect">
            <a:avLst/>
          </a:prstGeom>
        </p:spPr>
      </p:pic>
      <p:sp>
        <p:nvSpPr>
          <p:cNvPr id="953" name="Google Shape;953;p8">
            <a:hlinkClick r:id="rId6" action="ppaction://hlinksldjump"/>
          </p:cNvPr>
          <p:cNvSpPr txBox="1"/>
          <p:nvPr/>
        </p:nvSpPr>
        <p:spPr>
          <a:xfrm>
            <a:off x="4169248" y="231017"/>
            <a:ext cx="4491157" cy="95211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5000" b="1" dirty="0">
                <a:solidFill>
                  <a:srgbClr val="FF0000"/>
                </a:solidFill>
                <a:latin typeface="Times New Roman" panose="02020603050405020304" pitchFamily="18" charset="0"/>
                <a:ea typeface="Courier New" panose="02070309020205020404"/>
                <a:cs typeface="Times New Roman" panose="02020603050405020304" pitchFamily="18" charset="0"/>
                <a:sym typeface="Courier New" panose="02070309020205020404"/>
              </a:rPr>
              <a:t>NGHE - ĐỌC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32025" y="2646680"/>
            <a:ext cx="9324975" cy="23837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59726" y="2458279"/>
            <a:ext cx="10972800" cy="1143000"/>
          </a:xfrm>
        </p:spPr>
        <p:txBody>
          <a:bodyPr>
            <a:normAutofit/>
          </a:bodyPr>
          <a:lstStyle/>
          <a:p>
            <a:r>
              <a:rPr lang="vi-VN" sz="5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 TỪ DỄ VIẾT SAI  </a:t>
            </a:r>
            <a:endParaRPr lang="en-US" sz="5400" b="1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4" name="Google Shape;1264;p29"/>
          <p:cNvPicPr preferRelativeResize="0"/>
          <p:nvPr/>
        </p:nvPicPr>
        <p:blipFill rotWithShape="1">
          <a:blip r:embed="rId3"/>
          <a:srcRect t="27083" b="45000"/>
          <a:stretch>
            <a:fillRect/>
          </a:stretch>
        </p:blipFill>
        <p:spPr>
          <a:xfrm>
            <a:off x="115" y="-1"/>
            <a:ext cx="12192000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5" name="Google Shape;1265;p29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9643857" y="462"/>
            <a:ext cx="2548349" cy="254225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67" name="Google Shape;1267;p29"/>
          <p:cNvGrpSpPr/>
          <p:nvPr/>
        </p:nvGrpSpPr>
        <p:grpSpPr>
          <a:xfrm>
            <a:off x="1898015" y="2176780"/>
            <a:ext cx="9944735" cy="3009265"/>
            <a:chOff x="4312920" y="2438400"/>
            <a:chExt cx="6823393" cy="3368040"/>
          </a:xfrm>
        </p:grpSpPr>
        <p:sp>
          <p:nvSpPr>
            <p:cNvPr id="1268" name="Google Shape;1268;p29"/>
            <p:cNvSpPr/>
            <p:nvPr/>
          </p:nvSpPr>
          <p:spPr>
            <a:xfrm>
              <a:off x="4312920" y="2438400"/>
              <a:ext cx="6823393" cy="3368040"/>
            </a:xfrm>
            <a:prstGeom prst="roundRect">
              <a:avLst/>
            </a:prstGeom>
            <a:solidFill>
              <a:schemeClr val="lt1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269" name="Google Shape;1269;p29"/>
            <p:cNvSpPr/>
            <p:nvPr/>
          </p:nvSpPr>
          <p:spPr>
            <a:xfrm>
              <a:off x="4508976" y="2535174"/>
              <a:ext cx="6431280" cy="3174492"/>
            </a:xfrm>
            <a:prstGeom prst="roundRect">
              <a:avLst/>
            </a:prstGeom>
            <a:noFill/>
            <a:ln w="38100" cap="flat" cmpd="sng">
              <a:solidFill>
                <a:srgbClr val="FF6699"/>
              </a:solidFill>
              <a:prstDash val="dash"/>
              <a:miter lim="800000"/>
              <a:headEnd type="none" w="sm" len="sm"/>
              <a:tailEnd type="none" w="sm" len="sm"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02590" y="965200"/>
            <a:ext cx="3228340" cy="5432425"/>
          </a:xfrm>
          <a:prstGeom prst="rect">
            <a:avLst/>
          </a:prstGeom>
        </p:spPr>
      </p:pic>
      <p:sp>
        <p:nvSpPr>
          <p:cNvPr id="953" name="Google Shape;953;p8">
            <a:hlinkClick r:id="rId6" action="ppaction://hlinksldjump"/>
          </p:cNvPr>
          <p:cNvSpPr txBox="1"/>
          <p:nvPr/>
        </p:nvSpPr>
        <p:spPr>
          <a:xfrm>
            <a:off x="4169248" y="231017"/>
            <a:ext cx="4491157" cy="95211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5000" b="1" dirty="0">
                <a:solidFill>
                  <a:srgbClr val="FF0000"/>
                </a:solidFill>
                <a:latin typeface="Times New Roman" panose="02020603050405020304" pitchFamily="18" charset="0"/>
                <a:ea typeface="Courier New" panose="02070309020205020404"/>
                <a:cs typeface="Times New Roman" panose="02020603050405020304" pitchFamily="18" charset="0"/>
                <a:sym typeface="Courier New" panose="02070309020205020404"/>
              </a:rPr>
              <a:t>TÌM TỪ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32025" y="2646680"/>
            <a:ext cx="9324975" cy="2383790"/>
          </a:xfrm>
          <a:prstGeom prst="rect">
            <a:avLst/>
          </a:prstGeom>
        </p:spPr>
      </p:pic>
      <p:sp>
        <p:nvSpPr>
          <p:cNvPr id="4" name="Google Shape;953;p8">
            <a:hlinkClick r:id="rId8" action="ppaction://hlinksldjump"/>
          </p:cNvPr>
          <p:cNvSpPr txBox="1"/>
          <p:nvPr/>
        </p:nvSpPr>
        <p:spPr>
          <a:xfrm>
            <a:off x="3956523" y="5652647"/>
            <a:ext cx="4491157" cy="95211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5000" b="1" dirty="0">
                <a:solidFill>
                  <a:srgbClr val="FF0000"/>
                </a:solidFill>
                <a:latin typeface="Times New Roman" panose="02020603050405020304" pitchFamily="18" charset="0"/>
                <a:ea typeface="Courier New" panose="02070309020205020404"/>
                <a:cs typeface="Times New Roman" panose="02020603050405020304" pitchFamily="18" charset="0"/>
                <a:sym typeface="Courier New" panose="02070309020205020404"/>
              </a:rPr>
              <a:t>Viết bảng con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4" name="Google Shape;1264;p29"/>
          <p:cNvPicPr preferRelativeResize="0"/>
          <p:nvPr/>
        </p:nvPicPr>
        <p:blipFill rotWithShape="1">
          <a:blip r:embed="rId3"/>
          <a:srcRect t="27083" b="45000"/>
          <a:stretch>
            <a:fillRect/>
          </a:stretch>
        </p:blipFill>
        <p:spPr>
          <a:xfrm>
            <a:off x="115" y="-1"/>
            <a:ext cx="12192000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5" name="Google Shape;1265;p29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9643857" y="462"/>
            <a:ext cx="2548349" cy="254225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67" name="Google Shape;1267;p29"/>
          <p:cNvGrpSpPr/>
          <p:nvPr/>
        </p:nvGrpSpPr>
        <p:grpSpPr>
          <a:xfrm>
            <a:off x="1867535" y="1406525"/>
            <a:ext cx="10100310" cy="1504950"/>
            <a:chOff x="4312920" y="2438400"/>
            <a:chExt cx="6823393" cy="3368040"/>
          </a:xfrm>
        </p:grpSpPr>
        <p:sp>
          <p:nvSpPr>
            <p:cNvPr id="1268" name="Google Shape;1268;p29"/>
            <p:cNvSpPr/>
            <p:nvPr/>
          </p:nvSpPr>
          <p:spPr>
            <a:xfrm>
              <a:off x="4312920" y="2438400"/>
              <a:ext cx="6823393" cy="3368040"/>
            </a:xfrm>
            <a:prstGeom prst="roundRect">
              <a:avLst/>
            </a:prstGeom>
            <a:solidFill>
              <a:schemeClr val="lt1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269" name="Google Shape;1269;p29"/>
            <p:cNvSpPr/>
            <p:nvPr/>
          </p:nvSpPr>
          <p:spPr>
            <a:xfrm>
              <a:off x="4508976" y="2535174"/>
              <a:ext cx="6431280" cy="3174492"/>
            </a:xfrm>
            <a:prstGeom prst="roundRect">
              <a:avLst/>
            </a:prstGeom>
            <a:noFill/>
            <a:ln w="38100" cap="flat" cmpd="sng">
              <a:solidFill>
                <a:srgbClr val="FF6699"/>
              </a:solidFill>
              <a:prstDash val="dash"/>
              <a:miter lim="800000"/>
              <a:headEnd type="none" w="sm" len="sm"/>
              <a:tailEnd type="none" w="sm" len="sm"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02590" y="965200"/>
            <a:ext cx="3228340" cy="5432425"/>
          </a:xfrm>
          <a:prstGeom prst="rect">
            <a:avLst/>
          </a:prstGeom>
        </p:spPr>
      </p:pic>
      <p:sp>
        <p:nvSpPr>
          <p:cNvPr id="953" name="Google Shape;953;p8">
            <a:hlinkClick r:id="rId6" action="ppaction://hlinksldjump"/>
          </p:cNvPr>
          <p:cNvSpPr txBox="1"/>
          <p:nvPr/>
        </p:nvSpPr>
        <p:spPr>
          <a:xfrm>
            <a:off x="4169248" y="231017"/>
            <a:ext cx="4491157" cy="95211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5000" b="1" dirty="0">
                <a:solidFill>
                  <a:srgbClr val="FF0000"/>
                </a:solidFill>
                <a:latin typeface="Times New Roman" panose="02020603050405020304" pitchFamily="18" charset="0"/>
                <a:ea typeface="Courier New" panose="02070309020205020404"/>
                <a:cs typeface="Times New Roman" panose="02020603050405020304" pitchFamily="18" charset="0"/>
                <a:sym typeface="Courier New" panose="02070309020205020404"/>
              </a:rPr>
              <a:t>NGHE - VIẾT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2157730" y="1751965"/>
            <a:ext cx="9414510" cy="14566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vi-VN" alt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- N</a:t>
            </a:r>
            <a:r>
              <a:rPr lang="en-US" alt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gồi đúng tư thế, cầm bút đúng cách.</a:t>
            </a:r>
          </a:p>
          <a:p>
            <a:endParaRPr lang="en-US" altLang="en-US" sz="4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7"/>
          <a:stretch>
            <a:fillRect/>
          </a:stretch>
        </p:blipFill>
        <p:spPr>
          <a:xfrm>
            <a:off x="3875405" y="3022600"/>
            <a:ext cx="5552440" cy="37566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4" name="Google Shape;1264;p29"/>
          <p:cNvPicPr preferRelativeResize="0"/>
          <p:nvPr/>
        </p:nvPicPr>
        <p:blipFill rotWithShape="1">
          <a:blip r:embed="rId3"/>
          <a:srcRect t="27083" b="45000"/>
          <a:stretch>
            <a:fillRect/>
          </a:stretch>
        </p:blipFill>
        <p:spPr>
          <a:xfrm>
            <a:off x="115" y="-1"/>
            <a:ext cx="12192000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5" name="Google Shape;1265;p29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9643857" y="462"/>
            <a:ext cx="2548349" cy="254225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67" name="Google Shape;1267;p29"/>
          <p:cNvGrpSpPr/>
          <p:nvPr/>
        </p:nvGrpSpPr>
        <p:grpSpPr>
          <a:xfrm>
            <a:off x="1898015" y="2176780"/>
            <a:ext cx="10029190" cy="4155440"/>
            <a:chOff x="4312920" y="2438400"/>
            <a:chExt cx="6823393" cy="3368040"/>
          </a:xfrm>
        </p:grpSpPr>
        <p:sp>
          <p:nvSpPr>
            <p:cNvPr id="1268" name="Google Shape;1268;p29"/>
            <p:cNvSpPr/>
            <p:nvPr/>
          </p:nvSpPr>
          <p:spPr>
            <a:xfrm>
              <a:off x="4312920" y="2438400"/>
              <a:ext cx="6823393" cy="3368040"/>
            </a:xfrm>
            <a:prstGeom prst="roundRect">
              <a:avLst/>
            </a:prstGeom>
            <a:solidFill>
              <a:schemeClr val="lt1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269" name="Google Shape;1269;p29"/>
            <p:cNvSpPr/>
            <p:nvPr/>
          </p:nvSpPr>
          <p:spPr>
            <a:xfrm>
              <a:off x="4508976" y="2535174"/>
              <a:ext cx="6431280" cy="3174492"/>
            </a:xfrm>
            <a:prstGeom prst="roundRect">
              <a:avLst/>
            </a:prstGeom>
            <a:noFill/>
            <a:ln w="38100" cap="flat" cmpd="sng">
              <a:solidFill>
                <a:srgbClr val="FF6699"/>
              </a:solidFill>
              <a:prstDash val="dash"/>
              <a:miter lim="800000"/>
              <a:headEnd type="none" w="sm" len="sm"/>
              <a:tailEnd type="none" w="sm" len="sm"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02590" y="965200"/>
            <a:ext cx="3228340" cy="5432425"/>
          </a:xfrm>
          <a:prstGeom prst="rect">
            <a:avLst/>
          </a:prstGeom>
        </p:spPr>
      </p:pic>
      <p:sp>
        <p:nvSpPr>
          <p:cNvPr id="953" name="Google Shape;953;p8">
            <a:hlinkClick r:id="rId6" action="ppaction://hlinksldjump"/>
          </p:cNvPr>
          <p:cNvSpPr txBox="1"/>
          <p:nvPr/>
        </p:nvSpPr>
        <p:spPr>
          <a:xfrm>
            <a:off x="4169248" y="231017"/>
            <a:ext cx="4491157" cy="95211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5000" b="1" dirty="0">
                <a:solidFill>
                  <a:srgbClr val="FF0000"/>
                </a:solidFill>
                <a:latin typeface="Times New Roman" panose="02020603050405020304" pitchFamily="18" charset="0"/>
                <a:ea typeface="Courier New" panose="02070309020205020404"/>
                <a:cs typeface="Times New Roman" panose="02020603050405020304" pitchFamily="18" charset="0"/>
                <a:sym typeface="Courier New" panose="02070309020205020404"/>
              </a:rPr>
              <a:t>NGHE - VIẾT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2679065" y="2653665"/>
            <a:ext cx="8466455" cy="29800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vi-VN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iết lùi đầu dòng, viết hoa chữ cái đầu cấu, kết thúc câu có dấu chấm.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99105" y="3883660"/>
            <a:ext cx="8146415" cy="208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2286000"/>
            <a:ext cx="10972800" cy="1143000"/>
          </a:xfrm>
        </p:spPr>
        <p:txBody>
          <a:bodyPr>
            <a:normAutofit/>
          </a:bodyPr>
          <a:lstStyle/>
          <a:p>
            <a:r>
              <a:rPr lang="vi-VN" sz="5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NGHE - VIẾT </a:t>
            </a:r>
            <a:endParaRPr lang="en-US" sz="5400" b="1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8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ạn thân phải thế! - Chun Chin - Nhạc thiếu nhi vui nhộn 2020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st="12918" end="28803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4705" y="207010"/>
            <a:ext cx="10864850" cy="61067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video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27"/>
          <p:cNvSpPr/>
          <p:nvPr/>
        </p:nvSpPr>
        <p:spPr>
          <a:xfrm>
            <a:off x="914400" y="3886200"/>
            <a:ext cx="494030" cy="906780"/>
          </a:xfrm>
          <a:custGeom>
            <a:avLst/>
            <a:gdLst/>
            <a:ahLst/>
            <a:cxnLst/>
            <a:rect l="l" t="t" r="r" b="b"/>
            <a:pathLst>
              <a:path w="4932" h="7134" fill="none" extrusionOk="0">
                <a:moveTo>
                  <a:pt x="2483" y="7134"/>
                </a:moveTo>
                <a:lnTo>
                  <a:pt x="1" y="3567"/>
                </a:lnTo>
                <a:lnTo>
                  <a:pt x="2483" y="1"/>
                </a:lnTo>
                <a:lnTo>
                  <a:pt x="4931" y="3567"/>
                </a:lnTo>
                <a:close/>
              </a:path>
            </a:pathLst>
          </a:custGeom>
          <a:noFill/>
          <a:ln w="11375" cap="rnd" cmpd="sng">
            <a:solidFill>
              <a:srgbClr val="A6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i"/>
              <a:buNone/>
            </a:pPr>
            <a:endParaRPr sz="2400">
              <a:solidFill>
                <a:schemeClr val="dk1"/>
              </a:solidFill>
              <a:latin typeface="Oi"/>
              <a:ea typeface="Oi"/>
              <a:cs typeface="Oi"/>
              <a:sym typeface="Oi"/>
            </a:endParaRPr>
          </a:p>
        </p:txBody>
      </p:sp>
      <p:sp>
        <p:nvSpPr>
          <p:cNvPr id="633" name="Google Shape;633;p27"/>
          <p:cNvSpPr/>
          <p:nvPr/>
        </p:nvSpPr>
        <p:spPr>
          <a:xfrm flipH="1">
            <a:off x="1625600" y="4685030"/>
            <a:ext cx="345440" cy="319405"/>
          </a:xfrm>
          <a:custGeom>
            <a:avLst/>
            <a:gdLst/>
            <a:ahLst/>
            <a:cxnLst/>
            <a:rect l="l" t="t" r="r" b="b"/>
            <a:pathLst>
              <a:path w="2519" h="2519" fill="none" extrusionOk="0">
                <a:moveTo>
                  <a:pt x="2518" y="1084"/>
                </a:moveTo>
                <a:cubicBezTo>
                  <a:pt x="2518" y="2029"/>
                  <a:pt x="1364" y="2518"/>
                  <a:pt x="700" y="1819"/>
                </a:cubicBezTo>
                <a:cubicBezTo>
                  <a:pt x="0" y="1154"/>
                  <a:pt x="490" y="1"/>
                  <a:pt x="1434" y="1"/>
                </a:cubicBezTo>
                <a:cubicBezTo>
                  <a:pt x="2029" y="1"/>
                  <a:pt x="2518" y="490"/>
                  <a:pt x="2518" y="1084"/>
                </a:cubicBezTo>
                <a:close/>
              </a:path>
            </a:pathLst>
          </a:custGeom>
          <a:noFill/>
          <a:ln w="11375" cap="rnd" cmpd="sng">
            <a:solidFill>
              <a:srgbClr val="A6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i"/>
              <a:buNone/>
            </a:pPr>
            <a:endParaRPr sz="2400">
              <a:solidFill>
                <a:schemeClr val="dk1"/>
              </a:solidFill>
              <a:latin typeface="Oi"/>
              <a:ea typeface="Oi"/>
              <a:cs typeface="Oi"/>
              <a:sym typeface="Oi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-88408" y="-207665"/>
            <a:ext cx="11974830" cy="6745605"/>
            <a:chOff x="478979" y="493486"/>
            <a:chExt cx="11234050" cy="5892799"/>
          </a:xfrm>
        </p:grpSpPr>
        <p:sp>
          <p:nvSpPr>
            <p:cNvPr id="10" name="矩形 9"/>
            <p:cNvSpPr/>
            <p:nvPr/>
          </p:nvSpPr>
          <p:spPr>
            <a:xfrm>
              <a:off x="478979" y="493486"/>
              <a:ext cx="11234050" cy="589279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794410" y="791027"/>
              <a:ext cx="10584790" cy="5261430"/>
            </a:xfrm>
            <a:prstGeom prst="rect">
              <a:avLst/>
            </a:prstGeom>
            <a:noFill/>
            <a:ln w="952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984910" y="956127"/>
              <a:ext cx="10216490" cy="4923973"/>
            </a:xfrm>
            <a:prstGeom prst="rect">
              <a:avLst/>
            </a:prstGeom>
            <a:noFill/>
            <a:ln w="127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635" name="Google Shape;635;p27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4"/>
          <a:srcRect/>
          <a:stretch>
            <a:fillRect/>
          </a:stretch>
        </p:blipFill>
        <p:spPr>
          <a:xfrm>
            <a:off x="8188325" y="4136390"/>
            <a:ext cx="4921250" cy="276796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6" name="Google Shape;636;p27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-547370" y="168910"/>
            <a:ext cx="3708400" cy="179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7" name="Google Shape;637;p27"/>
          <p:cNvPicPr preferRelativeResize="0"/>
          <p:nvPr/>
        </p:nvPicPr>
        <p:blipFill rotWithShape="1">
          <a:blip r:embed="rId6"/>
          <a:srcRect/>
          <a:stretch>
            <a:fillRect/>
          </a:stretch>
        </p:blipFill>
        <p:spPr>
          <a:xfrm rot="3608291">
            <a:off x="8907439" y="1320515"/>
            <a:ext cx="2368826" cy="2368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802" y="5152433"/>
            <a:ext cx="2228850" cy="17526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-314529" y="1959748"/>
            <a:ext cx="1338262" cy="863211"/>
            <a:chOff x="-190152" y="2090591"/>
            <a:chExt cx="1338262" cy="863211"/>
          </a:xfrm>
        </p:grpSpPr>
        <p:sp>
          <p:nvSpPr>
            <p:cNvPr id="44" name="矩形 43"/>
            <p:cNvSpPr/>
            <p:nvPr/>
          </p:nvSpPr>
          <p:spPr>
            <a:xfrm>
              <a:off x="628337" y="2173502"/>
              <a:ext cx="505931" cy="780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包图简圆体" panose="02010601030101010101" pitchFamily="2" charset="-122"/>
                <a:ea typeface="包图简圆体" panose="02010601030101010101" pitchFamily="2" charset="-122"/>
                <a:cs typeface="+mn-cs"/>
              </a:endParaRPr>
            </a:p>
          </p:txBody>
        </p:sp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90152" y="2090591"/>
              <a:ext cx="1338262" cy="780299"/>
            </a:xfrm>
            <a:prstGeom prst="rect">
              <a:avLst/>
            </a:prstGeom>
          </p:spPr>
        </p:pic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3287" y="-23"/>
            <a:ext cx="2239284" cy="2846548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10994360" y="4315966"/>
            <a:ext cx="1338262" cy="818683"/>
            <a:chOff x="10994360" y="4315966"/>
            <a:chExt cx="1338262" cy="818683"/>
          </a:xfrm>
        </p:grpSpPr>
        <p:sp>
          <p:nvSpPr>
            <p:cNvPr id="46" name="矩形 45"/>
            <p:cNvSpPr/>
            <p:nvPr/>
          </p:nvSpPr>
          <p:spPr>
            <a:xfrm>
              <a:off x="11112383" y="4354349"/>
              <a:ext cx="505931" cy="780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94360" y="4315966"/>
              <a:ext cx="1338262" cy="780299"/>
            </a:xfrm>
            <a:prstGeom prst="rect">
              <a:avLst/>
            </a:prstGeom>
          </p:spPr>
        </p:pic>
      </p:grpSp>
      <p:pic>
        <p:nvPicPr>
          <p:cNvPr id="7" name="Google Shape;636;p27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1042670" y="541020"/>
            <a:ext cx="3078480" cy="150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635;p27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-662305" y="2042795"/>
            <a:ext cx="6172835" cy="3735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635;p27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 rot="21300000">
            <a:off x="-1214755" y="2800985"/>
            <a:ext cx="4921250" cy="27679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635;p27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-119380" y="4431030"/>
            <a:ext cx="4392295" cy="193802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6"/>
          <p:cNvSpPr/>
          <p:nvPr/>
        </p:nvSpPr>
        <p:spPr>
          <a:xfrm>
            <a:off x="3546556" y="2823368"/>
            <a:ext cx="6406713" cy="119888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vi-VN" sz="7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LUYỆN TẬP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altLang="en-US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TÌM TỪ</a:t>
            </a:r>
            <a:r>
              <a:rPr lang="vi-VN" altLang="en-US"/>
              <a:t> 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711835" y="1417955"/>
            <a:ext cx="10768965" cy="4526280"/>
          </a:xfrm>
        </p:spPr>
        <p:txBody>
          <a:bodyPr/>
          <a:lstStyle/>
          <a:p>
            <a:pPr marL="0" indent="0">
              <a:buNone/>
            </a:pPr>
            <a:r>
              <a:rPr lang="vi-VN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- Thảo luận</a:t>
            </a: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 nhóm </a:t>
            </a:r>
            <a:r>
              <a:rPr lang="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ôi trong 2 phút</a:t>
            </a:r>
            <a:r>
              <a:rPr lang="vi-VN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vi-VN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Tìm trong hoặc ngoài bài </a:t>
            </a:r>
            <a:r>
              <a:rPr lang="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ọc Kiến và chim bồ câu từ ngữ có tiếng chứa vần </a:t>
            </a:r>
            <a:r>
              <a:rPr lang="vi-VN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n, </a:t>
            </a:r>
            <a:r>
              <a:rPr lang="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ng, oat, o</a:t>
            </a:r>
            <a:r>
              <a:rPr lang="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vi-VN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969" name="Google Shape;969;p10"/>
          <p:cNvPicPr preferRelativeResize="0"/>
          <p:nvPr/>
        </p:nvPicPr>
        <p:blipFill rotWithShape="1">
          <a:blip r:embed="rId5"/>
          <a:srcRect l="2915" t="12037" r="70209" b="60370"/>
          <a:stretch>
            <a:fillRect/>
          </a:stretch>
        </p:blipFill>
        <p:spPr>
          <a:xfrm>
            <a:off x="9224682" y="-659952"/>
            <a:ext cx="3276600" cy="189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0" name="Google Shape;970;p10"/>
          <p:cNvPicPr preferRelativeResize="0"/>
          <p:nvPr/>
        </p:nvPicPr>
        <p:blipFill rotWithShape="1">
          <a:blip r:embed="rId5"/>
          <a:srcRect l="2915" t="12037" r="70209" b="60370"/>
          <a:stretch>
            <a:fillRect/>
          </a:stretch>
        </p:blipFill>
        <p:spPr>
          <a:xfrm>
            <a:off x="-584200" y="-361159"/>
            <a:ext cx="3276600" cy="189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1" name="Google Shape;971;p10"/>
          <p:cNvPicPr preferRelativeResize="0"/>
          <p:nvPr/>
        </p:nvPicPr>
        <p:blipFill rotWithShape="1">
          <a:blip r:embed="rId6"/>
          <a:srcRect t="80593"/>
          <a:stretch>
            <a:fillRect/>
          </a:stretch>
        </p:blipFill>
        <p:spPr>
          <a:xfrm>
            <a:off x="0" y="6411595"/>
            <a:ext cx="12192000" cy="446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Calendar&#10;&#10;Description automatically generated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60" y="2539365"/>
            <a:ext cx="5183505" cy="4975225"/>
          </a:xfrm>
          <a:prstGeom prst="rect">
            <a:avLst/>
          </a:prstGeom>
        </p:spPr>
      </p:pic>
      <p:pic>
        <p:nvPicPr>
          <p:cNvPr id="10" name="Picture 4" descr="Cute smiling happy alarm time clock Royalty Free Vector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21722" y1="26574" x2="21722" y2="26574"/>
                        <a14:foregroundMark x1="62763" y1="19352" x2="62763" y2="19352"/>
                        <a14:foregroundMark x1="31832" y1="18241" x2="31832" y2="18241"/>
                        <a14:foregroundMark x1="34835" y1="18889" x2="34835" y2="18889"/>
                        <a14:foregroundMark x1="36236" y1="21204" x2="36236" y2="21204"/>
                        <a14:foregroundMark x1="15716" y1="27315" x2="15716" y2="27315"/>
                        <a14:foregroundMark x1="16016" y1="30463" x2="16016" y2="30463"/>
                        <a14:foregroundMark x1="16116" y1="33333" x2="16116" y2="33333"/>
                        <a14:foregroundMark x1="22022" y1="26759" x2="22022" y2="26759"/>
                        <a14:foregroundMark x1="20721" y1="26759" x2="21021" y2="28426"/>
                        <a14:foregroundMark x1="61562" y1="19907" x2="61762" y2="20926"/>
                        <a14:foregroundMark x1="60260" y1="15000" x2="60260" y2="15000"/>
                        <a14:foregroundMark x1="57558" y1="16481" x2="57558" y2="16481"/>
                        <a14:foregroundMark x1="55656" y1="18889" x2="55656" y2="18889"/>
                        <a14:foregroundMark x1="77878" y1="22963" x2="77878" y2="22963"/>
                        <a14:foregroundMark x1="79379" y1="25463" x2="79379" y2="25463"/>
                        <a14:foregroundMark x1="77177" y1="27778" x2="77177" y2="27778"/>
                        <a14:foregroundMark x1="77578" y1="28426" x2="77578" y2="28426"/>
                        <a14:foregroundMark x1="77578" y1="26019" x2="77578" y2="260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41191">
            <a:off x="8627110" y="2983230"/>
            <a:ext cx="4126865" cy="4462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图片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40000">
            <a:off x="6322695" y="5687695"/>
            <a:ext cx="7989570" cy="1393190"/>
          </a:xfrm>
          <a:prstGeom prst="rect">
            <a:avLst/>
          </a:prstGeom>
        </p:spPr>
      </p:pic>
      <p:pic>
        <p:nvPicPr>
          <p:cNvPr id="12" name="Đồng hồ đếm ngược 2 phút có tiếng">
            <a:hlinkClick r:id="" action="ppaction://media"/>
          </p:cNvPr>
          <p:cNvPicPr>
            <a:picLocks noGrp="1" noChangeAspect="1"/>
          </p:cNvPicPr>
          <p:nvPr>
            <p:ph sz="half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168390" y="4121150"/>
            <a:ext cx="2294255" cy="12896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7" fill="hold" display="1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2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 t="11308"/>
          <a:stretch>
            <a:fillRect/>
          </a:stretch>
        </p:blipFill>
        <p:spPr>
          <a:xfrm>
            <a:off x="440055" y="895985"/>
            <a:ext cx="7117080" cy="5082540"/>
          </a:xfrm>
          <a:prstGeom prst="rect">
            <a:avLst/>
          </a:prstGeom>
        </p:spPr>
      </p:pic>
      <p:sp>
        <p:nvSpPr>
          <p:cNvPr id="16" name="Text Box 15"/>
          <p:cNvSpPr txBox="1"/>
          <p:nvPr/>
        </p:nvSpPr>
        <p:spPr>
          <a:xfrm>
            <a:off x="7673975" y="1092835"/>
            <a:ext cx="3557905" cy="1079500"/>
          </a:xfrm>
          <a:prstGeom prst="rect">
            <a:avLst/>
          </a:prstGeom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>
            <a:noAutofit/>
          </a:bodyPr>
          <a:lstStyle/>
          <a:p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Em nhìn thấy gì trong tranh ?</a:t>
            </a:r>
          </a:p>
        </p:txBody>
      </p:sp>
      <p:sp>
        <p:nvSpPr>
          <p:cNvPr id="17" name="Text Box 16"/>
          <p:cNvSpPr txBox="1"/>
          <p:nvPr/>
        </p:nvSpPr>
        <p:spPr>
          <a:xfrm>
            <a:off x="7673975" y="2552700"/>
            <a:ext cx="3506470" cy="1753235"/>
          </a:xfrm>
          <a:prstGeom prst="rect">
            <a:avLst/>
          </a:prstGeom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>
            <a:spAutoFit/>
          </a:bodyPr>
          <a:lstStyle/>
          <a:p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Em ngh</a:t>
            </a:r>
            <a:r>
              <a:rPr lang="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ĩ</a:t>
            </a: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 gì về hành </a:t>
            </a:r>
            <a:r>
              <a:rPr lang="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ộng của ng</a:t>
            </a:r>
            <a:r>
              <a:rPr lang="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ời thợ s</a:t>
            </a:r>
            <a:r>
              <a:rPr lang="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n?</a:t>
            </a:r>
          </a:p>
        </p:txBody>
      </p:sp>
      <p:sp>
        <p:nvSpPr>
          <p:cNvPr id="18" name="Text Box 17"/>
          <p:cNvSpPr txBox="1"/>
          <p:nvPr/>
        </p:nvSpPr>
        <p:spPr>
          <a:xfrm>
            <a:off x="7673975" y="4686300"/>
            <a:ext cx="3151505" cy="1198880"/>
          </a:xfrm>
          <a:prstGeom prst="rect">
            <a:avLst/>
          </a:prstGeom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>
            <a:spAutoFit/>
          </a:bodyPr>
          <a:lstStyle/>
          <a:p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Vì sao em ngh</a:t>
            </a:r>
            <a:r>
              <a:rPr lang="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ĩ</a:t>
            </a: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 nh</a:t>
            </a:r>
            <a:r>
              <a:rPr lang="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 vậy</a:t>
            </a:r>
            <a:r>
              <a:rPr lang="vi-VN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2525" y="201930"/>
            <a:ext cx="9549765" cy="591185"/>
          </a:xfrm>
        </p:spPr>
        <p:txBody>
          <a:bodyPr/>
          <a:lstStyle/>
          <a:p>
            <a:r>
              <a:rPr lang="en-US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CÙNG NHAU LÀM VIỆC NHÓM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7795" y="793115"/>
            <a:ext cx="6196965" cy="55822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52" y="946140"/>
            <a:ext cx="10361468" cy="560067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6106" y="3541395"/>
            <a:ext cx="2120265" cy="3316605"/>
          </a:xfrm>
          <a:prstGeom prst="rect">
            <a:avLst/>
          </a:prstGeom>
        </p:spPr>
      </p:pic>
      <p:pic>
        <p:nvPicPr>
          <p:cNvPr id="16" name="Google Shape;1051;p16"/>
          <p:cNvPicPr preferRelativeResize="0"/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3905782" y="0"/>
            <a:ext cx="4670809" cy="123852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Hộp Văn bản 2"/>
          <p:cNvSpPr txBox="1"/>
          <p:nvPr/>
        </p:nvSpPr>
        <p:spPr>
          <a:xfrm>
            <a:off x="1366192" y="2184666"/>
            <a:ext cx="5079179" cy="279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 cảm thấy lòng tốt của Kiến và chim bồ câu có </a:t>
            </a:r>
            <a:r>
              <a:rPr lang="" alt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áng học hỏi không?</a:t>
            </a:r>
          </a:p>
        </p:txBody>
      </p:sp>
      <p:sp>
        <p:nvSpPr>
          <p:cNvPr id="4" name="Hộp Văn bản 3"/>
          <p:cNvSpPr txBox="1"/>
          <p:nvPr/>
        </p:nvSpPr>
        <p:spPr>
          <a:xfrm>
            <a:off x="7043890" y="2184666"/>
            <a:ext cx="4585216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4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Em có sẵn sàng giúp </a:t>
            </a:r>
            <a:r>
              <a:rPr lang="" altLang="en-US" sz="4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</a:t>
            </a:r>
            <a:r>
              <a:rPr lang="en-US" altLang="en-US" sz="4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ỡ khi ng</a:t>
            </a:r>
            <a:r>
              <a:rPr lang="" altLang="en-US" sz="4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ư</a:t>
            </a:r>
            <a:r>
              <a:rPr lang="en-US" altLang="en-US" sz="4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ời khác gặp khó kh</a:t>
            </a:r>
            <a:r>
              <a:rPr lang="" altLang="en-US" sz="4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ă</a:t>
            </a:r>
            <a:r>
              <a:rPr lang="en-US" altLang="en-US" sz="4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 không?</a:t>
            </a:r>
            <a:r>
              <a:rPr lang="vi-VN" sz="4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sz="4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4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27"/>
          <p:cNvSpPr/>
          <p:nvPr/>
        </p:nvSpPr>
        <p:spPr>
          <a:xfrm>
            <a:off x="914400" y="3886200"/>
            <a:ext cx="494030" cy="906780"/>
          </a:xfrm>
          <a:custGeom>
            <a:avLst/>
            <a:gdLst/>
            <a:ahLst/>
            <a:cxnLst/>
            <a:rect l="l" t="t" r="r" b="b"/>
            <a:pathLst>
              <a:path w="4932" h="7134" fill="none" extrusionOk="0">
                <a:moveTo>
                  <a:pt x="2483" y="7134"/>
                </a:moveTo>
                <a:lnTo>
                  <a:pt x="1" y="3567"/>
                </a:lnTo>
                <a:lnTo>
                  <a:pt x="2483" y="1"/>
                </a:lnTo>
                <a:lnTo>
                  <a:pt x="4931" y="3567"/>
                </a:lnTo>
                <a:close/>
              </a:path>
            </a:pathLst>
          </a:custGeom>
          <a:noFill/>
          <a:ln w="11375" cap="rnd" cmpd="sng">
            <a:solidFill>
              <a:srgbClr val="A6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i"/>
              <a:buNone/>
            </a:pPr>
            <a:endParaRPr sz="2400">
              <a:solidFill>
                <a:schemeClr val="dk1"/>
              </a:solidFill>
              <a:latin typeface="Oi"/>
              <a:ea typeface="Oi"/>
              <a:cs typeface="Oi"/>
              <a:sym typeface="Oi"/>
            </a:endParaRPr>
          </a:p>
        </p:txBody>
      </p:sp>
      <p:sp>
        <p:nvSpPr>
          <p:cNvPr id="633" name="Google Shape;633;p27"/>
          <p:cNvSpPr/>
          <p:nvPr/>
        </p:nvSpPr>
        <p:spPr>
          <a:xfrm flipH="1">
            <a:off x="1625600" y="4685030"/>
            <a:ext cx="345440" cy="319405"/>
          </a:xfrm>
          <a:custGeom>
            <a:avLst/>
            <a:gdLst/>
            <a:ahLst/>
            <a:cxnLst/>
            <a:rect l="l" t="t" r="r" b="b"/>
            <a:pathLst>
              <a:path w="2519" h="2519" fill="none" extrusionOk="0">
                <a:moveTo>
                  <a:pt x="2518" y="1084"/>
                </a:moveTo>
                <a:cubicBezTo>
                  <a:pt x="2518" y="2029"/>
                  <a:pt x="1364" y="2518"/>
                  <a:pt x="700" y="1819"/>
                </a:cubicBezTo>
                <a:cubicBezTo>
                  <a:pt x="0" y="1154"/>
                  <a:pt x="490" y="1"/>
                  <a:pt x="1434" y="1"/>
                </a:cubicBezTo>
                <a:cubicBezTo>
                  <a:pt x="2029" y="1"/>
                  <a:pt x="2518" y="490"/>
                  <a:pt x="2518" y="1084"/>
                </a:cubicBezTo>
                <a:close/>
              </a:path>
            </a:pathLst>
          </a:custGeom>
          <a:noFill/>
          <a:ln w="11375" cap="rnd" cmpd="sng">
            <a:solidFill>
              <a:srgbClr val="A6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i"/>
              <a:buNone/>
            </a:pPr>
            <a:endParaRPr sz="2400">
              <a:solidFill>
                <a:schemeClr val="dk1"/>
              </a:solidFill>
              <a:latin typeface="Oi"/>
              <a:ea typeface="Oi"/>
              <a:cs typeface="Oi"/>
              <a:sym typeface="Oi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-88408" y="-207665"/>
            <a:ext cx="11974830" cy="6745605"/>
            <a:chOff x="478979" y="493486"/>
            <a:chExt cx="11234050" cy="5892799"/>
          </a:xfrm>
        </p:grpSpPr>
        <p:sp>
          <p:nvSpPr>
            <p:cNvPr id="10" name="矩形 9"/>
            <p:cNvSpPr/>
            <p:nvPr/>
          </p:nvSpPr>
          <p:spPr>
            <a:xfrm>
              <a:off x="478979" y="493486"/>
              <a:ext cx="11234050" cy="589279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794410" y="791027"/>
              <a:ext cx="10584790" cy="5261430"/>
            </a:xfrm>
            <a:prstGeom prst="rect">
              <a:avLst/>
            </a:prstGeom>
            <a:noFill/>
            <a:ln w="952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984910" y="956127"/>
              <a:ext cx="10216490" cy="4923973"/>
            </a:xfrm>
            <a:prstGeom prst="rect">
              <a:avLst/>
            </a:prstGeom>
            <a:noFill/>
            <a:ln w="127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635" name="Google Shape;635;p27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4"/>
          <a:srcRect/>
          <a:stretch>
            <a:fillRect/>
          </a:stretch>
        </p:blipFill>
        <p:spPr>
          <a:xfrm>
            <a:off x="8188325" y="4136390"/>
            <a:ext cx="4921250" cy="276796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6" name="Google Shape;636;p27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-547370" y="168910"/>
            <a:ext cx="3708400" cy="179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7" name="Google Shape;637;p27"/>
          <p:cNvPicPr preferRelativeResize="0"/>
          <p:nvPr/>
        </p:nvPicPr>
        <p:blipFill rotWithShape="1">
          <a:blip r:embed="rId6"/>
          <a:srcRect/>
          <a:stretch>
            <a:fillRect/>
          </a:stretch>
        </p:blipFill>
        <p:spPr>
          <a:xfrm rot="3608291">
            <a:off x="8907439" y="1320515"/>
            <a:ext cx="2368826" cy="2368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802" y="5152433"/>
            <a:ext cx="2228850" cy="17526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-314529" y="1959748"/>
            <a:ext cx="1338262" cy="863211"/>
            <a:chOff x="-190152" y="2090591"/>
            <a:chExt cx="1338262" cy="863211"/>
          </a:xfrm>
        </p:grpSpPr>
        <p:sp>
          <p:nvSpPr>
            <p:cNvPr id="44" name="矩形 43"/>
            <p:cNvSpPr/>
            <p:nvPr/>
          </p:nvSpPr>
          <p:spPr>
            <a:xfrm>
              <a:off x="628337" y="2173502"/>
              <a:ext cx="505931" cy="780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包图简圆体" panose="02010601030101010101" pitchFamily="2" charset="-122"/>
                <a:ea typeface="包图简圆体" panose="02010601030101010101" pitchFamily="2" charset="-122"/>
                <a:cs typeface="+mn-cs"/>
              </a:endParaRPr>
            </a:p>
          </p:txBody>
        </p:sp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90152" y="2090591"/>
              <a:ext cx="1338262" cy="780299"/>
            </a:xfrm>
            <a:prstGeom prst="rect">
              <a:avLst/>
            </a:prstGeom>
          </p:spPr>
        </p:pic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3287" y="-23"/>
            <a:ext cx="2239284" cy="2846548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10994360" y="4315966"/>
            <a:ext cx="1338262" cy="818683"/>
            <a:chOff x="10994360" y="4315966"/>
            <a:chExt cx="1338262" cy="818683"/>
          </a:xfrm>
        </p:grpSpPr>
        <p:sp>
          <p:nvSpPr>
            <p:cNvPr id="46" name="矩形 45"/>
            <p:cNvSpPr/>
            <p:nvPr/>
          </p:nvSpPr>
          <p:spPr>
            <a:xfrm>
              <a:off x="11112383" y="4354349"/>
              <a:ext cx="505931" cy="780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94360" y="4315966"/>
              <a:ext cx="1338262" cy="780299"/>
            </a:xfrm>
            <a:prstGeom prst="rect">
              <a:avLst/>
            </a:prstGeom>
          </p:spPr>
        </p:pic>
      </p:grpSp>
      <p:pic>
        <p:nvPicPr>
          <p:cNvPr id="7" name="Google Shape;636;p27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1042670" y="541020"/>
            <a:ext cx="3078480" cy="150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635;p27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-662305" y="2042795"/>
            <a:ext cx="6172835" cy="3735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635;p27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 rot="21300000">
            <a:off x="-1214755" y="2800985"/>
            <a:ext cx="4921250" cy="27679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635;p27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-119380" y="4431030"/>
            <a:ext cx="4392295" cy="193802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6"/>
          <p:cNvSpPr/>
          <p:nvPr/>
        </p:nvSpPr>
        <p:spPr>
          <a:xfrm>
            <a:off x="3408761" y="2340133"/>
            <a:ext cx="6406713" cy="119888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vi-VN" altLang="en-US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TIẾT HỌC ĐẾN ĐÂY LÀ </a:t>
            </a:r>
            <a:endParaRPr lang="en-US" altLang="en-US" sz="3600" b="1" smtClean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ctr"/>
            <a:r>
              <a:rPr lang="vi-VN" altLang="en-US" sz="3600" b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KẾT </a:t>
            </a:r>
            <a:r>
              <a:rPr lang="vi-VN" altLang="en-US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THÚC!</a:t>
            </a:r>
            <a:r>
              <a:rPr lang="en-US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vi-VN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endParaRPr lang="en-US" sz="36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289</Words>
  <Application>Microsoft Office PowerPoint</Application>
  <PresentationFormat>Widescreen</PresentationFormat>
  <Paragraphs>45</Paragraphs>
  <Slides>21</Slides>
  <Notes>17</Notes>
  <HiddenSlides>0</HiddenSlides>
  <MMClips>2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4" baseType="lpstr">
      <vt:lpstr>Microsoft YaHei</vt:lpstr>
      <vt:lpstr>宋体</vt:lpstr>
      <vt:lpstr>宋体</vt:lpstr>
      <vt:lpstr>Arial</vt:lpstr>
      <vt:lpstr>Calibri</vt:lpstr>
      <vt:lpstr>Courier New</vt:lpstr>
      <vt:lpstr>Ingrid Darling</vt:lpstr>
      <vt:lpstr>Oi</vt:lpstr>
      <vt:lpstr>Tahoma</vt:lpstr>
      <vt:lpstr>Times New Roman</vt:lpstr>
      <vt:lpstr>包图简圆体</vt:lpstr>
      <vt:lpstr>等线</vt:lpstr>
      <vt:lpstr>Office Theme</vt:lpstr>
      <vt:lpstr>  CHÀO MỪNG CÁC EM ĐẾN VỚI TIẾT HỌC!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TÌM TỪ DỄ VIẾT SAI  </vt:lpstr>
      <vt:lpstr>PowerPoint Presentation</vt:lpstr>
      <vt:lpstr>PowerPoint Presentation</vt:lpstr>
      <vt:lpstr>PowerPoint Presentation</vt:lpstr>
      <vt:lpstr>NGHE - VIẾT </vt:lpstr>
      <vt:lpstr>PowerPoint Presentation</vt:lpstr>
      <vt:lpstr>PowerPoint Presentation</vt:lpstr>
      <vt:lpstr>TÌM TỪ </vt:lpstr>
      <vt:lpstr>PowerPoint Presentation</vt:lpstr>
      <vt:lpstr>CÙNG NHAU LÀM VIỆC NHÓM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298</cp:revision>
  <dcterms:created xsi:type="dcterms:W3CDTF">2022-03-07T03:29:00Z</dcterms:created>
  <dcterms:modified xsi:type="dcterms:W3CDTF">2025-04-13T11:55:55Z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BC5529332C60472DBFE586BC25FA2DEA_13</vt:lpwstr>
  </property>
  <property fmtid="{D5CDD505-2E9C-101B-9397-08002B2CF9AE}" pid="3" name="KSOProductBuildVer">
    <vt:lpwstr>1033-12.2.0.20326</vt:lpwstr>
  </property>
</Properties>
</file>