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7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72" r:id="rId2"/>
    <p:sldMasterId id="2147483685" r:id="rId3"/>
    <p:sldMasterId id="2147483698" r:id="rId4"/>
    <p:sldMasterId id="2147483710" r:id="rId5"/>
    <p:sldMasterId id="2147483734" r:id="rId6"/>
    <p:sldMasterId id="2147483770" r:id="rId7"/>
    <p:sldMasterId id="2147483794" r:id="rId8"/>
  </p:sldMasterIdLst>
  <p:notesMasterIdLst>
    <p:notesMasterId r:id="rId28"/>
  </p:notesMasterIdLst>
  <p:sldIdLst>
    <p:sldId id="383" r:id="rId9"/>
    <p:sldId id="575" r:id="rId10"/>
    <p:sldId id="282" r:id="rId11"/>
    <p:sldId id="283" r:id="rId12"/>
    <p:sldId id="569" r:id="rId13"/>
    <p:sldId id="285" r:id="rId14"/>
    <p:sldId id="537" r:id="rId15"/>
    <p:sldId id="581" r:id="rId16"/>
    <p:sldId id="301" r:id="rId17"/>
    <p:sldId id="280" r:id="rId18"/>
    <p:sldId id="374" r:id="rId19"/>
    <p:sldId id="562" r:id="rId20"/>
    <p:sldId id="564" r:id="rId21"/>
    <p:sldId id="576" r:id="rId22"/>
    <p:sldId id="582" r:id="rId23"/>
    <p:sldId id="572" r:id="rId24"/>
    <p:sldId id="578" r:id="rId25"/>
    <p:sldId id="579" r:id="rId26"/>
    <p:sldId id="580" r:id="rId27"/>
  </p:sldIdLst>
  <p:sldSz cx="12192000" cy="6858000"/>
  <p:notesSz cx="6858000" cy="9144000"/>
  <p:embeddedFontLst>
    <p:embeddedFont>
      <p:font typeface="Calibri" pitchFamily="34" charset="0"/>
      <p:regular r:id="rId29"/>
      <p:bold r:id="rId30"/>
      <p:italic r:id="rId31"/>
      <p:boldItalic r:id="rId32"/>
    </p:embeddedFont>
    <p:embeddedFont>
      <p:font typeface="Calibri Light" pitchFamily="34" charset="0"/>
      <p:regular r:id="rId33"/>
      <p:italic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FF"/>
    <a:srgbClr val="660033"/>
    <a:srgbClr val="000066"/>
    <a:srgbClr val="800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7692" autoAdjust="0"/>
  </p:normalViewPr>
  <p:slideViewPr>
    <p:cSldViewPr snapToGrid="0">
      <p:cViewPr varScale="1">
        <p:scale>
          <a:sx n="75" d="100"/>
          <a:sy n="75" d="100"/>
        </p:scale>
        <p:origin x="-540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34" Type="http://schemas.openxmlformats.org/officeDocument/2006/relationships/font" Target="fonts/font6.fntdata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font" Target="fonts/font5.fntdata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font" Target="fonts/font4.fntdata"/><Relationship Id="rId37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notesMaster" Target="notesMasters/notesMaster1.xml"/><Relationship Id="rId36" Type="http://schemas.openxmlformats.org/officeDocument/2006/relationships/viewProps" Target="view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font" Target="fonts/font3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font" Target="fonts/font2.fntdata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0D5BE0-0F78-4251-8B26-C3637952B1C3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E775DA-6A11-4CB7-97CA-4B1C87D9F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9478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775DA-6A11-4CB7-97CA-4B1C87D9F66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1440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BE775DA-6A11-4CB7-97CA-4B1C87D9F669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4830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E775DA-6A11-4CB7-97CA-4B1C87D9F66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18055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Hình ảnh của Bản chiế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Chỗ dành sẵn cho Ghi chú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Chỗ dành sẵn cho Số hiệu Bản chiế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E775DA-6A11-4CB7-97CA-4B1C87D9F66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3861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4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9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41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41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43E256E-8FB7-4214-847A-C094DC4B8D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EFA48E42-6A7A-440C-9936-C6AA9CA460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552CB2A-CF6C-4D8E-AD3F-70D65F9363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20451-9DF5-41D6-9B38-2D3C61D697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E8702BD-F081-4C26-904A-DE687D9FB0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22840358-EB66-4176-BE51-89D52DF10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E6226-B89E-41AD-98B6-2153123753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13492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2B5315A-EB9D-4D07-97B1-447431271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DEEF92C-0E3E-4183-8B25-C3B8398F15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96CDB72-52CE-417F-A4E9-D95241B5AF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20451-9DF5-41D6-9B38-2D3C61D697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BDF5719-45BA-41ED-818C-7E67559A7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2BCEE78F-B6C8-4FF6-9886-90372AD957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E6226-B89E-41AD-98B6-2153123753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72560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0E0D5F4-607D-452F-946A-43A3BCD2A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1025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8A418CDE-BA56-416D-9208-12A6EDE8E8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98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43E4E9C-1FBE-44BF-93D8-6C57A36ED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20451-9DF5-41D6-9B38-2D3C61D697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B06F559-1C9E-4DCF-813D-DB831D34B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7F692CF-C246-45C8-B299-6490B08A9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E6226-B89E-41AD-98B6-2153123753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33181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C21AC50-07F6-4727-9DD6-2528E28D3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E0129B0-E9D4-4AE9-B2BD-D30BBBE6E0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AB18EE15-F02C-4C2A-BF91-045A73E4DD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F770CFB2-48F6-4EB5-9A1C-98D935597F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20451-9DF5-41D6-9B38-2D3C61D697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6BF9A7B8-F384-46CC-82F0-D81FF1912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4EA9F148-4724-427B-9B13-BC5763E32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E6226-B89E-41AD-98B6-2153123753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76943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4068DC4-3E21-4637-ABD7-C046611B8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5FE105AB-86EA-4923-8755-D5C13C81AB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467CF1AA-E21F-4646-BC5B-15ACACEA5B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974E1337-4933-40F6-B7A9-EA5780B8CD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DA56AEFB-59CB-4F8F-BD71-59082DA1DD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9726F50E-F5B7-4DEA-9ECE-AA9F3F07C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20451-9DF5-41D6-9B38-2D3C61D697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390DDC8C-B3C1-4D3B-9195-8E09DFF813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EC38E504-8076-4225-8403-153B3552F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E6226-B89E-41AD-98B6-2153123753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09765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DE57C00-764A-4C27-B542-371C5FB84F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DA0383D0-13FD-4D4F-A549-E636E35550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20451-9DF5-41D6-9B38-2D3C61D697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EBBD29D0-B9D5-48AF-B3AC-969C4C70A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2DA48FEF-4BB0-4586-94A6-2B8100D80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E6226-B89E-41AD-98B6-2153123753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8066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7A13F759-511F-42A2-A9EB-7EE557F13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20451-9DF5-41D6-9B38-2D3C61D697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7E93A980-14C2-4616-ADE3-83AF62CA6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F9C48BDE-64D4-4411-B731-2D45206A5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E6226-B89E-41AD-98B6-2153123753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43430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018F0FC-A75E-4F23-8E00-7C6CB484F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FF55487-6FC0-4439-9F16-E9E8A31006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94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9773659E-1591-44C0-B3B3-F433BD7A52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24E51910-EE8C-4B20-8D1A-47DF5E632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20451-9DF5-41D6-9B38-2D3C61D697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A0613CB7-C29D-4C13-BAF6-D7E1D486E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BD7D45FE-A46E-4D20-B666-18BA61576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E6226-B89E-41AD-98B6-2153123753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36997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4A9E158-F0DA-4B96-823D-B9FB70374A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3924B1AC-E612-4086-AA59-888AC0E6C5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94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74254F1B-C759-4E0D-8129-4432F6FBF2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0A89F6F8-9E8B-4D0C-A127-A13C24F8A6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20451-9DF5-41D6-9B38-2D3C61D697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43D124F0-2D40-47C8-B3DF-A58F6F80F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2128337A-BAD4-4129-BD29-B5CE7CC8E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E6226-B89E-41AD-98B6-2153123753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61677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BE4E5AF-42C2-467D-A838-2C0EAE1DD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E6F43651-28AE-4EE0-8B10-3DE005755E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1FC34C0-F951-4BD1-A729-0C105B56E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20451-9DF5-41D6-9B38-2D3C61D697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1FE2FB98-BE1E-46A2-BBF5-A438ABEA2F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DE755DC-7788-4A35-B50F-65B939F80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E6226-B89E-41AD-98B6-2153123753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89311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487E66F0-63DD-4DA8-B90C-41D21538B2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90184359-5FC7-4A1C-A307-B8972ED3CD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F3AE869-6086-46A5-B374-1C053B349D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20451-9DF5-41D6-9B38-2D3C61D697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95E45C93-A413-49F9-9EA2-A55DA27DA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842CBA5-9E90-46DD-8DFD-A3DA69750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E6226-B89E-41AD-98B6-2153123753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4990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939109"/>
            <a:ext cx="53848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8DC2EE-FFAF-4DC4-9D99-431169E1689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29049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93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4D015A-D5F7-4D2B-9B2B-D522C62AC94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60955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040A02-DA36-4B21-B6B4-42E3FFE9F25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889346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741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66ABF6-2DA2-4804-BD9E-C4390940A4C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38662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0725AE-4C79-43D6-8A16-03E604CCBAD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397513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70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70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1F4F4E-D223-48FB-9B4C-9BD9215CEA46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66614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5FC1F1-BECF-4497-A0C4-89C4CCCB8AB4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720908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59BD2F-5CA5-4829-8E33-353AD330281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9187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56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E8FA84-EFFF-4A37-B6C4-2C76C933B1E6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81781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FD8567-487C-4EDB-A477-5D1905BABCAE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901746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FA1EFB-3CB5-408A-BE3A-D27761DE9F9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1601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514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514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FA8AD0-DEB6-47F9-8313-2B11CFFA030E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81918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5149"/>
            <a:ext cx="109728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A4462C91-C9F4-4663-9D80-EA0557A55656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15803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88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F9CB7-831C-4E79-9B25-85EFFA48F11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93E3B-233E-4A6A-994D-7BF2731AB9B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977641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F9CB7-831C-4E79-9B25-85EFFA48F11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93E3B-233E-4A6A-994D-7BF2731AB9B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737717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6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F9CB7-831C-4E79-9B25-85EFFA48F11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93E3B-233E-4A6A-994D-7BF2731AB9B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019611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F9CB7-831C-4E79-9B25-85EFFA48F11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93E3B-233E-4A6A-994D-7BF2731AB9B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95633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0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0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F9CB7-831C-4E79-9B25-85EFFA48F11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93E3B-233E-4A6A-994D-7BF2731AB9B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600305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F9CB7-831C-4E79-9B25-85EFFA48F11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93E3B-233E-4A6A-994D-7BF2731AB9B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748344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F9CB7-831C-4E79-9B25-85EFFA48F11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93E3B-233E-4A6A-994D-7BF2731AB9B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112509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11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F9CB7-831C-4E79-9B25-85EFFA48F11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93E3B-233E-4A6A-994D-7BF2731AB9B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985139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F9CB7-831C-4E79-9B25-85EFFA48F11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93E3B-233E-4A6A-994D-7BF2731AB9B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845747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F9CB7-831C-4E79-9B25-85EFFA48F11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93E3B-233E-4A6A-994D-7BF2731AB9B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141932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701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701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F9CB7-831C-4E79-9B25-85EFFA48F11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93E3B-233E-4A6A-994D-7BF2731AB9B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39137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43E256E-8FB7-4214-847A-C094DC4B8D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EFA48E42-6A7A-440C-9936-C6AA9CA460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552CB2A-CF6C-4D8E-AD3F-70D65F9363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20451-9DF5-41D6-9B38-2D3C61D697D2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E8702BD-F081-4C26-904A-DE687D9FB0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22840358-EB66-4176-BE51-89D52DF10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E6226-B89E-41AD-98B6-215312375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13327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2B5315A-EB9D-4D07-97B1-447431271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DEEF92C-0E3E-4183-8B25-C3B8398F15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96CDB72-52CE-417F-A4E9-D95241B5AF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20451-9DF5-41D6-9B38-2D3C61D697D2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BDF5719-45BA-41ED-818C-7E67559A7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2BCEE78F-B6C8-4FF6-9886-90372AD957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E6226-B89E-41AD-98B6-215312375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60531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0E0D5F4-607D-452F-946A-43A3BCD2A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1025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8A418CDE-BA56-416D-9208-12A6EDE8E8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98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43E4E9C-1FBE-44BF-93D8-6C57A36ED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20451-9DF5-41D6-9B38-2D3C61D697D2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B06F559-1C9E-4DCF-813D-DB831D34B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7F692CF-C246-45C8-B299-6490B08A9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E6226-B89E-41AD-98B6-215312375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11165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C21AC50-07F6-4727-9DD6-2528E28D3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E0129B0-E9D4-4AE9-B2BD-D30BBBE6E0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AB18EE15-F02C-4C2A-BF91-045A73E4DD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F770CFB2-48F6-4EB5-9A1C-98D935597F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20451-9DF5-41D6-9B38-2D3C61D697D2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6BF9A7B8-F384-46CC-82F0-D81FF1912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4EA9F148-4724-427B-9B13-BC5763E32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E6226-B89E-41AD-98B6-215312375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02218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4068DC4-3E21-4637-ABD7-C046611B8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5FE105AB-86EA-4923-8755-D5C13C81AB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467CF1AA-E21F-4646-BC5B-15ACACEA5B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974E1337-4933-40F6-B7A9-EA5780B8CD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DA56AEFB-59CB-4F8F-BD71-59082DA1DD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9726F50E-F5B7-4DEA-9ECE-AA9F3F07C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20451-9DF5-41D6-9B38-2D3C61D697D2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390DDC8C-B3C1-4D3B-9195-8E09DFF813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EC38E504-8076-4225-8403-153B3552F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E6226-B89E-41AD-98B6-215312375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59359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DE57C00-764A-4C27-B542-371C5FB84F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DA0383D0-13FD-4D4F-A549-E636E35550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20451-9DF5-41D6-9B38-2D3C61D697D2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EBBD29D0-B9D5-48AF-B3AC-969C4C70A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2DA48FEF-4BB0-4586-94A6-2B8100D80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E6226-B89E-41AD-98B6-215312375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86144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7A13F759-511F-42A2-A9EB-7EE557F13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20451-9DF5-41D6-9B38-2D3C61D697D2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7E93A980-14C2-4616-ADE3-83AF62CA6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F9C48BDE-64D4-4411-B731-2D45206A5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E6226-B89E-41AD-98B6-215312375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04124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018F0FC-A75E-4F23-8E00-7C6CB484F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FF55487-6FC0-4439-9F16-E9E8A31006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94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9773659E-1591-44C0-B3B3-F433BD7A52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24E51910-EE8C-4B20-8D1A-47DF5E632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20451-9DF5-41D6-9B38-2D3C61D697D2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A0613CB7-C29D-4C13-BAF6-D7E1D486E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BD7D45FE-A46E-4D20-B666-18BA61576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E6226-B89E-41AD-98B6-215312375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09554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4A9E158-F0DA-4B96-823D-B9FB70374A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3924B1AC-E612-4086-AA59-888AC0E6C5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94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74254F1B-C759-4E0D-8129-4432F6FBF2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0A89F6F8-9E8B-4D0C-A127-A13C24F8A6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20451-9DF5-41D6-9B38-2D3C61D697D2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43D124F0-2D40-47C8-B3DF-A58F6F80F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2128337A-BAD4-4129-BD29-B5CE7CC8E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E6226-B89E-41AD-98B6-215312375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46443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BE4E5AF-42C2-467D-A838-2C0EAE1DD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E6F43651-28AE-4EE0-8B10-3DE005755E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1FC34C0-F951-4BD1-A729-0C105B56E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20451-9DF5-41D6-9B38-2D3C61D697D2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1FE2FB98-BE1E-46A2-BBF5-A438ABEA2F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DE755DC-7788-4A35-B50F-65B939F80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E6226-B89E-41AD-98B6-215312375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78076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487E66F0-63DD-4DA8-B90C-41D21538B2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90184359-5FC7-4A1C-A307-B8972ED3CD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F3AE869-6086-46A5-B374-1C053B349D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20451-9DF5-41D6-9B38-2D3C61D697D2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95E45C93-A413-49F9-9EA2-A55DA27DA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842CBA5-9E90-46DD-8DFD-A3DA69750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E6226-B89E-41AD-98B6-215312375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52203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94086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3706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3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3" y="1937825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22704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16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16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70335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1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1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84859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17259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48594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10" y="182033"/>
            <a:ext cx="2005543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78" y="182050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10" y="956750"/>
            <a:ext cx="2005543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83156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16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32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8142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52975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108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108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18160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550325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081271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4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9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544250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868554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48123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90297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156515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41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218788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41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651947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55799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718934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085138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736705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4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9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78815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342464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514477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005753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151899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41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781466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41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690851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857159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1421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F482EC-926D-4C5A-9790-48C7BDC6D9F0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6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B8B373-8D77-4B1D-89C4-87E4A3F9FEF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13844747-C6EE-48B1-8FAF-4EA25F551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B55D2A5D-94D4-4F70-B4CD-546402865C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DA36AE0-8733-4F6B-9E85-1D89E790CC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87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20451-9DF5-41D6-9B38-2D3C61D697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448CF7E-5A72-4574-A4CC-B93BCE1203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87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85A6B69-EFD0-4348-B569-E094F60903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87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DE6226-B89E-41AD-98B6-2153123753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969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8E98BAE-DC07-40DF-9073-893C7A0D8E22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2733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41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CF9CB7-831C-4E79-9B25-85EFFA48F11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41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41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C93E3B-233E-4A6A-994D-7BF2731AB9B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5142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13844747-C6EE-48B1-8FAF-4EA25F551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B55D2A5D-94D4-4F70-B4CD-546402865C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DA36AE0-8733-4F6B-9E85-1D89E790CC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87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20451-9DF5-41D6-9B38-2D3C61D697D2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448CF7E-5A72-4574-A4CC-B93BCE1203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87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85A6B69-EFD0-4348-B569-E094F60903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87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DE6226-B89E-41AD-98B6-215312375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655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16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83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83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83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148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anose="020B0604020202020204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anose="020B0604020202020204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anose="020B0604020202020204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anose="020B0604020202020204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anose="020B0604020202020204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anose="020B0604020202020204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anose="020B0604020202020204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F482EC-926D-4C5A-9790-48C7BDC6D9F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6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B8B373-8D77-4B1D-89C4-87E4A3F9FE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9316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F482EC-926D-4C5A-9790-48C7BDC6D9F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6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B8B373-8D77-4B1D-89C4-87E4A3F9FE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5699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70.xml"/><Relationship Id="rId7" Type="http://schemas.openxmlformats.org/officeDocument/2006/relationships/image" Target="../media/image11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microsoft.com/office/2007/relationships/hdphoto" Target="../media/hdphoto2.wdp"/><Relationship Id="rId5" Type="http://schemas.openxmlformats.org/officeDocument/2006/relationships/image" Target="../media/image10.png"/><Relationship Id="rId10" Type="http://schemas.microsoft.com/office/2007/relationships/hdphoto" Target="../media/hdphoto3.wdp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media" Target="../media/media4.mp3"/><Relationship Id="rId7" Type="http://schemas.openxmlformats.org/officeDocument/2006/relationships/image" Target="../media/image15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4.png"/><Relationship Id="rId5" Type="http://schemas.openxmlformats.org/officeDocument/2006/relationships/slideLayout" Target="../slideLayouts/slideLayout24.xml"/><Relationship Id="rId10" Type="http://schemas.openxmlformats.org/officeDocument/2006/relationships/image" Target="../media/image3.png"/><Relationship Id="rId4" Type="http://schemas.openxmlformats.org/officeDocument/2006/relationships/audio" Target="../media/media4.mp3"/><Relationship Id="rId9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microsoft.com/office/2007/relationships/hdphoto" Target="../media/hdphoto3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media" Target="../media/media2.mp3"/><Relationship Id="rId7" Type="http://schemas.openxmlformats.org/officeDocument/2006/relationships/image" Target="../media/image20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notesSlide" Target="../notesSlides/notesSlide4.xml"/><Relationship Id="rId11" Type="http://schemas.openxmlformats.org/officeDocument/2006/relationships/image" Target="../media/image22.png"/><Relationship Id="rId5" Type="http://schemas.openxmlformats.org/officeDocument/2006/relationships/slideLayout" Target="../slideLayouts/slideLayout37.xml"/><Relationship Id="rId10" Type="http://schemas.openxmlformats.org/officeDocument/2006/relationships/image" Target="../media/image21.png"/><Relationship Id="rId4" Type="http://schemas.openxmlformats.org/officeDocument/2006/relationships/audio" Target="../media/media2.mp3"/><Relationship Id="rId9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48.xml"/><Relationship Id="rId7" Type="http://schemas.openxmlformats.org/officeDocument/2006/relationships/image" Target="../media/image25.jpe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24.jpeg"/><Relationship Id="rId5" Type="http://schemas.openxmlformats.org/officeDocument/2006/relationships/image" Target="../media/image23.png"/><Relationship Id="rId4" Type="http://schemas.openxmlformats.org/officeDocument/2006/relationships/slide" Target="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3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3.pn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3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3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0" y="-158122"/>
            <a:ext cx="12176337" cy="678899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814111" y="2175516"/>
            <a:ext cx="6978321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Chào</a:t>
            </a:r>
            <a:r>
              <a:rPr lang="en-U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54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mừng</a:t>
            </a:r>
            <a:r>
              <a:rPr lang="en-U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54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quý</a:t>
            </a:r>
            <a:r>
              <a:rPr lang="en-U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54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thầy</a:t>
            </a:r>
            <a:r>
              <a:rPr lang="en-U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54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cô</a:t>
            </a:r>
            <a:endParaRPr lang="en-US" sz="5400" b="1" cap="none" spc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en-U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54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về</a:t>
            </a:r>
            <a:r>
              <a:rPr lang="en-U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54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dự</a:t>
            </a:r>
            <a:r>
              <a:rPr lang="en-U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54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môn</a:t>
            </a:r>
            <a:r>
              <a:rPr lang="en-U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54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âm</a:t>
            </a:r>
            <a:r>
              <a:rPr lang="en-U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54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nhạc</a:t>
            </a:r>
            <a:r>
              <a:rPr lang="en-U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nhac tap chung xuat s - Par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615814" y="163484"/>
            <a:ext cx="609600" cy="6096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657363" y="4935544"/>
            <a:ext cx="4837023" cy="965384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prstTxWarp prst="textWave2">
              <a:avLst>
                <a:gd name="adj1" fmla="val 12500"/>
                <a:gd name="adj2" fmla="val -374"/>
              </a:avLst>
            </a:prstTxWarp>
            <a:spAutoFit/>
          </a:bodyPr>
          <a:lstStyle/>
          <a:p>
            <a:r>
              <a:rPr lang="en-US" sz="3600" b="1" i="1" dirty="0" err="1" smtClean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</a:rPr>
              <a:t>Khởi</a:t>
            </a:r>
            <a:r>
              <a:rPr lang="en-US" sz="3600" b="1" i="1" dirty="0" smtClean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</a:rPr>
              <a:t> </a:t>
            </a:r>
            <a:r>
              <a:rPr lang="en-US" sz="3600" b="1" i="1" dirty="0" err="1" smtClean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</a:rPr>
              <a:t>động</a:t>
            </a:r>
            <a:endParaRPr lang="en-US" sz="3600" b="1" dirty="0">
              <a:ln w="6600">
                <a:solidFill>
                  <a:srgbClr val="ED7D31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ED7D31"/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7424" y="163484"/>
            <a:ext cx="9233840" cy="1938992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FFFF00"/>
                </a:solidFill>
              </a:rPr>
              <a:t>Như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chim</a:t>
            </a:r>
            <a:r>
              <a:rPr lang="en-US" sz="2400" dirty="0" smtClean="0">
                <a:solidFill>
                  <a:srgbClr val="FFFF00"/>
                </a:solidFill>
              </a:rPr>
              <a:t> non </a:t>
            </a:r>
            <a:r>
              <a:rPr lang="en-US" sz="2400" dirty="0" err="1" smtClean="0">
                <a:solidFill>
                  <a:srgbClr val="FFFF00"/>
                </a:solidFill>
              </a:rPr>
              <a:t>em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học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nhạc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đồ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rê</a:t>
            </a:r>
            <a:r>
              <a:rPr lang="en-US" sz="2400" dirty="0" smtClean="0">
                <a:solidFill>
                  <a:srgbClr val="FFFF00"/>
                </a:solidFill>
              </a:rPr>
              <a:t> mi </a:t>
            </a:r>
            <a:r>
              <a:rPr lang="en-US" sz="2400" dirty="0" err="1" smtClean="0">
                <a:solidFill>
                  <a:srgbClr val="FFFF00"/>
                </a:solidFill>
              </a:rPr>
              <a:t>mi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pha</a:t>
            </a:r>
            <a:r>
              <a:rPr lang="en-US" sz="2400" dirty="0" smtClean="0">
                <a:solidFill>
                  <a:srgbClr val="FFFF00"/>
                </a:solidFill>
              </a:rPr>
              <a:t> son </a:t>
            </a:r>
            <a:r>
              <a:rPr lang="en-US" sz="2400" dirty="0" err="1" smtClean="0">
                <a:solidFill>
                  <a:srgbClr val="FFFF00"/>
                </a:solidFill>
              </a:rPr>
              <a:t>đồ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rê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smtClean="0">
                <a:solidFill>
                  <a:srgbClr val="FFFF00"/>
                </a:solidFill>
              </a:rPr>
              <a:t>mi </a:t>
            </a:r>
            <a:r>
              <a:rPr lang="en-US" sz="2400" dirty="0" err="1" smtClean="0">
                <a:solidFill>
                  <a:srgbClr val="FFFF00"/>
                </a:solidFill>
              </a:rPr>
              <a:t>pha</a:t>
            </a:r>
            <a:r>
              <a:rPr lang="en-US" sz="2400" dirty="0" smtClean="0">
                <a:solidFill>
                  <a:srgbClr val="FFFF00"/>
                </a:solidFill>
              </a:rPr>
              <a:t> son</a:t>
            </a:r>
          </a:p>
          <a:p>
            <a:r>
              <a:rPr lang="en-US" sz="2400" dirty="0" err="1" smtClean="0">
                <a:solidFill>
                  <a:srgbClr val="FFFF00"/>
                </a:solidFill>
              </a:rPr>
              <a:t>Như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sơn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ca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em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học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nhạc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mì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pha</a:t>
            </a:r>
            <a:r>
              <a:rPr lang="en-US" sz="2400" dirty="0" smtClean="0">
                <a:solidFill>
                  <a:srgbClr val="FFFF00"/>
                </a:solidFill>
              </a:rPr>
              <a:t> son </a:t>
            </a:r>
            <a:r>
              <a:rPr lang="en-US" sz="2400" dirty="0" err="1" smtClean="0">
                <a:solidFill>
                  <a:srgbClr val="FFFF00"/>
                </a:solidFill>
              </a:rPr>
              <a:t>sòn</a:t>
            </a:r>
            <a:r>
              <a:rPr lang="en-US" sz="2400" dirty="0" smtClean="0">
                <a:solidFill>
                  <a:srgbClr val="FFFF00"/>
                </a:solidFill>
              </a:rPr>
              <a:t> la </a:t>
            </a:r>
            <a:r>
              <a:rPr lang="en-US" sz="2400" dirty="0" err="1" smtClean="0">
                <a:solidFill>
                  <a:srgbClr val="FFFF00"/>
                </a:solidFill>
              </a:rPr>
              <a:t>si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em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hát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như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họa</a:t>
            </a:r>
            <a:r>
              <a:rPr lang="en-US" sz="2400" dirty="0" smtClean="0">
                <a:solidFill>
                  <a:srgbClr val="FFFF00"/>
                </a:solidFill>
              </a:rPr>
              <a:t> mi</a:t>
            </a:r>
          </a:p>
          <a:p>
            <a:r>
              <a:rPr lang="en-US" sz="2400" dirty="0" err="1" smtClean="0">
                <a:solidFill>
                  <a:srgbClr val="FFFF00"/>
                </a:solidFill>
              </a:rPr>
              <a:t>Nào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bạn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ơi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chúng</a:t>
            </a:r>
            <a:r>
              <a:rPr lang="en-US" sz="2400" dirty="0" smtClean="0">
                <a:solidFill>
                  <a:srgbClr val="FFFF00"/>
                </a:solidFill>
              </a:rPr>
              <a:t> ta </a:t>
            </a:r>
            <a:r>
              <a:rPr lang="en-US" sz="2400" dirty="0" err="1" smtClean="0">
                <a:solidFill>
                  <a:srgbClr val="FFFF00"/>
                </a:solidFill>
              </a:rPr>
              <a:t>cùng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học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nhạc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đồ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rê</a:t>
            </a:r>
            <a:r>
              <a:rPr lang="en-US" sz="2400" dirty="0" smtClean="0">
                <a:solidFill>
                  <a:srgbClr val="FFFF00"/>
                </a:solidFill>
              </a:rPr>
              <a:t> mi </a:t>
            </a:r>
            <a:r>
              <a:rPr lang="en-US" sz="2400" dirty="0" err="1" smtClean="0">
                <a:solidFill>
                  <a:srgbClr val="FFFF00"/>
                </a:solidFill>
              </a:rPr>
              <a:t>pha</a:t>
            </a:r>
            <a:r>
              <a:rPr lang="en-US" sz="2400" dirty="0" smtClean="0">
                <a:solidFill>
                  <a:srgbClr val="FFFF00"/>
                </a:solidFill>
              </a:rPr>
              <a:t> son la </a:t>
            </a:r>
            <a:r>
              <a:rPr lang="en-US" sz="2400" dirty="0" err="1" smtClean="0">
                <a:solidFill>
                  <a:srgbClr val="FFFF00"/>
                </a:solidFill>
              </a:rPr>
              <a:t>si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đố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đồ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đố</a:t>
            </a:r>
            <a:endParaRPr lang="en-US" sz="2400" dirty="0" smtClean="0">
              <a:solidFill>
                <a:srgbClr val="FFFF00"/>
              </a:solidFill>
            </a:endParaRPr>
          </a:p>
          <a:p>
            <a:endParaRPr lang="en-US" sz="2400" dirty="0" smtClean="0">
              <a:solidFill>
                <a:srgbClr val="FFFF00"/>
              </a:solidFill>
            </a:endParaRPr>
          </a:p>
          <a:p>
            <a:r>
              <a:rPr lang="en-US" sz="2400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endParaRPr lang="en-US" sz="24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5911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17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Quốc kỳ Việt Nam – Wikipedia tiếng Việt">
            <a:extLst>
              <a:ext uri="{FF2B5EF4-FFF2-40B4-BE49-F238E27FC236}">
                <a16:creationId xmlns="" xmlns:a16="http://schemas.microsoft.com/office/drawing/2014/main" id="{3B511092-1EB7-40D7-9AD9-799F1EAD25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140241"/>
            <a:ext cx="5950227" cy="471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0229" y="2140225"/>
            <a:ext cx="6241771" cy="4684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EFDEC23B-771D-6F3B-90E1-B146D12B8767}"/>
              </a:ext>
            </a:extLst>
          </p:cNvPr>
          <p:cNvSpPr/>
          <p:nvPr/>
        </p:nvSpPr>
        <p:spPr>
          <a:xfrm>
            <a:off x="1188531" y="294540"/>
            <a:ext cx="1092967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44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uan</a:t>
            </a:r>
            <a:r>
              <a:rPr lang="en-US" sz="4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sát</a:t>
            </a:r>
            <a:r>
              <a:rPr lang="en-US" sz="4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n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hững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hình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ảnh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và</a:t>
            </a:r>
            <a:r>
              <a:rPr kumimoji="0" lang="en-US" sz="4400" b="1" i="0" u="none" strike="noStrike" kern="1200" cap="none" spc="0" normalizeH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4400" b="1" i="0" u="none" strike="noStrike" kern="1200" cap="none" spc="0" normalizeH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nghe</a:t>
            </a:r>
            <a:r>
              <a:rPr kumimoji="0" lang="en-US" sz="4400" b="1" i="0" u="none" strike="noStrike" kern="1200" cap="none" spc="0" normalizeH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4400" b="1" i="0" u="none" strike="noStrike" kern="1200" cap="none" spc="0" normalizeH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giai</a:t>
            </a:r>
            <a:r>
              <a:rPr kumimoji="0" lang="en-US" sz="4400" b="1" i="0" u="none" strike="noStrike" kern="1200" cap="none" spc="0" normalizeH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44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điệu</a:t>
            </a:r>
            <a:r>
              <a:rPr lang="en-US" sz="4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noProof="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đoán</a:t>
            </a:r>
            <a:r>
              <a:rPr lang="en-US" sz="4400" b="1" noProof="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noProof="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tên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bài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hát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nào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đã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học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?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" y="5756255"/>
            <a:ext cx="595022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QUỐC CA VIỆT NAM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6093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608576" y="1"/>
            <a:ext cx="40477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/>
                <a:ea typeface="Calibri" panose="020F0502020204030204"/>
                <a:cs typeface="Times New Roman" panose="02020603050405020304"/>
              </a:rPr>
              <a:t>CHỦ ĐỀ 2: TIẾT 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/>
                <a:ea typeface="Calibri" panose="020F0502020204030204"/>
                <a:cs typeface="Times New Roman" panose="02020603050405020304"/>
              </a:rPr>
              <a:t>6</a:t>
            </a:r>
          </a:p>
        </p:txBody>
      </p:sp>
      <p:sp>
        <p:nvSpPr>
          <p:cNvPr id="6" name="Rectangle 5"/>
          <p:cNvSpPr/>
          <p:nvPr/>
        </p:nvSpPr>
        <p:spPr>
          <a:xfrm>
            <a:off x="4034669" y="536558"/>
            <a:ext cx="6149311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>
                <a:solidFill>
                  <a:srgbClr val="002060"/>
                </a:solidFill>
                <a:latin typeface="Times New Roman" panose="02020603050405020304"/>
                <a:ea typeface="Calibri" panose="020F0502020204030204"/>
                <a:cs typeface="Times New Roman" panose="02020603050405020304"/>
              </a:rPr>
              <a:t>- HÁT: QUỐC CA VIỆT NAM (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/>
                <a:ea typeface="Calibri" panose="020F0502020204030204"/>
                <a:cs typeface="Times New Roman" panose="02020603050405020304"/>
              </a:rPr>
              <a:t>Lời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/>
                <a:ea typeface="Calibri" panose="020F0502020204030204"/>
                <a:cs typeface="Times New Roman" panose="02020603050405020304"/>
              </a:rPr>
              <a:t> 2) </a:t>
            </a:r>
          </a:p>
          <a:p>
            <a:pPr algn="ctr">
              <a:lnSpc>
                <a:spcPct val="150000"/>
              </a:lnSpc>
            </a:pPr>
            <a:r>
              <a:rPr lang="en-US" sz="2800" b="1" dirty="0">
                <a:solidFill>
                  <a:srgbClr val="002060"/>
                </a:solidFill>
                <a:latin typeface="Times New Roman" panose="02020603050405020304"/>
                <a:ea typeface="Calibri" panose="020F0502020204030204"/>
                <a:cs typeface="Times New Roman" panose="02020603050405020304"/>
              </a:rPr>
              <a:t>- Nghe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/>
                <a:ea typeface="Calibri" panose="020F0502020204030204"/>
                <a:cs typeface="Times New Roman" panose="02020603050405020304"/>
              </a:rPr>
              <a:t>nhạc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/>
                <a:ea typeface="Calibri" panose="020F0502020204030204"/>
                <a:cs typeface="Times New Roman" panose="02020603050405020304"/>
              </a:rPr>
              <a:t>: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/>
                <a:ea typeface="Calibri" panose="020F0502020204030204"/>
                <a:cs typeface="Times New Roman" panose="02020603050405020304"/>
              </a:rPr>
              <a:t>Cháu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/>
                <a:ea typeface="Calibri" panose="020F0502020204030204"/>
                <a:cs typeface="Times New Roman" panose="02020603050405020304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/>
                <a:ea typeface="Calibri" panose="020F0502020204030204"/>
                <a:cs typeface="Times New Roman" panose="02020603050405020304"/>
              </a:rPr>
              <a:t>hát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/>
                <a:ea typeface="Calibri" panose="020F0502020204030204"/>
                <a:cs typeface="Times New Roman" panose="02020603050405020304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/>
                <a:ea typeface="Calibri" panose="020F0502020204030204"/>
                <a:cs typeface="Times New Roman" panose="02020603050405020304"/>
              </a:rPr>
              <a:t>về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/>
                <a:ea typeface="Calibri" panose="020F0502020204030204"/>
                <a:cs typeface="Times New Roman" panose="02020603050405020304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/>
                <a:ea typeface="Calibri" panose="020F0502020204030204"/>
                <a:cs typeface="Times New Roman" panose="02020603050405020304"/>
              </a:rPr>
              <a:t>đảo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/>
                <a:ea typeface="Calibri" panose="020F0502020204030204"/>
                <a:cs typeface="Times New Roman" panose="02020603050405020304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/>
                <a:ea typeface="Calibri" panose="020F0502020204030204"/>
                <a:cs typeface="Times New Roman" panose="02020603050405020304"/>
              </a:rPr>
              <a:t>xa</a:t>
            </a:r>
            <a:endParaRPr lang="en-US" sz="2800" b="1" dirty="0">
              <a:solidFill>
                <a:srgbClr val="002060"/>
              </a:solidFill>
              <a:latin typeface="Times New Roman" panose="02020603050405020304"/>
              <a:ea typeface="Calibri" panose="020F0502020204030204"/>
              <a:cs typeface="Times New Roman" panose="02020603050405020304"/>
            </a:endParaRPr>
          </a:p>
        </p:txBody>
      </p:sp>
      <p:pic>
        <p:nvPicPr>
          <p:cNvPr id="3" name="Picture 3">
            <a:extLst>
              <a:ext uri="{FF2B5EF4-FFF2-40B4-BE49-F238E27FC236}">
                <a16:creationId xmlns="" xmlns:a16="http://schemas.microsoft.com/office/drawing/2014/main" id="{A03290C7-2DC0-5B90-9A2B-AB67B9C6CF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42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046" y="649307"/>
            <a:ext cx="7056682" cy="5792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="" xmlns:a16="http://schemas.microsoft.com/office/drawing/2014/main" id="{9AA89AA5-C9EC-D837-111C-226869CF1B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9170" b="99714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838" y="200574"/>
            <a:ext cx="10334324" cy="5816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10">
            <a:extLst>
              <a:ext uri="{FF2B5EF4-FFF2-40B4-BE49-F238E27FC236}">
                <a16:creationId xmlns="" xmlns:a16="http://schemas.microsoft.com/office/drawing/2014/main" id="{19AB0566-F0C7-BFF2-958E-FDBB03C610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-282101" y="6208724"/>
            <a:ext cx="6378101" cy="64929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B1E0A8EC-7B7D-39CA-4AF1-9C7DD04181E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5678907" y="6208723"/>
            <a:ext cx="6597580" cy="649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998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xmlns="" id="{F3A09E7F-74AB-7136-AD02-E05F34CCC6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42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942" y="0"/>
            <a:ext cx="2388137" cy="22121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2">
            <a:extLst>
              <a:ext uri="{FF2B5EF4-FFF2-40B4-BE49-F238E27FC236}">
                <a16:creationId xmlns:a16="http://schemas.microsoft.com/office/drawing/2014/main" xmlns="" id="{E8772B3D-A6D1-6132-DB10-F4ADA08AE2F6}"/>
              </a:ext>
            </a:extLst>
          </p:cNvPr>
          <p:cNvSpPr txBox="1"/>
          <p:nvPr/>
        </p:nvSpPr>
        <p:spPr>
          <a:xfrm>
            <a:off x="3911619" y="82174"/>
            <a:ext cx="45781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3200" b="1" kern="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Ôn</a:t>
            </a:r>
            <a:r>
              <a:rPr lang="en-US" sz="3200" b="1" kern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kern="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3200" b="1" kern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kern="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hát</a:t>
            </a:r>
            <a:r>
              <a:rPr lang="en-US" sz="3200" b="1" kern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kern="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lời</a:t>
            </a:r>
            <a:r>
              <a:rPr lang="en-US" sz="3200" b="1" kern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en-US" sz="3200" b="1" kern="0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Hình ảnh 4">
            <a:extLst>
              <a:ext uri="{FF2B5EF4-FFF2-40B4-BE49-F238E27FC236}">
                <a16:creationId xmlns:a16="http://schemas.microsoft.com/office/drawing/2014/main" xmlns="" id="{3F85F80E-6BAA-E233-B653-5EF4F7B9EC8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6156" y="666933"/>
            <a:ext cx="9365381" cy="6069216"/>
          </a:xfrm>
          <a:prstGeom prst="rect">
            <a:avLst/>
          </a:prstGeom>
        </p:spPr>
      </p:pic>
      <p:pic>
        <p:nvPicPr>
          <p:cNvPr id="6" name="CA BAI.mp3">
            <a:hlinkClick r:id="" action="ppaction://media"/>
            <a:extLst>
              <a:ext uri="{FF2B5EF4-FFF2-40B4-BE49-F238E27FC236}">
                <a16:creationId xmlns:a16="http://schemas.microsoft.com/office/drawing/2014/main" xmlns="" id="{36203BFA-2F5C-188F-0663-94429B1267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226268" y="198991"/>
            <a:ext cx="812800" cy="609600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xmlns="" id="{3C86968F-8A47-374F-BC87-1BE28FC6F8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9170" b="99714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002" y="4286739"/>
            <a:ext cx="5128129" cy="2886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286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4006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QC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95" b="39330"/>
          <a:stretch>
            <a:fillRect/>
          </a:stretch>
        </p:blipFill>
        <p:spPr bwMode="auto">
          <a:xfrm>
            <a:off x="0" y="1052737"/>
            <a:ext cx="12048661" cy="5805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QUOC CA E truong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79200" y="6261766"/>
            <a:ext cx="812800" cy="6096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3165" y="301878"/>
            <a:ext cx="4084639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7943" y="784465"/>
            <a:ext cx="3517900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2">
            <a:extLst>
              <a:ext uri="{FF2B5EF4-FFF2-40B4-BE49-F238E27FC236}">
                <a16:creationId xmlns="" xmlns:a16="http://schemas.microsoft.com/office/drawing/2014/main" id="{0B09343F-C8FC-6129-5EB4-0D16A374EE17}"/>
              </a:ext>
            </a:extLst>
          </p:cNvPr>
          <p:cNvSpPr/>
          <p:nvPr/>
        </p:nvSpPr>
        <p:spPr>
          <a:xfrm>
            <a:off x="143338" y="-28726"/>
            <a:ext cx="3049168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>
                <a:solidFill>
                  <a:srgbClr val="FF0000"/>
                </a:solidFill>
                <a:latin typeface="Times New Roman" panose="02020603050405020304"/>
                <a:ea typeface="Calibri" panose="020F0502020204030204"/>
                <a:cs typeface="Times New Roman" panose="02020603050405020304"/>
              </a:rPr>
              <a:t>NGHE HÁT MẪU</a:t>
            </a:r>
          </a:p>
        </p:txBody>
      </p:sp>
      <p:pic>
        <p:nvPicPr>
          <p:cNvPr id="3" name="Quoc ca-loi 2">
            <a:hlinkClick r:id="" action="ppaction://media"/>
            <a:extLst>
              <a:ext uri="{FF2B5EF4-FFF2-40B4-BE49-F238E27FC236}">
                <a16:creationId xmlns="" xmlns:a16="http://schemas.microsoft.com/office/drawing/2014/main" id="{86BD1599-45BE-C5EF-1FBD-5B08DBD07A6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769600" y="5043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14820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5869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6013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="" xmlns:a16="http://schemas.microsoft.com/office/drawing/2014/main" id="{F3A09E7F-74AB-7136-AD02-E05F34CCC6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42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945" y="437378"/>
            <a:ext cx="4419067" cy="4093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5F798052-1CF7-43D0-AC15-915A4CA4E8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9170" b="99714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6570" y="2063290"/>
            <a:ext cx="5128129" cy="2886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Hộp Văn bản 7">
            <a:extLst>
              <a:ext uri="{FF2B5EF4-FFF2-40B4-BE49-F238E27FC236}">
                <a16:creationId xmlns="" xmlns:a16="http://schemas.microsoft.com/office/drawing/2014/main" id="{AEAA6EC2-7958-559F-3949-FF7F787EF406}"/>
              </a:ext>
            </a:extLst>
          </p:cNvPr>
          <p:cNvSpPr txBox="1"/>
          <p:nvPr/>
        </p:nvSpPr>
        <p:spPr>
          <a:xfrm>
            <a:off x="2747478" y="837486"/>
            <a:ext cx="7883946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600" b="0" i="0" dirty="0" smtClean="0">
                <a:solidFill>
                  <a:srgbClr val="333333"/>
                </a:solidFill>
                <a:effectLst/>
                <a:latin typeface="Helvetica Neue"/>
              </a:rPr>
              <a:t>Đoàn </a:t>
            </a:r>
            <a:r>
              <a:rPr lang="vi-VN" sz="2600" b="0" i="0" dirty="0">
                <a:solidFill>
                  <a:srgbClr val="333333"/>
                </a:solidFill>
                <a:effectLst/>
                <a:latin typeface="Helvetica Neue"/>
              </a:rPr>
              <a:t>quân Việt Nam đi, sao vàng phấp phới. </a:t>
            </a:r>
            <a:endParaRPr lang="en-US" sz="2600" b="0" i="0" dirty="0" smtClean="0">
              <a:solidFill>
                <a:srgbClr val="333333"/>
              </a:solidFill>
              <a:effectLst/>
              <a:latin typeface="Helvetica Neue"/>
            </a:endParaRPr>
          </a:p>
          <a:p>
            <a:r>
              <a:rPr lang="vi-VN" sz="2600" b="0" i="0" dirty="0" smtClean="0">
                <a:solidFill>
                  <a:srgbClr val="333333"/>
                </a:solidFill>
                <a:effectLst/>
                <a:latin typeface="Helvetica Neue"/>
              </a:rPr>
              <a:t>Dắt </a:t>
            </a:r>
            <a:r>
              <a:rPr lang="vi-VN" sz="2600" b="0" i="0" dirty="0">
                <a:solidFill>
                  <a:srgbClr val="333333"/>
                </a:solidFill>
                <a:effectLst/>
                <a:latin typeface="Helvetica Neue"/>
              </a:rPr>
              <a:t>giống nòi quê hương qua nơi lầm than. </a:t>
            </a:r>
            <a:r>
              <a:rPr lang="en-US" sz="2600" b="0" i="0" dirty="0" smtClean="0">
                <a:solidFill>
                  <a:srgbClr val="333333"/>
                </a:solidFill>
                <a:effectLst/>
                <a:latin typeface="Helvetica Neue"/>
              </a:rPr>
              <a:t>(23)</a:t>
            </a:r>
          </a:p>
          <a:p>
            <a:r>
              <a:rPr lang="vi-VN" sz="2600" b="0" i="0" dirty="0" smtClean="0">
                <a:solidFill>
                  <a:srgbClr val="333333"/>
                </a:solidFill>
                <a:effectLst/>
                <a:latin typeface="Helvetica Neue"/>
              </a:rPr>
              <a:t>Cùng </a:t>
            </a:r>
            <a:r>
              <a:rPr lang="vi-VN" sz="2600" b="0" i="0" dirty="0">
                <a:solidFill>
                  <a:srgbClr val="333333"/>
                </a:solidFill>
                <a:effectLst/>
                <a:latin typeface="Helvetica Neue"/>
              </a:rPr>
              <a:t>chung sức phấn đấu xây đời </a:t>
            </a:r>
            <a:r>
              <a:rPr lang="vi-VN" sz="2600" b="0" i="0" dirty="0" smtClean="0">
                <a:solidFill>
                  <a:srgbClr val="333333"/>
                </a:solidFill>
                <a:effectLst/>
                <a:latin typeface="Helvetica Neue"/>
              </a:rPr>
              <a:t>mới.</a:t>
            </a:r>
            <a:r>
              <a:rPr lang="en-US" sz="2600" dirty="0" smtClean="0">
                <a:solidFill>
                  <a:srgbClr val="333333"/>
                </a:solidFill>
                <a:latin typeface="Helvetica Neue"/>
              </a:rPr>
              <a:t>(23)</a:t>
            </a:r>
            <a:endParaRPr lang="vi-VN" sz="2600" b="0" i="0" dirty="0">
              <a:solidFill>
                <a:srgbClr val="333333"/>
              </a:solidFill>
              <a:effectLst/>
              <a:latin typeface="Helvetica Neue"/>
            </a:endParaRPr>
          </a:p>
          <a:p>
            <a:r>
              <a:rPr lang="vi-VN" sz="2600" b="0" i="0" dirty="0">
                <a:solidFill>
                  <a:srgbClr val="333333"/>
                </a:solidFill>
                <a:effectLst/>
                <a:latin typeface="Helvetica Neue"/>
              </a:rPr>
              <a:t> Đứng đều lên gông xích ta đập tan</a:t>
            </a:r>
            <a:r>
              <a:rPr lang="vi-VN" sz="2600" b="0" i="0" dirty="0" smtClean="0">
                <a:solidFill>
                  <a:srgbClr val="333333"/>
                </a:solidFill>
                <a:effectLst/>
                <a:latin typeface="Helvetica Neue"/>
              </a:rPr>
              <a:t>.</a:t>
            </a:r>
            <a:r>
              <a:rPr lang="en-US" sz="2600" b="0" i="0" dirty="0" smtClean="0">
                <a:solidFill>
                  <a:srgbClr val="333333"/>
                </a:solidFill>
                <a:effectLst/>
                <a:latin typeface="Helvetica Neue"/>
              </a:rPr>
              <a:t>(23)</a:t>
            </a:r>
            <a:r>
              <a:rPr lang="vi-VN" sz="2600" b="0" i="0" dirty="0" smtClean="0">
                <a:solidFill>
                  <a:srgbClr val="333333"/>
                </a:solidFill>
                <a:effectLst/>
                <a:latin typeface="Helvetica Neue"/>
              </a:rPr>
              <a:t> </a:t>
            </a:r>
            <a:endParaRPr lang="vi-VN" sz="2600" b="0" i="0" dirty="0">
              <a:solidFill>
                <a:srgbClr val="333333"/>
              </a:solidFill>
              <a:effectLst/>
              <a:latin typeface="Helvetica Neue"/>
            </a:endParaRPr>
          </a:p>
          <a:p>
            <a:r>
              <a:rPr lang="vi-VN" sz="2600" b="0" i="0" dirty="0" err="1">
                <a:solidFill>
                  <a:srgbClr val="333333"/>
                </a:solidFill>
                <a:effectLst/>
                <a:latin typeface="Helvetica Neue"/>
              </a:rPr>
              <a:t>Từ</a:t>
            </a:r>
            <a:r>
              <a:rPr lang="vi-VN" sz="2600" b="0" i="0" dirty="0">
                <a:solidFill>
                  <a:srgbClr val="333333"/>
                </a:solidFill>
                <a:effectLst/>
                <a:latin typeface="Helvetica Neue"/>
              </a:rPr>
              <a:t> bao lâu ta </a:t>
            </a:r>
            <a:r>
              <a:rPr lang="vi-VN" sz="2600" b="0" i="0" dirty="0" err="1">
                <a:solidFill>
                  <a:srgbClr val="333333"/>
                </a:solidFill>
                <a:effectLst/>
                <a:latin typeface="Helvetica Neue"/>
              </a:rPr>
              <a:t>nuốt</a:t>
            </a:r>
            <a:r>
              <a:rPr lang="vi-VN" sz="2600" b="0" i="0" dirty="0">
                <a:solidFill>
                  <a:srgbClr val="333333"/>
                </a:solidFill>
                <a:effectLst/>
                <a:latin typeface="Helvetica Neue"/>
              </a:rPr>
              <a:t> căm </a:t>
            </a:r>
            <a:r>
              <a:rPr lang="vi-VN" sz="2600" b="0" i="0" dirty="0" err="1">
                <a:solidFill>
                  <a:srgbClr val="333333"/>
                </a:solidFill>
                <a:effectLst/>
                <a:latin typeface="Helvetica Neue"/>
              </a:rPr>
              <a:t>hờn</a:t>
            </a:r>
            <a:r>
              <a:rPr lang="vi-VN" sz="2600" b="0" i="0" dirty="0">
                <a:solidFill>
                  <a:srgbClr val="333333"/>
                </a:solidFill>
                <a:effectLst/>
                <a:latin typeface="Helvetica Neue"/>
              </a:rPr>
              <a:t>. </a:t>
            </a:r>
          </a:p>
          <a:p>
            <a:r>
              <a:rPr lang="vi-VN" sz="2600" dirty="0">
                <a:solidFill>
                  <a:srgbClr val="333333"/>
                </a:solidFill>
                <a:latin typeface="Helvetica Neue"/>
              </a:rPr>
              <a:t>Q</a:t>
            </a:r>
            <a:r>
              <a:rPr lang="vi-VN" sz="2600" b="0" i="0" dirty="0">
                <a:solidFill>
                  <a:srgbClr val="333333"/>
                </a:solidFill>
                <a:effectLst/>
                <a:latin typeface="Helvetica Neue"/>
              </a:rPr>
              <a:t>uyết hi sinh đời ta tươi </a:t>
            </a:r>
            <a:r>
              <a:rPr lang="vi-VN" sz="2600" b="0" i="0" dirty="0" smtClean="0">
                <a:solidFill>
                  <a:srgbClr val="333333"/>
                </a:solidFill>
                <a:effectLst/>
                <a:latin typeface="Helvetica Neue"/>
              </a:rPr>
              <a:t>th</a:t>
            </a:r>
            <a:r>
              <a:rPr lang="en-US" sz="2600" dirty="0" err="1" smtClean="0">
                <a:solidFill>
                  <a:srgbClr val="333333"/>
                </a:solidFill>
                <a:latin typeface="Helvetica Neue"/>
              </a:rPr>
              <a:t>ắm</a:t>
            </a:r>
            <a:r>
              <a:rPr lang="vi-VN" sz="2600" b="0" i="0" dirty="0" smtClean="0">
                <a:solidFill>
                  <a:srgbClr val="333333"/>
                </a:solidFill>
                <a:effectLst/>
                <a:latin typeface="Helvetica Neue"/>
              </a:rPr>
              <a:t> </a:t>
            </a:r>
            <a:r>
              <a:rPr lang="vi-VN" sz="2600" b="0" i="0" dirty="0">
                <a:solidFill>
                  <a:srgbClr val="333333"/>
                </a:solidFill>
                <a:effectLst/>
                <a:latin typeface="Helvetica Neue"/>
              </a:rPr>
              <a:t>hơn</a:t>
            </a:r>
            <a:r>
              <a:rPr lang="vi-VN" sz="2600" b="0" i="0" dirty="0" smtClean="0">
                <a:solidFill>
                  <a:srgbClr val="333333"/>
                </a:solidFill>
                <a:effectLst/>
                <a:latin typeface="Helvetica Neue"/>
              </a:rPr>
              <a:t>.</a:t>
            </a:r>
            <a:r>
              <a:rPr lang="en-US" sz="2600" b="0" i="0" dirty="0" smtClean="0">
                <a:solidFill>
                  <a:srgbClr val="333333"/>
                </a:solidFill>
                <a:effectLst/>
                <a:latin typeface="Helvetica Neue"/>
              </a:rPr>
              <a:t>(23)</a:t>
            </a:r>
            <a:endParaRPr lang="vi-VN" sz="2600" b="0" i="0" dirty="0">
              <a:solidFill>
                <a:srgbClr val="333333"/>
              </a:solidFill>
              <a:effectLst/>
              <a:latin typeface="Helvetica Neue"/>
            </a:endParaRPr>
          </a:p>
          <a:p>
            <a:r>
              <a:rPr lang="vi-VN" sz="2600" b="0" i="0" dirty="0" err="1">
                <a:solidFill>
                  <a:srgbClr val="333333"/>
                </a:solidFill>
                <a:effectLst/>
                <a:latin typeface="Helvetica Neue"/>
              </a:rPr>
              <a:t>Vì</a:t>
            </a:r>
            <a:r>
              <a:rPr lang="vi-VN" sz="2600" b="0" i="0" dirty="0">
                <a:solidFill>
                  <a:srgbClr val="333333"/>
                </a:solidFill>
                <a:effectLst/>
                <a:latin typeface="Helvetica Neue"/>
              </a:rPr>
              <a:t> nhân dân </a:t>
            </a:r>
            <a:r>
              <a:rPr lang="vi-VN" sz="2600" b="0" i="0" dirty="0" err="1">
                <a:solidFill>
                  <a:srgbClr val="333333"/>
                </a:solidFill>
                <a:effectLst/>
                <a:latin typeface="Helvetica Neue"/>
              </a:rPr>
              <a:t>chiến</a:t>
            </a:r>
            <a:r>
              <a:rPr lang="vi-VN" sz="2600" b="0" i="0" dirty="0">
                <a:solidFill>
                  <a:srgbClr val="333333"/>
                </a:solidFill>
                <a:effectLst/>
                <a:latin typeface="Helvetica Neue"/>
              </a:rPr>
              <a:t> </a:t>
            </a:r>
            <a:r>
              <a:rPr lang="vi-VN" sz="2600" b="0" i="0" dirty="0" err="1">
                <a:solidFill>
                  <a:srgbClr val="333333"/>
                </a:solidFill>
                <a:effectLst/>
                <a:latin typeface="Helvetica Neue"/>
              </a:rPr>
              <a:t>đấu</a:t>
            </a:r>
            <a:r>
              <a:rPr lang="vi-VN" sz="2600" b="0" i="0" dirty="0">
                <a:solidFill>
                  <a:srgbClr val="333333"/>
                </a:solidFill>
                <a:effectLst/>
                <a:latin typeface="Helvetica Neue"/>
              </a:rPr>
              <a:t> không </a:t>
            </a:r>
            <a:r>
              <a:rPr lang="vi-VN" sz="2600" b="0" i="0" dirty="0" err="1">
                <a:solidFill>
                  <a:srgbClr val="333333"/>
                </a:solidFill>
                <a:effectLst/>
                <a:latin typeface="Helvetica Neue"/>
              </a:rPr>
              <a:t>ngừng</a:t>
            </a:r>
            <a:r>
              <a:rPr lang="vi-VN" sz="2600" b="0" i="0" dirty="0">
                <a:solidFill>
                  <a:srgbClr val="333333"/>
                </a:solidFill>
                <a:effectLst/>
                <a:latin typeface="Helvetica Neue"/>
              </a:rPr>
              <a:t>.</a:t>
            </a:r>
          </a:p>
          <a:p>
            <a:r>
              <a:rPr lang="vi-VN" sz="2600" dirty="0" smtClean="0">
                <a:solidFill>
                  <a:srgbClr val="333333"/>
                </a:solidFill>
                <a:latin typeface="Helvetica Neue"/>
              </a:rPr>
              <a:t>T</a:t>
            </a:r>
            <a:r>
              <a:rPr lang="vi-VN" sz="2600" b="0" i="0" dirty="0" smtClean="0">
                <a:solidFill>
                  <a:srgbClr val="333333"/>
                </a:solidFill>
                <a:effectLst/>
                <a:latin typeface="Helvetica Neue"/>
              </a:rPr>
              <a:t>iến </a:t>
            </a:r>
            <a:r>
              <a:rPr lang="vi-VN" sz="2600" b="0" i="0" dirty="0">
                <a:solidFill>
                  <a:srgbClr val="333333"/>
                </a:solidFill>
                <a:effectLst/>
                <a:latin typeface="Helvetica Neue"/>
              </a:rPr>
              <a:t>mau ra sa trường. </a:t>
            </a:r>
            <a:endParaRPr lang="en-US" sz="2600" b="0" i="0" dirty="0" smtClean="0">
              <a:solidFill>
                <a:srgbClr val="333333"/>
              </a:solidFill>
              <a:effectLst/>
              <a:latin typeface="Helvetica Neue"/>
            </a:endParaRPr>
          </a:p>
          <a:p>
            <a:r>
              <a:rPr lang="vi-VN" sz="2600" dirty="0" smtClean="0">
                <a:solidFill>
                  <a:srgbClr val="333333"/>
                </a:solidFill>
                <a:latin typeface="Helvetica Neue"/>
              </a:rPr>
              <a:t>T</a:t>
            </a:r>
            <a:r>
              <a:rPr lang="vi-VN" sz="2600" b="0" i="0" dirty="0" smtClean="0">
                <a:solidFill>
                  <a:srgbClr val="333333"/>
                </a:solidFill>
                <a:effectLst/>
                <a:latin typeface="Helvetica Neue"/>
              </a:rPr>
              <a:t>iến lên</a:t>
            </a:r>
            <a:r>
              <a:rPr lang="en-US" sz="2600" b="0" i="0" dirty="0" smtClean="0">
                <a:solidFill>
                  <a:srgbClr val="333333"/>
                </a:solidFill>
                <a:effectLst/>
                <a:latin typeface="Helvetica Neue"/>
              </a:rPr>
              <a:t>!(23)</a:t>
            </a:r>
            <a:r>
              <a:rPr lang="vi-VN" sz="2600" b="0" i="0" dirty="0" smtClean="0">
                <a:solidFill>
                  <a:srgbClr val="333333"/>
                </a:solidFill>
                <a:effectLst/>
                <a:latin typeface="Helvetica Neue"/>
              </a:rPr>
              <a:t> </a:t>
            </a:r>
            <a:r>
              <a:rPr lang="vi-VN" sz="2600" b="0" i="0" dirty="0">
                <a:solidFill>
                  <a:srgbClr val="333333"/>
                </a:solidFill>
                <a:effectLst/>
                <a:latin typeface="Helvetica Neue"/>
              </a:rPr>
              <a:t>cùng tiến </a:t>
            </a:r>
            <a:r>
              <a:rPr lang="vi-VN" sz="2600" b="0" i="0" dirty="0" smtClean="0">
                <a:solidFill>
                  <a:srgbClr val="333333"/>
                </a:solidFill>
                <a:effectLst/>
                <a:latin typeface="Helvetica Neue"/>
              </a:rPr>
              <a:t>lên</a:t>
            </a:r>
            <a:r>
              <a:rPr lang="en-US" sz="2600" b="0" i="0" dirty="0" smtClean="0">
                <a:solidFill>
                  <a:srgbClr val="333333"/>
                </a:solidFill>
                <a:effectLst/>
                <a:latin typeface="Helvetica Neue"/>
              </a:rPr>
              <a:t>!(23)</a:t>
            </a:r>
          </a:p>
          <a:p>
            <a:r>
              <a:rPr lang="vi-VN" sz="2600" b="0" i="0" dirty="0" smtClean="0">
                <a:solidFill>
                  <a:srgbClr val="333333"/>
                </a:solidFill>
                <a:effectLst/>
                <a:latin typeface="Helvetica Neue"/>
              </a:rPr>
              <a:t> </a:t>
            </a:r>
            <a:r>
              <a:rPr lang="vi-VN" sz="2600" b="0" i="0" dirty="0">
                <a:solidFill>
                  <a:srgbClr val="333333"/>
                </a:solidFill>
                <a:effectLst/>
                <a:latin typeface="Helvetica Neue"/>
              </a:rPr>
              <a:t>Nước non Việt Nam ta vững bền.</a:t>
            </a:r>
            <a:endParaRPr lang="vi-VN" sz="2600" dirty="0"/>
          </a:p>
        </p:txBody>
      </p:sp>
      <p:sp>
        <p:nvSpPr>
          <p:cNvPr id="10" name="TextBox 2">
            <a:extLst>
              <a:ext uri="{FF2B5EF4-FFF2-40B4-BE49-F238E27FC236}">
                <a16:creationId xmlns="" xmlns:a16="http://schemas.microsoft.com/office/drawing/2014/main" id="{E8772B3D-A6D1-6132-DB10-F4ADA08AE2F6}"/>
              </a:ext>
            </a:extLst>
          </p:cNvPr>
          <p:cNvSpPr txBox="1"/>
          <p:nvPr/>
        </p:nvSpPr>
        <p:spPr>
          <a:xfrm>
            <a:off x="3401568" y="221185"/>
            <a:ext cx="609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ĐỌC LỜI CA </a:t>
            </a:r>
            <a:r>
              <a:rPr lang="en-US" sz="3200" b="1" kern="0" noProof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THEO TIẾT TẤU</a:t>
            </a: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)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6192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7000" y="174629"/>
            <a:ext cx="10515600" cy="1325563"/>
          </a:xfrm>
        </p:spPr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b="1" kern="0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HỌC HÁT LỜI 2</a:t>
            </a:r>
            <a:r>
              <a:rPr lang="en-US" sz="3200" b="1" kern="0" dirty="0">
                <a:solidFill>
                  <a:prstClr val="white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en-US" sz="3200" b="1" kern="0" dirty="0">
                <a:solidFill>
                  <a:prstClr val="white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55900" y="1447800"/>
            <a:ext cx="10236200" cy="4906963"/>
          </a:xfrm>
        </p:spPr>
        <p:txBody>
          <a:bodyPr/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2600" kern="0" dirty="0">
                <a:solidFill>
                  <a:srgbClr val="333333"/>
                </a:solidFill>
                <a:latin typeface="Helvetica Neue"/>
              </a:rPr>
              <a:t>Câu1: </a:t>
            </a:r>
            <a:r>
              <a:rPr lang="vi-VN" sz="2600" kern="0" dirty="0">
                <a:solidFill>
                  <a:srgbClr val="333333"/>
                </a:solidFill>
                <a:latin typeface="Helvetica Neue"/>
              </a:rPr>
              <a:t>Đoàn quân Việt </a:t>
            </a:r>
            <a:r>
              <a:rPr lang="vi-VN" sz="2600" kern="0" dirty="0">
                <a:solidFill>
                  <a:srgbClr val="FF0000"/>
                </a:solidFill>
                <a:latin typeface="Helvetica Neue"/>
              </a:rPr>
              <a:t>Nam </a:t>
            </a:r>
            <a:r>
              <a:rPr lang="vi-VN" sz="2600" kern="0" dirty="0">
                <a:solidFill>
                  <a:srgbClr val="333333"/>
                </a:solidFill>
                <a:latin typeface="Helvetica Neue"/>
              </a:rPr>
              <a:t>đi, sao vàng </a:t>
            </a:r>
            <a:r>
              <a:rPr lang="vi-VN" sz="2600" kern="0" dirty="0">
                <a:solidFill>
                  <a:srgbClr val="FF0000"/>
                </a:solidFill>
                <a:latin typeface="Helvetica Neue"/>
              </a:rPr>
              <a:t>phấp</a:t>
            </a:r>
            <a:r>
              <a:rPr lang="vi-VN" sz="2600" kern="0" dirty="0">
                <a:solidFill>
                  <a:srgbClr val="333333"/>
                </a:solidFill>
                <a:latin typeface="Helvetica Neue"/>
              </a:rPr>
              <a:t> phới. </a:t>
            </a:r>
            <a:endParaRPr lang="en-US" sz="2600" kern="0" dirty="0">
              <a:solidFill>
                <a:srgbClr val="333333"/>
              </a:solidFill>
              <a:latin typeface="Helvetica Neue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2600" kern="0" dirty="0">
                <a:solidFill>
                  <a:srgbClr val="333333"/>
                </a:solidFill>
                <a:latin typeface="Helvetica Neue"/>
              </a:rPr>
              <a:t>           </a:t>
            </a:r>
            <a:r>
              <a:rPr lang="vi-VN" sz="2600" kern="0" dirty="0">
                <a:solidFill>
                  <a:srgbClr val="333333"/>
                </a:solidFill>
                <a:latin typeface="Helvetica Neue"/>
              </a:rPr>
              <a:t>Dắt giống </a:t>
            </a:r>
            <a:r>
              <a:rPr lang="vi-VN" sz="2600" kern="0" dirty="0">
                <a:solidFill>
                  <a:srgbClr val="FF0000"/>
                </a:solidFill>
                <a:latin typeface="Helvetica Neue"/>
              </a:rPr>
              <a:t>nòi </a:t>
            </a:r>
            <a:r>
              <a:rPr lang="vi-VN" sz="2600" kern="0" dirty="0">
                <a:solidFill>
                  <a:srgbClr val="333333"/>
                </a:solidFill>
                <a:latin typeface="Helvetica Neue"/>
              </a:rPr>
              <a:t>quê hương qua nơi lầm </a:t>
            </a:r>
            <a:r>
              <a:rPr lang="vi-VN" sz="2600" kern="0" dirty="0">
                <a:solidFill>
                  <a:srgbClr val="FF0000"/>
                </a:solidFill>
                <a:latin typeface="Helvetica Neue"/>
              </a:rPr>
              <a:t>than</a:t>
            </a:r>
            <a:r>
              <a:rPr lang="vi-VN" sz="2600" kern="0" dirty="0">
                <a:solidFill>
                  <a:srgbClr val="333333"/>
                </a:solidFill>
                <a:latin typeface="Helvetica Neue"/>
              </a:rPr>
              <a:t>.</a:t>
            </a:r>
            <a:r>
              <a:rPr lang="en-US" sz="2600" kern="0" dirty="0">
                <a:solidFill>
                  <a:srgbClr val="FF0000"/>
                </a:solidFill>
                <a:latin typeface="Helvetica Neue"/>
              </a:rPr>
              <a:t>(23)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2600" kern="0" dirty="0" err="1">
                <a:solidFill>
                  <a:srgbClr val="333333"/>
                </a:solidFill>
                <a:latin typeface="Helvetica Neue"/>
              </a:rPr>
              <a:t>Câu</a:t>
            </a:r>
            <a:r>
              <a:rPr lang="en-US" sz="2600" kern="0" dirty="0">
                <a:solidFill>
                  <a:srgbClr val="333333"/>
                </a:solidFill>
                <a:latin typeface="Helvetica Neue"/>
              </a:rPr>
              <a:t> 2:</a:t>
            </a:r>
            <a:r>
              <a:rPr lang="vi-VN" sz="2600" kern="0" dirty="0">
                <a:solidFill>
                  <a:srgbClr val="333333"/>
                </a:solidFill>
                <a:latin typeface="Helvetica Neue"/>
              </a:rPr>
              <a:t>Cùng chung </a:t>
            </a:r>
            <a:r>
              <a:rPr lang="vi-VN" sz="2600" kern="0" dirty="0">
                <a:solidFill>
                  <a:srgbClr val="FF0000"/>
                </a:solidFill>
                <a:latin typeface="Helvetica Neue"/>
              </a:rPr>
              <a:t>sức </a:t>
            </a:r>
            <a:r>
              <a:rPr lang="vi-VN" sz="2600" kern="0" dirty="0">
                <a:solidFill>
                  <a:srgbClr val="333333"/>
                </a:solidFill>
                <a:latin typeface="Helvetica Neue"/>
              </a:rPr>
              <a:t>phấn đấu xây đời </a:t>
            </a:r>
            <a:r>
              <a:rPr lang="vi-VN" sz="2600" kern="0" dirty="0">
                <a:solidFill>
                  <a:srgbClr val="FF0000"/>
                </a:solidFill>
                <a:latin typeface="Helvetica Neue"/>
              </a:rPr>
              <a:t>mới</a:t>
            </a:r>
            <a:r>
              <a:rPr lang="vi-VN" sz="2600" kern="0" dirty="0">
                <a:solidFill>
                  <a:srgbClr val="333333"/>
                </a:solidFill>
                <a:latin typeface="Helvetica Neue"/>
              </a:rPr>
              <a:t>.</a:t>
            </a:r>
            <a:r>
              <a:rPr lang="en-US" sz="2600" kern="0" dirty="0">
                <a:solidFill>
                  <a:srgbClr val="FF0000"/>
                </a:solidFill>
                <a:latin typeface="Helvetica Neue"/>
              </a:rPr>
              <a:t>(23)</a:t>
            </a:r>
            <a:endParaRPr lang="vi-VN" sz="2600" kern="0" dirty="0">
              <a:solidFill>
                <a:srgbClr val="FF0000"/>
              </a:solidFill>
              <a:latin typeface="Helvetica Neue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2600" kern="0" dirty="0">
                <a:solidFill>
                  <a:srgbClr val="333333"/>
                </a:solidFill>
                <a:latin typeface="Helvetica Neue"/>
              </a:rPr>
              <a:t>           </a:t>
            </a:r>
            <a:r>
              <a:rPr lang="vi-VN" sz="2600" kern="0" dirty="0">
                <a:solidFill>
                  <a:srgbClr val="333333"/>
                </a:solidFill>
                <a:latin typeface="Helvetica Neue"/>
              </a:rPr>
              <a:t>Đứng đều </a:t>
            </a:r>
            <a:r>
              <a:rPr lang="vi-VN" sz="2600" kern="0" dirty="0">
                <a:solidFill>
                  <a:srgbClr val="FF0000"/>
                </a:solidFill>
                <a:latin typeface="Helvetica Neue"/>
              </a:rPr>
              <a:t>lên </a:t>
            </a:r>
            <a:r>
              <a:rPr lang="vi-VN" sz="2600" kern="0" dirty="0">
                <a:solidFill>
                  <a:srgbClr val="333333"/>
                </a:solidFill>
                <a:latin typeface="Helvetica Neue"/>
              </a:rPr>
              <a:t>gông xích ta đập </a:t>
            </a:r>
            <a:r>
              <a:rPr lang="vi-VN" sz="2600" kern="0" dirty="0">
                <a:solidFill>
                  <a:srgbClr val="FF0000"/>
                </a:solidFill>
                <a:latin typeface="Helvetica Neue"/>
              </a:rPr>
              <a:t>tan. </a:t>
            </a:r>
            <a:r>
              <a:rPr lang="en-US" sz="2600" kern="0" dirty="0">
                <a:solidFill>
                  <a:srgbClr val="FF0000"/>
                </a:solidFill>
                <a:latin typeface="Helvetica Neue"/>
              </a:rPr>
              <a:t>(23)</a:t>
            </a:r>
            <a:endParaRPr lang="vi-VN" sz="2600" kern="0" dirty="0">
              <a:solidFill>
                <a:srgbClr val="FF0000"/>
              </a:solidFill>
              <a:latin typeface="Helvetica Neue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2600" kern="0" dirty="0" err="1">
                <a:solidFill>
                  <a:srgbClr val="333333"/>
                </a:solidFill>
                <a:latin typeface="Helvetica Neue"/>
              </a:rPr>
              <a:t>Câu</a:t>
            </a:r>
            <a:r>
              <a:rPr lang="en-US" sz="2600" kern="0" dirty="0">
                <a:solidFill>
                  <a:srgbClr val="333333"/>
                </a:solidFill>
                <a:latin typeface="Helvetica Neue"/>
              </a:rPr>
              <a:t> 3:</a:t>
            </a:r>
            <a:r>
              <a:rPr lang="vi-VN" sz="2600" kern="0" dirty="0">
                <a:solidFill>
                  <a:srgbClr val="333333"/>
                </a:solidFill>
                <a:latin typeface="Helvetica Neue"/>
              </a:rPr>
              <a:t>Từ bao </a:t>
            </a:r>
            <a:r>
              <a:rPr lang="vi-VN" sz="2600" kern="0" dirty="0">
                <a:solidFill>
                  <a:srgbClr val="FF0000"/>
                </a:solidFill>
                <a:latin typeface="Helvetica Neue"/>
              </a:rPr>
              <a:t>lâu</a:t>
            </a:r>
            <a:r>
              <a:rPr lang="vi-VN" sz="2600" kern="0" dirty="0">
                <a:solidFill>
                  <a:srgbClr val="333333"/>
                </a:solidFill>
                <a:latin typeface="Helvetica Neue"/>
              </a:rPr>
              <a:t> ta nuốt căm </a:t>
            </a:r>
            <a:r>
              <a:rPr lang="vi-VN" sz="2600" kern="0" dirty="0">
                <a:solidFill>
                  <a:srgbClr val="FF0000"/>
                </a:solidFill>
                <a:latin typeface="Helvetica Neue"/>
              </a:rPr>
              <a:t>hờn.</a:t>
            </a:r>
            <a:r>
              <a:rPr lang="vi-VN" sz="2600" kern="0" dirty="0">
                <a:solidFill>
                  <a:srgbClr val="333333"/>
                </a:solidFill>
                <a:latin typeface="Helvetica Neue"/>
              </a:rPr>
              <a:t> 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2600" kern="0" dirty="0">
                <a:solidFill>
                  <a:srgbClr val="333333"/>
                </a:solidFill>
                <a:latin typeface="Helvetica Neue"/>
              </a:rPr>
              <a:t>           </a:t>
            </a:r>
            <a:r>
              <a:rPr lang="vi-VN" sz="2600" kern="0" dirty="0">
                <a:solidFill>
                  <a:srgbClr val="333333"/>
                </a:solidFill>
                <a:latin typeface="Helvetica Neue"/>
              </a:rPr>
              <a:t>Quyết hi </a:t>
            </a:r>
            <a:r>
              <a:rPr lang="vi-VN" sz="2600" kern="0" dirty="0">
                <a:solidFill>
                  <a:srgbClr val="FF0000"/>
                </a:solidFill>
                <a:latin typeface="Helvetica Neue"/>
              </a:rPr>
              <a:t>sinh </a:t>
            </a:r>
            <a:r>
              <a:rPr lang="vi-VN" sz="2600" kern="0" dirty="0">
                <a:solidFill>
                  <a:srgbClr val="333333"/>
                </a:solidFill>
                <a:latin typeface="Helvetica Neue"/>
              </a:rPr>
              <a:t>đời ta tươi </a:t>
            </a:r>
            <a:r>
              <a:rPr lang="vi-VN" sz="2600" kern="0" dirty="0" smtClean="0">
                <a:solidFill>
                  <a:srgbClr val="333333"/>
                </a:solidFill>
                <a:latin typeface="Helvetica Neue"/>
              </a:rPr>
              <a:t>t</a:t>
            </a:r>
            <a:r>
              <a:rPr lang="en-US" sz="2600" kern="0" dirty="0" err="1" smtClean="0">
                <a:solidFill>
                  <a:srgbClr val="333333"/>
                </a:solidFill>
                <a:latin typeface="Helvetica Neue"/>
              </a:rPr>
              <a:t>hắm</a:t>
            </a:r>
            <a:r>
              <a:rPr lang="vi-VN" sz="2600" kern="0" dirty="0" smtClean="0">
                <a:solidFill>
                  <a:srgbClr val="333333"/>
                </a:solidFill>
                <a:latin typeface="Helvetica Neue"/>
              </a:rPr>
              <a:t> </a:t>
            </a:r>
            <a:r>
              <a:rPr lang="vi-VN" sz="2600" kern="0" dirty="0">
                <a:solidFill>
                  <a:srgbClr val="FF0000"/>
                </a:solidFill>
                <a:latin typeface="Helvetica Neue"/>
              </a:rPr>
              <a:t>hơn</a:t>
            </a:r>
            <a:r>
              <a:rPr lang="vi-VN" sz="2600" kern="0" dirty="0">
                <a:solidFill>
                  <a:srgbClr val="333333"/>
                </a:solidFill>
                <a:latin typeface="Helvetica Neue"/>
              </a:rPr>
              <a:t>.</a:t>
            </a:r>
            <a:r>
              <a:rPr lang="en-US" sz="2600" kern="0" dirty="0">
                <a:solidFill>
                  <a:srgbClr val="FF0000"/>
                </a:solidFill>
                <a:latin typeface="Helvetica Neue"/>
              </a:rPr>
              <a:t>(23)</a:t>
            </a:r>
            <a:endParaRPr lang="en-US" sz="2600" kern="0" dirty="0">
              <a:solidFill>
                <a:srgbClr val="333333"/>
              </a:solidFill>
              <a:latin typeface="Helvetica Neue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2600" kern="0" dirty="0" err="1">
                <a:solidFill>
                  <a:srgbClr val="333333"/>
                </a:solidFill>
                <a:latin typeface="Helvetica Neue"/>
              </a:rPr>
              <a:t>Câu</a:t>
            </a:r>
            <a:r>
              <a:rPr lang="en-US" sz="2600" kern="0" dirty="0">
                <a:solidFill>
                  <a:srgbClr val="333333"/>
                </a:solidFill>
                <a:latin typeface="Helvetica Neue"/>
              </a:rPr>
              <a:t> 4:</a:t>
            </a:r>
            <a:r>
              <a:rPr lang="vi-VN" sz="2600" kern="0" dirty="0">
                <a:solidFill>
                  <a:srgbClr val="333333"/>
                </a:solidFill>
                <a:latin typeface="Helvetica Neue"/>
              </a:rPr>
              <a:t>Vì nhân </a:t>
            </a:r>
            <a:r>
              <a:rPr lang="vi-VN" sz="2600" kern="0" dirty="0">
                <a:solidFill>
                  <a:srgbClr val="FF0000"/>
                </a:solidFill>
                <a:latin typeface="Helvetica Neue"/>
              </a:rPr>
              <a:t>dân</a:t>
            </a:r>
            <a:r>
              <a:rPr lang="vi-VN" sz="2600" kern="0" dirty="0">
                <a:solidFill>
                  <a:srgbClr val="333333"/>
                </a:solidFill>
                <a:latin typeface="Helvetica Neue"/>
              </a:rPr>
              <a:t> chiến đấu không </a:t>
            </a:r>
            <a:r>
              <a:rPr lang="vi-VN" sz="2600" kern="0" dirty="0">
                <a:solidFill>
                  <a:srgbClr val="FF0000"/>
                </a:solidFill>
                <a:latin typeface="Helvetica Neue"/>
              </a:rPr>
              <a:t>ngừng</a:t>
            </a:r>
            <a:r>
              <a:rPr lang="vi-VN" sz="2600" kern="0" dirty="0">
                <a:solidFill>
                  <a:srgbClr val="333333"/>
                </a:solidFill>
                <a:latin typeface="Helvetica Neue"/>
              </a:rPr>
              <a:t>.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vi-VN" sz="2600" kern="0" dirty="0">
                <a:solidFill>
                  <a:srgbClr val="333333"/>
                </a:solidFill>
                <a:latin typeface="Helvetica Neue"/>
              </a:rPr>
              <a:t> </a:t>
            </a:r>
            <a:r>
              <a:rPr lang="en-US" sz="2600" kern="0" dirty="0">
                <a:solidFill>
                  <a:srgbClr val="333333"/>
                </a:solidFill>
                <a:latin typeface="Helvetica Neue"/>
              </a:rPr>
              <a:t>          </a:t>
            </a:r>
            <a:r>
              <a:rPr lang="vi-VN" sz="2600" kern="0" dirty="0">
                <a:solidFill>
                  <a:srgbClr val="333333"/>
                </a:solidFill>
                <a:latin typeface="Helvetica Neue"/>
              </a:rPr>
              <a:t>Tiến mau </a:t>
            </a:r>
            <a:r>
              <a:rPr lang="vi-VN" sz="2600" kern="0" dirty="0">
                <a:solidFill>
                  <a:srgbClr val="FF0000"/>
                </a:solidFill>
                <a:latin typeface="Helvetica Neue"/>
              </a:rPr>
              <a:t>ra </a:t>
            </a:r>
            <a:r>
              <a:rPr lang="vi-VN" sz="2600" kern="0" dirty="0">
                <a:solidFill>
                  <a:srgbClr val="333333"/>
                </a:solidFill>
                <a:latin typeface="Helvetica Neue"/>
              </a:rPr>
              <a:t>sa trường. </a:t>
            </a:r>
            <a:endParaRPr lang="en-US" sz="2600" kern="0" dirty="0">
              <a:solidFill>
                <a:srgbClr val="333333"/>
              </a:solidFill>
              <a:latin typeface="Helvetica Neue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2600" kern="0" dirty="0" err="1">
                <a:solidFill>
                  <a:srgbClr val="333333"/>
                </a:solidFill>
                <a:latin typeface="Helvetica Neue"/>
              </a:rPr>
              <a:t>Câu</a:t>
            </a:r>
            <a:r>
              <a:rPr lang="en-US" sz="2600" kern="0" dirty="0">
                <a:solidFill>
                  <a:srgbClr val="333333"/>
                </a:solidFill>
                <a:latin typeface="Helvetica Neue"/>
              </a:rPr>
              <a:t> 5: </a:t>
            </a:r>
            <a:r>
              <a:rPr lang="vi-VN" sz="2600" kern="0" dirty="0">
                <a:solidFill>
                  <a:srgbClr val="FF0000"/>
                </a:solidFill>
                <a:latin typeface="Helvetica Neue"/>
              </a:rPr>
              <a:t>Tiến</a:t>
            </a:r>
            <a:r>
              <a:rPr lang="vi-VN" sz="2600" kern="0" dirty="0">
                <a:solidFill>
                  <a:srgbClr val="333333"/>
                </a:solidFill>
                <a:latin typeface="Helvetica Neue"/>
              </a:rPr>
              <a:t> lên</a:t>
            </a:r>
            <a:r>
              <a:rPr lang="en-US" sz="2600" kern="0" dirty="0">
                <a:solidFill>
                  <a:srgbClr val="333333"/>
                </a:solidFill>
                <a:latin typeface="Helvetica Neue"/>
              </a:rPr>
              <a:t>!(2</a:t>
            </a:r>
            <a:r>
              <a:rPr lang="en-US" sz="2600" kern="0" dirty="0">
                <a:solidFill>
                  <a:srgbClr val="FF0000"/>
                </a:solidFill>
                <a:latin typeface="Helvetica Neue"/>
              </a:rPr>
              <a:t>3</a:t>
            </a:r>
            <a:r>
              <a:rPr lang="en-US" sz="2600" kern="0" dirty="0">
                <a:solidFill>
                  <a:srgbClr val="333333"/>
                </a:solidFill>
                <a:latin typeface="Helvetica Neue"/>
              </a:rPr>
              <a:t>)</a:t>
            </a:r>
            <a:r>
              <a:rPr lang="vi-VN" sz="2600" kern="0" dirty="0">
                <a:solidFill>
                  <a:srgbClr val="333333"/>
                </a:solidFill>
                <a:latin typeface="Helvetica Neue"/>
              </a:rPr>
              <a:t> </a:t>
            </a:r>
            <a:r>
              <a:rPr lang="en-US" sz="2600" kern="0" dirty="0">
                <a:solidFill>
                  <a:srgbClr val="333333"/>
                </a:solidFill>
                <a:latin typeface="Helvetica Neue"/>
              </a:rPr>
              <a:t>C</a:t>
            </a:r>
            <a:r>
              <a:rPr lang="vi-VN" sz="2600" kern="0" dirty="0">
                <a:solidFill>
                  <a:srgbClr val="333333"/>
                </a:solidFill>
                <a:latin typeface="Helvetica Neue"/>
              </a:rPr>
              <a:t>ùng tiến </a:t>
            </a:r>
            <a:r>
              <a:rPr lang="vi-VN" sz="2600" kern="0" dirty="0">
                <a:solidFill>
                  <a:srgbClr val="FF0000"/>
                </a:solidFill>
                <a:latin typeface="Helvetica Neue"/>
              </a:rPr>
              <a:t>lên</a:t>
            </a:r>
            <a:r>
              <a:rPr lang="vi-VN" sz="2600" kern="0" dirty="0">
                <a:solidFill>
                  <a:srgbClr val="333333"/>
                </a:solidFill>
                <a:latin typeface="Helvetica Neue"/>
              </a:rPr>
              <a:t> </a:t>
            </a:r>
            <a:r>
              <a:rPr lang="en-US" sz="2600" kern="0" dirty="0">
                <a:solidFill>
                  <a:srgbClr val="FF0000"/>
                </a:solidFill>
                <a:latin typeface="Helvetica Neue"/>
              </a:rPr>
              <a:t>(23)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2600" kern="0" dirty="0">
                <a:solidFill>
                  <a:srgbClr val="333333"/>
                </a:solidFill>
                <a:latin typeface="Helvetica Neue"/>
              </a:rPr>
              <a:t>            </a:t>
            </a:r>
            <a:r>
              <a:rPr lang="vi-VN" sz="2600" kern="0" dirty="0">
                <a:solidFill>
                  <a:srgbClr val="333333"/>
                </a:solidFill>
                <a:latin typeface="Helvetica Neue"/>
              </a:rPr>
              <a:t>Nước non Việt </a:t>
            </a:r>
            <a:r>
              <a:rPr lang="vi-VN" sz="2600" kern="0" dirty="0">
                <a:solidFill>
                  <a:srgbClr val="FF0000"/>
                </a:solidFill>
                <a:latin typeface="Helvetica Neue"/>
              </a:rPr>
              <a:t>Nam</a:t>
            </a:r>
            <a:r>
              <a:rPr lang="vi-VN" sz="2600" kern="0" dirty="0">
                <a:solidFill>
                  <a:srgbClr val="333333"/>
                </a:solidFill>
                <a:latin typeface="Helvetica Neue"/>
              </a:rPr>
              <a:t> ta vững </a:t>
            </a:r>
            <a:r>
              <a:rPr lang="vi-VN" sz="2600" kern="0" dirty="0">
                <a:solidFill>
                  <a:srgbClr val="FF0000"/>
                </a:solidFill>
                <a:latin typeface="Helvetica Neue"/>
              </a:rPr>
              <a:t>bền</a:t>
            </a:r>
            <a:endParaRPr lang="en-US" sz="1800" kern="0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997" y="1045030"/>
            <a:ext cx="3658427" cy="4663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1826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Administrator\Desktop\z2592174714727_2315310da7615b9d5f08ecd3f7957e2f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92000" cy="1484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QUOC CA E truong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235861" y="742392"/>
            <a:ext cx="812800" cy="609600"/>
          </a:xfrm>
          <a:prstGeom prst="rect">
            <a:avLst/>
          </a:prstGeom>
        </p:spPr>
      </p:pic>
      <p:pic>
        <p:nvPicPr>
          <p:cNvPr id="4" name="CA BAI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235861" y="-99392"/>
            <a:ext cx="812800" cy="609600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0919" y="205408"/>
            <a:ext cx="894983" cy="523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5833205" y="922805"/>
            <a:ext cx="210826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Quốc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Ca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941474" y="1733317"/>
            <a:ext cx="32944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Nhạc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và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lời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: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Văn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Cao</a:t>
            </a:r>
          </a:p>
        </p:txBody>
      </p:sp>
      <p:sp>
        <p:nvSpPr>
          <p:cNvPr id="10" name="TextBox 2">
            <a:extLst>
              <a:ext uri="{FF2B5EF4-FFF2-40B4-BE49-F238E27FC236}">
                <a16:creationId xmlns="" xmlns:a16="http://schemas.microsoft.com/office/drawing/2014/main" id="{3763BF9E-95CD-AE81-B0CF-E97682B9789F}"/>
              </a:ext>
            </a:extLst>
          </p:cNvPr>
          <p:cNvSpPr txBox="1"/>
          <p:nvPr/>
        </p:nvSpPr>
        <p:spPr>
          <a:xfrm>
            <a:off x="11" y="900017"/>
            <a:ext cx="53905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kern="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Hát</a:t>
            </a:r>
            <a:r>
              <a:rPr lang="en-US" sz="3200" b="1" kern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kern="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kết</a:t>
            </a:r>
            <a:r>
              <a:rPr lang="en-US" sz="3200" b="1" kern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kern="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sz="3200" b="1" kern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kern="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vỗ</a:t>
            </a:r>
            <a:r>
              <a:rPr lang="en-US" sz="3200" b="1" kern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kern="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tay</a:t>
            </a:r>
            <a:r>
              <a:rPr lang="en-US" sz="3200" b="1" kern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kern="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3200" b="1" kern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kern="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nhịp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338" y="1994927"/>
            <a:ext cx="8315325" cy="424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9296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06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6013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rrow: Left 6">
            <a:hlinkClick r:id="rId4" action="ppaction://hlinksldjump"/>
            <a:extLst>
              <a:ext uri="{FF2B5EF4-FFF2-40B4-BE49-F238E27FC236}">
                <a16:creationId xmlns="" xmlns:a16="http://schemas.microsoft.com/office/drawing/2014/main" id="{B0963F05-871E-4841-906B-D861211F266E}"/>
              </a:ext>
            </a:extLst>
          </p:cNvPr>
          <p:cNvSpPr/>
          <p:nvPr/>
        </p:nvSpPr>
        <p:spPr>
          <a:xfrm>
            <a:off x="10715627" y="6115050"/>
            <a:ext cx="800100" cy="52863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4" y="304800"/>
            <a:ext cx="688975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 descr="RO01-037"/>
          <p:cNvPicPr>
            <a:picLocks noChangeAspect="1" noChangeArrowheads="1"/>
          </p:cNvPicPr>
          <p:nvPr/>
        </p:nvPicPr>
        <p:blipFill>
          <a:blip r:embed="rId6">
            <a:lum bright="20000"/>
          </a:blip>
          <a:srcRect/>
          <a:stretch>
            <a:fillRect/>
          </a:stretch>
        </p:blipFill>
        <p:spPr bwMode="auto">
          <a:xfrm>
            <a:off x="-1" y="-61913"/>
            <a:ext cx="12284765" cy="691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 descr="C:\Users\Administrator\Desktop\z2607133266620_3c1af7d242325b60e2898038ae8489bc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79" y="1116531"/>
            <a:ext cx="12141203" cy="5629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QUOC CA E truong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006483" y="1479082"/>
            <a:ext cx="812800" cy="609600"/>
          </a:xfrm>
          <a:prstGeom prst="rect">
            <a:avLst/>
          </a:prstGeom>
        </p:spPr>
      </p:pic>
      <p:sp>
        <p:nvSpPr>
          <p:cNvPr id="2" name="TextBox 2">
            <a:extLst>
              <a:ext uri="{FF2B5EF4-FFF2-40B4-BE49-F238E27FC236}">
                <a16:creationId xmlns="" xmlns:a16="http://schemas.microsoft.com/office/drawing/2014/main" id="{5EE9DD41-2DB4-8A7F-E610-CBA8593D085C}"/>
              </a:ext>
            </a:extLst>
          </p:cNvPr>
          <p:cNvSpPr txBox="1"/>
          <p:nvPr/>
        </p:nvSpPr>
        <p:spPr>
          <a:xfrm>
            <a:off x="1009582" y="304808"/>
            <a:ext cx="112128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kern="0" noProof="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Giáo</a:t>
            </a:r>
            <a:r>
              <a:rPr lang="en-US" sz="3200" b="1" kern="0" noProof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kern="0" noProof="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dục</a:t>
            </a:r>
            <a:r>
              <a:rPr lang="en-US" sz="3200" b="1" kern="0" noProof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kern="0" noProof="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tư</a:t>
            </a:r>
            <a:r>
              <a:rPr lang="en-US" sz="3200" b="1" kern="0" noProof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kern="0" noProof="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thế</a:t>
            </a:r>
            <a:r>
              <a:rPr lang="en-US" sz="3200" b="1" kern="0" noProof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kern="0" noProof="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nghiêm</a:t>
            </a:r>
            <a:r>
              <a:rPr lang="en-US" sz="3200" b="1" kern="0" noProof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kern="0" noProof="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sz="3200" b="1" kern="0" noProof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kern="0" noProof="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sz="3200" b="1" kern="0" noProof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kern="0" noProof="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chào</a:t>
            </a:r>
            <a:r>
              <a:rPr lang="en-US" sz="3200" b="1" kern="0" noProof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kern="0" noProof="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cờ</a:t>
            </a:r>
            <a:r>
              <a:rPr lang="en-US" sz="3200" b="1" kern="0" noProof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kern="0" noProof="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200" b="1" kern="0" noProof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kern="0" noProof="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hát</a:t>
            </a:r>
            <a:r>
              <a:rPr lang="en-US" sz="3200" b="1" kern="0" noProof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kern="0" noProof="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Quốc</a:t>
            </a:r>
            <a:r>
              <a:rPr lang="en-US" sz="3200" b="1" kern="0" noProof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ca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0923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13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" y="316450"/>
            <a:ext cx="12053571" cy="6766137"/>
          </a:xfrm>
          <a:prstGeom prst="rect">
            <a:avLst/>
          </a:prstGeom>
        </p:spPr>
      </p:pic>
      <p:sp>
        <p:nvSpPr>
          <p:cNvPr id="2" name="TextBox 2">
            <a:extLst>
              <a:ext uri="{FF2B5EF4-FFF2-40B4-BE49-F238E27FC236}">
                <a16:creationId xmlns="" xmlns:a16="http://schemas.microsoft.com/office/drawing/2014/main" id="{FFB0500D-22E4-B4FB-ECC7-483466B26585}"/>
              </a:ext>
            </a:extLst>
          </p:cNvPr>
          <p:cNvSpPr txBox="1"/>
          <p:nvPr/>
        </p:nvSpPr>
        <p:spPr>
          <a:xfrm>
            <a:off x="2564073" y="2622296"/>
            <a:ext cx="72633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NGHE NHẠC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kern="0" dirty="0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  <a:t>CHÁU HÁT VỀ ĐẢO XA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6600FF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26786" y="3897868"/>
            <a:ext cx="31724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NHẠC VÀ LỜI: TRẦN XUÂN TIÊN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ình ảnh 2">
            <a:extLst>
              <a:ext uri="{FF2B5EF4-FFF2-40B4-BE49-F238E27FC236}">
                <a16:creationId xmlns="" xmlns:a16="http://schemas.microsoft.com/office/drawing/2014/main" id="{299E181E-307B-E4DD-DED9-6BD37996E3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131" y="789272"/>
            <a:ext cx="11989869" cy="5784782"/>
          </a:xfrm>
          <a:prstGeom prst="rect">
            <a:avLst/>
          </a:prstGeom>
        </p:spPr>
      </p:pic>
      <p:sp>
        <p:nvSpPr>
          <p:cNvPr id="4" name="TextBox 2">
            <a:extLst>
              <a:ext uri="{FF2B5EF4-FFF2-40B4-BE49-F238E27FC236}">
                <a16:creationId xmlns="" xmlns:a16="http://schemas.microsoft.com/office/drawing/2014/main" id="{541BEF96-A6BD-6A5A-8CBB-8BD5F1F5300F}"/>
              </a:ext>
            </a:extLst>
          </p:cNvPr>
          <p:cNvSpPr txBox="1"/>
          <p:nvPr/>
        </p:nvSpPr>
        <p:spPr>
          <a:xfrm>
            <a:off x="525812" y="1048512"/>
            <a:ext cx="72633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NGHE NHẠC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kern="0" dirty="0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  <a:t>CHÁU HÁT VỀ ĐẢO </a:t>
            </a:r>
            <a:r>
              <a:rPr lang="en-US" sz="3200" b="1" kern="0" dirty="0" smtClean="0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  <a:t>XA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Nhạc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và</a:t>
            </a:r>
            <a:r>
              <a:rPr kumimoji="0" lang="en-US" sz="2000" b="1" i="0" u="none" strike="noStrike" kern="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1" i="0" u="none" strike="noStrike" kern="0" cap="none" spc="0" normalizeH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lời</a:t>
            </a:r>
            <a:r>
              <a:rPr kumimoji="0" lang="en-US" sz="2000" b="1" i="0" u="none" strike="noStrike" kern="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1" i="0" u="none" strike="noStrike" kern="0" cap="none" spc="0" normalizeH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Trần</a:t>
            </a:r>
            <a:r>
              <a:rPr kumimoji="0" lang="en-US" sz="2000" b="1" i="0" u="none" strike="noStrike" kern="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1" i="0" u="none" strike="noStrike" kern="0" cap="none" spc="0" normalizeH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Xuân</a:t>
            </a:r>
            <a:r>
              <a:rPr kumimoji="0" lang="en-US" sz="2000" b="1" i="0" u="none" strike="noStrike" kern="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1" i="0" u="none" strike="noStrike" kern="0" cap="none" spc="0" normalizeH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Tiên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Cháu Hát Về Đảo Xa - Candy Ngọc Hà ♫ Nhạc Thiếu Nhi [MV]">
            <a:hlinkClick r:id="" action="ppaction://media"/>
            <a:extLst>
              <a:ext uri="{FF2B5EF4-FFF2-40B4-BE49-F238E27FC236}">
                <a16:creationId xmlns="" xmlns:a16="http://schemas.microsoft.com/office/drawing/2014/main" id="{AA051178-7547-1DAA-89CE-44A759F109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824185" y="179672"/>
            <a:ext cx="609600" cy="6096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010400" y="4791456"/>
            <a:ext cx="487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/>
              <a:t>Nghe</a:t>
            </a:r>
            <a:r>
              <a:rPr lang="en-US" sz="3200" dirty="0" smtClean="0"/>
              <a:t> </a:t>
            </a:r>
            <a:r>
              <a:rPr lang="en-US" sz="3200" dirty="0" err="1" smtClean="0"/>
              <a:t>và</a:t>
            </a:r>
            <a:r>
              <a:rPr lang="en-US" sz="3200" dirty="0" smtClean="0"/>
              <a:t> </a:t>
            </a:r>
            <a:r>
              <a:rPr lang="en-US" sz="3200" dirty="0" err="1" smtClean="0"/>
              <a:t>cảm</a:t>
            </a:r>
            <a:r>
              <a:rPr lang="en-US" sz="3200" dirty="0" smtClean="0"/>
              <a:t> </a:t>
            </a:r>
            <a:r>
              <a:rPr lang="en-US" sz="3200" dirty="0" err="1" smtClean="0"/>
              <a:t>nhận</a:t>
            </a:r>
            <a:r>
              <a:rPr lang="en-US" sz="3200" dirty="0" smtClean="0"/>
              <a:t> </a:t>
            </a:r>
            <a:r>
              <a:rPr lang="en-US" sz="3200" dirty="0" err="1" smtClean="0"/>
              <a:t>bài</a:t>
            </a:r>
            <a:r>
              <a:rPr lang="en-US" sz="3200" dirty="0" smtClean="0"/>
              <a:t> </a:t>
            </a:r>
            <a:r>
              <a:rPr lang="en-US" sz="3200" dirty="0" err="1" smtClean="0"/>
              <a:t>hát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10177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718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ình ảnh 2">
            <a:extLst>
              <a:ext uri="{FF2B5EF4-FFF2-40B4-BE49-F238E27FC236}">
                <a16:creationId xmlns="" xmlns:a16="http://schemas.microsoft.com/office/drawing/2014/main" id="{299E181E-307B-E4DD-DED9-6BD37996E3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131" y="1730086"/>
            <a:ext cx="11989869" cy="4843973"/>
          </a:xfrm>
          <a:prstGeom prst="rect">
            <a:avLst/>
          </a:prstGeom>
        </p:spPr>
      </p:pic>
      <p:sp>
        <p:nvSpPr>
          <p:cNvPr id="4" name="TextBox 2">
            <a:extLst>
              <a:ext uri="{FF2B5EF4-FFF2-40B4-BE49-F238E27FC236}">
                <a16:creationId xmlns="" xmlns:a16="http://schemas.microsoft.com/office/drawing/2014/main" id="{541BEF96-A6BD-6A5A-8CBB-8BD5F1F5300F}"/>
              </a:ext>
            </a:extLst>
          </p:cNvPr>
          <p:cNvSpPr txBox="1"/>
          <p:nvPr/>
        </p:nvSpPr>
        <p:spPr>
          <a:xfrm>
            <a:off x="10" y="160429"/>
            <a:ext cx="113866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0" cap="none" spc="0" normalizeH="0" noProof="0" dirty="0">
              <a:ln>
                <a:noFill/>
              </a:ln>
              <a:solidFill>
                <a:srgbClr val="6600FF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3200" b="1" kern="0" baseline="0" dirty="0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  <a:t>Nghe</a:t>
            </a:r>
            <a:r>
              <a:rPr lang="en-US" sz="3200" b="1" kern="0" dirty="0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kern="0" dirty="0" err="1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  <a:t>nhạc</a:t>
            </a:r>
            <a:r>
              <a:rPr lang="en-US" sz="3200" b="1" kern="0" dirty="0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kern="0" dirty="0" err="1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  <a:t>kết</a:t>
            </a:r>
            <a:r>
              <a:rPr lang="en-US" sz="3200" b="1" kern="0" dirty="0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kern="0" dirty="0" err="1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sz="3200" b="1" kern="0" dirty="0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kern="0" dirty="0" err="1" smtClean="0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  <a:t>vận</a:t>
            </a:r>
            <a:r>
              <a:rPr lang="en-US" sz="3200" b="1" kern="0" dirty="0" smtClean="0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kern="0" dirty="0" err="1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sz="3200" b="1" kern="0" dirty="0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kern="0" dirty="0" err="1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sz="3200" b="1" kern="0" dirty="0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kern="0" dirty="0" err="1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en-US" sz="3200" b="1" kern="0" dirty="0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kern="0" dirty="0" err="1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3200" b="1" kern="0" dirty="0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kern="0" dirty="0" err="1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3200" b="1" kern="0" dirty="0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kern="0" dirty="0" err="1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  <a:t>hát</a:t>
            </a:r>
            <a:r>
              <a:rPr lang="en-US" sz="3200" b="1" kern="0" dirty="0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66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Hát</a:t>
            </a:r>
            <a:r>
              <a:rPr kumimoji="0" lang="en-US" sz="3200" b="1" i="0" u="none" strike="noStrike" kern="0" cap="none" spc="0" normalizeH="0" noProof="0" dirty="0">
                <a:ln>
                  <a:noFill/>
                </a:ln>
                <a:solidFill>
                  <a:srgbClr val="66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200" b="1" i="0" u="none" strike="noStrike" kern="0" cap="none" spc="0" normalizeH="0" noProof="0" dirty="0" err="1">
                <a:ln>
                  <a:noFill/>
                </a:ln>
                <a:solidFill>
                  <a:srgbClr val="66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lại</a:t>
            </a:r>
            <a:r>
              <a:rPr kumimoji="0" lang="en-US" sz="3200" b="1" i="0" u="none" strike="noStrike" kern="0" cap="none" spc="0" normalizeH="0" noProof="0" dirty="0">
                <a:ln>
                  <a:noFill/>
                </a:ln>
                <a:solidFill>
                  <a:srgbClr val="66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200" b="1" i="0" u="none" strike="noStrike" kern="0" cap="none" spc="0" normalizeH="0" noProof="0" dirty="0" err="1">
                <a:ln>
                  <a:noFill/>
                </a:ln>
                <a:solidFill>
                  <a:srgbClr val="66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những</a:t>
            </a:r>
            <a:r>
              <a:rPr kumimoji="0" lang="en-US" sz="3200" b="1" i="0" u="none" strike="noStrike" kern="0" cap="none" spc="0" normalizeH="0" noProof="0" dirty="0">
                <a:ln>
                  <a:noFill/>
                </a:ln>
                <a:solidFill>
                  <a:srgbClr val="66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200" b="1" i="0" u="none" strike="noStrike" kern="0" cap="none" spc="0" normalizeH="0" noProof="0" dirty="0" err="1">
                <a:ln>
                  <a:noFill/>
                </a:ln>
                <a:solidFill>
                  <a:srgbClr val="66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câu</a:t>
            </a:r>
            <a:r>
              <a:rPr kumimoji="0" lang="en-US" sz="3200" b="1" i="0" u="none" strike="noStrike" kern="0" cap="none" spc="0" normalizeH="0" noProof="0" dirty="0">
                <a:ln>
                  <a:noFill/>
                </a:ln>
                <a:solidFill>
                  <a:srgbClr val="66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200" b="1" i="0" u="none" strike="noStrike" kern="0" cap="none" spc="0" normalizeH="0" noProof="0" dirty="0" err="1">
                <a:ln>
                  <a:noFill/>
                </a:ln>
                <a:solidFill>
                  <a:srgbClr val="66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em</a:t>
            </a:r>
            <a:r>
              <a:rPr kumimoji="0" lang="en-US" sz="3200" b="1" i="0" u="none" strike="noStrike" kern="0" cap="none" spc="0" normalizeH="0" noProof="0" dirty="0">
                <a:ln>
                  <a:noFill/>
                </a:ln>
                <a:solidFill>
                  <a:srgbClr val="66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200" b="1" i="0" u="none" strike="noStrike" kern="0" cap="none" spc="0" normalizeH="0" noProof="0" dirty="0" err="1">
                <a:ln>
                  <a:noFill/>
                </a:ln>
                <a:solidFill>
                  <a:srgbClr val="66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nhớ</a:t>
            </a:r>
            <a:r>
              <a:rPr kumimoji="0" lang="en-US" sz="3200" b="1" i="0" u="none" strike="noStrike" kern="0" cap="none" spc="0" normalizeH="0" noProof="0" dirty="0">
                <a:ln>
                  <a:noFill/>
                </a:ln>
                <a:solidFill>
                  <a:srgbClr val="66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?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6600FF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5" name="Cháu Hát Về Đảo Xa - Candy Ngọc Hà ♫ Nhạc Thiếu Nhi [MV]">
            <a:hlinkClick r:id="" action="ppaction://media"/>
            <a:extLst>
              <a:ext uri="{FF2B5EF4-FFF2-40B4-BE49-F238E27FC236}">
                <a16:creationId xmlns="" xmlns:a16="http://schemas.microsoft.com/office/drawing/2014/main" id="{AA051178-7547-1DAA-89CE-44A759F109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081887" y="115096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616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718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0" y="866519"/>
            <a:ext cx="6096000" cy="169277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defRPr/>
            </a:pPr>
            <a:r>
              <a:rPr lang="en-US" sz="3200" b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NGHE NHẠC </a:t>
            </a:r>
          </a:p>
          <a:p>
            <a:pPr lvl="0" algn="ctr">
              <a:defRPr/>
            </a:pPr>
            <a:r>
              <a:rPr lang="en-US" sz="3200" b="1" kern="0" dirty="0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  <a:t>CHÁU HÁT VỀ ĐẢO </a:t>
            </a:r>
            <a:r>
              <a:rPr lang="en-US" sz="3200" b="1" kern="0" dirty="0" smtClean="0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  <a:t>XA</a:t>
            </a:r>
          </a:p>
          <a:p>
            <a:pPr lvl="0" algn="ctr">
              <a:defRPr/>
            </a:pPr>
            <a:r>
              <a:rPr lang="en-US" sz="2000" b="1" kern="0" dirty="0" err="1" smtClean="0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  <a:t>Nhạc</a:t>
            </a:r>
            <a:r>
              <a:rPr lang="en-US" sz="2000" b="1" kern="0" dirty="0" smtClean="0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kern="0" dirty="0" err="1" smtClean="0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000" b="1" kern="0" dirty="0" smtClean="0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kern="0" dirty="0" err="1" smtClean="0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  <a:t>lời</a:t>
            </a:r>
            <a:r>
              <a:rPr lang="en-US" sz="2000" b="1" kern="0" dirty="0" smtClean="0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  <a:t> : </a:t>
            </a:r>
            <a:r>
              <a:rPr lang="en-US" sz="2000" b="1" kern="0" dirty="0" err="1" smtClean="0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  <a:t>Trần</a:t>
            </a:r>
            <a:r>
              <a:rPr lang="en-US" sz="2000" b="1" kern="0" dirty="0" smtClean="0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kern="0" dirty="0" err="1" smtClean="0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  <a:t>Xuân</a:t>
            </a:r>
            <a:r>
              <a:rPr lang="en-US" sz="2000" b="1" kern="0" dirty="0" smtClean="0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kern="0" dirty="0" err="1" smtClean="0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  <a:t>Tiên</a:t>
            </a:r>
            <a:endParaRPr lang="en-US" sz="2000" b="1" kern="0" dirty="0" smtClean="0">
              <a:solidFill>
                <a:srgbClr val="6600F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>
              <a:defRPr/>
            </a:pPr>
            <a:endParaRPr lang="en-US" sz="2000" b="1" kern="0" dirty="0">
              <a:solidFill>
                <a:srgbClr val="66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23872" y="2828544"/>
            <a:ext cx="9178603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 smtClean="0"/>
              <a:t>Nơi</a:t>
            </a:r>
            <a:r>
              <a:rPr lang="en-US" sz="3600" dirty="0" smtClean="0"/>
              <a:t> </a:t>
            </a:r>
            <a:r>
              <a:rPr lang="en-US" sz="3600" dirty="0" err="1" smtClean="0"/>
              <a:t>biên</a:t>
            </a:r>
            <a:r>
              <a:rPr lang="en-US" sz="3600" dirty="0" smtClean="0"/>
              <a:t> </a:t>
            </a:r>
            <a:r>
              <a:rPr lang="en-US" sz="3600" dirty="0" err="1" smtClean="0"/>
              <a:t>cương</a:t>
            </a:r>
            <a:r>
              <a:rPr lang="en-US" sz="3600" dirty="0" smtClean="0"/>
              <a:t>, </a:t>
            </a:r>
            <a:r>
              <a:rPr lang="en-US" sz="3600" dirty="0" err="1" smtClean="0"/>
              <a:t>nơi</a:t>
            </a:r>
            <a:r>
              <a:rPr lang="en-US" sz="3600" dirty="0" smtClean="0"/>
              <a:t> </a:t>
            </a:r>
            <a:r>
              <a:rPr lang="en-US" sz="3600" dirty="0" err="1" smtClean="0"/>
              <a:t>hải</a:t>
            </a:r>
            <a:r>
              <a:rPr lang="en-US" sz="3600" dirty="0" smtClean="0"/>
              <a:t> </a:t>
            </a:r>
            <a:r>
              <a:rPr lang="en-US" sz="3600" dirty="0" err="1" smtClean="0"/>
              <a:t>đảo</a:t>
            </a:r>
            <a:r>
              <a:rPr lang="en-US" sz="3600" dirty="0" smtClean="0"/>
              <a:t> </a:t>
            </a:r>
            <a:r>
              <a:rPr lang="en-US" sz="3600" dirty="0" err="1" smtClean="0"/>
              <a:t>xa</a:t>
            </a:r>
            <a:r>
              <a:rPr lang="en-US" sz="3600" dirty="0" smtClean="0"/>
              <a:t> </a:t>
            </a:r>
            <a:r>
              <a:rPr lang="en-US" sz="3600" dirty="0" err="1" smtClean="0"/>
              <a:t>xôi</a:t>
            </a:r>
            <a:r>
              <a:rPr lang="en-US" sz="3600" dirty="0" smtClean="0"/>
              <a:t> </a:t>
            </a:r>
          </a:p>
          <a:p>
            <a:r>
              <a:rPr lang="en-US" sz="3600" dirty="0" err="1" smtClean="0"/>
              <a:t>Chú</a:t>
            </a:r>
            <a:r>
              <a:rPr lang="en-US" sz="3600" dirty="0" smtClean="0"/>
              <a:t> </a:t>
            </a:r>
            <a:r>
              <a:rPr lang="en-US" sz="3600" dirty="0" err="1" smtClean="0"/>
              <a:t>bộ</a:t>
            </a:r>
            <a:r>
              <a:rPr lang="en-US" sz="3600" dirty="0" smtClean="0"/>
              <a:t> </a:t>
            </a:r>
            <a:r>
              <a:rPr lang="en-US" sz="3600" dirty="0" err="1" smtClean="0"/>
              <a:t>đội</a:t>
            </a:r>
            <a:r>
              <a:rPr lang="en-US" sz="3600" dirty="0" smtClean="0"/>
              <a:t> </a:t>
            </a:r>
            <a:r>
              <a:rPr lang="en-US" sz="3600" dirty="0" err="1" smtClean="0"/>
              <a:t>ngày</a:t>
            </a:r>
            <a:r>
              <a:rPr lang="en-US" sz="3600" dirty="0" smtClean="0"/>
              <a:t> </a:t>
            </a:r>
            <a:r>
              <a:rPr lang="en-US" sz="3600" dirty="0" err="1" smtClean="0"/>
              <a:t>đêm</a:t>
            </a:r>
            <a:r>
              <a:rPr lang="en-US" sz="3600" dirty="0" smtClean="0"/>
              <a:t> </a:t>
            </a:r>
            <a:r>
              <a:rPr lang="en-US" sz="3600" smtClean="0"/>
              <a:t>giữ </a:t>
            </a:r>
            <a:r>
              <a:rPr lang="en-US" sz="3600" dirty="0" err="1" smtClean="0"/>
              <a:t>yên</a:t>
            </a:r>
            <a:r>
              <a:rPr lang="en-US" sz="3600" dirty="0" smtClean="0"/>
              <a:t> </a:t>
            </a:r>
            <a:r>
              <a:rPr lang="en-US" sz="3600" dirty="0" err="1" smtClean="0"/>
              <a:t>đất</a:t>
            </a:r>
            <a:r>
              <a:rPr lang="en-US" sz="3600" dirty="0" smtClean="0"/>
              <a:t> </a:t>
            </a:r>
            <a:r>
              <a:rPr lang="en-US" sz="3600" dirty="0" err="1" smtClean="0"/>
              <a:t>trời</a:t>
            </a:r>
            <a:endParaRPr lang="en-US" sz="3600" dirty="0" smtClean="0"/>
          </a:p>
          <a:p>
            <a:r>
              <a:rPr lang="en-US" sz="3600" dirty="0" smtClean="0"/>
              <a:t>Cho </a:t>
            </a:r>
            <a:r>
              <a:rPr lang="en-US" sz="3600" dirty="0" err="1" smtClean="0"/>
              <a:t>nơi</a:t>
            </a:r>
            <a:r>
              <a:rPr lang="en-US" sz="3600" dirty="0" smtClean="0"/>
              <a:t> </a:t>
            </a:r>
            <a:r>
              <a:rPr lang="en-US" sz="3600" dirty="0" err="1" smtClean="0"/>
              <a:t>đây</a:t>
            </a:r>
            <a:r>
              <a:rPr lang="en-US" sz="3600" dirty="0" smtClean="0"/>
              <a:t> </a:t>
            </a:r>
            <a:r>
              <a:rPr lang="en-US" sz="3600" dirty="0" err="1" smtClean="0"/>
              <a:t>chúng</a:t>
            </a:r>
            <a:r>
              <a:rPr lang="en-US" sz="3600" dirty="0" smtClean="0"/>
              <a:t> </a:t>
            </a:r>
            <a:r>
              <a:rPr lang="en-US" sz="3600" dirty="0" err="1" smtClean="0"/>
              <a:t>cháu</a:t>
            </a:r>
            <a:r>
              <a:rPr lang="en-US" sz="3600" dirty="0" smtClean="0"/>
              <a:t> </a:t>
            </a:r>
            <a:r>
              <a:rPr lang="en-US" sz="3600" dirty="0" err="1" smtClean="0"/>
              <a:t>vui</a:t>
            </a:r>
            <a:r>
              <a:rPr lang="en-US" sz="3600" dirty="0" smtClean="0"/>
              <a:t> </a:t>
            </a:r>
            <a:r>
              <a:rPr lang="en-US" sz="3600" dirty="0" err="1" smtClean="0"/>
              <a:t>đến</a:t>
            </a:r>
            <a:r>
              <a:rPr lang="en-US" sz="3600" dirty="0" smtClean="0"/>
              <a:t> </a:t>
            </a:r>
            <a:r>
              <a:rPr lang="en-US" sz="3600" dirty="0" err="1" smtClean="0"/>
              <a:t>trường</a:t>
            </a:r>
            <a:r>
              <a:rPr lang="en-US" sz="3600" dirty="0" smtClean="0"/>
              <a:t> </a:t>
            </a:r>
          </a:p>
          <a:p>
            <a:r>
              <a:rPr lang="en-US" sz="3600" dirty="0" err="1" smtClean="0"/>
              <a:t>Nắng</a:t>
            </a:r>
            <a:r>
              <a:rPr lang="en-US" sz="3600" dirty="0" smtClean="0"/>
              <a:t> </a:t>
            </a:r>
            <a:r>
              <a:rPr lang="en-US" sz="3600" dirty="0" err="1" smtClean="0"/>
              <a:t>hồng</a:t>
            </a:r>
            <a:r>
              <a:rPr lang="en-US" sz="3600" dirty="0" smtClean="0"/>
              <a:t> </a:t>
            </a:r>
            <a:r>
              <a:rPr lang="en-US" sz="3600" dirty="0" err="1" smtClean="0"/>
              <a:t>trang</a:t>
            </a:r>
            <a:r>
              <a:rPr lang="en-US" sz="3600" dirty="0" smtClean="0"/>
              <a:t> </a:t>
            </a:r>
            <a:r>
              <a:rPr lang="en-US" sz="3600" dirty="0" err="1" smtClean="0"/>
              <a:t>sách</a:t>
            </a:r>
            <a:r>
              <a:rPr lang="en-US" sz="3600" dirty="0" smtClean="0"/>
              <a:t> </a:t>
            </a:r>
            <a:r>
              <a:rPr lang="en-US" sz="3600" dirty="0" err="1" smtClean="0"/>
              <a:t>thơm</a:t>
            </a:r>
            <a:r>
              <a:rPr lang="en-US" sz="3600" dirty="0" smtClean="0"/>
              <a:t> </a:t>
            </a:r>
            <a:r>
              <a:rPr lang="en-US" sz="3600" dirty="0" err="1" smtClean="0"/>
              <a:t>và</a:t>
            </a:r>
            <a:r>
              <a:rPr lang="en-US" sz="3600" dirty="0" smtClean="0"/>
              <a:t> </a:t>
            </a:r>
            <a:r>
              <a:rPr lang="en-US" sz="3600" dirty="0" err="1" smtClean="0"/>
              <a:t>bao</a:t>
            </a:r>
            <a:r>
              <a:rPr lang="en-US" sz="3600" dirty="0" smtClean="0"/>
              <a:t> </a:t>
            </a:r>
            <a:r>
              <a:rPr lang="en-US" sz="3600" dirty="0" err="1" smtClean="0"/>
              <a:t>ước</a:t>
            </a:r>
            <a:r>
              <a:rPr lang="en-US" sz="3600" dirty="0" smtClean="0"/>
              <a:t> </a:t>
            </a:r>
            <a:r>
              <a:rPr lang="en-US" sz="3600" dirty="0" err="1" smtClean="0"/>
              <a:t>mơ</a:t>
            </a:r>
            <a:r>
              <a:rPr lang="en-US" sz="3600" dirty="0" smtClean="0"/>
              <a:t> </a:t>
            </a:r>
            <a:r>
              <a:rPr lang="en-US" sz="3600" dirty="0" err="1" smtClean="0"/>
              <a:t>xa</a:t>
            </a:r>
            <a:r>
              <a:rPr lang="en-US" sz="3600" dirty="0" smtClean="0"/>
              <a:t>….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52387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89743" y="808335"/>
            <a:ext cx="425095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Đố</a:t>
            </a:r>
            <a:r>
              <a:rPr lang="en-US" sz="8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en-US" sz="8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vui</a:t>
            </a:r>
            <a:endParaRPr lang="en-US" sz="80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3115" y="2967335"/>
            <a:ext cx="11054786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Câu</a:t>
            </a:r>
            <a:r>
              <a:rPr lang="en-US" sz="4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1: </a:t>
            </a:r>
            <a:r>
              <a:rPr lang="en-US" sz="4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Tác</a:t>
            </a:r>
            <a:r>
              <a:rPr lang="en-US" sz="4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en-US" sz="4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giả</a:t>
            </a:r>
            <a:r>
              <a:rPr lang="en-US" sz="4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en-US" sz="4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bài</a:t>
            </a:r>
            <a:r>
              <a:rPr lang="en-US" sz="4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en-US" sz="4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Quốc</a:t>
            </a:r>
            <a:r>
              <a:rPr lang="en-US" sz="4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en-US" sz="4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ca</a:t>
            </a:r>
            <a:r>
              <a:rPr lang="en-US" sz="4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en-US" sz="4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Việt</a:t>
            </a:r>
            <a:r>
              <a:rPr lang="en-US" sz="4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Nam </a:t>
            </a:r>
            <a:r>
              <a:rPr lang="en-US" sz="4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là</a:t>
            </a:r>
            <a:r>
              <a:rPr lang="en-US" sz="4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en-US" sz="4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ai</a:t>
            </a:r>
            <a:r>
              <a:rPr lang="en-US" sz="4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?</a:t>
            </a:r>
            <a:endParaRPr lang="en-US" sz="48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67000" y="4241800"/>
            <a:ext cx="46986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 smtClean="0">
                <a:solidFill>
                  <a:srgbClr val="FF0000"/>
                </a:solidFill>
              </a:rPr>
              <a:t>Đáp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</a:rPr>
              <a:t>án</a:t>
            </a:r>
            <a:r>
              <a:rPr lang="en-US" sz="3600" dirty="0" smtClean="0">
                <a:solidFill>
                  <a:srgbClr val="FF0000"/>
                </a:solidFill>
              </a:rPr>
              <a:t>: </a:t>
            </a:r>
            <a:r>
              <a:rPr lang="en-US" sz="3600" dirty="0" err="1" smtClean="0">
                <a:solidFill>
                  <a:srgbClr val="FF0000"/>
                </a:solidFill>
              </a:rPr>
              <a:t>Nhạc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</a:rPr>
              <a:t>sĩ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</a:rPr>
              <a:t>Văn</a:t>
            </a:r>
            <a:r>
              <a:rPr lang="en-US" sz="3600" dirty="0" smtClean="0">
                <a:solidFill>
                  <a:srgbClr val="FF0000"/>
                </a:solidFill>
              </a:rPr>
              <a:t> Cao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4694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5588" y="-304800"/>
            <a:ext cx="12704763" cy="7473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55731" y="1823222"/>
            <a:ext cx="91843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Câu</a:t>
            </a:r>
            <a:r>
              <a:rPr lang="en-US" sz="2800" dirty="0" smtClean="0"/>
              <a:t> 2: </a:t>
            </a:r>
            <a:r>
              <a:rPr lang="en-US" sz="3200" dirty="0" err="1" smtClean="0"/>
              <a:t>Tên</a:t>
            </a:r>
            <a:r>
              <a:rPr lang="en-US" sz="3200" dirty="0" smtClean="0"/>
              <a:t> </a:t>
            </a:r>
            <a:r>
              <a:rPr lang="en-US" sz="3200" dirty="0" err="1" smtClean="0"/>
              <a:t>gọi</a:t>
            </a:r>
            <a:r>
              <a:rPr lang="en-US" sz="3200" dirty="0" smtClean="0"/>
              <a:t> </a:t>
            </a:r>
            <a:r>
              <a:rPr lang="en-US" sz="3200" dirty="0" err="1" smtClean="0"/>
              <a:t>khác</a:t>
            </a:r>
            <a:r>
              <a:rPr lang="en-US" sz="3200" dirty="0" smtClean="0"/>
              <a:t> </a:t>
            </a:r>
            <a:r>
              <a:rPr lang="en-US" sz="3200" dirty="0" err="1" smtClean="0"/>
              <a:t>của</a:t>
            </a:r>
            <a:r>
              <a:rPr lang="en-US" sz="3200" dirty="0" smtClean="0"/>
              <a:t> </a:t>
            </a:r>
            <a:r>
              <a:rPr lang="en-US" sz="3200" dirty="0" err="1" smtClean="0"/>
              <a:t>bài</a:t>
            </a:r>
            <a:r>
              <a:rPr lang="en-US" sz="3200" dirty="0" smtClean="0"/>
              <a:t> </a:t>
            </a:r>
            <a:r>
              <a:rPr lang="en-US" sz="3200" dirty="0" err="1" smtClean="0"/>
              <a:t>Quốc</a:t>
            </a:r>
            <a:r>
              <a:rPr lang="en-US" sz="3200" dirty="0" smtClean="0"/>
              <a:t> </a:t>
            </a:r>
            <a:r>
              <a:rPr lang="en-US" sz="3200" dirty="0" err="1" smtClean="0"/>
              <a:t>ca</a:t>
            </a:r>
            <a:r>
              <a:rPr lang="en-US" sz="3200" dirty="0" smtClean="0"/>
              <a:t> </a:t>
            </a:r>
            <a:r>
              <a:rPr lang="en-US" sz="3200" dirty="0" err="1" smtClean="0"/>
              <a:t>Việt</a:t>
            </a:r>
            <a:r>
              <a:rPr lang="en-US" sz="3200" dirty="0" smtClean="0"/>
              <a:t> Nam </a:t>
            </a:r>
            <a:r>
              <a:rPr lang="en-US" sz="3200" dirty="0" err="1" smtClean="0"/>
              <a:t>là</a:t>
            </a:r>
            <a:r>
              <a:rPr lang="en-US" sz="3200" dirty="0" smtClean="0"/>
              <a:t> </a:t>
            </a:r>
            <a:r>
              <a:rPr lang="en-US" sz="3200" dirty="0" err="1" smtClean="0"/>
              <a:t>tên</a:t>
            </a:r>
            <a:r>
              <a:rPr lang="en-US" sz="3200" dirty="0" smtClean="0"/>
              <a:t> </a:t>
            </a:r>
            <a:r>
              <a:rPr lang="en-US" sz="3200" dirty="0" err="1" smtClean="0"/>
              <a:t>gì</a:t>
            </a:r>
            <a:r>
              <a:rPr lang="en-US" sz="3200" dirty="0" smtClean="0"/>
              <a:t>?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2725101" y="2683276"/>
            <a:ext cx="33716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solidFill>
                  <a:srgbClr val="FF0000"/>
                </a:solidFill>
              </a:rPr>
              <a:t>Đáp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án</a:t>
            </a:r>
            <a:r>
              <a:rPr lang="en-US" sz="2800" dirty="0" smtClean="0">
                <a:solidFill>
                  <a:srgbClr val="FF0000"/>
                </a:solidFill>
              </a:rPr>
              <a:t>: </a:t>
            </a:r>
            <a:r>
              <a:rPr lang="en-US" sz="2800" dirty="0" err="1" smtClean="0">
                <a:solidFill>
                  <a:srgbClr val="FF0000"/>
                </a:solidFill>
              </a:rPr>
              <a:t>Tiến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Quân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ca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08708" y="3694684"/>
            <a:ext cx="84322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Câu</a:t>
            </a:r>
            <a:r>
              <a:rPr lang="en-US" sz="2800" dirty="0" smtClean="0"/>
              <a:t> 3: </a:t>
            </a:r>
            <a:r>
              <a:rPr lang="en-US" sz="2800" dirty="0" err="1" smtClean="0"/>
              <a:t>Bài</a:t>
            </a:r>
            <a:r>
              <a:rPr lang="en-US" sz="2800" dirty="0" smtClean="0"/>
              <a:t> </a:t>
            </a:r>
            <a:r>
              <a:rPr lang="en-US" sz="2800" dirty="0" err="1" smtClean="0"/>
              <a:t>hát</a:t>
            </a:r>
            <a:r>
              <a:rPr lang="en-US" sz="2800" dirty="0" smtClean="0"/>
              <a:t> </a:t>
            </a:r>
            <a:r>
              <a:rPr lang="en-US" sz="2800" dirty="0" err="1" smtClean="0"/>
              <a:t>Cháu</a:t>
            </a:r>
            <a:r>
              <a:rPr lang="en-US" sz="2800" dirty="0" smtClean="0"/>
              <a:t> </a:t>
            </a:r>
            <a:r>
              <a:rPr lang="en-US" sz="2800" dirty="0" err="1" smtClean="0"/>
              <a:t>hát</a:t>
            </a:r>
            <a:r>
              <a:rPr lang="en-US" sz="2800" dirty="0" smtClean="0"/>
              <a:t> </a:t>
            </a:r>
            <a:r>
              <a:rPr lang="en-US" sz="2800" dirty="0" err="1" smtClean="0"/>
              <a:t>về</a:t>
            </a:r>
            <a:r>
              <a:rPr lang="en-US" sz="2800" dirty="0" smtClean="0"/>
              <a:t> </a:t>
            </a:r>
            <a:r>
              <a:rPr lang="en-US" sz="2800" dirty="0" err="1" smtClean="0"/>
              <a:t>đảo</a:t>
            </a:r>
            <a:r>
              <a:rPr lang="en-US" sz="2800" dirty="0" smtClean="0"/>
              <a:t> </a:t>
            </a:r>
            <a:r>
              <a:rPr lang="en-US" sz="2800" dirty="0" err="1" smtClean="0"/>
              <a:t>xa</a:t>
            </a:r>
            <a:r>
              <a:rPr lang="en-US" sz="2800" dirty="0" smtClean="0"/>
              <a:t> </a:t>
            </a:r>
            <a:r>
              <a:rPr lang="en-US" sz="2800" dirty="0" err="1" smtClean="0"/>
              <a:t>nhạc</a:t>
            </a:r>
            <a:r>
              <a:rPr lang="en-US" sz="2800" dirty="0" smtClean="0"/>
              <a:t> </a:t>
            </a:r>
            <a:r>
              <a:rPr lang="en-US" sz="2800" dirty="0" err="1" smtClean="0"/>
              <a:t>và</a:t>
            </a:r>
            <a:r>
              <a:rPr lang="en-US" sz="2800" dirty="0" smtClean="0"/>
              <a:t> </a:t>
            </a:r>
            <a:r>
              <a:rPr lang="en-US" sz="2800" dirty="0" err="1" smtClean="0"/>
              <a:t>lời</a:t>
            </a:r>
            <a:r>
              <a:rPr lang="en-US" sz="2800" dirty="0" smtClean="0"/>
              <a:t> do </a:t>
            </a:r>
            <a:r>
              <a:rPr lang="en-US" sz="2800" dirty="0" err="1" smtClean="0"/>
              <a:t>nhạc</a:t>
            </a:r>
            <a:r>
              <a:rPr lang="en-US" sz="2800" dirty="0" smtClean="0"/>
              <a:t> </a:t>
            </a:r>
            <a:r>
              <a:rPr lang="en-US" sz="2800" dirty="0" err="1" smtClean="0"/>
              <a:t>sĩ</a:t>
            </a:r>
            <a:r>
              <a:rPr lang="en-US" sz="2800" dirty="0" smtClean="0"/>
              <a:t> </a:t>
            </a:r>
            <a:r>
              <a:rPr lang="en-US" sz="2800" dirty="0" err="1" smtClean="0"/>
              <a:t>nào</a:t>
            </a:r>
            <a:r>
              <a:rPr lang="en-US" sz="2800" dirty="0" smtClean="0"/>
              <a:t> </a:t>
            </a:r>
            <a:r>
              <a:rPr lang="en-US" sz="2800" dirty="0" err="1" smtClean="0"/>
              <a:t>sáng</a:t>
            </a:r>
            <a:r>
              <a:rPr lang="en-US" sz="2800" dirty="0" smtClean="0"/>
              <a:t> </a:t>
            </a:r>
            <a:r>
              <a:rPr lang="en-US" sz="2800" dirty="0" err="1" smtClean="0"/>
              <a:t>tác</a:t>
            </a:r>
            <a:r>
              <a:rPr lang="en-US" sz="2800" dirty="0" smtClean="0"/>
              <a:t> ?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504440" y="4998720"/>
            <a:ext cx="46573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FF0000"/>
                </a:solidFill>
              </a:rPr>
              <a:t>Đáp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án</a:t>
            </a:r>
            <a:r>
              <a:rPr lang="en-US" sz="2800" dirty="0" smtClean="0">
                <a:solidFill>
                  <a:srgbClr val="FF0000"/>
                </a:solidFill>
              </a:rPr>
              <a:t>: </a:t>
            </a:r>
            <a:r>
              <a:rPr lang="en-US" sz="2800" dirty="0" err="1" smtClean="0">
                <a:solidFill>
                  <a:srgbClr val="FF0000"/>
                </a:solidFill>
              </a:rPr>
              <a:t>Trần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Xuân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Tiên</a:t>
            </a:r>
            <a:endParaRPr lang="en-US" sz="2800" dirty="0" smtClean="0">
              <a:solidFill>
                <a:srgbClr val="FF0000"/>
              </a:solidFill>
            </a:endParaRPr>
          </a:p>
          <a:p>
            <a:r>
              <a:rPr lang="en-US" sz="2800" dirty="0" smtClean="0">
                <a:solidFill>
                  <a:srgbClr val="FF0000"/>
                </a:solidFill>
              </a:rPr>
              <a:t>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3648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8307" y="375781"/>
            <a:ext cx="1078491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solidFill>
                  <a:srgbClr val="FF0000"/>
                </a:solidFill>
              </a:rPr>
              <a:t>Nội</a:t>
            </a:r>
            <a:r>
              <a:rPr lang="en-US" sz="2800" dirty="0" smtClean="0">
                <a:solidFill>
                  <a:srgbClr val="FF0000"/>
                </a:solidFill>
              </a:rPr>
              <a:t> dung</a:t>
            </a:r>
            <a:endParaRPr lang="en-US" sz="2800" dirty="0" smtClean="0"/>
          </a:p>
          <a:p>
            <a:r>
              <a:rPr lang="en-US" sz="2800" dirty="0" err="1" smtClean="0"/>
              <a:t>Bài</a:t>
            </a:r>
            <a:r>
              <a:rPr lang="en-US" sz="2800" dirty="0" smtClean="0"/>
              <a:t> </a:t>
            </a:r>
            <a:r>
              <a:rPr lang="en-US" sz="2800" dirty="0" err="1" smtClean="0"/>
              <a:t>hát</a:t>
            </a:r>
            <a:r>
              <a:rPr lang="en-US" sz="2800" dirty="0" smtClean="0"/>
              <a:t> </a:t>
            </a:r>
            <a:r>
              <a:rPr lang="en-US" sz="2800" dirty="0" err="1" smtClean="0"/>
              <a:t>Cháu</a:t>
            </a:r>
            <a:r>
              <a:rPr lang="en-US" sz="2800" dirty="0" smtClean="0"/>
              <a:t> </a:t>
            </a:r>
            <a:r>
              <a:rPr lang="en-US" sz="2800" dirty="0" err="1" smtClean="0"/>
              <a:t>hát</a:t>
            </a:r>
            <a:r>
              <a:rPr lang="en-US" sz="2800" dirty="0" smtClean="0"/>
              <a:t> </a:t>
            </a:r>
            <a:r>
              <a:rPr lang="en-US" sz="2800" dirty="0" err="1" smtClean="0"/>
              <a:t>về</a:t>
            </a:r>
            <a:r>
              <a:rPr lang="en-US" sz="2800" dirty="0" smtClean="0"/>
              <a:t> </a:t>
            </a:r>
            <a:r>
              <a:rPr lang="en-US" sz="2800" dirty="0" err="1" smtClean="0"/>
              <a:t>đảo</a:t>
            </a:r>
            <a:r>
              <a:rPr lang="en-US" sz="2800" dirty="0" smtClean="0"/>
              <a:t> </a:t>
            </a:r>
            <a:r>
              <a:rPr lang="en-US" sz="2800" dirty="0" err="1" smtClean="0"/>
              <a:t>xa</a:t>
            </a:r>
            <a:r>
              <a:rPr lang="en-US" sz="2800" dirty="0" smtClean="0"/>
              <a:t> </a:t>
            </a:r>
            <a:r>
              <a:rPr lang="en-US" sz="2800" dirty="0" err="1" smtClean="0"/>
              <a:t>là</a:t>
            </a:r>
            <a:r>
              <a:rPr lang="en-US" sz="2800" dirty="0" smtClean="0"/>
              <a:t> </a:t>
            </a:r>
            <a:r>
              <a:rPr lang="en-US" sz="2800" dirty="0" err="1" smtClean="0"/>
              <a:t>bài</a:t>
            </a:r>
            <a:r>
              <a:rPr lang="en-US" sz="2800" dirty="0" smtClean="0"/>
              <a:t> </a:t>
            </a:r>
            <a:r>
              <a:rPr lang="en-US" sz="2800" dirty="0" err="1" smtClean="0"/>
              <a:t>hát</a:t>
            </a:r>
            <a:r>
              <a:rPr lang="en-US" sz="2800" dirty="0" smtClean="0"/>
              <a:t> </a:t>
            </a:r>
            <a:r>
              <a:rPr lang="en-US" sz="2800" dirty="0" err="1" smtClean="0"/>
              <a:t>viết</a:t>
            </a:r>
            <a:r>
              <a:rPr lang="en-US" sz="2800" dirty="0" smtClean="0"/>
              <a:t> </a:t>
            </a:r>
            <a:r>
              <a:rPr lang="en-US" sz="2800" dirty="0" err="1" smtClean="0"/>
              <a:t>về</a:t>
            </a:r>
            <a:r>
              <a:rPr lang="en-US" sz="2800" dirty="0" smtClean="0"/>
              <a:t> </a:t>
            </a:r>
            <a:r>
              <a:rPr lang="en-US" sz="2800" dirty="0" err="1" smtClean="0"/>
              <a:t>hình</a:t>
            </a:r>
            <a:r>
              <a:rPr lang="en-US" sz="2800" dirty="0" smtClean="0"/>
              <a:t> </a:t>
            </a:r>
            <a:r>
              <a:rPr lang="en-US" sz="2800" dirty="0" err="1" smtClean="0"/>
              <a:t>ảnh</a:t>
            </a:r>
            <a:r>
              <a:rPr lang="en-US" sz="2800" dirty="0" smtClean="0"/>
              <a:t>  </a:t>
            </a:r>
            <a:r>
              <a:rPr lang="en-US" sz="2800" dirty="0" err="1" smtClean="0"/>
              <a:t>chú</a:t>
            </a:r>
            <a:r>
              <a:rPr lang="en-US" sz="2800" dirty="0" smtClean="0"/>
              <a:t> </a:t>
            </a:r>
            <a:r>
              <a:rPr lang="en-US" sz="2800" dirty="0" err="1" smtClean="0"/>
              <a:t>bội</a:t>
            </a:r>
            <a:r>
              <a:rPr lang="en-US" sz="2800" dirty="0" smtClean="0"/>
              <a:t> </a:t>
            </a:r>
            <a:r>
              <a:rPr lang="en-US" sz="2800" dirty="0" err="1" smtClean="0"/>
              <a:t>đội</a:t>
            </a:r>
            <a:r>
              <a:rPr lang="en-US" sz="2800" dirty="0" smtClean="0"/>
              <a:t> </a:t>
            </a:r>
            <a:r>
              <a:rPr lang="en-US" sz="2800" dirty="0" err="1" smtClean="0"/>
              <a:t>vác</a:t>
            </a:r>
            <a:r>
              <a:rPr lang="en-US" sz="2800" dirty="0" smtClean="0"/>
              <a:t> </a:t>
            </a:r>
            <a:r>
              <a:rPr lang="en-US" sz="2800" dirty="0" err="1" smtClean="0"/>
              <a:t>súng</a:t>
            </a:r>
            <a:r>
              <a:rPr lang="en-US" sz="2800" dirty="0" smtClean="0"/>
              <a:t> </a:t>
            </a:r>
            <a:r>
              <a:rPr lang="en-US" sz="2800" dirty="0" err="1" smtClean="0"/>
              <a:t>đi</a:t>
            </a:r>
            <a:r>
              <a:rPr lang="en-US" sz="2800" dirty="0" smtClean="0"/>
              <a:t> </a:t>
            </a:r>
            <a:r>
              <a:rPr lang="en-US" sz="2800" dirty="0" err="1" smtClean="0"/>
              <a:t>đánh</a:t>
            </a:r>
            <a:r>
              <a:rPr lang="en-US" sz="2800" dirty="0" smtClean="0"/>
              <a:t> </a:t>
            </a:r>
            <a:r>
              <a:rPr lang="en-US" sz="2800" dirty="0" err="1" smtClean="0"/>
              <a:t>giặc</a:t>
            </a:r>
            <a:r>
              <a:rPr lang="en-US" sz="2800" dirty="0" smtClean="0"/>
              <a:t> </a:t>
            </a:r>
            <a:r>
              <a:rPr lang="en-US" sz="2800" dirty="0" err="1" smtClean="0"/>
              <a:t>vào</a:t>
            </a:r>
            <a:r>
              <a:rPr lang="en-US" sz="2800" dirty="0" smtClean="0"/>
              <a:t> </a:t>
            </a:r>
            <a:r>
              <a:rPr lang="en-US" sz="2800" dirty="0" err="1" smtClean="0"/>
              <a:t>thời</a:t>
            </a:r>
            <a:r>
              <a:rPr lang="en-US" sz="2800" dirty="0" smtClean="0"/>
              <a:t> </a:t>
            </a:r>
            <a:r>
              <a:rPr lang="en-US" sz="2800" dirty="0" err="1" smtClean="0"/>
              <a:t>chiến</a:t>
            </a:r>
            <a:r>
              <a:rPr lang="en-US" sz="2800" dirty="0" smtClean="0"/>
              <a:t> </a:t>
            </a:r>
            <a:r>
              <a:rPr lang="en-US" sz="2800" dirty="0" err="1" smtClean="0"/>
              <a:t>là</a:t>
            </a:r>
            <a:r>
              <a:rPr lang="en-US" sz="2800" dirty="0" smtClean="0"/>
              <a:t> </a:t>
            </a:r>
            <a:r>
              <a:rPr lang="en-US" sz="2800" dirty="0" err="1" smtClean="0"/>
              <a:t>sự</a:t>
            </a:r>
            <a:r>
              <a:rPr lang="en-US" sz="2800" dirty="0" smtClean="0"/>
              <a:t> </a:t>
            </a:r>
            <a:r>
              <a:rPr lang="en-US" sz="2800" dirty="0" err="1" smtClean="0"/>
              <a:t>hy</a:t>
            </a:r>
            <a:r>
              <a:rPr lang="en-US" sz="2800" dirty="0" smtClean="0"/>
              <a:t> </a:t>
            </a:r>
            <a:r>
              <a:rPr lang="en-US" sz="2800" dirty="0" err="1" smtClean="0"/>
              <a:t>sinh</a:t>
            </a:r>
            <a:r>
              <a:rPr lang="en-US" sz="2800" dirty="0" smtClean="0"/>
              <a:t> </a:t>
            </a:r>
            <a:r>
              <a:rPr lang="en-US" sz="2800" dirty="0" err="1" smtClean="0"/>
              <a:t>niềm</a:t>
            </a:r>
            <a:r>
              <a:rPr lang="en-US" sz="2800" dirty="0" smtClean="0"/>
              <a:t> </a:t>
            </a:r>
            <a:r>
              <a:rPr lang="en-US" sz="2800" dirty="0" err="1" smtClean="0"/>
              <a:t>vui</a:t>
            </a:r>
            <a:r>
              <a:rPr lang="en-US" sz="2800" dirty="0" smtClean="0"/>
              <a:t> </a:t>
            </a:r>
            <a:r>
              <a:rPr lang="en-US" sz="2800" dirty="0" err="1" smtClean="0"/>
              <a:t>riêng</a:t>
            </a:r>
            <a:r>
              <a:rPr lang="en-US" sz="2800" dirty="0" smtClean="0"/>
              <a:t> </a:t>
            </a:r>
            <a:r>
              <a:rPr lang="en-US" sz="2800" dirty="0" err="1" smtClean="0"/>
              <a:t>để</a:t>
            </a:r>
            <a:r>
              <a:rPr lang="en-US" sz="2800" dirty="0" smtClean="0"/>
              <a:t> </a:t>
            </a:r>
            <a:r>
              <a:rPr lang="en-US" sz="2800" dirty="0" err="1" smtClean="0"/>
              <a:t>canh</a:t>
            </a:r>
            <a:r>
              <a:rPr lang="en-US" sz="2800" dirty="0" smtClean="0"/>
              <a:t> </a:t>
            </a:r>
            <a:r>
              <a:rPr lang="en-US" sz="2800" dirty="0" err="1" smtClean="0"/>
              <a:t>giữ</a:t>
            </a:r>
            <a:r>
              <a:rPr lang="en-US" sz="2800" dirty="0" smtClean="0"/>
              <a:t> </a:t>
            </a:r>
            <a:r>
              <a:rPr lang="en-US" sz="2800" dirty="0" err="1" smtClean="0"/>
              <a:t>biên</a:t>
            </a:r>
            <a:r>
              <a:rPr lang="en-US" sz="2800" dirty="0" smtClean="0"/>
              <a:t> </a:t>
            </a:r>
            <a:r>
              <a:rPr lang="en-US" sz="2800" dirty="0" err="1" smtClean="0"/>
              <a:t>giới</a:t>
            </a:r>
            <a:r>
              <a:rPr lang="en-US" sz="2800" dirty="0" smtClean="0"/>
              <a:t> </a:t>
            </a:r>
            <a:r>
              <a:rPr lang="en-US" sz="2800" dirty="0" err="1" smtClean="0"/>
              <a:t>bảo</a:t>
            </a:r>
            <a:r>
              <a:rPr lang="en-US" sz="2800" dirty="0" smtClean="0"/>
              <a:t> </a:t>
            </a:r>
            <a:r>
              <a:rPr lang="en-US" sz="2800" dirty="0" err="1" smtClean="0"/>
              <a:t>vệ</a:t>
            </a:r>
            <a:r>
              <a:rPr lang="en-US" sz="2800" dirty="0" smtClean="0"/>
              <a:t> </a:t>
            </a:r>
            <a:r>
              <a:rPr lang="en-US" sz="2800" dirty="0" err="1" smtClean="0"/>
              <a:t>hòa</a:t>
            </a:r>
            <a:r>
              <a:rPr lang="en-US" sz="2800" dirty="0" smtClean="0"/>
              <a:t> </a:t>
            </a:r>
            <a:r>
              <a:rPr lang="en-US" sz="2800" dirty="0" err="1" smtClean="0"/>
              <a:t>bình</a:t>
            </a:r>
            <a:r>
              <a:rPr lang="en-US" sz="2800" dirty="0" smtClean="0"/>
              <a:t>, </a:t>
            </a:r>
            <a:r>
              <a:rPr lang="en-US" sz="2800" dirty="0" err="1" smtClean="0"/>
              <a:t>bảo</a:t>
            </a:r>
            <a:r>
              <a:rPr lang="en-US" sz="2800" dirty="0" smtClean="0"/>
              <a:t> </a:t>
            </a:r>
            <a:r>
              <a:rPr lang="en-US" sz="2800" dirty="0" err="1" smtClean="0"/>
              <a:t>vệ</a:t>
            </a:r>
            <a:r>
              <a:rPr lang="en-US" sz="2800" dirty="0" smtClean="0"/>
              <a:t> </a:t>
            </a:r>
            <a:r>
              <a:rPr lang="en-US" sz="2800" dirty="0" err="1" smtClean="0"/>
              <a:t>Tổ</a:t>
            </a:r>
            <a:r>
              <a:rPr lang="en-US" sz="2800" dirty="0" smtClean="0"/>
              <a:t> </a:t>
            </a:r>
            <a:r>
              <a:rPr lang="en-US" sz="2800" dirty="0" err="1" smtClean="0"/>
              <a:t>quốc</a:t>
            </a:r>
            <a:r>
              <a:rPr lang="en-US" sz="2800" dirty="0" smtClean="0"/>
              <a:t>  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12943" y="3394571"/>
            <a:ext cx="1178398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“Non </a:t>
            </a:r>
            <a:r>
              <a:rPr lang="en-US" sz="3200" dirty="0" err="1" smtClean="0"/>
              <a:t>sông</a:t>
            </a:r>
            <a:r>
              <a:rPr lang="en-US" sz="3200" dirty="0" smtClean="0"/>
              <a:t> </a:t>
            </a:r>
            <a:r>
              <a:rPr lang="en-US" sz="3200" dirty="0" err="1" smtClean="0"/>
              <a:t>Việt</a:t>
            </a:r>
            <a:r>
              <a:rPr lang="en-US" sz="3200" dirty="0" smtClean="0"/>
              <a:t> Nam </a:t>
            </a:r>
            <a:r>
              <a:rPr lang="en-US" sz="3200" dirty="0" err="1" smtClean="0"/>
              <a:t>có</a:t>
            </a:r>
            <a:r>
              <a:rPr lang="en-US" sz="3200" dirty="0" smtClean="0"/>
              <a:t> </a:t>
            </a:r>
            <a:r>
              <a:rPr lang="en-US" sz="3200" dirty="0" err="1" smtClean="0"/>
              <a:t>trở</a:t>
            </a:r>
            <a:r>
              <a:rPr lang="en-US" sz="3200" dirty="0" smtClean="0"/>
              <a:t> </a:t>
            </a:r>
            <a:r>
              <a:rPr lang="en-US" sz="3200" dirty="0" err="1" smtClean="0"/>
              <a:t>nên</a:t>
            </a:r>
            <a:r>
              <a:rPr lang="en-US" sz="3200" dirty="0" smtClean="0"/>
              <a:t> </a:t>
            </a:r>
            <a:r>
              <a:rPr lang="en-US" sz="3200" dirty="0" err="1" smtClean="0"/>
              <a:t>tươi</a:t>
            </a:r>
            <a:r>
              <a:rPr lang="en-US" sz="3200" dirty="0" smtClean="0"/>
              <a:t> </a:t>
            </a:r>
            <a:r>
              <a:rPr lang="en-US" sz="3200" dirty="0" err="1" smtClean="0"/>
              <a:t>đẹp</a:t>
            </a:r>
            <a:r>
              <a:rPr lang="en-US" sz="3200" dirty="0" smtClean="0"/>
              <a:t> hay </a:t>
            </a:r>
            <a:r>
              <a:rPr lang="en-US" sz="3200" dirty="0" err="1" smtClean="0"/>
              <a:t>không</a:t>
            </a:r>
            <a:r>
              <a:rPr lang="en-US" sz="3200" dirty="0" smtClean="0"/>
              <a:t>, </a:t>
            </a:r>
            <a:r>
              <a:rPr lang="en-US" sz="3200" dirty="0" err="1" smtClean="0"/>
              <a:t>dân</a:t>
            </a:r>
            <a:r>
              <a:rPr lang="en-US" sz="3200" dirty="0" smtClean="0"/>
              <a:t> </a:t>
            </a:r>
            <a:r>
              <a:rPr lang="en-US" sz="3200" dirty="0" err="1" smtClean="0"/>
              <a:t>tộc</a:t>
            </a:r>
            <a:r>
              <a:rPr lang="en-US" sz="3200" dirty="0" smtClean="0"/>
              <a:t> </a:t>
            </a:r>
            <a:r>
              <a:rPr lang="en-US" sz="3200" dirty="0" err="1" smtClean="0"/>
              <a:t>Việt</a:t>
            </a:r>
            <a:r>
              <a:rPr lang="en-US" sz="3200" dirty="0" smtClean="0"/>
              <a:t> Nam </a:t>
            </a:r>
            <a:r>
              <a:rPr lang="en-US" sz="3200" dirty="0" err="1" smtClean="0"/>
              <a:t>có</a:t>
            </a:r>
            <a:r>
              <a:rPr lang="en-US" sz="3200" dirty="0" smtClean="0"/>
              <a:t> </a:t>
            </a:r>
            <a:r>
              <a:rPr lang="en-US" sz="3200" dirty="0" err="1" smtClean="0"/>
              <a:t>bước</a:t>
            </a:r>
            <a:r>
              <a:rPr lang="en-US" sz="3200" dirty="0" smtClean="0"/>
              <a:t> </a:t>
            </a:r>
            <a:r>
              <a:rPr lang="en-US" sz="3200" dirty="0" err="1" smtClean="0"/>
              <a:t>tới</a:t>
            </a:r>
            <a:r>
              <a:rPr lang="en-US" sz="3200" dirty="0" smtClean="0"/>
              <a:t> </a:t>
            </a:r>
            <a:r>
              <a:rPr lang="en-US" sz="3200" dirty="0" err="1" smtClean="0"/>
              <a:t>đài</a:t>
            </a:r>
            <a:r>
              <a:rPr lang="en-US" sz="3200" dirty="0" smtClean="0"/>
              <a:t> </a:t>
            </a:r>
            <a:r>
              <a:rPr lang="en-US" sz="3200" dirty="0" err="1" smtClean="0"/>
              <a:t>vinh</a:t>
            </a:r>
            <a:r>
              <a:rPr lang="en-US" sz="3200" dirty="0" smtClean="0"/>
              <a:t> </a:t>
            </a:r>
            <a:r>
              <a:rPr lang="en-US" sz="3200" dirty="0" err="1" smtClean="0"/>
              <a:t>quang</a:t>
            </a:r>
            <a:r>
              <a:rPr lang="en-US" sz="3200" dirty="0" smtClean="0"/>
              <a:t> </a:t>
            </a:r>
            <a:r>
              <a:rPr lang="en-US" sz="3200" dirty="0" err="1" smtClean="0"/>
              <a:t>để</a:t>
            </a:r>
            <a:r>
              <a:rPr lang="en-US" sz="3200" dirty="0" smtClean="0"/>
              <a:t> </a:t>
            </a:r>
            <a:r>
              <a:rPr lang="en-US" sz="3200" dirty="0" err="1" smtClean="0"/>
              <a:t>sánh</a:t>
            </a:r>
            <a:r>
              <a:rPr lang="en-US" sz="3200" dirty="0" smtClean="0"/>
              <a:t> </a:t>
            </a:r>
            <a:r>
              <a:rPr lang="en-US" sz="3200" dirty="0" err="1" smtClean="0"/>
              <a:t>vai</a:t>
            </a:r>
            <a:r>
              <a:rPr lang="en-US" sz="3200" dirty="0" smtClean="0"/>
              <a:t> </a:t>
            </a:r>
            <a:r>
              <a:rPr lang="en-US" sz="3200" dirty="0" err="1" smtClean="0"/>
              <a:t>với</a:t>
            </a:r>
            <a:r>
              <a:rPr lang="en-US" sz="3200" dirty="0" smtClean="0"/>
              <a:t> </a:t>
            </a:r>
            <a:r>
              <a:rPr lang="en-US" sz="3200" dirty="0" err="1" smtClean="0"/>
              <a:t>các</a:t>
            </a:r>
            <a:r>
              <a:rPr lang="en-US" sz="3200" dirty="0" smtClean="0"/>
              <a:t> </a:t>
            </a:r>
            <a:r>
              <a:rPr lang="en-US" sz="3200" dirty="0" err="1" smtClean="0"/>
              <a:t>cường</a:t>
            </a:r>
            <a:r>
              <a:rPr lang="en-US" sz="3200" dirty="0" smtClean="0"/>
              <a:t> </a:t>
            </a:r>
            <a:r>
              <a:rPr lang="en-US" sz="3200" dirty="0" err="1" smtClean="0"/>
              <a:t>quốc</a:t>
            </a:r>
            <a:r>
              <a:rPr lang="en-US" sz="3200" dirty="0" smtClean="0"/>
              <a:t> </a:t>
            </a:r>
            <a:r>
              <a:rPr lang="en-US" sz="3200" dirty="0" err="1" smtClean="0"/>
              <a:t>năm</a:t>
            </a:r>
            <a:r>
              <a:rPr lang="en-US" sz="3200" dirty="0" smtClean="0"/>
              <a:t> </a:t>
            </a:r>
            <a:r>
              <a:rPr lang="en-US" sz="3200" dirty="0" err="1" smtClean="0"/>
              <a:t>châu</a:t>
            </a:r>
            <a:r>
              <a:rPr lang="en-US" sz="3200" dirty="0" smtClean="0"/>
              <a:t> </a:t>
            </a:r>
            <a:r>
              <a:rPr lang="en-US" sz="3200" dirty="0" err="1" smtClean="0"/>
              <a:t>được</a:t>
            </a:r>
            <a:r>
              <a:rPr lang="en-US" sz="3200" dirty="0" smtClean="0"/>
              <a:t> hay </a:t>
            </a:r>
            <a:r>
              <a:rPr lang="en-US" sz="3200" dirty="0" err="1" smtClean="0"/>
              <a:t>không</a:t>
            </a:r>
            <a:r>
              <a:rPr lang="en-US" sz="3200" dirty="0" smtClean="0"/>
              <a:t>, </a:t>
            </a:r>
            <a:r>
              <a:rPr lang="en-US" sz="3200" dirty="0" err="1" smtClean="0"/>
              <a:t>chính</a:t>
            </a:r>
            <a:r>
              <a:rPr lang="en-US" sz="3200" dirty="0" smtClean="0"/>
              <a:t> </a:t>
            </a:r>
            <a:r>
              <a:rPr lang="en-US" sz="3200" dirty="0" err="1" smtClean="0"/>
              <a:t>là</a:t>
            </a:r>
            <a:r>
              <a:rPr lang="en-US" sz="3200" dirty="0" smtClean="0"/>
              <a:t> </a:t>
            </a:r>
            <a:r>
              <a:rPr lang="en-US" sz="3200" dirty="0" err="1" smtClean="0"/>
              <a:t>nhờ</a:t>
            </a:r>
            <a:r>
              <a:rPr lang="en-US" sz="3200" dirty="0" smtClean="0"/>
              <a:t> </a:t>
            </a:r>
            <a:r>
              <a:rPr lang="en-US" sz="3200" dirty="0" err="1" smtClean="0"/>
              <a:t>một</a:t>
            </a:r>
            <a:r>
              <a:rPr lang="en-US" sz="3200" dirty="0" smtClean="0"/>
              <a:t> </a:t>
            </a:r>
            <a:r>
              <a:rPr lang="en-US" sz="3200" dirty="0" err="1" smtClean="0"/>
              <a:t>phần</a:t>
            </a:r>
            <a:r>
              <a:rPr lang="en-US" sz="3200" dirty="0" smtClean="0"/>
              <a:t> </a:t>
            </a:r>
            <a:r>
              <a:rPr lang="en-US" sz="3200" dirty="0" err="1" smtClean="0"/>
              <a:t>lớn</a:t>
            </a:r>
            <a:r>
              <a:rPr lang="en-US" sz="3200" dirty="0" smtClean="0"/>
              <a:t> ở </a:t>
            </a:r>
            <a:r>
              <a:rPr lang="en-US" sz="3200" dirty="0" err="1" smtClean="0"/>
              <a:t>công</a:t>
            </a:r>
            <a:r>
              <a:rPr lang="en-US" sz="3200" dirty="0" smtClean="0"/>
              <a:t> </a:t>
            </a:r>
            <a:r>
              <a:rPr lang="en-US" sz="3200" dirty="0" err="1" smtClean="0"/>
              <a:t>học</a:t>
            </a:r>
            <a:r>
              <a:rPr lang="en-US" sz="3200" dirty="0" smtClean="0"/>
              <a:t> </a:t>
            </a:r>
            <a:r>
              <a:rPr lang="en-US" sz="3200" dirty="0" err="1" smtClean="0"/>
              <a:t>tập</a:t>
            </a:r>
            <a:r>
              <a:rPr lang="en-US" sz="3200" dirty="0" smtClean="0"/>
              <a:t> </a:t>
            </a:r>
            <a:r>
              <a:rPr lang="en-US" sz="3200" dirty="0" err="1" smtClean="0"/>
              <a:t>của</a:t>
            </a:r>
            <a:r>
              <a:rPr lang="en-US" sz="3200" dirty="0" smtClean="0"/>
              <a:t> </a:t>
            </a:r>
            <a:r>
              <a:rPr lang="en-US" sz="3200" dirty="0" err="1" smtClean="0"/>
              <a:t>các</a:t>
            </a:r>
            <a:r>
              <a:rPr lang="en-US" sz="3200" dirty="0" smtClean="0"/>
              <a:t> </a:t>
            </a:r>
            <a:r>
              <a:rPr lang="en-US" sz="3200" dirty="0" err="1" smtClean="0"/>
              <a:t>em</a:t>
            </a:r>
            <a:r>
              <a:rPr lang="en-US" sz="3200" dirty="0" smtClean="0"/>
              <a:t>”.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538741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5344"/>
            <a:ext cx="12448032" cy="8339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638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72765" y="685801"/>
            <a:ext cx="10382971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300" normalizeH="0" baseline="0" noProof="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uLnTx/>
                <a:uFillTx/>
              </a:rPr>
              <a:t>Xin</a:t>
            </a:r>
            <a:r>
              <a:rPr kumimoji="0" lang="en-US" sz="5400" b="1" i="0" u="none" strike="noStrike" kern="0" cap="none" spc="300" normalizeH="0" baseline="0" noProof="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uLnTx/>
                <a:uFillTx/>
              </a:rPr>
              <a:t> </a:t>
            </a:r>
            <a:r>
              <a:rPr kumimoji="0" lang="en-US" sz="5400" b="1" i="0" u="none" strike="noStrike" kern="0" cap="none" spc="300" normalizeH="0" baseline="0" noProof="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uLnTx/>
                <a:uFillTx/>
              </a:rPr>
              <a:t>chân</a:t>
            </a:r>
            <a:r>
              <a:rPr kumimoji="0" lang="en-US" sz="5400" b="1" i="0" u="none" strike="noStrike" kern="0" cap="none" spc="300" normalizeH="0" baseline="0" noProof="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uLnTx/>
                <a:uFillTx/>
              </a:rPr>
              <a:t> </a:t>
            </a:r>
            <a:r>
              <a:rPr kumimoji="0" lang="en-US" sz="5400" b="1" i="0" u="none" strike="noStrike" kern="0" cap="none" spc="300" normalizeH="0" baseline="0" noProof="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uLnTx/>
                <a:uFillTx/>
              </a:rPr>
              <a:t>thành</a:t>
            </a:r>
            <a:r>
              <a:rPr kumimoji="0" lang="en-US" sz="5400" b="1" i="0" u="none" strike="noStrike" kern="0" cap="none" spc="300" normalizeH="0" baseline="0" noProof="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uLnTx/>
                <a:uFillTx/>
              </a:rPr>
              <a:t> </a:t>
            </a:r>
            <a:r>
              <a:rPr kumimoji="0" lang="en-US" sz="5400" b="1" i="0" u="none" strike="noStrike" kern="0" cap="none" spc="300" normalizeH="0" baseline="0" noProof="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uLnTx/>
                <a:uFillTx/>
              </a:rPr>
              <a:t>cảm</a:t>
            </a:r>
            <a:r>
              <a:rPr kumimoji="0" lang="en-US" sz="5400" b="1" i="0" u="none" strike="noStrike" kern="0" cap="none" spc="300" normalizeH="0" baseline="0" noProof="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uLnTx/>
                <a:uFillTx/>
              </a:rPr>
              <a:t> </a:t>
            </a:r>
            <a:r>
              <a:rPr lang="en-US" sz="5400" b="1" kern="0" spc="300" noProof="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ơ</a:t>
            </a:r>
            <a:r>
              <a:rPr kumimoji="0" lang="en-US" sz="5400" b="1" i="0" u="none" strike="noStrike" kern="0" cap="none" spc="300" normalizeH="0" baseline="0" noProof="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uLnTx/>
                <a:uFillTx/>
              </a:rPr>
              <a:t>n</a:t>
            </a:r>
            <a:r>
              <a:rPr kumimoji="0" lang="en-US" sz="5400" b="1" i="0" u="none" strike="noStrike" kern="0" cap="none" spc="300" normalizeH="0" baseline="0" noProof="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uLnTx/>
                <a:uFillTx/>
              </a:rPr>
              <a:t> </a:t>
            </a:r>
            <a:r>
              <a:rPr kumimoji="0" lang="en-US" sz="5400" b="1" i="0" u="none" strike="noStrike" kern="0" cap="none" spc="300" normalizeH="0" baseline="0" noProof="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uLnTx/>
                <a:uFillTx/>
              </a:rPr>
              <a:t>thầy</a:t>
            </a:r>
            <a:r>
              <a:rPr kumimoji="0" lang="en-US" sz="5400" b="1" i="0" u="none" strike="noStrike" kern="0" cap="none" spc="300" normalizeH="0" baseline="0" noProof="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uLnTx/>
                <a:uFillTx/>
              </a:rPr>
              <a:t> </a:t>
            </a:r>
            <a:r>
              <a:rPr kumimoji="0" lang="en-US" sz="5400" b="1" i="0" u="none" strike="noStrike" kern="0" cap="none" spc="300" normalizeH="0" baseline="0" noProof="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uLnTx/>
                <a:uFillTx/>
              </a:rPr>
              <a:t>cô</a:t>
            </a:r>
            <a:r>
              <a:rPr kumimoji="0" lang="en-US" sz="5400" b="1" i="0" u="none" strike="noStrike" kern="0" cap="none" spc="300" normalizeH="0" baseline="0" noProof="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uLnTx/>
                <a:uFillTx/>
              </a:rPr>
              <a:t>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300" normalizeH="0" baseline="0" noProof="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uLnTx/>
                <a:uFillTx/>
              </a:rPr>
              <a:t>đến</a:t>
            </a:r>
            <a:r>
              <a:rPr kumimoji="0" lang="en-US" sz="5400" b="1" i="0" u="none" strike="noStrike" kern="0" cap="none" spc="300" normalizeH="0" baseline="0" noProof="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uLnTx/>
                <a:uFillTx/>
              </a:rPr>
              <a:t> </a:t>
            </a:r>
            <a:r>
              <a:rPr kumimoji="0" lang="en-US" sz="5400" b="1" i="0" u="none" strike="noStrike" kern="0" cap="none" spc="300" normalizeH="0" baseline="0" noProof="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uLnTx/>
                <a:uFillTx/>
              </a:rPr>
              <a:t>dự</a:t>
            </a:r>
            <a:r>
              <a:rPr kumimoji="0" lang="en-US" sz="5400" b="1" i="0" u="none" strike="noStrike" kern="0" cap="none" spc="300" normalizeH="0" baseline="0" noProof="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uLnTx/>
                <a:uFillTx/>
              </a:rPr>
              <a:t> </a:t>
            </a:r>
            <a:r>
              <a:rPr kumimoji="0" lang="en-US" sz="5400" b="1" i="0" u="none" strike="noStrike" kern="0" cap="none" spc="300" normalizeH="0" baseline="0" noProof="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uLnTx/>
                <a:uFillTx/>
              </a:rPr>
              <a:t>giờ</a:t>
            </a:r>
            <a:r>
              <a:rPr kumimoji="0" lang="en-US" sz="5400" b="1" i="0" u="none" strike="noStrike" kern="0" cap="none" spc="300" normalizeH="0" baseline="0" noProof="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uLnTx/>
                <a:uFillTx/>
              </a:rPr>
              <a:t> </a:t>
            </a:r>
            <a:r>
              <a:rPr kumimoji="0" lang="en-US" sz="5400" b="1" i="0" u="none" strike="noStrike" kern="0" cap="none" spc="300" normalizeH="0" baseline="0" noProof="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uLnTx/>
                <a:uFillTx/>
              </a:rPr>
              <a:t>tiết</a:t>
            </a:r>
            <a:r>
              <a:rPr kumimoji="0" lang="en-US" sz="5400" b="1" i="0" u="none" strike="noStrike" kern="0" cap="none" spc="300" normalizeH="0" baseline="0" noProof="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uLnTx/>
                <a:uFillTx/>
              </a:rPr>
              <a:t> </a:t>
            </a:r>
            <a:r>
              <a:rPr kumimoji="0" lang="en-US" sz="5400" b="1" i="0" u="none" strike="noStrike" kern="0" cap="none" spc="300" normalizeH="0" baseline="0" noProof="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uLnTx/>
                <a:uFillTx/>
              </a:rPr>
              <a:t>học</a:t>
            </a:r>
            <a:endParaRPr lang="en-US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208065" y="2967335"/>
            <a:ext cx="97758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Chúc</a:t>
            </a:r>
            <a:r>
              <a:rPr lang="en-US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5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các</a:t>
            </a:r>
            <a:r>
              <a:rPr lang="en-US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5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em</a:t>
            </a:r>
            <a:r>
              <a:rPr lang="en-US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5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chăm</a:t>
            </a:r>
            <a:r>
              <a:rPr lang="en-US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5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ngoan</a:t>
            </a:r>
            <a:r>
              <a:rPr lang="en-US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5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học</a:t>
            </a:r>
            <a:r>
              <a:rPr lang="en-US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5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giỏi</a:t>
            </a:r>
            <a:endParaRPr lang="en-US" sz="54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67337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909</TotalTime>
  <Words>677</Words>
  <Application>Microsoft Office PowerPoint</Application>
  <PresentationFormat>Custom</PresentationFormat>
  <Paragraphs>76</Paragraphs>
  <Slides>19</Slides>
  <Notes>4</Notes>
  <HiddenSlides>0</HiddenSlides>
  <MMClips>9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19</vt:i4>
      </vt:variant>
    </vt:vector>
  </HeadingPairs>
  <TitlesOfParts>
    <vt:vector size="32" baseType="lpstr">
      <vt:lpstr>Arial</vt:lpstr>
      <vt:lpstr>Calibri</vt:lpstr>
      <vt:lpstr>Calibri Light</vt:lpstr>
      <vt:lpstr>Helvetica Neue</vt:lpstr>
      <vt:lpstr>Times New Roman</vt:lpstr>
      <vt:lpstr>Office Theme</vt:lpstr>
      <vt:lpstr>3_Office Theme</vt:lpstr>
      <vt:lpstr>Default Design</vt:lpstr>
      <vt:lpstr>22_Office Theme</vt:lpstr>
      <vt:lpstr>2_Office Theme</vt:lpstr>
      <vt:lpstr>4_Office Theme</vt:lpstr>
      <vt:lpstr>6_Office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HỌC HÁT LỜI 2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ASUS</dc:creator>
  <cp:lastModifiedBy>NGUYET</cp:lastModifiedBy>
  <cp:revision>630</cp:revision>
  <dcterms:created xsi:type="dcterms:W3CDTF">2020-08-30T12:35:00Z</dcterms:created>
  <dcterms:modified xsi:type="dcterms:W3CDTF">2024-10-17T04:49:00Z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7ACA642CDFC64BDEA965EF653575B029</vt:lpwstr>
  </property>
  <property fmtid="{D5CDD505-2E9C-101B-9397-08002B2CF9AE}" pid="3" name="KSOProductBuildVer">
    <vt:lpwstr>1033-11.2.0.11026</vt:lpwstr>
  </property>
</Properties>
</file>