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583" r:id="rId2"/>
    <p:sldId id="413" r:id="rId3"/>
    <p:sldId id="414" r:id="rId4"/>
    <p:sldId id="415" r:id="rId5"/>
    <p:sldId id="416" r:id="rId6"/>
    <p:sldId id="421" r:id="rId7"/>
    <p:sldId id="420" r:id="rId8"/>
    <p:sldId id="418" r:id="rId9"/>
  </p:sldIdLst>
  <p:sldSz cx="12192000" cy="6858000"/>
  <p:notesSz cx="6858000" cy="9144000"/>
  <p:embeddedFontLst>
    <p:embeddedFont>
      <p:font typeface="HP001 4 hàng" panose="020B0603050302020204" pitchFamily="34" charset="0"/>
      <p:regular r:id="rId11"/>
      <p:bold r:id="rId12"/>
    </p:embeddedFont>
    <p:embeddedFont>
      <p:font typeface="UTM Avo" panose="02040603050506020204" pitchFamily="18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1F27D3-C066-4CC0-8F3F-09E6CB47DCD3}" v="2" dt="2025-03-27T08:17:33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âm Ngô Thị Ngọc" userId="3a36035eb40f7ebd" providerId="LiveId" clId="{371F27D3-C066-4CC0-8F3F-09E6CB47DCD3}"/>
    <pc:docChg chg="custSel delSld modSld modMainMaster">
      <pc:chgData name="Trâm Ngô Thị Ngọc" userId="3a36035eb40f7ebd" providerId="LiveId" clId="{371F27D3-C066-4CC0-8F3F-09E6CB47DCD3}" dt="2025-03-27T08:19:00.711" v="152" actId="1038"/>
      <pc:docMkLst>
        <pc:docMk/>
      </pc:docMkLst>
      <pc:sldChg chg="del">
        <pc:chgData name="Trâm Ngô Thị Ngọc" userId="3a36035eb40f7ebd" providerId="LiveId" clId="{371F27D3-C066-4CC0-8F3F-09E6CB47DCD3}" dt="2025-03-27T08:14:28.839" v="12" actId="47"/>
        <pc:sldMkLst>
          <pc:docMk/>
          <pc:sldMk cId="0" sldId="270"/>
        </pc:sldMkLst>
      </pc:sldChg>
      <pc:sldChg chg="del">
        <pc:chgData name="Trâm Ngô Thị Ngọc" userId="3a36035eb40f7ebd" providerId="LiveId" clId="{371F27D3-C066-4CC0-8F3F-09E6CB47DCD3}" dt="2025-03-27T08:13:35.638" v="5" actId="47"/>
        <pc:sldMkLst>
          <pc:docMk/>
          <pc:sldMk cId="0" sldId="417"/>
        </pc:sldMkLst>
      </pc:sldChg>
      <pc:sldChg chg="del">
        <pc:chgData name="Trâm Ngô Thị Ngọc" userId="3a36035eb40f7ebd" providerId="LiveId" clId="{371F27D3-C066-4CC0-8F3F-09E6CB47DCD3}" dt="2025-03-27T08:14:16.454" v="6" actId="47"/>
        <pc:sldMkLst>
          <pc:docMk/>
          <pc:sldMk cId="0" sldId="425"/>
        </pc:sldMkLst>
      </pc:sldChg>
      <pc:sldChg chg="del">
        <pc:chgData name="Trâm Ngô Thị Ngọc" userId="3a36035eb40f7ebd" providerId="LiveId" clId="{371F27D3-C066-4CC0-8F3F-09E6CB47DCD3}" dt="2025-03-27T08:14:19.215" v="7" actId="47"/>
        <pc:sldMkLst>
          <pc:docMk/>
          <pc:sldMk cId="0" sldId="426"/>
        </pc:sldMkLst>
      </pc:sldChg>
      <pc:sldChg chg="del">
        <pc:chgData name="Trâm Ngô Thị Ngọc" userId="3a36035eb40f7ebd" providerId="LiveId" clId="{371F27D3-C066-4CC0-8F3F-09E6CB47DCD3}" dt="2025-03-27T08:14:21.174" v="8" actId="47"/>
        <pc:sldMkLst>
          <pc:docMk/>
          <pc:sldMk cId="0" sldId="427"/>
        </pc:sldMkLst>
      </pc:sldChg>
      <pc:sldChg chg="del">
        <pc:chgData name="Trâm Ngô Thị Ngọc" userId="3a36035eb40f7ebd" providerId="LiveId" clId="{371F27D3-C066-4CC0-8F3F-09E6CB47DCD3}" dt="2025-03-27T08:14:22.785" v="9" actId="47"/>
        <pc:sldMkLst>
          <pc:docMk/>
          <pc:sldMk cId="0" sldId="428"/>
        </pc:sldMkLst>
      </pc:sldChg>
      <pc:sldChg chg="del">
        <pc:chgData name="Trâm Ngô Thị Ngọc" userId="3a36035eb40f7ebd" providerId="LiveId" clId="{371F27D3-C066-4CC0-8F3F-09E6CB47DCD3}" dt="2025-03-27T08:14:24.747" v="10" actId="47"/>
        <pc:sldMkLst>
          <pc:docMk/>
          <pc:sldMk cId="0" sldId="429"/>
        </pc:sldMkLst>
      </pc:sldChg>
      <pc:sldChg chg="del">
        <pc:chgData name="Trâm Ngô Thị Ngọc" userId="3a36035eb40f7ebd" providerId="LiveId" clId="{371F27D3-C066-4CC0-8F3F-09E6CB47DCD3}" dt="2025-03-27T08:14:26.276" v="11" actId="47"/>
        <pc:sldMkLst>
          <pc:docMk/>
          <pc:sldMk cId="0" sldId="430"/>
        </pc:sldMkLst>
      </pc:sldChg>
      <pc:sldChg chg="addSp delSp modSp mod">
        <pc:chgData name="Trâm Ngô Thị Ngọc" userId="3a36035eb40f7ebd" providerId="LiveId" clId="{371F27D3-C066-4CC0-8F3F-09E6CB47DCD3}" dt="2025-03-27T08:19:00.711" v="152" actId="1038"/>
        <pc:sldMkLst>
          <pc:docMk/>
          <pc:sldMk cId="3470105731" sldId="583"/>
        </pc:sldMkLst>
        <pc:spChg chg="add del mod">
          <ac:chgData name="Trâm Ngô Thị Ngọc" userId="3a36035eb40f7ebd" providerId="LiveId" clId="{371F27D3-C066-4CC0-8F3F-09E6CB47DCD3}" dt="2025-03-27T08:17:04.754" v="70" actId="478"/>
          <ac:spMkLst>
            <pc:docMk/>
            <pc:sldMk cId="3470105731" sldId="583"/>
            <ac:spMk id="2" creationId="{C3186CB8-413B-DEC7-7B08-10F7A29CFBB3}"/>
          </ac:spMkLst>
        </pc:spChg>
        <pc:spChg chg="add del mod">
          <ac:chgData name="Trâm Ngô Thị Ngọc" userId="3a36035eb40f7ebd" providerId="LiveId" clId="{371F27D3-C066-4CC0-8F3F-09E6CB47DCD3}" dt="2025-03-27T08:17:26.325" v="73"/>
          <ac:spMkLst>
            <pc:docMk/>
            <pc:sldMk cId="3470105731" sldId="583"/>
            <ac:spMk id="3" creationId="{A65290A4-535C-1D8C-E201-B7BF737038B6}"/>
          </ac:spMkLst>
        </pc:spChg>
        <pc:spChg chg="add mod">
          <ac:chgData name="Trâm Ngô Thị Ngọc" userId="3a36035eb40f7ebd" providerId="LiveId" clId="{371F27D3-C066-4CC0-8F3F-09E6CB47DCD3}" dt="2025-03-27T08:19:00.711" v="152" actId="1038"/>
          <ac:spMkLst>
            <pc:docMk/>
            <pc:sldMk cId="3470105731" sldId="583"/>
            <ac:spMk id="4" creationId="{088C4558-125B-D783-2362-8E1E1C19C0B1}"/>
          </ac:spMkLst>
        </pc:spChg>
        <pc:spChg chg="del">
          <ac:chgData name="Trâm Ngô Thị Ngọc" userId="3a36035eb40f7ebd" providerId="LiveId" clId="{371F27D3-C066-4CC0-8F3F-09E6CB47DCD3}" dt="2025-03-27T08:10:46.037" v="4" actId="478"/>
          <ac:spMkLst>
            <pc:docMk/>
            <pc:sldMk cId="3470105731" sldId="583"/>
            <ac:spMk id="7" creationId="{EAAC7166-F503-422D-BDE1-A83D50999971}"/>
          </ac:spMkLst>
        </pc:spChg>
      </pc:sldChg>
      <pc:sldMasterChg chg="modSldLayout">
        <pc:chgData name="Trâm Ngô Thị Ngọc" userId="3a36035eb40f7ebd" providerId="LiveId" clId="{371F27D3-C066-4CC0-8F3F-09E6CB47DCD3}" dt="2025-03-27T08:09:02.196" v="3" actId="478"/>
        <pc:sldMasterMkLst>
          <pc:docMk/>
          <pc:sldMasterMk cId="0" sldId="2147483648"/>
        </pc:sldMasterMkLst>
        <pc:sldLayoutChg chg="delSp mod">
          <pc:chgData name="Trâm Ngô Thị Ngọc" userId="3a36035eb40f7ebd" providerId="LiveId" clId="{371F27D3-C066-4CC0-8F3F-09E6CB47DCD3}" dt="2025-03-27T08:08:55.041" v="2" actId="478"/>
          <pc:sldLayoutMkLst>
            <pc:docMk/>
            <pc:sldMasterMk cId="0" sldId="2147483648"/>
            <pc:sldLayoutMk cId="0" sldId="2147483649"/>
          </pc:sldLayoutMkLst>
          <pc:picChg chg="del">
            <ac:chgData name="Trâm Ngô Thị Ngọc" userId="3a36035eb40f7ebd" providerId="LiveId" clId="{371F27D3-C066-4CC0-8F3F-09E6CB47DCD3}" dt="2025-03-27T08:08:55.041" v="2" actId="478"/>
            <ac:picMkLst>
              <pc:docMk/>
              <pc:sldMasterMk cId="0" sldId="2147483648"/>
              <pc:sldLayoutMk cId="0" sldId="2147483649"/>
              <ac:picMk id="7" creationId="{00000000-0000-0000-0000-000000000000}"/>
            </ac:picMkLst>
          </pc:picChg>
        </pc:sldLayoutChg>
        <pc:sldLayoutChg chg="delSp mod">
          <pc:chgData name="Trâm Ngô Thị Ngọc" userId="3a36035eb40f7ebd" providerId="LiveId" clId="{371F27D3-C066-4CC0-8F3F-09E6CB47DCD3}" dt="2025-03-27T08:09:02.196" v="3" actId="478"/>
          <pc:sldLayoutMkLst>
            <pc:docMk/>
            <pc:sldMasterMk cId="0" sldId="2147483648"/>
            <pc:sldLayoutMk cId="0" sldId="2147483650"/>
          </pc:sldLayoutMkLst>
          <pc:picChg chg="del">
            <ac:chgData name="Trâm Ngô Thị Ngọc" userId="3a36035eb40f7ebd" providerId="LiveId" clId="{371F27D3-C066-4CC0-8F3F-09E6CB47DCD3}" dt="2025-03-27T08:09:02.196" v="3" actId="478"/>
            <ac:picMkLst>
              <pc:docMk/>
              <pc:sldMasterMk cId="0" sldId="2147483648"/>
              <pc:sldLayoutMk cId="0" sldId="2147483650"/>
              <ac:picMk id="7" creationId="{00000000-0000-0000-0000-000000000000}"/>
            </ac:picMkLst>
          </pc:picChg>
        </pc:sldLayoutChg>
        <pc:sldLayoutChg chg="delSp mod">
          <pc:chgData name="Trâm Ngô Thị Ngọc" userId="3a36035eb40f7ebd" providerId="LiveId" clId="{371F27D3-C066-4CC0-8F3F-09E6CB47DCD3}" dt="2025-03-27T08:08:42.438" v="0" actId="478"/>
          <pc:sldLayoutMkLst>
            <pc:docMk/>
            <pc:sldMasterMk cId="0" sldId="2147483648"/>
            <pc:sldLayoutMk cId="2009410410" sldId="2147483652"/>
          </pc:sldLayoutMkLst>
          <pc:picChg chg="del">
            <ac:chgData name="Trâm Ngô Thị Ngọc" userId="3a36035eb40f7ebd" providerId="LiveId" clId="{371F27D3-C066-4CC0-8F3F-09E6CB47DCD3}" dt="2025-03-27T08:08:42.438" v="0" actId="478"/>
            <ac:picMkLst>
              <pc:docMk/>
              <pc:sldMasterMk cId="0" sldId="2147483648"/>
              <pc:sldLayoutMk cId="2009410410" sldId="2147483652"/>
              <ac:picMk id="20" creationId="{00000000-0000-0000-0000-000000000000}"/>
            </ac:picMkLst>
          </pc:picChg>
        </pc:sldLayoutChg>
        <pc:sldLayoutChg chg="delSp mod">
          <pc:chgData name="Trâm Ngô Thị Ngọc" userId="3a36035eb40f7ebd" providerId="LiveId" clId="{371F27D3-C066-4CC0-8F3F-09E6CB47DCD3}" dt="2025-03-27T08:08:48.733" v="1" actId="478"/>
          <pc:sldLayoutMkLst>
            <pc:docMk/>
            <pc:sldMasterMk cId="0" sldId="2147483648"/>
            <pc:sldLayoutMk cId="902463099" sldId="2147483654"/>
          </pc:sldLayoutMkLst>
          <pc:picChg chg="del">
            <ac:chgData name="Trâm Ngô Thị Ngọc" userId="3a36035eb40f7ebd" providerId="LiveId" clId="{371F27D3-C066-4CC0-8F3F-09E6CB47DCD3}" dt="2025-03-27T08:08:48.733" v="1" actId="478"/>
            <ac:picMkLst>
              <pc:docMk/>
              <pc:sldMasterMk cId="0" sldId="2147483648"/>
              <pc:sldLayoutMk cId="902463099" sldId="2147483654"/>
              <ac:picMk id="34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75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10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2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6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02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3/27/2025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08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3/27/2025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49" r:id="rId6"/>
    <p:sldLayoutId id="2147483650" r:id="rId7"/>
    <p:sldLayoutId id="2147483656" r:id="rId8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747" y="163598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57: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trừ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dạng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17 - 2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8C4558-125B-D783-2362-8E1E1C19C0B1}"/>
              </a:ext>
            </a:extLst>
          </p:cNvPr>
          <p:cNvSpPr txBox="1"/>
          <p:nvPr/>
        </p:nvSpPr>
        <p:spPr>
          <a:xfrm>
            <a:off x="1455939" y="390617"/>
            <a:ext cx="9250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HP001 4 hàng" panose="020B0603050302020204" pitchFamily="34" charset="0"/>
              </a:rPr>
              <a:t>Thứ</a:t>
            </a:r>
            <a:r>
              <a:rPr lang="en-US" sz="4000" b="1" dirty="0">
                <a:latin typeface="HP001 4 hàng" panose="020B0603050302020204" pitchFamily="34" charset="0"/>
              </a:rPr>
              <a:t> </a:t>
            </a:r>
            <a:r>
              <a:rPr lang="en-US" sz="4000" b="1" dirty="0" err="1">
                <a:latin typeface="HP001 4 hàng" panose="020B0603050302020204" pitchFamily="34" charset="0"/>
              </a:rPr>
              <a:t>hai</a:t>
            </a:r>
            <a:r>
              <a:rPr lang="en-US" sz="4000" b="1" dirty="0">
                <a:latin typeface="HP001 4 hàng" panose="020B0603050302020204" pitchFamily="34" charset="0"/>
              </a:rPr>
              <a:t> </a:t>
            </a:r>
            <a:r>
              <a:rPr lang="en-US" sz="4000" b="1" dirty="0" err="1">
                <a:latin typeface="HP001 4 hàng" panose="020B0603050302020204" pitchFamily="34" charset="0"/>
              </a:rPr>
              <a:t>ngày</a:t>
            </a:r>
            <a:r>
              <a:rPr lang="en-US" sz="4000" b="1" dirty="0">
                <a:latin typeface="HP001 4 hàng" panose="020B0603050302020204" pitchFamily="34" charset="0"/>
              </a:rPr>
              <a:t> 24 </a:t>
            </a:r>
            <a:r>
              <a:rPr lang="en-US" sz="4000" b="1" dirty="0" err="1">
                <a:latin typeface="HP001 4 hàng" panose="020B0603050302020204" pitchFamily="34" charset="0"/>
              </a:rPr>
              <a:t>tháng</a:t>
            </a:r>
            <a:r>
              <a:rPr lang="en-US" sz="4000" b="1" dirty="0">
                <a:latin typeface="HP001 4 hàng" panose="020B0603050302020204" pitchFamily="34" charset="0"/>
              </a:rPr>
              <a:t> 3 </a:t>
            </a:r>
            <a:r>
              <a:rPr lang="en-US" sz="4000" b="1" dirty="0" err="1">
                <a:latin typeface="HP001 4 hàng" panose="020B0603050302020204" pitchFamily="34" charset="0"/>
              </a:rPr>
              <a:t>năm</a:t>
            </a:r>
            <a:r>
              <a:rPr lang="en-US" sz="4000" b="1" dirty="0">
                <a:latin typeface="HP001 4 hàng" panose="020B0603050302020204" pitchFamily="34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6607175" cy="22288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140" y="1064895"/>
            <a:ext cx="3148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400" b="1">
                <a:solidFill>
                  <a:srgbClr val="0070C0"/>
                </a:solidFill>
                <a:latin typeface="UTM Avo" panose="02040603050506020204" pitchFamily="18" charset="0"/>
              </a:rPr>
              <a:t>2. Tính:</a:t>
            </a:r>
            <a:endParaRPr lang="vi-VN" altLang="en-US" sz="5400" b="1">
              <a:solidFill>
                <a:srgbClr val="0070C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35" y="796290"/>
            <a:ext cx="1215390" cy="121539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0" y="1814830"/>
            <a:ext cx="6091555" cy="518414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1096644" y="4284980"/>
            <a:ext cx="20148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15 – 2</a:t>
            </a: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3131820" y="4287520"/>
            <a:ext cx="19138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14 – 1</a:t>
            </a: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13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5998210" y="1814830"/>
            <a:ext cx="6271895" cy="518414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7044054" y="4284980"/>
            <a:ext cx="19342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5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17 – 6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9316224" y="4326184"/>
            <a:ext cx="19342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18 – 4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19 – 8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118745" y="728345"/>
            <a:ext cx="1472565" cy="1370965"/>
          </a:xfrm>
          <a:prstGeom prst="rect">
            <a:avLst/>
          </a:prstGeom>
        </p:spPr>
      </p:pic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5" y="397998"/>
            <a:ext cx="2451444" cy="20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24" y="487649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6607175" cy="22288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140" y="1064895"/>
            <a:ext cx="31483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400" b="1">
                <a:solidFill>
                  <a:srgbClr val="0070C0"/>
                </a:solidFill>
                <a:latin typeface="UTM Avo" panose="02040603050506020204" pitchFamily="18" charset="0"/>
              </a:rPr>
              <a:t>2. Tính:</a:t>
            </a:r>
            <a:endParaRPr lang="vi-VN" altLang="en-US" sz="5400" b="1">
              <a:solidFill>
                <a:srgbClr val="0070C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35" y="796290"/>
            <a:ext cx="1215390" cy="121539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0" y="1814830"/>
            <a:ext cx="6091555" cy="518414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1374140" y="4191635"/>
            <a:ext cx="20053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15 – 2 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5977890" y="1814830"/>
            <a:ext cx="6271895" cy="5184140"/>
          </a:xfrm>
          <a:prstGeom prst="rect">
            <a:avLst/>
          </a:prstGeom>
        </p:spPr>
      </p:pic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118745" y="728345"/>
            <a:ext cx="1472565" cy="1370965"/>
          </a:xfrm>
          <a:prstGeom prst="rect">
            <a:avLst/>
          </a:prstGeom>
        </p:spPr>
      </p:pic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5" y="397998"/>
            <a:ext cx="2451444" cy="20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24" y="487649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7465695" y="4303395"/>
            <a:ext cx="19392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14 – 1 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13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379470" y="4214495"/>
            <a:ext cx="14960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13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354070" y="5544999"/>
            <a:ext cx="1496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13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9528175" y="4344670"/>
            <a:ext cx="15621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13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9528277" y="5657612"/>
            <a:ext cx="1470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10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6607175" cy="22288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140" y="1064895"/>
            <a:ext cx="31483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400" b="1">
                <a:solidFill>
                  <a:srgbClr val="0070C0"/>
                </a:solidFill>
                <a:latin typeface="UTM Avo" panose="02040603050506020204" pitchFamily="18" charset="0"/>
              </a:rPr>
              <a:t>2. Tính:</a:t>
            </a:r>
            <a:endParaRPr lang="vi-VN" altLang="en-US" sz="5400" b="1">
              <a:solidFill>
                <a:srgbClr val="0070C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35" y="796290"/>
            <a:ext cx="1215390" cy="121539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0" y="1814830"/>
            <a:ext cx="6091555" cy="5184140"/>
          </a:xfrm>
          <a:prstGeom prst="rect">
            <a:avLst/>
          </a:prstGeom>
        </p:spPr>
      </p:pic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5998210" y="1814830"/>
            <a:ext cx="6271895" cy="518414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1353819" y="4338955"/>
            <a:ext cx="18815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5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17 – 6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7249160" y="4338955"/>
            <a:ext cx="19843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18 – 4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19 – 8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118745" y="728345"/>
            <a:ext cx="1472565" cy="1370965"/>
          </a:xfrm>
          <a:prstGeom prst="rect">
            <a:avLst/>
          </a:prstGeom>
        </p:spPr>
      </p:pic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5" y="397998"/>
            <a:ext cx="2451444" cy="20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24" y="487649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/>
          <p:nvPr/>
        </p:nvSpPr>
        <p:spPr>
          <a:xfrm>
            <a:off x="3216910" y="4346575"/>
            <a:ext cx="1474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C000"/>
                </a:solidFill>
                <a:latin typeface="UTM Avo" panose="02040603050506020204" pitchFamily="18" charset="0"/>
              </a:rPr>
              <a:t>= 11</a:t>
            </a:r>
            <a:endParaRPr lang="vi-VN" altLang="en-US" sz="4400" b="1">
              <a:solidFill>
                <a:srgbClr val="FFC000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235325" y="5693410"/>
            <a:ext cx="14559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C000"/>
                </a:solidFill>
                <a:latin typeface="UTM Avo" panose="02040603050506020204" pitchFamily="18" charset="0"/>
              </a:rPr>
              <a:t>= 11</a:t>
            </a:r>
            <a:endParaRPr lang="vi-VN" altLang="en-US" sz="4400" b="1">
              <a:solidFill>
                <a:srgbClr val="FFC000"/>
              </a:soli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266555" y="4346575"/>
            <a:ext cx="14693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400" b="1">
                <a:solidFill>
                  <a:srgbClr val="FFC000"/>
                </a:solidFill>
              </a:rPr>
              <a:t>= 14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9316085" y="5693410"/>
            <a:ext cx="1522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C000"/>
                </a:solidFill>
                <a:latin typeface="UTM Avo" panose="02040603050506020204" pitchFamily="18" charset="0"/>
              </a:rPr>
              <a:t>= 11</a:t>
            </a:r>
            <a:endParaRPr lang="vi-VN" altLang="en-US" sz="4400" b="1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  <p:bldP spid="4" grpId="0"/>
      <p:bldP spid="4" grpId="1"/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6" b="615"/>
          <a:stretch/>
        </p:blipFill>
        <p:spPr>
          <a:xfrm>
            <a:off x="0" y="397998"/>
            <a:ext cx="12192000" cy="6583373"/>
          </a:xfrm>
          <a:prstGeom prst="rect">
            <a:avLst/>
          </a:prstGeom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938" y="269935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215900" y="5406390"/>
            <a:ext cx="1472565" cy="13709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00050"/>
            <a:ext cx="12192000" cy="645795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615827" y="1569901"/>
            <a:ext cx="69603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5400">
                <a:solidFill>
                  <a:srgbClr val="0070C0"/>
                </a:solidFill>
                <a:latin typeface="UTM Avo" panose="02040603050506020204" pitchFamily="18" charset="0"/>
              </a:rPr>
              <a:t>4. 	Nêu phép tính thích hợp với mỗi tranh vẽ.</a:t>
            </a:r>
            <a:endParaRPr lang="vi-VN" altLang="en-US" sz="54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(322)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8575" t="28295" r="8820" b="13923"/>
          <a:stretch>
            <a:fillRect/>
          </a:stretch>
        </p:blipFill>
        <p:spPr>
          <a:xfrm>
            <a:off x="0" y="431800"/>
            <a:ext cx="12017375" cy="6426200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4028440" y="552958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14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059045" y="552958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-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6089650" y="552958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4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7621270" y="552958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10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10234" t="30308" r="6945" b="1142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3710940" y="558419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18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4676775" y="558419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</a:t>
            </a:r>
          </a:p>
        </p:txBody>
      </p:sp>
      <p:sp>
        <p:nvSpPr>
          <p:cNvPr id="4" name="Rectangles 3"/>
          <p:cNvSpPr/>
          <p:nvPr/>
        </p:nvSpPr>
        <p:spPr>
          <a:xfrm>
            <a:off x="5642610" y="560451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6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047230" y="558419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3600">
                <a:latin typeface="UTM Avo" panose="02040603050506020204" pitchFamily="18" charset="0"/>
                <a:ea typeface="SimSun" panose="02010600030101010101" pitchFamily="2" charset="-122"/>
              </a:rPr>
              <a:t>12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</p:bldLst>
  </p:timing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120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UTM Avo</vt:lpstr>
      <vt:lpstr>HP001 4 hàng</vt:lpstr>
      <vt:lpstr>Calibri</vt:lpstr>
      <vt:lpstr>Arial</vt:lpstr>
      <vt:lpstr>Green Color</vt:lpstr>
      <vt:lpstr>Tuần 27 Bài 57: Phép trừ dạng 17 - 2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Trâm Ngô Thị Ngọc</cp:lastModifiedBy>
  <cp:revision>72</cp:revision>
  <dcterms:created xsi:type="dcterms:W3CDTF">2021-11-01T08:16:00Z</dcterms:created>
  <dcterms:modified xsi:type="dcterms:W3CDTF">2025-03-27T08:19:10Z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A217D1E45C444367A54BBE9F7E139381</vt:lpwstr>
  </property>
  <property fmtid="{D5CDD505-2E9C-101B-9397-08002B2CF9AE}" pid="3" name="KSOProductBuildVer">
    <vt:lpwstr>1033-11.2.0.10463</vt:lpwstr>
  </property>
</Properties>
</file>