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wmf" ContentType="image/x-wmf"/>
  <Default Extension="gif" ContentType="image/gi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9" r:id="rId19"/>
    <p:sldId id="28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3780DED-28E8-4AF0-A6A3-A623AFFF1D3E}" type="slidenum">
              <a:rPr lang="en-US" altLang="en-US">
                <a:cs typeface="Arial" panose="020B0604020202020204" pitchFamily="34" charset="0"/>
              </a:rPr>
            </a:fld>
            <a:endParaRPr lang="en-US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8" name="Google Shape;259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599" name="Google Shape;25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bật</a:t>
            </a:r>
            <a:r>
              <a:rPr lang="en-US" dirty="0"/>
              <a:t>/</a:t>
            </a:r>
            <a:r>
              <a:rPr lang="en-US" dirty="0" err="1"/>
              <a:t>tắt</a:t>
            </a:r>
            <a:r>
              <a:rPr lang="en-US" dirty="0"/>
              <a:t> </a:t>
            </a:r>
            <a:r>
              <a:rPr lang="en-US" dirty="0" err="1"/>
              <a:t>nhạc</a:t>
            </a:r>
            <a:r>
              <a:rPr lang="en-US" dirty="0"/>
              <a:t> </a:t>
            </a:r>
            <a:r>
              <a:rPr lang="en-US" dirty="0" err="1"/>
              <a:t>nền</a:t>
            </a:r>
            <a:r>
              <a:rPr lang="en-US" dirty="0"/>
              <a:t> </a:t>
            </a:r>
            <a:r>
              <a:rPr lang="en-US" dirty="0" err="1"/>
              <a:t>bằng</a:t>
            </a:r>
            <a:r>
              <a:rPr lang="en-US" dirty="0"/>
              <a:t> </a:t>
            </a:r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biểu</a:t>
            </a:r>
            <a:r>
              <a:rPr lang="en-US" dirty="0"/>
              <a:t> </a:t>
            </a:r>
            <a:r>
              <a:rPr lang="en-US" dirty="0" err="1"/>
              <a:t>tượng</a:t>
            </a:r>
            <a:r>
              <a:rPr lang="en-US" dirty="0"/>
              <a:t> </a:t>
            </a:r>
            <a:r>
              <a:rPr lang="en-US" dirty="0" err="1"/>
              <a:t>Nốt</a:t>
            </a:r>
            <a:r>
              <a:rPr lang="en-US" dirty="0"/>
              <a:t> </a:t>
            </a:r>
            <a:r>
              <a:rPr lang="en-US" dirty="0" err="1"/>
              <a:t>nhạc</a:t>
            </a:r>
            <a:r>
              <a:rPr lang="en-US" dirty="0"/>
              <a:t>.</a:t>
            </a:r>
            <a:endParaRPr lang="en-US" dirty="0"/>
          </a:p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BẮT ĐẦU </a:t>
            </a:r>
            <a:r>
              <a:rPr lang="en-US" dirty="0" err="1"/>
              <a:t>hoặc</a:t>
            </a:r>
            <a:r>
              <a:rPr lang="en-US" dirty="0"/>
              <a:t>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dirty="0" err="1"/>
              <a:t>trái</a:t>
            </a:r>
            <a:r>
              <a:rPr lang="en-US" dirty="0"/>
              <a:t> </a:t>
            </a:r>
            <a:r>
              <a:rPr lang="en-US" dirty="0" err="1"/>
              <a:t>chuột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phần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202F42-8E37-417F-B7D4-5F68870918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3" name="Google Shape;261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14" name="Google Shape;26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3" name="Google Shape;261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14" name="Google Shape;26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3" name="Google Shape;261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14" name="Google Shape;26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3" name="Google Shape;261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14" name="Google Shape;26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6" name="Google Shape;264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47" name="Google Shape;26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" name="Google Shape;268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83" name="Google Shape;26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" name="Google Shape;268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83" name="Google Shape;26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1" name="Google Shape;269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92" name="Google Shape;269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" name="Google Shape;270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704" name="Google Shape;27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7" name="Google Shape;270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708" name="Google Shape;27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9" name="Google Shape;274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750" name="Google Shape;27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8" name="Google Shape;276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769" name="Google Shape;27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1" name="Google Shape;278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2" name="Google Shape;278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Thầy cô click vào ô màu vàng để hiện kết quả phép tính</a:t>
            </a:r>
            <a:endParaRPr lang="en-US"/>
          </a:p>
        </p:txBody>
      </p:sp>
      <p:sp>
        <p:nvSpPr>
          <p:cNvPr id="2783" name="Google Shape;2783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4F6128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14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15" name="Google Shape;15;p14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E36C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16" name="Google Shape;16;p14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7" name="Google Shape;17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8" name="Google Shape;18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19" name="Google Shape;19;p14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20" name="Google Shape;20;p14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1" name="Google Shape;21;p14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" name="Google Shape;22;p14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23" name="Google Shape;23;p14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24;p14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5" name="Google Shape;25;p14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26" name="Google Shape;26;p14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7" name="Google Shape;27;p14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" name="Google Shape;28;p14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29" name="Google Shape;29;p14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30" name="Google Shape;30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1" name="Google Shape;31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32" name="Google Shape;32;p14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33" name="Google Shape;33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4" name="Google Shape;34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35" name="Google Shape;35;p14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36;p14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7" name="Google Shape;37;p14"/>
          <p:cNvGrpSpPr/>
          <p:nvPr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8" name="Google Shape;38;p14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Google Shape;39;p14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0" name="Google Shape;40;p14"/>
          <p:cNvGrpSpPr/>
          <p:nvPr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41" name="Google Shape;41;p14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42;p14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43;p14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44;p14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" name="Google Shape;45;p14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" name="Google Shape;46;p14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47;p14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8" name="Google Shape;48;p14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Google Shape;49;p14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Google Shape;50;p14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1" name="Google Shape;51;p14"/>
          <p:cNvGrpSpPr/>
          <p:nvPr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52" name="Google Shape;52;p14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" name="Google Shape;53;p14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54" name="Google Shape;54;p14"/>
          <p:cNvSpPr/>
          <p:nvPr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5" name="Google Shape;55;p14"/>
          <p:cNvSpPr/>
          <p:nvPr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56" name="Google Shape;56;p14"/>
          <p:cNvGrpSpPr/>
          <p:nvPr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7" name="Google Shape;57;p14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58;p14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59" name="Google Shape;59;p14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9" name="Google Shape;79;p14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0" name="Google Shape;80;p14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1" name="Google Shape;81;p14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2" name="Google Shape;82;p14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3" name="Google Shape;83;p14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4" name="Google Shape;84;p14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5" name="Google Shape;85;p14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Google Shape;87;p14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1" name="Google Shape;91;p14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05" name="Google Shape;105;p14"/>
          <p:cNvGrpSpPr/>
          <p:nvPr/>
        </p:nvGrpSpPr>
        <p:grpSpPr>
          <a:xfrm>
            <a:off x="896619" y="1566374"/>
            <a:ext cx="9867486" cy="4807426"/>
            <a:chOff x="741115" y="853968"/>
            <a:chExt cx="7691377" cy="4021392"/>
          </a:xfrm>
        </p:grpSpPr>
        <p:sp>
          <p:nvSpPr>
            <p:cNvPr id="106" name="Google Shape;106;p14"/>
            <p:cNvSpPr/>
            <p:nvPr/>
          </p:nvSpPr>
          <p:spPr>
            <a:xfrm>
              <a:off x="3121100" y="853968"/>
              <a:ext cx="3397427" cy="1481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107" name="Google Shape;107;p14"/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</p:grpSpPr>
          <p:sp>
            <p:nvSpPr>
              <p:cNvPr id="108" name="Google Shape;108;p14"/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9" name="Google Shape;109;p14"/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0" name="Google Shape;110;p14"/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grpSp>
        <p:nvGrpSpPr>
          <p:cNvPr id="111" name="Google Shape;111;p14"/>
          <p:cNvGrpSpPr/>
          <p:nvPr/>
        </p:nvGrpSpPr>
        <p:grpSpPr>
          <a:xfrm>
            <a:off x="8391927" y="4047629"/>
            <a:ext cx="2301387" cy="1593766"/>
            <a:chOff x="4799733" y="3457797"/>
            <a:chExt cx="2301387" cy="1593766"/>
          </a:xfrm>
        </p:grpSpPr>
        <p:sp>
          <p:nvSpPr>
            <p:cNvPr id="112" name="Google Shape;112;p14"/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4" name="Google Shape;114;p14"/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5" name="Google Shape;115;p14"/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" name="Google Shape;116;p14"/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8" name="Google Shape;118;p14"/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9" name="Google Shape;119;p14"/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0" name="Google Shape;120;p14"/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1" name="Google Shape;121;p14"/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2" name="Google Shape;122;p14"/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3" name="Google Shape;123;p14"/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4" name="Google Shape;124;p14"/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5" name="Google Shape;125;p14"/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6" name="Google Shape;126;p14"/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7" name="Google Shape;127;p14"/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8" name="Google Shape;128;p14"/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0" name="Google Shape;130;p14"/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1" name="Google Shape;131;p14"/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2" name="Google Shape;132;p14"/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" name="Google Shape;133;p14"/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" name="Google Shape;134;p14"/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5" name="Google Shape;135;p14"/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6" name="Google Shape;136;p14"/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7" name="Google Shape;137;p14"/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8" name="Google Shape;138;p14"/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9" name="Google Shape;139;p14"/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0" name="Google Shape;140;p14"/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1" name="Google Shape;141;p14"/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2" name="Google Shape;142;p14"/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3" name="Google Shape;143;p14"/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4" name="Google Shape;144;p14"/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" name="Google Shape;145;p14"/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7" name="Google Shape;147;p14"/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" name="Google Shape;148;p14"/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0" name="Google Shape;150;p14"/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1" name="Google Shape;151;p14"/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2" name="Google Shape;152;p14"/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3" name="Google Shape;153;p14"/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4" name="Google Shape;154;p14"/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5" name="Google Shape;155;p14"/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" name="Google Shape;156;p14"/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7" name="Google Shape;157;p14"/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8" name="Google Shape;158;p14"/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9" name="Google Shape;159;p14"/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1" name="Google Shape;161;p14"/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2" name="Google Shape;162;p14"/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3" name="Google Shape;163;p14"/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4" name="Google Shape;164;p14"/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5" name="Google Shape;165;p14"/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6" name="Google Shape;166;p14"/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7" name="Google Shape;167;p14"/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68" name="Google Shape;168;p14"/>
          <p:cNvGrpSpPr/>
          <p:nvPr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169" name="Google Shape;169;p14"/>
            <p:cNvGrpSpPr/>
            <p:nvPr/>
          </p:nvGrpSpPr>
          <p:grpSpPr>
            <a:xfrm>
              <a:off x="1598355" y="4368136"/>
              <a:ext cx="868989" cy="1258447"/>
              <a:chOff x="3235834" y="3793115"/>
              <a:chExt cx="868989" cy="1258447"/>
            </a:xfrm>
          </p:grpSpPr>
          <p:sp>
            <p:nvSpPr>
              <p:cNvPr id="170" name="Google Shape;170;p14"/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grpSp>
            <p:nvGrpSpPr>
              <p:cNvPr id="171" name="Google Shape;171;p14"/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172" name="Google Shape;172;p14"/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73" name="Google Shape;173;p14"/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74" name="Google Shape;174;p14"/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75" name="Google Shape;175;p14"/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76" name="Google Shape;176;p14"/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77" name="Google Shape;177;p14"/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78" name="Google Shape;178;p14"/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79" name="Google Shape;179;p14"/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80" name="Google Shape;180;p14"/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81" name="Google Shape;181;p14"/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82" name="Google Shape;182;p14"/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83" name="Google Shape;183;p14"/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84" name="Google Shape;184;p14"/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85" name="Google Shape;185;p14"/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86" name="Google Shape;186;p14"/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87" name="Google Shape;187;p14"/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88" name="Google Shape;188;p14"/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89" name="Google Shape;189;p14"/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90" name="Google Shape;190;p14"/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91" name="Google Shape;191;p14"/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92" name="Google Shape;192;p14"/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93" name="Google Shape;193;p14"/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94" name="Google Shape;194;p14"/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95" name="Google Shape;195;p14"/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 panose="020B0604020202020204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</p:grpSp>
        </p:grpSp>
        <p:sp>
          <p:nvSpPr>
            <p:cNvPr id="196" name="Google Shape;196;p14"/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7" name="Google Shape;197;p14"/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8" name="Google Shape;198;p14"/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9" name="Google Shape;199;p14"/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0" name="Google Shape;200;p14"/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1" name="Google Shape;201;p14"/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2" name="Google Shape;202;p14"/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3" name="Google Shape;203;p14"/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4" name="Google Shape;204;p14"/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5" name="Google Shape;205;p14"/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6" name="Google Shape;206;p14"/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8" name="Google Shape;208;p14"/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9" name="Google Shape;209;p14"/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0" name="Google Shape;210;p14"/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1" name="Google Shape;211;p14"/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2" name="Google Shape;212;p14"/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3" name="Google Shape;213;p14"/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5" name="Google Shape;215;p14"/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6" name="Google Shape;216;p14"/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8" name="Google Shape;218;p14"/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9" name="Google Shape;219;p14"/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1" name="Google Shape;221;p14"/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2" name="Google Shape;222;p14"/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3" name="Google Shape;223;p14"/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4" name="Google Shape;224;p14"/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5" name="Google Shape;225;p14"/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6" name="Google Shape;226;p14"/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7" name="Google Shape;227;p14"/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9" name="Google Shape;229;p14"/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0" name="Google Shape;230;p14"/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3" name="Google Shape;233;p14"/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4" name="Google Shape;234;p14"/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236" name="Google Shape;236;p14"/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37" name="Google Shape;237;p14"/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38" name="Google Shape;238;p14"/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39" name="Google Shape;239;p14"/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240" name="Google Shape;240;p14"/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1" name="Google Shape;241;p14"/>
          <p:cNvGrpSpPr/>
          <p:nvPr/>
        </p:nvGrpSpPr>
        <p:grpSpPr>
          <a:xfrm>
            <a:off x="1524301" y="5626805"/>
            <a:ext cx="9320239" cy="1231194"/>
            <a:chOff x="1524301" y="5626805"/>
            <a:chExt cx="9320239" cy="1231194"/>
          </a:xfrm>
        </p:grpSpPr>
        <p:sp>
          <p:nvSpPr>
            <p:cNvPr id="242" name="Google Shape;242;p14"/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243" name="Google Shape;243;p14"/>
            <p:cNvGrpSpPr/>
            <p:nvPr/>
          </p:nvGrpSpPr>
          <p:grpSpPr>
            <a:xfrm>
              <a:off x="1524301" y="5626805"/>
              <a:ext cx="9320239" cy="1231194"/>
              <a:chOff x="929285" y="5051507"/>
              <a:chExt cx="7315206" cy="1231194"/>
            </a:xfrm>
          </p:grpSpPr>
          <p:sp>
            <p:nvSpPr>
              <p:cNvPr id="244" name="Google Shape;244;p14"/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5" name="Google Shape;245;p14"/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6" name="Google Shape;246;p14"/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7" name="Google Shape;247;p14"/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8" name="Google Shape;248;p14"/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9" name="Google Shape;249;p14"/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and Content">
  <p:cSld name="8_Title and Content">
    <p:bg>
      <p:bgPr>
        <a:solidFill>
          <a:srgbClr val="4F6128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15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252" name="Google Shape;252;p15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E36C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253" name="Google Shape;253;p15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54" name="Google Shape;254;p1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55" name="Google Shape;255;p1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256" name="Google Shape;256;p15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257" name="Google Shape;257;p15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58" name="Google Shape;258;p15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59" name="Google Shape;259;p15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260" name="Google Shape;260;p15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61" name="Google Shape;261;p15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62" name="Google Shape;262;p15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263" name="Google Shape;263;p15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64" name="Google Shape;264;p15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65" name="Google Shape;265;p15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266" name="Google Shape;266;p15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67" name="Google Shape;267;p1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68" name="Google Shape;268;p1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269" name="Google Shape;269;p15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270" name="Google Shape;270;p1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71" name="Google Shape;271;p1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272" name="Google Shape;272;p15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3" name="Google Shape;273;p15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74" name="Google Shape;274;p15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7" name="Google Shape;277;p15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8" name="Google Shape;278;p15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9" name="Google Shape;279;p15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5" name="Google Shape;285;p15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3" name="Google Shape;303;p15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4" name="Google Shape;304;p15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5" name="Google Shape;305;p15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6" name="Google Shape;306;p15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7" name="Google Shape;307;p15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8" name="Google Shape;308;p15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9" name="Google Shape;309;p15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10" name="Google Shape;310;p15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11" name="Google Shape;311;p15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12" name="Google Shape;312;p15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13" name="Google Shape;313;p15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14" name="Google Shape;314;p15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15" name="Google Shape;315;p15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16" name="Google Shape;316;p15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17" name="Google Shape;317;p15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18" name="Google Shape;318;p15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19" name="Google Shape;319;p15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B6DD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 panose="020B0604020202020204"/>
              <a:buNone/>
            </a:pPr>
            <a:endParaRPr sz="5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20" name="Google Shape;320;p15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 panose="020B0604020202020204"/>
              <a:buNone/>
            </a:pPr>
            <a:endParaRPr sz="5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21" name="Google Shape;321;p15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 panose="020B0604020202020204"/>
              <a:buNone/>
            </a:pPr>
            <a:endParaRPr sz="5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22" name="Google Shape;322;p15"/>
          <p:cNvGrpSpPr/>
          <p:nvPr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323" name="Google Shape;323;p15"/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4" name="Google Shape;324;p15"/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5" name="Google Shape;325;p15"/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6" name="Google Shape;326;p15"/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7" name="Google Shape;327;p15"/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8" name="Google Shape;328;p15"/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9" name="Google Shape;329;p15"/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0" name="Google Shape;330;p15"/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1" name="Google Shape;331;p15"/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2" name="Google Shape;332;p15"/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3" name="Google Shape;333;p15"/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4" name="Google Shape;334;p15"/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5" name="Google Shape;335;p15"/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6" name="Google Shape;336;p15"/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7" name="Google Shape;337;p15"/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8" name="Google Shape;338;p15"/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9" name="Google Shape;339;p15"/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0" name="Google Shape;340;p15"/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1" name="Google Shape;341;p15"/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2" name="Google Shape;342;p15"/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3" name="Google Shape;343;p15"/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4" name="Google Shape;344;p15"/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5" name="Google Shape;345;p15"/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6" name="Google Shape;346;p15"/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7" name="Google Shape;347;p15"/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8" name="Google Shape;348;p15"/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9" name="Google Shape;349;p15"/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0" name="Google Shape;350;p15"/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1" name="Google Shape;351;p15"/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2" name="Google Shape;352;p15"/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3" name="Google Shape;353;p15"/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4" name="Google Shape;354;p15"/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5" name="Google Shape;355;p15"/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6" name="Google Shape;356;p15"/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7" name="Google Shape;357;p15"/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8" name="Google Shape;358;p15"/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9" name="Google Shape;359;p15"/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0" name="Google Shape;360;p15"/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1" name="Google Shape;361;p15"/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2" name="Google Shape;362;p15"/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3" name="Google Shape;363;p15"/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4" name="Google Shape;364;p15"/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5" name="Google Shape;365;p15"/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6" name="Google Shape;366;p15"/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7" name="Google Shape;367;p15"/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8" name="Google Shape;368;p15"/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9" name="Google Shape;369;p15"/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0" name="Google Shape;370;p15"/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1" name="Google Shape;371;p15"/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2" name="Google Shape;372;p15"/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3" name="Google Shape;373;p15"/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4" name="Google Shape;374;p15"/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5" name="Google Shape;375;p15"/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6" name="Google Shape;376;p15"/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7" name="Google Shape;377;p15"/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8" name="Google Shape;378;p15"/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9" name="Google Shape;379;p15"/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0" name="Google Shape;380;p15"/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1" name="Google Shape;381;p15"/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2" name="Google Shape;382;p15"/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3" name="Google Shape;383;p15"/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4" name="Google Shape;384;p15"/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5" name="Google Shape;385;p15"/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86" name="Google Shape;386;p15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387" name="Google Shape;387;p15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8" name="Google Shape;388;p15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89" name="Google Shape;389;p15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390" name="Google Shape;390;p15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1" name="Google Shape;391;p15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2" name="Google Shape;392;p15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3" name="Google Shape;393;p15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4" name="Google Shape;394;p15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5" name="Google Shape;395;p15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6" name="Google Shape;396;p15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7" name="Google Shape;397;p15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8" name="Google Shape;398;p15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9" name="Google Shape;399;p15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00" name="Google Shape;400;p15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401" name="Google Shape;401;p15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2" name="Google Shape;402;p15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03" name="Google Shape;403;p15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4" name="Google Shape;404;p15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405" name="Google Shape;405;p15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406" name="Google Shape;406;p15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7" name="Google Shape;407;p15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08" name="Google Shape;408;p15"/>
          <p:cNvSpPr txBox="1"/>
          <p:nvPr/>
        </p:nvSpPr>
        <p:spPr>
          <a:xfrm>
            <a:off x="3604226" y="1596479"/>
            <a:ext cx="4752083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 b="0" i="0" u="none" strike="noStrike" cap="none">
                <a:solidFill>
                  <a:srgbClr val="002060"/>
                </a:solidFill>
                <a:latin typeface="Cookie" panose="02000000000000000000"/>
                <a:ea typeface="Cookie" panose="02000000000000000000"/>
                <a:cs typeface="Cookie" panose="02000000000000000000"/>
                <a:sym typeface="Cookie" panose="02000000000000000000"/>
              </a:rPr>
              <a:t>LUYỆN TẬP</a:t>
            </a:r>
            <a:endParaRPr sz="11500" b="0" i="0" u="none" strike="noStrike" cap="none">
              <a:solidFill>
                <a:srgbClr val="002060"/>
              </a:solidFill>
              <a:latin typeface="Cookie" panose="02000000000000000000"/>
              <a:ea typeface="Cookie" panose="02000000000000000000"/>
              <a:cs typeface="Cookie" panose="02000000000000000000"/>
              <a:sym typeface="Cookie" panose="0200000000000000000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Title and Content">
  <p:cSld name="15_Title and Content">
    <p:bg>
      <p:bgPr>
        <a:solidFill>
          <a:srgbClr val="4F6128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" name="Google Shape;410;p16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411" name="Google Shape;411;p16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E36C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412" name="Google Shape;412;p16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413" name="Google Shape;413;p1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14" name="Google Shape;414;p1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415" name="Google Shape;415;p16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416" name="Google Shape;416;p16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417" name="Google Shape;417;p16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18" name="Google Shape;418;p16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419" name="Google Shape;419;p16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420" name="Google Shape;420;p16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21" name="Google Shape;421;p16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422" name="Google Shape;422;p16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423" name="Google Shape;423;p16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24" name="Google Shape;424;p16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425" name="Google Shape;425;p16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426" name="Google Shape;426;p1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27" name="Google Shape;427;p1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428" name="Google Shape;428;p16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429" name="Google Shape;429;p1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30" name="Google Shape;430;p1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431" name="Google Shape;431;p16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2" name="Google Shape;432;p16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33" name="Google Shape;433;p16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34" name="Google Shape;434;p16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35" name="Google Shape;435;p16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36" name="Google Shape;436;p16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37" name="Google Shape;437;p16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38" name="Google Shape;438;p16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39" name="Google Shape;439;p16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0" name="Google Shape;440;p16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1" name="Google Shape;441;p16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2" name="Google Shape;442;p16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3" name="Google Shape;443;p16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4" name="Google Shape;444;p16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5" name="Google Shape;445;p16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6" name="Google Shape;446;p16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7" name="Google Shape;447;p16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8" name="Google Shape;448;p16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9" name="Google Shape;449;p16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0" name="Google Shape;450;p16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1" name="Google Shape;451;p16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2" name="Google Shape;452;p16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3" name="Google Shape;453;p16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4" name="Google Shape;454;p16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5" name="Google Shape;455;p16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6" name="Google Shape;456;p16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7" name="Google Shape;457;p16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8" name="Google Shape;458;p16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9" name="Google Shape;459;p16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60" name="Google Shape;460;p16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61" name="Google Shape;461;p16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62" name="Google Shape;462;p16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63" name="Google Shape;463;p16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64" name="Google Shape;464;p16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65" name="Google Shape;465;p16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66" name="Google Shape;466;p16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67" name="Google Shape;467;p16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68" name="Google Shape;468;p16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69" name="Google Shape;469;p16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0" name="Google Shape;470;p16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1" name="Google Shape;471;p16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2" name="Google Shape;472;p16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3" name="Google Shape;473;p16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4" name="Google Shape;474;p16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5" name="Google Shape;475;p16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6" name="Google Shape;476;p16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7" name="Google Shape;477;p16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78" name="Google Shape;478;p16" descr="C:\Users\TUAN\Downloads\Luyện tập 1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85396" y="450429"/>
            <a:ext cx="2237784" cy="8634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Title and Content">
  <p:cSld name="18_Title and Content">
    <p:bg>
      <p:bgPr>
        <a:solidFill>
          <a:srgbClr val="4F6128"/>
        </a:soli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oogle Shape;480;p17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481" name="Google Shape;481;p17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E36C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482" name="Google Shape;482;p17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483" name="Google Shape;483;p1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4" name="Google Shape;484;p1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485" name="Google Shape;485;p17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486" name="Google Shape;486;p17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487" name="Google Shape;487;p17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8" name="Google Shape;488;p17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489" name="Google Shape;489;p17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490" name="Google Shape;490;p17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91" name="Google Shape;491;p17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492" name="Google Shape;492;p17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493" name="Google Shape;493;p17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94" name="Google Shape;494;p17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495" name="Google Shape;495;p17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496" name="Google Shape;496;p1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97" name="Google Shape;497;p1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498" name="Google Shape;498;p17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499" name="Google Shape;499;p1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00" name="Google Shape;500;p1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501" name="Google Shape;501;p17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2" name="Google Shape;502;p17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503" name="Google Shape;503;p17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04" name="Google Shape;504;p17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05" name="Google Shape;505;p17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06" name="Google Shape;506;p17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07" name="Google Shape;507;p17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08" name="Google Shape;508;p17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09" name="Google Shape;509;p17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0" name="Google Shape;510;p17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1" name="Google Shape;511;p17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2" name="Google Shape;512;p17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3" name="Google Shape;513;p17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4" name="Google Shape;514;p17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5" name="Google Shape;515;p17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6" name="Google Shape;516;p17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7" name="Google Shape;517;p17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8" name="Google Shape;518;p17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9" name="Google Shape;519;p17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0" name="Google Shape;520;p17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1" name="Google Shape;521;p17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2" name="Google Shape;522;p17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3" name="Google Shape;523;p17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4" name="Google Shape;524;p17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5" name="Google Shape;525;p17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6" name="Google Shape;526;p17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7" name="Google Shape;527;p17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8" name="Google Shape;528;p17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9" name="Google Shape;529;p17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0" name="Google Shape;530;p17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1" name="Google Shape;531;p17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2" name="Google Shape;532;p17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3" name="Google Shape;533;p17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4" name="Google Shape;534;p17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5" name="Google Shape;535;p17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6" name="Google Shape;536;p17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7" name="Google Shape;537;p17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8" name="Google Shape;538;p17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9" name="Google Shape;539;p17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40" name="Google Shape;540;p17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41" name="Google Shape;541;p17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42" name="Google Shape;542;p17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43" name="Google Shape;543;p17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44" name="Google Shape;544;p17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45" name="Google Shape;545;p17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46" name="Google Shape;546;p17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47" name="Google Shape;547;p17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and Content">
  <p:cSld name="10_Title and Content">
    <p:bg>
      <p:bgPr>
        <a:solidFill>
          <a:srgbClr val="4F6128"/>
        </a:solidFill>
        <a:effectLst/>
      </p:bgPr>
    </p:bg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9" name="Google Shape;549;p18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550" name="Google Shape;550;p18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E36C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551" name="Google Shape;551;p18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552" name="Google Shape;552;p1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53" name="Google Shape;553;p1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554" name="Google Shape;554;p18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555" name="Google Shape;555;p18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556" name="Google Shape;556;p18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57" name="Google Shape;557;p18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558" name="Google Shape;558;p18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559" name="Google Shape;559;p18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60" name="Google Shape;560;p18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561" name="Google Shape;561;p18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562" name="Google Shape;562;p18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63" name="Google Shape;563;p18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564" name="Google Shape;564;p18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565" name="Google Shape;565;p1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66" name="Google Shape;566;p1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567" name="Google Shape;567;p18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568" name="Google Shape;568;p1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69" name="Google Shape;569;p1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/>
                  <a:buNone/>
                </a:pPr>
                <a:endParaRPr sz="1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570" name="Google Shape;570;p18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1" name="Google Shape;571;p18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572" name="Google Shape;572;p18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3" name="Google Shape;573;p18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Google Shape;574;p18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5" name="Google Shape;575;p18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6" name="Google Shape;576;p18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7" name="Google Shape;577;p18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8" name="Google Shape;578;p18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9" name="Google Shape;579;p18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80" name="Google Shape;580;p18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81" name="Google Shape;581;p18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82" name="Google Shape;582;p18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83" name="Google Shape;583;p18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84" name="Google Shape;584;p18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85" name="Google Shape;585;p18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86" name="Google Shape;586;p18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87" name="Google Shape;587;p18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88" name="Google Shape;588;p18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89" name="Google Shape;589;p18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0" name="Google Shape;590;p18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1" name="Google Shape;591;p18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2" name="Google Shape;592;p18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3" name="Google Shape;593;p18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4" name="Google Shape;594;p18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5" name="Google Shape;595;p18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6" name="Google Shape;596;p18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7" name="Google Shape;597;p18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8" name="Google Shape;598;p18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9" name="Google Shape;599;p18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0" name="Google Shape;600;p18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1" name="Google Shape;601;p18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2" name="Google Shape;602;p18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3" name="Google Shape;603;p18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4" name="Google Shape;604;p18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5" name="Google Shape;605;p18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6" name="Google Shape;606;p18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7" name="Google Shape;607;p18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8" name="Google Shape;608;p18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9" name="Google Shape;609;p18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0" name="Google Shape;610;p18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1" name="Google Shape;611;p18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2" name="Google Shape;612;p18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3" name="Google Shape;613;p18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4" name="Google Shape;614;p18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5" name="Google Shape;615;p18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6" name="Google Shape;616;p18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617" name="Google Shape;617;p18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618" name="Google Shape;618;p18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9" name="Google Shape;619;p18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20" name="Google Shape;620;p18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621" name="Google Shape;621;p18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2" name="Google Shape;622;p18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3" name="Google Shape;623;p18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4" name="Google Shape;624;p18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5" name="Google Shape;625;p18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6" name="Google Shape;626;p18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7" name="Google Shape;627;p18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8" name="Google Shape;628;p18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9" name="Google Shape;629;p18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0" name="Google Shape;630;p18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31" name="Google Shape;631;p18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632" name="Google Shape;632;p18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3" name="Google Shape;633;p18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634" name="Google Shape;634;p18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35" name="Google Shape;635;p18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636" name="Google Shape;636;p18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637" name="Google Shape;637;p18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8" name="Google Shape;638;p18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639" name="Google Shape;639;p18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B2CB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 panose="020B0604020202020204"/>
              <a:buNone/>
            </a:pPr>
            <a:endParaRPr sz="5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40" name="Google Shape;640;p18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8064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 panose="020B0604020202020204"/>
              <a:buNone/>
            </a:pPr>
            <a:endParaRPr sz="5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41" name="Google Shape;641;p18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F357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 panose="020B0604020202020204"/>
              <a:buNone/>
            </a:pPr>
            <a:endParaRPr sz="5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642" name="Google Shape;642;p18"/>
          <p:cNvGrpSpPr/>
          <p:nvPr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643" name="Google Shape;643;p18"/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4" name="Google Shape;644;p18"/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5" name="Google Shape;645;p18"/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6" name="Google Shape;646;p18"/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7" name="Google Shape;647;p18"/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8" name="Google Shape;648;p18"/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9" name="Google Shape;649;p18"/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0" name="Google Shape;650;p18"/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1" name="Google Shape;651;p18"/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2" name="Google Shape;652;p18"/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3" name="Google Shape;653;p18"/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4" name="Google Shape;654;p18"/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5" name="Google Shape;655;p18"/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6" name="Google Shape;656;p18"/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7" name="Google Shape;657;p18"/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8" name="Google Shape;658;p18"/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9" name="Google Shape;659;p18"/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0" name="Google Shape;660;p18"/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1" name="Google Shape;661;p18"/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2" name="Google Shape;662;p18"/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3" name="Google Shape;663;p18"/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4" name="Google Shape;664;p18"/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5" name="Google Shape;665;p18"/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6" name="Google Shape;666;p18"/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7" name="Google Shape;667;p18"/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8" name="Google Shape;668;p18"/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9" name="Google Shape;669;p18"/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0" name="Google Shape;670;p18"/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1" name="Google Shape;671;p18"/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2" name="Google Shape;672;p18"/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3" name="Google Shape;673;p18"/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4" name="Google Shape;674;p18"/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5" name="Google Shape;675;p18"/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6" name="Google Shape;676;p18"/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7" name="Google Shape;677;p18"/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8" name="Google Shape;678;p18"/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9" name="Google Shape;679;p18"/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0" name="Google Shape;680;p18"/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1" name="Google Shape;681;p18"/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2" name="Google Shape;682;p18"/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3" name="Google Shape;683;p18"/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4" name="Google Shape;684;p18"/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5" name="Google Shape;685;p18"/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6" name="Google Shape;686;p18"/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7" name="Google Shape;687;p18"/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8" name="Google Shape;688;p18"/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9" name="Google Shape;689;p18"/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0" name="Google Shape;690;p18"/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1" name="Google Shape;691;p18"/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2" name="Google Shape;692;p18"/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3" name="Google Shape;693;p18"/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4" name="Google Shape;694;p18"/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5" name="Google Shape;695;p18"/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6" name="Google Shape;696;p18"/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7" name="Google Shape;697;p18"/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8" name="Google Shape;698;p18"/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9" name="Google Shape;699;p18"/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0" name="Google Shape;700;p18"/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1" name="Google Shape;701;p18"/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2" name="Google Shape;702;p18"/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3" name="Google Shape;703;p18"/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4" name="Google Shape;704;p18"/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5" name="Google Shape;705;p18"/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706" name="Google Shape;706;p18"/>
          <p:cNvSpPr txBox="1"/>
          <p:nvPr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FABF8E"/>
                </a:solidFill>
                <a:latin typeface="Cookie" panose="02000000000000000000"/>
                <a:ea typeface="Cookie" panose="02000000000000000000"/>
                <a:cs typeface="Cookie" panose="02000000000000000000"/>
                <a:sym typeface="Cookie" panose="02000000000000000000"/>
              </a:rPr>
              <a:t>TRÒ CHƠI</a:t>
            </a:r>
            <a:endParaRPr sz="11500">
              <a:solidFill>
                <a:srgbClr val="FABF8E"/>
              </a:solidFill>
              <a:latin typeface="Cookie" panose="02000000000000000000"/>
              <a:ea typeface="Cookie" panose="02000000000000000000"/>
              <a:cs typeface="Cookie" panose="02000000000000000000"/>
              <a:sym typeface="Cookie" panose="02000000000000000000"/>
            </a:endParaRPr>
          </a:p>
        </p:txBody>
      </p:sp>
      <p:grpSp>
        <p:nvGrpSpPr>
          <p:cNvPr id="707" name="Google Shape;707;p18"/>
          <p:cNvGrpSpPr/>
          <p:nvPr/>
        </p:nvGrpSpPr>
        <p:grpSpPr>
          <a:xfrm flipH="1">
            <a:off x="7919467" y="3656003"/>
            <a:ext cx="1245605" cy="2486166"/>
            <a:chOff x="961250" y="234750"/>
            <a:chExt cx="1222525" cy="2320700"/>
          </a:xfrm>
        </p:grpSpPr>
        <p:sp>
          <p:nvSpPr>
            <p:cNvPr id="708" name="Google Shape;708;p18"/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9" name="Google Shape;709;p18"/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0" name="Google Shape;710;p18"/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1" name="Google Shape;711;p18"/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2" name="Google Shape;712;p18"/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3" name="Google Shape;713;p18"/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4" name="Google Shape;714;p18"/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5" name="Google Shape;715;p18"/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6" name="Google Shape;716;p18"/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7" name="Google Shape;717;p18"/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8" name="Google Shape;718;p18"/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9" name="Google Shape;719;p18"/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0" name="Google Shape;720;p18"/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1" name="Google Shape;721;p18"/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2" name="Google Shape;722;p18"/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3" name="Google Shape;723;p18"/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4" name="Google Shape;724;p18"/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5" name="Google Shape;725;p18"/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6" name="Google Shape;726;p18"/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7" name="Google Shape;727;p18"/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8" name="Google Shape;728;p18"/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9" name="Google Shape;729;p18"/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0" name="Google Shape;730;p18"/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1" name="Google Shape;731;p18"/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2" name="Google Shape;732;p18"/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3" name="Google Shape;733;p18"/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4" name="Google Shape;734;p18"/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5" name="Google Shape;735;p18"/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6" name="Google Shape;736;p18"/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7" name="Google Shape;737;p18"/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8" name="Google Shape;738;p18"/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9" name="Google Shape;739;p18"/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0" name="Google Shape;740;p18"/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1" name="Google Shape;741;p18"/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2" name="Google Shape;742;p18"/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3" name="Google Shape;743;p18"/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4" name="Google Shape;744;p18"/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5" name="Google Shape;745;p18"/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6" name="Google Shape;746;p18"/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7" name="Google Shape;747;p18"/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8" name="Google Shape;748;p18"/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microsoft.com/office/2007/relationships/media" Target="../media/media1.mp3"/><Relationship Id="rId7" Type="http://schemas.openxmlformats.org/officeDocument/2006/relationships/audio" Target="NULL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audio" Target="../media/audio1.wav"/><Relationship Id="rId8" Type="http://schemas.openxmlformats.org/officeDocument/2006/relationships/image" Target="../media/image26.png"/><Relationship Id="rId7" Type="http://schemas.openxmlformats.org/officeDocument/2006/relationships/image" Target="../media/image25.GIF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GIF"/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6" descr="Firewrk8"/>
          <p:cNvPicPr>
            <a:picLocks noChangeAspect="1" noChangeArrowheads="1"/>
          </p:cNvPicPr>
          <p:nvPr/>
        </p:nvPicPr>
        <p:blipFill>
          <a:blip r:embed="rId1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789" y="5086350"/>
            <a:ext cx="1404937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6" descr="Firewrk8"/>
          <p:cNvPicPr>
            <a:picLocks noChangeAspect="1" noChangeArrowheads="1"/>
          </p:cNvPicPr>
          <p:nvPr/>
        </p:nvPicPr>
        <p:blipFill>
          <a:blip r:embed="rId1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09788"/>
            <a:ext cx="1905000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6" descr="Firewrk8"/>
          <p:cNvPicPr>
            <a:picLocks noChangeAspect="1" noChangeArrowheads="1"/>
          </p:cNvPicPr>
          <p:nvPr/>
        </p:nvPicPr>
        <p:blipFill>
          <a:blip r:embed="rId1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8" y="2852738"/>
            <a:ext cx="1211262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6" descr="Firewrk8"/>
          <p:cNvPicPr>
            <a:picLocks noChangeAspect="1" noChangeArrowheads="1"/>
          </p:cNvPicPr>
          <p:nvPr/>
        </p:nvPicPr>
        <p:blipFill>
          <a:blip r:embed="rId1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4421188"/>
            <a:ext cx="1905000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5" descr="FLOWER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4" y="3706813"/>
            <a:ext cx="1093787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5" descr="FLOWER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3581400"/>
            <a:ext cx="16002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6" descr="Firewrk8"/>
          <p:cNvPicPr>
            <a:picLocks noChangeAspect="1" noChangeArrowheads="1"/>
          </p:cNvPicPr>
          <p:nvPr/>
        </p:nvPicPr>
        <p:blipFill>
          <a:blip r:embed="rId1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3460751"/>
            <a:ext cx="190500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6" descr="Firewrk8"/>
          <p:cNvPicPr>
            <a:picLocks noChangeAspect="1" noChangeArrowheads="1"/>
          </p:cNvPicPr>
          <p:nvPr/>
        </p:nvPicPr>
        <p:blipFill>
          <a:blip r:embed="rId1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588" y="588963"/>
            <a:ext cx="931862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6" descr="Firewrk8"/>
          <p:cNvPicPr>
            <a:picLocks noChangeAspect="1" noChangeArrowheads="1"/>
          </p:cNvPicPr>
          <p:nvPr/>
        </p:nvPicPr>
        <p:blipFill>
          <a:blip r:embed="rId1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113" y="20638"/>
            <a:ext cx="1905000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3" descr="ESTREG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954714"/>
            <a:ext cx="46482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4" descr="ESTREG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6" y="5954713"/>
            <a:ext cx="4867275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3" descr="ESTREG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73200" y="15875"/>
            <a:ext cx="5111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3" descr="ESTREG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54764" y="4763"/>
            <a:ext cx="4313237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1" name="Rectangle 2"/>
          <p:cNvSpPr txBox="1">
            <a:spLocks noChangeArrowheads="1"/>
          </p:cNvSpPr>
          <p:nvPr/>
        </p:nvSpPr>
        <p:spPr bwMode="auto">
          <a:xfrm>
            <a:off x="1952625" y="333375"/>
            <a:ext cx="82867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rgbClr val="FF0000"/>
                </a:solidFill>
                <a:cs typeface="Times New Roman" panose="02020603050405020304" pitchFamily="18" charset="0"/>
              </a:rPr>
              <a:t>TRƯỜNG TIỂU HỌC  CHÁNH NGHĨA</a:t>
            </a:r>
            <a:endParaRPr lang="en-US" altLang="en-US" sz="2400" b="1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112" name="Text Box 6"/>
          <p:cNvSpPr txBox="1">
            <a:spLocks noChangeArrowheads="1"/>
          </p:cNvSpPr>
          <p:nvPr/>
        </p:nvSpPr>
        <p:spPr bwMode="auto">
          <a:xfrm>
            <a:off x="1524000" y="3389313"/>
            <a:ext cx="914400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Môn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:</a:t>
            </a:r>
            <a:r>
              <a:rPr lang="vi-V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Toán</a:t>
            </a:r>
            <a:endParaRPr lang="en-US" altLang="en-US" sz="36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Lớp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2/3</a:t>
            </a:r>
            <a:endParaRPr lang="en-US" altLang="en-US" sz="33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113" name="WordArt 17"/>
          <p:cNvSpPr>
            <a:spLocks noChangeArrowheads="1" noChangeShapeType="1" noTextEdit="1"/>
          </p:cNvSpPr>
          <p:nvPr/>
        </p:nvSpPr>
        <p:spPr bwMode="auto">
          <a:xfrm>
            <a:off x="3689351" y="5238750"/>
            <a:ext cx="5203825" cy="8572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kern="10">
                <a:solidFill>
                  <a:srgbClr val="FF0000"/>
                </a:solidFill>
                <a:cs typeface="Times New Roman" panose="02020603050405020304" pitchFamily="18" charset="0"/>
              </a:rPr>
              <a:t>GV:Nguyễn Thị Trang</a:t>
            </a:r>
            <a:endParaRPr lang="en-US" kern="1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114" name="WordArt 17"/>
          <p:cNvSpPr>
            <a:spLocks noChangeArrowheads="1" noChangeShapeType="1" noTextEdit="1"/>
          </p:cNvSpPr>
          <p:nvPr/>
        </p:nvSpPr>
        <p:spPr bwMode="auto">
          <a:xfrm>
            <a:off x="1779588" y="1520826"/>
            <a:ext cx="8564562" cy="1520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852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cs typeface="Times New Roman" panose="02020603050405020304" pitchFamily="18" charset="0"/>
              </a:rPr>
              <a:t>Chào mừng các thầy cô giáo đến dự tiết học</a:t>
            </a:r>
            <a:endParaRPr lang="en-US" sz="3600" kern="10">
              <a:ln w="9525">
                <a:solidFill>
                  <a:srgbClr val="CC99FF"/>
                </a:solidFill>
                <a:rou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1" name="Google Shape;2601;p1"/>
          <p:cNvGrpSpPr/>
          <p:nvPr/>
        </p:nvGrpSpPr>
        <p:grpSpPr>
          <a:xfrm>
            <a:off x="1137602" y="223582"/>
            <a:ext cx="2190751" cy="980661"/>
            <a:chOff x="1523998" y="0"/>
            <a:chExt cx="2190751" cy="980661"/>
          </a:xfrm>
        </p:grpSpPr>
        <p:grpSp>
          <p:nvGrpSpPr>
            <p:cNvPr id="2602" name="Google Shape;2602;p1"/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2603" name="Google Shape;2603;p1"/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rgbClr val="76923C"/>
              </a:solidFill>
              <a:ln w="12700" cap="flat" cmpd="sng">
                <a:solidFill>
                  <a:srgbClr val="4F6128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35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206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604" name="Google Shape;2604;p1"/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lt1"/>
              </a:solidFill>
              <a:ln w="12700" cap="flat" cmpd="sng">
                <a:solidFill>
                  <a:srgbClr val="4F6128"/>
                </a:solidFill>
                <a:prstDash val="lgDash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206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2605" name="Google Shape;2605;p1"/>
            <p:cNvSpPr txBox="1"/>
            <p:nvPr/>
          </p:nvSpPr>
          <p:spPr>
            <a:xfrm>
              <a:off x="1588934" y="197943"/>
              <a:ext cx="2125815" cy="52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0" u="none" strike="noStrike" cap="none">
                  <a:solidFill>
                    <a:srgbClr val="76923C"/>
                  </a:solidFill>
                  <a:latin typeface="Times New Roman" panose="02020603050405020304" pitchFamily="18" charset="0"/>
                  <a:ea typeface="Cookie" panose="02000000000000000000"/>
                  <a:cs typeface="Times New Roman" panose="02020603050405020304" pitchFamily="18" charset="0"/>
                  <a:sym typeface="Cookie" panose="02000000000000000000"/>
                </a:rPr>
                <a:t>CHỦ ĐỀ 12</a:t>
              </a:r>
              <a:endParaRPr lang="en-US" sz="2800" b="1" i="0" u="none" strike="noStrike" cap="none">
                <a:solidFill>
                  <a:srgbClr val="76923C"/>
                </a:solidFill>
                <a:latin typeface="Times New Roman" panose="02020603050405020304" pitchFamily="18" charset="0"/>
                <a:ea typeface="Cookie" panose="02000000000000000000"/>
                <a:cs typeface="Times New Roman" panose="02020603050405020304" pitchFamily="18" charset="0"/>
                <a:sym typeface="Cookie" panose="02000000000000000000"/>
              </a:endParaRPr>
            </a:p>
          </p:txBody>
        </p:sp>
      </p:grpSp>
      <p:sp>
        <p:nvSpPr>
          <p:cNvPr id="2606" name="Google Shape;2606;p1"/>
          <p:cNvSpPr txBox="1"/>
          <p:nvPr/>
        </p:nvSpPr>
        <p:spPr>
          <a:xfrm>
            <a:off x="2773411" y="1328927"/>
            <a:ext cx="6755037" cy="1382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4F6128"/>
                </a:solidFill>
                <a:latin typeface="Cookie" panose="02000000000000000000"/>
                <a:ea typeface="Cookie" panose="02000000000000000000"/>
                <a:cs typeface="Cookie" panose="02000000000000000000"/>
                <a:sym typeface="Cookie" panose="02000000000000000000"/>
              </a:rPr>
              <a:t>PHÉP CỘNG, PHÉP TRỪ TRONG PHẠM VI 1000</a:t>
            </a:r>
            <a:endParaRPr lang="en-US" sz="2800" b="0" i="0" u="none" strike="noStrike" cap="none">
              <a:solidFill>
                <a:srgbClr val="4F6128"/>
              </a:solidFill>
              <a:latin typeface="Cookie" panose="02000000000000000000"/>
              <a:ea typeface="Cookie" panose="02000000000000000000"/>
              <a:cs typeface="Cookie" panose="02000000000000000000"/>
              <a:sym typeface="Cookie" panose="02000000000000000000"/>
            </a:endParaRPr>
          </a:p>
        </p:txBody>
      </p:sp>
      <p:sp>
        <p:nvSpPr>
          <p:cNvPr id="2607" name="Google Shape;2607;p1"/>
          <p:cNvSpPr txBox="1"/>
          <p:nvPr/>
        </p:nvSpPr>
        <p:spPr>
          <a:xfrm>
            <a:off x="2579143" y="2711274"/>
            <a:ext cx="6949441" cy="2305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Cookie" panose="02000000000000000000"/>
                <a:ea typeface="Cookie" panose="02000000000000000000"/>
                <a:cs typeface="Cookie" panose="02000000000000000000"/>
                <a:sym typeface="Cookie" panose="02000000000000000000"/>
              </a:rPr>
              <a:t>BÀI 63:</a:t>
            </a:r>
            <a:endParaRPr lang="en-US" sz="4800" b="0" i="0" u="none" strike="noStrike" cap="none">
              <a:solidFill>
                <a:schemeClr val="lt1"/>
              </a:solidFill>
              <a:latin typeface="Cookie" panose="02000000000000000000"/>
              <a:ea typeface="Cookie" panose="02000000000000000000"/>
              <a:cs typeface="Cookie" panose="02000000000000000000"/>
              <a:sym typeface="Cookie" panose="0200000000000000000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Cookie" panose="02000000000000000000"/>
                <a:ea typeface="Cookie" panose="02000000000000000000"/>
                <a:cs typeface="Cookie" panose="02000000000000000000"/>
                <a:sym typeface="Cookie" panose="02000000000000000000"/>
              </a:rPr>
              <a:t>LUYỆN TẬP CHUNG</a:t>
            </a:r>
            <a:endParaRPr lang="en-US" sz="4800" b="0" i="0" u="none" strike="noStrike" cap="none">
              <a:solidFill>
                <a:schemeClr val="lt1"/>
              </a:solidFill>
              <a:latin typeface="Cookie" panose="02000000000000000000"/>
              <a:ea typeface="Cookie" panose="02000000000000000000"/>
              <a:cs typeface="Cookie" panose="02000000000000000000"/>
              <a:sym typeface="Cookie" panose="0200000000000000000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864"/>
            <a:ext cx="12202003" cy="87146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00" y="900750"/>
            <a:ext cx="3853732" cy="53020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634" y="592852"/>
            <a:ext cx="7086666" cy="2332377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323" y="3166727"/>
            <a:ext cx="1960807" cy="7431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955" y="4094104"/>
            <a:ext cx="1395087" cy="9562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357" y="4829349"/>
            <a:ext cx="1960807" cy="58739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910" y="4094104"/>
            <a:ext cx="1395087" cy="95620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312" y="4829349"/>
            <a:ext cx="1960807" cy="58739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037" y="5060983"/>
            <a:ext cx="1395087" cy="95620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439" y="5796228"/>
            <a:ext cx="1960807" cy="587393"/>
          </a:xfrm>
          <a:prstGeom prst="rect">
            <a:avLst/>
          </a:prstGeom>
        </p:spPr>
      </p:pic>
      <p:pic>
        <p:nvPicPr>
          <p:cNvPr id="2" name="Nhac nen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>
                  <p14:trim st="33751,000000" end="29864,000000"/>
                </p14:media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-1267005" y="5269929"/>
            <a:ext cx="487363" cy="487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816" y="5915673"/>
            <a:ext cx="762616" cy="76633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054" y="5035508"/>
            <a:ext cx="1395087" cy="95620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456" y="5770753"/>
            <a:ext cx="1960807" cy="5873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851907"/>
            <a:ext cx="12192000" cy="60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561292" y="4753713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Nhạc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nền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1.48148E-6 L 2.22045E-16 0.02847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1.48148E-6 L 2.22045E-16 0.02847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4600" numSld="999">
                <p:cTn id="5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6" name="Google Shape;2616;p3"/>
          <p:cNvSpPr/>
          <p:nvPr/>
        </p:nvSpPr>
        <p:spPr>
          <a:xfrm>
            <a:off x="1100429" y="1859202"/>
            <a:ext cx="9964218" cy="1592431"/>
          </a:xfrm>
          <a:prstGeom prst="rect">
            <a:avLst/>
          </a:prstGeom>
          <a:solidFill>
            <a:srgbClr val="B6DD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617" name="Google Shape;2617;p3"/>
          <p:cNvGrpSpPr/>
          <p:nvPr/>
        </p:nvGrpSpPr>
        <p:grpSpPr>
          <a:xfrm>
            <a:off x="995882" y="1477770"/>
            <a:ext cx="3614218" cy="570588"/>
            <a:chOff x="1296327" y="1647588"/>
            <a:chExt cx="3614218" cy="570588"/>
          </a:xfrm>
        </p:grpSpPr>
        <p:sp>
          <p:nvSpPr>
            <p:cNvPr id="2618" name="Google Shape;2618;p3"/>
            <p:cNvSpPr txBox="1"/>
            <p:nvPr/>
          </p:nvSpPr>
          <p:spPr>
            <a:xfrm>
              <a:off x="1866915" y="1694956"/>
              <a:ext cx="304363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Đặt tính rồi tính ?</a:t>
              </a:r>
              <a:endParaRPr lang="en-US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19" name="Google Shape;2619;p3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</a:t>
              </a:r>
              <a:endParaRPr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620" name="Google Shape;2620;p3"/>
          <p:cNvGrpSpPr/>
          <p:nvPr/>
        </p:nvGrpSpPr>
        <p:grpSpPr>
          <a:xfrm>
            <a:off x="5111031" y="3103664"/>
            <a:ext cx="1487914" cy="1384995"/>
            <a:chOff x="5147870" y="2095726"/>
            <a:chExt cx="1208750" cy="1384995"/>
          </a:xfrm>
        </p:grpSpPr>
        <p:grpSp>
          <p:nvGrpSpPr>
            <p:cNvPr id="2621" name="Google Shape;2621;p3"/>
            <p:cNvGrpSpPr/>
            <p:nvPr/>
          </p:nvGrpSpPr>
          <p:grpSpPr>
            <a:xfrm>
              <a:off x="5147870" y="2095726"/>
              <a:ext cx="1208750" cy="1384995"/>
              <a:chOff x="5278411" y="2095726"/>
              <a:chExt cx="1208750" cy="1384995"/>
            </a:xfrm>
          </p:grpSpPr>
          <p:sp>
            <p:nvSpPr>
              <p:cNvPr id="2622" name="Google Shape;2622;p3"/>
              <p:cNvSpPr txBox="1"/>
              <p:nvPr/>
            </p:nvSpPr>
            <p:spPr>
              <a:xfrm>
                <a:off x="5577131" y="2095726"/>
                <a:ext cx="910030" cy="1384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dirty="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267</a:t>
                </a:r>
                <a:endParaRPr sz="2800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dirty="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731</a:t>
                </a:r>
                <a:endParaRPr sz="2800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623" name="Google Shape;2623;p3"/>
              <p:cNvSpPr txBox="1"/>
              <p:nvPr/>
            </p:nvSpPr>
            <p:spPr>
              <a:xfrm>
                <a:off x="5278411" y="2418890"/>
                <a:ext cx="237760" cy="6588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dirty="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+</a:t>
                </a:r>
                <a:endParaRPr sz="2800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624" name="Google Shape;2624;p3"/>
            <p:cNvCxnSpPr/>
            <p:nvPr/>
          </p:nvCxnSpPr>
          <p:spPr>
            <a:xfrm>
              <a:off x="5267118" y="3378200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640" name="Google Shape;2640;p3"/>
          <p:cNvSpPr txBox="1"/>
          <p:nvPr/>
        </p:nvSpPr>
        <p:spPr>
          <a:xfrm>
            <a:off x="5429310" y="4259348"/>
            <a:ext cx="91003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</a:t>
            </a:r>
            <a:endParaRPr sz="2800" dirty="0">
              <a:solidFill>
                <a:srgbClr val="C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44" name="Google Shape;2644;p3"/>
          <p:cNvSpPr txBox="1"/>
          <p:nvPr/>
        </p:nvSpPr>
        <p:spPr>
          <a:xfrm>
            <a:off x="5060697" y="2396369"/>
            <a:ext cx="19192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267 + </a:t>
            </a:r>
            <a:r>
              <a:rPr lang="en-US" sz="2800" dirty="0" smtClean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731</a:t>
            </a:r>
            <a:endParaRPr sz="28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Google Shape;2640;p3"/>
          <p:cNvSpPr txBox="1"/>
          <p:nvPr/>
        </p:nvSpPr>
        <p:spPr>
          <a:xfrm>
            <a:off x="5667714" y="4259145"/>
            <a:ext cx="91003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</a:t>
            </a:r>
            <a:endParaRPr sz="2800" dirty="0">
              <a:solidFill>
                <a:srgbClr val="C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5" name="Google Shape;2640;p3"/>
          <p:cNvSpPr txBox="1"/>
          <p:nvPr/>
        </p:nvSpPr>
        <p:spPr>
          <a:xfrm>
            <a:off x="5896815" y="4259305"/>
            <a:ext cx="91003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</a:t>
            </a:r>
            <a:endParaRPr sz="2800" dirty="0">
              <a:solidFill>
                <a:srgbClr val="C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6" name="Google Shape;2616;p3"/>
          <p:cNvSpPr/>
          <p:nvPr/>
        </p:nvSpPr>
        <p:spPr>
          <a:xfrm>
            <a:off x="1100429" y="1859202"/>
            <a:ext cx="9964218" cy="1592431"/>
          </a:xfrm>
          <a:prstGeom prst="rect">
            <a:avLst/>
          </a:prstGeom>
          <a:solidFill>
            <a:srgbClr val="B6DD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617" name="Google Shape;2617;p3"/>
          <p:cNvGrpSpPr/>
          <p:nvPr/>
        </p:nvGrpSpPr>
        <p:grpSpPr>
          <a:xfrm>
            <a:off x="995882" y="1477770"/>
            <a:ext cx="3614218" cy="570588"/>
            <a:chOff x="1296327" y="1647588"/>
            <a:chExt cx="3614218" cy="570588"/>
          </a:xfrm>
        </p:grpSpPr>
        <p:sp>
          <p:nvSpPr>
            <p:cNvPr id="2618" name="Google Shape;2618;p3"/>
            <p:cNvSpPr txBox="1"/>
            <p:nvPr/>
          </p:nvSpPr>
          <p:spPr>
            <a:xfrm>
              <a:off x="1866915" y="1694956"/>
              <a:ext cx="304363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Đặt tính rồi tính ?</a:t>
              </a:r>
              <a:endParaRPr lang="en-US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19" name="Google Shape;2619;p3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</a:t>
              </a:r>
              <a:endParaRPr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625" name="Google Shape;2625;p3"/>
          <p:cNvGrpSpPr/>
          <p:nvPr/>
        </p:nvGrpSpPr>
        <p:grpSpPr>
          <a:xfrm>
            <a:off x="5510247" y="3103664"/>
            <a:ext cx="1147790" cy="1384995"/>
            <a:chOff x="1566470" y="2095726"/>
            <a:chExt cx="1147790" cy="1384995"/>
          </a:xfrm>
        </p:grpSpPr>
        <p:grpSp>
          <p:nvGrpSpPr>
            <p:cNvPr id="2626" name="Google Shape;2626;p3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627" name="Google Shape;2627;p3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dirty="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328</a:t>
                </a:r>
                <a:endParaRPr sz="2800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dirty="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  56</a:t>
                </a:r>
                <a:endParaRPr sz="2800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628" name="Google Shape;2628;p3"/>
              <p:cNvSpPr txBox="1"/>
              <p:nvPr/>
            </p:nvSpPr>
            <p:spPr>
              <a:xfrm>
                <a:off x="1697011" y="2418890"/>
                <a:ext cx="363930" cy="6588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+</a:t>
                </a:r>
                <a:endParaRPr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629" name="Google Shape;2629;p3"/>
            <p:cNvCxnSpPr/>
            <p:nvPr/>
          </p:nvCxnSpPr>
          <p:spPr>
            <a:xfrm>
              <a:off x="1689100" y="3378200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641" name="Google Shape;2641;p3"/>
          <p:cNvSpPr txBox="1"/>
          <p:nvPr/>
        </p:nvSpPr>
        <p:spPr>
          <a:xfrm>
            <a:off x="5692299" y="4305068"/>
            <a:ext cx="82534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  <a:endParaRPr sz="2800" dirty="0">
              <a:solidFill>
                <a:srgbClr val="C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1" name="Google Shape;2644;p3"/>
          <p:cNvSpPr txBox="1"/>
          <p:nvPr/>
        </p:nvSpPr>
        <p:spPr>
          <a:xfrm>
            <a:off x="5360374" y="2384491"/>
            <a:ext cx="212246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328 </a:t>
            </a:r>
            <a:r>
              <a:rPr lang="en-US" sz="2800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+ </a:t>
            </a:r>
            <a:r>
              <a:rPr lang="en-US" sz="2800" dirty="0" smtClean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56</a:t>
            </a:r>
            <a:endParaRPr sz="28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6" name="Google Shape;2641;p3"/>
          <p:cNvSpPr txBox="1"/>
          <p:nvPr/>
        </p:nvSpPr>
        <p:spPr>
          <a:xfrm>
            <a:off x="5917501" y="4290908"/>
            <a:ext cx="82534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</a:t>
            </a:r>
            <a:endParaRPr sz="2800" dirty="0">
              <a:solidFill>
                <a:srgbClr val="C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2641;p3"/>
          <p:cNvSpPr txBox="1"/>
          <p:nvPr/>
        </p:nvSpPr>
        <p:spPr>
          <a:xfrm>
            <a:off x="6136254" y="4290908"/>
            <a:ext cx="82534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endParaRPr sz="2800" dirty="0">
              <a:solidFill>
                <a:srgbClr val="C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6" name="Google Shape;2616;p3"/>
          <p:cNvSpPr/>
          <p:nvPr/>
        </p:nvSpPr>
        <p:spPr>
          <a:xfrm>
            <a:off x="967607" y="2056950"/>
            <a:ext cx="9964218" cy="1592431"/>
          </a:xfrm>
          <a:prstGeom prst="rect">
            <a:avLst/>
          </a:prstGeom>
          <a:solidFill>
            <a:srgbClr val="B6DD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617" name="Google Shape;2617;p3"/>
          <p:cNvGrpSpPr/>
          <p:nvPr/>
        </p:nvGrpSpPr>
        <p:grpSpPr>
          <a:xfrm>
            <a:off x="995882" y="1477770"/>
            <a:ext cx="3614218" cy="570588"/>
            <a:chOff x="1296327" y="1647588"/>
            <a:chExt cx="3614218" cy="570588"/>
          </a:xfrm>
        </p:grpSpPr>
        <p:sp>
          <p:nvSpPr>
            <p:cNvPr id="2618" name="Google Shape;2618;p3"/>
            <p:cNvSpPr txBox="1"/>
            <p:nvPr/>
          </p:nvSpPr>
          <p:spPr>
            <a:xfrm>
              <a:off x="1866915" y="1694956"/>
              <a:ext cx="304363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Đặt tính rồi tính ?</a:t>
              </a:r>
              <a:endParaRPr lang="en-US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19" name="Google Shape;2619;p3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</a:t>
              </a:r>
              <a:endParaRPr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630" name="Google Shape;2630;p3"/>
          <p:cNvGrpSpPr/>
          <p:nvPr/>
        </p:nvGrpSpPr>
        <p:grpSpPr>
          <a:xfrm>
            <a:off x="5311285" y="3103664"/>
            <a:ext cx="1147790" cy="1384995"/>
            <a:chOff x="1566470" y="2095726"/>
            <a:chExt cx="1147790" cy="1384995"/>
          </a:xfrm>
        </p:grpSpPr>
        <p:grpSp>
          <p:nvGrpSpPr>
            <p:cNvPr id="2631" name="Google Shape;2631;p3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632" name="Google Shape;2632;p3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dirty="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698</a:t>
                </a:r>
                <a:endParaRPr sz="2800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dirty="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  47</a:t>
                </a:r>
                <a:endParaRPr sz="2800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633" name="Google Shape;2633;p3"/>
              <p:cNvSpPr txBox="1"/>
              <p:nvPr/>
            </p:nvSpPr>
            <p:spPr>
              <a:xfrm>
                <a:off x="1697011" y="2418890"/>
                <a:ext cx="363930" cy="6588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-</a:t>
                </a:r>
                <a:endParaRPr 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634" name="Google Shape;2634;p3"/>
            <p:cNvCxnSpPr/>
            <p:nvPr/>
          </p:nvCxnSpPr>
          <p:spPr>
            <a:xfrm>
              <a:off x="1689100" y="3378200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642" name="Google Shape;2642;p3"/>
          <p:cNvSpPr txBox="1"/>
          <p:nvPr/>
        </p:nvSpPr>
        <p:spPr>
          <a:xfrm>
            <a:off x="5547034" y="4386138"/>
            <a:ext cx="97263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r>
            <a:endParaRPr sz="2800" dirty="0">
              <a:solidFill>
                <a:srgbClr val="C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2" name="Google Shape;2644;p3"/>
          <p:cNvSpPr txBox="1"/>
          <p:nvPr/>
        </p:nvSpPr>
        <p:spPr>
          <a:xfrm>
            <a:off x="5070908" y="2329945"/>
            <a:ext cx="173389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698 – 47</a:t>
            </a:r>
            <a:endParaRPr sz="28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8" name="Google Shape;2642;p3"/>
          <p:cNvSpPr txBox="1"/>
          <p:nvPr/>
        </p:nvSpPr>
        <p:spPr>
          <a:xfrm>
            <a:off x="5752961" y="4369846"/>
            <a:ext cx="97263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endParaRPr sz="2800" dirty="0">
              <a:solidFill>
                <a:srgbClr val="C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9" name="Google Shape;2642;p3"/>
          <p:cNvSpPr txBox="1"/>
          <p:nvPr/>
        </p:nvSpPr>
        <p:spPr>
          <a:xfrm>
            <a:off x="5949716" y="4369846"/>
            <a:ext cx="97263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</a:t>
            </a:r>
            <a:endParaRPr sz="2800" dirty="0">
              <a:solidFill>
                <a:srgbClr val="C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6" name="Google Shape;2616;p3"/>
          <p:cNvSpPr/>
          <p:nvPr/>
        </p:nvSpPr>
        <p:spPr>
          <a:xfrm>
            <a:off x="1100429" y="1859202"/>
            <a:ext cx="9964218" cy="1592431"/>
          </a:xfrm>
          <a:prstGeom prst="rect">
            <a:avLst/>
          </a:prstGeom>
          <a:solidFill>
            <a:srgbClr val="B6DD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617" name="Google Shape;2617;p3"/>
          <p:cNvGrpSpPr/>
          <p:nvPr/>
        </p:nvGrpSpPr>
        <p:grpSpPr>
          <a:xfrm>
            <a:off x="995882" y="1477770"/>
            <a:ext cx="3614218" cy="570588"/>
            <a:chOff x="1296327" y="1647588"/>
            <a:chExt cx="3614218" cy="570588"/>
          </a:xfrm>
        </p:grpSpPr>
        <p:sp>
          <p:nvSpPr>
            <p:cNvPr id="2618" name="Google Shape;2618;p3"/>
            <p:cNvSpPr txBox="1"/>
            <p:nvPr/>
          </p:nvSpPr>
          <p:spPr>
            <a:xfrm>
              <a:off x="1866915" y="1694956"/>
              <a:ext cx="304363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Đặt tính rồi tính ?</a:t>
              </a:r>
              <a:endParaRPr lang="en-US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19" name="Google Shape;2619;p3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</a:t>
              </a:r>
              <a:endParaRPr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635" name="Google Shape;2635;p3"/>
          <p:cNvGrpSpPr/>
          <p:nvPr/>
        </p:nvGrpSpPr>
        <p:grpSpPr>
          <a:xfrm>
            <a:off x="5318050" y="3103664"/>
            <a:ext cx="1147790" cy="1384995"/>
            <a:chOff x="1566470" y="2095726"/>
            <a:chExt cx="1147790" cy="1384995"/>
          </a:xfrm>
        </p:grpSpPr>
        <p:grpSp>
          <p:nvGrpSpPr>
            <p:cNvPr id="2636" name="Google Shape;2636;p3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637" name="Google Shape;2637;p3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dirty="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721</a:t>
                </a:r>
                <a:endParaRPr sz="2800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dirty="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350</a:t>
                </a:r>
                <a:endParaRPr sz="2800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638" name="Google Shape;2638;p3"/>
              <p:cNvSpPr txBox="1"/>
              <p:nvPr/>
            </p:nvSpPr>
            <p:spPr>
              <a:xfrm>
                <a:off x="1697011" y="2418890"/>
                <a:ext cx="363930" cy="6588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-</a:t>
                </a:r>
                <a:endParaRPr 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639" name="Google Shape;2639;p3"/>
            <p:cNvCxnSpPr/>
            <p:nvPr/>
          </p:nvCxnSpPr>
          <p:spPr>
            <a:xfrm>
              <a:off x="1689100" y="3378200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643" name="Google Shape;2643;p3"/>
          <p:cNvSpPr txBox="1"/>
          <p:nvPr/>
        </p:nvSpPr>
        <p:spPr>
          <a:xfrm>
            <a:off x="5555810" y="4321160"/>
            <a:ext cx="97263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  <a:endParaRPr sz="2800" dirty="0">
              <a:solidFill>
                <a:srgbClr val="C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3" name="Google Shape;2644;p3"/>
          <p:cNvSpPr txBox="1"/>
          <p:nvPr/>
        </p:nvSpPr>
        <p:spPr>
          <a:xfrm>
            <a:off x="5115112" y="2393807"/>
            <a:ext cx="19348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721 - 350 </a:t>
            </a:r>
            <a:endParaRPr sz="28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9" name="Google Shape;2642;p3"/>
          <p:cNvSpPr txBox="1"/>
          <p:nvPr/>
        </p:nvSpPr>
        <p:spPr>
          <a:xfrm>
            <a:off x="5979522" y="4321161"/>
            <a:ext cx="97263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</a:t>
            </a:r>
            <a:endParaRPr sz="2800" dirty="0">
              <a:solidFill>
                <a:srgbClr val="C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" name="Google Shape;2643;p3"/>
          <p:cNvSpPr txBox="1"/>
          <p:nvPr/>
        </p:nvSpPr>
        <p:spPr>
          <a:xfrm>
            <a:off x="5780756" y="4305984"/>
            <a:ext cx="97263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</a:t>
            </a:r>
            <a:endParaRPr sz="2800" dirty="0">
              <a:solidFill>
                <a:srgbClr val="C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9" name="Google Shape;2649;p4"/>
          <p:cNvGrpSpPr/>
          <p:nvPr/>
        </p:nvGrpSpPr>
        <p:grpSpPr>
          <a:xfrm>
            <a:off x="956694" y="602558"/>
            <a:ext cx="3614218" cy="570588"/>
            <a:chOff x="1296327" y="1647588"/>
            <a:chExt cx="3614218" cy="570588"/>
          </a:xfrm>
        </p:grpSpPr>
        <p:sp>
          <p:nvSpPr>
            <p:cNvPr id="2650" name="Google Shape;2650;p4"/>
            <p:cNvSpPr txBox="1"/>
            <p:nvPr/>
          </p:nvSpPr>
          <p:spPr>
            <a:xfrm>
              <a:off x="1866915" y="1694956"/>
              <a:ext cx="304363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Quan sát hình</a:t>
              </a:r>
              <a:endParaRPr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51" name="Google Shape;2651;p4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</a:t>
              </a:r>
              <a:endParaRPr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652" name="Google Shape;2652;p4"/>
          <p:cNvSpPr/>
          <p:nvPr/>
        </p:nvSpPr>
        <p:spPr>
          <a:xfrm>
            <a:off x="1358536" y="1591642"/>
            <a:ext cx="1661008" cy="1661008"/>
          </a:xfrm>
          <a:prstGeom prst="cube">
            <a:avLst>
              <a:gd name="adj" fmla="val 25000"/>
            </a:avLst>
          </a:prstGeom>
          <a:solidFill>
            <a:schemeClr val="accent3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53" name="Google Shape;2653;p4"/>
          <p:cNvSpPr/>
          <p:nvPr/>
        </p:nvSpPr>
        <p:spPr>
          <a:xfrm>
            <a:off x="3375660" y="1591641"/>
            <a:ext cx="2364378" cy="1661008"/>
          </a:xfrm>
          <a:prstGeom prst="cube">
            <a:avLst>
              <a:gd name="adj" fmla="val 25000"/>
            </a:avLst>
          </a:prstGeom>
          <a:solidFill>
            <a:srgbClr val="92CCDC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54" name="Google Shape;2654;p4"/>
          <p:cNvSpPr/>
          <p:nvPr/>
        </p:nvSpPr>
        <p:spPr>
          <a:xfrm>
            <a:off x="8987246" y="1393673"/>
            <a:ext cx="1397726" cy="1858976"/>
          </a:xfrm>
          <a:prstGeom prst="can">
            <a:avLst>
              <a:gd name="adj" fmla="val 25000"/>
            </a:avLst>
          </a:prstGeom>
          <a:solidFill>
            <a:srgbClr val="F49288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55" name="Google Shape;2655;p4"/>
          <p:cNvSpPr/>
          <p:nvPr/>
        </p:nvSpPr>
        <p:spPr>
          <a:xfrm>
            <a:off x="6392243" y="1393673"/>
            <a:ext cx="1858976" cy="1858976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656" name="Google Shape;2656;p4"/>
          <p:cNvGrpSpPr/>
          <p:nvPr/>
        </p:nvGrpSpPr>
        <p:grpSpPr>
          <a:xfrm>
            <a:off x="1560951" y="2272935"/>
            <a:ext cx="959430" cy="585288"/>
            <a:chOff x="1560951" y="2272935"/>
            <a:chExt cx="959430" cy="585288"/>
          </a:xfrm>
        </p:grpSpPr>
        <p:sp>
          <p:nvSpPr>
            <p:cNvPr id="2657" name="Google Shape;2657;p4"/>
            <p:cNvSpPr txBox="1"/>
            <p:nvPr/>
          </p:nvSpPr>
          <p:spPr>
            <a:xfrm>
              <a:off x="1565720" y="2272935"/>
              <a:ext cx="954661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523</a:t>
              </a:r>
              <a:endParaRPr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58" name="Google Shape;2658;p4"/>
            <p:cNvSpPr txBox="1"/>
            <p:nvPr/>
          </p:nvSpPr>
          <p:spPr>
            <a:xfrm>
              <a:off x="1560951" y="2273448"/>
              <a:ext cx="867545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523</a:t>
              </a:r>
              <a:endParaRPr sz="32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659" name="Google Shape;2659;p4"/>
          <p:cNvGrpSpPr/>
          <p:nvPr/>
        </p:nvGrpSpPr>
        <p:grpSpPr>
          <a:xfrm>
            <a:off x="3982348" y="2272934"/>
            <a:ext cx="954661" cy="584776"/>
            <a:chOff x="3982348" y="2272934"/>
            <a:chExt cx="954661" cy="584776"/>
          </a:xfrm>
        </p:grpSpPr>
        <p:sp>
          <p:nvSpPr>
            <p:cNvPr id="2660" name="Google Shape;2660;p4"/>
            <p:cNvSpPr txBox="1"/>
            <p:nvPr/>
          </p:nvSpPr>
          <p:spPr>
            <a:xfrm>
              <a:off x="3982348" y="2272935"/>
              <a:ext cx="954661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572</a:t>
              </a:r>
              <a:endParaRPr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61" name="Google Shape;2661;p4"/>
            <p:cNvSpPr txBox="1"/>
            <p:nvPr/>
          </p:nvSpPr>
          <p:spPr>
            <a:xfrm>
              <a:off x="3987920" y="2272934"/>
              <a:ext cx="867545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572</a:t>
              </a:r>
              <a:endParaRPr sz="32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662" name="Google Shape;2662;p4"/>
          <p:cNvGrpSpPr/>
          <p:nvPr/>
        </p:nvGrpSpPr>
        <p:grpSpPr>
          <a:xfrm>
            <a:off x="6895365" y="2090055"/>
            <a:ext cx="954661" cy="588823"/>
            <a:chOff x="6895365" y="2090055"/>
            <a:chExt cx="954661" cy="588823"/>
          </a:xfrm>
        </p:grpSpPr>
        <p:sp>
          <p:nvSpPr>
            <p:cNvPr id="2663" name="Google Shape;2663;p4"/>
            <p:cNvSpPr txBox="1"/>
            <p:nvPr/>
          </p:nvSpPr>
          <p:spPr>
            <a:xfrm>
              <a:off x="6895365" y="2090055"/>
              <a:ext cx="954661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365</a:t>
              </a:r>
              <a:endParaRPr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64" name="Google Shape;2664;p4"/>
            <p:cNvSpPr txBox="1"/>
            <p:nvPr/>
          </p:nvSpPr>
          <p:spPr>
            <a:xfrm>
              <a:off x="6904103" y="2094103"/>
              <a:ext cx="867545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365</a:t>
              </a:r>
              <a:endParaRPr sz="32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665" name="Google Shape;2665;p4"/>
          <p:cNvGrpSpPr/>
          <p:nvPr/>
        </p:nvGrpSpPr>
        <p:grpSpPr>
          <a:xfrm>
            <a:off x="9298931" y="2090055"/>
            <a:ext cx="954661" cy="588825"/>
            <a:chOff x="9298931" y="2090055"/>
            <a:chExt cx="954661" cy="588825"/>
          </a:xfrm>
        </p:grpSpPr>
        <p:sp>
          <p:nvSpPr>
            <p:cNvPr id="2666" name="Google Shape;2666;p4"/>
            <p:cNvSpPr txBox="1"/>
            <p:nvPr/>
          </p:nvSpPr>
          <p:spPr>
            <a:xfrm>
              <a:off x="9298931" y="2090055"/>
              <a:ext cx="954661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416</a:t>
              </a:r>
              <a:endParaRPr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67" name="Google Shape;2667;p4"/>
            <p:cNvSpPr txBox="1"/>
            <p:nvPr/>
          </p:nvSpPr>
          <p:spPr>
            <a:xfrm>
              <a:off x="9298931" y="2094105"/>
              <a:ext cx="867545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416</a:t>
              </a:r>
              <a:endParaRPr sz="32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668" name="Google Shape;2668;p4"/>
          <p:cNvSpPr txBox="1"/>
          <p:nvPr/>
        </p:nvSpPr>
        <p:spPr>
          <a:xfrm>
            <a:off x="956694" y="3539002"/>
            <a:ext cx="6146817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- Tính tổng của hai số ghi trên khối lập phương và khối cầu.</a:t>
            </a:r>
            <a:endParaRPr lang="en-US"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- Tính hiệu của hai số ghi trên khối hộp chữ nhật và khối trụ.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2669" name="Google Shape;2669;p4"/>
          <p:cNvCxnSpPr/>
          <p:nvPr/>
        </p:nvCxnSpPr>
        <p:spPr>
          <a:xfrm>
            <a:off x="2043050" y="4101737"/>
            <a:ext cx="70015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70" name="Google Shape;2670;p4"/>
          <p:cNvCxnSpPr/>
          <p:nvPr/>
        </p:nvCxnSpPr>
        <p:spPr>
          <a:xfrm>
            <a:off x="1011083" y="4812515"/>
            <a:ext cx="1849683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71" name="Google Shape;2671;p4"/>
          <p:cNvCxnSpPr/>
          <p:nvPr/>
        </p:nvCxnSpPr>
        <p:spPr>
          <a:xfrm>
            <a:off x="3496850" y="4812515"/>
            <a:ext cx="1358615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72" name="Google Shape;2672;p4"/>
          <p:cNvSpPr txBox="1"/>
          <p:nvPr/>
        </p:nvSpPr>
        <p:spPr>
          <a:xfrm>
            <a:off x="7742826" y="3975157"/>
            <a:ext cx="42511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+</a:t>
            </a:r>
            <a:endParaRPr sz="32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73" name="Google Shape;2673;p4"/>
          <p:cNvSpPr txBox="1"/>
          <p:nvPr/>
        </p:nvSpPr>
        <p:spPr>
          <a:xfrm>
            <a:off x="8912459" y="3975157"/>
            <a:ext cx="42511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=</a:t>
            </a:r>
            <a:endParaRPr sz="32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74" name="Google Shape;2674;p4"/>
          <p:cNvSpPr txBox="1"/>
          <p:nvPr/>
        </p:nvSpPr>
        <p:spPr>
          <a:xfrm>
            <a:off x="9351144" y="3975157"/>
            <a:ext cx="10338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888</a:t>
            </a:r>
            <a:endParaRPr sz="32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2675" name="Google Shape;2675;p4"/>
          <p:cNvCxnSpPr/>
          <p:nvPr/>
        </p:nvCxnSpPr>
        <p:spPr>
          <a:xfrm>
            <a:off x="2043050" y="5416732"/>
            <a:ext cx="70015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76" name="Google Shape;2676;p4"/>
          <p:cNvCxnSpPr/>
          <p:nvPr/>
        </p:nvCxnSpPr>
        <p:spPr>
          <a:xfrm>
            <a:off x="956694" y="6079612"/>
            <a:ext cx="2165329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77" name="Google Shape;2677;p4"/>
          <p:cNvCxnSpPr/>
          <p:nvPr/>
        </p:nvCxnSpPr>
        <p:spPr>
          <a:xfrm>
            <a:off x="3731981" y="6071933"/>
            <a:ext cx="1123484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78" name="Google Shape;2678;p4"/>
          <p:cNvSpPr txBox="1"/>
          <p:nvPr/>
        </p:nvSpPr>
        <p:spPr>
          <a:xfrm>
            <a:off x="7742826" y="5321629"/>
            <a:ext cx="32092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-</a:t>
            </a:r>
            <a:endParaRPr sz="32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79" name="Google Shape;2679;p4"/>
          <p:cNvSpPr txBox="1"/>
          <p:nvPr/>
        </p:nvSpPr>
        <p:spPr>
          <a:xfrm>
            <a:off x="8912459" y="5321629"/>
            <a:ext cx="42511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=</a:t>
            </a:r>
            <a:endParaRPr sz="32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80" name="Google Shape;2680;p4"/>
          <p:cNvSpPr txBox="1"/>
          <p:nvPr/>
        </p:nvSpPr>
        <p:spPr>
          <a:xfrm>
            <a:off x="9351144" y="5321629"/>
            <a:ext cx="10338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156</a:t>
            </a:r>
            <a:endParaRPr sz="32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Google Shape;2674;p4"/>
          <p:cNvSpPr txBox="1"/>
          <p:nvPr/>
        </p:nvSpPr>
        <p:spPr>
          <a:xfrm>
            <a:off x="6855781" y="3994751"/>
            <a:ext cx="10338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523</a:t>
            </a:r>
            <a:endParaRPr sz="32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5" name="Google Shape;2674;p4"/>
          <p:cNvSpPr txBox="1"/>
          <p:nvPr/>
        </p:nvSpPr>
        <p:spPr>
          <a:xfrm>
            <a:off x="8071179" y="3984954"/>
            <a:ext cx="10338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365</a:t>
            </a:r>
            <a:endParaRPr sz="32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6" name="Google Shape;2680;p4"/>
          <p:cNvSpPr txBox="1"/>
          <p:nvPr/>
        </p:nvSpPr>
        <p:spPr>
          <a:xfrm>
            <a:off x="6918395" y="5335345"/>
            <a:ext cx="10338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572</a:t>
            </a:r>
            <a:endParaRPr sz="32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2680;p4"/>
          <p:cNvSpPr txBox="1"/>
          <p:nvPr/>
        </p:nvSpPr>
        <p:spPr>
          <a:xfrm>
            <a:off x="8063748" y="5331426"/>
            <a:ext cx="10338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416</a:t>
            </a:r>
            <a:endParaRPr sz="32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5" name="Google Shape;2685;p5"/>
          <p:cNvGrpSpPr/>
          <p:nvPr/>
        </p:nvGrpSpPr>
        <p:grpSpPr>
          <a:xfrm>
            <a:off x="445135" y="680720"/>
            <a:ext cx="6804025" cy="1813560"/>
            <a:chOff x="1296327" y="1616578"/>
            <a:chExt cx="6384633" cy="1813560"/>
          </a:xfrm>
        </p:grpSpPr>
        <p:sp>
          <p:nvSpPr>
            <p:cNvPr id="2686" name="Google Shape;2686;p5"/>
            <p:cNvSpPr txBox="1"/>
            <p:nvPr/>
          </p:nvSpPr>
          <p:spPr>
            <a:xfrm>
              <a:off x="1866914" y="1616578"/>
              <a:ext cx="5814046" cy="18135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Một cửa hàng, buổi sáng bán được </a:t>
              </a:r>
              <a:r>
                <a:rPr lang="vi-VN" alt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250</a:t>
              </a:r>
              <a:r>
                <a:rPr 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kg gạo, buổi chiều bán được </a:t>
              </a:r>
              <a:r>
                <a:rPr lang="vi-VN" alt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175</a:t>
              </a:r>
              <a:r>
                <a:rPr 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kg gạo. Hỏi cả hai buổi cửa hàng đó bán được bao nhiêu ki-lô-gam gạo?</a:t>
              </a:r>
              <a:endParaRPr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87" name="Google Shape;2687;p5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3</a:t>
              </a:r>
              <a:endParaRPr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688" name="Google Shape;2688;p5"/>
          <p:cNvSpPr txBox="1"/>
          <p:nvPr/>
        </p:nvSpPr>
        <p:spPr>
          <a:xfrm>
            <a:off x="7766971" y="649926"/>
            <a:ext cx="3427897" cy="2675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Tóm tắt:</a:t>
            </a:r>
            <a:endParaRPr lang="en-US"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Buổi sáng: 2</a:t>
            </a:r>
            <a:r>
              <a:rPr lang="vi-VN" alt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50</a:t>
            </a: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kg</a:t>
            </a:r>
            <a:endParaRPr lang="en-US"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Buổi chiều: </a:t>
            </a:r>
            <a:r>
              <a:rPr lang="vi-VN" alt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175</a:t>
            </a: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kg</a:t>
            </a:r>
            <a:endParaRPr lang="en-US"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Cả hai buổi: … kg ?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89" name="Google Shape;2689;p5"/>
          <p:cNvSpPr txBox="1"/>
          <p:nvPr/>
        </p:nvSpPr>
        <p:spPr>
          <a:xfrm>
            <a:off x="2286000" y="3247753"/>
            <a:ext cx="8255726" cy="2675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Bài giải</a:t>
            </a:r>
            <a:endParaRPr sz="2800">
              <a:solidFill>
                <a:srgbClr val="E36C0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Cả hai buổi cửa hàng bán được số ki-lô-gam là:</a:t>
            </a:r>
            <a:endParaRPr lang="en-US" sz="2800">
              <a:solidFill>
                <a:srgbClr val="E36C0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2</a:t>
            </a:r>
            <a:r>
              <a:rPr lang="vi-VN" alt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50</a:t>
            </a: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+ </a:t>
            </a:r>
            <a:r>
              <a:rPr lang="vi-VN" alt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175</a:t>
            </a: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= </a:t>
            </a:r>
            <a:r>
              <a:rPr lang="vi-VN" alt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.......</a:t>
            </a: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(kg)</a:t>
            </a:r>
            <a:endParaRPr lang="en-US" sz="2800">
              <a:solidFill>
                <a:srgbClr val="E36C0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          Đáp số: </a:t>
            </a:r>
            <a:r>
              <a:rPr lang="vi-VN" alt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.....</a:t>
            </a: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kg gạo</a:t>
            </a:r>
            <a:endParaRPr sz="2800">
              <a:solidFill>
                <a:srgbClr val="E36C0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5" name="Google Shape;2685;p5"/>
          <p:cNvGrpSpPr/>
          <p:nvPr/>
        </p:nvGrpSpPr>
        <p:grpSpPr>
          <a:xfrm>
            <a:off x="445135" y="680720"/>
            <a:ext cx="6804025" cy="1813560"/>
            <a:chOff x="1296327" y="1616578"/>
            <a:chExt cx="6384633" cy="1813560"/>
          </a:xfrm>
        </p:grpSpPr>
        <p:sp>
          <p:nvSpPr>
            <p:cNvPr id="2686" name="Google Shape;2686;p5"/>
            <p:cNvSpPr txBox="1"/>
            <p:nvPr/>
          </p:nvSpPr>
          <p:spPr>
            <a:xfrm>
              <a:off x="1866914" y="1616578"/>
              <a:ext cx="5814046" cy="18135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Một cửa hàng, buổi sáng bán được 2</a:t>
              </a:r>
              <a:r>
                <a:rPr lang="vi-VN" alt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4</a:t>
              </a:r>
              <a:r>
                <a:rPr 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9 kg gạo, buổi chiều bán được </a:t>
              </a:r>
              <a:r>
                <a:rPr lang="vi-VN" alt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283</a:t>
              </a:r>
              <a:r>
                <a:rPr 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kg gạo. Hỏi cả hai buổi cửa hàng đó bán được bao nhiêu ki-lô-gam gạo?</a:t>
              </a:r>
              <a:endParaRPr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87" name="Google Shape;2687;p5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3</a:t>
              </a:r>
              <a:endParaRPr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688" name="Google Shape;2688;p5"/>
          <p:cNvSpPr txBox="1"/>
          <p:nvPr/>
        </p:nvSpPr>
        <p:spPr>
          <a:xfrm>
            <a:off x="7766971" y="649926"/>
            <a:ext cx="3427897" cy="2675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Tóm tắt:</a:t>
            </a:r>
            <a:endParaRPr lang="en-US"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Buổi sáng: 2</a:t>
            </a:r>
            <a:r>
              <a:rPr lang="vi-VN" alt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 kg</a:t>
            </a:r>
            <a:endParaRPr lang="en-US"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Buổi chiều: </a:t>
            </a:r>
            <a:r>
              <a:rPr lang="vi-VN" alt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283</a:t>
            </a: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kg</a:t>
            </a:r>
            <a:endParaRPr lang="en-US"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Cả hai buổi: … kg ?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89" name="Google Shape;2689;p5"/>
          <p:cNvSpPr txBox="1"/>
          <p:nvPr/>
        </p:nvSpPr>
        <p:spPr>
          <a:xfrm>
            <a:off x="2286000" y="3247753"/>
            <a:ext cx="8255726" cy="2675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Bài giải</a:t>
            </a:r>
            <a:endParaRPr sz="2800">
              <a:solidFill>
                <a:srgbClr val="E36C0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Cả hai buổi cửa hàng bán được số ki-lô-gam là:</a:t>
            </a:r>
            <a:endParaRPr lang="en-US" sz="2800">
              <a:solidFill>
                <a:srgbClr val="E36C0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2</a:t>
            </a:r>
            <a:r>
              <a:rPr lang="vi-VN" alt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 + </a:t>
            </a:r>
            <a:r>
              <a:rPr lang="vi-VN" alt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283</a:t>
            </a: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= </a:t>
            </a:r>
            <a:r>
              <a:rPr lang="vi-VN" alt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.......</a:t>
            </a: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(kg)</a:t>
            </a:r>
            <a:endParaRPr lang="en-US" sz="2800">
              <a:solidFill>
                <a:srgbClr val="E36C0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          Đáp số: </a:t>
            </a:r>
            <a:r>
              <a:rPr lang="vi-VN" alt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.....</a:t>
            </a: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kg gạo</a:t>
            </a:r>
            <a:endParaRPr sz="2800">
              <a:solidFill>
                <a:srgbClr val="E36C0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4" name="Google Shape;2694;p6" descr="Screen Clippi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91379" y="985382"/>
            <a:ext cx="9811456" cy="31374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5" name="Google Shape;2695;p6"/>
          <p:cNvGrpSpPr/>
          <p:nvPr/>
        </p:nvGrpSpPr>
        <p:grpSpPr>
          <a:xfrm>
            <a:off x="891379" y="550306"/>
            <a:ext cx="7116152" cy="570588"/>
            <a:chOff x="1296327" y="1647588"/>
            <a:chExt cx="7116152" cy="570588"/>
          </a:xfrm>
        </p:grpSpPr>
        <p:sp>
          <p:nvSpPr>
            <p:cNvPr id="2696" name="Google Shape;2696;p6"/>
            <p:cNvSpPr txBox="1"/>
            <p:nvPr/>
          </p:nvSpPr>
          <p:spPr>
            <a:xfrm>
              <a:off x="1866915" y="1694956"/>
              <a:ext cx="6545564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Quan sát tranh rồi trả lời câu hỏi.</a:t>
              </a:r>
              <a:endParaRPr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97" name="Google Shape;2697;p6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4</a:t>
              </a:r>
              <a:endParaRPr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698" name="Google Shape;2698;p6"/>
          <p:cNvSpPr txBox="1"/>
          <p:nvPr/>
        </p:nvSpPr>
        <p:spPr>
          <a:xfrm>
            <a:off x="891379" y="4296286"/>
            <a:ext cx="10407992" cy="1305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a) Bạn nào cầm miếng bìa ghi phép tính có kết quả bé nhất?</a:t>
            </a:r>
            <a:endParaRPr lang="en-US"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b) Miếng bìa ghi phép tính có kết quả lớn nhất có dạng hình gì?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99" name="Google Shape;2699;p6"/>
          <p:cNvSpPr txBox="1"/>
          <p:nvPr/>
        </p:nvSpPr>
        <p:spPr>
          <a:xfrm>
            <a:off x="2194560" y="3987308"/>
            <a:ext cx="83602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C516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332</a:t>
            </a:r>
            <a:endParaRPr sz="2800" b="1">
              <a:solidFill>
                <a:srgbClr val="FC516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00" name="Google Shape;2700;p6"/>
          <p:cNvSpPr txBox="1"/>
          <p:nvPr/>
        </p:nvSpPr>
        <p:spPr>
          <a:xfrm>
            <a:off x="5797107" y="3987308"/>
            <a:ext cx="8649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76923C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591</a:t>
            </a:r>
            <a:endParaRPr sz="2800" b="1">
              <a:solidFill>
                <a:srgbClr val="76923C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01" name="Google Shape;2701;p6"/>
          <p:cNvSpPr txBox="1"/>
          <p:nvPr/>
        </p:nvSpPr>
        <p:spPr>
          <a:xfrm>
            <a:off x="9180387" y="4026497"/>
            <a:ext cx="8649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C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542</a:t>
            </a:r>
            <a:endParaRPr sz="2800" b="1">
              <a:solidFill>
                <a:srgbClr val="FFC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0" name="Google Shape;2710;p8"/>
          <p:cNvSpPr/>
          <p:nvPr/>
        </p:nvSpPr>
        <p:spPr>
          <a:xfrm>
            <a:off x="1231526" y="1609440"/>
            <a:ext cx="1604687" cy="2184400"/>
          </a:xfrm>
          <a:prstGeom prst="rect">
            <a:avLst/>
          </a:prstGeom>
          <a:solidFill>
            <a:srgbClr val="A8DFF7"/>
          </a:solidFill>
          <a:ln w="12700" cap="flat" cmpd="sng">
            <a:solidFill>
              <a:srgbClr val="395E8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11" name="Google Shape;2711;p8"/>
          <p:cNvSpPr/>
          <p:nvPr/>
        </p:nvSpPr>
        <p:spPr>
          <a:xfrm>
            <a:off x="2719254" y="1609440"/>
            <a:ext cx="1604687" cy="2184400"/>
          </a:xfrm>
          <a:prstGeom prst="rect">
            <a:avLst/>
          </a:prstGeom>
          <a:solidFill>
            <a:srgbClr val="A8DFF7"/>
          </a:solidFill>
          <a:ln w="12700" cap="flat" cmpd="sng">
            <a:solidFill>
              <a:srgbClr val="395E8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12" name="Google Shape;2712;p8"/>
          <p:cNvSpPr/>
          <p:nvPr/>
        </p:nvSpPr>
        <p:spPr>
          <a:xfrm>
            <a:off x="4306035" y="1609440"/>
            <a:ext cx="1604687" cy="2184400"/>
          </a:xfrm>
          <a:prstGeom prst="rect">
            <a:avLst/>
          </a:prstGeom>
          <a:solidFill>
            <a:srgbClr val="A8DFF7"/>
          </a:solidFill>
          <a:ln w="12700" cap="flat" cmpd="sng">
            <a:solidFill>
              <a:srgbClr val="395E8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13" name="Google Shape;2713;p8"/>
          <p:cNvSpPr/>
          <p:nvPr/>
        </p:nvSpPr>
        <p:spPr>
          <a:xfrm>
            <a:off x="5751645" y="1609440"/>
            <a:ext cx="1604687" cy="2184400"/>
          </a:xfrm>
          <a:prstGeom prst="rect">
            <a:avLst/>
          </a:prstGeom>
          <a:solidFill>
            <a:srgbClr val="A8DFF7"/>
          </a:solidFill>
          <a:ln w="12700" cap="flat" cmpd="sng">
            <a:solidFill>
              <a:srgbClr val="395E8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714" name="Google Shape;2714;p8" descr="Screen Clippi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084525" y="1167901"/>
            <a:ext cx="2353003" cy="30674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15" name="Google Shape;2715;p8"/>
          <p:cNvGrpSpPr/>
          <p:nvPr/>
        </p:nvGrpSpPr>
        <p:grpSpPr>
          <a:xfrm>
            <a:off x="3017851" y="705352"/>
            <a:ext cx="8449378" cy="570588"/>
            <a:chOff x="1296327" y="1647588"/>
            <a:chExt cx="8449378" cy="570588"/>
          </a:xfrm>
        </p:grpSpPr>
        <p:sp>
          <p:nvSpPr>
            <p:cNvPr id="2716" name="Google Shape;2716;p8"/>
            <p:cNvSpPr txBox="1"/>
            <p:nvPr/>
          </p:nvSpPr>
          <p:spPr>
            <a:xfrm>
              <a:off x="1866915" y="1694956"/>
              <a:ext cx="787879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Bạn Mai đã thực hiện một số phép tính như sau:</a:t>
              </a:r>
              <a:endParaRPr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17" name="Google Shape;2717;p8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</a:t>
              </a:r>
              <a:endParaRPr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718" name="Google Shape;2718;p8"/>
          <p:cNvGrpSpPr/>
          <p:nvPr/>
        </p:nvGrpSpPr>
        <p:grpSpPr>
          <a:xfrm>
            <a:off x="1408003" y="1724604"/>
            <a:ext cx="1147790" cy="1384995"/>
            <a:chOff x="1566470" y="2095726"/>
            <a:chExt cx="1147790" cy="1384995"/>
          </a:xfrm>
        </p:grpSpPr>
        <p:grpSp>
          <p:nvGrpSpPr>
            <p:cNvPr id="2719" name="Google Shape;2719;p8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720" name="Google Shape;2720;p8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527</a:t>
                </a:r>
                <a:endParaRPr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  51</a:t>
                </a:r>
                <a:endParaRPr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721" name="Google Shape;2721;p8"/>
              <p:cNvSpPr txBox="1"/>
              <p:nvPr/>
            </p:nvSpPr>
            <p:spPr>
              <a:xfrm>
                <a:off x="1697011" y="2418890"/>
                <a:ext cx="237760" cy="6588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-</a:t>
                </a:r>
                <a:endParaRPr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722" name="Google Shape;2722;p8"/>
            <p:cNvCxnSpPr/>
            <p:nvPr/>
          </p:nvCxnSpPr>
          <p:spPr>
            <a:xfrm>
              <a:off x="1689100" y="3378200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723" name="Google Shape;2723;p8"/>
          <p:cNvGrpSpPr/>
          <p:nvPr/>
        </p:nvGrpSpPr>
        <p:grpSpPr>
          <a:xfrm>
            <a:off x="2958843" y="1724604"/>
            <a:ext cx="1147790" cy="1384995"/>
            <a:chOff x="1566470" y="2095726"/>
            <a:chExt cx="1147790" cy="1384995"/>
          </a:xfrm>
        </p:grpSpPr>
        <p:grpSp>
          <p:nvGrpSpPr>
            <p:cNvPr id="2724" name="Google Shape;2724;p8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725" name="Google Shape;2725;p8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759</a:t>
                </a:r>
                <a:endParaRPr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231</a:t>
                </a:r>
                <a:endParaRPr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726" name="Google Shape;2726;p8"/>
              <p:cNvSpPr txBox="1"/>
              <p:nvPr/>
            </p:nvSpPr>
            <p:spPr>
              <a:xfrm>
                <a:off x="1697011" y="2418890"/>
                <a:ext cx="363930" cy="6588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+</a:t>
                </a:r>
                <a:endParaRPr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727" name="Google Shape;2727;p8"/>
            <p:cNvCxnSpPr/>
            <p:nvPr/>
          </p:nvCxnSpPr>
          <p:spPr>
            <a:xfrm>
              <a:off x="1689100" y="3378200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728" name="Google Shape;2728;p8"/>
          <p:cNvGrpSpPr/>
          <p:nvPr/>
        </p:nvGrpSpPr>
        <p:grpSpPr>
          <a:xfrm>
            <a:off x="4541249" y="1719641"/>
            <a:ext cx="1147790" cy="1384995"/>
            <a:chOff x="1566470" y="2095726"/>
            <a:chExt cx="1147790" cy="1384995"/>
          </a:xfrm>
        </p:grpSpPr>
        <p:grpSp>
          <p:nvGrpSpPr>
            <p:cNvPr id="2729" name="Google Shape;2729;p8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730" name="Google Shape;2730;p8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656</a:t>
                </a:r>
                <a:endParaRPr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  42</a:t>
                </a:r>
                <a:endParaRPr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731" name="Google Shape;2731;p8"/>
              <p:cNvSpPr txBox="1"/>
              <p:nvPr/>
            </p:nvSpPr>
            <p:spPr>
              <a:xfrm>
                <a:off x="1697011" y="2418890"/>
                <a:ext cx="363930" cy="6588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+</a:t>
                </a:r>
                <a:endParaRPr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732" name="Google Shape;2732;p8"/>
            <p:cNvCxnSpPr/>
            <p:nvPr/>
          </p:nvCxnSpPr>
          <p:spPr>
            <a:xfrm>
              <a:off x="1689100" y="3378200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733" name="Google Shape;2733;p8"/>
          <p:cNvGrpSpPr/>
          <p:nvPr/>
        </p:nvGrpSpPr>
        <p:grpSpPr>
          <a:xfrm>
            <a:off x="5982639" y="1719641"/>
            <a:ext cx="1147790" cy="1384995"/>
            <a:chOff x="1566470" y="2095726"/>
            <a:chExt cx="1147790" cy="1384995"/>
          </a:xfrm>
        </p:grpSpPr>
        <p:grpSp>
          <p:nvGrpSpPr>
            <p:cNvPr id="2734" name="Google Shape;2734;p8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735" name="Google Shape;2735;p8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421</a:t>
                </a:r>
                <a:endParaRPr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  70</a:t>
                </a:r>
                <a:endParaRPr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736" name="Google Shape;2736;p8"/>
              <p:cNvSpPr txBox="1"/>
              <p:nvPr/>
            </p:nvSpPr>
            <p:spPr>
              <a:xfrm>
                <a:off x="1697011" y="2418890"/>
                <a:ext cx="363930" cy="6588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-</a:t>
                </a:r>
                <a:endParaRPr 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737" name="Google Shape;2737;p8"/>
            <p:cNvCxnSpPr/>
            <p:nvPr/>
          </p:nvCxnSpPr>
          <p:spPr>
            <a:xfrm>
              <a:off x="1689100" y="3378200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738" name="Google Shape;2738;p8"/>
          <p:cNvSpPr txBox="1"/>
          <p:nvPr/>
        </p:nvSpPr>
        <p:spPr>
          <a:xfrm>
            <a:off x="1628483" y="2880288"/>
            <a:ext cx="910030" cy="658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476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39" name="Google Shape;2739;p8"/>
          <p:cNvSpPr txBox="1"/>
          <p:nvPr/>
        </p:nvSpPr>
        <p:spPr>
          <a:xfrm>
            <a:off x="3186615" y="2880288"/>
            <a:ext cx="825342" cy="658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980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40" name="Google Shape;2740;p8"/>
          <p:cNvSpPr txBox="1"/>
          <p:nvPr/>
        </p:nvSpPr>
        <p:spPr>
          <a:xfrm>
            <a:off x="4772243" y="2875325"/>
            <a:ext cx="972636" cy="658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698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41" name="Google Shape;2741;p8"/>
          <p:cNvSpPr txBox="1"/>
          <p:nvPr/>
        </p:nvSpPr>
        <p:spPr>
          <a:xfrm>
            <a:off x="6229755" y="2875325"/>
            <a:ext cx="972636" cy="658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451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42" name="Google Shape;2742;p8"/>
          <p:cNvSpPr txBox="1"/>
          <p:nvPr/>
        </p:nvSpPr>
        <p:spPr>
          <a:xfrm>
            <a:off x="1899010" y="3724739"/>
            <a:ext cx="601233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873A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A.             B.               C.               D.</a:t>
            </a:r>
            <a:endParaRPr sz="2400">
              <a:solidFill>
                <a:srgbClr val="873AC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43" name="Google Shape;2743;p8"/>
          <p:cNvSpPr txBox="1"/>
          <p:nvPr/>
        </p:nvSpPr>
        <p:spPr>
          <a:xfrm>
            <a:off x="1168982" y="4335619"/>
            <a:ext cx="9765717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AutoNum type="alphaLcParenR"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Trong các phép tính trên, phép tính nào sai?</a:t>
            </a:r>
            <a:endParaRPr lang="en-US"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AutoNum type="alphaLcParenR"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Em hãy giúp Mai sửa lại phép tính sai cho đúng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44" name="Google Shape;2744;p8"/>
          <p:cNvSpPr/>
          <p:nvPr/>
        </p:nvSpPr>
        <p:spPr>
          <a:xfrm>
            <a:off x="3196603" y="3665913"/>
            <a:ext cx="584200" cy="584200"/>
          </a:xfrm>
          <a:prstGeom prst="ellipse">
            <a:avLst/>
          </a:prstGeom>
          <a:noFill/>
          <a:ln w="38100" cap="flat" cmpd="sng">
            <a:solidFill>
              <a:srgbClr val="F147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45" name="Google Shape;2745;p8"/>
          <p:cNvSpPr/>
          <p:nvPr/>
        </p:nvSpPr>
        <p:spPr>
          <a:xfrm>
            <a:off x="6304697" y="3665913"/>
            <a:ext cx="584200" cy="584200"/>
          </a:xfrm>
          <a:prstGeom prst="ellipse">
            <a:avLst/>
          </a:prstGeom>
          <a:noFill/>
          <a:ln w="38100" cap="flat" cmpd="sng">
            <a:solidFill>
              <a:srgbClr val="F147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46" name="Google Shape;2746;p8"/>
          <p:cNvSpPr/>
          <p:nvPr/>
        </p:nvSpPr>
        <p:spPr>
          <a:xfrm>
            <a:off x="3467100" y="3110386"/>
            <a:ext cx="217455" cy="323188"/>
          </a:xfrm>
          <a:prstGeom prst="rect">
            <a:avLst/>
          </a:prstGeom>
          <a:solidFill>
            <a:srgbClr val="A8DFF7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</a:t>
            </a:r>
            <a:endParaRPr sz="2800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47" name="Google Shape;2747;p8"/>
          <p:cNvSpPr/>
          <p:nvPr/>
        </p:nvSpPr>
        <p:spPr>
          <a:xfrm>
            <a:off x="6306021" y="3105423"/>
            <a:ext cx="217455" cy="323188"/>
          </a:xfrm>
          <a:prstGeom prst="rect">
            <a:avLst/>
          </a:prstGeom>
          <a:solidFill>
            <a:srgbClr val="A8DFF7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  <a:endParaRPr sz="2800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" grpId="0" bldLvl="0" animBg="1"/>
      <p:bldP spid="274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2" name="Google Shape;2752;p9"/>
          <p:cNvGrpSpPr/>
          <p:nvPr/>
        </p:nvGrpSpPr>
        <p:grpSpPr>
          <a:xfrm>
            <a:off x="923310" y="610519"/>
            <a:ext cx="3614218" cy="570588"/>
            <a:chOff x="923310" y="610519"/>
            <a:chExt cx="3614218" cy="570588"/>
          </a:xfrm>
        </p:grpSpPr>
        <p:sp>
          <p:nvSpPr>
            <p:cNvPr id="2753" name="Google Shape;2753;p9"/>
            <p:cNvSpPr/>
            <p:nvPr/>
          </p:nvSpPr>
          <p:spPr>
            <a:xfrm>
              <a:off x="1596693" y="665757"/>
              <a:ext cx="615628" cy="478451"/>
            </a:xfrm>
            <a:prstGeom prst="roundRect">
              <a:avLst>
                <a:gd name="adj" fmla="val 16667"/>
              </a:avLst>
            </a:prstGeom>
            <a:solidFill>
              <a:srgbClr val="FBD4B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2754" name="Google Shape;2754;p9"/>
            <p:cNvGrpSpPr/>
            <p:nvPr/>
          </p:nvGrpSpPr>
          <p:grpSpPr>
            <a:xfrm>
              <a:off x="923310" y="610519"/>
              <a:ext cx="3614218" cy="570588"/>
              <a:chOff x="1296327" y="1647588"/>
              <a:chExt cx="3614218" cy="570588"/>
            </a:xfrm>
          </p:grpSpPr>
          <p:sp>
            <p:nvSpPr>
              <p:cNvPr id="2755" name="Google Shape;2755;p9"/>
              <p:cNvSpPr txBox="1"/>
              <p:nvPr/>
            </p:nvSpPr>
            <p:spPr>
              <a:xfrm>
                <a:off x="1866915" y="1694956"/>
                <a:ext cx="304363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 Số  ?</a:t>
                </a:r>
                <a:endParaRPr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756" name="Google Shape;2756;p9"/>
              <p:cNvSpPr/>
              <p:nvPr/>
            </p:nvSpPr>
            <p:spPr>
              <a:xfrm>
                <a:off x="1296327" y="1647588"/>
                <a:ext cx="570588" cy="570588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rgbClr val="D6E3B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600" b="1">
                    <a:solidFill>
                      <a:schemeClr val="lt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2</a:t>
                </a:r>
                <a:endParaRPr sz="3600" b="1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grpSp>
        <p:nvGrpSpPr>
          <p:cNvPr id="2757" name="Google Shape;2757;p9"/>
          <p:cNvGrpSpPr/>
          <p:nvPr/>
        </p:nvGrpSpPr>
        <p:grpSpPr>
          <a:xfrm>
            <a:off x="923310" y="1359103"/>
            <a:ext cx="10112539" cy="4581604"/>
            <a:chOff x="2809269" y="1924049"/>
            <a:chExt cx="7904811" cy="3848395"/>
          </a:xfrm>
        </p:grpSpPr>
        <p:pic>
          <p:nvPicPr>
            <p:cNvPr id="2758" name="Google Shape;2758;p9" descr="Screen Clipping"/>
            <p:cNvPicPr preferRelativeResize="0"/>
            <p:nvPr/>
          </p:nvPicPr>
          <p:blipFill rotWithShape="1">
            <a:blip r:embed="rId1"/>
            <a:srcRect/>
            <a:stretch>
              <a:fillRect/>
            </a:stretch>
          </p:blipFill>
          <p:spPr>
            <a:xfrm>
              <a:off x="2809269" y="1924049"/>
              <a:ext cx="7904811" cy="3848395"/>
            </a:xfrm>
            <a:prstGeom prst="roundRect">
              <a:avLst>
                <a:gd name="adj" fmla="val 10648"/>
              </a:avLst>
            </a:prstGeom>
            <a:noFill/>
            <a:ln>
              <a:noFill/>
            </a:ln>
          </p:spPr>
        </p:pic>
        <p:sp>
          <p:nvSpPr>
            <p:cNvPr id="2759" name="Google Shape;2759;p9"/>
            <p:cNvSpPr/>
            <p:nvPr/>
          </p:nvSpPr>
          <p:spPr>
            <a:xfrm>
              <a:off x="3171825" y="3905250"/>
              <a:ext cx="2981325" cy="1152525"/>
            </a:xfrm>
            <a:custGeom>
              <a:avLst/>
              <a:gdLst/>
              <a:ahLst/>
              <a:cxnLst/>
              <a:rect l="l" t="t" r="r" b="b"/>
              <a:pathLst>
                <a:path w="2981325" h="1152525" extrusionOk="0">
                  <a:moveTo>
                    <a:pt x="0" y="104775"/>
                  </a:moveTo>
                  <a:lnTo>
                    <a:pt x="1543050" y="0"/>
                  </a:lnTo>
                  <a:lnTo>
                    <a:pt x="2305050" y="28575"/>
                  </a:lnTo>
                  <a:lnTo>
                    <a:pt x="2886075" y="95250"/>
                  </a:lnTo>
                  <a:lnTo>
                    <a:pt x="2971800" y="809625"/>
                  </a:lnTo>
                  <a:lnTo>
                    <a:pt x="2981325" y="1076325"/>
                  </a:lnTo>
                  <a:lnTo>
                    <a:pt x="2247900" y="1152525"/>
                  </a:lnTo>
                  <a:lnTo>
                    <a:pt x="28575" y="1114425"/>
                  </a:lnTo>
                  <a:lnTo>
                    <a:pt x="0" y="104775"/>
                  </a:lnTo>
                  <a:close/>
                </a:path>
              </a:pathLst>
            </a:custGeom>
            <a:solidFill>
              <a:srgbClr val="F1DE5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60" name="Google Shape;2760;p9"/>
            <p:cNvSpPr/>
            <p:nvPr/>
          </p:nvSpPr>
          <p:spPr>
            <a:xfrm>
              <a:off x="7458075" y="3905250"/>
              <a:ext cx="2962275" cy="1114425"/>
            </a:xfrm>
            <a:custGeom>
              <a:avLst/>
              <a:gdLst/>
              <a:ahLst/>
              <a:cxnLst/>
              <a:rect l="l" t="t" r="r" b="b"/>
              <a:pathLst>
                <a:path w="2962275" h="1114425" extrusionOk="0">
                  <a:moveTo>
                    <a:pt x="47625" y="0"/>
                  </a:moveTo>
                  <a:lnTo>
                    <a:pt x="66675" y="266700"/>
                  </a:lnTo>
                  <a:lnTo>
                    <a:pt x="0" y="638175"/>
                  </a:lnTo>
                  <a:lnTo>
                    <a:pt x="0" y="885825"/>
                  </a:lnTo>
                  <a:lnTo>
                    <a:pt x="57150" y="857250"/>
                  </a:lnTo>
                  <a:lnTo>
                    <a:pt x="161925" y="885825"/>
                  </a:lnTo>
                  <a:lnTo>
                    <a:pt x="133350" y="1038225"/>
                  </a:lnTo>
                  <a:lnTo>
                    <a:pt x="552450" y="1114425"/>
                  </a:lnTo>
                  <a:lnTo>
                    <a:pt x="2962275" y="1057275"/>
                  </a:lnTo>
                  <a:lnTo>
                    <a:pt x="29051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F1DE5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761" name="Google Shape;2761;p9"/>
          <p:cNvSpPr txBox="1"/>
          <p:nvPr/>
        </p:nvSpPr>
        <p:spPr>
          <a:xfrm>
            <a:off x="1349955" y="4243812"/>
            <a:ext cx="325445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800 – 200 + 135 = 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62" name="Google Shape;2762;p9"/>
          <p:cNvSpPr/>
          <p:nvPr/>
        </p:nvSpPr>
        <p:spPr>
          <a:xfrm>
            <a:off x="4393647" y="4203868"/>
            <a:ext cx="763912" cy="60310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?</a:t>
            </a:r>
            <a:endParaRPr sz="32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63" name="Google Shape;2763;p9"/>
          <p:cNvSpPr txBox="1"/>
          <p:nvPr/>
        </p:nvSpPr>
        <p:spPr>
          <a:xfrm>
            <a:off x="6765395" y="4243812"/>
            <a:ext cx="325445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1000 – 500 + 216= 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64" name="Google Shape;2764;p9"/>
          <p:cNvSpPr/>
          <p:nvPr/>
        </p:nvSpPr>
        <p:spPr>
          <a:xfrm>
            <a:off x="9896171" y="4203868"/>
            <a:ext cx="763912" cy="60310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?</a:t>
            </a:r>
            <a:endParaRPr sz="32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65" name="Google Shape;2765;p9"/>
          <p:cNvSpPr/>
          <p:nvPr/>
        </p:nvSpPr>
        <p:spPr>
          <a:xfrm>
            <a:off x="4457561" y="4312311"/>
            <a:ext cx="669471" cy="4293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735</a:t>
            </a:r>
            <a:endParaRPr sz="2800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66" name="Google Shape;2766;p9"/>
          <p:cNvSpPr/>
          <p:nvPr/>
        </p:nvSpPr>
        <p:spPr>
          <a:xfrm>
            <a:off x="9943391" y="4312311"/>
            <a:ext cx="669471" cy="4293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716</a:t>
            </a:r>
            <a:endParaRPr sz="2800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1" name="Google Shape;2771;p10"/>
          <p:cNvGrpSpPr/>
          <p:nvPr/>
        </p:nvGrpSpPr>
        <p:grpSpPr>
          <a:xfrm>
            <a:off x="894282" y="596225"/>
            <a:ext cx="10426787" cy="1385400"/>
            <a:chOff x="1296327" y="1607872"/>
            <a:chExt cx="10426787" cy="1385400"/>
          </a:xfrm>
        </p:grpSpPr>
        <p:sp>
          <p:nvSpPr>
            <p:cNvPr id="2772" name="Google Shape;2772;p10"/>
            <p:cNvSpPr txBox="1"/>
            <p:nvPr/>
          </p:nvSpPr>
          <p:spPr>
            <a:xfrm>
              <a:off x="1866914" y="1607872"/>
              <a:ext cx="9856200" cy="13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Có hai đội công nhân sửa đư</a:t>
              </a:r>
              <a:r>
                <a:rPr lang="en-US" sz="2800">
                  <a:solidFill>
                    <a:schemeClr val="dk1"/>
                  </a:solidFill>
                </a:rPr>
                <a:t>ờ</a:t>
              </a:r>
              <a:r>
                <a:rPr lang="en-US" sz="28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ng. Đội Một sửa được 850m đường. Đội Hai sửa được ít hơn đội Một 70m đường. Hỏi đội Hai sửa được bao nhiêu mét đường?</a:t>
              </a:r>
              <a:endParaRPr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73" name="Google Shape;2773;p10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3</a:t>
              </a:r>
              <a:endParaRPr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774" name="Google Shape;2774;p10"/>
          <p:cNvSpPr txBox="1"/>
          <p:nvPr/>
        </p:nvSpPr>
        <p:spPr>
          <a:xfrm>
            <a:off x="1082968" y="2398307"/>
            <a:ext cx="3866400" cy="24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Tóm tắt:</a:t>
            </a:r>
            <a:endParaRPr lang="en-US"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Đội M</a:t>
            </a:r>
            <a:r>
              <a:rPr lang="en-US" sz="2800">
                <a:solidFill>
                  <a:schemeClr val="dk1"/>
                </a:solidFill>
              </a:rPr>
              <a:t>ộ</a:t>
            </a: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t: 850 m</a:t>
            </a:r>
            <a:endParaRPr lang="en-US"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Đội Hai ít hơn: 70 m</a:t>
            </a:r>
            <a:endParaRPr lang="en-US"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Đội Hai: ... m ?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75" name="Google Shape;2775;p10"/>
          <p:cNvSpPr txBox="1"/>
          <p:nvPr/>
        </p:nvSpPr>
        <p:spPr>
          <a:xfrm>
            <a:off x="4663001" y="2398307"/>
            <a:ext cx="6672654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Bài giải</a:t>
            </a:r>
            <a:endParaRPr sz="2800">
              <a:solidFill>
                <a:srgbClr val="E36C0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Đội Hai sửa được số mét đường là:</a:t>
            </a:r>
            <a:endParaRPr lang="en-US" sz="2800">
              <a:solidFill>
                <a:srgbClr val="E36C0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850 – 70 = 780 (m)</a:t>
            </a:r>
            <a:endParaRPr lang="en-US" sz="2800">
              <a:solidFill>
                <a:srgbClr val="E36C0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E36C0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            Đáp số: 780 m đường</a:t>
            </a:r>
            <a:endParaRPr sz="2800">
              <a:solidFill>
                <a:srgbClr val="E36C0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5" name="Google Shape;2785;p12"/>
          <p:cNvGrpSpPr/>
          <p:nvPr/>
        </p:nvGrpSpPr>
        <p:grpSpPr>
          <a:xfrm>
            <a:off x="812801" y="101281"/>
            <a:ext cx="6655121" cy="6655121"/>
            <a:chOff x="885372" y="449621"/>
            <a:chExt cx="4992912" cy="4992912"/>
          </a:xfrm>
        </p:grpSpPr>
        <p:sp>
          <p:nvSpPr>
            <p:cNvPr id="2786" name="Google Shape;2786;p12"/>
            <p:cNvSpPr/>
            <p:nvPr/>
          </p:nvSpPr>
          <p:spPr>
            <a:xfrm>
              <a:off x="885372" y="449621"/>
              <a:ext cx="1248228" cy="1248228"/>
            </a:xfrm>
            <a:prstGeom prst="rect">
              <a:avLst/>
            </a:prstGeom>
            <a:solidFill>
              <a:srgbClr val="A8DFF7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600 - 200</a:t>
              </a:r>
              <a:endParaRPr sz="24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87" name="Google Shape;2787;p12"/>
            <p:cNvSpPr/>
            <p:nvPr/>
          </p:nvSpPr>
          <p:spPr>
            <a:xfrm>
              <a:off x="2133600" y="449621"/>
              <a:ext cx="1248228" cy="1248228"/>
            </a:xfrm>
            <a:prstGeom prst="rect">
              <a:avLst/>
            </a:prstGeom>
            <a:solidFill>
              <a:schemeClr val="lt1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88" name="Google Shape;2788;p12"/>
            <p:cNvSpPr/>
            <p:nvPr/>
          </p:nvSpPr>
          <p:spPr>
            <a:xfrm>
              <a:off x="3381828" y="449621"/>
              <a:ext cx="1248228" cy="1248228"/>
            </a:xfrm>
            <a:prstGeom prst="rect">
              <a:avLst/>
            </a:prstGeom>
            <a:solidFill>
              <a:srgbClr val="A8DFF7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89" name="Google Shape;2789;p12"/>
            <p:cNvSpPr/>
            <p:nvPr/>
          </p:nvSpPr>
          <p:spPr>
            <a:xfrm>
              <a:off x="4630056" y="449621"/>
              <a:ext cx="1248228" cy="1248228"/>
            </a:xfrm>
            <a:prstGeom prst="rect">
              <a:avLst/>
            </a:prstGeom>
            <a:solidFill>
              <a:schemeClr val="lt1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900 +100</a:t>
              </a:r>
              <a:endParaRPr sz="24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0" name="Google Shape;2790;p12"/>
            <p:cNvSpPr/>
            <p:nvPr/>
          </p:nvSpPr>
          <p:spPr>
            <a:xfrm>
              <a:off x="885372" y="1697849"/>
              <a:ext cx="1248228" cy="1248228"/>
            </a:xfrm>
            <a:prstGeom prst="rect">
              <a:avLst/>
            </a:prstGeom>
            <a:solidFill>
              <a:schemeClr val="lt1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1" name="Google Shape;2791;p12"/>
            <p:cNvSpPr/>
            <p:nvPr/>
          </p:nvSpPr>
          <p:spPr>
            <a:xfrm>
              <a:off x="2133600" y="1697849"/>
              <a:ext cx="1248228" cy="1248228"/>
            </a:xfrm>
            <a:prstGeom prst="rect">
              <a:avLst/>
            </a:prstGeom>
            <a:solidFill>
              <a:srgbClr val="A8DFF7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2" name="Google Shape;2792;p12"/>
            <p:cNvSpPr/>
            <p:nvPr/>
          </p:nvSpPr>
          <p:spPr>
            <a:xfrm>
              <a:off x="3381828" y="1697849"/>
              <a:ext cx="1248228" cy="1248228"/>
            </a:xfrm>
            <a:prstGeom prst="rect">
              <a:avLst/>
            </a:prstGeom>
            <a:solidFill>
              <a:schemeClr val="lt1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3" name="Google Shape;2793;p12"/>
            <p:cNvSpPr/>
            <p:nvPr/>
          </p:nvSpPr>
          <p:spPr>
            <a:xfrm>
              <a:off x="4630056" y="1697849"/>
              <a:ext cx="1248228" cy="1248228"/>
            </a:xfrm>
            <a:prstGeom prst="rect">
              <a:avLst/>
            </a:prstGeom>
            <a:solidFill>
              <a:srgbClr val="A8DFF7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4" name="Google Shape;2794;p12"/>
            <p:cNvSpPr/>
            <p:nvPr/>
          </p:nvSpPr>
          <p:spPr>
            <a:xfrm>
              <a:off x="885372" y="2946077"/>
              <a:ext cx="1248228" cy="1248228"/>
            </a:xfrm>
            <a:prstGeom prst="rect">
              <a:avLst/>
            </a:prstGeom>
            <a:solidFill>
              <a:srgbClr val="A8DFF7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5" name="Google Shape;2795;p12"/>
            <p:cNvSpPr/>
            <p:nvPr/>
          </p:nvSpPr>
          <p:spPr>
            <a:xfrm>
              <a:off x="2133600" y="2946077"/>
              <a:ext cx="1248228" cy="1248228"/>
            </a:xfrm>
            <a:prstGeom prst="rect">
              <a:avLst/>
            </a:prstGeom>
            <a:solidFill>
              <a:schemeClr val="lt1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6" name="Google Shape;2796;p12"/>
            <p:cNvSpPr/>
            <p:nvPr/>
          </p:nvSpPr>
          <p:spPr>
            <a:xfrm>
              <a:off x="3381828" y="2946077"/>
              <a:ext cx="1248228" cy="1248228"/>
            </a:xfrm>
            <a:prstGeom prst="rect">
              <a:avLst/>
            </a:prstGeom>
            <a:solidFill>
              <a:srgbClr val="A8DFF7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7" name="Google Shape;2797;p12"/>
            <p:cNvSpPr/>
            <p:nvPr/>
          </p:nvSpPr>
          <p:spPr>
            <a:xfrm>
              <a:off x="4630056" y="2946077"/>
              <a:ext cx="1248228" cy="1248228"/>
            </a:xfrm>
            <a:prstGeom prst="rect">
              <a:avLst/>
            </a:prstGeom>
            <a:solidFill>
              <a:schemeClr val="lt1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8" name="Google Shape;2798;p12"/>
            <p:cNvSpPr/>
            <p:nvPr/>
          </p:nvSpPr>
          <p:spPr>
            <a:xfrm>
              <a:off x="885372" y="4194305"/>
              <a:ext cx="1248228" cy="1248228"/>
            </a:xfrm>
            <a:prstGeom prst="rect">
              <a:avLst/>
            </a:prstGeom>
            <a:solidFill>
              <a:schemeClr val="lt1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400 + 300</a:t>
              </a:r>
              <a:endParaRPr sz="24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9" name="Google Shape;2799;p12"/>
            <p:cNvSpPr/>
            <p:nvPr/>
          </p:nvSpPr>
          <p:spPr>
            <a:xfrm>
              <a:off x="2133600" y="4194305"/>
              <a:ext cx="1248228" cy="1248228"/>
            </a:xfrm>
            <a:prstGeom prst="rect">
              <a:avLst/>
            </a:prstGeom>
            <a:solidFill>
              <a:srgbClr val="A8DFF7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00" name="Google Shape;2800;p12"/>
            <p:cNvSpPr/>
            <p:nvPr/>
          </p:nvSpPr>
          <p:spPr>
            <a:xfrm>
              <a:off x="3381828" y="4194305"/>
              <a:ext cx="1248228" cy="1248228"/>
            </a:xfrm>
            <a:prstGeom prst="rect">
              <a:avLst/>
            </a:prstGeom>
            <a:solidFill>
              <a:schemeClr val="lt1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01" name="Google Shape;2801;p12"/>
            <p:cNvSpPr/>
            <p:nvPr/>
          </p:nvSpPr>
          <p:spPr>
            <a:xfrm>
              <a:off x="4630056" y="4194305"/>
              <a:ext cx="1248228" cy="1248228"/>
            </a:xfrm>
            <a:prstGeom prst="rect">
              <a:avLst/>
            </a:prstGeom>
            <a:solidFill>
              <a:srgbClr val="A8DFF7"/>
            </a:solidFill>
            <a:ln w="57150" cap="flat" cmpd="sng">
              <a:solidFill>
                <a:srgbClr val="F8D53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1000 - 700</a:t>
              </a:r>
              <a:endParaRPr sz="24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802" name="Google Shape;2802;p12"/>
          <p:cNvSpPr/>
          <p:nvPr/>
        </p:nvSpPr>
        <p:spPr>
          <a:xfrm>
            <a:off x="972457" y="246743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03" name="Google Shape;2803;p12"/>
          <p:cNvSpPr/>
          <p:nvPr/>
        </p:nvSpPr>
        <p:spPr>
          <a:xfrm>
            <a:off x="2636237" y="246743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04" name="Google Shape;2804;p12"/>
          <p:cNvSpPr/>
          <p:nvPr/>
        </p:nvSpPr>
        <p:spPr>
          <a:xfrm>
            <a:off x="4323683" y="246743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05" name="Google Shape;2805;p12"/>
          <p:cNvSpPr/>
          <p:nvPr/>
        </p:nvSpPr>
        <p:spPr>
          <a:xfrm>
            <a:off x="5987463" y="246743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06" name="Google Shape;2806;p12"/>
          <p:cNvSpPr/>
          <p:nvPr/>
        </p:nvSpPr>
        <p:spPr>
          <a:xfrm>
            <a:off x="972457" y="1910523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  <a:endParaRPr lang="en-US"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07" name="Google Shape;2807;p12"/>
          <p:cNvSpPr/>
          <p:nvPr/>
        </p:nvSpPr>
        <p:spPr>
          <a:xfrm>
            <a:off x="2636237" y="1910523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08" name="Google Shape;2808;p12"/>
          <p:cNvSpPr/>
          <p:nvPr/>
        </p:nvSpPr>
        <p:spPr>
          <a:xfrm>
            <a:off x="4323683" y="1910523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09" name="Google Shape;2809;p12"/>
          <p:cNvSpPr/>
          <p:nvPr/>
        </p:nvSpPr>
        <p:spPr>
          <a:xfrm>
            <a:off x="5987463" y="1910523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10" name="Google Shape;2810;p12"/>
          <p:cNvSpPr/>
          <p:nvPr/>
        </p:nvSpPr>
        <p:spPr>
          <a:xfrm>
            <a:off x="972457" y="3574304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11" name="Google Shape;2811;p12"/>
          <p:cNvSpPr/>
          <p:nvPr/>
        </p:nvSpPr>
        <p:spPr>
          <a:xfrm>
            <a:off x="2636237" y="3574304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12" name="Google Shape;2812;p12"/>
          <p:cNvSpPr/>
          <p:nvPr/>
        </p:nvSpPr>
        <p:spPr>
          <a:xfrm>
            <a:off x="4323683" y="3574304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13" name="Google Shape;2813;p12"/>
          <p:cNvSpPr/>
          <p:nvPr/>
        </p:nvSpPr>
        <p:spPr>
          <a:xfrm>
            <a:off x="5987463" y="3574304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14" name="Google Shape;2814;p12"/>
          <p:cNvSpPr/>
          <p:nvPr/>
        </p:nvSpPr>
        <p:spPr>
          <a:xfrm>
            <a:off x="972457" y="5238084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15" name="Google Shape;2815;p12"/>
          <p:cNvSpPr/>
          <p:nvPr/>
        </p:nvSpPr>
        <p:spPr>
          <a:xfrm>
            <a:off x="2636237" y="5238084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16" name="Google Shape;2816;p12"/>
          <p:cNvSpPr/>
          <p:nvPr/>
        </p:nvSpPr>
        <p:spPr>
          <a:xfrm>
            <a:off x="4323683" y="5238084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17" name="Google Shape;2817;p12"/>
          <p:cNvSpPr/>
          <p:nvPr/>
        </p:nvSpPr>
        <p:spPr>
          <a:xfrm>
            <a:off x="5987463" y="5238084"/>
            <a:ext cx="435429" cy="435429"/>
          </a:xfrm>
          <a:prstGeom prst="roundRect">
            <a:avLst>
              <a:gd name="adj" fmla="val 16667"/>
            </a:avLst>
          </a:prstGeom>
          <a:solidFill>
            <a:srgbClr val="F8D5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endParaRPr sz="2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818" name="Google Shape;2818;p12" descr="Screen Clippi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625569" y="682172"/>
            <a:ext cx="1933845" cy="20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9" name="Google Shape;2819;p12" descr="Screen Clippi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757752" y="3189093"/>
            <a:ext cx="3858163" cy="2857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20" name="Google Shape;2820;p12"/>
          <p:cNvGrpSpPr/>
          <p:nvPr/>
        </p:nvGrpSpPr>
        <p:grpSpPr>
          <a:xfrm>
            <a:off x="3024355" y="64018"/>
            <a:ext cx="1074978" cy="1025050"/>
            <a:chOff x="1592478" y="2119787"/>
            <a:chExt cx="1074978" cy="1025050"/>
          </a:xfrm>
        </p:grpSpPr>
        <p:grpSp>
          <p:nvGrpSpPr>
            <p:cNvPr id="2821" name="Google Shape;2821;p12"/>
            <p:cNvGrpSpPr/>
            <p:nvPr/>
          </p:nvGrpSpPr>
          <p:grpSpPr>
            <a:xfrm>
              <a:off x="1592478" y="2119787"/>
              <a:ext cx="1074978" cy="913070"/>
              <a:chOff x="1723019" y="2119787"/>
              <a:chExt cx="1074978" cy="913070"/>
            </a:xfrm>
          </p:grpSpPr>
          <p:sp>
            <p:nvSpPr>
              <p:cNvPr id="2822" name="Google Shape;2822;p12"/>
              <p:cNvSpPr txBox="1"/>
              <p:nvPr/>
            </p:nvSpPr>
            <p:spPr>
              <a:xfrm>
                <a:off x="1887967" y="2119787"/>
                <a:ext cx="910030" cy="913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527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401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23" name="Google Shape;2823;p12"/>
              <p:cNvSpPr txBox="1"/>
              <p:nvPr/>
            </p:nvSpPr>
            <p:spPr>
              <a:xfrm>
                <a:off x="1723019" y="2399305"/>
                <a:ext cx="237760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+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824" name="Google Shape;2824;p12"/>
            <p:cNvCxnSpPr/>
            <p:nvPr/>
          </p:nvCxnSpPr>
          <p:spPr>
            <a:xfrm>
              <a:off x="1690420" y="3144837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825" name="Google Shape;2825;p12"/>
          <p:cNvGrpSpPr/>
          <p:nvPr/>
        </p:nvGrpSpPr>
        <p:grpSpPr>
          <a:xfrm>
            <a:off x="4699378" y="142123"/>
            <a:ext cx="1054658" cy="1035210"/>
            <a:chOff x="1521358" y="2109627"/>
            <a:chExt cx="1054658" cy="1035210"/>
          </a:xfrm>
        </p:grpSpPr>
        <p:grpSp>
          <p:nvGrpSpPr>
            <p:cNvPr id="2826" name="Google Shape;2826;p12"/>
            <p:cNvGrpSpPr/>
            <p:nvPr/>
          </p:nvGrpSpPr>
          <p:grpSpPr>
            <a:xfrm>
              <a:off x="1521358" y="2109627"/>
              <a:ext cx="1054658" cy="913070"/>
              <a:chOff x="1651899" y="2109627"/>
              <a:chExt cx="1054658" cy="913070"/>
            </a:xfrm>
          </p:grpSpPr>
          <p:sp>
            <p:nvSpPr>
              <p:cNvPr id="2827" name="Google Shape;2827;p12"/>
              <p:cNvSpPr txBox="1"/>
              <p:nvPr/>
            </p:nvSpPr>
            <p:spPr>
              <a:xfrm>
                <a:off x="1796527" y="2109627"/>
                <a:ext cx="910030" cy="913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870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360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28" name="Google Shape;2828;p12"/>
              <p:cNvSpPr txBox="1"/>
              <p:nvPr/>
            </p:nvSpPr>
            <p:spPr>
              <a:xfrm>
                <a:off x="1651899" y="2287545"/>
                <a:ext cx="237760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-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829" name="Google Shape;2829;p12"/>
            <p:cNvCxnSpPr/>
            <p:nvPr/>
          </p:nvCxnSpPr>
          <p:spPr>
            <a:xfrm>
              <a:off x="1625105" y="3144837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830" name="Google Shape;2830;p12"/>
          <p:cNvGrpSpPr/>
          <p:nvPr/>
        </p:nvGrpSpPr>
        <p:grpSpPr>
          <a:xfrm>
            <a:off x="1360269" y="1793466"/>
            <a:ext cx="1074978" cy="1065690"/>
            <a:chOff x="1592478" y="2079147"/>
            <a:chExt cx="1074978" cy="1065690"/>
          </a:xfrm>
        </p:grpSpPr>
        <p:grpSp>
          <p:nvGrpSpPr>
            <p:cNvPr id="2831" name="Google Shape;2831;p12"/>
            <p:cNvGrpSpPr/>
            <p:nvPr/>
          </p:nvGrpSpPr>
          <p:grpSpPr>
            <a:xfrm>
              <a:off x="1592478" y="2079147"/>
              <a:ext cx="1074978" cy="913070"/>
              <a:chOff x="1723019" y="2079147"/>
              <a:chExt cx="1074978" cy="913070"/>
            </a:xfrm>
          </p:grpSpPr>
          <p:sp>
            <p:nvSpPr>
              <p:cNvPr id="2832" name="Google Shape;2832;p12"/>
              <p:cNvSpPr txBox="1"/>
              <p:nvPr/>
            </p:nvSpPr>
            <p:spPr>
              <a:xfrm>
                <a:off x="1887967" y="2079147"/>
                <a:ext cx="910030" cy="913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420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  70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33" name="Google Shape;2833;p12"/>
              <p:cNvSpPr txBox="1"/>
              <p:nvPr/>
            </p:nvSpPr>
            <p:spPr>
              <a:xfrm>
                <a:off x="1723019" y="2399305"/>
                <a:ext cx="237760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+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834" name="Google Shape;2834;p12"/>
            <p:cNvCxnSpPr/>
            <p:nvPr/>
          </p:nvCxnSpPr>
          <p:spPr>
            <a:xfrm>
              <a:off x="1690420" y="3144837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835" name="Google Shape;2835;p12"/>
          <p:cNvGrpSpPr/>
          <p:nvPr/>
        </p:nvGrpSpPr>
        <p:grpSpPr>
          <a:xfrm>
            <a:off x="3042099" y="1803626"/>
            <a:ext cx="1074978" cy="1055530"/>
            <a:chOff x="1592478" y="2089307"/>
            <a:chExt cx="1074978" cy="1055530"/>
          </a:xfrm>
        </p:grpSpPr>
        <p:grpSp>
          <p:nvGrpSpPr>
            <p:cNvPr id="2836" name="Google Shape;2836;p12"/>
            <p:cNvGrpSpPr/>
            <p:nvPr/>
          </p:nvGrpSpPr>
          <p:grpSpPr>
            <a:xfrm>
              <a:off x="1592478" y="2089307"/>
              <a:ext cx="1074978" cy="913070"/>
              <a:chOff x="1723019" y="2089307"/>
              <a:chExt cx="1074978" cy="913070"/>
            </a:xfrm>
          </p:grpSpPr>
          <p:sp>
            <p:nvSpPr>
              <p:cNvPr id="2837" name="Google Shape;2837;p12"/>
              <p:cNvSpPr txBox="1"/>
              <p:nvPr/>
            </p:nvSpPr>
            <p:spPr>
              <a:xfrm>
                <a:off x="1887967" y="2089307"/>
                <a:ext cx="910030" cy="913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537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  94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38" name="Google Shape;2838;p12"/>
              <p:cNvSpPr txBox="1"/>
              <p:nvPr/>
            </p:nvSpPr>
            <p:spPr>
              <a:xfrm>
                <a:off x="1723019" y="2399305"/>
                <a:ext cx="237760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-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839" name="Google Shape;2839;p12"/>
            <p:cNvCxnSpPr/>
            <p:nvPr/>
          </p:nvCxnSpPr>
          <p:spPr>
            <a:xfrm>
              <a:off x="1690420" y="3144837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840" name="Google Shape;2840;p12"/>
          <p:cNvGrpSpPr/>
          <p:nvPr/>
        </p:nvGrpSpPr>
        <p:grpSpPr>
          <a:xfrm>
            <a:off x="4714190" y="1813786"/>
            <a:ext cx="1074978" cy="1045370"/>
            <a:chOff x="1592478" y="2099467"/>
            <a:chExt cx="1074978" cy="1045370"/>
          </a:xfrm>
        </p:grpSpPr>
        <p:grpSp>
          <p:nvGrpSpPr>
            <p:cNvPr id="2841" name="Google Shape;2841;p12"/>
            <p:cNvGrpSpPr/>
            <p:nvPr/>
          </p:nvGrpSpPr>
          <p:grpSpPr>
            <a:xfrm>
              <a:off x="1592478" y="2099467"/>
              <a:ext cx="1074978" cy="913070"/>
              <a:chOff x="1723019" y="2099467"/>
              <a:chExt cx="1074978" cy="913070"/>
            </a:xfrm>
          </p:grpSpPr>
          <p:sp>
            <p:nvSpPr>
              <p:cNvPr id="2842" name="Google Shape;2842;p12"/>
              <p:cNvSpPr txBox="1"/>
              <p:nvPr/>
            </p:nvSpPr>
            <p:spPr>
              <a:xfrm>
                <a:off x="1887967" y="2099467"/>
                <a:ext cx="910030" cy="913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350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  64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43" name="Google Shape;2843;p12"/>
              <p:cNvSpPr txBox="1"/>
              <p:nvPr/>
            </p:nvSpPr>
            <p:spPr>
              <a:xfrm>
                <a:off x="1723019" y="2399305"/>
                <a:ext cx="237760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+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844" name="Google Shape;2844;p12"/>
            <p:cNvCxnSpPr/>
            <p:nvPr/>
          </p:nvCxnSpPr>
          <p:spPr>
            <a:xfrm>
              <a:off x="1690420" y="3144837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845" name="Google Shape;2845;p12"/>
          <p:cNvGrpSpPr/>
          <p:nvPr/>
        </p:nvGrpSpPr>
        <p:grpSpPr>
          <a:xfrm>
            <a:off x="6377970" y="1783306"/>
            <a:ext cx="1074978" cy="1075850"/>
            <a:chOff x="1592478" y="2068987"/>
            <a:chExt cx="1074978" cy="1075850"/>
          </a:xfrm>
        </p:grpSpPr>
        <p:grpSp>
          <p:nvGrpSpPr>
            <p:cNvPr id="2846" name="Google Shape;2846;p12"/>
            <p:cNvGrpSpPr/>
            <p:nvPr/>
          </p:nvGrpSpPr>
          <p:grpSpPr>
            <a:xfrm>
              <a:off x="1592478" y="2068987"/>
              <a:ext cx="1074978" cy="913070"/>
              <a:chOff x="1723019" y="2068987"/>
              <a:chExt cx="1074978" cy="913070"/>
            </a:xfrm>
          </p:grpSpPr>
          <p:sp>
            <p:nvSpPr>
              <p:cNvPr id="2847" name="Google Shape;2847;p12"/>
              <p:cNvSpPr txBox="1"/>
              <p:nvPr/>
            </p:nvSpPr>
            <p:spPr>
              <a:xfrm>
                <a:off x="1887967" y="2068987"/>
                <a:ext cx="910030" cy="913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748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735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48" name="Google Shape;2848;p12"/>
              <p:cNvSpPr txBox="1"/>
              <p:nvPr/>
            </p:nvSpPr>
            <p:spPr>
              <a:xfrm>
                <a:off x="1723019" y="2399305"/>
                <a:ext cx="237760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-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849" name="Google Shape;2849;p12"/>
            <p:cNvCxnSpPr/>
            <p:nvPr/>
          </p:nvCxnSpPr>
          <p:spPr>
            <a:xfrm>
              <a:off x="1690420" y="3144837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850" name="Google Shape;2850;p12"/>
          <p:cNvGrpSpPr/>
          <p:nvPr/>
        </p:nvGrpSpPr>
        <p:grpSpPr>
          <a:xfrm>
            <a:off x="1386629" y="3475547"/>
            <a:ext cx="1074978" cy="1035210"/>
            <a:chOff x="1592478" y="2109627"/>
            <a:chExt cx="1074978" cy="1035210"/>
          </a:xfrm>
        </p:grpSpPr>
        <p:grpSp>
          <p:nvGrpSpPr>
            <p:cNvPr id="2851" name="Google Shape;2851;p12"/>
            <p:cNvGrpSpPr/>
            <p:nvPr/>
          </p:nvGrpSpPr>
          <p:grpSpPr>
            <a:xfrm>
              <a:off x="1592478" y="2109627"/>
              <a:ext cx="1074978" cy="913070"/>
              <a:chOff x="1723019" y="2109627"/>
              <a:chExt cx="1074978" cy="913070"/>
            </a:xfrm>
          </p:grpSpPr>
          <p:sp>
            <p:nvSpPr>
              <p:cNvPr id="2852" name="Google Shape;2852;p12"/>
              <p:cNvSpPr txBox="1"/>
              <p:nvPr/>
            </p:nvSpPr>
            <p:spPr>
              <a:xfrm>
                <a:off x="1887967" y="2109627"/>
                <a:ext cx="910030" cy="913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590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  80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53" name="Google Shape;2853;p12"/>
              <p:cNvSpPr txBox="1"/>
              <p:nvPr/>
            </p:nvSpPr>
            <p:spPr>
              <a:xfrm>
                <a:off x="1723019" y="2399305"/>
                <a:ext cx="237760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-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854" name="Google Shape;2854;p12"/>
            <p:cNvCxnSpPr/>
            <p:nvPr/>
          </p:nvCxnSpPr>
          <p:spPr>
            <a:xfrm>
              <a:off x="1690420" y="3144837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855" name="Google Shape;2855;p12"/>
          <p:cNvGrpSpPr/>
          <p:nvPr/>
        </p:nvGrpSpPr>
        <p:grpSpPr>
          <a:xfrm>
            <a:off x="3050409" y="3506027"/>
            <a:ext cx="1074978" cy="1004730"/>
            <a:chOff x="1592478" y="2140107"/>
            <a:chExt cx="1074978" cy="1004730"/>
          </a:xfrm>
        </p:grpSpPr>
        <p:grpSp>
          <p:nvGrpSpPr>
            <p:cNvPr id="2856" name="Google Shape;2856;p12"/>
            <p:cNvGrpSpPr/>
            <p:nvPr/>
          </p:nvGrpSpPr>
          <p:grpSpPr>
            <a:xfrm>
              <a:off x="1592478" y="2140107"/>
              <a:ext cx="1074978" cy="913070"/>
              <a:chOff x="1723019" y="2140107"/>
              <a:chExt cx="1074978" cy="913070"/>
            </a:xfrm>
          </p:grpSpPr>
          <p:sp>
            <p:nvSpPr>
              <p:cNvPr id="2857" name="Google Shape;2857;p12"/>
              <p:cNvSpPr txBox="1"/>
              <p:nvPr/>
            </p:nvSpPr>
            <p:spPr>
              <a:xfrm>
                <a:off x="1887967" y="2140107"/>
                <a:ext cx="910030" cy="913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143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619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58" name="Google Shape;2858;p12"/>
              <p:cNvSpPr txBox="1"/>
              <p:nvPr/>
            </p:nvSpPr>
            <p:spPr>
              <a:xfrm>
                <a:off x="1723019" y="2399305"/>
                <a:ext cx="237760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+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859" name="Google Shape;2859;p12"/>
            <p:cNvCxnSpPr/>
            <p:nvPr/>
          </p:nvCxnSpPr>
          <p:spPr>
            <a:xfrm>
              <a:off x="1690420" y="3144837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860" name="Google Shape;2860;p12"/>
          <p:cNvGrpSpPr/>
          <p:nvPr/>
        </p:nvGrpSpPr>
        <p:grpSpPr>
          <a:xfrm>
            <a:off x="4684774" y="3455227"/>
            <a:ext cx="1105458" cy="1055530"/>
            <a:chOff x="1592478" y="2089307"/>
            <a:chExt cx="1105458" cy="1055530"/>
          </a:xfrm>
        </p:grpSpPr>
        <p:grpSp>
          <p:nvGrpSpPr>
            <p:cNvPr id="2861" name="Google Shape;2861;p12"/>
            <p:cNvGrpSpPr/>
            <p:nvPr/>
          </p:nvGrpSpPr>
          <p:grpSpPr>
            <a:xfrm>
              <a:off x="1592478" y="2089307"/>
              <a:ext cx="1105458" cy="913070"/>
              <a:chOff x="1723019" y="2089307"/>
              <a:chExt cx="1105458" cy="913070"/>
            </a:xfrm>
          </p:grpSpPr>
          <p:sp>
            <p:nvSpPr>
              <p:cNvPr id="2862" name="Google Shape;2862;p12"/>
              <p:cNvSpPr txBox="1"/>
              <p:nvPr/>
            </p:nvSpPr>
            <p:spPr>
              <a:xfrm>
                <a:off x="1918447" y="2089307"/>
                <a:ext cx="910030" cy="913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882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634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63" name="Google Shape;2863;p12"/>
              <p:cNvSpPr txBox="1"/>
              <p:nvPr/>
            </p:nvSpPr>
            <p:spPr>
              <a:xfrm>
                <a:off x="1723019" y="2399305"/>
                <a:ext cx="237760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-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864" name="Google Shape;2864;p12"/>
            <p:cNvCxnSpPr/>
            <p:nvPr/>
          </p:nvCxnSpPr>
          <p:spPr>
            <a:xfrm>
              <a:off x="1690420" y="3144837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865" name="Google Shape;2865;p12"/>
          <p:cNvGrpSpPr/>
          <p:nvPr/>
        </p:nvGrpSpPr>
        <p:grpSpPr>
          <a:xfrm>
            <a:off x="6368071" y="3495867"/>
            <a:ext cx="1074978" cy="1014890"/>
            <a:chOff x="1592478" y="2129947"/>
            <a:chExt cx="1074978" cy="1014890"/>
          </a:xfrm>
        </p:grpSpPr>
        <p:grpSp>
          <p:nvGrpSpPr>
            <p:cNvPr id="2866" name="Google Shape;2866;p12"/>
            <p:cNvGrpSpPr/>
            <p:nvPr/>
          </p:nvGrpSpPr>
          <p:grpSpPr>
            <a:xfrm>
              <a:off x="1592478" y="2129947"/>
              <a:ext cx="1074978" cy="913070"/>
              <a:chOff x="1723019" y="2129947"/>
              <a:chExt cx="1074978" cy="913070"/>
            </a:xfrm>
          </p:grpSpPr>
          <p:sp>
            <p:nvSpPr>
              <p:cNvPr id="2867" name="Google Shape;2867;p12"/>
              <p:cNvSpPr txBox="1"/>
              <p:nvPr/>
            </p:nvSpPr>
            <p:spPr>
              <a:xfrm>
                <a:off x="1887967" y="2129947"/>
                <a:ext cx="910030" cy="913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730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150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68" name="Google Shape;2868;p12"/>
              <p:cNvSpPr txBox="1"/>
              <p:nvPr/>
            </p:nvSpPr>
            <p:spPr>
              <a:xfrm>
                <a:off x="1723019" y="2399305"/>
                <a:ext cx="237760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+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869" name="Google Shape;2869;p12"/>
            <p:cNvCxnSpPr/>
            <p:nvPr/>
          </p:nvCxnSpPr>
          <p:spPr>
            <a:xfrm>
              <a:off x="1690420" y="3144837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870" name="Google Shape;2870;p12"/>
          <p:cNvGrpSpPr/>
          <p:nvPr/>
        </p:nvGrpSpPr>
        <p:grpSpPr>
          <a:xfrm>
            <a:off x="3024137" y="5156266"/>
            <a:ext cx="1074978" cy="1025050"/>
            <a:chOff x="1592478" y="2119787"/>
            <a:chExt cx="1074978" cy="1025050"/>
          </a:xfrm>
        </p:grpSpPr>
        <p:grpSp>
          <p:nvGrpSpPr>
            <p:cNvPr id="2871" name="Google Shape;2871;p12"/>
            <p:cNvGrpSpPr/>
            <p:nvPr/>
          </p:nvGrpSpPr>
          <p:grpSpPr>
            <a:xfrm>
              <a:off x="1592478" y="2119787"/>
              <a:ext cx="1074978" cy="913070"/>
              <a:chOff x="1723019" y="2119787"/>
              <a:chExt cx="1074978" cy="913070"/>
            </a:xfrm>
          </p:grpSpPr>
          <p:sp>
            <p:nvSpPr>
              <p:cNvPr id="2872" name="Google Shape;2872;p12"/>
              <p:cNvSpPr txBox="1"/>
              <p:nvPr/>
            </p:nvSpPr>
            <p:spPr>
              <a:xfrm>
                <a:off x="1887967" y="2119787"/>
                <a:ext cx="910030" cy="913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575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  35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73" name="Google Shape;2873;p12"/>
              <p:cNvSpPr txBox="1"/>
              <p:nvPr/>
            </p:nvSpPr>
            <p:spPr>
              <a:xfrm>
                <a:off x="1723019" y="2399305"/>
                <a:ext cx="237760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-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874" name="Google Shape;2874;p12"/>
            <p:cNvCxnSpPr/>
            <p:nvPr/>
          </p:nvCxnSpPr>
          <p:spPr>
            <a:xfrm>
              <a:off x="1690420" y="3144837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875" name="Google Shape;2875;p12"/>
          <p:cNvGrpSpPr/>
          <p:nvPr/>
        </p:nvGrpSpPr>
        <p:grpSpPr>
          <a:xfrm>
            <a:off x="4714190" y="5179747"/>
            <a:ext cx="1034338" cy="1035210"/>
            <a:chOff x="1592478" y="2109627"/>
            <a:chExt cx="1034338" cy="1035210"/>
          </a:xfrm>
        </p:grpSpPr>
        <p:grpSp>
          <p:nvGrpSpPr>
            <p:cNvPr id="2876" name="Google Shape;2876;p12"/>
            <p:cNvGrpSpPr/>
            <p:nvPr/>
          </p:nvGrpSpPr>
          <p:grpSpPr>
            <a:xfrm>
              <a:off x="1592478" y="2109627"/>
              <a:ext cx="1034338" cy="913070"/>
              <a:chOff x="1723019" y="2109627"/>
              <a:chExt cx="1034338" cy="913070"/>
            </a:xfrm>
          </p:grpSpPr>
          <p:sp>
            <p:nvSpPr>
              <p:cNvPr id="2877" name="Google Shape;2877;p12"/>
              <p:cNvSpPr txBox="1"/>
              <p:nvPr/>
            </p:nvSpPr>
            <p:spPr>
              <a:xfrm>
                <a:off x="1847327" y="2109627"/>
                <a:ext cx="910030" cy="913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362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  <a:p>
                <a:pPr marL="0" marR="0" lvl="0" indent="0" algn="l" rtl="0">
                  <a:lnSpc>
                    <a:spcPct val="13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  34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78" name="Google Shape;2878;p12"/>
              <p:cNvSpPr txBox="1"/>
              <p:nvPr/>
            </p:nvSpPr>
            <p:spPr>
              <a:xfrm>
                <a:off x="1723019" y="2399305"/>
                <a:ext cx="237760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+</a:t>
                </a:r>
                <a:endParaRPr sz="240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cxnSp>
          <p:nvCxnSpPr>
            <p:cNvPr id="2879" name="Google Shape;2879;p12"/>
            <p:cNvCxnSpPr/>
            <p:nvPr/>
          </p:nvCxnSpPr>
          <p:spPr>
            <a:xfrm>
              <a:off x="1690420" y="3144837"/>
              <a:ext cx="889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880" name="Google Shape;2880;p12"/>
          <p:cNvSpPr txBox="1"/>
          <p:nvPr/>
        </p:nvSpPr>
        <p:spPr>
          <a:xfrm>
            <a:off x="1248114" y="1179580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400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81" name="Google Shape;2881;p12"/>
          <p:cNvSpPr txBox="1"/>
          <p:nvPr/>
        </p:nvSpPr>
        <p:spPr>
          <a:xfrm>
            <a:off x="3160738" y="1240540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928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82" name="Google Shape;2882;p12"/>
          <p:cNvSpPr txBox="1"/>
          <p:nvPr/>
        </p:nvSpPr>
        <p:spPr>
          <a:xfrm>
            <a:off x="4835578" y="1230380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510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83" name="Google Shape;2883;p12"/>
          <p:cNvSpPr txBox="1"/>
          <p:nvPr/>
        </p:nvSpPr>
        <p:spPr>
          <a:xfrm>
            <a:off x="6283965" y="1179580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1000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84" name="Google Shape;2884;p12"/>
          <p:cNvSpPr txBox="1"/>
          <p:nvPr/>
        </p:nvSpPr>
        <p:spPr>
          <a:xfrm>
            <a:off x="1501334" y="2868023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490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85" name="Google Shape;2885;p12"/>
          <p:cNvSpPr txBox="1"/>
          <p:nvPr/>
        </p:nvSpPr>
        <p:spPr>
          <a:xfrm>
            <a:off x="3202942" y="2868023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443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86" name="Google Shape;2886;p12"/>
          <p:cNvSpPr txBox="1"/>
          <p:nvPr/>
        </p:nvSpPr>
        <p:spPr>
          <a:xfrm>
            <a:off x="4891850" y="2868023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414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87" name="Google Shape;2887;p12"/>
          <p:cNvSpPr txBox="1"/>
          <p:nvPr/>
        </p:nvSpPr>
        <p:spPr>
          <a:xfrm>
            <a:off x="6537185" y="2868023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13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88" name="Google Shape;2888;p12"/>
          <p:cNvSpPr txBox="1"/>
          <p:nvPr/>
        </p:nvSpPr>
        <p:spPr>
          <a:xfrm>
            <a:off x="1501334" y="4499615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510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89" name="Google Shape;2889;p12"/>
          <p:cNvSpPr txBox="1"/>
          <p:nvPr/>
        </p:nvSpPr>
        <p:spPr>
          <a:xfrm>
            <a:off x="3202942" y="4499615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761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90" name="Google Shape;2890;p12"/>
          <p:cNvSpPr txBox="1"/>
          <p:nvPr/>
        </p:nvSpPr>
        <p:spPr>
          <a:xfrm>
            <a:off x="4877782" y="4499615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248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91" name="Google Shape;2891;p12"/>
          <p:cNvSpPr txBox="1"/>
          <p:nvPr/>
        </p:nvSpPr>
        <p:spPr>
          <a:xfrm>
            <a:off x="6537185" y="4499615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880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92" name="Google Shape;2892;p12"/>
          <p:cNvSpPr txBox="1"/>
          <p:nvPr/>
        </p:nvSpPr>
        <p:spPr>
          <a:xfrm>
            <a:off x="1248114" y="6206947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700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93" name="Google Shape;2893;p12"/>
          <p:cNvSpPr txBox="1"/>
          <p:nvPr/>
        </p:nvSpPr>
        <p:spPr>
          <a:xfrm>
            <a:off x="3160738" y="6206947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540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94" name="Google Shape;2894;p12"/>
          <p:cNvSpPr txBox="1"/>
          <p:nvPr/>
        </p:nvSpPr>
        <p:spPr>
          <a:xfrm>
            <a:off x="4835578" y="6206947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396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95" name="Google Shape;2895;p12"/>
          <p:cNvSpPr txBox="1"/>
          <p:nvPr/>
        </p:nvSpPr>
        <p:spPr>
          <a:xfrm>
            <a:off x="6283965" y="6206947"/>
            <a:ext cx="8721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300</a:t>
            </a:r>
            <a:endParaRPr sz="24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 descr="4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3175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6" descr="Frames PPT 0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 flipH="1">
            <a:off x="2067243" y="2410604"/>
            <a:ext cx="8784976" cy="1981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anose="02040502050405020303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90015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335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625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buFontTx/>
              <a:buNone/>
              <a:defRPr/>
            </a:pPr>
            <a:r>
              <a:rPr lang="en-US" sz="4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Kính</a:t>
            </a:r>
            <a:r>
              <a:rPr 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chúc</a:t>
            </a:r>
            <a:r>
              <a:rPr 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4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buFontTx/>
              <a:buNone/>
              <a:defRPr/>
            </a:pPr>
            <a:r>
              <a:rPr lang="en-US" sz="4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endParaRPr lang="en-US" sz="4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buFontTx/>
              <a:buNone/>
              <a:defRPr/>
            </a:pPr>
            <a:r>
              <a:rPr 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luôn thật nhiều sức khỏe</a:t>
            </a:r>
            <a:endParaRPr lang="en-US" sz="4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0" descr="Fireworks-02-jun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013" y="1039813"/>
            <a:ext cx="106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0" descr="Fireworks-02-jun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8" y="965200"/>
            <a:ext cx="106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him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67751" y="1735139"/>
            <a:ext cx="1660525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" descr="Chim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4" y="1982789"/>
            <a:ext cx="1716087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140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114" y="5314950"/>
            <a:ext cx="808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 descr="cartoon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4619625"/>
            <a:ext cx="1879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5" descr="cartoon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59600" y="4619625"/>
            <a:ext cx="20383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1" descr="PILZ00008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9" y="5049839"/>
            <a:ext cx="1601787" cy="111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1" descr="PILZ00008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025" y="4619625"/>
            <a:ext cx="1398588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 descr="140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1" y="5314950"/>
            <a:ext cx="7032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2243</Words>
  <Application>WPS Presentation</Application>
  <PresentationFormat>Widescreen</PresentationFormat>
  <Paragraphs>377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4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Arial</vt:lpstr>
      <vt:lpstr>Cookie</vt:lpstr>
      <vt:lpstr>Wide Latin</vt:lpstr>
      <vt:lpstr>Times New Roman</vt:lpstr>
      <vt:lpstr>Calibri</vt:lpstr>
      <vt:lpstr>iCiel Cadena</vt:lpstr>
      <vt:lpstr>Material Icons</vt:lpstr>
      <vt:lpstr>Tahoma</vt:lpstr>
      <vt:lpstr>Georgia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thị trang nguyễn</cp:lastModifiedBy>
  <cp:revision>1</cp:revision>
  <dcterms:created xsi:type="dcterms:W3CDTF">2025-04-01T07:20:05Z</dcterms:created>
  <dcterms:modified xsi:type="dcterms:W3CDTF">2025-04-01T07:20:05Z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1B58C162AEE647D19BF0B1B149D44311_11</vt:lpwstr>
  </property>
  <property fmtid="{D5CDD505-2E9C-101B-9397-08002B2CF9AE}" pid="3" name="KSOProductBuildVer">
    <vt:lpwstr>1033-12.2.0.20326</vt:lpwstr>
  </property>
</Properties>
</file>