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/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9" name="Google Shape;994;p14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" name="Google Shape;996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10" name="Google Shape;997;p14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1" name="Google Shape;998;p14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" name="Google Shape;1000;p14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2" name="Google Shape;1001;p14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5" name="Google Shape;1003;p14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3" name="Google Shape;1004;p14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3" name="Google Shape;1006;p14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4" name="Google Shape;1007;p14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" name="Google Shape;1009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5" name="Google Shape;1010;p14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" name="Google Shape;1012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16" name="Google Shape;1013;p14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1014;p14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/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1018;p14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3" name="Google Shape;1019;p14"/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" name="Google Shape;1021;p14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" name="Google Shape;1022;p14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" name="Google Shape;1023;p14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" name="Google Shape;1024;p14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" name="Google Shape;1025;p14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" name="Google Shape;1026;p14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" name="Google Shape;1027;p14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" name="Google Shape;1028;p14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" name="Google Shape;1029;p14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44" name="Google Shape;1030;p14"/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" name="Google Shape;1032;p14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47" name="Google Shape;1033;p14"/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8" name="Google Shape;1034;p14"/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49" name="Google Shape;1035;p14"/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" name="Google Shape;1037;p14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96" name="Google Shape;1082;p14"/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7" name="Google Shape;1083;p14"/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8" name="Google Shape;1084;p14"/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9" name="Google Shape;1085;p14"/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0" name="Google Shape;1086;p14"/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2" name="Google Shape;1082;p14"/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3" name="Google Shape;1083;p14"/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4" name="Google Shape;1084;p14"/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5" name="Google Shape;1085;p14"/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6" name="Google Shape;1086;p14"/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7" name="Google Shape;1082;p14"/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8" name="Google Shape;1083;p14"/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9" name="Google Shape;1084;p14"/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0" name="Google Shape;1085;p14"/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1" name="Google Shape;1086;p14"/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2" name="Google Shape;1082;p14"/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3" name="Google Shape;1083;p14"/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4" name="Google Shape;1084;p14"/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5" name="Google Shape;1085;p14"/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6" name="Google Shape;1086;p14"/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7" name="Google Shape;1082;p14"/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8" name="Google Shape;1083;p14"/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9" name="Google Shape;1084;p14"/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0" name="Google Shape;1085;p14"/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1" name="Google Shape;1086;p14"/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2" name="Google Shape;1082;p14"/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3" name="Google Shape;1083;p14"/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4" name="Google Shape;1084;p14"/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5" name="Google Shape;1085;p14"/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6" name="Google Shape;1086;p14"/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7" name="Google Shape;1082;p14"/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8" name="Google Shape;1083;p14"/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9" name="Google Shape;1084;p14"/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0" name="Google Shape;1085;p14"/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1" name="Google Shape;1086;p14"/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2" name="Google Shape;1082;p14"/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3" name="Google Shape;1083;p14"/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4" name="Google Shape;1084;p14"/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5" name="Google Shape;1085;p14"/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6" name="Google Shape;1086;p14"/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7" name="Google Shape;1082;p14"/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8" name="Google Shape;1083;p14"/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9" name="Google Shape;1084;p14"/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0" name="Google Shape;1085;p14"/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1" name="Google Shape;1086;p14"/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47" name="Google Shape;2356;p30"/>
          <p:cNvGrpSpPr/>
          <p:nvPr userDrawn="1"/>
        </p:nvGrpSpPr>
        <p:grpSpPr>
          <a:xfrm>
            <a:off x="896619" y="1603301"/>
            <a:ext cx="9867486" cy="4770499"/>
            <a:chOff x="741115" y="865258"/>
            <a:chExt cx="7691377" cy="4010102"/>
          </a:xfrm>
          <a:solidFill>
            <a:schemeClr val="accent5">
              <a:lumMod val="75000"/>
            </a:schemeClr>
          </a:solidFill>
        </p:grpSpPr>
        <p:sp>
          <p:nvSpPr>
            <p:cNvPr id="148" name="Google Shape;2357;p30"/>
            <p:cNvSpPr/>
            <p:nvPr/>
          </p:nvSpPr>
          <p:spPr>
            <a:xfrm>
              <a:off x="3129031" y="865258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49" name="Google Shape;2358;p30"/>
            <p:cNvGrpSpPr/>
            <p:nvPr/>
          </p:nvGrpSpPr>
          <p:grpSpPr>
            <a:xfrm>
              <a:off x="741115" y="1203950"/>
              <a:ext cx="7691377" cy="3671410"/>
              <a:chOff x="741115" y="1203950"/>
              <a:chExt cx="7691377" cy="3671410"/>
            </a:xfrm>
            <a:grpFill/>
          </p:grpSpPr>
          <p:sp>
            <p:nvSpPr>
              <p:cNvPr id="150" name="Google Shape;2359;p30"/>
              <p:cNvSpPr/>
              <p:nvPr/>
            </p:nvSpPr>
            <p:spPr>
              <a:xfrm>
                <a:off x="741115" y="1503410"/>
                <a:ext cx="7691377" cy="33719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/>
              <p:cNvSpPr/>
              <p:nvPr/>
            </p:nvSpPr>
            <p:spPr>
              <a:xfrm>
                <a:off x="1766314" y="1203950"/>
                <a:ext cx="2028300" cy="156548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/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grpSp>
        <p:nvGrpSpPr>
          <p:cNvPr id="153" name="Google Shape;447;p27"/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/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" name="Google Shape;449;p27"/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" name="Google Shape;450;p27"/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" name="Google Shape;451;p27"/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" name="Google Shape;452;p27"/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" name="Google Shape;453;p27"/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" name="Google Shape;454;p27"/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" name="Google Shape;455;p27"/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2" name="Google Shape;456;p27"/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3" name="Google Shape;457;p27"/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4" name="Google Shape;458;p27"/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5" name="Google Shape;459;p27"/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6" name="Google Shape;460;p27"/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7" name="Google Shape;461;p27"/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" name="Google Shape;462;p27"/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" name="Google Shape;463;p27"/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0" name="Google Shape;464;p27"/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1" name="Google Shape;465;p27"/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" name="Google Shape;466;p27"/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" name="Google Shape;467;p27"/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" name="Google Shape;468;p27"/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5" name="Google Shape;469;p27"/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6" name="Google Shape;470;p27"/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" name="Google Shape;471;p27"/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" name="Google Shape;472;p27"/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9" name="Google Shape;473;p27"/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0" name="Google Shape;474;p27"/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" name="Google Shape;475;p27"/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" name="Google Shape;476;p27"/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3" name="Google Shape;477;p27"/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4" name="Google Shape;478;p27"/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5" name="Google Shape;479;p27"/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6" name="Google Shape;480;p27"/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" name="Google Shape;481;p27"/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8" name="Google Shape;482;p27"/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/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" name="Google Shape;484;p27"/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" name="Google Shape;485;p27"/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" name="Google Shape;486;p27"/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3" name="Google Shape;487;p27"/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" name="Google Shape;488;p27"/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5" name="Google Shape;489;p27"/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6" name="Google Shape;490;p27"/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" name="Google Shape;491;p27"/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" name="Google Shape;492;p27"/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" name="Google Shape;493;p27"/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0" name="Google Shape;494;p27"/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1" name="Google Shape;495;p27"/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2" name="Google Shape;496;p27"/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3" name="Google Shape;497;p27"/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4" name="Google Shape;498;p27"/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5" name="Google Shape;499;p27"/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6" name="Google Shape;500;p27"/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7" name="Google Shape;501;p27"/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8" name="Google Shape;502;p27"/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9" name="Google Shape;503;p27"/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92" name="Group 291"/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/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/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grpSp>
            <p:nvGrpSpPr>
              <p:cNvPr id="260" name="Google Shape;507;p27"/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/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62" name="Google Shape;509;p27"/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63" name="Google Shape;510;p27"/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64" name="Google Shape;511;p27"/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65" name="Google Shape;512;p27"/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66" name="Google Shape;513;p27"/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67" name="Google Shape;514;p27"/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68" name="Google Shape;515;p27"/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69" name="Google Shape;516;p27"/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0" name="Google Shape;517;p27"/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1" name="Google Shape;518;p27"/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2" name="Google Shape;519;p27"/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3" name="Google Shape;520;p27"/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4" name="Google Shape;521;p27"/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5" name="Google Shape;522;p27"/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6" name="Google Shape;523;p27"/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7" name="Google Shape;524;p27"/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8" name="Google Shape;525;p27"/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9" name="Google Shape;526;p27"/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0" name="Google Shape;527;p27"/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1" name="Google Shape;528;p27"/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2" name="Google Shape;529;p27"/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3" name="Google Shape;530;p27"/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4" name="Google Shape;531;p27"/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</p:grpSp>
        <p:sp>
          <p:nvSpPr>
            <p:cNvPr id="212" name="Google Shape;532;p27"/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3" name="Google Shape;533;p27"/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4" name="Google Shape;534;p27"/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5" name="Google Shape;535;p27"/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6" name="Google Shape;536;p27"/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7" name="Google Shape;537;p27"/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8" name="Google Shape;538;p27"/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9" name="Google Shape;539;p27"/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0" name="Google Shape;540;p27"/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1" name="Google Shape;541;p27"/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2" name="Google Shape;542;p27"/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3" name="Google Shape;543;p27"/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4" name="Google Shape;544;p27"/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5" name="Google Shape;545;p27"/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6" name="Google Shape;546;p27"/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7" name="Google Shape;547;p27"/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8" name="Google Shape;548;p27"/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9" name="Google Shape;549;p27"/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0" name="Google Shape;550;p27"/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1" name="Google Shape;551;p27"/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2" name="Google Shape;552;p27"/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3" name="Google Shape;553;p27"/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4" name="Google Shape;554;p27"/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5" name="Google Shape;555;p27"/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6" name="Google Shape;556;p27"/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7" name="Google Shape;557;p27"/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8" name="Google Shape;558;p27"/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9" name="Google Shape;559;p27"/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0" name="Google Shape;560;p27"/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1" name="Google Shape;561;p27"/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2" name="Google Shape;562;p27"/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3" name="Google Shape;563;p27"/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4" name="Google Shape;564;p27"/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5" name="Google Shape;565;p27"/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6" name="Google Shape;566;p27"/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7" name="Google Shape;567;p27"/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8" name="Google Shape;568;p27"/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9" name="Google Shape;569;p27"/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0" name="Google Shape;570;p27"/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/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252" name="Google Shape;572;p27"/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/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57" name="Google Shape;574;p27"/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58" name="Google Shape;575;p27"/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253" name="Google Shape;576;p27"/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55" name="Google Shape;578;p27"/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" name="Group 1"/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/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285" name="Google Shape;579;p27"/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/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7" name="Google Shape;581;p27"/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8" name="Google Shape;582;p27"/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9" name="Google Shape;583;p27"/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0" name="Google Shape;584;p27"/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1" name="Google Shape;585;p27"/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ldLvl="0" animBg="1"/>
      <p:bldP spid="48" grpId="0" bldLvl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/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9" name="Google Shape;994;p14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" name="Google Shape;996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10" name="Google Shape;997;p14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1" name="Google Shape;998;p14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" name="Google Shape;1000;p14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2" name="Google Shape;1001;p14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5" name="Google Shape;1003;p14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3" name="Google Shape;1004;p14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3" name="Google Shape;1006;p14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4" name="Google Shape;1007;p14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" name="Google Shape;1009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5" name="Google Shape;1010;p14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" name="Google Shape;1012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16" name="Google Shape;1013;p14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1014;p14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/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3" name="Google Shape;1083;p14"/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4" name="Google Shape;1084;p14"/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5" name="Google Shape;1085;p14"/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6" name="Google Shape;1086;p14"/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7" name="Google Shape;1082;p14"/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8" name="Google Shape;1083;p14"/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9" name="Google Shape;1084;p14"/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0" name="Google Shape;1085;p14"/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1" name="Google Shape;1086;p14"/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2" name="Google Shape;1082;p14"/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3" name="Google Shape;1083;p14"/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4" name="Google Shape;1084;p14"/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5" name="Google Shape;1085;p14"/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6" name="Google Shape;1086;p14"/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7" name="Google Shape;1082;p14"/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8" name="Google Shape;1083;p14"/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9" name="Google Shape;1084;p14"/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0" name="Google Shape;1085;p14"/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1" name="Google Shape;1086;p14"/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2" name="Google Shape;1082;p14"/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3" name="Google Shape;1083;p14"/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4" name="Google Shape;1084;p14"/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5" name="Google Shape;1085;p14"/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6" name="Google Shape;1086;p14"/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7" name="Google Shape;1082;p14"/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8" name="Google Shape;1083;p14"/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9" name="Google Shape;1084;p14"/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0" name="Google Shape;1085;p14"/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1" name="Google Shape;1086;p14"/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2" name="Google Shape;1082;p14"/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3" name="Google Shape;1083;p14"/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4" name="Google Shape;1084;p14"/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5" name="Google Shape;1085;p14"/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6" name="Google Shape;1086;p14"/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7" name="Google Shape;1082;p14"/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8" name="Google Shape;1083;p14"/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9" name="Google Shape;1084;p14"/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0" name="Google Shape;1085;p14"/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1" name="Google Shape;1086;p14"/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2" name="Google Shape;1082;p14"/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3" name="Google Shape;1083;p14"/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4" name="Google Shape;1084;p14"/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5" name="Google Shape;1085;p14"/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6" name="Google Shape;1086;p14"/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7" name="Google Shape;1765;p26"/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/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/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/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03" name="Google Shape;214;p3"/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" name="Google Shape;216;p3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" name="Google Shape;217;p3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" name="Google Shape;218;p3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" name="Google Shape;219;p3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9" name="Google Shape;220;p3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0" name="Google Shape;221;p3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" name="Google Shape;223;p3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" name="Google Shape;224;p3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14" name="Google Shape;225;p3"/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" name="Google Shape;227;p3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17" name="Google Shape;228;p3"/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8" name="Google Shape;229;p3"/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19" name="Google Shape;230;p3"/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" name="Google Shape;232;p3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22" name="Google Shape;769;p31"/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/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24" name="Google Shape;771;p31"/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/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80" name="Google Shape;773;p31"/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81" name="Google Shape;774;p31"/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82" name="Google Shape;775;p31"/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83" name="Google Shape;776;p31"/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84" name="Google Shape;777;p31"/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85" name="Google Shape;778;p31"/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86" name="Google Shape;779;p31"/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87" name="Google Shape;780;p31"/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88" name="Google Shape;781;p31"/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89" name="Google Shape;782;p31"/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0" name="Google Shape;783;p31"/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1" name="Google Shape;784;p31"/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2" name="Google Shape;785;p31"/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3" name="Google Shape;786;p31"/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4" name="Google Shape;787;p31"/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5" name="Google Shape;788;p31"/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6" name="Google Shape;789;p31"/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7" name="Google Shape;790;p31"/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8" name="Google Shape;791;p31"/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9" name="Google Shape;792;p31"/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00" name="Google Shape;793;p31"/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01" name="Google Shape;794;p31"/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02" name="Google Shape;795;p31"/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03" name="Google Shape;796;p31"/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04" name="Google Shape;797;p31"/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05" name="Google Shape;798;p31"/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06" name="Google Shape;799;p31"/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07" name="Google Shape;800;p31"/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08" name="Google Shape;801;p31"/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09" name="Google Shape;802;p31"/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0" name="Google Shape;803;p31"/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1" name="Google Shape;804;p31"/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2" name="Google Shape;805;p31"/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3" name="Google Shape;806;p31"/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4" name="Google Shape;807;p31"/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5" name="Google Shape;808;p31"/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6" name="Google Shape;809;p31"/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7" name="Google Shape;810;p31"/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8" name="Google Shape;811;p31"/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9" name="Google Shape;812;p31"/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0" name="Google Shape;813;p31"/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1" name="Google Shape;814;p31"/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2" name="Google Shape;815;p31"/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3" name="Google Shape;816;p31"/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4" name="Google Shape;817;p31"/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5" name="Google Shape;818;p31"/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6" name="Google Shape;819;p31"/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7" name="Google Shape;820;p31"/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8" name="Google Shape;821;p31"/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9" name="Google Shape;822;p31"/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30" name="Google Shape;823;p31"/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31" name="Google Shape;824;p31"/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32" name="Google Shape;825;p31"/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33" name="Google Shape;826;p31"/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34" name="Google Shape;827;p31"/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125" name="Google Shape;828;p31"/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" name="Google Shape;829;p31"/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" name="Google Shape;830;p31"/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" name="Google Shape;831;p31"/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" name="Google Shape;832;p31"/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" name="Google Shape;833;p31"/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" name="Google Shape;834;p31"/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2" name="Google Shape;835;p31"/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" name="Google Shape;836;p31"/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" name="Google Shape;837;p31"/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5" name="Google Shape;838;p31"/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6" name="Google Shape;839;p31"/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" name="Google Shape;840;p31"/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" name="Google Shape;841;p31"/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" name="Google Shape;842;p31"/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0" name="Google Shape;843;p31"/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" name="Google Shape;844;p31"/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" name="Google Shape;845;p31"/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" name="Google Shape;846;p31"/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4" name="Google Shape;847;p31"/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5" name="Google Shape;848;p31"/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" name="Google Shape;849;p31"/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" name="Google Shape;850;p31"/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" name="Google Shape;851;p31"/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9" name="Google Shape;852;p31"/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" name="Google Shape;853;p31"/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1" name="Google Shape;854;p31"/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2" name="Google Shape;855;p31"/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3" name="Google Shape;856;p31"/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4" name="Google Shape;857;p31"/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" name="Google Shape;858;p31"/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" name="Google Shape;859;p31"/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" name="Google Shape;860;p31"/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" name="Google Shape;861;p31"/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" name="Google Shape;862;p31"/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" name="Google Shape;863;p31"/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" name="Google Shape;864;p31"/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2" name="Google Shape;865;p31"/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3" name="Google Shape;866;p31"/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4" name="Google Shape;867;p31"/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5" name="Google Shape;868;p31"/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6" name="Google Shape;869;p31"/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7" name="Google Shape;870;p31"/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" name="Google Shape;871;p31"/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" name="Google Shape;872;p31"/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0" name="Google Shape;873;p31"/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1" name="Google Shape;874;p31"/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" name="Google Shape;875;p31"/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" name="Google Shape;876;p31"/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" name="Google Shape;877;p31"/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5" name="Google Shape;878;p31"/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6" name="Google Shape;879;p31"/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" name="Google Shape;880;p31"/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" name="Google Shape;881;p31"/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36" name="TextBox 235"/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  <a:endParaRPr lang="vi-VN" sz="11500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bldLvl="0" animBg="1"/>
      <p:bldP spid="98" grpId="0" bldLvl="0" animBg="1"/>
      <p:bldP spid="99" grpId="0" bldLvl="0" animBg="1"/>
      <p:bldP spid="236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/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9" name="Google Shape;994;p14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" name="Google Shape;996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10" name="Google Shape;997;p14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1" name="Google Shape;998;p14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" name="Google Shape;1000;p14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2" name="Google Shape;1001;p14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5" name="Google Shape;1003;p14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3" name="Google Shape;1004;p14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3" name="Google Shape;1006;p14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4" name="Google Shape;1007;p14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" name="Google Shape;1009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5" name="Google Shape;1010;p14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" name="Google Shape;1012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16" name="Google Shape;1013;p14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1014;p14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/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3" name="Google Shape;1083;p14"/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4" name="Google Shape;1084;p14"/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5" name="Google Shape;1085;p14"/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6" name="Google Shape;1086;p14"/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7" name="Google Shape;1082;p14"/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8" name="Google Shape;1083;p14"/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9" name="Google Shape;1084;p14"/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0" name="Google Shape;1085;p14"/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1" name="Google Shape;1086;p14"/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2" name="Google Shape;1082;p14"/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3" name="Google Shape;1083;p14"/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4" name="Google Shape;1084;p14"/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5" name="Google Shape;1085;p14"/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6" name="Google Shape;1086;p14"/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7" name="Google Shape;1082;p14"/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8" name="Google Shape;1083;p14"/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9" name="Google Shape;1084;p14"/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0" name="Google Shape;1085;p14"/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1" name="Google Shape;1086;p14"/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2" name="Google Shape;1082;p14"/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3" name="Google Shape;1083;p14"/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4" name="Google Shape;1084;p14"/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5" name="Google Shape;1085;p14"/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6" name="Google Shape;1086;p14"/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7" name="Google Shape;1082;p14"/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8" name="Google Shape;1083;p14"/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9" name="Google Shape;1084;p14"/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0" name="Google Shape;1085;p14"/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1" name="Google Shape;1086;p14"/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2" name="Google Shape;1082;p14"/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3" name="Google Shape;1083;p14"/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4" name="Google Shape;1084;p14"/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5" name="Google Shape;1085;p14"/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6" name="Google Shape;1086;p14"/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7" name="Google Shape;1082;p14"/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8" name="Google Shape;1083;p14"/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9" name="Google Shape;1084;p14"/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0" name="Google Shape;1085;p14"/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1" name="Google Shape;1086;p14"/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2" name="Google Shape;1082;p14"/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3" name="Google Shape;1083;p14"/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4" name="Google Shape;1084;p14"/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5" name="Google Shape;1085;p14"/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6" name="Google Shape;1086;p14"/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7" name="Google Shape;1765;p26"/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/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/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/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/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8" name="Google Shape;633;p30"/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9" name="Google Shape;634;p30"/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0" name="Google Shape;635;p30"/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1" name="Google Shape;636;p30"/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2" name="Google Shape;637;p30"/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3" name="Google Shape;638;p30"/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4" name="Google Shape;639;p30"/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5" name="Google Shape;640;p30"/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6" name="Google Shape;641;p30"/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7" name="Google Shape;642;p30"/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8" name="Google Shape;643;p30"/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9" name="Google Shape;644;p30"/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0" name="Google Shape;645;p30"/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1" name="Google Shape;646;p30"/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2" name="Google Shape;647;p30"/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3" name="Google Shape;648;p30"/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4" name="Google Shape;649;p30"/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5" name="Google Shape;650;p30"/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6" name="Google Shape;651;p30"/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7" name="Google Shape;652;p30"/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8" name="Google Shape;653;p30"/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9" name="Google Shape;654;p30"/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0" name="Google Shape;655;p30"/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/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2" name="Google Shape;657;p30"/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3" name="Google Shape;658;p30"/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4" name="Google Shape;659;p30"/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5" name="Google Shape;660;p30"/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6" name="Google Shape;661;p30"/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7" name="Google Shape;662;p30"/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8" name="Google Shape;663;p30"/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9" name="Google Shape;664;p30"/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0" name="Google Shape;665;p30"/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1" name="Google Shape;666;p30"/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2" name="Google Shape;667;p30"/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3" name="Google Shape;668;p30"/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4" name="Google Shape;669;p30"/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5" name="Google Shape;670;p30"/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6" name="Google Shape;671;p30"/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7" name="Google Shape;672;p30"/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78" name="Google Shape;211;p3"/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81" name="Google Shape;214;p3"/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3" name="Google Shape;216;p3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4" name="Google Shape;217;p3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5" name="Google Shape;218;p3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6" name="Google Shape;219;p3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7" name="Google Shape;220;p3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8" name="Google Shape;221;p3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0" name="Google Shape;223;p3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1" name="Google Shape;224;p3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92" name="Google Shape;225;p3"/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4" name="Google Shape;227;p3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95" name="Google Shape;228;p3"/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96" name="Google Shape;229;p3"/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97" name="Google Shape;230;p3"/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9" name="Google Shape;232;p3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38" name="TextBox 137"/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  <a:endParaRPr lang="vi-VN" sz="11500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bldLvl="0" animBg="1"/>
      <p:bldP spid="98" grpId="0" bldLvl="0" animBg="1"/>
      <p:bldP spid="99" grpId="0" bldLvl="0" animBg="1"/>
      <p:bldP spid="138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/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9" name="Google Shape;994;p14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" name="Google Shape;996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10" name="Google Shape;997;p14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1" name="Google Shape;998;p14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" name="Google Shape;1000;p14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2" name="Google Shape;1001;p14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5" name="Google Shape;1003;p14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3" name="Google Shape;1004;p14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3" name="Google Shape;1006;p14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4" name="Google Shape;1007;p14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" name="Google Shape;1009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5" name="Google Shape;1010;p14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" name="Google Shape;1012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16" name="Google Shape;1013;p14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1014;p14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/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3" name="Google Shape;1083;p14"/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4" name="Google Shape;1084;p14"/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5" name="Google Shape;1085;p14"/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6" name="Google Shape;1086;p14"/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7" name="Google Shape;1082;p14"/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8" name="Google Shape;1083;p14"/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9" name="Google Shape;1084;p14"/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0" name="Google Shape;1085;p14"/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1" name="Google Shape;1086;p14"/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2" name="Google Shape;1082;p14"/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3" name="Google Shape;1083;p14"/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4" name="Google Shape;1084;p14"/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5" name="Google Shape;1085;p14"/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6" name="Google Shape;1086;p14"/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7" name="Google Shape;1082;p14"/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8" name="Google Shape;1083;p14"/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9" name="Google Shape;1084;p14"/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0" name="Google Shape;1085;p14"/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1" name="Google Shape;1086;p14"/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2" name="Google Shape;1082;p14"/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3" name="Google Shape;1083;p14"/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4" name="Google Shape;1084;p14"/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5" name="Google Shape;1085;p14"/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6" name="Google Shape;1086;p14"/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7" name="Google Shape;1082;p14"/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8" name="Google Shape;1083;p14"/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9" name="Google Shape;1084;p14"/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0" name="Google Shape;1085;p14"/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1" name="Google Shape;1086;p14"/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2" name="Google Shape;1082;p14"/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3" name="Google Shape;1083;p14"/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4" name="Google Shape;1084;p14"/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5" name="Google Shape;1085;p14"/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6" name="Google Shape;1086;p14"/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7" name="Google Shape;1082;p14"/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8" name="Google Shape;1083;p14"/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9" name="Google Shape;1084;p14"/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0" name="Google Shape;1085;p14"/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1" name="Google Shape;1086;p14"/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2" name="Google Shape;1082;p14"/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3" name="Google Shape;1083;p14"/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4" name="Google Shape;1084;p14"/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5" name="Google Shape;1085;p14"/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6" name="Google Shape;1086;p14"/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101" name="Picture 10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45" y="364703"/>
            <a:ext cx="2069886" cy="10349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/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9" name="Google Shape;994;p14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" name="Google Shape;996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10" name="Google Shape;997;p14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1" name="Google Shape;998;p14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" name="Google Shape;1000;p14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2" name="Google Shape;1001;p14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5" name="Google Shape;1003;p14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3" name="Google Shape;1004;p14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3" name="Google Shape;1006;p14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4" name="Google Shape;1007;p14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" name="Google Shape;1009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5" name="Google Shape;1010;p14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" name="Google Shape;1012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16" name="Google Shape;1013;p14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1014;p14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/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3" name="Google Shape;1083;p14"/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4" name="Google Shape;1084;p14"/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5" name="Google Shape;1085;p14"/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6" name="Google Shape;1086;p14"/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7" name="Google Shape;1082;p14"/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8" name="Google Shape;1083;p14"/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9" name="Google Shape;1084;p14"/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0" name="Google Shape;1085;p14"/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1" name="Google Shape;1086;p14"/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2" name="Google Shape;1082;p14"/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3" name="Google Shape;1083;p14"/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4" name="Google Shape;1084;p14"/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5" name="Google Shape;1085;p14"/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6" name="Google Shape;1086;p14"/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7" name="Google Shape;1082;p14"/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8" name="Google Shape;1083;p14"/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9" name="Google Shape;1084;p14"/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0" name="Google Shape;1085;p14"/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1" name="Google Shape;1086;p14"/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2" name="Google Shape;1082;p14"/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3" name="Google Shape;1083;p14"/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4" name="Google Shape;1084;p14"/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5" name="Google Shape;1085;p14"/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6" name="Google Shape;1086;p14"/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7" name="Google Shape;1082;p14"/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8" name="Google Shape;1083;p14"/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9" name="Google Shape;1084;p14"/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0" name="Google Shape;1085;p14"/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1" name="Google Shape;1086;p14"/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2" name="Google Shape;1082;p14"/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3" name="Google Shape;1083;p14"/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4" name="Google Shape;1084;p14"/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5" name="Google Shape;1085;p14"/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6" name="Google Shape;1086;p14"/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7" name="Google Shape;1082;p14"/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8" name="Google Shape;1083;p14"/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9" name="Google Shape;1084;p14"/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0" name="Google Shape;1085;p14"/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1" name="Google Shape;1086;p14"/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2" name="Google Shape;1082;p14"/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3" name="Google Shape;1083;p14"/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4" name="Google Shape;1084;p14"/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5" name="Google Shape;1085;p14"/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6" name="Google Shape;1086;p14"/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99" name="Picture 9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6" y="357971"/>
            <a:ext cx="2325467" cy="11627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/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9" name="Google Shape;994;p14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" name="Google Shape;996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10" name="Google Shape;997;p14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1" name="Google Shape;998;p14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" name="Google Shape;1000;p14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2" name="Google Shape;1001;p14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5" name="Google Shape;1003;p14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3" name="Google Shape;1004;p14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3" name="Google Shape;1006;p14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4" name="Google Shape;1007;p14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" name="Google Shape;1009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5" name="Google Shape;1010;p14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" name="Google Shape;1012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16" name="Google Shape;1013;p14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1014;p14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/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3" name="Google Shape;1083;p14"/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4" name="Google Shape;1084;p14"/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5" name="Google Shape;1085;p14"/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6" name="Google Shape;1086;p14"/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7" name="Google Shape;1082;p14"/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8" name="Google Shape;1083;p14"/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9" name="Google Shape;1084;p14"/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0" name="Google Shape;1085;p14"/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1" name="Google Shape;1086;p14"/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2" name="Google Shape;1082;p14"/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3" name="Google Shape;1083;p14"/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4" name="Google Shape;1084;p14"/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5" name="Google Shape;1085;p14"/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6" name="Google Shape;1086;p14"/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7" name="Google Shape;1082;p14"/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8" name="Google Shape;1083;p14"/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9" name="Google Shape;1084;p14"/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0" name="Google Shape;1085;p14"/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1" name="Google Shape;1086;p14"/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2" name="Google Shape;1082;p14"/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3" name="Google Shape;1083;p14"/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4" name="Google Shape;1084;p14"/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5" name="Google Shape;1085;p14"/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6" name="Google Shape;1086;p14"/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7" name="Google Shape;1082;p14"/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8" name="Google Shape;1083;p14"/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9" name="Google Shape;1084;p14"/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0" name="Google Shape;1085;p14"/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1" name="Google Shape;1086;p14"/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2" name="Google Shape;1082;p14"/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3" name="Google Shape;1083;p14"/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4" name="Google Shape;1084;p14"/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5" name="Google Shape;1085;p14"/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6" name="Google Shape;1086;p14"/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7" name="Google Shape;1082;p14"/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8" name="Google Shape;1083;p14"/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9" name="Google Shape;1084;p14"/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0" name="Google Shape;1085;p14"/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1" name="Google Shape;1086;p14"/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2" name="Google Shape;1082;p14"/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3" name="Google Shape;1083;p14"/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4" name="Google Shape;1084;p14"/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5" name="Google Shape;1085;p14"/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6" name="Google Shape;1086;p14"/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microsoft.com/office/2007/relationships/hdphoto" Target="../media/image6.wdp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microsoft.com/office/2007/relationships/hdphoto" Target="../media/image8.wdp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9" Type="http://schemas.microsoft.com/office/2007/relationships/hdphoto" Target="../media/image17.wdp"/><Relationship Id="rId8" Type="http://schemas.openxmlformats.org/officeDocument/2006/relationships/image" Target="../media/image16.png"/><Relationship Id="rId7" Type="http://schemas.openxmlformats.org/officeDocument/2006/relationships/image" Target="../media/image15.jpeg"/><Relationship Id="rId6" Type="http://schemas.microsoft.com/office/2007/relationships/hdphoto" Target="../media/image14.wdp"/><Relationship Id="rId5" Type="http://schemas.openxmlformats.org/officeDocument/2006/relationships/image" Target="../media/image13.png"/><Relationship Id="rId4" Type="http://schemas.microsoft.com/office/2007/relationships/hdphoto" Target="../media/image12.wdp"/><Relationship Id="rId3" Type="http://schemas.openxmlformats.org/officeDocument/2006/relationships/image" Target="../media/image11.png"/><Relationship Id="rId2" Type="http://schemas.microsoft.com/office/2007/relationships/hdphoto" Target="../media/image10.wdp"/><Relationship Id="rId12" Type="http://schemas.openxmlformats.org/officeDocument/2006/relationships/slideLayout" Target="../slideLayouts/slideLayout17.xml"/><Relationship Id="rId11" Type="http://schemas.microsoft.com/office/2007/relationships/hdphoto" Target="../media/image19.wdp"/><Relationship Id="rId10" Type="http://schemas.openxmlformats.org/officeDocument/2006/relationships/image" Target="../media/image18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7.xml"/><Relationship Id="rId4" Type="http://schemas.microsoft.com/office/2007/relationships/hdphoto" Target="../media/image23.wdp"/><Relationship Id="rId3" Type="http://schemas.openxmlformats.org/officeDocument/2006/relationships/image" Target="../media/image22.png"/><Relationship Id="rId2" Type="http://schemas.microsoft.com/office/2007/relationships/hdphoto" Target="../media/image21.wdp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0868" y="2194562"/>
            <a:ext cx="81250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BÀI </a:t>
            </a:r>
            <a:r>
              <a:rPr lang="en-US" sz="48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64:</a:t>
            </a:r>
            <a:endParaRPr lang="en-US" sz="4800" dirty="0" smtClean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sz="48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THU THẬP, PHÂN LOẠI, </a:t>
            </a:r>
            <a:endParaRPr lang="en-US" sz="4800" dirty="0" smtClean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sz="48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KIỂM ĐẾM SỐ LƯỢNG</a:t>
            </a:r>
            <a:endParaRPr lang="en-US" sz="4800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137602" y="223582"/>
            <a:ext cx="2190751" cy="980661"/>
            <a:chOff x="1523998" y="0"/>
            <a:chExt cx="2190751" cy="980661"/>
          </a:xfrm>
        </p:grpSpPr>
        <p:grpSp>
          <p:nvGrpSpPr>
            <p:cNvPr id="5" name="Group 4"/>
            <p:cNvGrpSpPr/>
            <p:nvPr/>
          </p:nvGrpSpPr>
          <p:grpSpPr>
            <a:xfrm>
              <a:off x="1523998" y="0"/>
              <a:ext cx="2190751" cy="980661"/>
              <a:chOff x="1523999" y="0"/>
              <a:chExt cx="1285462" cy="1828800"/>
            </a:xfrm>
          </p:grpSpPr>
          <p:sp>
            <p:nvSpPr>
              <p:cNvPr id="7" name="Rectangle: Top Corners Rounded 1"/>
              <p:cNvSpPr/>
              <p:nvPr/>
            </p:nvSpPr>
            <p:spPr>
              <a:xfrm rot="10800000">
                <a:off x="1523999" y="0"/>
                <a:ext cx="1285462" cy="1828800"/>
              </a:xfrm>
              <a:prstGeom prst="round2Same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solidFill>
                    <a:srgbClr val="002060"/>
                  </a:solidFill>
                </a:endParaRPr>
              </a:p>
            </p:txBody>
          </p:sp>
          <p:sp>
            <p:nvSpPr>
              <p:cNvPr id="8" name="Rectangle: Top Corners Rounded 2"/>
              <p:cNvSpPr/>
              <p:nvPr/>
            </p:nvSpPr>
            <p:spPr>
              <a:xfrm rot="10800000">
                <a:off x="1566862" y="76199"/>
                <a:ext cx="1204497" cy="1709738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75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1588934" y="197943"/>
              <a:ext cx="21258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3200" dirty="0">
                  <a:solidFill>
                    <a:srgbClr val="002060"/>
                  </a:solidFill>
                  <a:latin typeface="+mj-lt"/>
                </a:rPr>
                <a:t>CHỦ ĐỀ </a:t>
              </a:r>
              <a:r>
                <a:rPr lang="en-US" sz="3200" dirty="0" smtClean="0">
                  <a:solidFill>
                    <a:srgbClr val="002060"/>
                  </a:solidFill>
                  <a:latin typeface="+mj-lt"/>
                </a:rPr>
                <a:t>13</a:t>
              </a:r>
              <a:endParaRPr lang="vi-VN" sz="3200" dirty="0">
                <a:solidFill>
                  <a:srgbClr val="002060"/>
                </a:solidFill>
                <a:latin typeface="+mj-lt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107421" y="290067"/>
            <a:ext cx="67550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3600" dirty="0" smtClean="0">
                <a:solidFill>
                  <a:srgbClr val="002060"/>
                </a:solidFill>
                <a:latin typeface="+mj-lt"/>
              </a:rPr>
              <a:t>LÀM QUEN VỚI </a:t>
            </a:r>
            <a:r>
              <a:rPr lang="en-US" sz="3600" dirty="0" smtClean="0">
                <a:solidFill>
                  <a:srgbClr val="002060"/>
                </a:solidFill>
                <a:latin typeface="+mj-lt"/>
              </a:rPr>
              <a:t>YẾU TỐ THỐNG KÊ XÁC SUẤT</a:t>
            </a:r>
            <a:endParaRPr lang="vi-VN" sz="3600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4336" y="1433293"/>
            <a:ext cx="35410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 </a:t>
            </a:r>
            <a:r>
              <a:rPr lang="en-US" sz="2800" dirty="0" err="1" smtClean="0"/>
              <a:t>Rô</a:t>
            </a:r>
            <a:r>
              <a:rPr lang="en-US" sz="2800" dirty="0" smtClean="0"/>
              <a:t> </a:t>
            </a:r>
            <a:r>
              <a:rPr lang="en-US" sz="2800" dirty="0" err="1" smtClean="0"/>
              <a:t>bốt</a:t>
            </a:r>
            <a:r>
              <a:rPr lang="en-US" sz="2800" dirty="0" smtClean="0"/>
              <a:t> </a:t>
            </a:r>
            <a:r>
              <a:rPr lang="en-US" sz="2800" dirty="0" err="1" smtClean="0"/>
              <a:t>được</a:t>
            </a:r>
            <a:r>
              <a:rPr lang="en-US" sz="2800" dirty="0" smtClean="0"/>
              <a:t> </a:t>
            </a:r>
            <a:r>
              <a:rPr lang="en-US" sz="2800" dirty="0" err="1" smtClean="0"/>
              <a:t>giao</a:t>
            </a:r>
            <a:r>
              <a:rPr lang="en-US" sz="2800" dirty="0" smtClean="0"/>
              <a:t> </a:t>
            </a:r>
            <a:r>
              <a:rPr lang="en-US" sz="2800" dirty="0" err="1" smtClean="0"/>
              <a:t>nhiệm</a:t>
            </a:r>
            <a:r>
              <a:rPr lang="en-US" sz="2800" dirty="0" smtClean="0"/>
              <a:t> </a:t>
            </a:r>
            <a:r>
              <a:rPr lang="en-US" sz="2800" dirty="0" err="1" smtClean="0"/>
              <a:t>vụ</a:t>
            </a:r>
            <a:r>
              <a:rPr lang="en-US" sz="2800" dirty="0" smtClean="0"/>
              <a:t> </a:t>
            </a:r>
            <a:r>
              <a:rPr lang="en-US" sz="2800" dirty="0" err="1" smtClean="0"/>
              <a:t>kiểm</a:t>
            </a:r>
            <a:r>
              <a:rPr lang="en-US" sz="2800" dirty="0" smtClean="0"/>
              <a:t> </a:t>
            </a:r>
            <a:r>
              <a:rPr lang="en-US" sz="2800" dirty="0" err="1" smtClean="0"/>
              <a:t>tra</a:t>
            </a:r>
            <a:r>
              <a:rPr lang="en-US" sz="2800" dirty="0" smtClean="0"/>
              <a:t> </a:t>
            </a:r>
            <a:r>
              <a:rPr lang="en-US" sz="2800" dirty="0" err="1" smtClean="0"/>
              <a:t>số</a:t>
            </a:r>
            <a:r>
              <a:rPr lang="en-US" sz="2800" dirty="0" smtClean="0"/>
              <a:t> </a:t>
            </a:r>
            <a:r>
              <a:rPr lang="en-US" sz="2800" dirty="0" err="1" smtClean="0"/>
              <a:t>lượng</a:t>
            </a:r>
            <a:r>
              <a:rPr lang="en-US" sz="2800" dirty="0" smtClean="0"/>
              <a:t> </a:t>
            </a:r>
            <a:r>
              <a:rPr lang="en-US" sz="2800" dirty="0" err="1" smtClean="0"/>
              <a:t>một</a:t>
            </a:r>
            <a:r>
              <a:rPr lang="en-US" sz="2800" dirty="0" smtClean="0"/>
              <a:t> </a:t>
            </a:r>
            <a:r>
              <a:rPr lang="en-US" sz="2800" dirty="0" err="1" smtClean="0"/>
              <a:t>số</a:t>
            </a:r>
            <a:r>
              <a:rPr lang="en-US" sz="2800" dirty="0" smtClean="0"/>
              <a:t> </a:t>
            </a:r>
            <a:r>
              <a:rPr lang="en-US" sz="2800" dirty="0" err="1" smtClean="0"/>
              <a:t>đồ</a:t>
            </a:r>
            <a:r>
              <a:rPr lang="en-US" sz="2800" dirty="0" smtClean="0"/>
              <a:t> </a:t>
            </a:r>
            <a:r>
              <a:rPr lang="en-US" sz="2800" dirty="0" err="1" smtClean="0"/>
              <a:t>vật</a:t>
            </a:r>
            <a:r>
              <a:rPr lang="en-US" sz="2800" dirty="0" smtClean="0"/>
              <a:t> </a:t>
            </a:r>
            <a:r>
              <a:rPr lang="en-US" sz="2800" dirty="0" err="1" smtClean="0"/>
              <a:t>trong</a:t>
            </a:r>
            <a:r>
              <a:rPr lang="en-US" sz="2800" dirty="0" smtClean="0"/>
              <a:t> </a:t>
            </a:r>
            <a:r>
              <a:rPr lang="en-US" sz="2800" dirty="0" err="1" smtClean="0"/>
              <a:t>phòng</a:t>
            </a:r>
            <a:r>
              <a:rPr lang="en-US" sz="2800" dirty="0" smtClean="0"/>
              <a:t> </a:t>
            </a:r>
            <a:r>
              <a:rPr lang="en-US" sz="2800" dirty="0" err="1" smtClean="0"/>
              <a:t>học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886" y="546516"/>
            <a:ext cx="7051179" cy="3934043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63041" y="4790779"/>
          <a:ext cx="9323976" cy="1153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0994"/>
                <a:gridCol w="2330994"/>
                <a:gridCol w="2330994"/>
                <a:gridCol w="2330994"/>
              </a:tblGrid>
              <a:tr h="576557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solidFill>
                            <a:schemeClr val="tx1"/>
                          </a:solidFill>
                        </a:rPr>
                        <a:t>Giá</a:t>
                      </a: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800" b="0" baseline="0" dirty="0" err="1" smtClean="0">
                          <a:solidFill>
                            <a:schemeClr val="tx1"/>
                          </a:solidFill>
                        </a:rPr>
                        <a:t>vẽ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solidFill>
                            <a:schemeClr val="tx1"/>
                          </a:solidFill>
                        </a:rPr>
                        <a:t>Đồng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800" b="0" dirty="0" err="1" smtClean="0">
                          <a:solidFill>
                            <a:schemeClr val="tx1"/>
                          </a:solidFill>
                        </a:rPr>
                        <a:t>hồ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solidFill>
                            <a:schemeClr val="tx1"/>
                          </a:solidFill>
                        </a:rPr>
                        <a:t>Bức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800" b="0" dirty="0" err="1" smtClean="0">
                          <a:solidFill>
                            <a:schemeClr val="tx1"/>
                          </a:solidFill>
                        </a:rPr>
                        <a:t>tượng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solidFill>
                            <a:schemeClr val="tx1"/>
                          </a:solidFill>
                        </a:rPr>
                        <a:t>Ghế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7655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8</a:t>
                      </a:r>
                      <a:endParaRPr lang="en-US" sz="2800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</a:t>
                      </a:r>
                      <a:endParaRPr lang="en-US" sz="2800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8</a:t>
                      </a:r>
                      <a:endParaRPr lang="en-US" sz="2800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867988" y="4790779"/>
            <a:ext cx="1502229" cy="44742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28886" y="4829968"/>
            <a:ext cx="1502229" cy="44742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89784" y="4829968"/>
            <a:ext cx="1787565" cy="44742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701909" y="4829968"/>
            <a:ext cx="1787565" cy="44742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867988" y="5442570"/>
            <a:ext cx="1502229" cy="44742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245429" y="5442570"/>
            <a:ext cx="1502229" cy="44742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532451" y="5442570"/>
            <a:ext cx="1502229" cy="44742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926070" y="5442570"/>
            <a:ext cx="1502229" cy="44742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ldLvl="0" animBg="1"/>
      <p:bldP spid="5" grpId="1" bldLvl="0" animBg="1"/>
      <p:bldP spid="6" grpId="0" bldLvl="0" animBg="1"/>
      <p:bldP spid="6" grpId="1" bldLvl="0" animBg="1"/>
      <p:bldP spid="7" grpId="0" bldLvl="0" animBg="1"/>
      <p:bldP spid="7" grpId="1" bldLvl="0" animBg="1"/>
      <p:bldP spid="8" grpId="0" bldLvl="0" animBg="1"/>
      <p:bldP spid="8" grpId="1" bldLvl="0" animBg="1"/>
      <p:bldP spid="9" grpId="0" bldLvl="0" animBg="1"/>
      <p:bldP spid="9" grpId="1" bldLvl="0" animBg="1"/>
      <p:bldP spid="10" grpId="0" bldLvl="0" animBg="1"/>
      <p:bldP spid="10" grpId="1" bldLvl="0" animBg="1"/>
      <p:bldP spid="11" grpId="0" bldLvl="0" animBg="1"/>
      <p:bldP spid="11" grpId="1" bldLvl="0" animBg="1"/>
      <p:bldP spid="12" grpId="0" bldLvl="0" animBg="1"/>
      <p:bldP spid="12" grpId="1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339032" y="798098"/>
            <a:ext cx="7307196" cy="570588"/>
            <a:chOff x="1183343" y="1464304"/>
            <a:chExt cx="7307196" cy="570588"/>
          </a:xfrm>
        </p:grpSpPr>
        <p:sp>
          <p:nvSpPr>
            <p:cNvPr id="3" name="TextBox 2"/>
            <p:cNvSpPr txBox="1"/>
            <p:nvPr/>
          </p:nvSpPr>
          <p:spPr>
            <a:xfrm>
              <a:off x="1801298" y="1511671"/>
              <a:ext cx="66892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 smtClean="0"/>
                <a:t>Quan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sát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tranh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để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tìm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số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thích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hợp</a:t>
              </a:r>
              <a:endParaRPr lang="en-US" sz="2800" dirty="0"/>
            </a:p>
          </p:txBody>
        </p:sp>
        <p:sp>
          <p:nvSpPr>
            <p:cNvPr id="4" name="Oval 3"/>
            <p:cNvSpPr/>
            <p:nvPr/>
          </p:nvSpPr>
          <p:spPr>
            <a:xfrm>
              <a:off x="1183343" y="1464304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1</a:t>
              </a:r>
              <a:endParaRPr lang="en-US" sz="3600" b="1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583987" y="2728954"/>
            <a:ext cx="5597819" cy="3554282"/>
            <a:chOff x="5583987" y="2728954"/>
            <a:chExt cx="5597819" cy="3554282"/>
          </a:xfrm>
        </p:grpSpPr>
        <p:pic>
          <p:nvPicPr>
            <p:cNvPr id="6" name="Picture 5" descr="Screen Clipping"/>
            <p:cNvPicPr>
              <a:picLocks noChangeAspect="1"/>
            </p:cNvPicPr>
            <p:nvPr/>
          </p:nvPicPr>
          <p:blipFill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78" r="1896"/>
            <a:stretch>
              <a:fillRect/>
            </a:stretch>
          </p:blipFill>
          <p:spPr>
            <a:xfrm>
              <a:off x="5708193" y="2728954"/>
              <a:ext cx="5473613" cy="355428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7" name="Rectangle 6"/>
            <p:cNvSpPr/>
            <p:nvPr/>
          </p:nvSpPr>
          <p:spPr>
            <a:xfrm>
              <a:off x="5583987" y="3198094"/>
              <a:ext cx="2063932" cy="8098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914400" y="2229907"/>
            <a:ext cx="74658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 smtClean="0"/>
              <a:t>Xung</a:t>
            </a:r>
            <a:r>
              <a:rPr lang="en-US" sz="2800" dirty="0" smtClean="0"/>
              <a:t> </a:t>
            </a:r>
            <a:r>
              <a:rPr lang="en-US" sz="2800" dirty="0" err="1" smtClean="0"/>
              <a:t>quanh</a:t>
            </a:r>
            <a:r>
              <a:rPr lang="en-US" sz="2800" dirty="0" smtClean="0"/>
              <a:t> </a:t>
            </a:r>
            <a:r>
              <a:rPr lang="en-US" sz="2800" dirty="0" err="1" smtClean="0"/>
              <a:t>quạ</a:t>
            </a:r>
            <a:r>
              <a:rPr lang="en-US" sz="2800" dirty="0" smtClean="0"/>
              <a:t> </a:t>
            </a:r>
            <a:r>
              <a:rPr lang="en-US" sz="2800" dirty="0" err="1" smtClean="0"/>
              <a:t>đen</a:t>
            </a:r>
            <a:r>
              <a:rPr lang="en-US" sz="2800" dirty="0" smtClean="0"/>
              <a:t> </a:t>
            </a:r>
            <a:r>
              <a:rPr lang="en-US" sz="2800" dirty="0" err="1" smtClean="0"/>
              <a:t>có</a:t>
            </a:r>
            <a:r>
              <a:rPr lang="en-US" sz="2800" dirty="0" smtClean="0"/>
              <a:t>  ?  </a:t>
            </a:r>
            <a:r>
              <a:rPr lang="en-US" sz="2800" dirty="0" err="1" smtClean="0"/>
              <a:t>viên</a:t>
            </a:r>
            <a:r>
              <a:rPr lang="en-US" sz="2800" dirty="0" smtClean="0"/>
              <a:t> </a:t>
            </a:r>
            <a:r>
              <a:rPr lang="en-US" sz="2800" dirty="0" err="1" smtClean="0"/>
              <a:t>sỏi</a:t>
            </a:r>
            <a:r>
              <a:rPr lang="en-US" sz="2800" dirty="0" smtClean="0"/>
              <a:t>, </a:t>
            </a:r>
            <a:r>
              <a:rPr lang="en-US" sz="2800" dirty="0" err="1" smtClean="0"/>
              <a:t>bao</a:t>
            </a:r>
            <a:r>
              <a:rPr lang="en-US" sz="2800" dirty="0" smtClean="0"/>
              <a:t> </a:t>
            </a:r>
            <a:r>
              <a:rPr lang="en-US" sz="2800" dirty="0" err="1" smtClean="0"/>
              <a:t>gồm</a:t>
            </a:r>
            <a:r>
              <a:rPr lang="en-US" sz="2800" dirty="0" smtClean="0"/>
              <a:t>:</a:t>
            </a:r>
            <a:endParaRPr lang="en-US" sz="2800" dirty="0" smtClean="0"/>
          </a:p>
          <a:p>
            <a:pPr>
              <a:lnSpc>
                <a:spcPct val="150000"/>
              </a:lnSpc>
            </a:pPr>
            <a:r>
              <a:rPr lang="en-US" sz="2800" dirty="0" smtClean="0"/>
              <a:t> ?  </a:t>
            </a:r>
            <a:r>
              <a:rPr lang="en-US" sz="2800" dirty="0" err="1" smtClean="0"/>
              <a:t>viên</a:t>
            </a:r>
            <a:r>
              <a:rPr lang="en-US" sz="2800" dirty="0" smtClean="0"/>
              <a:t> </a:t>
            </a:r>
            <a:r>
              <a:rPr lang="en-US" sz="2800" dirty="0" err="1" smtClean="0"/>
              <a:t>sỏi</a:t>
            </a:r>
            <a:r>
              <a:rPr lang="en-US" sz="2800" dirty="0" smtClean="0"/>
              <a:t> </a:t>
            </a:r>
            <a:r>
              <a:rPr lang="en-US" sz="2800" dirty="0" err="1" smtClean="0"/>
              <a:t>dạng</a:t>
            </a:r>
            <a:r>
              <a:rPr lang="en-US" sz="2800" dirty="0" smtClean="0"/>
              <a:t> </a:t>
            </a:r>
            <a:r>
              <a:rPr lang="en-US" sz="2800" dirty="0" err="1" smtClean="0"/>
              <a:t>khối</a:t>
            </a:r>
            <a:r>
              <a:rPr lang="en-US" sz="2800" dirty="0" smtClean="0"/>
              <a:t> </a:t>
            </a:r>
            <a:r>
              <a:rPr lang="en-US" sz="2800" dirty="0" err="1" smtClean="0"/>
              <a:t>lập</a:t>
            </a:r>
            <a:r>
              <a:rPr lang="en-US" sz="2800" dirty="0" smtClean="0"/>
              <a:t> </a:t>
            </a:r>
            <a:r>
              <a:rPr lang="en-US" sz="2800" dirty="0" err="1" smtClean="0"/>
              <a:t>phương</a:t>
            </a:r>
            <a:r>
              <a:rPr lang="en-US" sz="2800" dirty="0" smtClean="0"/>
              <a:t>;</a:t>
            </a:r>
            <a:endParaRPr lang="en-US" sz="2800" dirty="0" smtClean="0"/>
          </a:p>
          <a:p>
            <a:pPr>
              <a:lnSpc>
                <a:spcPct val="150000"/>
              </a:lnSpc>
            </a:pPr>
            <a:r>
              <a:rPr lang="en-US" sz="2800" dirty="0" smtClean="0"/>
              <a:t> ?  </a:t>
            </a:r>
            <a:r>
              <a:rPr lang="en-US" sz="2800" dirty="0" err="1" smtClean="0"/>
              <a:t>viên</a:t>
            </a:r>
            <a:r>
              <a:rPr lang="en-US" sz="2800" dirty="0" smtClean="0"/>
              <a:t> </a:t>
            </a:r>
            <a:r>
              <a:rPr lang="en-US" sz="2800" dirty="0" err="1" smtClean="0"/>
              <a:t>sỏi</a:t>
            </a:r>
            <a:r>
              <a:rPr lang="en-US" sz="2800" dirty="0" smtClean="0"/>
              <a:t> </a:t>
            </a:r>
            <a:r>
              <a:rPr lang="en-US" sz="2800" dirty="0" err="1" smtClean="0"/>
              <a:t>dạng</a:t>
            </a:r>
            <a:r>
              <a:rPr lang="en-US" sz="2800" dirty="0" smtClean="0"/>
              <a:t> </a:t>
            </a:r>
            <a:r>
              <a:rPr lang="en-US" sz="2800" dirty="0" err="1" smtClean="0"/>
              <a:t>khối</a:t>
            </a:r>
            <a:r>
              <a:rPr lang="en-US" sz="2800" dirty="0" smtClean="0"/>
              <a:t> </a:t>
            </a:r>
            <a:r>
              <a:rPr lang="en-US" sz="2800" dirty="0" err="1" smtClean="0"/>
              <a:t>trụ</a:t>
            </a:r>
            <a:r>
              <a:rPr lang="en-US" sz="2800" dirty="0" smtClean="0"/>
              <a:t>;</a:t>
            </a:r>
            <a:endParaRPr lang="en-US" sz="2800" dirty="0" smtClean="0"/>
          </a:p>
          <a:p>
            <a:pPr>
              <a:lnSpc>
                <a:spcPct val="150000"/>
              </a:lnSpc>
            </a:pPr>
            <a:r>
              <a:rPr lang="en-US" sz="2800" dirty="0" smtClean="0"/>
              <a:t> ?  </a:t>
            </a:r>
            <a:r>
              <a:rPr lang="en-US" sz="2800" dirty="0" err="1" smtClean="0"/>
              <a:t>viên</a:t>
            </a:r>
            <a:r>
              <a:rPr lang="en-US" sz="2800" dirty="0" smtClean="0"/>
              <a:t> </a:t>
            </a:r>
            <a:r>
              <a:rPr lang="en-US" sz="2800" dirty="0" err="1" smtClean="0"/>
              <a:t>sỏi</a:t>
            </a:r>
            <a:r>
              <a:rPr lang="en-US" sz="2800" dirty="0" smtClean="0"/>
              <a:t> </a:t>
            </a:r>
            <a:r>
              <a:rPr lang="en-US" sz="2800" dirty="0" err="1" smtClean="0"/>
              <a:t>dạng</a:t>
            </a:r>
            <a:r>
              <a:rPr lang="en-US" sz="2800" dirty="0" smtClean="0"/>
              <a:t> </a:t>
            </a:r>
            <a:r>
              <a:rPr lang="en-US" sz="2800" dirty="0" err="1" smtClean="0"/>
              <a:t>khối</a:t>
            </a:r>
            <a:r>
              <a:rPr lang="en-US" sz="2800" dirty="0" smtClean="0"/>
              <a:t> </a:t>
            </a:r>
            <a:r>
              <a:rPr lang="en-US" sz="2800" dirty="0" err="1" smtClean="0"/>
              <a:t>cầu</a:t>
            </a:r>
            <a:r>
              <a:rPr lang="en-US" sz="2800" dirty="0" smtClean="0"/>
              <a:t>;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4872445" y="2375074"/>
            <a:ext cx="457200" cy="457200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979715" y="3043854"/>
            <a:ext cx="457200" cy="457200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979715" y="3681420"/>
            <a:ext cx="457200" cy="457200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979715" y="4315001"/>
            <a:ext cx="457200" cy="457200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ube 12"/>
          <p:cNvSpPr/>
          <p:nvPr/>
        </p:nvSpPr>
        <p:spPr>
          <a:xfrm>
            <a:off x="6946106" y="4985874"/>
            <a:ext cx="267494" cy="247650"/>
          </a:xfrm>
          <a:prstGeom prst="cube">
            <a:avLst>
              <a:gd name="adj" fmla="val 230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524875" y="4949825"/>
            <a:ext cx="190500" cy="190500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Magnetic Disk 15"/>
          <p:cNvSpPr/>
          <p:nvPr/>
        </p:nvSpPr>
        <p:spPr>
          <a:xfrm>
            <a:off x="7235825" y="5553075"/>
            <a:ext cx="231775" cy="374650"/>
          </a:xfrm>
          <a:prstGeom prst="flowChartMagneticDisk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015794" y="3057010"/>
            <a:ext cx="385042" cy="430887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0" rIns="91440" bIns="0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6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28857" y="3690498"/>
            <a:ext cx="385042" cy="430887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0" rIns="91440" bIns="0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5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15794" y="4341314"/>
            <a:ext cx="385042" cy="430887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0" rIns="91440" bIns="0" rtlCol="0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8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7" presetClass="emph" presetSubtype="0" fill="remove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6" presetClass="emph" presetSubtype="0" repeatCount="5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4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5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6" presetClass="emph" presetSubtype="0" repeatCount="4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2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3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3" grpId="2" bldLvl="0" animBg="1"/>
      <p:bldP spid="13" grpId="3" bldLvl="0" animBg="1"/>
      <p:bldP spid="14" grpId="0" bldLvl="0" animBg="1"/>
      <p:bldP spid="14" grpId="1" bldLvl="0" animBg="1"/>
      <p:bldP spid="14" grpId="2" bldLvl="0" animBg="1"/>
      <p:bldP spid="16" grpId="0" bldLvl="0" animBg="1"/>
      <p:bldP spid="16" grpId="1" bldLvl="0" animBg="1"/>
      <p:bldP spid="16" grpId="2" bldLvl="0" animBg="1"/>
      <p:bldP spid="17" grpId="0" bldLvl="0" animBg="1"/>
      <p:bldP spid="18" grpId="0" bldLvl="0" animBg="1"/>
      <p:bldP spid="1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175657" y="979711"/>
            <a:ext cx="705394" cy="48332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935467" y="367021"/>
            <a:ext cx="7307196" cy="570588"/>
            <a:chOff x="1183343" y="1464304"/>
            <a:chExt cx="7307196" cy="570588"/>
          </a:xfrm>
        </p:grpSpPr>
        <p:sp>
          <p:nvSpPr>
            <p:cNvPr id="3" name="TextBox 2"/>
            <p:cNvSpPr txBox="1"/>
            <p:nvPr/>
          </p:nvSpPr>
          <p:spPr>
            <a:xfrm>
              <a:off x="1801298" y="1511671"/>
              <a:ext cx="66892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 smtClean="0"/>
                <a:t>Quan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sát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tranh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để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trả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lời</a:t>
              </a:r>
              <a:endParaRPr lang="en-US" sz="2800" dirty="0"/>
            </a:p>
          </p:txBody>
        </p:sp>
        <p:sp>
          <p:nvSpPr>
            <p:cNvPr id="4" name="Oval 3"/>
            <p:cNvSpPr/>
            <p:nvPr/>
          </p:nvSpPr>
          <p:spPr>
            <a:xfrm>
              <a:off x="1183343" y="1464304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2</a:t>
              </a:r>
              <a:endParaRPr lang="en-US" sz="3600" b="1" dirty="0"/>
            </a:p>
          </p:txBody>
        </p:sp>
      </p:grp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792" y="689411"/>
            <a:ext cx="5938334" cy="25371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7273" y="971734"/>
            <a:ext cx="66892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LcPeriod"/>
            </a:pPr>
            <a:r>
              <a:rPr lang="en-US" sz="2800" dirty="0" err="1" smtClean="0"/>
              <a:t>Số</a:t>
            </a:r>
            <a:r>
              <a:rPr lang="en-US" sz="2800" dirty="0" smtClean="0"/>
              <a:t>   ?</a:t>
            </a:r>
            <a:endParaRPr lang="en-US" sz="2800" dirty="0" smtClean="0"/>
          </a:p>
          <a:p>
            <a:r>
              <a:rPr lang="en-US" sz="2800" dirty="0" err="1" smtClean="0"/>
              <a:t>Mỗi</a:t>
            </a:r>
            <a:r>
              <a:rPr lang="en-US" sz="2800" dirty="0" smtClean="0"/>
              <a:t> </a:t>
            </a:r>
            <a:r>
              <a:rPr lang="en-US" sz="2800" dirty="0" err="1" smtClean="0"/>
              <a:t>loại</a:t>
            </a:r>
            <a:r>
              <a:rPr lang="en-US" sz="2800" dirty="0" smtClean="0"/>
              <a:t> </a:t>
            </a:r>
            <a:r>
              <a:rPr lang="en-US" sz="2800" dirty="0" err="1" smtClean="0"/>
              <a:t>gà</a:t>
            </a:r>
            <a:r>
              <a:rPr lang="en-US" sz="2800" dirty="0" smtClean="0"/>
              <a:t> </a:t>
            </a:r>
            <a:r>
              <a:rPr lang="en-US" sz="2800" dirty="0" err="1" smtClean="0"/>
              <a:t>có</a:t>
            </a:r>
            <a:r>
              <a:rPr lang="en-US" sz="2800" dirty="0" smtClean="0"/>
              <a:t> </a:t>
            </a:r>
            <a:r>
              <a:rPr lang="en-US" sz="2800" dirty="0" err="1" smtClean="0"/>
              <a:t>bao</a:t>
            </a:r>
            <a:r>
              <a:rPr lang="en-US" sz="2800" dirty="0" smtClean="0"/>
              <a:t> </a:t>
            </a:r>
            <a:r>
              <a:rPr lang="en-US" sz="2800" dirty="0" err="1" smtClean="0"/>
              <a:t>nhiêu</a:t>
            </a:r>
            <a:r>
              <a:rPr lang="en-US" sz="2800" dirty="0" smtClean="0"/>
              <a:t> con?</a:t>
            </a:r>
            <a:endParaRPr lang="en-US" sz="2800" dirty="0" smtClean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87273" y="2012902"/>
          <a:ext cx="4830519" cy="11483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0173"/>
                <a:gridCol w="1610173"/>
                <a:gridCol w="1610173"/>
              </a:tblGrid>
              <a:tr h="57415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Gà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trống</a:t>
                      </a:r>
                      <a:endParaRPr lang="en-US" sz="2800" dirty="0"/>
                    </a:p>
                  </a:txBody>
                  <a:tcPr anchor="ctr">
                    <a:solidFill>
                      <a:srgbClr val="F8B1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Gà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mái</a:t>
                      </a:r>
                      <a:endParaRPr lang="en-US" sz="2800" dirty="0"/>
                    </a:p>
                  </a:txBody>
                  <a:tcPr anchor="ctr">
                    <a:solidFill>
                      <a:srgbClr val="F8B1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Gà</a:t>
                      </a:r>
                      <a:r>
                        <a:rPr lang="en-US" sz="2800" baseline="0" dirty="0" smtClean="0"/>
                        <a:t> con</a:t>
                      </a:r>
                      <a:endParaRPr lang="en-US" sz="2800" dirty="0"/>
                    </a:p>
                  </a:txBody>
                  <a:tcPr anchor="ctr">
                    <a:solidFill>
                      <a:srgbClr val="F8B1A9"/>
                    </a:solidFill>
                  </a:tcPr>
                </a:tc>
              </a:tr>
              <a:tr h="5741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322909" y="2637985"/>
            <a:ext cx="461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9324" y="2637985"/>
            <a:ext cx="461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7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37016" y="2637985"/>
            <a:ext cx="461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9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5021" y="3265707"/>
            <a:ext cx="1039003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2800" dirty="0"/>
              <a:t>b</a:t>
            </a:r>
            <a:r>
              <a:rPr lang="en-US" sz="2800" dirty="0" smtClean="0"/>
              <a:t>) </a:t>
            </a:r>
            <a:r>
              <a:rPr lang="en-US" sz="2800" dirty="0" err="1" smtClean="0"/>
              <a:t>Chọn</a:t>
            </a:r>
            <a:r>
              <a:rPr lang="en-US" sz="2800" dirty="0" smtClean="0"/>
              <a:t> </a:t>
            </a:r>
            <a:r>
              <a:rPr lang="en-US" sz="2800" dirty="0" err="1" smtClean="0"/>
              <a:t>câu</a:t>
            </a:r>
            <a:r>
              <a:rPr lang="en-US" sz="2800" dirty="0" smtClean="0"/>
              <a:t> </a:t>
            </a:r>
            <a:r>
              <a:rPr lang="en-US" sz="2800" dirty="0" err="1" smtClean="0"/>
              <a:t>trả</a:t>
            </a:r>
            <a:r>
              <a:rPr lang="en-US" sz="2800" dirty="0" smtClean="0"/>
              <a:t> </a:t>
            </a:r>
            <a:r>
              <a:rPr lang="en-US" sz="2800" dirty="0" err="1" smtClean="0"/>
              <a:t>lời</a:t>
            </a:r>
            <a:r>
              <a:rPr lang="en-US" sz="2800" dirty="0" smtClean="0"/>
              <a:t> </a:t>
            </a:r>
            <a:r>
              <a:rPr lang="en-US" sz="2800" dirty="0" err="1" smtClean="0"/>
              <a:t>đúng</a:t>
            </a:r>
            <a:endParaRPr lang="en-US" sz="2800" dirty="0" smtClean="0"/>
          </a:p>
          <a:p>
            <a:pPr marL="457200" indent="-457200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US" sz="2800" dirty="0" err="1" smtClean="0"/>
              <a:t>Loại</a:t>
            </a:r>
            <a:r>
              <a:rPr lang="en-US" sz="2800" dirty="0" smtClean="0"/>
              <a:t> </a:t>
            </a:r>
            <a:r>
              <a:rPr lang="en-US" sz="2800" dirty="0" err="1" smtClean="0"/>
              <a:t>gà</a:t>
            </a:r>
            <a:r>
              <a:rPr lang="en-US" sz="2800" dirty="0" smtClean="0"/>
              <a:t> </a:t>
            </a:r>
            <a:r>
              <a:rPr lang="en-US" sz="2800" dirty="0" err="1" smtClean="0"/>
              <a:t>nào</a:t>
            </a:r>
            <a:r>
              <a:rPr lang="en-US" sz="2800" dirty="0" smtClean="0"/>
              <a:t> </a:t>
            </a:r>
            <a:r>
              <a:rPr lang="en-US" sz="2800" dirty="0" err="1" smtClean="0"/>
              <a:t>nhiều</a:t>
            </a:r>
            <a:r>
              <a:rPr lang="en-US" sz="2800" dirty="0" smtClean="0"/>
              <a:t> </a:t>
            </a:r>
            <a:r>
              <a:rPr lang="en-US" sz="2800" dirty="0" err="1" smtClean="0"/>
              <a:t>nhất</a:t>
            </a:r>
            <a:endParaRPr lang="en-US" sz="2800" dirty="0" smtClean="0"/>
          </a:p>
          <a:p>
            <a:pPr marL="514350" indent="-514350">
              <a:lnSpc>
                <a:spcPts val="4000"/>
              </a:lnSpc>
              <a:buAutoNum type="alphaUcPeriod"/>
            </a:pPr>
            <a:r>
              <a:rPr lang="en-US" sz="2800" dirty="0" err="1" smtClean="0"/>
              <a:t>Gà</a:t>
            </a:r>
            <a:r>
              <a:rPr lang="en-US" sz="2800" dirty="0" smtClean="0"/>
              <a:t> </a:t>
            </a:r>
            <a:r>
              <a:rPr lang="en-US" sz="2800" dirty="0" err="1" smtClean="0"/>
              <a:t>trống</a:t>
            </a:r>
            <a:r>
              <a:rPr lang="en-US" sz="2800" dirty="0" smtClean="0"/>
              <a:t>                     B. </a:t>
            </a:r>
            <a:r>
              <a:rPr lang="en-US" sz="2800" dirty="0" err="1" smtClean="0"/>
              <a:t>Gà</a:t>
            </a:r>
            <a:r>
              <a:rPr lang="en-US" sz="2800" dirty="0" smtClean="0"/>
              <a:t> </a:t>
            </a:r>
            <a:r>
              <a:rPr lang="en-US" sz="2800" dirty="0" err="1" smtClean="0"/>
              <a:t>mái</a:t>
            </a:r>
            <a:r>
              <a:rPr lang="en-US" sz="2800" dirty="0" smtClean="0"/>
              <a:t>                  C. </a:t>
            </a:r>
            <a:r>
              <a:rPr lang="en-US" sz="2800" dirty="0" err="1" smtClean="0"/>
              <a:t>Gà</a:t>
            </a:r>
            <a:r>
              <a:rPr lang="en-US" sz="2800" dirty="0" smtClean="0"/>
              <a:t> con</a:t>
            </a:r>
            <a:endParaRPr lang="en-US" sz="2800" dirty="0" smtClean="0"/>
          </a:p>
          <a:p>
            <a:pPr marL="457200" indent="-457200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US" sz="2800" dirty="0" err="1" smtClean="0"/>
              <a:t>Loại</a:t>
            </a:r>
            <a:r>
              <a:rPr lang="en-US" sz="2800" dirty="0" smtClean="0"/>
              <a:t> </a:t>
            </a:r>
            <a:r>
              <a:rPr lang="en-US" sz="2800" dirty="0" err="1" smtClean="0"/>
              <a:t>gà</a:t>
            </a:r>
            <a:r>
              <a:rPr lang="en-US" sz="2800" dirty="0" smtClean="0"/>
              <a:t> </a:t>
            </a:r>
            <a:r>
              <a:rPr lang="en-US" sz="2800" dirty="0" err="1" smtClean="0"/>
              <a:t>nào</a:t>
            </a:r>
            <a:r>
              <a:rPr lang="en-US" sz="2800" dirty="0" smtClean="0"/>
              <a:t> </a:t>
            </a:r>
            <a:r>
              <a:rPr lang="en-US" sz="2800" dirty="0" err="1" smtClean="0"/>
              <a:t>ít</a:t>
            </a:r>
            <a:r>
              <a:rPr lang="en-US" sz="2800" dirty="0" smtClean="0"/>
              <a:t> </a:t>
            </a:r>
            <a:r>
              <a:rPr lang="en-US" sz="2800" dirty="0" err="1" smtClean="0"/>
              <a:t>nhất</a:t>
            </a:r>
            <a:endParaRPr lang="en-US" sz="2800" dirty="0" smtClean="0"/>
          </a:p>
          <a:p>
            <a:pPr marL="514350" indent="-514350">
              <a:lnSpc>
                <a:spcPts val="4000"/>
              </a:lnSpc>
              <a:buAutoNum type="alphaUcPeriod"/>
            </a:pPr>
            <a:r>
              <a:rPr lang="en-US" sz="2800" dirty="0" err="1" smtClean="0"/>
              <a:t>Gà</a:t>
            </a:r>
            <a:r>
              <a:rPr lang="en-US" sz="2800" dirty="0" smtClean="0"/>
              <a:t> </a:t>
            </a:r>
            <a:r>
              <a:rPr lang="en-US" sz="2800" dirty="0" err="1"/>
              <a:t>trống</a:t>
            </a:r>
            <a:r>
              <a:rPr lang="en-US" sz="2800" dirty="0"/>
              <a:t>                     B. </a:t>
            </a:r>
            <a:r>
              <a:rPr lang="en-US" sz="2800" dirty="0" err="1"/>
              <a:t>Gà</a:t>
            </a:r>
            <a:r>
              <a:rPr lang="en-US" sz="2800" dirty="0"/>
              <a:t> </a:t>
            </a:r>
            <a:r>
              <a:rPr lang="en-US" sz="2800" dirty="0" err="1"/>
              <a:t>mái</a:t>
            </a:r>
            <a:r>
              <a:rPr lang="en-US" sz="2800" dirty="0"/>
              <a:t>                  C. </a:t>
            </a:r>
            <a:r>
              <a:rPr lang="en-US" sz="2800" dirty="0" err="1"/>
              <a:t>Gà</a:t>
            </a:r>
            <a:r>
              <a:rPr lang="en-US" sz="2800" dirty="0"/>
              <a:t> </a:t>
            </a:r>
            <a:r>
              <a:rPr lang="en-US" sz="2800" dirty="0" smtClean="0"/>
              <a:t>con</a:t>
            </a:r>
            <a:endParaRPr lang="en-US" sz="2800" dirty="0" smtClean="0"/>
          </a:p>
          <a:p>
            <a:pPr>
              <a:lnSpc>
                <a:spcPts val="4000"/>
              </a:lnSpc>
            </a:pPr>
            <a:r>
              <a:rPr lang="en-US" sz="2800" dirty="0" smtClean="0"/>
              <a:t>c) </a:t>
            </a:r>
            <a:r>
              <a:rPr lang="en-US" sz="2800" dirty="0" err="1" smtClean="0"/>
              <a:t>Có</a:t>
            </a:r>
            <a:r>
              <a:rPr lang="en-US" sz="2800" dirty="0" smtClean="0"/>
              <a:t> </a:t>
            </a:r>
            <a:r>
              <a:rPr lang="en-US" sz="2800" dirty="0" err="1" smtClean="0"/>
              <a:t>tất</a:t>
            </a:r>
            <a:r>
              <a:rPr lang="en-US" sz="2800" dirty="0" smtClean="0"/>
              <a:t> </a:t>
            </a:r>
            <a:r>
              <a:rPr lang="en-US" sz="2800" dirty="0" err="1" smtClean="0"/>
              <a:t>cả</a:t>
            </a:r>
            <a:r>
              <a:rPr lang="en-US" sz="2800" dirty="0" smtClean="0"/>
              <a:t> </a:t>
            </a:r>
            <a:r>
              <a:rPr lang="en-US" sz="2800" dirty="0" err="1" smtClean="0"/>
              <a:t>bao</a:t>
            </a:r>
            <a:r>
              <a:rPr lang="en-US" sz="2800" dirty="0" smtClean="0"/>
              <a:t> </a:t>
            </a:r>
            <a:r>
              <a:rPr lang="en-US" sz="2800" dirty="0" err="1" smtClean="0"/>
              <a:t>nhiêu</a:t>
            </a:r>
            <a:r>
              <a:rPr lang="en-US" sz="2800" dirty="0" smtClean="0"/>
              <a:t> con </a:t>
            </a:r>
            <a:r>
              <a:rPr lang="en-US" sz="2800" dirty="0" err="1" smtClean="0"/>
              <a:t>gà</a:t>
            </a:r>
            <a:r>
              <a:rPr lang="en-US" sz="2800" dirty="0" smtClean="0"/>
              <a:t>?</a:t>
            </a:r>
            <a:endParaRPr lang="en-US" sz="2800" dirty="0"/>
          </a:p>
        </p:txBody>
      </p:sp>
      <p:sp>
        <p:nvSpPr>
          <p:cNvPr id="13" name="Oval 12"/>
          <p:cNvSpPr/>
          <p:nvPr/>
        </p:nvSpPr>
        <p:spPr>
          <a:xfrm>
            <a:off x="7950236" y="4328241"/>
            <a:ext cx="496389" cy="4963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03836" y="5356022"/>
            <a:ext cx="496389" cy="4963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788333" y="5869211"/>
            <a:ext cx="4323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2 + 7 + 9 = 18 (con)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6" grpId="0" uiExpand="1" build="p"/>
      <p:bldP spid="9" grpId="0"/>
      <p:bldP spid="10" grpId="0"/>
      <p:bldP spid="11" grpId="0"/>
      <p:bldP spid="12" grpId="0" uiExpand="1" build="p"/>
      <p:bldP spid="13" grpId="0" bldLvl="0" animBg="1"/>
      <p:bldP spid="14" grpId="0" bldLvl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à Trống Gà Phim Hoạt Hình Tải - gà png tải về - Miễn phí trong suốt Gia  Cầm png Tải về.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313" b="99844" l="10000" r="89222">
                        <a14:foregroundMark x1="36667" y1="44219" x2="53778" y2="53594"/>
                        <a14:foregroundMark x1="39667" y1="44063" x2="52333" y2="4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75" y="437869"/>
            <a:ext cx="6219104" cy="4422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n Gà Trống Biểu Tượng Thiết Kế Phim Hoạt Hình đầy Màu Sắc-phim Hoạt Hình  Véc Tơ-miễn Phí Vector Miễn Phí Tải Về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492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7"/>
          <a:stretch>
            <a:fillRect/>
          </a:stretch>
        </p:blipFill>
        <p:spPr bwMode="auto">
          <a:xfrm flipH="1">
            <a:off x="7743859" y="1079500"/>
            <a:ext cx="2247900" cy="3446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805898" y="4860342"/>
            <a:ext cx="1937961" cy="1146128"/>
            <a:chOff x="6185832" y="4622035"/>
            <a:chExt cx="1937961" cy="1146128"/>
          </a:xfrm>
        </p:grpSpPr>
        <p:pic>
          <p:nvPicPr>
            <p:cNvPr id="10" name="Picture 6" descr="Vector Cartoon Hand Drawn Sketch Yellow Color Small Chick. Isolated..  Royalty Free Cliparts, Vectors, And Stock Illustration. Image 84861811."/>
            <p:cNvPicPr>
              <a:picLocks noChangeAspect="1" noChangeArrowheads="1"/>
            </p:cNvPicPr>
            <p:nvPr/>
          </p:nvPicPr>
          <p:blipFill rotWithShape="1">
            <a:blip r:embed="rId5" cstate="hq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1154" b="78385" l="27923" r="7184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45" t="20337" r="27930" b="22125"/>
            <a:stretch>
              <a:fillRect/>
            </a:stretch>
          </p:blipFill>
          <p:spPr bwMode="auto">
            <a:xfrm flipH="1">
              <a:off x="6185832" y="4849943"/>
              <a:ext cx="643901" cy="782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" name="Group 1"/>
            <p:cNvGrpSpPr/>
            <p:nvPr/>
          </p:nvGrpSpPr>
          <p:grpSpPr>
            <a:xfrm>
              <a:off x="6480518" y="4622035"/>
              <a:ext cx="1241082" cy="1146128"/>
              <a:chOff x="8322017" y="3838574"/>
              <a:chExt cx="1507784" cy="1406317"/>
            </a:xfrm>
          </p:grpSpPr>
          <p:pic>
            <p:nvPicPr>
              <p:cNvPr id="5" name="Picture 6" descr="Vector Cartoon Hand Drawn Sketch Yellow Color Small Chick. Isolated..  Royalty Free Cliparts, Vectors, And Stock Illustration. Image 84861811."/>
              <p:cNvPicPr>
                <a:picLocks noChangeAspect="1" noChangeArrowheads="1"/>
              </p:cNvPicPr>
              <p:nvPr/>
            </p:nvPicPr>
            <p:blipFill rotWithShape="1">
              <a:blip r:embed="rId7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645" t="20337" r="27930" b="22125"/>
              <a:stretch>
                <a:fillRect/>
              </a:stretch>
            </p:blipFill>
            <p:spPr bwMode="auto">
              <a:xfrm>
                <a:off x="9168257" y="3838574"/>
                <a:ext cx="661544" cy="9547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0" name="Picture 6" descr="Vector Cartoon Hand Drawn Sketch Yellow Color Small Chick. Isolated..  Royalty Free Cliparts, Vectors, And Stock Illustration. Image 84861811."/>
              <p:cNvPicPr>
                <a:picLocks noChangeAspect="1" noChangeArrowheads="1"/>
              </p:cNvPicPr>
              <p:nvPr/>
            </p:nvPicPr>
            <p:blipFill rotWithShape="1">
              <a:blip r:embed="rId8" cstate="hq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21154" b="78385" l="27923" r="7184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645" t="20337" r="27930" b="22125"/>
              <a:stretch>
                <a:fillRect/>
              </a:stretch>
            </p:blipFill>
            <p:spPr bwMode="auto">
              <a:xfrm flipH="1">
                <a:off x="8322017" y="3838574"/>
                <a:ext cx="1085804" cy="140631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9" name="Picture 6" descr="Vector Cartoon Hand Drawn Sketch Yellow Color Small Chick. Isolated..  Royalty Free Cliparts, Vectors, And Stock Illustration. Image 84861811."/>
            <p:cNvPicPr>
              <a:picLocks noChangeAspect="1" noChangeArrowheads="1"/>
            </p:cNvPicPr>
            <p:nvPr/>
          </p:nvPicPr>
          <p:blipFill rotWithShape="1">
            <a:blip r:embed="rId10" cstate="hq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21154" b="78385" l="27923" r="7184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45" t="20337" r="27930" b="22125"/>
            <a:stretch>
              <a:fillRect/>
            </a:stretch>
          </p:blipFill>
          <p:spPr bwMode="auto">
            <a:xfrm flipH="1">
              <a:off x="7493137" y="4907778"/>
              <a:ext cx="630656" cy="8087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ounded Rectangle 3"/>
          <p:cNvSpPr/>
          <p:nvPr/>
        </p:nvSpPr>
        <p:spPr>
          <a:xfrm>
            <a:off x="1765300" y="1079500"/>
            <a:ext cx="2083197" cy="736600"/>
          </a:xfrm>
          <a:prstGeom prst="roundRect">
            <a:avLst/>
          </a:prstGeom>
          <a:noFill/>
          <a:ln w="76200" cmpd="dbl">
            <a:solidFill>
              <a:srgbClr val="4BA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</a:rPr>
              <a:t>Gà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trống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588500" y="3822700"/>
            <a:ext cx="1663700" cy="621534"/>
          </a:xfrm>
          <a:prstGeom prst="roundRect">
            <a:avLst/>
          </a:prstGeom>
          <a:noFill/>
          <a:ln w="76200" cmpd="dbl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</a:rPr>
              <a:t>Gà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mái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968529" y="5450162"/>
            <a:ext cx="1663700" cy="621534"/>
          </a:xfrm>
          <a:prstGeom prst="roundRect">
            <a:avLst/>
          </a:prstGeom>
          <a:noFill/>
          <a:ln w="76200" cmpd="dbl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</a:rPr>
              <a:t>Gà</a:t>
            </a:r>
            <a:r>
              <a:rPr lang="en-US" sz="2800" dirty="0" smtClean="0">
                <a:solidFill>
                  <a:schemeClr val="tx1"/>
                </a:solidFill>
              </a:rPr>
              <a:t> con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bldLvl="0" animBg="1"/>
          <p:bldP spid="13" grpId="0" bldLvl="0" animBg="1"/>
          <p:bldP spid="14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bldLvl="0" animBg="1"/>
          <p:bldP spid="13" grpId="0" bldLvl="0" animBg="1"/>
          <p:bldP spid="14" grpId="0" bldLvl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35467" y="367021"/>
            <a:ext cx="7307196" cy="570588"/>
            <a:chOff x="1183343" y="1464304"/>
            <a:chExt cx="7307196" cy="570588"/>
          </a:xfrm>
        </p:grpSpPr>
        <p:sp>
          <p:nvSpPr>
            <p:cNvPr id="3" name="TextBox 2"/>
            <p:cNvSpPr txBox="1"/>
            <p:nvPr/>
          </p:nvSpPr>
          <p:spPr>
            <a:xfrm>
              <a:off x="1801298" y="1511671"/>
              <a:ext cx="66892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 smtClean="0"/>
                <a:t>Quan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sát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tranh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rồi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trả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lời</a:t>
              </a:r>
              <a:endParaRPr lang="en-US" sz="2800" dirty="0"/>
            </a:p>
          </p:txBody>
        </p:sp>
        <p:sp>
          <p:nvSpPr>
            <p:cNvPr id="4" name="Oval 3"/>
            <p:cNvSpPr/>
            <p:nvPr/>
          </p:nvSpPr>
          <p:spPr>
            <a:xfrm>
              <a:off x="1183343" y="1464304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3</a:t>
              </a:r>
              <a:endParaRPr lang="en-US" sz="3600" b="1" dirty="0"/>
            </a:p>
          </p:txBody>
        </p:sp>
      </p:grpSp>
      <p:pic>
        <p:nvPicPr>
          <p:cNvPr id="6" name="Picture 5" descr="Screen Clipping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82"/>
          <a:stretch>
            <a:fillRect/>
          </a:stretch>
        </p:blipFill>
        <p:spPr>
          <a:xfrm>
            <a:off x="4898042" y="1089009"/>
            <a:ext cx="6439988" cy="29046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35467" y="1236061"/>
            <a:ext cx="46183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a. Mai </a:t>
            </a:r>
            <a:r>
              <a:rPr lang="en-US" sz="2800" dirty="0" err="1" smtClean="0"/>
              <a:t>gấp</a:t>
            </a:r>
            <a:r>
              <a:rPr lang="en-US" sz="2800" dirty="0" smtClean="0"/>
              <a:t> </a:t>
            </a:r>
            <a:r>
              <a:rPr lang="en-US" sz="2800" dirty="0" err="1" smtClean="0"/>
              <a:t>được</a:t>
            </a:r>
            <a:r>
              <a:rPr lang="en-US" sz="2800" dirty="0" smtClean="0"/>
              <a:t> </a:t>
            </a:r>
            <a:r>
              <a:rPr lang="en-US" sz="2800" dirty="0" err="1" smtClean="0"/>
              <a:t>bao</a:t>
            </a:r>
            <a:r>
              <a:rPr lang="en-US" sz="2800" dirty="0" smtClean="0"/>
              <a:t> </a:t>
            </a:r>
            <a:r>
              <a:rPr lang="en-US" sz="2800" dirty="0" err="1" smtClean="0"/>
              <a:t>nhiêu</a:t>
            </a:r>
            <a:r>
              <a:rPr lang="en-US" sz="2800" dirty="0" smtClean="0"/>
              <a:t> con </a:t>
            </a:r>
            <a:r>
              <a:rPr lang="en-US" sz="2800" dirty="0" err="1" smtClean="0"/>
              <a:t>hạc</a:t>
            </a:r>
            <a:r>
              <a:rPr lang="en-US" sz="2800" dirty="0" smtClean="0"/>
              <a:t> </a:t>
            </a:r>
            <a:r>
              <a:rPr lang="en-US" sz="2800" dirty="0" err="1" smtClean="0"/>
              <a:t>giấy</a:t>
            </a:r>
            <a:r>
              <a:rPr lang="en-US" sz="2800" dirty="0" smtClean="0"/>
              <a:t> </a:t>
            </a:r>
            <a:r>
              <a:rPr lang="en-US" sz="2800" dirty="0" err="1" smtClean="0"/>
              <a:t>mỗi</a:t>
            </a:r>
            <a:r>
              <a:rPr lang="en-US" sz="2800" dirty="0" smtClean="0"/>
              <a:t> </a:t>
            </a:r>
            <a:r>
              <a:rPr lang="en-US" sz="2800" dirty="0" err="1" smtClean="0"/>
              <a:t>màu</a:t>
            </a:r>
            <a:r>
              <a:rPr lang="en-US" sz="2800" dirty="0" smtClean="0"/>
              <a:t>?</a:t>
            </a:r>
            <a:endParaRPr lang="en-US" sz="28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03163" y="2488620"/>
          <a:ext cx="3657600" cy="11483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2391"/>
                <a:gridCol w="1280160"/>
                <a:gridCol w="1195049"/>
              </a:tblGrid>
              <a:tr h="57415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 </a:t>
                      </a:r>
                      <a:endParaRPr lang="en-US" sz="28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 </a:t>
                      </a:r>
                      <a:endParaRPr lang="en-US" sz="28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 </a:t>
                      </a:r>
                      <a:endParaRPr lang="en-US" sz="28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741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15441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C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BACC6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20761" y="3062771"/>
            <a:ext cx="461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7</a:t>
            </a:r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379736" y="3086864"/>
            <a:ext cx="461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8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716651" y="3113702"/>
            <a:ext cx="461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pic>
        <p:nvPicPr>
          <p:cNvPr id="12" name="Picture 11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555" r="65666" b="46107"/>
          <a:stretch>
            <a:fillRect/>
          </a:stretch>
        </p:blipFill>
        <p:spPr>
          <a:xfrm>
            <a:off x="1073390" y="2566753"/>
            <a:ext cx="570588" cy="410809"/>
          </a:xfrm>
          <a:prstGeom prst="roundRect">
            <a:avLst>
              <a:gd name="adj" fmla="val 29875"/>
            </a:avLst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655" t="39509" r="35011" b="24153"/>
          <a:stretch>
            <a:fillRect/>
          </a:stretch>
        </p:blipFill>
        <p:spPr>
          <a:xfrm>
            <a:off x="2244315" y="2566752"/>
            <a:ext cx="570588" cy="410809"/>
          </a:xfrm>
          <a:prstGeom prst="roundRect">
            <a:avLst>
              <a:gd name="adj" fmla="val 29875"/>
            </a:avLst>
          </a:prstGeom>
        </p:spPr>
      </p:pic>
      <p:pic>
        <p:nvPicPr>
          <p:cNvPr id="14" name="Picture 13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026" t="62618" r="-360" b="1044"/>
          <a:stretch>
            <a:fillRect/>
          </a:stretch>
        </p:blipFill>
        <p:spPr>
          <a:xfrm>
            <a:off x="3607089" y="2566752"/>
            <a:ext cx="570588" cy="410809"/>
          </a:xfrm>
          <a:prstGeom prst="roundRect">
            <a:avLst>
              <a:gd name="adj" fmla="val 29875"/>
            </a:avLst>
          </a:prstGeom>
        </p:spPr>
      </p:pic>
      <p:sp>
        <p:nvSpPr>
          <p:cNvPr id="15" name="TextBox 14"/>
          <p:cNvSpPr txBox="1"/>
          <p:nvPr/>
        </p:nvSpPr>
        <p:spPr>
          <a:xfrm>
            <a:off x="1062416" y="4184235"/>
            <a:ext cx="74770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b. </a:t>
            </a:r>
            <a:r>
              <a:rPr lang="en-US" sz="2800" dirty="0" err="1" smtClean="0"/>
              <a:t>Hạc</a:t>
            </a:r>
            <a:r>
              <a:rPr lang="en-US" sz="2800" dirty="0" smtClean="0"/>
              <a:t> </a:t>
            </a:r>
            <a:r>
              <a:rPr lang="en-US" sz="2800" dirty="0" err="1" smtClean="0"/>
              <a:t>giấy</a:t>
            </a:r>
            <a:r>
              <a:rPr lang="en-US" sz="2800" dirty="0" smtClean="0"/>
              <a:t> </a:t>
            </a:r>
            <a:r>
              <a:rPr lang="en-US" sz="2800" dirty="0" err="1" smtClean="0"/>
              <a:t>màu</a:t>
            </a:r>
            <a:r>
              <a:rPr lang="en-US" sz="2800" dirty="0" smtClean="0"/>
              <a:t> </a:t>
            </a:r>
            <a:r>
              <a:rPr lang="en-US" sz="2800" dirty="0" err="1" smtClean="0"/>
              <a:t>nào</a:t>
            </a:r>
            <a:r>
              <a:rPr lang="en-US" sz="2800" dirty="0" smtClean="0"/>
              <a:t> </a:t>
            </a:r>
            <a:r>
              <a:rPr lang="en-US" sz="2800" dirty="0" err="1" smtClean="0"/>
              <a:t>nhiều</a:t>
            </a:r>
            <a:r>
              <a:rPr lang="en-US" sz="2800" dirty="0" smtClean="0"/>
              <a:t> </a:t>
            </a:r>
            <a:r>
              <a:rPr lang="en-US" sz="2800" dirty="0" err="1" smtClean="0"/>
              <a:t>nhất</a:t>
            </a:r>
            <a:r>
              <a:rPr lang="en-US" sz="2800" dirty="0" smtClean="0"/>
              <a:t>?</a:t>
            </a:r>
            <a:endParaRPr lang="en-US" sz="2800" dirty="0" smtClean="0"/>
          </a:p>
          <a:p>
            <a:pPr>
              <a:lnSpc>
                <a:spcPct val="150000"/>
              </a:lnSpc>
            </a:pPr>
            <a:r>
              <a:rPr lang="en-US" sz="2800" dirty="0"/>
              <a:t> </a:t>
            </a:r>
            <a:r>
              <a:rPr lang="en-US" sz="2800" dirty="0" smtClean="0"/>
              <a:t>   </a:t>
            </a:r>
            <a:r>
              <a:rPr lang="en-US" sz="2800" dirty="0" err="1" smtClean="0"/>
              <a:t>Hạc</a:t>
            </a:r>
            <a:r>
              <a:rPr lang="en-US" sz="2800" dirty="0" smtClean="0"/>
              <a:t> </a:t>
            </a:r>
            <a:r>
              <a:rPr lang="en-US" sz="2800" dirty="0" err="1" smtClean="0"/>
              <a:t>giấy</a:t>
            </a:r>
            <a:r>
              <a:rPr lang="en-US" sz="2800" dirty="0" smtClean="0"/>
              <a:t> </a:t>
            </a:r>
            <a:r>
              <a:rPr lang="en-US" sz="2800" dirty="0" err="1" smtClean="0"/>
              <a:t>màu</a:t>
            </a:r>
            <a:r>
              <a:rPr lang="en-US" sz="2800" dirty="0" smtClean="0"/>
              <a:t> </a:t>
            </a:r>
            <a:r>
              <a:rPr lang="en-US" sz="2800" dirty="0" err="1" smtClean="0"/>
              <a:t>nào</a:t>
            </a:r>
            <a:r>
              <a:rPr lang="en-US" sz="2800" dirty="0" smtClean="0"/>
              <a:t> </a:t>
            </a:r>
            <a:r>
              <a:rPr lang="en-US" sz="2800" dirty="0" err="1" smtClean="0"/>
              <a:t>ít</a:t>
            </a:r>
            <a:r>
              <a:rPr lang="en-US" sz="2800" dirty="0" smtClean="0"/>
              <a:t> </a:t>
            </a:r>
            <a:r>
              <a:rPr lang="en-US" sz="2800" dirty="0" err="1" smtClean="0"/>
              <a:t>nhất</a:t>
            </a:r>
            <a:r>
              <a:rPr lang="en-US" sz="2800" dirty="0" smtClean="0"/>
              <a:t>?</a:t>
            </a:r>
            <a:endParaRPr lang="en-US" sz="2800" dirty="0"/>
          </a:p>
        </p:txBody>
      </p:sp>
      <p:pic>
        <p:nvPicPr>
          <p:cNvPr id="16" name="Picture 15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655" t="39509" r="35011" b="24153"/>
          <a:stretch>
            <a:fillRect/>
          </a:stretch>
        </p:blipFill>
        <p:spPr>
          <a:xfrm>
            <a:off x="6515870" y="4335566"/>
            <a:ext cx="570588" cy="410809"/>
          </a:xfrm>
          <a:prstGeom prst="roundRect">
            <a:avLst>
              <a:gd name="adj" fmla="val 29875"/>
            </a:avLst>
          </a:prstGeom>
        </p:spPr>
      </p:pic>
      <p:pic>
        <p:nvPicPr>
          <p:cNvPr id="17" name="Picture 16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026" t="62618" r="-360" b="1044"/>
          <a:stretch>
            <a:fillRect/>
          </a:stretch>
        </p:blipFill>
        <p:spPr>
          <a:xfrm>
            <a:off x="5814712" y="4996444"/>
            <a:ext cx="570588" cy="410809"/>
          </a:xfrm>
          <a:prstGeom prst="roundRect">
            <a:avLst>
              <a:gd name="adj" fmla="val 29875"/>
            </a:avLst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857</Words>
  <Application>WPS Presentation</Application>
  <PresentationFormat>Widescreen</PresentationFormat>
  <Paragraphs>96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thị trang nguyễn</cp:lastModifiedBy>
  <cp:revision>1</cp:revision>
  <dcterms:created xsi:type="dcterms:W3CDTF">2025-04-01T07:23:39Z</dcterms:created>
  <dcterms:modified xsi:type="dcterms:W3CDTF">2025-04-01T07:23:39Z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303660D48E9D4A4BA231CC54994F7BA6_11</vt:lpwstr>
  </property>
  <property fmtid="{D5CDD505-2E9C-101B-9397-08002B2CF9AE}" pid="3" name="KSOProductBuildVer">
    <vt:lpwstr>1033-12.2.0.20326</vt:lpwstr>
  </property>
</Properties>
</file>