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582CA-8B18-403C-959E-BDF877E7C13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335F6-7FD7-436F-BAA6-E6CB61E1A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328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986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heo</a:t>
            </a:r>
            <a:r>
              <a:rPr lang="en-US" dirty="0"/>
              <a:t>.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xong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mặt</a:t>
            </a:r>
            <a:r>
              <a:rPr lang="en-US" dirty="0"/>
              <a:t> </a:t>
            </a:r>
            <a:r>
              <a:rPr lang="en-US" dirty="0" err="1"/>
              <a:t>trời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/>
              <a:t>mới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09675-725C-43C5-946D-3F49CA4263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748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 mặt trời để quay trở lại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2D6B2E6C-2AFC-4020-8547-494ABD7E6602}" type="slidenum">
              <a:rPr kumimoji="0" lang="en-US" sz="1864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n-US" sz="1864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7530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 mặt trời để quay trở lại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2D6B2E6C-2AFC-4020-8547-494ABD7E6602}" type="slidenum">
              <a:rPr kumimoji="0" lang="en-US" sz="1864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n-US" sz="1864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5013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 mặt trời để quay trở lại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2D6B2E6C-2AFC-4020-8547-494ABD7E6602}" type="slidenum">
              <a:rPr kumimoji="0" lang="en-US" sz="1864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n-US" sz="1864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2519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 mặt trời để quay trở lại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2D6B2E6C-2AFC-4020-8547-494ABD7E6602}" type="slidenum">
              <a:rPr kumimoji="0" lang="en-US" sz="1864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en-US" sz="1864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5016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046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032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8824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46063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537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262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248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7257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958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034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6000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2697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0548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823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08570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0402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94772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0332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0347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70782-008B-5B48-B01C-A994AC4AA046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873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1B17-765E-4AB9-BD70-703D8213C3AA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BF66-A766-4713-9370-ACFA403D3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43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1B17-765E-4AB9-BD70-703D8213C3AA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BF66-A766-4713-9370-ACFA403D3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8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1B17-765E-4AB9-BD70-703D8213C3AA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BF66-A766-4713-9370-ACFA403D3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05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1B17-765E-4AB9-BD70-703D8213C3AA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BF66-A766-4713-9370-ACFA403D3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9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1B17-765E-4AB9-BD70-703D8213C3AA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BF66-A766-4713-9370-ACFA403D3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162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1B17-765E-4AB9-BD70-703D8213C3AA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BF66-A766-4713-9370-ACFA403D3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95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1B17-765E-4AB9-BD70-703D8213C3AA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BF66-A766-4713-9370-ACFA403D3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33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1B17-765E-4AB9-BD70-703D8213C3AA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BF66-A766-4713-9370-ACFA403D3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017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1B17-765E-4AB9-BD70-703D8213C3AA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BF66-A766-4713-9370-ACFA403D3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4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1B17-765E-4AB9-BD70-703D8213C3AA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BF66-A766-4713-9370-ACFA403D3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40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1B17-765E-4AB9-BD70-703D8213C3AA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BF66-A766-4713-9370-ACFA403D3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88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8400"/>
            <a:ext cx="12192000" cy="314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763" y="-260007"/>
            <a:ext cx="2503317" cy="250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9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A1B17-765E-4AB9-BD70-703D8213C3AA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ABF66-A766-4713-9370-ACFA403D3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5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10.gif"/><Relationship Id="rId18" Type="http://schemas.openxmlformats.org/officeDocument/2006/relationships/slide" Target="slide5.xml"/><Relationship Id="rId3" Type="http://schemas.microsoft.com/office/2007/relationships/media" Target="../media/media2.mp3"/><Relationship Id="rId21" Type="http://schemas.openxmlformats.org/officeDocument/2006/relationships/image" Target="../media/image14.png"/><Relationship Id="rId7" Type="http://schemas.openxmlformats.org/officeDocument/2006/relationships/audio" Target="../media/audio1.wav"/><Relationship Id="rId12" Type="http://schemas.openxmlformats.org/officeDocument/2006/relationships/slide" Target="slide7.xml"/><Relationship Id="rId17" Type="http://schemas.openxmlformats.org/officeDocument/2006/relationships/image" Target="../media/image12.png"/><Relationship Id="rId2" Type="http://schemas.openxmlformats.org/officeDocument/2006/relationships/audio" Target="../media/media1.mp3"/><Relationship Id="rId16" Type="http://schemas.openxmlformats.org/officeDocument/2006/relationships/slide" Target="slide4.xml"/><Relationship Id="rId20" Type="http://schemas.openxmlformats.org/officeDocument/2006/relationships/slide" Target="slide6.xml"/><Relationship Id="rId1" Type="http://schemas.microsoft.com/office/2007/relationships/media" Target="../media/media1.mp3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1.png"/><Relationship Id="rId23" Type="http://schemas.openxmlformats.org/officeDocument/2006/relationships/audio" Target="../media/audio1.wav"/><Relationship Id="rId10" Type="http://schemas.openxmlformats.org/officeDocument/2006/relationships/image" Target="../media/image8.png"/><Relationship Id="rId19" Type="http://schemas.openxmlformats.org/officeDocument/2006/relationships/image" Target="../media/image13.png"/><Relationship Id="rId4" Type="http://schemas.openxmlformats.org/officeDocument/2006/relationships/audio" Target="../media/media2.mp3"/><Relationship Id="rId9" Type="http://schemas.openxmlformats.org/officeDocument/2006/relationships/image" Target="../media/image7.png"/><Relationship Id="rId1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8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10.gif"/><Relationship Id="rId5" Type="http://schemas.openxmlformats.org/officeDocument/2006/relationships/audio" Target="../media/audio5.wav"/><Relationship Id="rId10" Type="http://schemas.openxmlformats.org/officeDocument/2006/relationships/slide" Target="slide8.xml"/><Relationship Id="rId4" Type="http://schemas.openxmlformats.org/officeDocument/2006/relationships/audio" Target="../media/audio4.wav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slide" Target="slide8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10.gif"/><Relationship Id="rId5" Type="http://schemas.openxmlformats.org/officeDocument/2006/relationships/audio" Target="../media/audio5.wav"/><Relationship Id="rId10" Type="http://schemas.openxmlformats.org/officeDocument/2006/relationships/slide" Target="slide8.xml"/><Relationship Id="rId4" Type="http://schemas.openxmlformats.org/officeDocument/2006/relationships/audio" Target="../media/audio4.wav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112" y="3209628"/>
            <a:ext cx="3953171" cy="3953171"/>
          </a:xfrm>
          <a:prstGeom prst="rect">
            <a:avLst/>
          </a:prstGeom>
        </p:spPr>
      </p:pic>
      <p:pic>
        <p:nvPicPr>
          <p:cNvPr id="4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0356" y="113015"/>
            <a:ext cx="7765537" cy="77655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F96884-9C22-4ACF-A882-57D58B55DC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6975" y="1571886"/>
            <a:ext cx="9394750" cy="276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2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88362-73D5-D86E-72D2-C30BE790D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hlinkClick r:id="rId8" action="ppaction://hlinksldjump"/>
            <a:extLst>
              <a:ext uri="{FF2B5EF4-FFF2-40B4-BE49-F238E27FC236}">
                <a16:creationId xmlns:a16="http://schemas.microsoft.com/office/drawing/2014/main" id="{EEEAD724-4B08-BA6C-DA08-BCC37A0E67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15081" y="8483"/>
            <a:ext cx="12161838" cy="6841034"/>
          </a:xfrm>
        </p:spPr>
      </p:pic>
      <p:pic>
        <p:nvPicPr>
          <p:cNvPr id="11" name="Cute Copyright Free Music ⧸ Cute bgm No Copyright">
            <a:hlinkClick r:id="" action="ppaction://media"/>
            <a:extLst>
              <a:ext uri="{FF2B5EF4-FFF2-40B4-BE49-F238E27FC236}">
                <a16:creationId xmlns:a16="http://schemas.microsoft.com/office/drawing/2014/main" id="{BAA2E634-12FE-C956-2FE3-E3F7DDD9C7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419" y="-1907541"/>
            <a:ext cx="810789" cy="810789"/>
          </a:xfrm>
          <a:prstGeom prst="rect">
            <a:avLst/>
          </a:prstGeom>
        </p:spPr>
      </p:pic>
      <p:pic>
        <p:nvPicPr>
          <p:cNvPr id="4" name="Angry Pig">
            <a:extLst>
              <a:ext uri="{FF2B5EF4-FFF2-40B4-BE49-F238E27FC236}">
                <a16:creationId xmlns:a16="http://schemas.microsoft.com/office/drawing/2014/main" id="{6457F1FB-3E4F-C9D5-11BC-543CD8B91F4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80595" y="3076626"/>
            <a:ext cx="2584516" cy="2476263"/>
          </a:xfrm>
          <a:prstGeom prst="rect">
            <a:avLst/>
          </a:prstGeom>
        </p:spPr>
      </p:pic>
      <p:pic>
        <p:nvPicPr>
          <p:cNvPr id="37" name="Picture 12" descr="Sun GIFs - Get the best GIF on GIPHY">
            <a:hlinkClick r:id="rId12" action="ppaction://hlinksldjump"/>
            <a:extLst>
              <a:ext uri="{FF2B5EF4-FFF2-40B4-BE49-F238E27FC236}">
                <a16:creationId xmlns:a16="http://schemas.microsoft.com/office/drawing/2014/main" id="{9452DC8E-E387-4CF4-18C6-5ED2BF1566B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93035" y="1"/>
            <a:ext cx="1289216" cy="132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>
            <a:hlinkClick r:id="rId14" action="ppaction://hlinksldjump"/>
            <a:extLst>
              <a:ext uri="{FF2B5EF4-FFF2-40B4-BE49-F238E27FC236}">
                <a16:creationId xmlns:a16="http://schemas.microsoft.com/office/drawing/2014/main" id="{6064CF43-D4F1-D17A-6048-4D858142CF0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0579" y="4084770"/>
            <a:ext cx="1365622" cy="1079086"/>
          </a:xfrm>
          <a:prstGeom prst="rect">
            <a:avLst/>
          </a:prstGeom>
        </p:spPr>
      </p:pic>
      <p:pic>
        <p:nvPicPr>
          <p:cNvPr id="39" name="Picture 38">
            <a:hlinkClick r:id="rId16" action="ppaction://hlinksldjump"/>
            <a:extLst>
              <a:ext uri="{FF2B5EF4-FFF2-40B4-BE49-F238E27FC236}">
                <a16:creationId xmlns:a16="http://schemas.microsoft.com/office/drawing/2014/main" id="{24B788C4-2984-3173-A0B6-D64686E5C9D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79712" y="1551494"/>
            <a:ext cx="1274174" cy="963251"/>
          </a:xfrm>
          <a:prstGeom prst="rect">
            <a:avLst/>
          </a:prstGeom>
        </p:spPr>
      </p:pic>
      <p:pic>
        <p:nvPicPr>
          <p:cNvPr id="40" name="Picture 39">
            <a:hlinkClick r:id="rId18" action="ppaction://hlinksldjump"/>
            <a:extLst>
              <a:ext uri="{FF2B5EF4-FFF2-40B4-BE49-F238E27FC236}">
                <a16:creationId xmlns:a16="http://schemas.microsoft.com/office/drawing/2014/main" id="{AEFDB9F8-4971-0A9A-6636-A8BD68DA69E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21350" y="1122804"/>
            <a:ext cx="1231499" cy="999831"/>
          </a:xfrm>
          <a:prstGeom prst="rect">
            <a:avLst/>
          </a:prstGeom>
        </p:spPr>
      </p:pic>
      <p:pic>
        <p:nvPicPr>
          <p:cNvPr id="41" name="Picture 40">
            <a:hlinkClick r:id="rId20" action="ppaction://hlinksldjump"/>
            <a:extLst>
              <a:ext uri="{FF2B5EF4-FFF2-40B4-BE49-F238E27FC236}">
                <a16:creationId xmlns:a16="http://schemas.microsoft.com/office/drawing/2014/main" id="{E6B498C5-691C-746C-33DB-1B1E974655C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22967" y="2105230"/>
            <a:ext cx="1341236" cy="102421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D73C33A-AB85-FB56-FB5B-423AB43B8AD3}"/>
              </a:ext>
            </a:extLst>
          </p:cNvPr>
          <p:cNvSpPr txBox="1"/>
          <p:nvPr/>
        </p:nvSpPr>
        <p:spPr>
          <a:xfrm>
            <a:off x="2377282" y="8484"/>
            <a:ext cx="9799571" cy="91940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2400" kern="0">
                <a:solidFill>
                  <a:srgbClr val="272727"/>
                </a:solidFill>
                <a:latin typeface="Arial"/>
                <a:sym typeface="Arial"/>
              </a:rPr>
              <a:t>Heo mẹ đang đi vắng. Quái vật heo xuất hiện để ăn thịt các chú heo con. Các bạn hãy giúp những chú heo con đi trốn quái vật nhé!</a:t>
            </a:r>
          </a:p>
        </p:txBody>
      </p:sp>
      <p:pic>
        <p:nvPicPr>
          <p:cNvPr id="3" name="pig-sounds2">
            <a:hlinkClick r:id="" action="ppaction://media"/>
            <a:extLst>
              <a:ext uri="{FF2B5EF4-FFF2-40B4-BE49-F238E27FC236}">
                <a16:creationId xmlns:a16="http://schemas.microsoft.com/office/drawing/2014/main" id="{BBFC63D4-4B17-6066-65AE-CAA3CD68F8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08549" y="-13081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9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7" name="Map select.wav"/>
          </p:stSnd>
        </p:sndAc>
      </p:transition>
    </mc:Choice>
    <mc:Fallback xmlns="">
      <p:transition spd="slow">
        <p:circle/>
        <p:sndAc>
          <p:stSnd>
            <p:snd r:embed="rId23" name="Map select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9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3333" numSld="5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8 -0.00301 L 0.01188 -0.00255 C 0.0111 -0.00301 -0.02179 0.00486 -0.02832 0.0081 C -0.0586 0.02245 -0.03041 0.01365 -0.04999 0.01944 C -0.07427 0.01759 -0.08314 0.02754 -0.09672 0.00162 C -0.09829 -0.00162 -0.09776 -0.00625 -0.09802 -0.00973 C -0.09554 -0.0301 -0.09463 -0.05047 -0.09045 -0.07037 C -0.0898 -0.07338 -0.08602 -0.07431 -0.08432 -0.07686 C -0.08301 -0.07871 -0.0821 -0.08149 -0.08119 -0.08334 C -0.07962 -0.08727 -0.07818 -0.09121 -0.07662 -0.09445 C -0.07401 -0.09977 -0.07179 -0.10556 -0.06722 -0.10787 C -0.06474 -0.10973 -0.062 -0.10973 -0.05939 -0.10996 C -0.04712 -0.10649 -0.03446 -0.10417 -0.02219 -0.09885 C -0.01997 -0.09838 -0.01971 -0.0926 -0.01749 -0.09237 C -0.01187 -0.09167 -0.00613 -0.09514 -0.00039 -0.09676 C 0.00692 -0.11112 0.00235 -0.10278 0.01358 -0.11899 C 0.01515 -0.1213 0.01619 -0.12408 0.01828 -0.1257 C 0.02128 -0.12871 0.02454 -0.13149 0.02755 -0.13473 L 0.04151 -0.15024 C 0.04347 -0.15255 0.04778 -0.15718 0.04778 -0.15672 C 0.05026 -0.16644 0.05391 -0.17593 0.05548 -0.18635 C 0.05718 -0.19862 0.05561 -0.19537 0.06005 -0.20371 C 0.06162 -0.20718 0.06227 -0.21181 0.06462 -0.21274 C 0.07271 -0.21667 0.08119 -0.21575 0.08968 -0.2169 C 0.09216 -0.21991 0.09477 -0.22153 0.09751 -0.22408 C 0.10051 -0.22709 0.10352 -0.23056 0.10665 -0.23311 C 0.11096 -0.23588 0.11539 -0.2382 0.11918 -0.24213 C 0.12218 -0.24491 0.12505 -0.24908 0.12858 -0.25116 C 0.13106 -0.25255 0.1338 -0.25325 0.13628 -0.2551 C 0.13837 -0.25695 0.14033 -0.25973 0.14241 -0.26204 C 0.14398 -0.26412 0.14516 -0.26737 0.14711 -0.26875 C 0.14946 -0.27084 0.1522 -0.27176 0.15494 -0.27315 C 0.15795 -0.27524 0.16095 -0.27801 0.16408 -0.27987 C 0.16617 -0.28102 0.16826 -0.28172 0.17035 -0.28218 C 0.18418 -0.28658 0.18014 -0.28426 0.20168 -0.28426 L 0.20168 -0.2838 " pathEditMode="relative" rAng="0" ptsTypes="AAAAAAAAAAAAAAAAAAAAAAAAAAAAAAAAAAAA">
                                      <p:cBhvr>
                                        <p:cTn id="1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4" y="-1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3766E-6 -4.07407E-6 L 1.53766E-6 -4.07407E-6 C 0.00091 0.00857 0.00039 0.01806 0.003 0.02662 C 0.00365 0.02917 0.00692 0.03033 0.00914 0.03149 C 0.01057 0.03241 0.01214 0.03287 0.01383 0.03311 C 0.02114 0.03565 0.02193 0.03519 0.0308 0.03658 C 0.03276 0.03774 0.03563 0.03774 0.03707 0.04005 C 0.04151 0.04769 0.03446 0.0507 0.0432 0.05487 C 0.04608 0.05649 0.04947 0.05625 0.05247 0.05672 C 0.06553 0.05857 0.06174 0.05834 0.0727 0.05834 L 0.0727 0.05857 " pathEditMode="relative" rAng="0" ptsTypes="AAAAAAAAAAA">
                                      <p:cBhvr>
                                        <p:cTn id="2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9" y="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01 0.02801 L -0.01501 0.02801 C -0.01789 0.02292 -0.02037 0.01737 -0.02337 0.0132 C -0.02559 0.01019 -0.02833 0.00903 -0.03055 0.00672 C -0.03381 0.00348 -0.03707 0.00024 -0.04008 -0.0037 C -0.04347 -0.00833 -0.04634 -0.01388 -0.04974 -0.01851 C -0.05195 -0.02176 -0.05443 -0.02407 -0.05678 -0.02708 C -0.05848 -0.02916 -0.06005 -0.03148 -0.06161 -0.03333 C -0.06396 -0.03634 -0.06644 -0.03912 -0.06879 -0.04189 C -0.06997 -0.04328 -0.0714 -0.04444 -0.07232 -0.04606 C -0.07349 -0.04814 -0.07454 -0.05069 -0.07597 -0.05254 C -0.07963 -0.0574 -0.08589 -0.06157 -0.08903 -0.06736 C -0.09842 -0.08379 -0.09529 -0.07638 -0.09986 -0.08842 C -0.10286 -0.10509 -0.0996 -0.09375 -0.11892 -0.09699 C -0.12127 -0.09722 -0.12362 -0.09838 -0.1261 -0.09907 C -0.12805 -0.10393 -0.12988 -0.10926 -0.13197 -0.11388 C -0.13341 -0.11689 -0.1351 -0.11967 -0.1368 -0.12222 C -0.1398 -0.12708 -0.14267 -0.13032 -0.14633 -0.13287 C -0.15116 -0.13634 -0.15364 -0.13726 -0.15821 -0.13912 C -0.16421 -0.13842 -0.17022 -0.13888 -0.17622 -0.13703 C -0.17753 -0.1368 -0.17844 -0.13379 -0.17974 -0.13287 C -0.1817 -0.13171 -0.18379 -0.13148 -0.18575 -0.13078 C -0.18692 -0.12939 -0.18797 -0.12754 -0.18927 -0.12662 C -0.19684 -0.12083 -0.19149 -0.1287 -0.19763 -0.12013 C -0.20011 -0.11689 -0.20246 -0.11342 -0.20481 -0.10972 C -0.2069 -0.10625 -0.20846 -0.10185 -0.21081 -0.09907 C -0.21212 -0.09745 -0.21394 -0.09768 -0.21551 -0.09699 C -0.22413 -0.09259 -0.2129 -0.09699 -0.22504 -0.09259 C -0.22713 -0.0912 -0.22909 -0.09004 -0.23104 -0.08842 C -0.23235 -0.08726 -0.23339 -0.08541 -0.2347 -0.08426 C -0.24553 -0.07453 -0.236 -0.08611 -0.2454 -0.07361 C -0.24658 -0.0706 -0.2501 -0.06064 -0.25141 -0.05879 C -0.25349 -0.05555 -0.25676 -0.05439 -0.25846 -0.05046 C -0.26172 -0.04328 -0.26485 -0.03634 -0.26811 -0.02916 C -0.26929 -0.02638 -0.2702 -0.02314 -0.27164 -0.02083 C -0.27438 -0.01574 -0.27777 -0.0118 -0.27999 -0.00601 C -0.28286 0.00162 -0.28182 0.00116 -0.28717 0.00463 C -0.29396 0.00926 -0.30884 0.00857 -0.31223 0.0088 C -0.31759 0.01088 -0.32385 0.0125 -0.32894 0.01737 C -0.34696 0.03496 -0.31876 0.01158 -0.33965 0.0301 C -0.34239 0.03241 -0.34526 0.03403 -0.348 0.03635 C -0.35648 0.04399 -0.35844 0.04792 -0.36706 0.05764 C -0.38899 0.08195 -0.36732 0.05625 -0.37907 0.07014 C -0.38024 0.07315 -0.38233 0.07524 -0.38259 0.07871 C -0.38311 0.08565 -0.38233 0.09306 -0.38142 0.09977 C -0.38115 0.10232 -0.38024 0.10463 -0.37907 0.10625 C -0.3745 0.11181 -0.36954 0.11621 -0.36471 0.12107 C -0.36197 0.12385 -0.35923 0.12686 -0.35635 0.1294 C -0.354 0.13172 -0.35152 0.13334 -0.34917 0.13588 C -0.34748 0.13774 -0.3463 0.14074 -0.34448 0.14213 C -0.34134 0.14445 -0.33482 0.1463 -0.33482 0.1463 L -0.31693 0.14422 C -0.31302 0.14375 -0.30897 0.1426 -0.30505 0.14213 C -0.30192 0.1419 -0.29866 0.14213 -0.29553 0.14213 L -0.29553 0.14213 " pathEditMode="relative" ptsTypes="AAAAAAAAAAAAAAAAAAAAAAAAAAAAAAAAAAAAAAAAAAAAAAAAAAAAAAA">
                                      <p:cBhvr>
                                        <p:cTn id="3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92 -0.00092 L -0.01292 -0.00092 C -0.01501 0.00648 -0.01644 0.01458 -0.01918 0.0213 C -0.02023 0.02338 -0.02245 0.02292 -0.02388 0.02408 C -0.0261 0.0257 -0.02832 0.02708 -0.03015 0.02963 C -0.03198 0.03171 -0.03302 0.03565 -0.03485 0.03796 C -0.03628 0.03958 -0.03811 0.03958 -0.03955 0.04074 C -0.04229 0.04236 -0.04477 0.04491 -0.04738 0.0463 C -0.05051 0.04769 -0.05364 0.04861 -0.05678 0.04908 C -0.07609 0.05046 -0.09541 0.05093 -0.11473 0.05185 C -0.11734 0.0544 -0.12557 0.06366 -0.12883 0.06574 C -0.13105 0.0669 -0.14449 0.0706 -0.14606 0.0713 C -0.16799 0.06528 -0.15963 0.06574 -0.17112 0.06574 L -0.17112 0.06574 " pathEditMode="relative" ptsTypes="AAAAAAAAAAAAAA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95455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G">
            <a:hlinkClick r:id="" action="ppaction://noaction"/>
            <a:extLst>
              <a:ext uri="{FF2B5EF4-FFF2-40B4-BE49-F238E27FC236}">
                <a16:creationId xmlns:a16="http://schemas.microsoft.com/office/drawing/2014/main" id="{A721BE24-557A-DAA4-A1B1-6302EB79D8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41000"/>
                    </a14:imgEffect>
                  </a14:imgLayer>
                </a14:imgProps>
              </a:ext>
            </a:extLst>
          </a:blip>
          <a:srcRect l="21280" t="26879" r="9033" b="3433"/>
          <a:stretch/>
        </p:blipFill>
        <p:spPr>
          <a:xfrm>
            <a:off x="15081" y="0"/>
            <a:ext cx="12192000" cy="6858000"/>
          </a:xfrm>
          <a:prstGeom prst="rect">
            <a:avLst/>
          </a:prstGeom>
        </p:spPr>
      </p:pic>
      <p:pic>
        <p:nvPicPr>
          <p:cNvPr id="20" name="Picture 12" descr="Sun GIFs - Get the best GIF on GIPHY">
            <a:hlinkClick r:id="rId6" action="ppaction://hlinksldjump"/>
            <a:extLst>
              <a:ext uri="{FF2B5EF4-FFF2-40B4-BE49-F238E27FC236}">
                <a16:creationId xmlns:a16="http://schemas.microsoft.com/office/drawing/2014/main" id="{492787FA-8B58-46C5-B577-1D25D572F5D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572" y="-111583"/>
            <a:ext cx="1289216" cy="132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81F5547-656A-2A54-1C5D-A861871FDBAF}"/>
              </a:ext>
            </a:extLst>
          </p:cNvPr>
          <p:cNvSpPr/>
          <p:nvPr/>
        </p:nvSpPr>
        <p:spPr>
          <a:xfrm>
            <a:off x="1379789" y="2539595"/>
            <a:ext cx="9646193" cy="1224439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91294" tIns="45647" rIns="91294" bIns="45647" rtlCol="0" anchor="ctr"/>
          <a:lstStyle/>
          <a:p>
            <a:pPr algn="ctr">
              <a:defRPr/>
            </a:pPr>
            <a:r>
              <a:rPr lang="en-US" sz="4000" kern="0" dirty="0" err="1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Nhờ</a:t>
            </a:r>
            <a:r>
              <a:rPr lang="en-US" sz="4000" kern="0" dirty="0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cơn</a:t>
            </a:r>
            <a:r>
              <a:rPr lang="en-US" sz="4000" kern="0" dirty="0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mưa</a:t>
            </a:r>
            <a:r>
              <a:rPr lang="en-US" sz="4000" kern="0" dirty="0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đêm</a:t>
            </a:r>
            <a:r>
              <a:rPr lang="en-US" sz="4000" kern="0" dirty="0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qua.</a:t>
            </a:r>
            <a:endParaRPr lang="vi-VN" sz="4000" kern="0" dirty="0">
              <a:solidFill>
                <a:srgbClr val="FF0000"/>
              </a:solidFill>
              <a:latin typeface="Arial" panose="020B0604020202020204" pitchFamily="34" charset="0"/>
              <a:ea typeface="Arial-Rounded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FAB842-D3FE-2D95-3797-41B1E9C32D8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703" y="2715036"/>
            <a:ext cx="1077083" cy="1056359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84983DF-116F-3C6A-2D47-877AA7F31DA8}"/>
              </a:ext>
            </a:extLst>
          </p:cNvPr>
          <p:cNvSpPr/>
          <p:nvPr/>
        </p:nvSpPr>
        <p:spPr>
          <a:xfrm>
            <a:off x="1271004" y="326614"/>
            <a:ext cx="9940390" cy="1961928"/>
          </a:xfrm>
          <a:prstGeom prst="rect">
            <a:avLst/>
          </a:prstGeom>
          <a:solidFill>
            <a:srgbClr val="FFFFFF"/>
          </a:solidFill>
          <a:ln w="41275" cmpd="thickThin">
            <a:solidFill>
              <a:srgbClr val="FFC000"/>
            </a:solidFill>
          </a:ln>
        </p:spPr>
        <p:txBody>
          <a:bodyPr wrap="square" lIns="91294" tIns="45647" rIns="91294" bIns="45647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1.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Tìm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trạng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ngữ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trong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câu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sau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:</a:t>
            </a:r>
          </a:p>
          <a:p>
            <a:pPr algn="ctr">
              <a:buClr>
                <a:srgbClr val="000000"/>
              </a:buClr>
            </a:pP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Nhờ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cơn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mưa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đêm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qua,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cây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cối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tươi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xanh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trở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lại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510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">
            <a:hlinkClick r:id="" action="ppaction://noaction"/>
            <a:extLst>
              <a:ext uri="{FF2B5EF4-FFF2-40B4-BE49-F238E27FC236}">
                <a16:creationId xmlns:a16="http://schemas.microsoft.com/office/drawing/2014/main" id="{AF64F406-5E0D-49EB-BCE0-BE14FF21921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41000"/>
                    </a14:imgEffect>
                  </a14:imgLayer>
                </a14:imgProps>
              </a:ext>
            </a:extLst>
          </a:blip>
          <a:srcRect l="21280" t="26879" r="9033" b="3433"/>
          <a:stretch/>
        </p:blipFill>
        <p:spPr>
          <a:xfrm>
            <a:off x="1508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81F5547-656A-2A54-1C5D-A861871FDBAF}"/>
              </a:ext>
            </a:extLst>
          </p:cNvPr>
          <p:cNvSpPr/>
          <p:nvPr/>
        </p:nvSpPr>
        <p:spPr>
          <a:xfrm>
            <a:off x="1247902" y="5257801"/>
            <a:ext cx="9940390" cy="1224439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91294" tIns="45647" rIns="91294" bIns="45647" rtlCol="0" anchor="ctr"/>
          <a:lstStyle/>
          <a:p>
            <a:pPr>
              <a:defRPr/>
            </a:pPr>
            <a:r>
              <a:rPr lang="en-US" sz="4000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C. </a:t>
            </a:r>
            <a:r>
              <a:rPr lang="en-US" sz="4000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Chỉ</a:t>
            </a:r>
            <a:r>
              <a:rPr lang="en-US" sz="4000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nguyên</a:t>
            </a:r>
            <a:r>
              <a:rPr lang="en-US" sz="4000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nhân</a:t>
            </a:r>
            <a:endParaRPr lang="vi-VN" sz="4000" kern="0" dirty="0">
              <a:solidFill>
                <a:srgbClr val="272727"/>
              </a:solidFill>
              <a:latin typeface="Arial" panose="020B0604020202020204" pitchFamily="34" charset="0"/>
              <a:ea typeface="Arial-Rounded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028CE9-B870-85A9-EC81-6B56AA6835B1}"/>
              </a:ext>
            </a:extLst>
          </p:cNvPr>
          <p:cNvSpPr/>
          <p:nvPr/>
        </p:nvSpPr>
        <p:spPr>
          <a:xfrm>
            <a:off x="1247902" y="3780717"/>
            <a:ext cx="9940390" cy="1255757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91294" tIns="45647" rIns="91294" bIns="45647" rtlCol="0" anchor="ctr"/>
          <a:lstStyle/>
          <a:p>
            <a:pPr>
              <a:buClr>
                <a:srgbClr val="000000"/>
              </a:buClr>
            </a:pPr>
            <a:r>
              <a:rPr lang="en-US" sz="4000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B. </a:t>
            </a:r>
            <a:r>
              <a:rPr lang="en-US" sz="4000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Chỉ</a:t>
            </a:r>
            <a:r>
              <a:rPr lang="en-US" sz="4000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thời</a:t>
            </a:r>
            <a:r>
              <a:rPr lang="en-US" sz="4000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gian</a:t>
            </a:r>
            <a:endParaRPr lang="en-US" sz="4000" kern="0" dirty="0">
              <a:solidFill>
                <a:srgbClr val="272727"/>
              </a:solidFill>
              <a:latin typeface="Arial" panose="020B0604020202020204" pitchFamily="34" charset="0"/>
              <a:ea typeface="Arial-Rounded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FAB842-D3FE-2D95-3797-41B1E9C32D8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99" y="5698100"/>
            <a:ext cx="598573" cy="587056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36364A-7711-519B-7635-425C2234F19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650" y="4238563"/>
            <a:ext cx="605667" cy="583764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7EF535E-6873-A6F7-1646-98E4E8C05CB2}"/>
              </a:ext>
            </a:extLst>
          </p:cNvPr>
          <p:cNvSpPr/>
          <p:nvPr/>
        </p:nvSpPr>
        <p:spPr>
          <a:xfrm>
            <a:off x="1247902" y="2334725"/>
            <a:ext cx="9940390" cy="1220544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91294" tIns="45647" rIns="91294" bIns="45647" rtlCol="0" anchor="ctr"/>
          <a:lstStyle/>
          <a:p>
            <a:pPr>
              <a:buClr>
                <a:srgbClr val="000000"/>
              </a:buClr>
            </a:pPr>
            <a:r>
              <a:rPr lang="en-US" sz="4000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A. </a:t>
            </a:r>
            <a:r>
              <a:rPr lang="en-US" sz="4000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Chỉ</a:t>
            </a:r>
            <a:r>
              <a:rPr lang="en-US" sz="4000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mục</a:t>
            </a:r>
            <a:r>
              <a:rPr lang="en-US" sz="4000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đích</a:t>
            </a:r>
            <a:endParaRPr lang="en-US" sz="4000" kern="0" dirty="0">
              <a:solidFill>
                <a:srgbClr val="272727"/>
              </a:solidFill>
              <a:latin typeface="Arial" panose="020B0604020202020204" pitchFamily="34" charset="0"/>
              <a:ea typeface="Arial-Rounded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497F39-4346-1F7D-5AA4-78165A230B5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091" y="2782513"/>
            <a:ext cx="605667" cy="583764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84983DF-116F-3C6A-2D47-877AA7F31DA8}"/>
              </a:ext>
            </a:extLst>
          </p:cNvPr>
          <p:cNvSpPr/>
          <p:nvPr/>
        </p:nvSpPr>
        <p:spPr>
          <a:xfrm>
            <a:off x="1271004" y="326614"/>
            <a:ext cx="9940390" cy="1338681"/>
          </a:xfrm>
          <a:prstGeom prst="rect">
            <a:avLst/>
          </a:prstGeom>
          <a:solidFill>
            <a:srgbClr val="FFFFFF"/>
          </a:solidFill>
          <a:ln w="41275" cmpd="thickThin">
            <a:solidFill>
              <a:srgbClr val="FFC000"/>
            </a:solidFill>
          </a:ln>
        </p:spPr>
        <p:txBody>
          <a:bodyPr wrap="square" lIns="91294" tIns="45647" rIns="91294" bIns="45647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2.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Trạng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ngữ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trong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câu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vừa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tìm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được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là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trạng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ngữ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chỉ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gì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?</a:t>
            </a:r>
          </a:p>
        </p:txBody>
      </p:sp>
      <p:pic>
        <p:nvPicPr>
          <p:cNvPr id="3" name="Picture 12" descr="Sun GIFs - Get the best GIF on GIPHY">
            <a:hlinkClick r:id="rId10" action="ppaction://hlinksldjump"/>
            <a:extLst>
              <a:ext uri="{FF2B5EF4-FFF2-40B4-BE49-F238E27FC236}">
                <a16:creationId xmlns:a16="http://schemas.microsoft.com/office/drawing/2014/main" id="{B6DC687C-EF31-D237-1A26-6058F448901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572" y="-111583"/>
            <a:ext cx="1289216" cy="132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01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">
            <a:hlinkClick r:id="" action="ppaction://noaction"/>
            <a:extLst>
              <a:ext uri="{FF2B5EF4-FFF2-40B4-BE49-F238E27FC236}">
                <a16:creationId xmlns:a16="http://schemas.microsoft.com/office/drawing/2014/main" id="{584D97EF-7BAC-E9A5-A686-49E9497020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41000"/>
                    </a14:imgEffect>
                  </a14:imgLayer>
                </a14:imgProps>
              </a:ext>
            </a:extLst>
          </a:blip>
          <a:srcRect l="21280" t="26879" r="9033" b="3433"/>
          <a:stretch/>
        </p:blipFill>
        <p:spPr>
          <a:xfrm>
            <a:off x="15081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84983DF-116F-3C6A-2D47-877AA7F31DA8}"/>
              </a:ext>
            </a:extLst>
          </p:cNvPr>
          <p:cNvSpPr/>
          <p:nvPr/>
        </p:nvSpPr>
        <p:spPr>
          <a:xfrm>
            <a:off x="1039286" y="311799"/>
            <a:ext cx="9940390" cy="1961928"/>
          </a:xfrm>
          <a:prstGeom prst="rect">
            <a:avLst/>
          </a:prstGeom>
          <a:solidFill>
            <a:srgbClr val="FFFFFF"/>
          </a:solidFill>
          <a:ln w="41275" cmpd="thickThin">
            <a:solidFill>
              <a:srgbClr val="FFC000"/>
            </a:solidFill>
          </a:ln>
        </p:spPr>
        <p:txBody>
          <a:bodyPr wrap="square" lIns="91294" tIns="45647" rIns="91294" bIns="45647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3.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Tìm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trạng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ngữ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trong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câu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sau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:</a:t>
            </a:r>
          </a:p>
          <a:p>
            <a:pPr algn="ctr">
              <a:buClr>
                <a:srgbClr val="000000"/>
              </a:buClr>
            </a:pP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Để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học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tốt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môn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Toán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các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em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cần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chăm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chỉ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làm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bài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tập</a:t>
            </a:r>
            <a:r>
              <a:rPr lang="en-US" sz="4050" b="1" kern="0" dirty="0">
                <a:solidFill>
                  <a:srgbClr val="00B05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. </a:t>
            </a:r>
          </a:p>
        </p:txBody>
      </p:sp>
      <p:pic>
        <p:nvPicPr>
          <p:cNvPr id="3" name="Picture 12" descr="Sun GIFs - Get the best GIF on GIPHY">
            <a:hlinkClick r:id="rId6" action="ppaction://hlinksldjump"/>
            <a:extLst>
              <a:ext uri="{FF2B5EF4-FFF2-40B4-BE49-F238E27FC236}">
                <a16:creationId xmlns:a16="http://schemas.microsoft.com/office/drawing/2014/main" id="{E5BB3927-086D-94DC-2DBC-CFE3CEE05FE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572" y="-111583"/>
            <a:ext cx="1289216" cy="132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2AFD7F-7F56-CCD9-24DE-FE961DD87E16}"/>
              </a:ext>
            </a:extLst>
          </p:cNvPr>
          <p:cNvSpPr/>
          <p:nvPr/>
        </p:nvSpPr>
        <p:spPr>
          <a:xfrm>
            <a:off x="1330628" y="2923053"/>
            <a:ext cx="9646193" cy="1224439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91294" tIns="45647" rIns="91294" bIns="45647" rtlCol="0" anchor="ctr"/>
          <a:lstStyle/>
          <a:p>
            <a:pPr algn="ctr">
              <a:defRPr/>
            </a:pPr>
            <a:r>
              <a:rPr lang="en-US" sz="4000" kern="0" dirty="0" err="1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Để</a:t>
            </a:r>
            <a:r>
              <a:rPr lang="en-US" sz="4000" kern="0" dirty="0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học</a:t>
            </a:r>
            <a:r>
              <a:rPr lang="en-US" sz="4000" kern="0" dirty="0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tốt</a:t>
            </a:r>
            <a:r>
              <a:rPr lang="en-US" sz="4000" kern="0" dirty="0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môn</a:t>
            </a:r>
            <a:r>
              <a:rPr lang="en-US" sz="4000" kern="0" dirty="0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FF0000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Toán</a:t>
            </a:r>
            <a:endParaRPr lang="vi-VN" sz="4000" kern="0" dirty="0">
              <a:solidFill>
                <a:srgbClr val="FF0000"/>
              </a:solidFill>
              <a:latin typeface="Arial" panose="020B0604020202020204" pitchFamily="34" charset="0"/>
              <a:ea typeface="Arial-Rounded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FA2837-3F09-42E6-FEB6-716459C34E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542" y="3098494"/>
            <a:ext cx="1077083" cy="10563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611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">
            <a:hlinkClick r:id="" action="ppaction://noaction"/>
            <a:extLst>
              <a:ext uri="{FF2B5EF4-FFF2-40B4-BE49-F238E27FC236}">
                <a16:creationId xmlns:a16="http://schemas.microsoft.com/office/drawing/2014/main" id="{7191E011-1C17-5BA6-60C4-FB715A0F32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41000"/>
                    </a14:imgEffect>
                  </a14:imgLayer>
                </a14:imgProps>
              </a:ext>
            </a:extLst>
          </a:blip>
          <a:srcRect l="21280" t="26879" r="9033" b="3433"/>
          <a:stretch/>
        </p:blipFill>
        <p:spPr>
          <a:xfrm>
            <a:off x="1508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81F5547-656A-2A54-1C5D-A861871FDBAF}"/>
              </a:ext>
            </a:extLst>
          </p:cNvPr>
          <p:cNvSpPr/>
          <p:nvPr/>
        </p:nvSpPr>
        <p:spPr>
          <a:xfrm>
            <a:off x="653710" y="3816049"/>
            <a:ext cx="10813142" cy="1224439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91294" tIns="45647" rIns="91294" bIns="45647" rtlCol="0" anchor="ctr"/>
          <a:lstStyle/>
          <a:p>
            <a:pPr>
              <a:defRPr/>
            </a:pPr>
            <a:r>
              <a:rPr lang="en-US" sz="3600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C.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"/>
                <a:sym typeface="Arial"/>
              </a:rPr>
              <a:t>Chỉ</a:t>
            </a:r>
            <a:r>
              <a:rPr lang="en-US" sz="36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"/>
                <a:sym typeface="Arial"/>
              </a:rPr>
              <a:t>mục</a:t>
            </a:r>
            <a:r>
              <a:rPr lang="en-US" sz="36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"/>
                <a:sym typeface="Arial"/>
              </a:rPr>
              <a:t>đích</a:t>
            </a:r>
            <a:endParaRPr lang="vi-VN" sz="3600" kern="0" dirty="0">
              <a:solidFill>
                <a:srgbClr val="272727"/>
              </a:solidFill>
              <a:latin typeface="Arial" panose="020B0604020202020204" pitchFamily="34" charset="0"/>
              <a:ea typeface="Arial-Rounded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028CE9-B870-85A9-EC81-6B56AA6835B1}"/>
              </a:ext>
            </a:extLst>
          </p:cNvPr>
          <p:cNvSpPr/>
          <p:nvPr/>
        </p:nvSpPr>
        <p:spPr>
          <a:xfrm>
            <a:off x="653710" y="5275631"/>
            <a:ext cx="10813142" cy="1255757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91294" tIns="45647" rIns="91294" bIns="45647" rtlCol="0" anchor="ctr"/>
          <a:lstStyle/>
          <a:p>
            <a:pPr>
              <a:buClr>
                <a:srgbClr val="000000"/>
              </a:buClr>
            </a:pPr>
            <a:r>
              <a:rPr lang="en-US" sz="3600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B.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Chỉ</a:t>
            </a:r>
            <a:r>
              <a:rPr lang="en-US" sz="3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nơi</a:t>
            </a:r>
            <a:r>
              <a:rPr lang="en-US" sz="3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chốn</a:t>
            </a:r>
            <a:endParaRPr lang="en-US" sz="3600" kern="0" dirty="0">
              <a:solidFill>
                <a:srgbClr val="272727"/>
              </a:solidFill>
              <a:latin typeface="Arial" panose="020B0604020202020204" pitchFamily="34" charset="0"/>
              <a:ea typeface="Arial-Rounded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FAB842-D3FE-2D95-3797-41B1E9C32D8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1395" y="4139024"/>
            <a:ext cx="598573" cy="587056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36364A-7711-519B-7635-425C2234F19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301" y="5611626"/>
            <a:ext cx="605667" cy="583764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7EF535E-6873-A6F7-1646-98E4E8C05CB2}"/>
              </a:ext>
            </a:extLst>
          </p:cNvPr>
          <p:cNvSpPr/>
          <p:nvPr/>
        </p:nvSpPr>
        <p:spPr>
          <a:xfrm>
            <a:off x="653710" y="2334725"/>
            <a:ext cx="10813142" cy="1220544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91294" tIns="45647" rIns="91294" bIns="45647" rtlCol="0" anchor="ctr"/>
          <a:lstStyle/>
          <a:p>
            <a:pPr>
              <a:buClr>
                <a:srgbClr val="000000"/>
              </a:buClr>
            </a:pPr>
            <a:r>
              <a:rPr lang="en-US" sz="3600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A.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Chỉ</a:t>
            </a:r>
            <a:r>
              <a:rPr lang="en-US" sz="3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nguyên</a:t>
            </a:r>
            <a:r>
              <a:rPr lang="en-US" sz="3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nhân</a:t>
            </a:r>
            <a:endParaRPr lang="en-US" sz="3600" kern="0" dirty="0">
              <a:solidFill>
                <a:srgbClr val="272727"/>
              </a:solidFill>
              <a:latin typeface="Arial" panose="020B0604020202020204" pitchFamily="34" charset="0"/>
              <a:ea typeface="Arial-Rounded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497F39-4346-1F7D-5AA4-78165A230B5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019" y="2653115"/>
            <a:ext cx="605667" cy="583764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84983DF-116F-3C6A-2D47-877AA7F31DA8}"/>
              </a:ext>
            </a:extLst>
          </p:cNvPr>
          <p:cNvSpPr/>
          <p:nvPr/>
        </p:nvSpPr>
        <p:spPr>
          <a:xfrm>
            <a:off x="1271004" y="326614"/>
            <a:ext cx="9940390" cy="1338681"/>
          </a:xfrm>
          <a:prstGeom prst="rect">
            <a:avLst/>
          </a:prstGeom>
          <a:solidFill>
            <a:srgbClr val="FFFFFF"/>
          </a:solidFill>
          <a:ln w="41275" cmpd="thickThin">
            <a:solidFill>
              <a:srgbClr val="FFC000"/>
            </a:solidFill>
          </a:ln>
        </p:spPr>
        <p:txBody>
          <a:bodyPr wrap="square" lIns="91294" tIns="45647" rIns="91294" bIns="45647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4.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Trạng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ngữ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trong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câu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vừa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tìm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được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là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trạng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ngữ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chỉ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50" b="1" kern="0" dirty="0" err="1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gì</a:t>
            </a:r>
            <a:r>
              <a:rPr lang="en-US" sz="4050" b="1" kern="0" dirty="0">
                <a:solidFill>
                  <a:srgbClr val="272727"/>
                </a:solidFill>
                <a:latin typeface="Arial" panose="020B0604020202020204" pitchFamily="34" charset="0"/>
                <a:ea typeface="Arial-Rounded" pitchFamily="34" charset="0"/>
                <a:cs typeface="Arial" panose="020B0604020202020204" pitchFamily="34" charset="0"/>
                <a:sym typeface="Arial"/>
              </a:rPr>
              <a:t>?</a:t>
            </a:r>
          </a:p>
        </p:txBody>
      </p:sp>
      <p:pic>
        <p:nvPicPr>
          <p:cNvPr id="3" name="Picture 12" descr="Sun GIFs - Get the best GIF on GIPHY">
            <a:hlinkClick r:id="rId10" action="ppaction://hlinksldjump"/>
            <a:extLst>
              <a:ext uri="{FF2B5EF4-FFF2-40B4-BE49-F238E27FC236}">
                <a16:creationId xmlns:a16="http://schemas.microsoft.com/office/drawing/2014/main" id="{AE588303-7050-DF6D-1773-8B702B373C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572" y="-111583"/>
            <a:ext cx="1289216" cy="132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77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59F751-A04B-4C9E-ADE9-FE3858E15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9425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CF6CEC-1C46-7CCE-C12B-A4DD90334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744" y="707085"/>
            <a:ext cx="6041660" cy="11766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24B8C8-2E87-47B9-44B7-6A0340970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3480" y="1980314"/>
            <a:ext cx="6779340" cy="28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9DCCE88-46AC-4889-BC95-909F3C962032}"/>
              </a:ext>
            </a:extLst>
          </p:cNvPr>
          <p:cNvSpPr/>
          <p:nvPr/>
        </p:nvSpPr>
        <p:spPr>
          <a:xfrm>
            <a:off x="518475" y="348792"/>
            <a:ext cx="11180190" cy="6221689"/>
          </a:xfrm>
          <a:custGeom>
            <a:avLst/>
            <a:gdLst>
              <a:gd name="connsiteX0" fmla="*/ 0 w 11180190"/>
              <a:gd name="connsiteY0" fmla="*/ 1036969 h 6221689"/>
              <a:gd name="connsiteX1" fmla="*/ 1036969 w 11180190"/>
              <a:gd name="connsiteY1" fmla="*/ 0 h 6221689"/>
              <a:gd name="connsiteX2" fmla="*/ 1606110 w 11180190"/>
              <a:gd name="connsiteY2" fmla="*/ 0 h 6221689"/>
              <a:gd name="connsiteX3" fmla="*/ 2357376 w 11180190"/>
              <a:gd name="connsiteY3" fmla="*/ 0 h 6221689"/>
              <a:gd name="connsiteX4" fmla="*/ 2653329 w 11180190"/>
              <a:gd name="connsiteY4" fmla="*/ 0 h 6221689"/>
              <a:gd name="connsiteX5" fmla="*/ 3131407 w 11180190"/>
              <a:gd name="connsiteY5" fmla="*/ 0 h 6221689"/>
              <a:gd name="connsiteX6" fmla="*/ 3427360 w 11180190"/>
              <a:gd name="connsiteY6" fmla="*/ 0 h 6221689"/>
              <a:gd name="connsiteX7" fmla="*/ 3996501 w 11180190"/>
              <a:gd name="connsiteY7" fmla="*/ 0 h 6221689"/>
              <a:gd name="connsiteX8" fmla="*/ 4383517 w 11180190"/>
              <a:gd name="connsiteY8" fmla="*/ 0 h 6221689"/>
              <a:gd name="connsiteX9" fmla="*/ 5043720 w 11180190"/>
              <a:gd name="connsiteY9" fmla="*/ 0 h 6221689"/>
              <a:gd name="connsiteX10" fmla="*/ 5612861 w 11180190"/>
              <a:gd name="connsiteY10" fmla="*/ 0 h 6221689"/>
              <a:gd name="connsiteX11" fmla="*/ 6364126 w 11180190"/>
              <a:gd name="connsiteY11" fmla="*/ 0 h 6221689"/>
              <a:gd name="connsiteX12" fmla="*/ 6751142 w 11180190"/>
              <a:gd name="connsiteY12" fmla="*/ 0 h 6221689"/>
              <a:gd name="connsiteX13" fmla="*/ 7320283 w 11180190"/>
              <a:gd name="connsiteY13" fmla="*/ 0 h 6221689"/>
              <a:gd name="connsiteX14" fmla="*/ 8071549 w 11180190"/>
              <a:gd name="connsiteY14" fmla="*/ 0 h 6221689"/>
              <a:gd name="connsiteX15" fmla="*/ 8458564 w 11180190"/>
              <a:gd name="connsiteY15" fmla="*/ 0 h 6221689"/>
              <a:gd name="connsiteX16" fmla="*/ 9118768 w 11180190"/>
              <a:gd name="connsiteY16" fmla="*/ 0 h 6221689"/>
              <a:gd name="connsiteX17" fmla="*/ 10143221 w 11180190"/>
              <a:gd name="connsiteY17" fmla="*/ 0 h 6221689"/>
              <a:gd name="connsiteX18" fmla="*/ 11180190 w 11180190"/>
              <a:gd name="connsiteY18" fmla="*/ 1036969 h 6221689"/>
              <a:gd name="connsiteX19" fmla="*/ 11180190 w 11180190"/>
              <a:gd name="connsiteY19" fmla="*/ 1670982 h 6221689"/>
              <a:gd name="connsiteX20" fmla="*/ 11180190 w 11180190"/>
              <a:gd name="connsiteY20" fmla="*/ 2180563 h 6221689"/>
              <a:gd name="connsiteX21" fmla="*/ 11180190 w 11180190"/>
              <a:gd name="connsiteY21" fmla="*/ 2648667 h 6221689"/>
              <a:gd name="connsiteX22" fmla="*/ 11180190 w 11180190"/>
              <a:gd name="connsiteY22" fmla="*/ 3241202 h 6221689"/>
              <a:gd name="connsiteX23" fmla="*/ 11180190 w 11180190"/>
              <a:gd name="connsiteY23" fmla="*/ 3750783 h 6221689"/>
              <a:gd name="connsiteX24" fmla="*/ 11180190 w 11180190"/>
              <a:gd name="connsiteY24" fmla="*/ 4260364 h 6221689"/>
              <a:gd name="connsiteX25" fmla="*/ 11180190 w 11180190"/>
              <a:gd name="connsiteY25" fmla="*/ 5184720 h 6221689"/>
              <a:gd name="connsiteX26" fmla="*/ 10143221 w 11180190"/>
              <a:gd name="connsiteY26" fmla="*/ 6221689 h 6221689"/>
              <a:gd name="connsiteX27" fmla="*/ 9756205 w 11180190"/>
              <a:gd name="connsiteY27" fmla="*/ 6221689 h 6221689"/>
              <a:gd name="connsiteX28" fmla="*/ 9460252 w 11180190"/>
              <a:gd name="connsiteY28" fmla="*/ 6221689 h 6221689"/>
              <a:gd name="connsiteX29" fmla="*/ 9073236 w 11180190"/>
              <a:gd name="connsiteY29" fmla="*/ 6221689 h 6221689"/>
              <a:gd name="connsiteX30" fmla="*/ 8321971 w 11180190"/>
              <a:gd name="connsiteY30" fmla="*/ 6221689 h 6221689"/>
              <a:gd name="connsiteX31" fmla="*/ 8026017 w 11180190"/>
              <a:gd name="connsiteY31" fmla="*/ 6221689 h 6221689"/>
              <a:gd name="connsiteX32" fmla="*/ 7547939 w 11180190"/>
              <a:gd name="connsiteY32" fmla="*/ 6221689 h 6221689"/>
              <a:gd name="connsiteX33" fmla="*/ 6978798 w 11180190"/>
              <a:gd name="connsiteY33" fmla="*/ 6221689 h 6221689"/>
              <a:gd name="connsiteX34" fmla="*/ 6318595 w 11180190"/>
              <a:gd name="connsiteY34" fmla="*/ 6221689 h 6221689"/>
              <a:gd name="connsiteX35" fmla="*/ 5931579 w 11180190"/>
              <a:gd name="connsiteY35" fmla="*/ 6221689 h 6221689"/>
              <a:gd name="connsiteX36" fmla="*/ 5362439 w 11180190"/>
              <a:gd name="connsiteY36" fmla="*/ 6221689 h 6221689"/>
              <a:gd name="connsiteX37" fmla="*/ 4702235 w 11180190"/>
              <a:gd name="connsiteY37" fmla="*/ 6221689 h 6221689"/>
              <a:gd name="connsiteX38" fmla="*/ 4315220 w 11180190"/>
              <a:gd name="connsiteY38" fmla="*/ 6221689 h 6221689"/>
              <a:gd name="connsiteX39" fmla="*/ 3655016 w 11180190"/>
              <a:gd name="connsiteY39" fmla="*/ 6221689 h 6221689"/>
              <a:gd name="connsiteX40" fmla="*/ 3085876 w 11180190"/>
              <a:gd name="connsiteY40" fmla="*/ 6221689 h 6221689"/>
              <a:gd name="connsiteX41" fmla="*/ 2789923 w 11180190"/>
              <a:gd name="connsiteY41" fmla="*/ 6221689 h 6221689"/>
              <a:gd name="connsiteX42" fmla="*/ 2038657 w 11180190"/>
              <a:gd name="connsiteY42" fmla="*/ 6221689 h 6221689"/>
              <a:gd name="connsiteX43" fmla="*/ 1560578 w 11180190"/>
              <a:gd name="connsiteY43" fmla="*/ 6221689 h 6221689"/>
              <a:gd name="connsiteX44" fmla="*/ 1036969 w 11180190"/>
              <a:gd name="connsiteY44" fmla="*/ 6221689 h 6221689"/>
              <a:gd name="connsiteX45" fmla="*/ 0 w 11180190"/>
              <a:gd name="connsiteY45" fmla="*/ 5184720 h 6221689"/>
              <a:gd name="connsiteX46" fmla="*/ 0 w 11180190"/>
              <a:gd name="connsiteY46" fmla="*/ 4509229 h 6221689"/>
              <a:gd name="connsiteX47" fmla="*/ 0 w 11180190"/>
              <a:gd name="connsiteY47" fmla="*/ 3958171 h 6221689"/>
              <a:gd name="connsiteX48" fmla="*/ 0 w 11180190"/>
              <a:gd name="connsiteY48" fmla="*/ 3490067 h 6221689"/>
              <a:gd name="connsiteX49" fmla="*/ 0 w 11180190"/>
              <a:gd name="connsiteY49" fmla="*/ 2980487 h 6221689"/>
              <a:gd name="connsiteX50" fmla="*/ 0 w 11180190"/>
              <a:gd name="connsiteY50" fmla="*/ 2429428 h 6221689"/>
              <a:gd name="connsiteX51" fmla="*/ 0 w 11180190"/>
              <a:gd name="connsiteY51" fmla="*/ 1753937 h 6221689"/>
              <a:gd name="connsiteX52" fmla="*/ 0 w 11180190"/>
              <a:gd name="connsiteY52" fmla="*/ 1036969 h 622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180190" h="6221689" fill="none" extrusionOk="0">
                <a:moveTo>
                  <a:pt x="0" y="1036969"/>
                </a:moveTo>
                <a:cubicBezTo>
                  <a:pt x="98194" y="464330"/>
                  <a:pt x="356328" y="-33739"/>
                  <a:pt x="1036969" y="0"/>
                </a:cubicBezTo>
                <a:cubicBezTo>
                  <a:pt x="1173807" y="-54489"/>
                  <a:pt x="1336464" y="29469"/>
                  <a:pt x="1606110" y="0"/>
                </a:cubicBezTo>
                <a:cubicBezTo>
                  <a:pt x="1875756" y="-29469"/>
                  <a:pt x="2081236" y="68337"/>
                  <a:pt x="2357376" y="0"/>
                </a:cubicBezTo>
                <a:cubicBezTo>
                  <a:pt x="2633516" y="-68337"/>
                  <a:pt x="2574593" y="11311"/>
                  <a:pt x="2653329" y="0"/>
                </a:cubicBezTo>
                <a:cubicBezTo>
                  <a:pt x="2732065" y="-11311"/>
                  <a:pt x="2910814" y="42033"/>
                  <a:pt x="3131407" y="0"/>
                </a:cubicBezTo>
                <a:cubicBezTo>
                  <a:pt x="3352000" y="-42033"/>
                  <a:pt x="3316414" y="30783"/>
                  <a:pt x="3427360" y="0"/>
                </a:cubicBezTo>
                <a:cubicBezTo>
                  <a:pt x="3538306" y="-30783"/>
                  <a:pt x="3790119" y="40771"/>
                  <a:pt x="3996501" y="0"/>
                </a:cubicBezTo>
                <a:cubicBezTo>
                  <a:pt x="4202883" y="-40771"/>
                  <a:pt x="4224542" y="36603"/>
                  <a:pt x="4383517" y="0"/>
                </a:cubicBezTo>
                <a:cubicBezTo>
                  <a:pt x="4542492" y="-36603"/>
                  <a:pt x="4817776" y="35774"/>
                  <a:pt x="5043720" y="0"/>
                </a:cubicBezTo>
                <a:cubicBezTo>
                  <a:pt x="5269664" y="-35774"/>
                  <a:pt x="5472188" y="3937"/>
                  <a:pt x="5612861" y="0"/>
                </a:cubicBezTo>
                <a:cubicBezTo>
                  <a:pt x="5753534" y="-3937"/>
                  <a:pt x="6069152" y="76733"/>
                  <a:pt x="6364126" y="0"/>
                </a:cubicBezTo>
                <a:cubicBezTo>
                  <a:pt x="6659100" y="-76733"/>
                  <a:pt x="6566762" y="7434"/>
                  <a:pt x="6751142" y="0"/>
                </a:cubicBezTo>
                <a:cubicBezTo>
                  <a:pt x="6935522" y="-7434"/>
                  <a:pt x="7081403" y="28908"/>
                  <a:pt x="7320283" y="0"/>
                </a:cubicBezTo>
                <a:cubicBezTo>
                  <a:pt x="7559163" y="-28908"/>
                  <a:pt x="7880641" y="33104"/>
                  <a:pt x="8071549" y="0"/>
                </a:cubicBezTo>
                <a:cubicBezTo>
                  <a:pt x="8262457" y="-33104"/>
                  <a:pt x="8371530" y="3157"/>
                  <a:pt x="8458564" y="0"/>
                </a:cubicBezTo>
                <a:cubicBezTo>
                  <a:pt x="8545598" y="-3157"/>
                  <a:pt x="8789691" y="39399"/>
                  <a:pt x="9118768" y="0"/>
                </a:cubicBezTo>
                <a:cubicBezTo>
                  <a:pt x="9447845" y="-39399"/>
                  <a:pt x="9783554" y="103006"/>
                  <a:pt x="10143221" y="0"/>
                </a:cubicBezTo>
                <a:cubicBezTo>
                  <a:pt x="10650276" y="126104"/>
                  <a:pt x="11067844" y="428375"/>
                  <a:pt x="11180190" y="1036969"/>
                </a:cubicBezTo>
                <a:cubicBezTo>
                  <a:pt x="11208718" y="1263147"/>
                  <a:pt x="11116297" y="1507843"/>
                  <a:pt x="11180190" y="1670982"/>
                </a:cubicBezTo>
                <a:cubicBezTo>
                  <a:pt x="11244083" y="1834121"/>
                  <a:pt x="11163653" y="2002693"/>
                  <a:pt x="11180190" y="2180563"/>
                </a:cubicBezTo>
                <a:cubicBezTo>
                  <a:pt x="11196727" y="2358433"/>
                  <a:pt x="11179095" y="2551784"/>
                  <a:pt x="11180190" y="2648667"/>
                </a:cubicBezTo>
                <a:cubicBezTo>
                  <a:pt x="11181285" y="2745550"/>
                  <a:pt x="11116951" y="3037448"/>
                  <a:pt x="11180190" y="3241202"/>
                </a:cubicBezTo>
                <a:cubicBezTo>
                  <a:pt x="11243429" y="3444957"/>
                  <a:pt x="11167598" y="3537163"/>
                  <a:pt x="11180190" y="3750783"/>
                </a:cubicBezTo>
                <a:cubicBezTo>
                  <a:pt x="11192782" y="3964403"/>
                  <a:pt x="11154126" y="4076315"/>
                  <a:pt x="11180190" y="4260364"/>
                </a:cubicBezTo>
                <a:cubicBezTo>
                  <a:pt x="11206254" y="4444413"/>
                  <a:pt x="11080114" y="4848783"/>
                  <a:pt x="11180190" y="5184720"/>
                </a:cubicBezTo>
                <a:cubicBezTo>
                  <a:pt x="11039500" y="5820686"/>
                  <a:pt x="10658728" y="6251258"/>
                  <a:pt x="10143221" y="6221689"/>
                </a:cubicBezTo>
                <a:cubicBezTo>
                  <a:pt x="10012894" y="6249835"/>
                  <a:pt x="9937334" y="6192114"/>
                  <a:pt x="9756205" y="6221689"/>
                </a:cubicBezTo>
                <a:cubicBezTo>
                  <a:pt x="9575076" y="6251264"/>
                  <a:pt x="9555758" y="6205491"/>
                  <a:pt x="9460252" y="6221689"/>
                </a:cubicBezTo>
                <a:cubicBezTo>
                  <a:pt x="9364746" y="6237887"/>
                  <a:pt x="9207247" y="6196981"/>
                  <a:pt x="9073236" y="6221689"/>
                </a:cubicBezTo>
                <a:cubicBezTo>
                  <a:pt x="8939225" y="6246397"/>
                  <a:pt x="8612988" y="6204825"/>
                  <a:pt x="8321971" y="6221689"/>
                </a:cubicBezTo>
                <a:cubicBezTo>
                  <a:pt x="8030954" y="6238553"/>
                  <a:pt x="8165040" y="6209180"/>
                  <a:pt x="8026017" y="6221689"/>
                </a:cubicBezTo>
                <a:cubicBezTo>
                  <a:pt x="7886994" y="6234198"/>
                  <a:pt x="7660500" y="6212859"/>
                  <a:pt x="7547939" y="6221689"/>
                </a:cubicBezTo>
                <a:cubicBezTo>
                  <a:pt x="7435378" y="6230519"/>
                  <a:pt x="7112978" y="6188591"/>
                  <a:pt x="6978798" y="6221689"/>
                </a:cubicBezTo>
                <a:cubicBezTo>
                  <a:pt x="6844618" y="6254787"/>
                  <a:pt x="6596741" y="6201267"/>
                  <a:pt x="6318595" y="6221689"/>
                </a:cubicBezTo>
                <a:cubicBezTo>
                  <a:pt x="6040449" y="6242111"/>
                  <a:pt x="6060629" y="6216939"/>
                  <a:pt x="5931579" y="6221689"/>
                </a:cubicBezTo>
                <a:cubicBezTo>
                  <a:pt x="5802529" y="6226439"/>
                  <a:pt x="5528462" y="6176633"/>
                  <a:pt x="5362439" y="6221689"/>
                </a:cubicBezTo>
                <a:cubicBezTo>
                  <a:pt x="5196416" y="6266745"/>
                  <a:pt x="4901156" y="6206134"/>
                  <a:pt x="4702235" y="6221689"/>
                </a:cubicBezTo>
                <a:cubicBezTo>
                  <a:pt x="4503314" y="6237244"/>
                  <a:pt x="4427614" y="6180914"/>
                  <a:pt x="4315220" y="6221689"/>
                </a:cubicBezTo>
                <a:cubicBezTo>
                  <a:pt x="4202827" y="6262464"/>
                  <a:pt x="3938218" y="6150835"/>
                  <a:pt x="3655016" y="6221689"/>
                </a:cubicBezTo>
                <a:cubicBezTo>
                  <a:pt x="3371814" y="6292543"/>
                  <a:pt x="3323771" y="6209253"/>
                  <a:pt x="3085876" y="6221689"/>
                </a:cubicBezTo>
                <a:cubicBezTo>
                  <a:pt x="2847981" y="6234125"/>
                  <a:pt x="2896505" y="6194344"/>
                  <a:pt x="2789923" y="6221689"/>
                </a:cubicBezTo>
                <a:cubicBezTo>
                  <a:pt x="2683341" y="6249034"/>
                  <a:pt x="2209603" y="6216908"/>
                  <a:pt x="2038657" y="6221689"/>
                </a:cubicBezTo>
                <a:cubicBezTo>
                  <a:pt x="1867711" y="6226470"/>
                  <a:pt x="1777830" y="6201271"/>
                  <a:pt x="1560578" y="6221689"/>
                </a:cubicBezTo>
                <a:cubicBezTo>
                  <a:pt x="1343326" y="6242107"/>
                  <a:pt x="1239687" y="6175895"/>
                  <a:pt x="1036969" y="6221689"/>
                </a:cubicBezTo>
                <a:cubicBezTo>
                  <a:pt x="438111" y="6260569"/>
                  <a:pt x="150805" y="5817349"/>
                  <a:pt x="0" y="5184720"/>
                </a:cubicBezTo>
                <a:cubicBezTo>
                  <a:pt x="-66613" y="4884598"/>
                  <a:pt x="60668" y="4714411"/>
                  <a:pt x="0" y="4509229"/>
                </a:cubicBezTo>
                <a:cubicBezTo>
                  <a:pt x="-60668" y="4304047"/>
                  <a:pt x="59721" y="4181401"/>
                  <a:pt x="0" y="3958171"/>
                </a:cubicBezTo>
                <a:cubicBezTo>
                  <a:pt x="-59721" y="3734941"/>
                  <a:pt x="42104" y="3583965"/>
                  <a:pt x="0" y="3490067"/>
                </a:cubicBezTo>
                <a:cubicBezTo>
                  <a:pt x="-42104" y="3396169"/>
                  <a:pt x="11810" y="3180211"/>
                  <a:pt x="0" y="2980487"/>
                </a:cubicBezTo>
                <a:cubicBezTo>
                  <a:pt x="-11810" y="2780763"/>
                  <a:pt x="17387" y="2606684"/>
                  <a:pt x="0" y="2429428"/>
                </a:cubicBezTo>
                <a:cubicBezTo>
                  <a:pt x="-17387" y="2252172"/>
                  <a:pt x="7681" y="2066672"/>
                  <a:pt x="0" y="1753937"/>
                </a:cubicBezTo>
                <a:cubicBezTo>
                  <a:pt x="-7681" y="1441202"/>
                  <a:pt x="35658" y="1241383"/>
                  <a:pt x="0" y="1036969"/>
                </a:cubicBezTo>
                <a:close/>
              </a:path>
              <a:path w="11180190" h="6221689" stroke="0" extrusionOk="0">
                <a:moveTo>
                  <a:pt x="0" y="1036969"/>
                </a:moveTo>
                <a:cubicBezTo>
                  <a:pt x="-68745" y="533062"/>
                  <a:pt x="492761" y="-18331"/>
                  <a:pt x="1036969" y="0"/>
                </a:cubicBezTo>
                <a:cubicBezTo>
                  <a:pt x="1214338" y="-16915"/>
                  <a:pt x="1287986" y="5551"/>
                  <a:pt x="1423985" y="0"/>
                </a:cubicBezTo>
                <a:cubicBezTo>
                  <a:pt x="1559984" y="-5551"/>
                  <a:pt x="1629176" y="37149"/>
                  <a:pt x="1811000" y="0"/>
                </a:cubicBezTo>
                <a:cubicBezTo>
                  <a:pt x="1992825" y="-37149"/>
                  <a:pt x="2314625" y="13634"/>
                  <a:pt x="2471204" y="0"/>
                </a:cubicBezTo>
                <a:cubicBezTo>
                  <a:pt x="2627783" y="-13634"/>
                  <a:pt x="2937914" y="17380"/>
                  <a:pt x="3131407" y="0"/>
                </a:cubicBezTo>
                <a:cubicBezTo>
                  <a:pt x="3324900" y="-17380"/>
                  <a:pt x="3594372" y="40077"/>
                  <a:pt x="3791610" y="0"/>
                </a:cubicBezTo>
                <a:cubicBezTo>
                  <a:pt x="3988848" y="-40077"/>
                  <a:pt x="4000648" y="42609"/>
                  <a:pt x="4178626" y="0"/>
                </a:cubicBezTo>
                <a:cubicBezTo>
                  <a:pt x="4356604" y="-42609"/>
                  <a:pt x="4449825" y="37556"/>
                  <a:pt x="4656704" y="0"/>
                </a:cubicBezTo>
                <a:cubicBezTo>
                  <a:pt x="4863583" y="-37556"/>
                  <a:pt x="5098899" y="60249"/>
                  <a:pt x="5225845" y="0"/>
                </a:cubicBezTo>
                <a:cubicBezTo>
                  <a:pt x="5352791" y="-60249"/>
                  <a:pt x="5803669" y="85630"/>
                  <a:pt x="5977111" y="0"/>
                </a:cubicBezTo>
                <a:cubicBezTo>
                  <a:pt x="6150553" y="-85630"/>
                  <a:pt x="6272147" y="14069"/>
                  <a:pt x="6364126" y="0"/>
                </a:cubicBezTo>
                <a:cubicBezTo>
                  <a:pt x="6456106" y="-14069"/>
                  <a:pt x="6815769" y="72926"/>
                  <a:pt x="7024330" y="0"/>
                </a:cubicBezTo>
                <a:cubicBezTo>
                  <a:pt x="7232891" y="-72926"/>
                  <a:pt x="7551811" y="31536"/>
                  <a:pt x="7684533" y="0"/>
                </a:cubicBezTo>
                <a:cubicBezTo>
                  <a:pt x="7817255" y="-31536"/>
                  <a:pt x="7985356" y="21765"/>
                  <a:pt x="8071549" y="0"/>
                </a:cubicBezTo>
                <a:cubicBezTo>
                  <a:pt x="8157742" y="-21765"/>
                  <a:pt x="8665768" y="55671"/>
                  <a:pt x="8822814" y="0"/>
                </a:cubicBezTo>
                <a:cubicBezTo>
                  <a:pt x="8979861" y="-55671"/>
                  <a:pt x="9257497" y="19504"/>
                  <a:pt x="9574080" y="0"/>
                </a:cubicBezTo>
                <a:cubicBezTo>
                  <a:pt x="9890663" y="-19504"/>
                  <a:pt x="9990212" y="22596"/>
                  <a:pt x="10143221" y="0"/>
                </a:cubicBezTo>
                <a:cubicBezTo>
                  <a:pt x="10624115" y="32088"/>
                  <a:pt x="11236565" y="576372"/>
                  <a:pt x="11180190" y="1036969"/>
                </a:cubicBezTo>
                <a:cubicBezTo>
                  <a:pt x="11238686" y="1208577"/>
                  <a:pt x="11108220" y="1356645"/>
                  <a:pt x="11180190" y="1670982"/>
                </a:cubicBezTo>
                <a:cubicBezTo>
                  <a:pt x="11252160" y="1985319"/>
                  <a:pt x="11150458" y="2036123"/>
                  <a:pt x="11180190" y="2139086"/>
                </a:cubicBezTo>
                <a:cubicBezTo>
                  <a:pt x="11209922" y="2242049"/>
                  <a:pt x="11153445" y="2575203"/>
                  <a:pt x="11180190" y="2731622"/>
                </a:cubicBezTo>
                <a:cubicBezTo>
                  <a:pt x="11206935" y="2888041"/>
                  <a:pt x="11151870" y="3058922"/>
                  <a:pt x="11180190" y="3365635"/>
                </a:cubicBezTo>
                <a:cubicBezTo>
                  <a:pt x="11208510" y="3672348"/>
                  <a:pt x="11138876" y="3768329"/>
                  <a:pt x="11180190" y="3916693"/>
                </a:cubicBezTo>
                <a:cubicBezTo>
                  <a:pt x="11221504" y="4065057"/>
                  <a:pt x="11120641" y="4203841"/>
                  <a:pt x="11180190" y="4467752"/>
                </a:cubicBezTo>
                <a:cubicBezTo>
                  <a:pt x="11239739" y="4731663"/>
                  <a:pt x="11176047" y="4951372"/>
                  <a:pt x="11180190" y="5184720"/>
                </a:cubicBezTo>
                <a:cubicBezTo>
                  <a:pt x="11088438" y="5882845"/>
                  <a:pt x="10759046" y="6385503"/>
                  <a:pt x="10143221" y="6221689"/>
                </a:cubicBezTo>
                <a:cubicBezTo>
                  <a:pt x="10019794" y="6248592"/>
                  <a:pt x="9773839" y="6170018"/>
                  <a:pt x="9574080" y="6221689"/>
                </a:cubicBezTo>
                <a:cubicBezTo>
                  <a:pt x="9374321" y="6273360"/>
                  <a:pt x="9033944" y="6198475"/>
                  <a:pt x="8822814" y="6221689"/>
                </a:cubicBezTo>
                <a:cubicBezTo>
                  <a:pt x="8611684" y="6244903"/>
                  <a:pt x="8305713" y="6148475"/>
                  <a:pt x="8162611" y="6221689"/>
                </a:cubicBezTo>
                <a:cubicBezTo>
                  <a:pt x="8019509" y="6294903"/>
                  <a:pt x="7739720" y="6172617"/>
                  <a:pt x="7502408" y="6221689"/>
                </a:cubicBezTo>
                <a:cubicBezTo>
                  <a:pt x="7265096" y="6270761"/>
                  <a:pt x="7119996" y="6171997"/>
                  <a:pt x="6842205" y="6221689"/>
                </a:cubicBezTo>
                <a:cubicBezTo>
                  <a:pt x="6564414" y="6271381"/>
                  <a:pt x="6616913" y="6210571"/>
                  <a:pt x="6455189" y="6221689"/>
                </a:cubicBezTo>
                <a:cubicBezTo>
                  <a:pt x="6293465" y="6232807"/>
                  <a:pt x="5865894" y="6212114"/>
                  <a:pt x="5703923" y="6221689"/>
                </a:cubicBezTo>
                <a:cubicBezTo>
                  <a:pt x="5541952" y="6231264"/>
                  <a:pt x="5209914" y="6142254"/>
                  <a:pt x="4952657" y="6221689"/>
                </a:cubicBezTo>
                <a:cubicBezTo>
                  <a:pt x="4695400" y="6301124"/>
                  <a:pt x="4562449" y="6205063"/>
                  <a:pt x="4383517" y="6221689"/>
                </a:cubicBezTo>
                <a:cubicBezTo>
                  <a:pt x="4204585" y="6238315"/>
                  <a:pt x="4074882" y="6165190"/>
                  <a:pt x="3905438" y="6221689"/>
                </a:cubicBezTo>
                <a:cubicBezTo>
                  <a:pt x="3735994" y="6278188"/>
                  <a:pt x="3634270" y="6177624"/>
                  <a:pt x="3518423" y="6221689"/>
                </a:cubicBezTo>
                <a:cubicBezTo>
                  <a:pt x="3402576" y="6265754"/>
                  <a:pt x="3003102" y="6194110"/>
                  <a:pt x="2767157" y="6221689"/>
                </a:cubicBezTo>
                <a:cubicBezTo>
                  <a:pt x="2531212" y="6249268"/>
                  <a:pt x="2402439" y="6186924"/>
                  <a:pt x="2289079" y="6221689"/>
                </a:cubicBezTo>
                <a:cubicBezTo>
                  <a:pt x="2175719" y="6256454"/>
                  <a:pt x="2034944" y="6166294"/>
                  <a:pt x="1811000" y="6221689"/>
                </a:cubicBezTo>
                <a:cubicBezTo>
                  <a:pt x="1587056" y="6277084"/>
                  <a:pt x="1238067" y="6168952"/>
                  <a:pt x="1036969" y="6221689"/>
                </a:cubicBezTo>
                <a:cubicBezTo>
                  <a:pt x="412840" y="6248102"/>
                  <a:pt x="-9978" y="5721028"/>
                  <a:pt x="0" y="5184720"/>
                </a:cubicBezTo>
                <a:cubicBezTo>
                  <a:pt x="-7245" y="5050825"/>
                  <a:pt x="8715" y="4714450"/>
                  <a:pt x="0" y="4592184"/>
                </a:cubicBezTo>
                <a:cubicBezTo>
                  <a:pt x="-8715" y="4469918"/>
                  <a:pt x="717" y="4263529"/>
                  <a:pt x="0" y="4124081"/>
                </a:cubicBezTo>
                <a:cubicBezTo>
                  <a:pt x="-717" y="3984633"/>
                  <a:pt x="40578" y="3612836"/>
                  <a:pt x="0" y="3448590"/>
                </a:cubicBezTo>
                <a:cubicBezTo>
                  <a:pt x="-40578" y="3284344"/>
                  <a:pt x="45562" y="3073710"/>
                  <a:pt x="0" y="2814577"/>
                </a:cubicBezTo>
                <a:cubicBezTo>
                  <a:pt x="-45562" y="2555444"/>
                  <a:pt x="43407" y="2407404"/>
                  <a:pt x="0" y="2139086"/>
                </a:cubicBezTo>
                <a:cubicBezTo>
                  <a:pt x="-43407" y="1870768"/>
                  <a:pt x="23676" y="1891127"/>
                  <a:pt x="0" y="1670982"/>
                </a:cubicBezTo>
                <a:cubicBezTo>
                  <a:pt x="-23676" y="1450837"/>
                  <a:pt x="4828" y="1297959"/>
                  <a:pt x="0" y="103696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276182936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D0D9">
                  <a:lumMod val="50000"/>
                </a:srgbClr>
              </a:solidFill>
              <a:effectLst/>
              <a:uLnTx/>
              <a:uFillTx/>
              <a:latin typeface="#9Slide07 SVNAppleberry" panose="02040603050506020204" pitchFamily="18" charset="0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5035" y="445964"/>
            <a:ext cx="10151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D169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ED169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Xếp các trạng ngữ của mỗi câu trong các đoạn văn vào nhóm thích hợp. 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78EAE60-FF85-1ADF-536A-73885AD58F4F}"/>
              </a:ext>
            </a:extLst>
          </p:cNvPr>
          <p:cNvSpPr/>
          <p:nvPr/>
        </p:nvSpPr>
        <p:spPr>
          <a:xfrm>
            <a:off x="859972" y="1861457"/>
            <a:ext cx="2862942" cy="77288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nơi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chốn</a:t>
            </a: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44901B-D4AB-792A-698D-8AAC8CAE9EC4}"/>
              </a:ext>
            </a:extLst>
          </p:cNvPr>
          <p:cNvSpPr/>
          <p:nvPr/>
        </p:nvSpPr>
        <p:spPr>
          <a:xfrm>
            <a:off x="4365172" y="1839686"/>
            <a:ext cx="2862942" cy="7728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gian</a:t>
            </a: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0C14066-F73E-578D-7763-E7B9383238E2}"/>
              </a:ext>
            </a:extLst>
          </p:cNvPr>
          <p:cNvSpPr/>
          <p:nvPr/>
        </p:nvSpPr>
        <p:spPr>
          <a:xfrm>
            <a:off x="7783285" y="1807028"/>
            <a:ext cx="3298371" cy="772886"/>
          </a:xfrm>
          <a:prstGeom prst="roundRect">
            <a:avLst/>
          </a:prstGeom>
          <a:solidFill>
            <a:srgbClr val="FFC5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phương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tiện</a:t>
            </a: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B16455-D36D-0853-00EF-06A84F0C4847}"/>
              </a:ext>
            </a:extLst>
          </p:cNvPr>
          <p:cNvSpPr txBox="1"/>
          <p:nvPr/>
        </p:nvSpPr>
        <p:spPr>
          <a:xfrm>
            <a:off x="968828" y="2895600"/>
            <a:ext cx="102978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latinLnBrk="0"/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a. </a:t>
            </a:r>
            <a:r>
              <a:rPr lang="vi-VN" sz="24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Ngày xưa, ở vùng sông nước miền Tây,</a:t>
            </a:r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những chiếc cầu tre trở thành hình ảnh thân thuộc, tô điểm thêm cho nét đẹp làng quê. </a:t>
            </a:r>
            <a:r>
              <a:rPr lang="vi-VN" sz="24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Bằng vài cây tre già,</a:t>
            </a:r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người ta đã làm những cây cầu bắc qua kênh rạch nhỏ, đôi bờ không còn ngăn cách.</a:t>
            </a:r>
          </a:p>
          <a:p>
            <a:pPr algn="r" latinLnBrk="0"/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vi-VN" sz="24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Lê Quang Huy)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1ED28F-4B5F-2D63-AC3A-1E1B18B54C98}"/>
              </a:ext>
            </a:extLst>
          </p:cNvPr>
          <p:cNvSpPr txBox="1"/>
          <p:nvPr/>
        </p:nvSpPr>
        <p:spPr>
          <a:xfrm>
            <a:off x="925285" y="4735285"/>
            <a:ext cx="102978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latinLnBrk="0"/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b. </a:t>
            </a:r>
            <a:r>
              <a:rPr lang="vi-VN" sz="24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Từ lâu</a:t>
            </a:r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chiếc nón lá là hình ảnh thân thuộc với quê hương Việt Nam, gắn liền với hình ảnh những người mẹ, người chị tảo tần, đảm đang. </a:t>
            </a:r>
            <a:r>
              <a:rPr lang="vi-VN" sz="24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Với chiếc nón lá</a:t>
            </a:r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vẻ đẹp hồn hậu, duyên dáng của người phụ nữ Việt Nam càng được tôn lên. </a:t>
            </a:r>
          </a:p>
          <a:p>
            <a:pPr algn="r" latinLnBrk="0"/>
            <a:r>
              <a:rPr lang="vi-VN" sz="24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(Theo </a:t>
            </a:r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Hạ Mi</a:t>
            </a:r>
            <a:r>
              <a:rPr lang="vi-VN" sz="24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vi-VN" sz="24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 animBg="1"/>
      <p:bldP spid="13" grpId="0" animBg="1"/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5621" y="0"/>
            <a:ext cx="7765537" cy="7765537"/>
          </a:xfrm>
          <a:prstGeom prst="rect">
            <a:avLst/>
          </a:prstGeom>
        </p:spPr>
      </p:pic>
      <p:pic>
        <p:nvPicPr>
          <p:cNvPr id="8" name="Hình ảnh 3" descr="Ảnh có chứa đồ chơi, búp bê&#10;&#10;Mô tả được tạo tự động">
            <a:extLst>
              <a:ext uri="{FF2B5EF4-FFF2-40B4-BE49-F238E27FC236}">
                <a16:creationId xmlns:a16="http://schemas.microsoft.com/office/drawing/2014/main" id="{B8AADDF1-10F8-4316-9CD3-4E9CF49A7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698" y="957725"/>
            <a:ext cx="7937663" cy="5900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1CEF94-E96A-D99A-273F-C0431619E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6678" y="300752"/>
            <a:ext cx="7626757" cy="296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9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9DCCE88-46AC-4889-BC95-909F3C962032}"/>
              </a:ext>
            </a:extLst>
          </p:cNvPr>
          <p:cNvSpPr/>
          <p:nvPr/>
        </p:nvSpPr>
        <p:spPr>
          <a:xfrm>
            <a:off x="518475" y="348792"/>
            <a:ext cx="11180190" cy="6221689"/>
          </a:xfrm>
          <a:custGeom>
            <a:avLst/>
            <a:gdLst>
              <a:gd name="connsiteX0" fmla="*/ 0 w 11180190"/>
              <a:gd name="connsiteY0" fmla="*/ 1036969 h 6221689"/>
              <a:gd name="connsiteX1" fmla="*/ 1036969 w 11180190"/>
              <a:gd name="connsiteY1" fmla="*/ 0 h 6221689"/>
              <a:gd name="connsiteX2" fmla="*/ 1606110 w 11180190"/>
              <a:gd name="connsiteY2" fmla="*/ 0 h 6221689"/>
              <a:gd name="connsiteX3" fmla="*/ 2357376 w 11180190"/>
              <a:gd name="connsiteY3" fmla="*/ 0 h 6221689"/>
              <a:gd name="connsiteX4" fmla="*/ 2653329 w 11180190"/>
              <a:gd name="connsiteY4" fmla="*/ 0 h 6221689"/>
              <a:gd name="connsiteX5" fmla="*/ 3131407 w 11180190"/>
              <a:gd name="connsiteY5" fmla="*/ 0 h 6221689"/>
              <a:gd name="connsiteX6" fmla="*/ 3427360 w 11180190"/>
              <a:gd name="connsiteY6" fmla="*/ 0 h 6221689"/>
              <a:gd name="connsiteX7" fmla="*/ 3996501 w 11180190"/>
              <a:gd name="connsiteY7" fmla="*/ 0 h 6221689"/>
              <a:gd name="connsiteX8" fmla="*/ 4383517 w 11180190"/>
              <a:gd name="connsiteY8" fmla="*/ 0 h 6221689"/>
              <a:gd name="connsiteX9" fmla="*/ 5043720 w 11180190"/>
              <a:gd name="connsiteY9" fmla="*/ 0 h 6221689"/>
              <a:gd name="connsiteX10" fmla="*/ 5612861 w 11180190"/>
              <a:gd name="connsiteY10" fmla="*/ 0 h 6221689"/>
              <a:gd name="connsiteX11" fmla="*/ 6364126 w 11180190"/>
              <a:gd name="connsiteY11" fmla="*/ 0 h 6221689"/>
              <a:gd name="connsiteX12" fmla="*/ 6751142 w 11180190"/>
              <a:gd name="connsiteY12" fmla="*/ 0 h 6221689"/>
              <a:gd name="connsiteX13" fmla="*/ 7320283 w 11180190"/>
              <a:gd name="connsiteY13" fmla="*/ 0 h 6221689"/>
              <a:gd name="connsiteX14" fmla="*/ 8071549 w 11180190"/>
              <a:gd name="connsiteY14" fmla="*/ 0 h 6221689"/>
              <a:gd name="connsiteX15" fmla="*/ 8458564 w 11180190"/>
              <a:gd name="connsiteY15" fmla="*/ 0 h 6221689"/>
              <a:gd name="connsiteX16" fmla="*/ 9118768 w 11180190"/>
              <a:gd name="connsiteY16" fmla="*/ 0 h 6221689"/>
              <a:gd name="connsiteX17" fmla="*/ 10143221 w 11180190"/>
              <a:gd name="connsiteY17" fmla="*/ 0 h 6221689"/>
              <a:gd name="connsiteX18" fmla="*/ 11180190 w 11180190"/>
              <a:gd name="connsiteY18" fmla="*/ 1036969 h 6221689"/>
              <a:gd name="connsiteX19" fmla="*/ 11180190 w 11180190"/>
              <a:gd name="connsiteY19" fmla="*/ 1670982 h 6221689"/>
              <a:gd name="connsiteX20" fmla="*/ 11180190 w 11180190"/>
              <a:gd name="connsiteY20" fmla="*/ 2180563 h 6221689"/>
              <a:gd name="connsiteX21" fmla="*/ 11180190 w 11180190"/>
              <a:gd name="connsiteY21" fmla="*/ 2648667 h 6221689"/>
              <a:gd name="connsiteX22" fmla="*/ 11180190 w 11180190"/>
              <a:gd name="connsiteY22" fmla="*/ 3241202 h 6221689"/>
              <a:gd name="connsiteX23" fmla="*/ 11180190 w 11180190"/>
              <a:gd name="connsiteY23" fmla="*/ 3750783 h 6221689"/>
              <a:gd name="connsiteX24" fmla="*/ 11180190 w 11180190"/>
              <a:gd name="connsiteY24" fmla="*/ 4260364 h 6221689"/>
              <a:gd name="connsiteX25" fmla="*/ 11180190 w 11180190"/>
              <a:gd name="connsiteY25" fmla="*/ 5184720 h 6221689"/>
              <a:gd name="connsiteX26" fmla="*/ 10143221 w 11180190"/>
              <a:gd name="connsiteY26" fmla="*/ 6221689 h 6221689"/>
              <a:gd name="connsiteX27" fmla="*/ 9756205 w 11180190"/>
              <a:gd name="connsiteY27" fmla="*/ 6221689 h 6221689"/>
              <a:gd name="connsiteX28" fmla="*/ 9460252 w 11180190"/>
              <a:gd name="connsiteY28" fmla="*/ 6221689 h 6221689"/>
              <a:gd name="connsiteX29" fmla="*/ 9073236 w 11180190"/>
              <a:gd name="connsiteY29" fmla="*/ 6221689 h 6221689"/>
              <a:gd name="connsiteX30" fmla="*/ 8321971 w 11180190"/>
              <a:gd name="connsiteY30" fmla="*/ 6221689 h 6221689"/>
              <a:gd name="connsiteX31" fmla="*/ 8026017 w 11180190"/>
              <a:gd name="connsiteY31" fmla="*/ 6221689 h 6221689"/>
              <a:gd name="connsiteX32" fmla="*/ 7547939 w 11180190"/>
              <a:gd name="connsiteY32" fmla="*/ 6221689 h 6221689"/>
              <a:gd name="connsiteX33" fmla="*/ 6978798 w 11180190"/>
              <a:gd name="connsiteY33" fmla="*/ 6221689 h 6221689"/>
              <a:gd name="connsiteX34" fmla="*/ 6318595 w 11180190"/>
              <a:gd name="connsiteY34" fmla="*/ 6221689 h 6221689"/>
              <a:gd name="connsiteX35" fmla="*/ 5931579 w 11180190"/>
              <a:gd name="connsiteY35" fmla="*/ 6221689 h 6221689"/>
              <a:gd name="connsiteX36" fmla="*/ 5362439 w 11180190"/>
              <a:gd name="connsiteY36" fmla="*/ 6221689 h 6221689"/>
              <a:gd name="connsiteX37" fmla="*/ 4702235 w 11180190"/>
              <a:gd name="connsiteY37" fmla="*/ 6221689 h 6221689"/>
              <a:gd name="connsiteX38" fmla="*/ 4315220 w 11180190"/>
              <a:gd name="connsiteY38" fmla="*/ 6221689 h 6221689"/>
              <a:gd name="connsiteX39" fmla="*/ 3655016 w 11180190"/>
              <a:gd name="connsiteY39" fmla="*/ 6221689 h 6221689"/>
              <a:gd name="connsiteX40" fmla="*/ 3085876 w 11180190"/>
              <a:gd name="connsiteY40" fmla="*/ 6221689 h 6221689"/>
              <a:gd name="connsiteX41" fmla="*/ 2789923 w 11180190"/>
              <a:gd name="connsiteY41" fmla="*/ 6221689 h 6221689"/>
              <a:gd name="connsiteX42" fmla="*/ 2038657 w 11180190"/>
              <a:gd name="connsiteY42" fmla="*/ 6221689 h 6221689"/>
              <a:gd name="connsiteX43" fmla="*/ 1560578 w 11180190"/>
              <a:gd name="connsiteY43" fmla="*/ 6221689 h 6221689"/>
              <a:gd name="connsiteX44" fmla="*/ 1036969 w 11180190"/>
              <a:gd name="connsiteY44" fmla="*/ 6221689 h 6221689"/>
              <a:gd name="connsiteX45" fmla="*/ 0 w 11180190"/>
              <a:gd name="connsiteY45" fmla="*/ 5184720 h 6221689"/>
              <a:gd name="connsiteX46" fmla="*/ 0 w 11180190"/>
              <a:gd name="connsiteY46" fmla="*/ 4509229 h 6221689"/>
              <a:gd name="connsiteX47" fmla="*/ 0 w 11180190"/>
              <a:gd name="connsiteY47" fmla="*/ 3958171 h 6221689"/>
              <a:gd name="connsiteX48" fmla="*/ 0 w 11180190"/>
              <a:gd name="connsiteY48" fmla="*/ 3490067 h 6221689"/>
              <a:gd name="connsiteX49" fmla="*/ 0 w 11180190"/>
              <a:gd name="connsiteY49" fmla="*/ 2980487 h 6221689"/>
              <a:gd name="connsiteX50" fmla="*/ 0 w 11180190"/>
              <a:gd name="connsiteY50" fmla="*/ 2429428 h 6221689"/>
              <a:gd name="connsiteX51" fmla="*/ 0 w 11180190"/>
              <a:gd name="connsiteY51" fmla="*/ 1753937 h 6221689"/>
              <a:gd name="connsiteX52" fmla="*/ 0 w 11180190"/>
              <a:gd name="connsiteY52" fmla="*/ 1036969 h 622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180190" h="6221689" fill="none" extrusionOk="0">
                <a:moveTo>
                  <a:pt x="0" y="1036969"/>
                </a:moveTo>
                <a:cubicBezTo>
                  <a:pt x="98194" y="464330"/>
                  <a:pt x="356328" y="-33739"/>
                  <a:pt x="1036969" y="0"/>
                </a:cubicBezTo>
                <a:cubicBezTo>
                  <a:pt x="1173807" y="-54489"/>
                  <a:pt x="1336464" y="29469"/>
                  <a:pt x="1606110" y="0"/>
                </a:cubicBezTo>
                <a:cubicBezTo>
                  <a:pt x="1875756" y="-29469"/>
                  <a:pt x="2081236" y="68337"/>
                  <a:pt x="2357376" y="0"/>
                </a:cubicBezTo>
                <a:cubicBezTo>
                  <a:pt x="2633516" y="-68337"/>
                  <a:pt x="2574593" y="11311"/>
                  <a:pt x="2653329" y="0"/>
                </a:cubicBezTo>
                <a:cubicBezTo>
                  <a:pt x="2732065" y="-11311"/>
                  <a:pt x="2910814" y="42033"/>
                  <a:pt x="3131407" y="0"/>
                </a:cubicBezTo>
                <a:cubicBezTo>
                  <a:pt x="3352000" y="-42033"/>
                  <a:pt x="3316414" y="30783"/>
                  <a:pt x="3427360" y="0"/>
                </a:cubicBezTo>
                <a:cubicBezTo>
                  <a:pt x="3538306" y="-30783"/>
                  <a:pt x="3790119" y="40771"/>
                  <a:pt x="3996501" y="0"/>
                </a:cubicBezTo>
                <a:cubicBezTo>
                  <a:pt x="4202883" y="-40771"/>
                  <a:pt x="4224542" y="36603"/>
                  <a:pt x="4383517" y="0"/>
                </a:cubicBezTo>
                <a:cubicBezTo>
                  <a:pt x="4542492" y="-36603"/>
                  <a:pt x="4817776" y="35774"/>
                  <a:pt x="5043720" y="0"/>
                </a:cubicBezTo>
                <a:cubicBezTo>
                  <a:pt x="5269664" y="-35774"/>
                  <a:pt x="5472188" y="3937"/>
                  <a:pt x="5612861" y="0"/>
                </a:cubicBezTo>
                <a:cubicBezTo>
                  <a:pt x="5753534" y="-3937"/>
                  <a:pt x="6069152" y="76733"/>
                  <a:pt x="6364126" y="0"/>
                </a:cubicBezTo>
                <a:cubicBezTo>
                  <a:pt x="6659100" y="-76733"/>
                  <a:pt x="6566762" y="7434"/>
                  <a:pt x="6751142" y="0"/>
                </a:cubicBezTo>
                <a:cubicBezTo>
                  <a:pt x="6935522" y="-7434"/>
                  <a:pt x="7081403" y="28908"/>
                  <a:pt x="7320283" y="0"/>
                </a:cubicBezTo>
                <a:cubicBezTo>
                  <a:pt x="7559163" y="-28908"/>
                  <a:pt x="7880641" y="33104"/>
                  <a:pt x="8071549" y="0"/>
                </a:cubicBezTo>
                <a:cubicBezTo>
                  <a:pt x="8262457" y="-33104"/>
                  <a:pt x="8371530" y="3157"/>
                  <a:pt x="8458564" y="0"/>
                </a:cubicBezTo>
                <a:cubicBezTo>
                  <a:pt x="8545598" y="-3157"/>
                  <a:pt x="8789691" y="39399"/>
                  <a:pt x="9118768" y="0"/>
                </a:cubicBezTo>
                <a:cubicBezTo>
                  <a:pt x="9447845" y="-39399"/>
                  <a:pt x="9783554" y="103006"/>
                  <a:pt x="10143221" y="0"/>
                </a:cubicBezTo>
                <a:cubicBezTo>
                  <a:pt x="10650276" y="126104"/>
                  <a:pt x="11067844" y="428375"/>
                  <a:pt x="11180190" y="1036969"/>
                </a:cubicBezTo>
                <a:cubicBezTo>
                  <a:pt x="11208718" y="1263147"/>
                  <a:pt x="11116297" y="1507843"/>
                  <a:pt x="11180190" y="1670982"/>
                </a:cubicBezTo>
                <a:cubicBezTo>
                  <a:pt x="11244083" y="1834121"/>
                  <a:pt x="11163653" y="2002693"/>
                  <a:pt x="11180190" y="2180563"/>
                </a:cubicBezTo>
                <a:cubicBezTo>
                  <a:pt x="11196727" y="2358433"/>
                  <a:pt x="11179095" y="2551784"/>
                  <a:pt x="11180190" y="2648667"/>
                </a:cubicBezTo>
                <a:cubicBezTo>
                  <a:pt x="11181285" y="2745550"/>
                  <a:pt x="11116951" y="3037448"/>
                  <a:pt x="11180190" y="3241202"/>
                </a:cubicBezTo>
                <a:cubicBezTo>
                  <a:pt x="11243429" y="3444957"/>
                  <a:pt x="11167598" y="3537163"/>
                  <a:pt x="11180190" y="3750783"/>
                </a:cubicBezTo>
                <a:cubicBezTo>
                  <a:pt x="11192782" y="3964403"/>
                  <a:pt x="11154126" y="4076315"/>
                  <a:pt x="11180190" y="4260364"/>
                </a:cubicBezTo>
                <a:cubicBezTo>
                  <a:pt x="11206254" y="4444413"/>
                  <a:pt x="11080114" y="4848783"/>
                  <a:pt x="11180190" y="5184720"/>
                </a:cubicBezTo>
                <a:cubicBezTo>
                  <a:pt x="11039500" y="5820686"/>
                  <a:pt x="10658728" y="6251258"/>
                  <a:pt x="10143221" y="6221689"/>
                </a:cubicBezTo>
                <a:cubicBezTo>
                  <a:pt x="10012894" y="6249835"/>
                  <a:pt x="9937334" y="6192114"/>
                  <a:pt x="9756205" y="6221689"/>
                </a:cubicBezTo>
                <a:cubicBezTo>
                  <a:pt x="9575076" y="6251264"/>
                  <a:pt x="9555758" y="6205491"/>
                  <a:pt x="9460252" y="6221689"/>
                </a:cubicBezTo>
                <a:cubicBezTo>
                  <a:pt x="9364746" y="6237887"/>
                  <a:pt x="9207247" y="6196981"/>
                  <a:pt x="9073236" y="6221689"/>
                </a:cubicBezTo>
                <a:cubicBezTo>
                  <a:pt x="8939225" y="6246397"/>
                  <a:pt x="8612988" y="6204825"/>
                  <a:pt x="8321971" y="6221689"/>
                </a:cubicBezTo>
                <a:cubicBezTo>
                  <a:pt x="8030954" y="6238553"/>
                  <a:pt x="8165040" y="6209180"/>
                  <a:pt x="8026017" y="6221689"/>
                </a:cubicBezTo>
                <a:cubicBezTo>
                  <a:pt x="7886994" y="6234198"/>
                  <a:pt x="7660500" y="6212859"/>
                  <a:pt x="7547939" y="6221689"/>
                </a:cubicBezTo>
                <a:cubicBezTo>
                  <a:pt x="7435378" y="6230519"/>
                  <a:pt x="7112978" y="6188591"/>
                  <a:pt x="6978798" y="6221689"/>
                </a:cubicBezTo>
                <a:cubicBezTo>
                  <a:pt x="6844618" y="6254787"/>
                  <a:pt x="6596741" y="6201267"/>
                  <a:pt x="6318595" y="6221689"/>
                </a:cubicBezTo>
                <a:cubicBezTo>
                  <a:pt x="6040449" y="6242111"/>
                  <a:pt x="6060629" y="6216939"/>
                  <a:pt x="5931579" y="6221689"/>
                </a:cubicBezTo>
                <a:cubicBezTo>
                  <a:pt x="5802529" y="6226439"/>
                  <a:pt x="5528462" y="6176633"/>
                  <a:pt x="5362439" y="6221689"/>
                </a:cubicBezTo>
                <a:cubicBezTo>
                  <a:pt x="5196416" y="6266745"/>
                  <a:pt x="4901156" y="6206134"/>
                  <a:pt x="4702235" y="6221689"/>
                </a:cubicBezTo>
                <a:cubicBezTo>
                  <a:pt x="4503314" y="6237244"/>
                  <a:pt x="4427614" y="6180914"/>
                  <a:pt x="4315220" y="6221689"/>
                </a:cubicBezTo>
                <a:cubicBezTo>
                  <a:pt x="4202827" y="6262464"/>
                  <a:pt x="3938218" y="6150835"/>
                  <a:pt x="3655016" y="6221689"/>
                </a:cubicBezTo>
                <a:cubicBezTo>
                  <a:pt x="3371814" y="6292543"/>
                  <a:pt x="3323771" y="6209253"/>
                  <a:pt x="3085876" y="6221689"/>
                </a:cubicBezTo>
                <a:cubicBezTo>
                  <a:pt x="2847981" y="6234125"/>
                  <a:pt x="2896505" y="6194344"/>
                  <a:pt x="2789923" y="6221689"/>
                </a:cubicBezTo>
                <a:cubicBezTo>
                  <a:pt x="2683341" y="6249034"/>
                  <a:pt x="2209603" y="6216908"/>
                  <a:pt x="2038657" y="6221689"/>
                </a:cubicBezTo>
                <a:cubicBezTo>
                  <a:pt x="1867711" y="6226470"/>
                  <a:pt x="1777830" y="6201271"/>
                  <a:pt x="1560578" y="6221689"/>
                </a:cubicBezTo>
                <a:cubicBezTo>
                  <a:pt x="1343326" y="6242107"/>
                  <a:pt x="1239687" y="6175895"/>
                  <a:pt x="1036969" y="6221689"/>
                </a:cubicBezTo>
                <a:cubicBezTo>
                  <a:pt x="438111" y="6260569"/>
                  <a:pt x="150805" y="5817349"/>
                  <a:pt x="0" y="5184720"/>
                </a:cubicBezTo>
                <a:cubicBezTo>
                  <a:pt x="-66613" y="4884598"/>
                  <a:pt x="60668" y="4714411"/>
                  <a:pt x="0" y="4509229"/>
                </a:cubicBezTo>
                <a:cubicBezTo>
                  <a:pt x="-60668" y="4304047"/>
                  <a:pt x="59721" y="4181401"/>
                  <a:pt x="0" y="3958171"/>
                </a:cubicBezTo>
                <a:cubicBezTo>
                  <a:pt x="-59721" y="3734941"/>
                  <a:pt x="42104" y="3583965"/>
                  <a:pt x="0" y="3490067"/>
                </a:cubicBezTo>
                <a:cubicBezTo>
                  <a:pt x="-42104" y="3396169"/>
                  <a:pt x="11810" y="3180211"/>
                  <a:pt x="0" y="2980487"/>
                </a:cubicBezTo>
                <a:cubicBezTo>
                  <a:pt x="-11810" y="2780763"/>
                  <a:pt x="17387" y="2606684"/>
                  <a:pt x="0" y="2429428"/>
                </a:cubicBezTo>
                <a:cubicBezTo>
                  <a:pt x="-17387" y="2252172"/>
                  <a:pt x="7681" y="2066672"/>
                  <a:pt x="0" y="1753937"/>
                </a:cubicBezTo>
                <a:cubicBezTo>
                  <a:pt x="-7681" y="1441202"/>
                  <a:pt x="35658" y="1241383"/>
                  <a:pt x="0" y="1036969"/>
                </a:cubicBezTo>
                <a:close/>
              </a:path>
              <a:path w="11180190" h="6221689" stroke="0" extrusionOk="0">
                <a:moveTo>
                  <a:pt x="0" y="1036969"/>
                </a:moveTo>
                <a:cubicBezTo>
                  <a:pt x="-68745" y="533062"/>
                  <a:pt x="492761" y="-18331"/>
                  <a:pt x="1036969" y="0"/>
                </a:cubicBezTo>
                <a:cubicBezTo>
                  <a:pt x="1214338" y="-16915"/>
                  <a:pt x="1287986" y="5551"/>
                  <a:pt x="1423985" y="0"/>
                </a:cubicBezTo>
                <a:cubicBezTo>
                  <a:pt x="1559984" y="-5551"/>
                  <a:pt x="1629176" y="37149"/>
                  <a:pt x="1811000" y="0"/>
                </a:cubicBezTo>
                <a:cubicBezTo>
                  <a:pt x="1992825" y="-37149"/>
                  <a:pt x="2314625" y="13634"/>
                  <a:pt x="2471204" y="0"/>
                </a:cubicBezTo>
                <a:cubicBezTo>
                  <a:pt x="2627783" y="-13634"/>
                  <a:pt x="2937914" y="17380"/>
                  <a:pt x="3131407" y="0"/>
                </a:cubicBezTo>
                <a:cubicBezTo>
                  <a:pt x="3324900" y="-17380"/>
                  <a:pt x="3594372" y="40077"/>
                  <a:pt x="3791610" y="0"/>
                </a:cubicBezTo>
                <a:cubicBezTo>
                  <a:pt x="3988848" y="-40077"/>
                  <a:pt x="4000648" y="42609"/>
                  <a:pt x="4178626" y="0"/>
                </a:cubicBezTo>
                <a:cubicBezTo>
                  <a:pt x="4356604" y="-42609"/>
                  <a:pt x="4449825" y="37556"/>
                  <a:pt x="4656704" y="0"/>
                </a:cubicBezTo>
                <a:cubicBezTo>
                  <a:pt x="4863583" y="-37556"/>
                  <a:pt x="5098899" y="60249"/>
                  <a:pt x="5225845" y="0"/>
                </a:cubicBezTo>
                <a:cubicBezTo>
                  <a:pt x="5352791" y="-60249"/>
                  <a:pt x="5803669" y="85630"/>
                  <a:pt x="5977111" y="0"/>
                </a:cubicBezTo>
                <a:cubicBezTo>
                  <a:pt x="6150553" y="-85630"/>
                  <a:pt x="6272147" y="14069"/>
                  <a:pt x="6364126" y="0"/>
                </a:cubicBezTo>
                <a:cubicBezTo>
                  <a:pt x="6456106" y="-14069"/>
                  <a:pt x="6815769" y="72926"/>
                  <a:pt x="7024330" y="0"/>
                </a:cubicBezTo>
                <a:cubicBezTo>
                  <a:pt x="7232891" y="-72926"/>
                  <a:pt x="7551811" y="31536"/>
                  <a:pt x="7684533" y="0"/>
                </a:cubicBezTo>
                <a:cubicBezTo>
                  <a:pt x="7817255" y="-31536"/>
                  <a:pt x="7985356" y="21765"/>
                  <a:pt x="8071549" y="0"/>
                </a:cubicBezTo>
                <a:cubicBezTo>
                  <a:pt x="8157742" y="-21765"/>
                  <a:pt x="8665768" y="55671"/>
                  <a:pt x="8822814" y="0"/>
                </a:cubicBezTo>
                <a:cubicBezTo>
                  <a:pt x="8979861" y="-55671"/>
                  <a:pt x="9257497" y="19504"/>
                  <a:pt x="9574080" y="0"/>
                </a:cubicBezTo>
                <a:cubicBezTo>
                  <a:pt x="9890663" y="-19504"/>
                  <a:pt x="9990212" y="22596"/>
                  <a:pt x="10143221" y="0"/>
                </a:cubicBezTo>
                <a:cubicBezTo>
                  <a:pt x="10624115" y="32088"/>
                  <a:pt x="11236565" y="576372"/>
                  <a:pt x="11180190" y="1036969"/>
                </a:cubicBezTo>
                <a:cubicBezTo>
                  <a:pt x="11238686" y="1208577"/>
                  <a:pt x="11108220" y="1356645"/>
                  <a:pt x="11180190" y="1670982"/>
                </a:cubicBezTo>
                <a:cubicBezTo>
                  <a:pt x="11252160" y="1985319"/>
                  <a:pt x="11150458" y="2036123"/>
                  <a:pt x="11180190" y="2139086"/>
                </a:cubicBezTo>
                <a:cubicBezTo>
                  <a:pt x="11209922" y="2242049"/>
                  <a:pt x="11153445" y="2575203"/>
                  <a:pt x="11180190" y="2731622"/>
                </a:cubicBezTo>
                <a:cubicBezTo>
                  <a:pt x="11206935" y="2888041"/>
                  <a:pt x="11151870" y="3058922"/>
                  <a:pt x="11180190" y="3365635"/>
                </a:cubicBezTo>
                <a:cubicBezTo>
                  <a:pt x="11208510" y="3672348"/>
                  <a:pt x="11138876" y="3768329"/>
                  <a:pt x="11180190" y="3916693"/>
                </a:cubicBezTo>
                <a:cubicBezTo>
                  <a:pt x="11221504" y="4065057"/>
                  <a:pt x="11120641" y="4203841"/>
                  <a:pt x="11180190" y="4467752"/>
                </a:cubicBezTo>
                <a:cubicBezTo>
                  <a:pt x="11239739" y="4731663"/>
                  <a:pt x="11176047" y="4951372"/>
                  <a:pt x="11180190" y="5184720"/>
                </a:cubicBezTo>
                <a:cubicBezTo>
                  <a:pt x="11088438" y="5882845"/>
                  <a:pt x="10759046" y="6385503"/>
                  <a:pt x="10143221" y="6221689"/>
                </a:cubicBezTo>
                <a:cubicBezTo>
                  <a:pt x="10019794" y="6248592"/>
                  <a:pt x="9773839" y="6170018"/>
                  <a:pt x="9574080" y="6221689"/>
                </a:cubicBezTo>
                <a:cubicBezTo>
                  <a:pt x="9374321" y="6273360"/>
                  <a:pt x="9033944" y="6198475"/>
                  <a:pt x="8822814" y="6221689"/>
                </a:cubicBezTo>
                <a:cubicBezTo>
                  <a:pt x="8611684" y="6244903"/>
                  <a:pt x="8305713" y="6148475"/>
                  <a:pt x="8162611" y="6221689"/>
                </a:cubicBezTo>
                <a:cubicBezTo>
                  <a:pt x="8019509" y="6294903"/>
                  <a:pt x="7739720" y="6172617"/>
                  <a:pt x="7502408" y="6221689"/>
                </a:cubicBezTo>
                <a:cubicBezTo>
                  <a:pt x="7265096" y="6270761"/>
                  <a:pt x="7119996" y="6171997"/>
                  <a:pt x="6842205" y="6221689"/>
                </a:cubicBezTo>
                <a:cubicBezTo>
                  <a:pt x="6564414" y="6271381"/>
                  <a:pt x="6616913" y="6210571"/>
                  <a:pt x="6455189" y="6221689"/>
                </a:cubicBezTo>
                <a:cubicBezTo>
                  <a:pt x="6293465" y="6232807"/>
                  <a:pt x="5865894" y="6212114"/>
                  <a:pt x="5703923" y="6221689"/>
                </a:cubicBezTo>
                <a:cubicBezTo>
                  <a:pt x="5541952" y="6231264"/>
                  <a:pt x="5209914" y="6142254"/>
                  <a:pt x="4952657" y="6221689"/>
                </a:cubicBezTo>
                <a:cubicBezTo>
                  <a:pt x="4695400" y="6301124"/>
                  <a:pt x="4562449" y="6205063"/>
                  <a:pt x="4383517" y="6221689"/>
                </a:cubicBezTo>
                <a:cubicBezTo>
                  <a:pt x="4204585" y="6238315"/>
                  <a:pt x="4074882" y="6165190"/>
                  <a:pt x="3905438" y="6221689"/>
                </a:cubicBezTo>
                <a:cubicBezTo>
                  <a:pt x="3735994" y="6278188"/>
                  <a:pt x="3634270" y="6177624"/>
                  <a:pt x="3518423" y="6221689"/>
                </a:cubicBezTo>
                <a:cubicBezTo>
                  <a:pt x="3402576" y="6265754"/>
                  <a:pt x="3003102" y="6194110"/>
                  <a:pt x="2767157" y="6221689"/>
                </a:cubicBezTo>
                <a:cubicBezTo>
                  <a:pt x="2531212" y="6249268"/>
                  <a:pt x="2402439" y="6186924"/>
                  <a:pt x="2289079" y="6221689"/>
                </a:cubicBezTo>
                <a:cubicBezTo>
                  <a:pt x="2175719" y="6256454"/>
                  <a:pt x="2034944" y="6166294"/>
                  <a:pt x="1811000" y="6221689"/>
                </a:cubicBezTo>
                <a:cubicBezTo>
                  <a:pt x="1587056" y="6277084"/>
                  <a:pt x="1238067" y="6168952"/>
                  <a:pt x="1036969" y="6221689"/>
                </a:cubicBezTo>
                <a:cubicBezTo>
                  <a:pt x="412840" y="6248102"/>
                  <a:pt x="-9978" y="5721028"/>
                  <a:pt x="0" y="5184720"/>
                </a:cubicBezTo>
                <a:cubicBezTo>
                  <a:pt x="-7245" y="5050825"/>
                  <a:pt x="8715" y="4714450"/>
                  <a:pt x="0" y="4592184"/>
                </a:cubicBezTo>
                <a:cubicBezTo>
                  <a:pt x="-8715" y="4469918"/>
                  <a:pt x="717" y="4263529"/>
                  <a:pt x="0" y="4124081"/>
                </a:cubicBezTo>
                <a:cubicBezTo>
                  <a:pt x="-717" y="3984633"/>
                  <a:pt x="40578" y="3612836"/>
                  <a:pt x="0" y="3448590"/>
                </a:cubicBezTo>
                <a:cubicBezTo>
                  <a:pt x="-40578" y="3284344"/>
                  <a:pt x="45562" y="3073710"/>
                  <a:pt x="0" y="2814577"/>
                </a:cubicBezTo>
                <a:cubicBezTo>
                  <a:pt x="-45562" y="2555444"/>
                  <a:pt x="43407" y="2407404"/>
                  <a:pt x="0" y="2139086"/>
                </a:cubicBezTo>
                <a:cubicBezTo>
                  <a:pt x="-43407" y="1870768"/>
                  <a:pt x="23676" y="1891127"/>
                  <a:pt x="0" y="1670982"/>
                </a:cubicBezTo>
                <a:cubicBezTo>
                  <a:pt x="-23676" y="1450837"/>
                  <a:pt x="4828" y="1297959"/>
                  <a:pt x="0" y="103696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276182936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D0D9">
                  <a:lumMod val="50000"/>
                </a:srgbClr>
              </a:solidFill>
              <a:effectLst/>
              <a:uLnTx/>
              <a:uFillTx/>
              <a:latin typeface="#9Slide07 SVNAppleberry" panose="02040603050506020204" pitchFamily="18" charset="0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C4E670-7DBF-4A85-955E-6D7709185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7398" y="4823693"/>
            <a:ext cx="1664602" cy="20343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4784C8B-767E-A500-9A9E-1675F6935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145" y="341753"/>
            <a:ext cx="4474852" cy="1341236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88C4667-CDC6-6705-8EF0-C29F866B4E58}"/>
              </a:ext>
            </a:extLst>
          </p:cNvPr>
          <p:cNvSpPr/>
          <p:nvPr/>
        </p:nvSpPr>
        <p:spPr>
          <a:xfrm>
            <a:off x="957943" y="1491342"/>
            <a:ext cx="2862942" cy="77288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nơi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chốn</a:t>
            </a: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F2923F-B8EF-7014-7BB3-90187D66FF0B}"/>
              </a:ext>
            </a:extLst>
          </p:cNvPr>
          <p:cNvSpPr txBox="1"/>
          <p:nvPr/>
        </p:nvSpPr>
        <p:spPr>
          <a:xfrm>
            <a:off x="3918857" y="1545772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ở vùng sông nước miền Tây</a:t>
            </a:r>
            <a:endParaRPr lang="en-US" sz="360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8B9BA93-C133-4265-B45B-F6FDACB7B23A}"/>
              </a:ext>
            </a:extLst>
          </p:cNvPr>
          <p:cNvSpPr/>
          <p:nvPr/>
        </p:nvSpPr>
        <p:spPr>
          <a:xfrm>
            <a:off x="1055915" y="2917372"/>
            <a:ext cx="2862942" cy="7728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gian</a:t>
            </a: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20C82B-45EA-EBE6-5D03-0A1415BDC021}"/>
              </a:ext>
            </a:extLst>
          </p:cNvPr>
          <p:cNvSpPr txBox="1"/>
          <p:nvPr/>
        </p:nvSpPr>
        <p:spPr>
          <a:xfrm>
            <a:off x="3973286" y="3069772"/>
            <a:ext cx="2547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Ngày xưa</a:t>
            </a:r>
            <a:r>
              <a:rPr lang="en-US" sz="3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4B8054-B94A-B2E2-3598-3EA7BF533DCA}"/>
              </a:ext>
            </a:extLst>
          </p:cNvPr>
          <p:cNvSpPr txBox="1"/>
          <p:nvPr/>
        </p:nvSpPr>
        <p:spPr>
          <a:xfrm>
            <a:off x="5998029" y="3058886"/>
            <a:ext cx="2547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3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lâu</a:t>
            </a:r>
            <a:endParaRPr lang="en-US" sz="3600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BE3890C-4005-7AE6-28F9-72A8BB42E260}"/>
              </a:ext>
            </a:extLst>
          </p:cNvPr>
          <p:cNvSpPr/>
          <p:nvPr/>
        </p:nvSpPr>
        <p:spPr>
          <a:xfrm>
            <a:off x="968828" y="4430485"/>
            <a:ext cx="3298371" cy="772886"/>
          </a:xfrm>
          <a:prstGeom prst="roundRect">
            <a:avLst/>
          </a:prstGeom>
          <a:solidFill>
            <a:srgbClr val="FFC5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phương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tiện</a:t>
            </a: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6BC34D-9CBC-B11C-C82B-CD74793A5E96}"/>
              </a:ext>
            </a:extLst>
          </p:cNvPr>
          <p:cNvSpPr txBox="1"/>
          <p:nvPr/>
        </p:nvSpPr>
        <p:spPr>
          <a:xfrm>
            <a:off x="4495800" y="4495801"/>
            <a:ext cx="4713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Bằng vài cây tre già</a:t>
            </a:r>
            <a:endParaRPr lang="en-US" sz="3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F133BD-241D-BC69-65BF-C176EAEF7DFB}"/>
              </a:ext>
            </a:extLst>
          </p:cNvPr>
          <p:cNvSpPr txBox="1"/>
          <p:nvPr/>
        </p:nvSpPr>
        <p:spPr>
          <a:xfrm>
            <a:off x="4517571" y="5246915"/>
            <a:ext cx="4713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Với chiếc nón lá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6030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18" grpId="0" animBg="1"/>
      <p:bldP spid="19" grpId="0"/>
      <p:bldP spid="20" grpId="0"/>
      <p:bldP spid="21" grpId="0" animBg="1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9DCCE88-46AC-4889-BC95-909F3C962032}"/>
              </a:ext>
            </a:extLst>
          </p:cNvPr>
          <p:cNvSpPr/>
          <p:nvPr/>
        </p:nvSpPr>
        <p:spPr>
          <a:xfrm>
            <a:off x="518475" y="348792"/>
            <a:ext cx="11180190" cy="6221689"/>
          </a:xfrm>
          <a:custGeom>
            <a:avLst/>
            <a:gdLst>
              <a:gd name="connsiteX0" fmla="*/ 0 w 11180190"/>
              <a:gd name="connsiteY0" fmla="*/ 1036969 h 6221689"/>
              <a:gd name="connsiteX1" fmla="*/ 1036969 w 11180190"/>
              <a:gd name="connsiteY1" fmla="*/ 0 h 6221689"/>
              <a:gd name="connsiteX2" fmla="*/ 1606110 w 11180190"/>
              <a:gd name="connsiteY2" fmla="*/ 0 h 6221689"/>
              <a:gd name="connsiteX3" fmla="*/ 2357376 w 11180190"/>
              <a:gd name="connsiteY3" fmla="*/ 0 h 6221689"/>
              <a:gd name="connsiteX4" fmla="*/ 2653329 w 11180190"/>
              <a:gd name="connsiteY4" fmla="*/ 0 h 6221689"/>
              <a:gd name="connsiteX5" fmla="*/ 3131407 w 11180190"/>
              <a:gd name="connsiteY5" fmla="*/ 0 h 6221689"/>
              <a:gd name="connsiteX6" fmla="*/ 3427360 w 11180190"/>
              <a:gd name="connsiteY6" fmla="*/ 0 h 6221689"/>
              <a:gd name="connsiteX7" fmla="*/ 3996501 w 11180190"/>
              <a:gd name="connsiteY7" fmla="*/ 0 h 6221689"/>
              <a:gd name="connsiteX8" fmla="*/ 4383517 w 11180190"/>
              <a:gd name="connsiteY8" fmla="*/ 0 h 6221689"/>
              <a:gd name="connsiteX9" fmla="*/ 5043720 w 11180190"/>
              <a:gd name="connsiteY9" fmla="*/ 0 h 6221689"/>
              <a:gd name="connsiteX10" fmla="*/ 5612861 w 11180190"/>
              <a:gd name="connsiteY10" fmla="*/ 0 h 6221689"/>
              <a:gd name="connsiteX11" fmla="*/ 6364126 w 11180190"/>
              <a:gd name="connsiteY11" fmla="*/ 0 h 6221689"/>
              <a:gd name="connsiteX12" fmla="*/ 6751142 w 11180190"/>
              <a:gd name="connsiteY12" fmla="*/ 0 h 6221689"/>
              <a:gd name="connsiteX13" fmla="*/ 7320283 w 11180190"/>
              <a:gd name="connsiteY13" fmla="*/ 0 h 6221689"/>
              <a:gd name="connsiteX14" fmla="*/ 8071549 w 11180190"/>
              <a:gd name="connsiteY14" fmla="*/ 0 h 6221689"/>
              <a:gd name="connsiteX15" fmla="*/ 8458564 w 11180190"/>
              <a:gd name="connsiteY15" fmla="*/ 0 h 6221689"/>
              <a:gd name="connsiteX16" fmla="*/ 9118768 w 11180190"/>
              <a:gd name="connsiteY16" fmla="*/ 0 h 6221689"/>
              <a:gd name="connsiteX17" fmla="*/ 10143221 w 11180190"/>
              <a:gd name="connsiteY17" fmla="*/ 0 h 6221689"/>
              <a:gd name="connsiteX18" fmla="*/ 11180190 w 11180190"/>
              <a:gd name="connsiteY18" fmla="*/ 1036969 h 6221689"/>
              <a:gd name="connsiteX19" fmla="*/ 11180190 w 11180190"/>
              <a:gd name="connsiteY19" fmla="*/ 1670982 h 6221689"/>
              <a:gd name="connsiteX20" fmla="*/ 11180190 w 11180190"/>
              <a:gd name="connsiteY20" fmla="*/ 2180563 h 6221689"/>
              <a:gd name="connsiteX21" fmla="*/ 11180190 w 11180190"/>
              <a:gd name="connsiteY21" fmla="*/ 2648667 h 6221689"/>
              <a:gd name="connsiteX22" fmla="*/ 11180190 w 11180190"/>
              <a:gd name="connsiteY22" fmla="*/ 3241202 h 6221689"/>
              <a:gd name="connsiteX23" fmla="*/ 11180190 w 11180190"/>
              <a:gd name="connsiteY23" fmla="*/ 3750783 h 6221689"/>
              <a:gd name="connsiteX24" fmla="*/ 11180190 w 11180190"/>
              <a:gd name="connsiteY24" fmla="*/ 4260364 h 6221689"/>
              <a:gd name="connsiteX25" fmla="*/ 11180190 w 11180190"/>
              <a:gd name="connsiteY25" fmla="*/ 5184720 h 6221689"/>
              <a:gd name="connsiteX26" fmla="*/ 10143221 w 11180190"/>
              <a:gd name="connsiteY26" fmla="*/ 6221689 h 6221689"/>
              <a:gd name="connsiteX27" fmla="*/ 9756205 w 11180190"/>
              <a:gd name="connsiteY27" fmla="*/ 6221689 h 6221689"/>
              <a:gd name="connsiteX28" fmla="*/ 9460252 w 11180190"/>
              <a:gd name="connsiteY28" fmla="*/ 6221689 h 6221689"/>
              <a:gd name="connsiteX29" fmla="*/ 9073236 w 11180190"/>
              <a:gd name="connsiteY29" fmla="*/ 6221689 h 6221689"/>
              <a:gd name="connsiteX30" fmla="*/ 8321971 w 11180190"/>
              <a:gd name="connsiteY30" fmla="*/ 6221689 h 6221689"/>
              <a:gd name="connsiteX31" fmla="*/ 8026017 w 11180190"/>
              <a:gd name="connsiteY31" fmla="*/ 6221689 h 6221689"/>
              <a:gd name="connsiteX32" fmla="*/ 7547939 w 11180190"/>
              <a:gd name="connsiteY32" fmla="*/ 6221689 h 6221689"/>
              <a:gd name="connsiteX33" fmla="*/ 6978798 w 11180190"/>
              <a:gd name="connsiteY33" fmla="*/ 6221689 h 6221689"/>
              <a:gd name="connsiteX34" fmla="*/ 6318595 w 11180190"/>
              <a:gd name="connsiteY34" fmla="*/ 6221689 h 6221689"/>
              <a:gd name="connsiteX35" fmla="*/ 5931579 w 11180190"/>
              <a:gd name="connsiteY35" fmla="*/ 6221689 h 6221689"/>
              <a:gd name="connsiteX36" fmla="*/ 5362439 w 11180190"/>
              <a:gd name="connsiteY36" fmla="*/ 6221689 h 6221689"/>
              <a:gd name="connsiteX37" fmla="*/ 4702235 w 11180190"/>
              <a:gd name="connsiteY37" fmla="*/ 6221689 h 6221689"/>
              <a:gd name="connsiteX38" fmla="*/ 4315220 w 11180190"/>
              <a:gd name="connsiteY38" fmla="*/ 6221689 h 6221689"/>
              <a:gd name="connsiteX39" fmla="*/ 3655016 w 11180190"/>
              <a:gd name="connsiteY39" fmla="*/ 6221689 h 6221689"/>
              <a:gd name="connsiteX40" fmla="*/ 3085876 w 11180190"/>
              <a:gd name="connsiteY40" fmla="*/ 6221689 h 6221689"/>
              <a:gd name="connsiteX41" fmla="*/ 2789923 w 11180190"/>
              <a:gd name="connsiteY41" fmla="*/ 6221689 h 6221689"/>
              <a:gd name="connsiteX42" fmla="*/ 2038657 w 11180190"/>
              <a:gd name="connsiteY42" fmla="*/ 6221689 h 6221689"/>
              <a:gd name="connsiteX43" fmla="*/ 1560578 w 11180190"/>
              <a:gd name="connsiteY43" fmla="*/ 6221689 h 6221689"/>
              <a:gd name="connsiteX44" fmla="*/ 1036969 w 11180190"/>
              <a:gd name="connsiteY44" fmla="*/ 6221689 h 6221689"/>
              <a:gd name="connsiteX45" fmla="*/ 0 w 11180190"/>
              <a:gd name="connsiteY45" fmla="*/ 5184720 h 6221689"/>
              <a:gd name="connsiteX46" fmla="*/ 0 w 11180190"/>
              <a:gd name="connsiteY46" fmla="*/ 4509229 h 6221689"/>
              <a:gd name="connsiteX47" fmla="*/ 0 w 11180190"/>
              <a:gd name="connsiteY47" fmla="*/ 3958171 h 6221689"/>
              <a:gd name="connsiteX48" fmla="*/ 0 w 11180190"/>
              <a:gd name="connsiteY48" fmla="*/ 3490067 h 6221689"/>
              <a:gd name="connsiteX49" fmla="*/ 0 w 11180190"/>
              <a:gd name="connsiteY49" fmla="*/ 2980487 h 6221689"/>
              <a:gd name="connsiteX50" fmla="*/ 0 w 11180190"/>
              <a:gd name="connsiteY50" fmla="*/ 2429428 h 6221689"/>
              <a:gd name="connsiteX51" fmla="*/ 0 w 11180190"/>
              <a:gd name="connsiteY51" fmla="*/ 1753937 h 6221689"/>
              <a:gd name="connsiteX52" fmla="*/ 0 w 11180190"/>
              <a:gd name="connsiteY52" fmla="*/ 1036969 h 622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180190" h="6221689" fill="none" extrusionOk="0">
                <a:moveTo>
                  <a:pt x="0" y="1036969"/>
                </a:moveTo>
                <a:cubicBezTo>
                  <a:pt x="98194" y="464330"/>
                  <a:pt x="356328" y="-33739"/>
                  <a:pt x="1036969" y="0"/>
                </a:cubicBezTo>
                <a:cubicBezTo>
                  <a:pt x="1173807" y="-54489"/>
                  <a:pt x="1336464" y="29469"/>
                  <a:pt x="1606110" y="0"/>
                </a:cubicBezTo>
                <a:cubicBezTo>
                  <a:pt x="1875756" y="-29469"/>
                  <a:pt x="2081236" y="68337"/>
                  <a:pt x="2357376" y="0"/>
                </a:cubicBezTo>
                <a:cubicBezTo>
                  <a:pt x="2633516" y="-68337"/>
                  <a:pt x="2574593" y="11311"/>
                  <a:pt x="2653329" y="0"/>
                </a:cubicBezTo>
                <a:cubicBezTo>
                  <a:pt x="2732065" y="-11311"/>
                  <a:pt x="2910814" y="42033"/>
                  <a:pt x="3131407" y="0"/>
                </a:cubicBezTo>
                <a:cubicBezTo>
                  <a:pt x="3352000" y="-42033"/>
                  <a:pt x="3316414" y="30783"/>
                  <a:pt x="3427360" y="0"/>
                </a:cubicBezTo>
                <a:cubicBezTo>
                  <a:pt x="3538306" y="-30783"/>
                  <a:pt x="3790119" y="40771"/>
                  <a:pt x="3996501" y="0"/>
                </a:cubicBezTo>
                <a:cubicBezTo>
                  <a:pt x="4202883" y="-40771"/>
                  <a:pt x="4224542" y="36603"/>
                  <a:pt x="4383517" y="0"/>
                </a:cubicBezTo>
                <a:cubicBezTo>
                  <a:pt x="4542492" y="-36603"/>
                  <a:pt x="4817776" y="35774"/>
                  <a:pt x="5043720" y="0"/>
                </a:cubicBezTo>
                <a:cubicBezTo>
                  <a:pt x="5269664" y="-35774"/>
                  <a:pt x="5472188" y="3937"/>
                  <a:pt x="5612861" y="0"/>
                </a:cubicBezTo>
                <a:cubicBezTo>
                  <a:pt x="5753534" y="-3937"/>
                  <a:pt x="6069152" y="76733"/>
                  <a:pt x="6364126" y="0"/>
                </a:cubicBezTo>
                <a:cubicBezTo>
                  <a:pt x="6659100" y="-76733"/>
                  <a:pt x="6566762" y="7434"/>
                  <a:pt x="6751142" y="0"/>
                </a:cubicBezTo>
                <a:cubicBezTo>
                  <a:pt x="6935522" y="-7434"/>
                  <a:pt x="7081403" y="28908"/>
                  <a:pt x="7320283" y="0"/>
                </a:cubicBezTo>
                <a:cubicBezTo>
                  <a:pt x="7559163" y="-28908"/>
                  <a:pt x="7880641" y="33104"/>
                  <a:pt x="8071549" y="0"/>
                </a:cubicBezTo>
                <a:cubicBezTo>
                  <a:pt x="8262457" y="-33104"/>
                  <a:pt x="8371530" y="3157"/>
                  <a:pt x="8458564" y="0"/>
                </a:cubicBezTo>
                <a:cubicBezTo>
                  <a:pt x="8545598" y="-3157"/>
                  <a:pt x="8789691" y="39399"/>
                  <a:pt x="9118768" y="0"/>
                </a:cubicBezTo>
                <a:cubicBezTo>
                  <a:pt x="9447845" y="-39399"/>
                  <a:pt x="9783554" y="103006"/>
                  <a:pt x="10143221" y="0"/>
                </a:cubicBezTo>
                <a:cubicBezTo>
                  <a:pt x="10650276" y="126104"/>
                  <a:pt x="11067844" y="428375"/>
                  <a:pt x="11180190" y="1036969"/>
                </a:cubicBezTo>
                <a:cubicBezTo>
                  <a:pt x="11208718" y="1263147"/>
                  <a:pt x="11116297" y="1507843"/>
                  <a:pt x="11180190" y="1670982"/>
                </a:cubicBezTo>
                <a:cubicBezTo>
                  <a:pt x="11244083" y="1834121"/>
                  <a:pt x="11163653" y="2002693"/>
                  <a:pt x="11180190" y="2180563"/>
                </a:cubicBezTo>
                <a:cubicBezTo>
                  <a:pt x="11196727" y="2358433"/>
                  <a:pt x="11179095" y="2551784"/>
                  <a:pt x="11180190" y="2648667"/>
                </a:cubicBezTo>
                <a:cubicBezTo>
                  <a:pt x="11181285" y="2745550"/>
                  <a:pt x="11116951" y="3037448"/>
                  <a:pt x="11180190" y="3241202"/>
                </a:cubicBezTo>
                <a:cubicBezTo>
                  <a:pt x="11243429" y="3444957"/>
                  <a:pt x="11167598" y="3537163"/>
                  <a:pt x="11180190" y="3750783"/>
                </a:cubicBezTo>
                <a:cubicBezTo>
                  <a:pt x="11192782" y="3964403"/>
                  <a:pt x="11154126" y="4076315"/>
                  <a:pt x="11180190" y="4260364"/>
                </a:cubicBezTo>
                <a:cubicBezTo>
                  <a:pt x="11206254" y="4444413"/>
                  <a:pt x="11080114" y="4848783"/>
                  <a:pt x="11180190" y="5184720"/>
                </a:cubicBezTo>
                <a:cubicBezTo>
                  <a:pt x="11039500" y="5820686"/>
                  <a:pt x="10658728" y="6251258"/>
                  <a:pt x="10143221" y="6221689"/>
                </a:cubicBezTo>
                <a:cubicBezTo>
                  <a:pt x="10012894" y="6249835"/>
                  <a:pt x="9937334" y="6192114"/>
                  <a:pt x="9756205" y="6221689"/>
                </a:cubicBezTo>
                <a:cubicBezTo>
                  <a:pt x="9575076" y="6251264"/>
                  <a:pt x="9555758" y="6205491"/>
                  <a:pt x="9460252" y="6221689"/>
                </a:cubicBezTo>
                <a:cubicBezTo>
                  <a:pt x="9364746" y="6237887"/>
                  <a:pt x="9207247" y="6196981"/>
                  <a:pt x="9073236" y="6221689"/>
                </a:cubicBezTo>
                <a:cubicBezTo>
                  <a:pt x="8939225" y="6246397"/>
                  <a:pt x="8612988" y="6204825"/>
                  <a:pt x="8321971" y="6221689"/>
                </a:cubicBezTo>
                <a:cubicBezTo>
                  <a:pt x="8030954" y="6238553"/>
                  <a:pt x="8165040" y="6209180"/>
                  <a:pt x="8026017" y="6221689"/>
                </a:cubicBezTo>
                <a:cubicBezTo>
                  <a:pt x="7886994" y="6234198"/>
                  <a:pt x="7660500" y="6212859"/>
                  <a:pt x="7547939" y="6221689"/>
                </a:cubicBezTo>
                <a:cubicBezTo>
                  <a:pt x="7435378" y="6230519"/>
                  <a:pt x="7112978" y="6188591"/>
                  <a:pt x="6978798" y="6221689"/>
                </a:cubicBezTo>
                <a:cubicBezTo>
                  <a:pt x="6844618" y="6254787"/>
                  <a:pt x="6596741" y="6201267"/>
                  <a:pt x="6318595" y="6221689"/>
                </a:cubicBezTo>
                <a:cubicBezTo>
                  <a:pt x="6040449" y="6242111"/>
                  <a:pt x="6060629" y="6216939"/>
                  <a:pt x="5931579" y="6221689"/>
                </a:cubicBezTo>
                <a:cubicBezTo>
                  <a:pt x="5802529" y="6226439"/>
                  <a:pt x="5528462" y="6176633"/>
                  <a:pt x="5362439" y="6221689"/>
                </a:cubicBezTo>
                <a:cubicBezTo>
                  <a:pt x="5196416" y="6266745"/>
                  <a:pt x="4901156" y="6206134"/>
                  <a:pt x="4702235" y="6221689"/>
                </a:cubicBezTo>
                <a:cubicBezTo>
                  <a:pt x="4503314" y="6237244"/>
                  <a:pt x="4427614" y="6180914"/>
                  <a:pt x="4315220" y="6221689"/>
                </a:cubicBezTo>
                <a:cubicBezTo>
                  <a:pt x="4202827" y="6262464"/>
                  <a:pt x="3938218" y="6150835"/>
                  <a:pt x="3655016" y="6221689"/>
                </a:cubicBezTo>
                <a:cubicBezTo>
                  <a:pt x="3371814" y="6292543"/>
                  <a:pt x="3323771" y="6209253"/>
                  <a:pt x="3085876" y="6221689"/>
                </a:cubicBezTo>
                <a:cubicBezTo>
                  <a:pt x="2847981" y="6234125"/>
                  <a:pt x="2896505" y="6194344"/>
                  <a:pt x="2789923" y="6221689"/>
                </a:cubicBezTo>
                <a:cubicBezTo>
                  <a:pt x="2683341" y="6249034"/>
                  <a:pt x="2209603" y="6216908"/>
                  <a:pt x="2038657" y="6221689"/>
                </a:cubicBezTo>
                <a:cubicBezTo>
                  <a:pt x="1867711" y="6226470"/>
                  <a:pt x="1777830" y="6201271"/>
                  <a:pt x="1560578" y="6221689"/>
                </a:cubicBezTo>
                <a:cubicBezTo>
                  <a:pt x="1343326" y="6242107"/>
                  <a:pt x="1239687" y="6175895"/>
                  <a:pt x="1036969" y="6221689"/>
                </a:cubicBezTo>
                <a:cubicBezTo>
                  <a:pt x="438111" y="6260569"/>
                  <a:pt x="150805" y="5817349"/>
                  <a:pt x="0" y="5184720"/>
                </a:cubicBezTo>
                <a:cubicBezTo>
                  <a:pt x="-66613" y="4884598"/>
                  <a:pt x="60668" y="4714411"/>
                  <a:pt x="0" y="4509229"/>
                </a:cubicBezTo>
                <a:cubicBezTo>
                  <a:pt x="-60668" y="4304047"/>
                  <a:pt x="59721" y="4181401"/>
                  <a:pt x="0" y="3958171"/>
                </a:cubicBezTo>
                <a:cubicBezTo>
                  <a:pt x="-59721" y="3734941"/>
                  <a:pt x="42104" y="3583965"/>
                  <a:pt x="0" y="3490067"/>
                </a:cubicBezTo>
                <a:cubicBezTo>
                  <a:pt x="-42104" y="3396169"/>
                  <a:pt x="11810" y="3180211"/>
                  <a:pt x="0" y="2980487"/>
                </a:cubicBezTo>
                <a:cubicBezTo>
                  <a:pt x="-11810" y="2780763"/>
                  <a:pt x="17387" y="2606684"/>
                  <a:pt x="0" y="2429428"/>
                </a:cubicBezTo>
                <a:cubicBezTo>
                  <a:pt x="-17387" y="2252172"/>
                  <a:pt x="7681" y="2066672"/>
                  <a:pt x="0" y="1753937"/>
                </a:cubicBezTo>
                <a:cubicBezTo>
                  <a:pt x="-7681" y="1441202"/>
                  <a:pt x="35658" y="1241383"/>
                  <a:pt x="0" y="1036969"/>
                </a:cubicBezTo>
                <a:close/>
              </a:path>
              <a:path w="11180190" h="6221689" stroke="0" extrusionOk="0">
                <a:moveTo>
                  <a:pt x="0" y="1036969"/>
                </a:moveTo>
                <a:cubicBezTo>
                  <a:pt x="-68745" y="533062"/>
                  <a:pt x="492761" y="-18331"/>
                  <a:pt x="1036969" y="0"/>
                </a:cubicBezTo>
                <a:cubicBezTo>
                  <a:pt x="1214338" y="-16915"/>
                  <a:pt x="1287986" y="5551"/>
                  <a:pt x="1423985" y="0"/>
                </a:cubicBezTo>
                <a:cubicBezTo>
                  <a:pt x="1559984" y="-5551"/>
                  <a:pt x="1629176" y="37149"/>
                  <a:pt x="1811000" y="0"/>
                </a:cubicBezTo>
                <a:cubicBezTo>
                  <a:pt x="1992825" y="-37149"/>
                  <a:pt x="2314625" y="13634"/>
                  <a:pt x="2471204" y="0"/>
                </a:cubicBezTo>
                <a:cubicBezTo>
                  <a:pt x="2627783" y="-13634"/>
                  <a:pt x="2937914" y="17380"/>
                  <a:pt x="3131407" y="0"/>
                </a:cubicBezTo>
                <a:cubicBezTo>
                  <a:pt x="3324900" y="-17380"/>
                  <a:pt x="3594372" y="40077"/>
                  <a:pt x="3791610" y="0"/>
                </a:cubicBezTo>
                <a:cubicBezTo>
                  <a:pt x="3988848" y="-40077"/>
                  <a:pt x="4000648" y="42609"/>
                  <a:pt x="4178626" y="0"/>
                </a:cubicBezTo>
                <a:cubicBezTo>
                  <a:pt x="4356604" y="-42609"/>
                  <a:pt x="4449825" y="37556"/>
                  <a:pt x="4656704" y="0"/>
                </a:cubicBezTo>
                <a:cubicBezTo>
                  <a:pt x="4863583" y="-37556"/>
                  <a:pt x="5098899" y="60249"/>
                  <a:pt x="5225845" y="0"/>
                </a:cubicBezTo>
                <a:cubicBezTo>
                  <a:pt x="5352791" y="-60249"/>
                  <a:pt x="5803669" y="85630"/>
                  <a:pt x="5977111" y="0"/>
                </a:cubicBezTo>
                <a:cubicBezTo>
                  <a:pt x="6150553" y="-85630"/>
                  <a:pt x="6272147" y="14069"/>
                  <a:pt x="6364126" y="0"/>
                </a:cubicBezTo>
                <a:cubicBezTo>
                  <a:pt x="6456106" y="-14069"/>
                  <a:pt x="6815769" y="72926"/>
                  <a:pt x="7024330" y="0"/>
                </a:cubicBezTo>
                <a:cubicBezTo>
                  <a:pt x="7232891" y="-72926"/>
                  <a:pt x="7551811" y="31536"/>
                  <a:pt x="7684533" y="0"/>
                </a:cubicBezTo>
                <a:cubicBezTo>
                  <a:pt x="7817255" y="-31536"/>
                  <a:pt x="7985356" y="21765"/>
                  <a:pt x="8071549" y="0"/>
                </a:cubicBezTo>
                <a:cubicBezTo>
                  <a:pt x="8157742" y="-21765"/>
                  <a:pt x="8665768" y="55671"/>
                  <a:pt x="8822814" y="0"/>
                </a:cubicBezTo>
                <a:cubicBezTo>
                  <a:pt x="8979861" y="-55671"/>
                  <a:pt x="9257497" y="19504"/>
                  <a:pt x="9574080" y="0"/>
                </a:cubicBezTo>
                <a:cubicBezTo>
                  <a:pt x="9890663" y="-19504"/>
                  <a:pt x="9990212" y="22596"/>
                  <a:pt x="10143221" y="0"/>
                </a:cubicBezTo>
                <a:cubicBezTo>
                  <a:pt x="10624115" y="32088"/>
                  <a:pt x="11236565" y="576372"/>
                  <a:pt x="11180190" y="1036969"/>
                </a:cubicBezTo>
                <a:cubicBezTo>
                  <a:pt x="11238686" y="1208577"/>
                  <a:pt x="11108220" y="1356645"/>
                  <a:pt x="11180190" y="1670982"/>
                </a:cubicBezTo>
                <a:cubicBezTo>
                  <a:pt x="11252160" y="1985319"/>
                  <a:pt x="11150458" y="2036123"/>
                  <a:pt x="11180190" y="2139086"/>
                </a:cubicBezTo>
                <a:cubicBezTo>
                  <a:pt x="11209922" y="2242049"/>
                  <a:pt x="11153445" y="2575203"/>
                  <a:pt x="11180190" y="2731622"/>
                </a:cubicBezTo>
                <a:cubicBezTo>
                  <a:pt x="11206935" y="2888041"/>
                  <a:pt x="11151870" y="3058922"/>
                  <a:pt x="11180190" y="3365635"/>
                </a:cubicBezTo>
                <a:cubicBezTo>
                  <a:pt x="11208510" y="3672348"/>
                  <a:pt x="11138876" y="3768329"/>
                  <a:pt x="11180190" y="3916693"/>
                </a:cubicBezTo>
                <a:cubicBezTo>
                  <a:pt x="11221504" y="4065057"/>
                  <a:pt x="11120641" y="4203841"/>
                  <a:pt x="11180190" y="4467752"/>
                </a:cubicBezTo>
                <a:cubicBezTo>
                  <a:pt x="11239739" y="4731663"/>
                  <a:pt x="11176047" y="4951372"/>
                  <a:pt x="11180190" y="5184720"/>
                </a:cubicBezTo>
                <a:cubicBezTo>
                  <a:pt x="11088438" y="5882845"/>
                  <a:pt x="10759046" y="6385503"/>
                  <a:pt x="10143221" y="6221689"/>
                </a:cubicBezTo>
                <a:cubicBezTo>
                  <a:pt x="10019794" y="6248592"/>
                  <a:pt x="9773839" y="6170018"/>
                  <a:pt x="9574080" y="6221689"/>
                </a:cubicBezTo>
                <a:cubicBezTo>
                  <a:pt x="9374321" y="6273360"/>
                  <a:pt x="9033944" y="6198475"/>
                  <a:pt x="8822814" y="6221689"/>
                </a:cubicBezTo>
                <a:cubicBezTo>
                  <a:pt x="8611684" y="6244903"/>
                  <a:pt x="8305713" y="6148475"/>
                  <a:pt x="8162611" y="6221689"/>
                </a:cubicBezTo>
                <a:cubicBezTo>
                  <a:pt x="8019509" y="6294903"/>
                  <a:pt x="7739720" y="6172617"/>
                  <a:pt x="7502408" y="6221689"/>
                </a:cubicBezTo>
                <a:cubicBezTo>
                  <a:pt x="7265096" y="6270761"/>
                  <a:pt x="7119996" y="6171997"/>
                  <a:pt x="6842205" y="6221689"/>
                </a:cubicBezTo>
                <a:cubicBezTo>
                  <a:pt x="6564414" y="6271381"/>
                  <a:pt x="6616913" y="6210571"/>
                  <a:pt x="6455189" y="6221689"/>
                </a:cubicBezTo>
                <a:cubicBezTo>
                  <a:pt x="6293465" y="6232807"/>
                  <a:pt x="5865894" y="6212114"/>
                  <a:pt x="5703923" y="6221689"/>
                </a:cubicBezTo>
                <a:cubicBezTo>
                  <a:pt x="5541952" y="6231264"/>
                  <a:pt x="5209914" y="6142254"/>
                  <a:pt x="4952657" y="6221689"/>
                </a:cubicBezTo>
                <a:cubicBezTo>
                  <a:pt x="4695400" y="6301124"/>
                  <a:pt x="4562449" y="6205063"/>
                  <a:pt x="4383517" y="6221689"/>
                </a:cubicBezTo>
                <a:cubicBezTo>
                  <a:pt x="4204585" y="6238315"/>
                  <a:pt x="4074882" y="6165190"/>
                  <a:pt x="3905438" y="6221689"/>
                </a:cubicBezTo>
                <a:cubicBezTo>
                  <a:pt x="3735994" y="6278188"/>
                  <a:pt x="3634270" y="6177624"/>
                  <a:pt x="3518423" y="6221689"/>
                </a:cubicBezTo>
                <a:cubicBezTo>
                  <a:pt x="3402576" y="6265754"/>
                  <a:pt x="3003102" y="6194110"/>
                  <a:pt x="2767157" y="6221689"/>
                </a:cubicBezTo>
                <a:cubicBezTo>
                  <a:pt x="2531212" y="6249268"/>
                  <a:pt x="2402439" y="6186924"/>
                  <a:pt x="2289079" y="6221689"/>
                </a:cubicBezTo>
                <a:cubicBezTo>
                  <a:pt x="2175719" y="6256454"/>
                  <a:pt x="2034944" y="6166294"/>
                  <a:pt x="1811000" y="6221689"/>
                </a:cubicBezTo>
                <a:cubicBezTo>
                  <a:pt x="1587056" y="6277084"/>
                  <a:pt x="1238067" y="6168952"/>
                  <a:pt x="1036969" y="6221689"/>
                </a:cubicBezTo>
                <a:cubicBezTo>
                  <a:pt x="412840" y="6248102"/>
                  <a:pt x="-9978" y="5721028"/>
                  <a:pt x="0" y="5184720"/>
                </a:cubicBezTo>
                <a:cubicBezTo>
                  <a:pt x="-7245" y="5050825"/>
                  <a:pt x="8715" y="4714450"/>
                  <a:pt x="0" y="4592184"/>
                </a:cubicBezTo>
                <a:cubicBezTo>
                  <a:pt x="-8715" y="4469918"/>
                  <a:pt x="717" y="4263529"/>
                  <a:pt x="0" y="4124081"/>
                </a:cubicBezTo>
                <a:cubicBezTo>
                  <a:pt x="-717" y="3984633"/>
                  <a:pt x="40578" y="3612836"/>
                  <a:pt x="0" y="3448590"/>
                </a:cubicBezTo>
                <a:cubicBezTo>
                  <a:pt x="-40578" y="3284344"/>
                  <a:pt x="45562" y="3073710"/>
                  <a:pt x="0" y="2814577"/>
                </a:cubicBezTo>
                <a:cubicBezTo>
                  <a:pt x="-45562" y="2555444"/>
                  <a:pt x="43407" y="2407404"/>
                  <a:pt x="0" y="2139086"/>
                </a:cubicBezTo>
                <a:cubicBezTo>
                  <a:pt x="-43407" y="1870768"/>
                  <a:pt x="23676" y="1891127"/>
                  <a:pt x="0" y="1670982"/>
                </a:cubicBezTo>
                <a:cubicBezTo>
                  <a:pt x="-23676" y="1450837"/>
                  <a:pt x="4828" y="1297959"/>
                  <a:pt x="0" y="103696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276182936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D0D9">
                  <a:lumMod val="50000"/>
                </a:srgbClr>
              </a:solidFill>
              <a:effectLst/>
              <a:uLnTx/>
              <a:uFillTx/>
              <a:latin typeface="#9Slide07 SVNAppleberry" panose="02040603050506020204" pitchFamily="18" charset="0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5035" y="576593"/>
            <a:ext cx="10151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3600" b="1" dirty="0">
                <a:solidFill>
                  <a:srgbClr val="ED169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vi-VN" sz="3600" b="1" dirty="0">
                <a:solidFill>
                  <a:srgbClr val="ED169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Đặt câu hỏi cho trạng ngữ chỉ phương tiện của mỗi câu dưới đây: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420D7-9DED-AF50-B89A-41EEB34ECC80}"/>
              </a:ext>
            </a:extLst>
          </p:cNvPr>
          <p:cNvSpPr txBox="1"/>
          <p:nvPr/>
        </p:nvSpPr>
        <p:spPr>
          <a:xfrm>
            <a:off x="1055915" y="1992087"/>
            <a:ext cx="10134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 latinLnBrk="0"/>
            <a:r>
              <a:rPr lang="vi-VN" sz="3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a. Bằng lá cọ non phơi khô, người thợ thủ công đã khâu thành những chiếc nón che nắng, che mưa.</a:t>
            </a:r>
          </a:p>
          <a:p>
            <a:pPr algn="just" rtl="0" latinLnBrk="0"/>
            <a:r>
              <a:rPr lang="vi-VN" sz="3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b. Với những chiếc khăn piêu kết hợp độc đáo giữa màu sắc và hoa văn, các cô gái Thái đã chứng tỏ sự khéo, đảm đang của mình.</a:t>
            </a:r>
          </a:p>
          <a:p>
            <a:pPr algn="just" rtl="0" latinLnBrk="0"/>
            <a:r>
              <a:rPr lang="vi-VN" sz="3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c. Bằng một số ống tre, nứa thô sơ, người dân Tây Nguyên đã làm ra cây đàn trưng có âm thanh thánh thót như tiếng chim hót, tiếng suối reo...</a:t>
            </a:r>
          </a:p>
        </p:txBody>
      </p:sp>
    </p:spTree>
    <p:extLst>
      <p:ext uri="{BB962C8B-B14F-4D97-AF65-F5344CB8AC3E}">
        <p14:creationId xmlns:p14="http://schemas.microsoft.com/office/powerpoint/2010/main" val="4509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9DCCE88-46AC-4889-BC95-909F3C962032}"/>
              </a:ext>
            </a:extLst>
          </p:cNvPr>
          <p:cNvSpPr/>
          <p:nvPr/>
        </p:nvSpPr>
        <p:spPr>
          <a:xfrm>
            <a:off x="518475" y="348792"/>
            <a:ext cx="11180190" cy="6221689"/>
          </a:xfrm>
          <a:custGeom>
            <a:avLst/>
            <a:gdLst>
              <a:gd name="connsiteX0" fmla="*/ 0 w 11180190"/>
              <a:gd name="connsiteY0" fmla="*/ 1036969 h 6221689"/>
              <a:gd name="connsiteX1" fmla="*/ 1036969 w 11180190"/>
              <a:gd name="connsiteY1" fmla="*/ 0 h 6221689"/>
              <a:gd name="connsiteX2" fmla="*/ 1606110 w 11180190"/>
              <a:gd name="connsiteY2" fmla="*/ 0 h 6221689"/>
              <a:gd name="connsiteX3" fmla="*/ 2357376 w 11180190"/>
              <a:gd name="connsiteY3" fmla="*/ 0 h 6221689"/>
              <a:gd name="connsiteX4" fmla="*/ 2653329 w 11180190"/>
              <a:gd name="connsiteY4" fmla="*/ 0 h 6221689"/>
              <a:gd name="connsiteX5" fmla="*/ 3131407 w 11180190"/>
              <a:gd name="connsiteY5" fmla="*/ 0 h 6221689"/>
              <a:gd name="connsiteX6" fmla="*/ 3427360 w 11180190"/>
              <a:gd name="connsiteY6" fmla="*/ 0 h 6221689"/>
              <a:gd name="connsiteX7" fmla="*/ 3996501 w 11180190"/>
              <a:gd name="connsiteY7" fmla="*/ 0 h 6221689"/>
              <a:gd name="connsiteX8" fmla="*/ 4383517 w 11180190"/>
              <a:gd name="connsiteY8" fmla="*/ 0 h 6221689"/>
              <a:gd name="connsiteX9" fmla="*/ 5043720 w 11180190"/>
              <a:gd name="connsiteY9" fmla="*/ 0 h 6221689"/>
              <a:gd name="connsiteX10" fmla="*/ 5612861 w 11180190"/>
              <a:gd name="connsiteY10" fmla="*/ 0 h 6221689"/>
              <a:gd name="connsiteX11" fmla="*/ 6364126 w 11180190"/>
              <a:gd name="connsiteY11" fmla="*/ 0 h 6221689"/>
              <a:gd name="connsiteX12" fmla="*/ 6751142 w 11180190"/>
              <a:gd name="connsiteY12" fmla="*/ 0 h 6221689"/>
              <a:gd name="connsiteX13" fmla="*/ 7320283 w 11180190"/>
              <a:gd name="connsiteY13" fmla="*/ 0 h 6221689"/>
              <a:gd name="connsiteX14" fmla="*/ 8071549 w 11180190"/>
              <a:gd name="connsiteY14" fmla="*/ 0 h 6221689"/>
              <a:gd name="connsiteX15" fmla="*/ 8458564 w 11180190"/>
              <a:gd name="connsiteY15" fmla="*/ 0 h 6221689"/>
              <a:gd name="connsiteX16" fmla="*/ 9118768 w 11180190"/>
              <a:gd name="connsiteY16" fmla="*/ 0 h 6221689"/>
              <a:gd name="connsiteX17" fmla="*/ 10143221 w 11180190"/>
              <a:gd name="connsiteY17" fmla="*/ 0 h 6221689"/>
              <a:gd name="connsiteX18" fmla="*/ 11180190 w 11180190"/>
              <a:gd name="connsiteY18" fmla="*/ 1036969 h 6221689"/>
              <a:gd name="connsiteX19" fmla="*/ 11180190 w 11180190"/>
              <a:gd name="connsiteY19" fmla="*/ 1670982 h 6221689"/>
              <a:gd name="connsiteX20" fmla="*/ 11180190 w 11180190"/>
              <a:gd name="connsiteY20" fmla="*/ 2180563 h 6221689"/>
              <a:gd name="connsiteX21" fmla="*/ 11180190 w 11180190"/>
              <a:gd name="connsiteY21" fmla="*/ 2648667 h 6221689"/>
              <a:gd name="connsiteX22" fmla="*/ 11180190 w 11180190"/>
              <a:gd name="connsiteY22" fmla="*/ 3241202 h 6221689"/>
              <a:gd name="connsiteX23" fmla="*/ 11180190 w 11180190"/>
              <a:gd name="connsiteY23" fmla="*/ 3750783 h 6221689"/>
              <a:gd name="connsiteX24" fmla="*/ 11180190 w 11180190"/>
              <a:gd name="connsiteY24" fmla="*/ 4260364 h 6221689"/>
              <a:gd name="connsiteX25" fmla="*/ 11180190 w 11180190"/>
              <a:gd name="connsiteY25" fmla="*/ 5184720 h 6221689"/>
              <a:gd name="connsiteX26" fmla="*/ 10143221 w 11180190"/>
              <a:gd name="connsiteY26" fmla="*/ 6221689 h 6221689"/>
              <a:gd name="connsiteX27" fmla="*/ 9756205 w 11180190"/>
              <a:gd name="connsiteY27" fmla="*/ 6221689 h 6221689"/>
              <a:gd name="connsiteX28" fmla="*/ 9460252 w 11180190"/>
              <a:gd name="connsiteY28" fmla="*/ 6221689 h 6221689"/>
              <a:gd name="connsiteX29" fmla="*/ 9073236 w 11180190"/>
              <a:gd name="connsiteY29" fmla="*/ 6221689 h 6221689"/>
              <a:gd name="connsiteX30" fmla="*/ 8321971 w 11180190"/>
              <a:gd name="connsiteY30" fmla="*/ 6221689 h 6221689"/>
              <a:gd name="connsiteX31" fmla="*/ 8026017 w 11180190"/>
              <a:gd name="connsiteY31" fmla="*/ 6221689 h 6221689"/>
              <a:gd name="connsiteX32" fmla="*/ 7547939 w 11180190"/>
              <a:gd name="connsiteY32" fmla="*/ 6221689 h 6221689"/>
              <a:gd name="connsiteX33" fmla="*/ 6978798 w 11180190"/>
              <a:gd name="connsiteY33" fmla="*/ 6221689 h 6221689"/>
              <a:gd name="connsiteX34" fmla="*/ 6318595 w 11180190"/>
              <a:gd name="connsiteY34" fmla="*/ 6221689 h 6221689"/>
              <a:gd name="connsiteX35" fmla="*/ 5931579 w 11180190"/>
              <a:gd name="connsiteY35" fmla="*/ 6221689 h 6221689"/>
              <a:gd name="connsiteX36" fmla="*/ 5362439 w 11180190"/>
              <a:gd name="connsiteY36" fmla="*/ 6221689 h 6221689"/>
              <a:gd name="connsiteX37" fmla="*/ 4702235 w 11180190"/>
              <a:gd name="connsiteY37" fmla="*/ 6221689 h 6221689"/>
              <a:gd name="connsiteX38" fmla="*/ 4315220 w 11180190"/>
              <a:gd name="connsiteY38" fmla="*/ 6221689 h 6221689"/>
              <a:gd name="connsiteX39" fmla="*/ 3655016 w 11180190"/>
              <a:gd name="connsiteY39" fmla="*/ 6221689 h 6221689"/>
              <a:gd name="connsiteX40" fmla="*/ 3085876 w 11180190"/>
              <a:gd name="connsiteY40" fmla="*/ 6221689 h 6221689"/>
              <a:gd name="connsiteX41" fmla="*/ 2789923 w 11180190"/>
              <a:gd name="connsiteY41" fmla="*/ 6221689 h 6221689"/>
              <a:gd name="connsiteX42" fmla="*/ 2038657 w 11180190"/>
              <a:gd name="connsiteY42" fmla="*/ 6221689 h 6221689"/>
              <a:gd name="connsiteX43" fmla="*/ 1560578 w 11180190"/>
              <a:gd name="connsiteY43" fmla="*/ 6221689 h 6221689"/>
              <a:gd name="connsiteX44" fmla="*/ 1036969 w 11180190"/>
              <a:gd name="connsiteY44" fmla="*/ 6221689 h 6221689"/>
              <a:gd name="connsiteX45" fmla="*/ 0 w 11180190"/>
              <a:gd name="connsiteY45" fmla="*/ 5184720 h 6221689"/>
              <a:gd name="connsiteX46" fmla="*/ 0 w 11180190"/>
              <a:gd name="connsiteY46" fmla="*/ 4509229 h 6221689"/>
              <a:gd name="connsiteX47" fmla="*/ 0 w 11180190"/>
              <a:gd name="connsiteY47" fmla="*/ 3958171 h 6221689"/>
              <a:gd name="connsiteX48" fmla="*/ 0 w 11180190"/>
              <a:gd name="connsiteY48" fmla="*/ 3490067 h 6221689"/>
              <a:gd name="connsiteX49" fmla="*/ 0 w 11180190"/>
              <a:gd name="connsiteY49" fmla="*/ 2980487 h 6221689"/>
              <a:gd name="connsiteX50" fmla="*/ 0 w 11180190"/>
              <a:gd name="connsiteY50" fmla="*/ 2429428 h 6221689"/>
              <a:gd name="connsiteX51" fmla="*/ 0 w 11180190"/>
              <a:gd name="connsiteY51" fmla="*/ 1753937 h 6221689"/>
              <a:gd name="connsiteX52" fmla="*/ 0 w 11180190"/>
              <a:gd name="connsiteY52" fmla="*/ 1036969 h 622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180190" h="6221689" fill="none" extrusionOk="0">
                <a:moveTo>
                  <a:pt x="0" y="1036969"/>
                </a:moveTo>
                <a:cubicBezTo>
                  <a:pt x="98194" y="464330"/>
                  <a:pt x="356328" y="-33739"/>
                  <a:pt x="1036969" y="0"/>
                </a:cubicBezTo>
                <a:cubicBezTo>
                  <a:pt x="1173807" y="-54489"/>
                  <a:pt x="1336464" y="29469"/>
                  <a:pt x="1606110" y="0"/>
                </a:cubicBezTo>
                <a:cubicBezTo>
                  <a:pt x="1875756" y="-29469"/>
                  <a:pt x="2081236" y="68337"/>
                  <a:pt x="2357376" y="0"/>
                </a:cubicBezTo>
                <a:cubicBezTo>
                  <a:pt x="2633516" y="-68337"/>
                  <a:pt x="2574593" y="11311"/>
                  <a:pt x="2653329" y="0"/>
                </a:cubicBezTo>
                <a:cubicBezTo>
                  <a:pt x="2732065" y="-11311"/>
                  <a:pt x="2910814" y="42033"/>
                  <a:pt x="3131407" y="0"/>
                </a:cubicBezTo>
                <a:cubicBezTo>
                  <a:pt x="3352000" y="-42033"/>
                  <a:pt x="3316414" y="30783"/>
                  <a:pt x="3427360" y="0"/>
                </a:cubicBezTo>
                <a:cubicBezTo>
                  <a:pt x="3538306" y="-30783"/>
                  <a:pt x="3790119" y="40771"/>
                  <a:pt x="3996501" y="0"/>
                </a:cubicBezTo>
                <a:cubicBezTo>
                  <a:pt x="4202883" y="-40771"/>
                  <a:pt x="4224542" y="36603"/>
                  <a:pt x="4383517" y="0"/>
                </a:cubicBezTo>
                <a:cubicBezTo>
                  <a:pt x="4542492" y="-36603"/>
                  <a:pt x="4817776" y="35774"/>
                  <a:pt x="5043720" y="0"/>
                </a:cubicBezTo>
                <a:cubicBezTo>
                  <a:pt x="5269664" y="-35774"/>
                  <a:pt x="5472188" y="3937"/>
                  <a:pt x="5612861" y="0"/>
                </a:cubicBezTo>
                <a:cubicBezTo>
                  <a:pt x="5753534" y="-3937"/>
                  <a:pt x="6069152" y="76733"/>
                  <a:pt x="6364126" y="0"/>
                </a:cubicBezTo>
                <a:cubicBezTo>
                  <a:pt x="6659100" y="-76733"/>
                  <a:pt x="6566762" y="7434"/>
                  <a:pt x="6751142" y="0"/>
                </a:cubicBezTo>
                <a:cubicBezTo>
                  <a:pt x="6935522" y="-7434"/>
                  <a:pt x="7081403" y="28908"/>
                  <a:pt x="7320283" y="0"/>
                </a:cubicBezTo>
                <a:cubicBezTo>
                  <a:pt x="7559163" y="-28908"/>
                  <a:pt x="7880641" y="33104"/>
                  <a:pt x="8071549" y="0"/>
                </a:cubicBezTo>
                <a:cubicBezTo>
                  <a:pt x="8262457" y="-33104"/>
                  <a:pt x="8371530" y="3157"/>
                  <a:pt x="8458564" y="0"/>
                </a:cubicBezTo>
                <a:cubicBezTo>
                  <a:pt x="8545598" y="-3157"/>
                  <a:pt x="8789691" y="39399"/>
                  <a:pt x="9118768" y="0"/>
                </a:cubicBezTo>
                <a:cubicBezTo>
                  <a:pt x="9447845" y="-39399"/>
                  <a:pt x="9783554" y="103006"/>
                  <a:pt x="10143221" y="0"/>
                </a:cubicBezTo>
                <a:cubicBezTo>
                  <a:pt x="10650276" y="126104"/>
                  <a:pt x="11067844" y="428375"/>
                  <a:pt x="11180190" y="1036969"/>
                </a:cubicBezTo>
                <a:cubicBezTo>
                  <a:pt x="11208718" y="1263147"/>
                  <a:pt x="11116297" y="1507843"/>
                  <a:pt x="11180190" y="1670982"/>
                </a:cubicBezTo>
                <a:cubicBezTo>
                  <a:pt x="11244083" y="1834121"/>
                  <a:pt x="11163653" y="2002693"/>
                  <a:pt x="11180190" y="2180563"/>
                </a:cubicBezTo>
                <a:cubicBezTo>
                  <a:pt x="11196727" y="2358433"/>
                  <a:pt x="11179095" y="2551784"/>
                  <a:pt x="11180190" y="2648667"/>
                </a:cubicBezTo>
                <a:cubicBezTo>
                  <a:pt x="11181285" y="2745550"/>
                  <a:pt x="11116951" y="3037448"/>
                  <a:pt x="11180190" y="3241202"/>
                </a:cubicBezTo>
                <a:cubicBezTo>
                  <a:pt x="11243429" y="3444957"/>
                  <a:pt x="11167598" y="3537163"/>
                  <a:pt x="11180190" y="3750783"/>
                </a:cubicBezTo>
                <a:cubicBezTo>
                  <a:pt x="11192782" y="3964403"/>
                  <a:pt x="11154126" y="4076315"/>
                  <a:pt x="11180190" y="4260364"/>
                </a:cubicBezTo>
                <a:cubicBezTo>
                  <a:pt x="11206254" y="4444413"/>
                  <a:pt x="11080114" y="4848783"/>
                  <a:pt x="11180190" y="5184720"/>
                </a:cubicBezTo>
                <a:cubicBezTo>
                  <a:pt x="11039500" y="5820686"/>
                  <a:pt x="10658728" y="6251258"/>
                  <a:pt x="10143221" y="6221689"/>
                </a:cubicBezTo>
                <a:cubicBezTo>
                  <a:pt x="10012894" y="6249835"/>
                  <a:pt x="9937334" y="6192114"/>
                  <a:pt x="9756205" y="6221689"/>
                </a:cubicBezTo>
                <a:cubicBezTo>
                  <a:pt x="9575076" y="6251264"/>
                  <a:pt x="9555758" y="6205491"/>
                  <a:pt x="9460252" y="6221689"/>
                </a:cubicBezTo>
                <a:cubicBezTo>
                  <a:pt x="9364746" y="6237887"/>
                  <a:pt x="9207247" y="6196981"/>
                  <a:pt x="9073236" y="6221689"/>
                </a:cubicBezTo>
                <a:cubicBezTo>
                  <a:pt x="8939225" y="6246397"/>
                  <a:pt x="8612988" y="6204825"/>
                  <a:pt x="8321971" y="6221689"/>
                </a:cubicBezTo>
                <a:cubicBezTo>
                  <a:pt x="8030954" y="6238553"/>
                  <a:pt x="8165040" y="6209180"/>
                  <a:pt x="8026017" y="6221689"/>
                </a:cubicBezTo>
                <a:cubicBezTo>
                  <a:pt x="7886994" y="6234198"/>
                  <a:pt x="7660500" y="6212859"/>
                  <a:pt x="7547939" y="6221689"/>
                </a:cubicBezTo>
                <a:cubicBezTo>
                  <a:pt x="7435378" y="6230519"/>
                  <a:pt x="7112978" y="6188591"/>
                  <a:pt x="6978798" y="6221689"/>
                </a:cubicBezTo>
                <a:cubicBezTo>
                  <a:pt x="6844618" y="6254787"/>
                  <a:pt x="6596741" y="6201267"/>
                  <a:pt x="6318595" y="6221689"/>
                </a:cubicBezTo>
                <a:cubicBezTo>
                  <a:pt x="6040449" y="6242111"/>
                  <a:pt x="6060629" y="6216939"/>
                  <a:pt x="5931579" y="6221689"/>
                </a:cubicBezTo>
                <a:cubicBezTo>
                  <a:pt x="5802529" y="6226439"/>
                  <a:pt x="5528462" y="6176633"/>
                  <a:pt x="5362439" y="6221689"/>
                </a:cubicBezTo>
                <a:cubicBezTo>
                  <a:pt x="5196416" y="6266745"/>
                  <a:pt x="4901156" y="6206134"/>
                  <a:pt x="4702235" y="6221689"/>
                </a:cubicBezTo>
                <a:cubicBezTo>
                  <a:pt x="4503314" y="6237244"/>
                  <a:pt x="4427614" y="6180914"/>
                  <a:pt x="4315220" y="6221689"/>
                </a:cubicBezTo>
                <a:cubicBezTo>
                  <a:pt x="4202827" y="6262464"/>
                  <a:pt x="3938218" y="6150835"/>
                  <a:pt x="3655016" y="6221689"/>
                </a:cubicBezTo>
                <a:cubicBezTo>
                  <a:pt x="3371814" y="6292543"/>
                  <a:pt x="3323771" y="6209253"/>
                  <a:pt x="3085876" y="6221689"/>
                </a:cubicBezTo>
                <a:cubicBezTo>
                  <a:pt x="2847981" y="6234125"/>
                  <a:pt x="2896505" y="6194344"/>
                  <a:pt x="2789923" y="6221689"/>
                </a:cubicBezTo>
                <a:cubicBezTo>
                  <a:pt x="2683341" y="6249034"/>
                  <a:pt x="2209603" y="6216908"/>
                  <a:pt x="2038657" y="6221689"/>
                </a:cubicBezTo>
                <a:cubicBezTo>
                  <a:pt x="1867711" y="6226470"/>
                  <a:pt x="1777830" y="6201271"/>
                  <a:pt x="1560578" y="6221689"/>
                </a:cubicBezTo>
                <a:cubicBezTo>
                  <a:pt x="1343326" y="6242107"/>
                  <a:pt x="1239687" y="6175895"/>
                  <a:pt x="1036969" y="6221689"/>
                </a:cubicBezTo>
                <a:cubicBezTo>
                  <a:pt x="438111" y="6260569"/>
                  <a:pt x="150805" y="5817349"/>
                  <a:pt x="0" y="5184720"/>
                </a:cubicBezTo>
                <a:cubicBezTo>
                  <a:pt x="-66613" y="4884598"/>
                  <a:pt x="60668" y="4714411"/>
                  <a:pt x="0" y="4509229"/>
                </a:cubicBezTo>
                <a:cubicBezTo>
                  <a:pt x="-60668" y="4304047"/>
                  <a:pt x="59721" y="4181401"/>
                  <a:pt x="0" y="3958171"/>
                </a:cubicBezTo>
                <a:cubicBezTo>
                  <a:pt x="-59721" y="3734941"/>
                  <a:pt x="42104" y="3583965"/>
                  <a:pt x="0" y="3490067"/>
                </a:cubicBezTo>
                <a:cubicBezTo>
                  <a:pt x="-42104" y="3396169"/>
                  <a:pt x="11810" y="3180211"/>
                  <a:pt x="0" y="2980487"/>
                </a:cubicBezTo>
                <a:cubicBezTo>
                  <a:pt x="-11810" y="2780763"/>
                  <a:pt x="17387" y="2606684"/>
                  <a:pt x="0" y="2429428"/>
                </a:cubicBezTo>
                <a:cubicBezTo>
                  <a:pt x="-17387" y="2252172"/>
                  <a:pt x="7681" y="2066672"/>
                  <a:pt x="0" y="1753937"/>
                </a:cubicBezTo>
                <a:cubicBezTo>
                  <a:pt x="-7681" y="1441202"/>
                  <a:pt x="35658" y="1241383"/>
                  <a:pt x="0" y="1036969"/>
                </a:cubicBezTo>
                <a:close/>
              </a:path>
              <a:path w="11180190" h="6221689" stroke="0" extrusionOk="0">
                <a:moveTo>
                  <a:pt x="0" y="1036969"/>
                </a:moveTo>
                <a:cubicBezTo>
                  <a:pt x="-68745" y="533062"/>
                  <a:pt x="492761" y="-18331"/>
                  <a:pt x="1036969" y="0"/>
                </a:cubicBezTo>
                <a:cubicBezTo>
                  <a:pt x="1214338" y="-16915"/>
                  <a:pt x="1287986" y="5551"/>
                  <a:pt x="1423985" y="0"/>
                </a:cubicBezTo>
                <a:cubicBezTo>
                  <a:pt x="1559984" y="-5551"/>
                  <a:pt x="1629176" y="37149"/>
                  <a:pt x="1811000" y="0"/>
                </a:cubicBezTo>
                <a:cubicBezTo>
                  <a:pt x="1992825" y="-37149"/>
                  <a:pt x="2314625" y="13634"/>
                  <a:pt x="2471204" y="0"/>
                </a:cubicBezTo>
                <a:cubicBezTo>
                  <a:pt x="2627783" y="-13634"/>
                  <a:pt x="2937914" y="17380"/>
                  <a:pt x="3131407" y="0"/>
                </a:cubicBezTo>
                <a:cubicBezTo>
                  <a:pt x="3324900" y="-17380"/>
                  <a:pt x="3594372" y="40077"/>
                  <a:pt x="3791610" y="0"/>
                </a:cubicBezTo>
                <a:cubicBezTo>
                  <a:pt x="3988848" y="-40077"/>
                  <a:pt x="4000648" y="42609"/>
                  <a:pt x="4178626" y="0"/>
                </a:cubicBezTo>
                <a:cubicBezTo>
                  <a:pt x="4356604" y="-42609"/>
                  <a:pt x="4449825" y="37556"/>
                  <a:pt x="4656704" y="0"/>
                </a:cubicBezTo>
                <a:cubicBezTo>
                  <a:pt x="4863583" y="-37556"/>
                  <a:pt x="5098899" y="60249"/>
                  <a:pt x="5225845" y="0"/>
                </a:cubicBezTo>
                <a:cubicBezTo>
                  <a:pt x="5352791" y="-60249"/>
                  <a:pt x="5803669" y="85630"/>
                  <a:pt x="5977111" y="0"/>
                </a:cubicBezTo>
                <a:cubicBezTo>
                  <a:pt x="6150553" y="-85630"/>
                  <a:pt x="6272147" y="14069"/>
                  <a:pt x="6364126" y="0"/>
                </a:cubicBezTo>
                <a:cubicBezTo>
                  <a:pt x="6456106" y="-14069"/>
                  <a:pt x="6815769" y="72926"/>
                  <a:pt x="7024330" y="0"/>
                </a:cubicBezTo>
                <a:cubicBezTo>
                  <a:pt x="7232891" y="-72926"/>
                  <a:pt x="7551811" y="31536"/>
                  <a:pt x="7684533" y="0"/>
                </a:cubicBezTo>
                <a:cubicBezTo>
                  <a:pt x="7817255" y="-31536"/>
                  <a:pt x="7985356" y="21765"/>
                  <a:pt x="8071549" y="0"/>
                </a:cubicBezTo>
                <a:cubicBezTo>
                  <a:pt x="8157742" y="-21765"/>
                  <a:pt x="8665768" y="55671"/>
                  <a:pt x="8822814" y="0"/>
                </a:cubicBezTo>
                <a:cubicBezTo>
                  <a:pt x="8979861" y="-55671"/>
                  <a:pt x="9257497" y="19504"/>
                  <a:pt x="9574080" y="0"/>
                </a:cubicBezTo>
                <a:cubicBezTo>
                  <a:pt x="9890663" y="-19504"/>
                  <a:pt x="9990212" y="22596"/>
                  <a:pt x="10143221" y="0"/>
                </a:cubicBezTo>
                <a:cubicBezTo>
                  <a:pt x="10624115" y="32088"/>
                  <a:pt x="11236565" y="576372"/>
                  <a:pt x="11180190" y="1036969"/>
                </a:cubicBezTo>
                <a:cubicBezTo>
                  <a:pt x="11238686" y="1208577"/>
                  <a:pt x="11108220" y="1356645"/>
                  <a:pt x="11180190" y="1670982"/>
                </a:cubicBezTo>
                <a:cubicBezTo>
                  <a:pt x="11252160" y="1985319"/>
                  <a:pt x="11150458" y="2036123"/>
                  <a:pt x="11180190" y="2139086"/>
                </a:cubicBezTo>
                <a:cubicBezTo>
                  <a:pt x="11209922" y="2242049"/>
                  <a:pt x="11153445" y="2575203"/>
                  <a:pt x="11180190" y="2731622"/>
                </a:cubicBezTo>
                <a:cubicBezTo>
                  <a:pt x="11206935" y="2888041"/>
                  <a:pt x="11151870" y="3058922"/>
                  <a:pt x="11180190" y="3365635"/>
                </a:cubicBezTo>
                <a:cubicBezTo>
                  <a:pt x="11208510" y="3672348"/>
                  <a:pt x="11138876" y="3768329"/>
                  <a:pt x="11180190" y="3916693"/>
                </a:cubicBezTo>
                <a:cubicBezTo>
                  <a:pt x="11221504" y="4065057"/>
                  <a:pt x="11120641" y="4203841"/>
                  <a:pt x="11180190" y="4467752"/>
                </a:cubicBezTo>
                <a:cubicBezTo>
                  <a:pt x="11239739" y="4731663"/>
                  <a:pt x="11176047" y="4951372"/>
                  <a:pt x="11180190" y="5184720"/>
                </a:cubicBezTo>
                <a:cubicBezTo>
                  <a:pt x="11088438" y="5882845"/>
                  <a:pt x="10759046" y="6385503"/>
                  <a:pt x="10143221" y="6221689"/>
                </a:cubicBezTo>
                <a:cubicBezTo>
                  <a:pt x="10019794" y="6248592"/>
                  <a:pt x="9773839" y="6170018"/>
                  <a:pt x="9574080" y="6221689"/>
                </a:cubicBezTo>
                <a:cubicBezTo>
                  <a:pt x="9374321" y="6273360"/>
                  <a:pt x="9033944" y="6198475"/>
                  <a:pt x="8822814" y="6221689"/>
                </a:cubicBezTo>
                <a:cubicBezTo>
                  <a:pt x="8611684" y="6244903"/>
                  <a:pt x="8305713" y="6148475"/>
                  <a:pt x="8162611" y="6221689"/>
                </a:cubicBezTo>
                <a:cubicBezTo>
                  <a:pt x="8019509" y="6294903"/>
                  <a:pt x="7739720" y="6172617"/>
                  <a:pt x="7502408" y="6221689"/>
                </a:cubicBezTo>
                <a:cubicBezTo>
                  <a:pt x="7265096" y="6270761"/>
                  <a:pt x="7119996" y="6171997"/>
                  <a:pt x="6842205" y="6221689"/>
                </a:cubicBezTo>
                <a:cubicBezTo>
                  <a:pt x="6564414" y="6271381"/>
                  <a:pt x="6616913" y="6210571"/>
                  <a:pt x="6455189" y="6221689"/>
                </a:cubicBezTo>
                <a:cubicBezTo>
                  <a:pt x="6293465" y="6232807"/>
                  <a:pt x="5865894" y="6212114"/>
                  <a:pt x="5703923" y="6221689"/>
                </a:cubicBezTo>
                <a:cubicBezTo>
                  <a:pt x="5541952" y="6231264"/>
                  <a:pt x="5209914" y="6142254"/>
                  <a:pt x="4952657" y="6221689"/>
                </a:cubicBezTo>
                <a:cubicBezTo>
                  <a:pt x="4695400" y="6301124"/>
                  <a:pt x="4562449" y="6205063"/>
                  <a:pt x="4383517" y="6221689"/>
                </a:cubicBezTo>
                <a:cubicBezTo>
                  <a:pt x="4204585" y="6238315"/>
                  <a:pt x="4074882" y="6165190"/>
                  <a:pt x="3905438" y="6221689"/>
                </a:cubicBezTo>
                <a:cubicBezTo>
                  <a:pt x="3735994" y="6278188"/>
                  <a:pt x="3634270" y="6177624"/>
                  <a:pt x="3518423" y="6221689"/>
                </a:cubicBezTo>
                <a:cubicBezTo>
                  <a:pt x="3402576" y="6265754"/>
                  <a:pt x="3003102" y="6194110"/>
                  <a:pt x="2767157" y="6221689"/>
                </a:cubicBezTo>
                <a:cubicBezTo>
                  <a:pt x="2531212" y="6249268"/>
                  <a:pt x="2402439" y="6186924"/>
                  <a:pt x="2289079" y="6221689"/>
                </a:cubicBezTo>
                <a:cubicBezTo>
                  <a:pt x="2175719" y="6256454"/>
                  <a:pt x="2034944" y="6166294"/>
                  <a:pt x="1811000" y="6221689"/>
                </a:cubicBezTo>
                <a:cubicBezTo>
                  <a:pt x="1587056" y="6277084"/>
                  <a:pt x="1238067" y="6168952"/>
                  <a:pt x="1036969" y="6221689"/>
                </a:cubicBezTo>
                <a:cubicBezTo>
                  <a:pt x="412840" y="6248102"/>
                  <a:pt x="-9978" y="5721028"/>
                  <a:pt x="0" y="5184720"/>
                </a:cubicBezTo>
                <a:cubicBezTo>
                  <a:pt x="-7245" y="5050825"/>
                  <a:pt x="8715" y="4714450"/>
                  <a:pt x="0" y="4592184"/>
                </a:cubicBezTo>
                <a:cubicBezTo>
                  <a:pt x="-8715" y="4469918"/>
                  <a:pt x="717" y="4263529"/>
                  <a:pt x="0" y="4124081"/>
                </a:cubicBezTo>
                <a:cubicBezTo>
                  <a:pt x="-717" y="3984633"/>
                  <a:pt x="40578" y="3612836"/>
                  <a:pt x="0" y="3448590"/>
                </a:cubicBezTo>
                <a:cubicBezTo>
                  <a:pt x="-40578" y="3284344"/>
                  <a:pt x="45562" y="3073710"/>
                  <a:pt x="0" y="2814577"/>
                </a:cubicBezTo>
                <a:cubicBezTo>
                  <a:pt x="-45562" y="2555444"/>
                  <a:pt x="43407" y="2407404"/>
                  <a:pt x="0" y="2139086"/>
                </a:cubicBezTo>
                <a:cubicBezTo>
                  <a:pt x="-43407" y="1870768"/>
                  <a:pt x="23676" y="1891127"/>
                  <a:pt x="0" y="1670982"/>
                </a:cubicBezTo>
                <a:cubicBezTo>
                  <a:pt x="-23676" y="1450837"/>
                  <a:pt x="4828" y="1297959"/>
                  <a:pt x="0" y="103696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276182936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D0D9">
                  <a:lumMod val="50000"/>
                </a:srgbClr>
              </a:solidFill>
              <a:effectLst/>
              <a:uLnTx/>
              <a:uFillTx/>
              <a:latin typeface="#9Slide07 SVNAppleberry" panose="02040603050506020204" pitchFamily="18" charset="0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2B057D-58FF-2AEE-11D8-000517577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67" b="99750" l="6167" r="98000">
                        <a14:foregroundMark x1="55167" y1="9417" x2="49083" y2="9417"/>
                        <a14:foregroundMark x1="61750" y1="5167" x2="63250" y2="9417"/>
                        <a14:foregroundMark x1="46000" y1="65583" x2="45917" y2="73583"/>
                        <a14:foregroundMark x1="38333" y1="66833" x2="46333" y2="69083"/>
                        <a14:foregroundMark x1="54417" y1="65667" x2="57083" y2="66917"/>
                        <a14:foregroundMark x1="56667" y1="74667" x2="58333" y2="92917"/>
                        <a14:foregroundMark x1="49083" y1="87583" x2="79833" y2="89417"/>
                        <a14:foregroundMark x1="16167" y1="86167" x2="41250" y2="90667"/>
                        <a14:foregroundMark x1="16167" y1="88667" x2="16250" y2="95167"/>
                        <a14:foregroundMark x1="9417" y1="84750" x2="10333" y2="93167"/>
                        <a14:foregroundMark x1="10333" y1="93167" x2="12583" y2="95833"/>
                        <a14:foregroundMark x1="14833" y1="89667" x2="26667" y2="98000"/>
                        <a14:foregroundMark x1="6167" y1="86417" x2="16417" y2="84500"/>
                        <a14:foregroundMark x1="37500" y1="72417" x2="49417" y2="72417"/>
                        <a14:foregroundMark x1="35750" y1="75750" x2="47833" y2="77083"/>
                        <a14:foregroundMark x1="47250" y1="73833" x2="52167" y2="73833"/>
                        <a14:foregroundMark x1="30417" y1="90000" x2="77917" y2="96583"/>
                        <a14:foregroundMark x1="77917" y1="96583" x2="88750" y2="84000"/>
                        <a14:foregroundMark x1="88750" y1="84000" x2="90917" y2="76917"/>
                        <a14:foregroundMark x1="90917" y1="76917" x2="90917" y2="76250"/>
                        <a14:foregroundMark x1="62583" y1="74500" x2="86000" y2="73000"/>
                        <a14:foregroundMark x1="91917" y1="68917" x2="91917" y2="93917"/>
                        <a14:foregroundMark x1="91917" y1="93917" x2="91917" y2="93917"/>
                        <a14:foregroundMark x1="89667" y1="70750" x2="98083" y2="69583"/>
                        <a14:foregroundMark x1="98083" y1="68500" x2="92333" y2="94750"/>
                        <a14:foregroundMark x1="92333" y1="94750" x2="91500" y2="95333"/>
                        <a14:foregroundMark x1="15167" y1="96000" x2="16167" y2="99750"/>
                        <a14:foregroundMark x1="12167" y1="96250" x2="18500" y2="98083"/>
                        <a14:foregroundMark x1="65083" y1="76083" x2="59083" y2="775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4942" y="1820942"/>
            <a:ext cx="5037058" cy="503705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2182CD-F93E-6AC3-7814-00E2088F39F2}"/>
              </a:ext>
            </a:extLst>
          </p:cNvPr>
          <p:cNvSpPr/>
          <p:nvPr/>
        </p:nvSpPr>
        <p:spPr>
          <a:xfrm>
            <a:off x="849086" y="990600"/>
            <a:ext cx="7380514" cy="156754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Bước 1: Xác định trạng ngữ chỉ phương tiện trong 3 câu.</a:t>
            </a:r>
            <a:endParaRPr lang="en-US" sz="4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5C908D-8EE1-20A9-83E6-597D9A950F80}"/>
              </a:ext>
            </a:extLst>
          </p:cNvPr>
          <p:cNvSpPr/>
          <p:nvPr/>
        </p:nvSpPr>
        <p:spPr>
          <a:xfrm>
            <a:off x="849086" y="2906486"/>
            <a:ext cx="7609114" cy="156754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Bước 2: Đặt câu hỏi cho trạng ngữ chỉ phương tiện trong câu.</a:t>
            </a:r>
            <a:endParaRPr lang="en-US" sz="4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77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5621" y="0"/>
            <a:ext cx="7765537" cy="7765537"/>
          </a:xfrm>
          <a:prstGeom prst="rect">
            <a:avLst/>
          </a:prstGeom>
        </p:spPr>
      </p:pic>
      <p:pic>
        <p:nvPicPr>
          <p:cNvPr id="8" name="Hình ảnh 3" descr="Ảnh có chứa đồ chơi, búp bê&#10;&#10;Mô tả được tạo tự động">
            <a:extLst>
              <a:ext uri="{FF2B5EF4-FFF2-40B4-BE49-F238E27FC236}">
                <a16:creationId xmlns:a16="http://schemas.microsoft.com/office/drawing/2014/main" id="{B8AADDF1-10F8-4316-9CD3-4E9CF49A7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698" y="957725"/>
            <a:ext cx="7937663" cy="59002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2875FC-0D22-3127-0021-2A5125DB9399}"/>
              </a:ext>
            </a:extLst>
          </p:cNvPr>
          <p:cNvSpPr txBox="1"/>
          <p:nvPr/>
        </p:nvSpPr>
        <p:spPr>
          <a:xfrm>
            <a:off x="3262608" y="605493"/>
            <a:ext cx="60397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ED1696"/>
                </a:solidFill>
                <a:effectLst/>
                <a:uLnTx/>
                <a:uFillTx/>
                <a:latin typeface="SVN-A Love Of Thunder" panose="02040603050506020204" pitchFamily="18" charset="0"/>
                <a:cs typeface="+mn-cs"/>
              </a:rPr>
              <a:t>Làm</a:t>
            </a:r>
            <a:r>
              <a:rPr kumimoji="0" lang="en-US" sz="7200" b="0" i="0" u="none" strike="noStrike" kern="1200" cap="none" spc="0" normalizeH="0" noProof="0" dirty="0">
                <a:ln>
                  <a:noFill/>
                </a:ln>
                <a:solidFill>
                  <a:srgbClr val="ED1696"/>
                </a:solidFill>
                <a:effectLst/>
                <a:uLnTx/>
                <a:uFillTx/>
                <a:latin typeface="SVN-A Love Of Thunder" panose="02040603050506020204" pitchFamily="18" charset="0"/>
                <a:cs typeface="+mn-cs"/>
              </a:rPr>
              <a:t> </a:t>
            </a:r>
            <a:r>
              <a:rPr kumimoji="0" lang="en-US" sz="7200" b="0" i="0" u="none" strike="noStrike" kern="1200" cap="none" spc="0" normalizeH="0" noProof="0" dirty="0" err="1">
                <a:ln>
                  <a:noFill/>
                </a:ln>
                <a:solidFill>
                  <a:srgbClr val="ED1696"/>
                </a:solidFill>
                <a:effectLst/>
                <a:uLnTx/>
                <a:uFillTx/>
                <a:latin typeface="SVN-A Love Of Thunder" panose="02040603050506020204" pitchFamily="18" charset="0"/>
                <a:cs typeface="+mn-cs"/>
              </a:rPr>
              <a:t>bài</a:t>
            </a:r>
            <a:r>
              <a:rPr kumimoji="0" lang="en-US" sz="7200" b="0" i="0" u="none" strike="noStrike" kern="1200" cap="none" spc="0" normalizeH="0" noProof="0" dirty="0">
                <a:ln>
                  <a:noFill/>
                </a:ln>
                <a:solidFill>
                  <a:srgbClr val="ED1696"/>
                </a:solidFill>
                <a:effectLst/>
                <a:uLnTx/>
                <a:uFillTx/>
                <a:latin typeface="SVN-A Love Of Thunder" panose="02040603050506020204" pitchFamily="18" charset="0"/>
                <a:cs typeface="+mn-cs"/>
              </a:rPr>
              <a:t> </a:t>
            </a:r>
            <a:r>
              <a:rPr kumimoji="0" lang="en-US" sz="7200" b="0" i="0" u="none" strike="noStrike" kern="1200" cap="none" spc="0" normalizeH="0" noProof="0" dirty="0" err="1">
                <a:ln>
                  <a:noFill/>
                </a:ln>
                <a:solidFill>
                  <a:srgbClr val="ED1696"/>
                </a:solidFill>
                <a:effectLst/>
                <a:uLnTx/>
                <a:uFillTx/>
                <a:latin typeface="SVN-A Love Of Thunder" panose="02040603050506020204" pitchFamily="18" charset="0"/>
                <a:cs typeface="+mn-cs"/>
              </a:rPr>
              <a:t>theo</a:t>
            </a:r>
            <a:r>
              <a:rPr kumimoji="0" lang="en-US" sz="7200" b="0" i="0" u="none" strike="noStrike" kern="1200" cap="none" spc="0" normalizeH="0" noProof="0" dirty="0">
                <a:ln>
                  <a:noFill/>
                </a:ln>
                <a:solidFill>
                  <a:srgbClr val="ED1696"/>
                </a:solidFill>
                <a:effectLst/>
                <a:uLnTx/>
                <a:uFillTx/>
                <a:latin typeface="SVN-A Love Of Thunder" panose="02040603050506020204" pitchFamily="18" charset="0"/>
                <a:cs typeface="+mn-cs"/>
              </a:rPr>
              <a:t> </a:t>
            </a:r>
            <a:r>
              <a:rPr kumimoji="0" lang="en-US" sz="7200" b="0" i="0" u="none" strike="noStrike" kern="1200" cap="none" spc="0" normalizeH="0" noProof="0" dirty="0" err="1">
                <a:ln>
                  <a:noFill/>
                </a:ln>
                <a:solidFill>
                  <a:srgbClr val="ED1696"/>
                </a:solidFill>
                <a:effectLst/>
                <a:uLnTx/>
                <a:uFillTx/>
                <a:latin typeface="SVN-A Love Of Thunder" panose="02040603050506020204" pitchFamily="18" charset="0"/>
                <a:cs typeface="+mn-cs"/>
              </a:rPr>
              <a:t>nhóm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ED1696"/>
              </a:solidFill>
              <a:effectLst/>
              <a:uLnTx/>
              <a:uFillTx/>
              <a:latin typeface="SVN-A Love Of Thunder" panose="0204060305050602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90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9DCCE88-46AC-4889-BC95-909F3C962032}"/>
              </a:ext>
            </a:extLst>
          </p:cNvPr>
          <p:cNvSpPr/>
          <p:nvPr/>
        </p:nvSpPr>
        <p:spPr>
          <a:xfrm>
            <a:off x="518475" y="348792"/>
            <a:ext cx="11180190" cy="6221689"/>
          </a:xfrm>
          <a:custGeom>
            <a:avLst/>
            <a:gdLst>
              <a:gd name="connsiteX0" fmla="*/ 0 w 11180190"/>
              <a:gd name="connsiteY0" fmla="*/ 1036969 h 6221689"/>
              <a:gd name="connsiteX1" fmla="*/ 1036969 w 11180190"/>
              <a:gd name="connsiteY1" fmla="*/ 0 h 6221689"/>
              <a:gd name="connsiteX2" fmla="*/ 1606110 w 11180190"/>
              <a:gd name="connsiteY2" fmla="*/ 0 h 6221689"/>
              <a:gd name="connsiteX3" fmla="*/ 2357376 w 11180190"/>
              <a:gd name="connsiteY3" fmla="*/ 0 h 6221689"/>
              <a:gd name="connsiteX4" fmla="*/ 2653329 w 11180190"/>
              <a:gd name="connsiteY4" fmla="*/ 0 h 6221689"/>
              <a:gd name="connsiteX5" fmla="*/ 3131407 w 11180190"/>
              <a:gd name="connsiteY5" fmla="*/ 0 h 6221689"/>
              <a:gd name="connsiteX6" fmla="*/ 3427360 w 11180190"/>
              <a:gd name="connsiteY6" fmla="*/ 0 h 6221689"/>
              <a:gd name="connsiteX7" fmla="*/ 3996501 w 11180190"/>
              <a:gd name="connsiteY7" fmla="*/ 0 h 6221689"/>
              <a:gd name="connsiteX8" fmla="*/ 4383517 w 11180190"/>
              <a:gd name="connsiteY8" fmla="*/ 0 h 6221689"/>
              <a:gd name="connsiteX9" fmla="*/ 5043720 w 11180190"/>
              <a:gd name="connsiteY9" fmla="*/ 0 h 6221689"/>
              <a:gd name="connsiteX10" fmla="*/ 5612861 w 11180190"/>
              <a:gd name="connsiteY10" fmla="*/ 0 h 6221689"/>
              <a:gd name="connsiteX11" fmla="*/ 6364126 w 11180190"/>
              <a:gd name="connsiteY11" fmla="*/ 0 h 6221689"/>
              <a:gd name="connsiteX12" fmla="*/ 6751142 w 11180190"/>
              <a:gd name="connsiteY12" fmla="*/ 0 h 6221689"/>
              <a:gd name="connsiteX13" fmla="*/ 7320283 w 11180190"/>
              <a:gd name="connsiteY13" fmla="*/ 0 h 6221689"/>
              <a:gd name="connsiteX14" fmla="*/ 8071549 w 11180190"/>
              <a:gd name="connsiteY14" fmla="*/ 0 h 6221689"/>
              <a:gd name="connsiteX15" fmla="*/ 8458564 w 11180190"/>
              <a:gd name="connsiteY15" fmla="*/ 0 h 6221689"/>
              <a:gd name="connsiteX16" fmla="*/ 9118768 w 11180190"/>
              <a:gd name="connsiteY16" fmla="*/ 0 h 6221689"/>
              <a:gd name="connsiteX17" fmla="*/ 10143221 w 11180190"/>
              <a:gd name="connsiteY17" fmla="*/ 0 h 6221689"/>
              <a:gd name="connsiteX18" fmla="*/ 11180190 w 11180190"/>
              <a:gd name="connsiteY18" fmla="*/ 1036969 h 6221689"/>
              <a:gd name="connsiteX19" fmla="*/ 11180190 w 11180190"/>
              <a:gd name="connsiteY19" fmla="*/ 1670982 h 6221689"/>
              <a:gd name="connsiteX20" fmla="*/ 11180190 w 11180190"/>
              <a:gd name="connsiteY20" fmla="*/ 2180563 h 6221689"/>
              <a:gd name="connsiteX21" fmla="*/ 11180190 w 11180190"/>
              <a:gd name="connsiteY21" fmla="*/ 2648667 h 6221689"/>
              <a:gd name="connsiteX22" fmla="*/ 11180190 w 11180190"/>
              <a:gd name="connsiteY22" fmla="*/ 3241202 h 6221689"/>
              <a:gd name="connsiteX23" fmla="*/ 11180190 w 11180190"/>
              <a:gd name="connsiteY23" fmla="*/ 3750783 h 6221689"/>
              <a:gd name="connsiteX24" fmla="*/ 11180190 w 11180190"/>
              <a:gd name="connsiteY24" fmla="*/ 4260364 h 6221689"/>
              <a:gd name="connsiteX25" fmla="*/ 11180190 w 11180190"/>
              <a:gd name="connsiteY25" fmla="*/ 5184720 h 6221689"/>
              <a:gd name="connsiteX26" fmla="*/ 10143221 w 11180190"/>
              <a:gd name="connsiteY26" fmla="*/ 6221689 h 6221689"/>
              <a:gd name="connsiteX27" fmla="*/ 9756205 w 11180190"/>
              <a:gd name="connsiteY27" fmla="*/ 6221689 h 6221689"/>
              <a:gd name="connsiteX28" fmla="*/ 9460252 w 11180190"/>
              <a:gd name="connsiteY28" fmla="*/ 6221689 h 6221689"/>
              <a:gd name="connsiteX29" fmla="*/ 9073236 w 11180190"/>
              <a:gd name="connsiteY29" fmla="*/ 6221689 h 6221689"/>
              <a:gd name="connsiteX30" fmla="*/ 8321971 w 11180190"/>
              <a:gd name="connsiteY30" fmla="*/ 6221689 h 6221689"/>
              <a:gd name="connsiteX31" fmla="*/ 8026017 w 11180190"/>
              <a:gd name="connsiteY31" fmla="*/ 6221689 h 6221689"/>
              <a:gd name="connsiteX32" fmla="*/ 7547939 w 11180190"/>
              <a:gd name="connsiteY32" fmla="*/ 6221689 h 6221689"/>
              <a:gd name="connsiteX33" fmla="*/ 6978798 w 11180190"/>
              <a:gd name="connsiteY33" fmla="*/ 6221689 h 6221689"/>
              <a:gd name="connsiteX34" fmla="*/ 6318595 w 11180190"/>
              <a:gd name="connsiteY34" fmla="*/ 6221689 h 6221689"/>
              <a:gd name="connsiteX35" fmla="*/ 5931579 w 11180190"/>
              <a:gd name="connsiteY35" fmla="*/ 6221689 h 6221689"/>
              <a:gd name="connsiteX36" fmla="*/ 5362439 w 11180190"/>
              <a:gd name="connsiteY36" fmla="*/ 6221689 h 6221689"/>
              <a:gd name="connsiteX37" fmla="*/ 4702235 w 11180190"/>
              <a:gd name="connsiteY37" fmla="*/ 6221689 h 6221689"/>
              <a:gd name="connsiteX38" fmla="*/ 4315220 w 11180190"/>
              <a:gd name="connsiteY38" fmla="*/ 6221689 h 6221689"/>
              <a:gd name="connsiteX39" fmla="*/ 3655016 w 11180190"/>
              <a:gd name="connsiteY39" fmla="*/ 6221689 h 6221689"/>
              <a:gd name="connsiteX40" fmla="*/ 3085876 w 11180190"/>
              <a:gd name="connsiteY40" fmla="*/ 6221689 h 6221689"/>
              <a:gd name="connsiteX41" fmla="*/ 2789923 w 11180190"/>
              <a:gd name="connsiteY41" fmla="*/ 6221689 h 6221689"/>
              <a:gd name="connsiteX42" fmla="*/ 2038657 w 11180190"/>
              <a:gd name="connsiteY42" fmla="*/ 6221689 h 6221689"/>
              <a:gd name="connsiteX43" fmla="*/ 1560578 w 11180190"/>
              <a:gd name="connsiteY43" fmla="*/ 6221689 h 6221689"/>
              <a:gd name="connsiteX44" fmla="*/ 1036969 w 11180190"/>
              <a:gd name="connsiteY44" fmla="*/ 6221689 h 6221689"/>
              <a:gd name="connsiteX45" fmla="*/ 0 w 11180190"/>
              <a:gd name="connsiteY45" fmla="*/ 5184720 h 6221689"/>
              <a:gd name="connsiteX46" fmla="*/ 0 w 11180190"/>
              <a:gd name="connsiteY46" fmla="*/ 4509229 h 6221689"/>
              <a:gd name="connsiteX47" fmla="*/ 0 w 11180190"/>
              <a:gd name="connsiteY47" fmla="*/ 3958171 h 6221689"/>
              <a:gd name="connsiteX48" fmla="*/ 0 w 11180190"/>
              <a:gd name="connsiteY48" fmla="*/ 3490067 h 6221689"/>
              <a:gd name="connsiteX49" fmla="*/ 0 w 11180190"/>
              <a:gd name="connsiteY49" fmla="*/ 2980487 h 6221689"/>
              <a:gd name="connsiteX50" fmla="*/ 0 w 11180190"/>
              <a:gd name="connsiteY50" fmla="*/ 2429428 h 6221689"/>
              <a:gd name="connsiteX51" fmla="*/ 0 w 11180190"/>
              <a:gd name="connsiteY51" fmla="*/ 1753937 h 6221689"/>
              <a:gd name="connsiteX52" fmla="*/ 0 w 11180190"/>
              <a:gd name="connsiteY52" fmla="*/ 1036969 h 622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180190" h="6221689" fill="none" extrusionOk="0">
                <a:moveTo>
                  <a:pt x="0" y="1036969"/>
                </a:moveTo>
                <a:cubicBezTo>
                  <a:pt x="98194" y="464330"/>
                  <a:pt x="356328" y="-33739"/>
                  <a:pt x="1036969" y="0"/>
                </a:cubicBezTo>
                <a:cubicBezTo>
                  <a:pt x="1173807" y="-54489"/>
                  <a:pt x="1336464" y="29469"/>
                  <a:pt x="1606110" y="0"/>
                </a:cubicBezTo>
                <a:cubicBezTo>
                  <a:pt x="1875756" y="-29469"/>
                  <a:pt x="2081236" y="68337"/>
                  <a:pt x="2357376" y="0"/>
                </a:cubicBezTo>
                <a:cubicBezTo>
                  <a:pt x="2633516" y="-68337"/>
                  <a:pt x="2574593" y="11311"/>
                  <a:pt x="2653329" y="0"/>
                </a:cubicBezTo>
                <a:cubicBezTo>
                  <a:pt x="2732065" y="-11311"/>
                  <a:pt x="2910814" y="42033"/>
                  <a:pt x="3131407" y="0"/>
                </a:cubicBezTo>
                <a:cubicBezTo>
                  <a:pt x="3352000" y="-42033"/>
                  <a:pt x="3316414" y="30783"/>
                  <a:pt x="3427360" y="0"/>
                </a:cubicBezTo>
                <a:cubicBezTo>
                  <a:pt x="3538306" y="-30783"/>
                  <a:pt x="3790119" y="40771"/>
                  <a:pt x="3996501" y="0"/>
                </a:cubicBezTo>
                <a:cubicBezTo>
                  <a:pt x="4202883" y="-40771"/>
                  <a:pt x="4224542" y="36603"/>
                  <a:pt x="4383517" y="0"/>
                </a:cubicBezTo>
                <a:cubicBezTo>
                  <a:pt x="4542492" y="-36603"/>
                  <a:pt x="4817776" y="35774"/>
                  <a:pt x="5043720" y="0"/>
                </a:cubicBezTo>
                <a:cubicBezTo>
                  <a:pt x="5269664" y="-35774"/>
                  <a:pt x="5472188" y="3937"/>
                  <a:pt x="5612861" y="0"/>
                </a:cubicBezTo>
                <a:cubicBezTo>
                  <a:pt x="5753534" y="-3937"/>
                  <a:pt x="6069152" y="76733"/>
                  <a:pt x="6364126" y="0"/>
                </a:cubicBezTo>
                <a:cubicBezTo>
                  <a:pt x="6659100" y="-76733"/>
                  <a:pt x="6566762" y="7434"/>
                  <a:pt x="6751142" y="0"/>
                </a:cubicBezTo>
                <a:cubicBezTo>
                  <a:pt x="6935522" y="-7434"/>
                  <a:pt x="7081403" y="28908"/>
                  <a:pt x="7320283" y="0"/>
                </a:cubicBezTo>
                <a:cubicBezTo>
                  <a:pt x="7559163" y="-28908"/>
                  <a:pt x="7880641" y="33104"/>
                  <a:pt x="8071549" y="0"/>
                </a:cubicBezTo>
                <a:cubicBezTo>
                  <a:pt x="8262457" y="-33104"/>
                  <a:pt x="8371530" y="3157"/>
                  <a:pt x="8458564" y="0"/>
                </a:cubicBezTo>
                <a:cubicBezTo>
                  <a:pt x="8545598" y="-3157"/>
                  <a:pt x="8789691" y="39399"/>
                  <a:pt x="9118768" y="0"/>
                </a:cubicBezTo>
                <a:cubicBezTo>
                  <a:pt x="9447845" y="-39399"/>
                  <a:pt x="9783554" y="103006"/>
                  <a:pt x="10143221" y="0"/>
                </a:cubicBezTo>
                <a:cubicBezTo>
                  <a:pt x="10650276" y="126104"/>
                  <a:pt x="11067844" y="428375"/>
                  <a:pt x="11180190" y="1036969"/>
                </a:cubicBezTo>
                <a:cubicBezTo>
                  <a:pt x="11208718" y="1263147"/>
                  <a:pt x="11116297" y="1507843"/>
                  <a:pt x="11180190" y="1670982"/>
                </a:cubicBezTo>
                <a:cubicBezTo>
                  <a:pt x="11244083" y="1834121"/>
                  <a:pt x="11163653" y="2002693"/>
                  <a:pt x="11180190" y="2180563"/>
                </a:cubicBezTo>
                <a:cubicBezTo>
                  <a:pt x="11196727" y="2358433"/>
                  <a:pt x="11179095" y="2551784"/>
                  <a:pt x="11180190" y="2648667"/>
                </a:cubicBezTo>
                <a:cubicBezTo>
                  <a:pt x="11181285" y="2745550"/>
                  <a:pt x="11116951" y="3037448"/>
                  <a:pt x="11180190" y="3241202"/>
                </a:cubicBezTo>
                <a:cubicBezTo>
                  <a:pt x="11243429" y="3444957"/>
                  <a:pt x="11167598" y="3537163"/>
                  <a:pt x="11180190" y="3750783"/>
                </a:cubicBezTo>
                <a:cubicBezTo>
                  <a:pt x="11192782" y="3964403"/>
                  <a:pt x="11154126" y="4076315"/>
                  <a:pt x="11180190" y="4260364"/>
                </a:cubicBezTo>
                <a:cubicBezTo>
                  <a:pt x="11206254" y="4444413"/>
                  <a:pt x="11080114" y="4848783"/>
                  <a:pt x="11180190" y="5184720"/>
                </a:cubicBezTo>
                <a:cubicBezTo>
                  <a:pt x="11039500" y="5820686"/>
                  <a:pt x="10658728" y="6251258"/>
                  <a:pt x="10143221" y="6221689"/>
                </a:cubicBezTo>
                <a:cubicBezTo>
                  <a:pt x="10012894" y="6249835"/>
                  <a:pt x="9937334" y="6192114"/>
                  <a:pt x="9756205" y="6221689"/>
                </a:cubicBezTo>
                <a:cubicBezTo>
                  <a:pt x="9575076" y="6251264"/>
                  <a:pt x="9555758" y="6205491"/>
                  <a:pt x="9460252" y="6221689"/>
                </a:cubicBezTo>
                <a:cubicBezTo>
                  <a:pt x="9364746" y="6237887"/>
                  <a:pt x="9207247" y="6196981"/>
                  <a:pt x="9073236" y="6221689"/>
                </a:cubicBezTo>
                <a:cubicBezTo>
                  <a:pt x="8939225" y="6246397"/>
                  <a:pt x="8612988" y="6204825"/>
                  <a:pt x="8321971" y="6221689"/>
                </a:cubicBezTo>
                <a:cubicBezTo>
                  <a:pt x="8030954" y="6238553"/>
                  <a:pt x="8165040" y="6209180"/>
                  <a:pt x="8026017" y="6221689"/>
                </a:cubicBezTo>
                <a:cubicBezTo>
                  <a:pt x="7886994" y="6234198"/>
                  <a:pt x="7660500" y="6212859"/>
                  <a:pt x="7547939" y="6221689"/>
                </a:cubicBezTo>
                <a:cubicBezTo>
                  <a:pt x="7435378" y="6230519"/>
                  <a:pt x="7112978" y="6188591"/>
                  <a:pt x="6978798" y="6221689"/>
                </a:cubicBezTo>
                <a:cubicBezTo>
                  <a:pt x="6844618" y="6254787"/>
                  <a:pt x="6596741" y="6201267"/>
                  <a:pt x="6318595" y="6221689"/>
                </a:cubicBezTo>
                <a:cubicBezTo>
                  <a:pt x="6040449" y="6242111"/>
                  <a:pt x="6060629" y="6216939"/>
                  <a:pt x="5931579" y="6221689"/>
                </a:cubicBezTo>
                <a:cubicBezTo>
                  <a:pt x="5802529" y="6226439"/>
                  <a:pt x="5528462" y="6176633"/>
                  <a:pt x="5362439" y="6221689"/>
                </a:cubicBezTo>
                <a:cubicBezTo>
                  <a:pt x="5196416" y="6266745"/>
                  <a:pt x="4901156" y="6206134"/>
                  <a:pt x="4702235" y="6221689"/>
                </a:cubicBezTo>
                <a:cubicBezTo>
                  <a:pt x="4503314" y="6237244"/>
                  <a:pt x="4427614" y="6180914"/>
                  <a:pt x="4315220" y="6221689"/>
                </a:cubicBezTo>
                <a:cubicBezTo>
                  <a:pt x="4202827" y="6262464"/>
                  <a:pt x="3938218" y="6150835"/>
                  <a:pt x="3655016" y="6221689"/>
                </a:cubicBezTo>
                <a:cubicBezTo>
                  <a:pt x="3371814" y="6292543"/>
                  <a:pt x="3323771" y="6209253"/>
                  <a:pt x="3085876" y="6221689"/>
                </a:cubicBezTo>
                <a:cubicBezTo>
                  <a:pt x="2847981" y="6234125"/>
                  <a:pt x="2896505" y="6194344"/>
                  <a:pt x="2789923" y="6221689"/>
                </a:cubicBezTo>
                <a:cubicBezTo>
                  <a:pt x="2683341" y="6249034"/>
                  <a:pt x="2209603" y="6216908"/>
                  <a:pt x="2038657" y="6221689"/>
                </a:cubicBezTo>
                <a:cubicBezTo>
                  <a:pt x="1867711" y="6226470"/>
                  <a:pt x="1777830" y="6201271"/>
                  <a:pt x="1560578" y="6221689"/>
                </a:cubicBezTo>
                <a:cubicBezTo>
                  <a:pt x="1343326" y="6242107"/>
                  <a:pt x="1239687" y="6175895"/>
                  <a:pt x="1036969" y="6221689"/>
                </a:cubicBezTo>
                <a:cubicBezTo>
                  <a:pt x="438111" y="6260569"/>
                  <a:pt x="150805" y="5817349"/>
                  <a:pt x="0" y="5184720"/>
                </a:cubicBezTo>
                <a:cubicBezTo>
                  <a:pt x="-66613" y="4884598"/>
                  <a:pt x="60668" y="4714411"/>
                  <a:pt x="0" y="4509229"/>
                </a:cubicBezTo>
                <a:cubicBezTo>
                  <a:pt x="-60668" y="4304047"/>
                  <a:pt x="59721" y="4181401"/>
                  <a:pt x="0" y="3958171"/>
                </a:cubicBezTo>
                <a:cubicBezTo>
                  <a:pt x="-59721" y="3734941"/>
                  <a:pt x="42104" y="3583965"/>
                  <a:pt x="0" y="3490067"/>
                </a:cubicBezTo>
                <a:cubicBezTo>
                  <a:pt x="-42104" y="3396169"/>
                  <a:pt x="11810" y="3180211"/>
                  <a:pt x="0" y="2980487"/>
                </a:cubicBezTo>
                <a:cubicBezTo>
                  <a:pt x="-11810" y="2780763"/>
                  <a:pt x="17387" y="2606684"/>
                  <a:pt x="0" y="2429428"/>
                </a:cubicBezTo>
                <a:cubicBezTo>
                  <a:pt x="-17387" y="2252172"/>
                  <a:pt x="7681" y="2066672"/>
                  <a:pt x="0" y="1753937"/>
                </a:cubicBezTo>
                <a:cubicBezTo>
                  <a:pt x="-7681" y="1441202"/>
                  <a:pt x="35658" y="1241383"/>
                  <a:pt x="0" y="1036969"/>
                </a:cubicBezTo>
                <a:close/>
              </a:path>
              <a:path w="11180190" h="6221689" stroke="0" extrusionOk="0">
                <a:moveTo>
                  <a:pt x="0" y="1036969"/>
                </a:moveTo>
                <a:cubicBezTo>
                  <a:pt x="-68745" y="533062"/>
                  <a:pt x="492761" y="-18331"/>
                  <a:pt x="1036969" y="0"/>
                </a:cubicBezTo>
                <a:cubicBezTo>
                  <a:pt x="1214338" y="-16915"/>
                  <a:pt x="1287986" y="5551"/>
                  <a:pt x="1423985" y="0"/>
                </a:cubicBezTo>
                <a:cubicBezTo>
                  <a:pt x="1559984" y="-5551"/>
                  <a:pt x="1629176" y="37149"/>
                  <a:pt x="1811000" y="0"/>
                </a:cubicBezTo>
                <a:cubicBezTo>
                  <a:pt x="1992825" y="-37149"/>
                  <a:pt x="2314625" y="13634"/>
                  <a:pt x="2471204" y="0"/>
                </a:cubicBezTo>
                <a:cubicBezTo>
                  <a:pt x="2627783" y="-13634"/>
                  <a:pt x="2937914" y="17380"/>
                  <a:pt x="3131407" y="0"/>
                </a:cubicBezTo>
                <a:cubicBezTo>
                  <a:pt x="3324900" y="-17380"/>
                  <a:pt x="3594372" y="40077"/>
                  <a:pt x="3791610" y="0"/>
                </a:cubicBezTo>
                <a:cubicBezTo>
                  <a:pt x="3988848" y="-40077"/>
                  <a:pt x="4000648" y="42609"/>
                  <a:pt x="4178626" y="0"/>
                </a:cubicBezTo>
                <a:cubicBezTo>
                  <a:pt x="4356604" y="-42609"/>
                  <a:pt x="4449825" y="37556"/>
                  <a:pt x="4656704" y="0"/>
                </a:cubicBezTo>
                <a:cubicBezTo>
                  <a:pt x="4863583" y="-37556"/>
                  <a:pt x="5098899" y="60249"/>
                  <a:pt x="5225845" y="0"/>
                </a:cubicBezTo>
                <a:cubicBezTo>
                  <a:pt x="5352791" y="-60249"/>
                  <a:pt x="5803669" y="85630"/>
                  <a:pt x="5977111" y="0"/>
                </a:cubicBezTo>
                <a:cubicBezTo>
                  <a:pt x="6150553" y="-85630"/>
                  <a:pt x="6272147" y="14069"/>
                  <a:pt x="6364126" y="0"/>
                </a:cubicBezTo>
                <a:cubicBezTo>
                  <a:pt x="6456106" y="-14069"/>
                  <a:pt x="6815769" y="72926"/>
                  <a:pt x="7024330" y="0"/>
                </a:cubicBezTo>
                <a:cubicBezTo>
                  <a:pt x="7232891" y="-72926"/>
                  <a:pt x="7551811" y="31536"/>
                  <a:pt x="7684533" y="0"/>
                </a:cubicBezTo>
                <a:cubicBezTo>
                  <a:pt x="7817255" y="-31536"/>
                  <a:pt x="7985356" y="21765"/>
                  <a:pt x="8071549" y="0"/>
                </a:cubicBezTo>
                <a:cubicBezTo>
                  <a:pt x="8157742" y="-21765"/>
                  <a:pt x="8665768" y="55671"/>
                  <a:pt x="8822814" y="0"/>
                </a:cubicBezTo>
                <a:cubicBezTo>
                  <a:pt x="8979861" y="-55671"/>
                  <a:pt x="9257497" y="19504"/>
                  <a:pt x="9574080" y="0"/>
                </a:cubicBezTo>
                <a:cubicBezTo>
                  <a:pt x="9890663" y="-19504"/>
                  <a:pt x="9990212" y="22596"/>
                  <a:pt x="10143221" y="0"/>
                </a:cubicBezTo>
                <a:cubicBezTo>
                  <a:pt x="10624115" y="32088"/>
                  <a:pt x="11236565" y="576372"/>
                  <a:pt x="11180190" y="1036969"/>
                </a:cubicBezTo>
                <a:cubicBezTo>
                  <a:pt x="11238686" y="1208577"/>
                  <a:pt x="11108220" y="1356645"/>
                  <a:pt x="11180190" y="1670982"/>
                </a:cubicBezTo>
                <a:cubicBezTo>
                  <a:pt x="11252160" y="1985319"/>
                  <a:pt x="11150458" y="2036123"/>
                  <a:pt x="11180190" y="2139086"/>
                </a:cubicBezTo>
                <a:cubicBezTo>
                  <a:pt x="11209922" y="2242049"/>
                  <a:pt x="11153445" y="2575203"/>
                  <a:pt x="11180190" y="2731622"/>
                </a:cubicBezTo>
                <a:cubicBezTo>
                  <a:pt x="11206935" y="2888041"/>
                  <a:pt x="11151870" y="3058922"/>
                  <a:pt x="11180190" y="3365635"/>
                </a:cubicBezTo>
                <a:cubicBezTo>
                  <a:pt x="11208510" y="3672348"/>
                  <a:pt x="11138876" y="3768329"/>
                  <a:pt x="11180190" y="3916693"/>
                </a:cubicBezTo>
                <a:cubicBezTo>
                  <a:pt x="11221504" y="4065057"/>
                  <a:pt x="11120641" y="4203841"/>
                  <a:pt x="11180190" y="4467752"/>
                </a:cubicBezTo>
                <a:cubicBezTo>
                  <a:pt x="11239739" y="4731663"/>
                  <a:pt x="11176047" y="4951372"/>
                  <a:pt x="11180190" y="5184720"/>
                </a:cubicBezTo>
                <a:cubicBezTo>
                  <a:pt x="11088438" y="5882845"/>
                  <a:pt x="10759046" y="6385503"/>
                  <a:pt x="10143221" y="6221689"/>
                </a:cubicBezTo>
                <a:cubicBezTo>
                  <a:pt x="10019794" y="6248592"/>
                  <a:pt x="9773839" y="6170018"/>
                  <a:pt x="9574080" y="6221689"/>
                </a:cubicBezTo>
                <a:cubicBezTo>
                  <a:pt x="9374321" y="6273360"/>
                  <a:pt x="9033944" y="6198475"/>
                  <a:pt x="8822814" y="6221689"/>
                </a:cubicBezTo>
                <a:cubicBezTo>
                  <a:pt x="8611684" y="6244903"/>
                  <a:pt x="8305713" y="6148475"/>
                  <a:pt x="8162611" y="6221689"/>
                </a:cubicBezTo>
                <a:cubicBezTo>
                  <a:pt x="8019509" y="6294903"/>
                  <a:pt x="7739720" y="6172617"/>
                  <a:pt x="7502408" y="6221689"/>
                </a:cubicBezTo>
                <a:cubicBezTo>
                  <a:pt x="7265096" y="6270761"/>
                  <a:pt x="7119996" y="6171997"/>
                  <a:pt x="6842205" y="6221689"/>
                </a:cubicBezTo>
                <a:cubicBezTo>
                  <a:pt x="6564414" y="6271381"/>
                  <a:pt x="6616913" y="6210571"/>
                  <a:pt x="6455189" y="6221689"/>
                </a:cubicBezTo>
                <a:cubicBezTo>
                  <a:pt x="6293465" y="6232807"/>
                  <a:pt x="5865894" y="6212114"/>
                  <a:pt x="5703923" y="6221689"/>
                </a:cubicBezTo>
                <a:cubicBezTo>
                  <a:pt x="5541952" y="6231264"/>
                  <a:pt x="5209914" y="6142254"/>
                  <a:pt x="4952657" y="6221689"/>
                </a:cubicBezTo>
                <a:cubicBezTo>
                  <a:pt x="4695400" y="6301124"/>
                  <a:pt x="4562449" y="6205063"/>
                  <a:pt x="4383517" y="6221689"/>
                </a:cubicBezTo>
                <a:cubicBezTo>
                  <a:pt x="4204585" y="6238315"/>
                  <a:pt x="4074882" y="6165190"/>
                  <a:pt x="3905438" y="6221689"/>
                </a:cubicBezTo>
                <a:cubicBezTo>
                  <a:pt x="3735994" y="6278188"/>
                  <a:pt x="3634270" y="6177624"/>
                  <a:pt x="3518423" y="6221689"/>
                </a:cubicBezTo>
                <a:cubicBezTo>
                  <a:pt x="3402576" y="6265754"/>
                  <a:pt x="3003102" y="6194110"/>
                  <a:pt x="2767157" y="6221689"/>
                </a:cubicBezTo>
                <a:cubicBezTo>
                  <a:pt x="2531212" y="6249268"/>
                  <a:pt x="2402439" y="6186924"/>
                  <a:pt x="2289079" y="6221689"/>
                </a:cubicBezTo>
                <a:cubicBezTo>
                  <a:pt x="2175719" y="6256454"/>
                  <a:pt x="2034944" y="6166294"/>
                  <a:pt x="1811000" y="6221689"/>
                </a:cubicBezTo>
                <a:cubicBezTo>
                  <a:pt x="1587056" y="6277084"/>
                  <a:pt x="1238067" y="6168952"/>
                  <a:pt x="1036969" y="6221689"/>
                </a:cubicBezTo>
                <a:cubicBezTo>
                  <a:pt x="412840" y="6248102"/>
                  <a:pt x="-9978" y="5721028"/>
                  <a:pt x="0" y="5184720"/>
                </a:cubicBezTo>
                <a:cubicBezTo>
                  <a:pt x="-7245" y="5050825"/>
                  <a:pt x="8715" y="4714450"/>
                  <a:pt x="0" y="4592184"/>
                </a:cubicBezTo>
                <a:cubicBezTo>
                  <a:pt x="-8715" y="4469918"/>
                  <a:pt x="717" y="4263529"/>
                  <a:pt x="0" y="4124081"/>
                </a:cubicBezTo>
                <a:cubicBezTo>
                  <a:pt x="-717" y="3984633"/>
                  <a:pt x="40578" y="3612836"/>
                  <a:pt x="0" y="3448590"/>
                </a:cubicBezTo>
                <a:cubicBezTo>
                  <a:pt x="-40578" y="3284344"/>
                  <a:pt x="45562" y="3073710"/>
                  <a:pt x="0" y="2814577"/>
                </a:cubicBezTo>
                <a:cubicBezTo>
                  <a:pt x="-45562" y="2555444"/>
                  <a:pt x="43407" y="2407404"/>
                  <a:pt x="0" y="2139086"/>
                </a:cubicBezTo>
                <a:cubicBezTo>
                  <a:pt x="-43407" y="1870768"/>
                  <a:pt x="23676" y="1891127"/>
                  <a:pt x="0" y="1670982"/>
                </a:cubicBezTo>
                <a:cubicBezTo>
                  <a:pt x="-23676" y="1450837"/>
                  <a:pt x="4828" y="1297959"/>
                  <a:pt x="0" y="103696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276182936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D0D9">
                  <a:lumMod val="50000"/>
                </a:srgbClr>
              </a:solidFill>
              <a:effectLst/>
              <a:uLnTx/>
              <a:uFillTx/>
              <a:latin typeface="#9Slide07 SVNAppleberry" panose="02040603050506020204" pitchFamily="18" charset="0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C4E670-7DBF-4A85-955E-6D7709185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0177" y="4081609"/>
            <a:ext cx="2271823" cy="27763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3D6A881-7D50-CB69-31D2-5A83E7E8A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145" y="341753"/>
            <a:ext cx="4474852" cy="13412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67B365-7BA3-30E2-6289-E6FF9D872010}"/>
              </a:ext>
            </a:extLst>
          </p:cNvPr>
          <p:cNvSpPr txBox="1"/>
          <p:nvPr/>
        </p:nvSpPr>
        <p:spPr>
          <a:xfrm>
            <a:off x="1023257" y="1643743"/>
            <a:ext cx="10450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a. Bằng lá cọ non phơi khô, người thợ thủ công đã khâu thành những chiếc nón che nắng, che mưa.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8DE55B-26F7-6DFF-61E3-573660BBC1F0}"/>
              </a:ext>
            </a:extLst>
          </p:cNvPr>
          <p:cNvCxnSpPr/>
          <p:nvPr/>
        </p:nvCxnSpPr>
        <p:spPr>
          <a:xfrm>
            <a:off x="1632857" y="2188028"/>
            <a:ext cx="493122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row: Down 7">
            <a:extLst>
              <a:ext uri="{FF2B5EF4-FFF2-40B4-BE49-F238E27FC236}">
                <a16:creationId xmlns:a16="http://schemas.microsoft.com/office/drawing/2014/main" id="{451735D2-D00E-1498-B889-D85937046671}"/>
              </a:ext>
            </a:extLst>
          </p:cNvPr>
          <p:cNvSpPr/>
          <p:nvPr/>
        </p:nvSpPr>
        <p:spPr>
          <a:xfrm>
            <a:off x="3624943" y="2786743"/>
            <a:ext cx="979715" cy="112122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CD235A-30E5-344D-CBFE-C238AD04C6D6}"/>
              </a:ext>
            </a:extLst>
          </p:cNvPr>
          <p:cNvSpPr txBox="1"/>
          <p:nvPr/>
        </p:nvSpPr>
        <p:spPr>
          <a:xfrm>
            <a:off x="1251857" y="3940629"/>
            <a:ext cx="8969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Người thợ thủ công đã khâu thành những chiếc nón che nắng, che mưa bằng gì?</a:t>
            </a:r>
            <a:endParaRPr lang="en-US" sz="3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04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9DCCE88-46AC-4889-BC95-909F3C962032}"/>
              </a:ext>
            </a:extLst>
          </p:cNvPr>
          <p:cNvSpPr/>
          <p:nvPr/>
        </p:nvSpPr>
        <p:spPr>
          <a:xfrm>
            <a:off x="518475" y="348792"/>
            <a:ext cx="11180190" cy="6221689"/>
          </a:xfrm>
          <a:custGeom>
            <a:avLst/>
            <a:gdLst>
              <a:gd name="connsiteX0" fmla="*/ 0 w 11180190"/>
              <a:gd name="connsiteY0" fmla="*/ 1036969 h 6221689"/>
              <a:gd name="connsiteX1" fmla="*/ 1036969 w 11180190"/>
              <a:gd name="connsiteY1" fmla="*/ 0 h 6221689"/>
              <a:gd name="connsiteX2" fmla="*/ 1606110 w 11180190"/>
              <a:gd name="connsiteY2" fmla="*/ 0 h 6221689"/>
              <a:gd name="connsiteX3" fmla="*/ 2357376 w 11180190"/>
              <a:gd name="connsiteY3" fmla="*/ 0 h 6221689"/>
              <a:gd name="connsiteX4" fmla="*/ 2653329 w 11180190"/>
              <a:gd name="connsiteY4" fmla="*/ 0 h 6221689"/>
              <a:gd name="connsiteX5" fmla="*/ 3131407 w 11180190"/>
              <a:gd name="connsiteY5" fmla="*/ 0 h 6221689"/>
              <a:gd name="connsiteX6" fmla="*/ 3427360 w 11180190"/>
              <a:gd name="connsiteY6" fmla="*/ 0 h 6221689"/>
              <a:gd name="connsiteX7" fmla="*/ 3996501 w 11180190"/>
              <a:gd name="connsiteY7" fmla="*/ 0 h 6221689"/>
              <a:gd name="connsiteX8" fmla="*/ 4383517 w 11180190"/>
              <a:gd name="connsiteY8" fmla="*/ 0 h 6221689"/>
              <a:gd name="connsiteX9" fmla="*/ 5043720 w 11180190"/>
              <a:gd name="connsiteY9" fmla="*/ 0 h 6221689"/>
              <a:gd name="connsiteX10" fmla="*/ 5612861 w 11180190"/>
              <a:gd name="connsiteY10" fmla="*/ 0 h 6221689"/>
              <a:gd name="connsiteX11" fmla="*/ 6364126 w 11180190"/>
              <a:gd name="connsiteY11" fmla="*/ 0 h 6221689"/>
              <a:gd name="connsiteX12" fmla="*/ 6751142 w 11180190"/>
              <a:gd name="connsiteY12" fmla="*/ 0 h 6221689"/>
              <a:gd name="connsiteX13" fmla="*/ 7320283 w 11180190"/>
              <a:gd name="connsiteY13" fmla="*/ 0 h 6221689"/>
              <a:gd name="connsiteX14" fmla="*/ 8071549 w 11180190"/>
              <a:gd name="connsiteY14" fmla="*/ 0 h 6221689"/>
              <a:gd name="connsiteX15" fmla="*/ 8458564 w 11180190"/>
              <a:gd name="connsiteY15" fmla="*/ 0 h 6221689"/>
              <a:gd name="connsiteX16" fmla="*/ 9118768 w 11180190"/>
              <a:gd name="connsiteY16" fmla="*/ 0 h 6221689"/>
              <a:gd name="connsiteX17" fmla="*/ 10143221 w 11180190"/>
              <a:gd name="connsiteY17" fmla="*/ 0 h 6221689"/>
              <a:gd name="connsiteX18" fmla="*/ 11180190 w 11180190"/>
              <a:gd name="connsiteY18" fmla="*/ 1036969 h 6221689"/>
              <a:gd name="connsiteX19" fmla="*/ 11180190 w 11180190"/>
              <a:gd name="connsiteY19" fmla="*/ 1670982 h 6221689"/>
              <a:gd name="connsiteX20" fmla="*/ 11180190 w 11180190"/>
              <a:gd name="connsiteY20" fmla="*/ 2180563 h 6221689"/>
              <a:gd name="connsiteX21" fmla="*/ 11180190 w 11180190"/>
              <a:gd name="connsiteY21" fmla="*/ 2648667 h 6221689"/>
              <a:gd name="connsiteX22" fmla="*/ 11180190 w 11180190"/>
              <a:gd name="connsiteY22" fmla="*/ 3241202 h 6221689"/>
              <a:gd name="connsiteX23" fmla="*/ 11180190 w 11180190"/>
              <a:gd name="connsiteY23" fmla="*/ 3750783 h 6221689"/>
              <a:gd name="connsiteX24" fmla="*/ 11180190 w 11180190"/>
              <a:gd name="connsiteY24" fmla="*/ 4260364 h 6221689"/>
              <a:gd name="connsiteX25" fmla="*/ 11180190 w 11180190"/>
              <a:gd name="connsiteY25" fmla="*/ 5184720 h 6221689"/>
              <a:gd name="connsiteX26" fmla="*/ 10143221 w 11180190"/>
              <a:gd name="connsiteY26" fmla="*/ 6221689 h 6221689"/>
              <a:gd name="connsiteX27" fmla="*/ 9756205 w 11180190"/>
              <a:gd name="connsiteY27" fmla="*/ 6221689 h 6221689"/>
              <a:gd name="connsiteX28" fmla="*/ 9460252 w 11180190"/>
              <a:gd name="connsiteY28" fmla="*/ 6221689 h 6221689"/>
              <a:gd name="connsiteX29" fmla="*/ 9073236 w 11180190"/>
              <a:gd name="connsiteY29" fmla="*/ 6221689 h 6221689"/>
              <a:gd name="connsiteX30" fmla="*/ 8321971 w 11180190"/>
              <a:gd name="connsiteY30" fmla="*/ 6221689 h 6221689"/>
              <a:gd name="connsiteX31" fmla="*/ 8026017 w 11180190"/>
              <a:gd name="connsiteY31" fmla="*/ 6221689 h 6221689"/>
              <a:gd name="connsiteX32" fmla="*/ 7547939 w 11180190"/>
              <a:gd name="connsiteY32" fmla="*/ 6221689 h 6221689"/>
              <a:gd name="connsiteX33" fmla="*/ 6978798 w 11180190"/>
              <a:gd name="connsiteY33" fmla="*/ 6221689 h 6221689"/>
              <a:gd name="connsiteX34" fmla="*/ 6318595 w 11180190"/>
              <a:gd name="connsiteY34" fmla="*/ 6221689 h 6221689"/>
              <a:gd name="connsiteX35" fmla="*/ 5931579 w 11180190"/>
              <a:gd name="connsiteY35" fmla="*/ 6221689 h 6221689"/>
              <a:gd name="connsiteX36" fmla="*/ 5362439 w 11180190"/>
              <a:gd name="connsiteY36" fmla="*/ 6221689 h 6221689"/>
              <a:gd name="connsiteX37" fmla="*/ 4702235 w 11180190"/>
              <a:gd name="connsiteY37" fmla="*/ 6221689 h 6221689"/>
              <a:gd name="connsiteX38" fmla="*/ 4315220 w 11180190"/>
              <a:gd name="connsiteY38" fmla="*/ 6221689 h 6221689"/>
              <a:gd name="connsiteX39" fmla="*/ 3655016 w 11180190"/>
              <a:gd name="connsiteY39" fmla="*/ 6221689 h 6221689"/>
              <a:gd name="connsiteX40" fmla="*/ 3085876 w 11180190"/>
              <a:gd name="connsiteY40" fmla="*/ 6221689 h 6221689"/>
              <a:gd name="connsiteX41" fmla="*/ 2789923 w 11180190"/>
              <a:gd name="connsiteY41" fmla="*/ 6221689 h 6221689"/>
              <a:gd name="connsiteX42" fmla="*/ 2038657 w 11180190"/>
              <a:gd name="connsiteY42" fmla="*/ 6221689 h 6221689"/>
              <a:gd name="connsiteX43" fmla="*/ 1560578 w 11180190"/>
              <a:gd name="connsiteY43" fmla="*/ 6221689 h 6221689"/>
              <a:gd name="connsiteX44" fmla="*/ 1036969 w 11180190"/>
              <a:gd name="connsiteY44" fmla="*/ 6221689 h 6221689"/>
              <a:gd name="connsiteX45" fmla="*/ 0 w 11180190"/>
              <a:gd name="connsiteY45" fmla="*/ 5184720 h 6221689"/>
              <a:gd name="connsiteX46" fmla="*/ 0 w 11180190"/>
              <a:gd name="connsiteY46" fmla="*/ 4509229 h 6221689"/>
              <a:gd name="connsiteX47" fmla="*/ 0 w 11180190"/>
              <a:gd name="connsiteY47" fmla="*/ 3958171 h 6221689"/>
              <a:gd name="connsiteX48" fmla="*/ 0 w 11180190"/>
              <a:gd name="connsiteY48" fmla="*/ 3490067 h 6221689"/>
              <a:gd name="connsiteX49" fmla="*/ 0 w 11180190"/>
              <a:gd name="connsiteY49" fmla="*/ 2980487 h 6221689"/>
              <a:gd name="connsiteX50" fmla="*/ 0 w 11180190"/>
              <a:gd name="connsiteY50" fmla="*/ 2429428 h 6221689"/>
              <a:gd name="connsiteX51" fmla="*/ 0 w 11180190"/>
              <a:gd name="connsiteY51" fmla="*/ 1753937 h 6221689"/>
              <a:gd name="connsiteX52" fmla="*/ 0 w 11180190"/>
              <a:gd name="connsiteY52" fmla="*/ 1036969 h 622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180190" h="6221689" fill="none" extrusionOk="0">
                <a:moveTo>
                  <a:pt x="0" y="1036969"/>
                </a:moveTo>
                <a:cubicBezTo>
                  <a:pt x="98194" y="464330"/>
                  <a:pt x="356328" y="-33739"/>
                  <a:pt x="1036969" y="0"/>
                </a:cubicBezTo>
                <a:cubicBezTo>
                  <a:pt x="1173807" y="-54489"/>
                  <a:pt x="1336464" y="29469"/>
                  <a:pt x="1606110" y="0"/>
                </a:cubicBezTo>
                <a:cubicBezTo>
                  <a:pt x="1875756" y="-29469"/>
                  <a:pt x="2081236" y="68337"/>
                  <a:pt x="2357376" y="0"/>
                </a:cubicBezTo>
                <a:cubicBezTo>
                  <a:pt x="2633516" y="-68337"/>
                  <a:pt x="2574593" y="11311"/>
                  <a:pt x="2653329" y="0"/>
                </a:cubicBezTo>
                <a:cubicBezTo>
                  <a:pt x="2732065" y="-11311"/>
                  <a:pt x="2910814" y="42033"/>
                  <a:pt x="3131407" y="0"/>
                </a:cubicBezTo>
                <a:cubicBezTo>
                  <a:pt x="3352000" y="-42033"/>
                  <a:pt x="3316414" y="30783"/>
                  <a:pt x="3427360" y="0"/>
                </a:cubicBezTo>
                <a:cubicBezTo>
                  <a:pt x="3538306" y="-30783"/>
                  <a:pt x="3790119" y="40771"/>
                  <a:pt x="3996501" y="0"/>
                </a:cubicBezTo>
                <a:cubicBezTo>
                  <a:pt x="4202883" y="-40771"/>
                  <a:pt x="4224542" y="36603"/>
                  <a:pt x="4383517" y="0"/>
                </a:cubicBezTo>
                <a:cubicBezTo>
                  <a:pt x="4542492" y="-36603"/>
                  <a:pt x="4817776" y="35774"/>
                  <a:pt x="5043720" y="0"/>
                </a:cubicBezTo>
                <a:cubicBezTo>
                  <a:pt x="5269664" y="-35774"/>
                  <a:pt x="5472188" y="3937"/>
                  <a:pt x="5612861" y="0"/>
                </a:cubicBezTo>
                <a:cubicBezTo>
                  <a:pt x="5753534" y="-3937"/>
                  <a:pt x="6069152" y="76733"/>
                  <a:pt x="6364126" y="0"/>
                </a:cubicBezTo>
                <a:cubicBezTo>
                  <a:pt x="6659100" y="-76733"/>
                  <a:pt x="6566762" y="7434"/>
                  <a:pt x="6751142" y="0"/>
                </a:cubicBezTo>
                <a:cubicBezTo>
                  <a:pt x="6935522" y="-7434"/>
                  <a:pt x="7081403" y="28908"/>
                  <a:pt x="7320283" y="0"/>
                </a:cubicBezTo>
                <a:cubicBezTo>
                  <a:pt x="7559163" y="-28908"/>
                  <a:pt x="7880641" y="33104"/>
                  <a:pt x="8071549" y="0"/>
                </a:cubicBezTo>
                <a:cubicBezTo>
                  <a:pt x="8262457" y="-33104"/>
                  <a:pt x="8371530" y="3157"/>
                  <a:pt x="8458564" y="0"/>
                </a:cubicBezTo>
                <a:cubicBezTo>
                  <a:pt x="8545598" y="-3157"/>
                  <a:pt x="8789691" y="39399"/>
                  <a:pt x="9118768" y="0"/>
                </a:cubicBezTo>
                <a:cubicBezTo>
                  <a:pt x="9447845" y="-39399"/>
                  <a:pt x="9783554" y="103006"/>
                  <a:pt x="10143221" y="0"/>
                </a:cubicBezTo>
                <a:cubicBezTo>
                  <a:pt x="10650276" y="126104"/>
                  <a:pt x="11067844" y="428375"/>
                  <a:pt x="11180190" y="1036969"/>
                </a:cubicBezTo>
                <a:cubicBezTo>
                  <a:pt x="11208718" y="1263147"/>
                  <a:pt x="11116297" y="1507843"/>
                  <a:pt x="11180190" y="1670982"/>
                </a:cubicBezTo>
                <a:cubicBezTo>
                  <a:pt x="11244083" y="1834121"/>
                  <a:pt x="11163653" y="2002693"/>
                  <a:pt x="11180190" y="2180563"/>
                </a:cubicBezTo>
                <a:cubicBezTo>
                  <a:pt x="11196727" y="2358433"/>
                  <a:pt x="11179095" y="2551784"/>
                  <a:pt x="11180190" y="2648667"/>
                </a:cubicBezTo>
                <a:cubicBezTo>
                  <a:pt x="11181285" y="2745550"/>
                  <a:pt x="11116951" y="3037448"/>
                  <a:pt x="11180190" y="3241202"/>
                </a:cubicBezTo>
                <a:cubicBezTo>
                  <a:pt x="11243429" y="3444957"/>
                  <a:pt x="11167598" y="3537163"/>
                  <a:pt x="11180190" y="3750783"/>
                </a:cubicBezTo>
                <a:cubicBezTo>
                  <a:pt x="11192782" y="3964403"/>
                  <a:pt x="11154126" y="4076315"/>
                  <a:pt x="11180190" y="4260364"/>
                </a:cubicBezTo>
                <a:cubicBezTo>
                  <a:pt x="11206254" y="4444413"/>
                  <a:pt x="11080114" y="4848783"/>
                  <a:pt x="11180190" y="5184720"/>
                </a:cubicBezTo>
                <a:cubicBezTo>
                  <a:pt x="11039500" y="5820686"/>
                  <a:pt x="10658728" y="6251258"/>
                  <a:pt x="10143221" y="6221689"/>
                </a:cubicBezTo>
                <a:cubicBezTo>
                  <a:pt x="10012894" y="6249835"/>
                  <a:pt x="9937334" y="6192114"/>
                  <a:pt x="9756205" y="6221689"/>
                </a:cubicBezTo>
                <a:cubicBezTo>
                  <a:pt x="9575076" y="6251264"/>
                  <a:pt x="9555758" y="6205491"/>
                  <a:pt x="9460252" y="6221689"/>
                </a:cubicBezTo>
                <a:cubicBezTo>
                  <a:pt x="9364746" y="6237887"/>
                  <a:pt x="9207247" y="6196981"/>
                  <a:pt x="9073236" y="6221689"/>
                </a:cubicBezTo>
                <a:cubicBezTo>
                  <a:pt x="8939225" y="6246397"/>
                  <a:pt x="8612988" y="6204825"/>
                  <a:pt x="8321971" y="6221689"/>
                </a:cubicBezTo>
                <a:cubicBezTo>
                  <a:pt x="8030954" y="6238553"/>
                  <a:pt x="8165040" y="6209180"/>
                  <a:pt x="8026017" y="6221689"/>
                </a:cubicBezTo>
                <a:cubicBezTo>
                  <a:pt x="7886994" y="6234198"/>
                  <a:pt x="7660500" y="6212859"/>
                  <a:pt x="7547939" y="6221689"/>
                </a:cubicBezTo>
                <a:cubicBezTo>
                  <a:pt x="7435378" y="6230519"/>
                  <a:pt x="7112978" y="6188591"/>
                  <a:pt x="6978798" y="6221689"/>
                </a:cubicBezTo>
                <a:cubicBezTo>
                  <a:pt x="6844618" y="6254787"/>
                  <a:pt x="6596741" y="6201267"/>
                  <a:pt x="6318595" y="6221689"/>
                </a:cubicBezTo>
                <a:cubicBezTo>
                  <a:pt x="6040449" y="6242111"/>
                  <a:pt x="6060629" y="6216939"/>
                  <a:pt x="5931579" y="6221689"/>
                </a:cubicBezTo>
                <a:cubicBezTo>
                  <a:pt x="5802529" y="6226439"/>
                  <a:pt x="5528462" y="6176633"/>
                  <a:pt x="5362439" y="6221689"/>
                </a:cubicBezTo>
                <a:cubicBezTo>
                  <a:pt x="5196416" y="6266745"/>
                  <a:pt x="4901156" y="6206134"/>
                  <a:pt x="4702235" y="6221689"/>
                </a:cubicBezTo>
                <a:cubicBezTo>
                  <a:pt x="4503314" y="6237244"/>
                  <a:pt x="4427614" y="6180914"/>
                  <a:pt x="4315220" y="6221689"/>
                </a:cubicBezTo>
                <a:cubicBezTo>
                  <a:pt x="4202827" y="6262464"/>
                  <a:pt x="3938218" y="6150835"/>
                  <a:pt x="3655016" y="6221689"/>
                </a:cubicBezTo>
                <a:cubicBezTo>
                  <a:pt x="3371814" y="6292543"/>
                  <a:pt x="3323771" y="6209253"/>
                  <a:pt x="3085876" y="6221689"/>
                </a:cubicBezTo>
                <a:cubicBezTo>
                  <a:pt x="2847981" y="6234125"/>
                  <a:pt x="2896505" y="6194344"/>
                  <a:pt x="2789923" y="6221689"/>
                </a:cubicBezTo>
                <a:cubicBezTo>
                  <a:pt x="2683341" y="6249034"/>
                  <a:pt x="2209603" y="6216908"/>
                  <a:pt x="2038657" y="6221689"/>
                </a:cubicBezTo>
                <a:cubicBezTo>
                  <a:pt x="1867711" y="6226470"/>
                  <a:pt x="1777830" y="6201271"/>
                  <a:pt x="1560578" y="6221689"/>
                </a:cubicBezTo>
                <a:cubicBezTo>
                  <a:pt x="1343326" y="6242107"/>
                  <a:pt x="1239687" y="6175895"/>
                  <a:pt x="1036969" y="6221689"/>
                </a:cubicBezTo>
                <a:cubicBezTo>
                  <a:pt x="438111" y="6260569"/>
                  <a:pt x="150805" y="5817349"/>
                  <a:pt x="0" y="5184720"/>
                </a:cubicBezTo>
                <a:cubicBezTo>
                  <a:pt x="-66613" y="4884598"/>
                  <a:pt x="60668" y="4714411"/>
                  <a:pt x="0" y="4509229"/>
                </a:cubicBezTo>
                <a:cubicBezTo>
                  <a:pt x="-60668" y="4304047"/>
                  <a:pt x="59721" y="4181401"/>
                  <a:pt x="0" y="3958171"/>
                </a:cubicBezTo>
                <a:cubicBezTo>
                  <a:pt x="-59721" y="3734941"/>
                  <a:pt x="42104" y="3583965"/>
                  <a:pt x="0" y="3490067"/>
                </a:cubicBezTo>
                <a:cubicBezTo>
                  <a:pt x="-42104" y="3396169"/>
                  <a:pt x="11810" y="3180211"/>
                  <a:pt x="0" y="2980487"/>
                </a:cubicBezTo>
                <a:cubicBezTo>
                  <a:pt x="-11810" y="2780763"/>
                  <a:pt x="17387" y="2606684"/>
                  <a:pt x="0" y="2429428"/>
                </a:cubicBezTo>
                <a:cubicBezTo>
                  <a:pt x="-17387" y="2252172"/>
                  <a:pt x="7681" y="2066672"/>
                  <a:pt x="0" y="1753937"/>
                </a:cubicBezTo>
                <a:cubicBezTo>
                  <a:pt x="-7681" y="1441202"/>
                  <a:pt x="35658" y="1241383"/>
                  <a:pt x="0" y="1036969"/>
                </a:cubicBezTo>
                <a:close/>
              </a:path>
              <a:path w="11180190" h="6221689" stroke="0" extrusionOk="0">
                <a:moveTo>
                  <a:pt x="0" y="1036969"/>
                </a:moveTo>
                <a:cubicBezTo>
                  <a:pt x="-68745" y="533062"/>
                  <a:pt x="492761" y="-18331"/>
                  <a:pt x="1036969" y="0"/>
                </a:cubicBezTo>
                <a:cubicBezTo>
                  <a:pt x="1214338" y="-16915"/>
                  <a:pt x="1287986" y="5551"/>
                  <a:pt x="1423985" y="0"/>
                </a:cubicBezTo>
                <a:cubicBezTo>
                  <a:pt x="1559984" y="-5551"/>
                  <a:pt x="1629176" y="37149"/>
                  <a:pt x="1811000" y="0"/>
                </a:cubicBezTo>
                <a:cubicBezTo>
                  <a:pt x="1992825" y="-37149"/>
                  <a:pt x="2314625" y="13634"/>
                  <a:pt x="2471204" y="0"/>
                </a:cubicBezTo>
                <a:cubicBezTo>
                  <a:pt x="2627783" y="-13634"/>
                  <a:pt x="2937914" y="17380"/>
                  <a:pt x="3131407" y="0"/>
                </a:cubicBezTo>
                <a:cubicBezTo>
                  <a:pt x="3324900" y="-17380"/>
                  <a:pt x="3594372" y="40077"/>
                  <a:pt x="3791610" y="0"/>
                </a:cubicBezTo>
                <a:cubicBezTo>
                  <a:pt x="3988848" y="-40077"/>
                  <a:pt x="4000648" y="42609"/>
                  <a:pt x="4178626" y="0"/>
                </a:cubicBezTo>
                <a:cubicBezTo>
                  <a:pt x="4356604" y="-42609"/>
                  <a:pt x="4449825" y="37556"/>
                  <a:pt x="4656704" y="0"/>
                </a:cubicBezTo>
                <a:cubicBezTo>
                  <a:pt x="4863583" y="-37556"/>
                  <a:pt x="5098899" y="60249"/>
                  <a:pt x="5225845" y="0"/>
                </a:cubicBezTo>
                <a:cubicBezTo>
                  <a:pt x="5352791" y="-60249"/>
                  <a:pt x="5803669" y="85630"/>
                  <a:pt x="5977111" y="0"/>
                </a:cubicBezTo>
                <a:cubicBezTo>
                  <a:pt x="6150553" y="-85630"/>
                  <a:pt x="6272147" y="14069"/>
                  <a:pt x="6364126" y="0"/>
                </a:cubicBezTo>
                <a:cubicBezTo>
                  <a:pt x="6456106" y="-14069"/>
                  <a:pt x="6815769" y="72926"/>
                  <a:pt x="7024330" y="0"/>
                </a:cubicBezTo>
                <a:cubicBezTo>
                  <a:pt x="7232891" y="-72926"/>
                  <a:pt x="7551811" y="31536"/>
                  <a:pt x="7684533" y="0"/>
                </a:cubicBezTo>
                <a:cubicBezTo>
                  <a:pt x="7817255" y="-31536"/>
                  <a:pt x="7985356" y="21765"/>
                  <a:pt x="8071549" y="0"/>
                </a:cubicBezTo>
                <a:cubicBezTo>
                  <a:pt x="8157742" y="-21765"/>
                  <a:pt x="8665768" y="55671"/>
                  <a:pt x="8822814" y="0"/>
                </a:cubicBezTo>
                <a:cubicBezTo>
                  <a:pt x="8979861" y="-55671"/>
                  <a:pt x="9257497" y="19504"/>
                  <a:pt x="9574080" y="0"/>
                </a:cubicBezTo>
                <a:cubicBezTo>
                  <a:pt x="9890663" y="-19504"/>
                  <a:pt x="9990212" y="22596"/>
                  <a:pt x="10143221" y="0"/>
                </a:cubicBezTo>
                <a:cubicBezTo>
                  <a:pt x="10624115" y="32088"/>
                  <a:pt x="11236565" y="576372"/>
                  <a:pt x="11180190" y="1036969"/>
                </a:cubicBezTo>
                <a:cubicBezTo>
                  <a:pt x="11238686" y="1208577"/>
                  <a:pt x="11108220" y="1356645"/>
                  <a:pt x="11180190" y="1670982"/>
                </a:cubicBezTo>
                <a:cubicBezTo>
                  <a:pt x="11252160" y="1985319"/>
                  <a:pt x="11150458" y="2036123"/>
                  <a:pt x="11180190" y="2139086"/>
                </a:cubicBezTo>
                <a:cubicBezTo>
                  <a:pt x="11209922" y="2242049"/>
                  <a:pt x="11153445" y="2575203"/>
                  <a:pt x="11180190" y="2731622"/>
                </a:cubicBezTo>
                <a:cubicBezTo>
                  <a:pt x="11206935" y="2888041"/>
                  <a:pt x="11151870" y="3058922"/>
                  <a:pt x="11180190" y="3365635"/>
                </a:cubicBezTo>
                <a:cubicBezTo>
                  <a:pt x="11208510" y="3672348"/>
                  <a:pt x="11138876" y="3768329"/>
                  <a:pt x="11180190" y="3916693"/>
                </a:cubicBezTo>
                <a:cubicBezTo>
                  <a:pt x="11221504" y="4065057"/>
                  <a:pt x="11120641" y="4203841"/>
                  <a:pt x="11180190" y="4467752"/>
                </a:cubicBezTo>
                <a:cubicBezTo>
                  <a:pt x="11239739" y="4731663"/>
                  <a:pt x="11176047" y="4951372"/>
                  <a:pt x="11180190" y="5184720"/>
                </a:cubicBezTo>
                <a:cubicBezTo>
                  <a:pt x="11088438" y="5882845"/>
                  <a:pt x="10759046" y="6385503"/>
                  <a:pt x="10143221" y="6221689"/>
                </a:cubicBezTo>
                <a:cubicBezTo>
                  <a:pt x="10019794" y="6248592"/>
                  <a:pt x="9773839" y="6170018"/>
                  <a:pt x="9574080" y="6221689"/>
                </a:cubicBezTo>
                <a:cubicBezTo>
                  <a:pt x="9374321" y="6273360"/>
                  <a:pt x="9033944" y="6198475"/>
                  <a:pt x="8822814" y="6221689"/>
                </a:cubicBezTo>
                <a:cubicBezTo>
                  <a:pt x="8611684" y="6244903"/>
                  <a:pt x="8305713" y="6148475"/>
                  <a:pt x="8162611" y="6221689"/>
                </a:cubicBezTo>
                <a:cubicBezTo>
                  <a:pt x="8019509" y="6294903"/>
                  <a:pt x="7739720" y="6172617"/>
                  <a:pt x="7502408" y="6221689"/>
                </a:cubicBezTo>
                <a:cubicBezTo>
                  <a:pt x="7265096" y="6270761"/>
                  <a:pt x="7119996" y="6171997"/>
                  <a:pt x="6842205" y="6221689"/>
                </a:cubicBezTo>
                <a:cubicBezTo>
                  <a:pt x="6564414" y="6271381"/>
                  <a:pt x="6616913" y="6210571"/>
                  <a:pt x="6455189" y="6221689"/>
                </a:cubicBezTo>
                <a:cubicBezTo>
                  <a:pt x="6293465" y="6232807"/>
                  <a:pt x="5865894" y="6212114"/>
                  <a:pt x="5703923" y="6221689"/>
                </a:cubicBezTo>
                <a:cubicBezTo>
                  <a:pt x="5541952" y="6231264"/>
                  <a:pt x="5209914" y="6142254"/>
                  <a:pt x="4952657" y="6221689"/>
                </a:cubicBezTo>
                <a:cubicBezTo>
                  <a:pt x="4695400" y="6301124"/>
                  <a:pt x="4562449" y="6205063"/>
                  <a:pt x="4383517" y="6221689"/>
                </a:cubicBezTo>
                <a:cubicBezTo>
                  <a:pt x="4204585" y="6238315"/>
                  <a:pt x="4074882" y="6165190"/>
                  <a:pt x="3905438" y="6221689"/>
                </a:cubicBezTo>
                <a:cubicBezTo>
                  <a:pt x="3735994" y="6278188"/>
                  <a:pt x="3634270" y="6177624"/>
                  <a:pt x="3518423" y="6221689"/>
                </a:cubicBezTo>
                <a:cubicBezTo>
                  <a:pt x="3402576" y="6265754"/>
                  <a:pt x="3003102" y="6194110"/>
                  <a:pt x="2767157" y="6221689"/>
                </a:cubicBezTo>
                <a:cubicBezTo>
                  <a:pt x="2531212" y="6249268"/>
                  <a:pt x="2402439" y="6186924"/>
                  <a:pt x="2289079" y="6221689"/>
                </a:cubicBezTo>
                <a:cubicBezTo>
                  <a:pt x="2175719" y="6256454"/>
                  <a:pt x="2034944" y="6166294"/>
                  <a:pt x="1811000" y="6221689"/>
                </a:cubicBezTo>
                <a:cubicBezTo>
                  <a:pt x="1587056" y="6277084"/>
                  <a:pt x="1238067" y="6168952"/>
                  <a:pt x="1036969" y="6221689"/>
                </a:cubicBezTo>
                <a:cubicBezTo>
                  <a:pt x="412840" y="6248102"/>
                  <a:pt x="-9978" y="5721028"/>
                  <a:pt x="0" y="5184720"/>
                </a:cubicBezTo>
                <a:cubicBezTo>
                  <a:pt x="-7245" y="5050825"/>
                  <a:pt x="8715" y="4714450"/>
                  <a:pt x="0" y="4592184"/>
                </a:cubicBezTo>
                <a:cubicBezTo>
                  <a:pt x="-8715" y="4469918"/>
                  <a:pt x="717" y="4263529"/>
                  <a:pt x="0" y="4124081"/>
                </a:cubicBezTo>
                <a:cubicBezTo>
                  <a:pt x="-717" y="3984633"/>
                  <a:pt x="40578" y="3612836"/>
                  <a:pt x="0" y="3448590"/>
                </a:cubicBezTo>
                <a:cubicBezTo>
                  <a:pt x="-40578" y="3284344"/>
                  <a:pt x="45562" y="3073710"/>
                  <a:pt x="0" y="2814577"/>
                </a:cubicBezTo>
                <a:cubicBezTo>
                  <a:pt x="-45562" y="2555444"/>
                  <a:pt x="43407" y="2407404"/>
                  <a:pt x="0" y="2139086"/>
                </a:cubicBezTo>
                <a:cubicBezTo>
                  <a:pt x="-43407" y="1870768"/>
                  <a:pt x="23676" y="1891127"/>
                  <a:pt x="0" y="1670982"/>
                </a:cubicBezTo>
                <a:cubicBezTo>
                  <a:pt x="-23676" y="1450837"/>
                  <a:pt x="4828" y="1297959"/>
                  <a:pt x="0" y="103696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276182936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D0D9">
                  <a:lumMod val="50000"/>
                </a:srgbClr>
              </a:solidFill>
              <a:effectLst/>
              <a:uLnTx/>
              <a:uFillTx/>
              <a:latin typeface="#9Slide07 SVNAppleberry" panose="02040603050506020204" pitchFamily="18" charset="0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C4E670-7DBF-4A85-955E-6D7709185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0177" y="4081609"/>
            <a:ext cx="2271823" cy="27763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3D6A881-7D50-CB69-31D2-5A83E7E8A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145" y="341753"/>
            <a:ext cx="4474852" cy="13412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67B365-7BA3-30E2-6289-E6FF9D872010}"/>
              </a:ext>
            </a:extLst>
          </p:cNvPr>
          <p:cNvSpPr txBox="1"/>
          <p:nvPr/>
        </p:nvSpPr>
        <p:spPr>
          <a:xfrm>
            <a:off x="1023257" y="1643743"/>
            <a:ext cx="104502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Với những chiếc khăn piêu kết hợp độc đáo giữa màu sắc và hoa văn, các cô gái Thái đã chứng tỏ sự khéo, đảm đang của mình.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451735D2-D00E-1498-B889-D85937046671}"/>
              </a:ext>
            </a:extLst>
          </p:cNvPr>
          <p:cNvSpPr/>
          <p:nvPr/>
        </p:nvSpPr>
        <p:spPr>
          <a:xfrm>
            <a:off x="3624943" y="3320143"/>
            <a:ext cx="979715" cy="112122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27号-布丁体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CD235A-30E5-344D-CBFE-C238AD04C6D6}"/>
              </a:ext>
            </a:extLst>
          </p:cNvPr>
          <p:cNvSpPr txBox="1"/>
          <p:nvPr/>
        </p:nvSpPr>
        <p:spPr>
          <a:xfrm>
            <a:off x="1230086" y="4419601"/>
            <a:ext cx="8969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Các cô gái Thái đã chứng tỏ sự khéo, đảm đang của mình với cái gì?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64C441F-3A02-D1E9-B40B-953A0D4E308D}"/>
              </a:ext>
            </a:extLst>
          </p:cNvPr>
          <p:cNvCxnSpPr>
            <a:cxnSpLocks/>
          </p:cNvCxnSpPr>
          <p:nvPr/>
        </p:nvCxnSpPr>
        <p:spPr>
          <a:xfrm>
            <a:off x="1698171" y="2177142"/>
            <a:ext cx="961208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E5055C1-DC07-4751-87E5-888B8A58511B}"/>
              </a:ext>
            </a:extLst>
          </p:cNvPr>
          <p:cNvCxnSpPr>
            <a:cxnSpLocks/>
          </p:cNvCxnSpPr>
          <p:nvPr/>
        </p:nvCxnSpPr>
        <p:spPr>
          <a:xfrm>
            <a:off x="1099457" y="2754085"/>
            <a:ext cx="401682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92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9DCCE88-46AC-4889-BC95-909F3C962032}"/>
              </a:ext>
            </a:extLst>
          </p:cNvPr>
          <p:cNvSpPr/>
          <p:nvPr/>
        </p:nvSpPr>
        <p:spPr>
          <a:xfrm>
            <a:off x="518475" y="348792"/>
            <a:ext cx="11180190" cy="6221689"/>
          </a:xfrm>
          <a:custGeom>
            <a:avLst/>
            <a:gdLst>
              <a:gd name="connsiteX0" fmla="*/ 0 w 11180190"/>
              <a:gd name="connsiteY0" fmla="*/ 1036969 h 6221689"/>
              <a:gd name="connsiteX1" fmla="*/ 1036969 w 11180190"/>
              <a:gd name="connsiteY1" fmla="*/ 0 h 6221689"/>
              <a:gd name="connsiteX2" fmla="*/ 1606110 w 11180190"/>
              <a:gd name="connsiteY2" fmla="*/ 0 h 6221689"/>
              <a:gd name="connsiteX3" fmla="*/ 2357376 w 11180190"/>
              <a:gd name="connsiteY3" fmla="*/ 0 h 6221689"/>
              <a:gd name="connsiteX4" fmla="*/ 2653329 w 11180190"/>
              <a:gd name="connsiteY4" fmla="*/ 0 h 6221689"/>
              <a:gd name="connsiteX5" fmla="*/ 3131407 w 11180190"/>
              <a:gd name="connsiteY5" fmla="*/ 0 h 6221689"/>
              <a:gd name="connsiteX6" fmla="*/ 3427360 w 11180190"/>
              <a:gd name="connsiteY6" fmla="*/ 0 h 6221689"/>
              <a:gd name="connsiteX7" fmla="*/ 3996501 w 11180190"/>
              <a:gd name="connsiteY7" fmla="*/ 0 h 6221689"/>
              <a:gd name="connsiteX8" fmla="*/ 4383517 w 11180190"/>
              <a:gd name="connsiteY8" fmla="*/ 0 h 6221689"/>
              <a:gd name="connsiteX9" fmla="*/ 5043720 w 11180190"/>
              <a:gd name="connsiteY9" fmla="*/ 0 h 6221689"/>
              <a:gd name="connsiteX10" fmla="*/ 5612861 w 11180190"/>
              <a:gd name="connsiteY10" fmla="*/ 0 h 6221689"/>
              <a:gd name="connsiteX11" fmla="*/ 6364126 w 11180190"/>
              <a:gd name="connsiteY11" fmla="*/ 0 h 6221689"/>
              <a:gd name="connsiteX12" fmla="*/ 6751142 w 11180190"/>
              <a:gd name="connsiteY12" fmla="*/ 0 h 6221689"/>
              <a:gd name="connsiteX13" fmla="*/ 7320283 w 11180190"/>
              <a:gd name="connsiteY13" fmla="*/ 0 h 6221689"/>
              <a:gd name="connsiteX14" fmla="*/ 8071549 w 11180190"/>
              <a:gd name="connsiteY14" fmla="*/ 0 h 6221689"/>
              <a:gd name="connsiteX15" fmla="*/ 8458564 w 11180190"/>
              <a:gd name="connsiteY15" fmla="*/ 0 h 6221689"/>
              <a:gd name="connsiteX16" fmla="*/ 9118768 w 11180190"/>
              <a:gd name="connsiteY16" fmla="*/ 0 h 6221689"/>
              <a:gd name="connsiteX17" fmla="*/ 10143221 w 11180190"/>
              <a:gd name="connsiteY17" fmla="*/ 0 h 6221689"/>
              <a:gd name="connsiteX18" fmla="*/ 11180190 w 11180190"/>
              <a:gd name="connsiteY18" fmla="*/ 1036969 h 6221689"/>
              <a:gd name="connsiteX19" fmla="*/ 11180190 w 11180190"/>
              <a:gd name="connsiteY19" fmla="*/ 1670982 h 6221689"/>
              <a:gd name="connsiteX20" fmla="*/ 11180190 w 11180190"/>
              <a:gd name="connsiteY20" fmla="*/ 2180563 h 6221689"/>
              <a:gd name="connsiteX21" fmla="*/ 11180190 w 11180190"/>
              <a:gd name="connsiteY21" fmla="*/ 2648667 h 6221689"/>
              <a:gd name="connsiteX22" fmla="*/ 11180190 w 11180190"/>
              <a:gd name="connsiteY22" fmla="*/ 3241202 h 6221689"/>
              <a:gd name="connsiteX23" fmla="*/ 11180190 w 11180190"/>
              <a:gd name="connsiteY23" fmla="*/ 3750783 h 6221689"/>
              <a:gd name="connsiteX24" fmla="*/ 11180190 w 11180190"/>
              <a:gd name="connsiteY24" fmla="*/ 4260364 h 6221689"/>
              <a:gd name="connsiteX25" fmla="*/ 11180190 w 11180190"/>
              <a:gd name="connsiteY25" fmla="*/ 5184720 h 6221689"/>
              <a:gd name="connsiteX26" fmla="*/ 10143221 w 11180190"/>
              <a:gd name="connsiteY26" fmla="*/ 6221689 h 6221689"/>
              <a:gd name="connsiteX27" fmla="*/ 9756205 w 11180190"/>
              <a:gd name="connsiteY27" fmla="*/ 6221689 h 6221689"/>
              <a:gd name="connsiteX28" fmla="*/ 9460252 w 11180190"/>
              <a:gd name="connsiteY28" fmla="*/ 6221689 h 6221689"/>
              <a:gd name="connsiteX29" fmla="*/ 9073236 w 11180190"/>
              <a:gd name="connsiteY29" fmla="*/ 6221689 h 6221689"/>
              <a:gd name="connsiteX30" fmla="*/ 8321971 w 11180190"/>
              <a:gd name="connsiteY30" fmla="*/ 6221689 h 6221689"/>
              <a:gd name="connsiteX31" fmla="*/ 8026017 w 11180190"/>
              <a:gd name="connsiteY31" fmla="*/ 6221689 h 6221689"/>
              <a:gd name="connsiteX32" fmla="*/ 7547939 w 11180190"/>
              <a:gd name="connsiteY32" fmla="*/ 6221689 h 6221689"/>
              <a:gd name="connsiteX33" fmla="*/ 6978798 w 11180190"/>
              <a:gd name="connsiteY33" fmla="*/ 6221689 h 6221689"/>
              <a:gd name="connsiteX34" fmla="*/ 6318595 w 11180190"/>
              <a:gd name="connsiteY34" fmla="*/ 6221689 h 6221689"/>
              <a:gd name="connsiteX35" fmla="*/ 5931579 w 11180190"/>
              <a:gd name="connsiteY35" fmla="*/ 6221689 h 6221689"/>
              <a:gd name="connsiteX36" fmla="*/ 5362439 w 11180190"/>
              <a:gd name="connsiteY36" fmla="*/ 6221689 h 6221689"/>
              <a:gd name="connsiteX37" fmla="*/ 4702235 w 11180190"/>
              <a:gd name="connsiteY37" fmla="*/ 6221689 h 6221689"/>
              <a:gd name="connsiteX38" fmla="*/ 4315220 w 11180190"/>
              <a:gd name="connsiteY38" fmla="*/ 6221689 h 6221689"/>
              <a:gd name="connsiteX39" fmla="*/ 3655016 w 11180190"/>
              <a:gd name="connsiteY39" fmla="*/ 6221689 h 6221689"/>
              <a:gd name="connsiteX40" fmla="*/ 3085876 w 11180190"/>
              <a:gd name="connsiteY40" fmla="*/ 6221689 h 6221689"/>
              <a:gd name="connsiteX41" fmla="*/ 2789923 w 11180190"/>
              <a:gd name="connsiteY41" fmla="*/ 6221689 h 6221689"/>
              <a:gd name="connsiteX42" fmla="*/ 2038657 w 11180190"/>
              <a:gd name="connsiteY42" fmla="*/ 6221689 h 6221689"/>
              <a:gd name="connsiteX43" fmla="*/ 1560578 w 11180190"/>
              <a:gd name="connsiteY43" fmla="*/ 6221689 h 6221689"/>
              <a:gd name="connsiteX44" fmla="*/ 1036969 w 11180190"/>
              <a:gd name="connsiteY44" fmla="*/ 6221689 h 6221689"/>
              <a:gd name="connsiteX45" fmla="*/ 0 w 11180190"/>
              <a:gd name="connsiteY45" fmla="*/ 5184720 h 6221689"/>
              <a:gd name="connsiteX46" fmla="*/ 0 w 11180190"/>
              <a:gd name="connsiteY46" fmla="*/ 4509229 h 6221689"/>
              <a:gd name="connsiteX47" fmla="*/ 0 w 11180190"/>
              <a:gd name="connsiteY47" fmla="*/ 3958171 h 6221689"/>
              <a:gd name="connsiteX48" fmla="*/ 0 w 11180190"/>
              <a:gd name="connsiteY48" fmla="*/ 3490067 h 6221689"/>
              <a:gd name="connsiteX49" fmla="*/ 0 w 11180190"/>
              <a:gd name="connsiteY49" fmla="*/ 2980487 h 6221689"/>
              <a:gd name="connsiteX50" fmla="*/ 0 w 11180190"/>
              <a:gd name="connsiteY50" fmla="*/ 2429428 h 6221689"/>
              <a:gd name="connsiteX51" fmla="*/ 0 w 11180190"/>
              <a:gd name="connsiteY51" fmla="*/ 1753937 h 6221689"/>
              <a:gd name="connsiteX52" fmla="*/ 0 w 11180190"/>
              <a:gd name="connsiteY52" fmla="*/ 1036969 h 622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180190" h="6221689" fill="none" extrusionOk="0">
                <a:moveTo>
                  <a:pt x="0" y="1036969"/>
                </a:moveTo>
                <a:cubicBezTo>
                  <a:pt x="98194" y="464330"/>
                  <a:pt x="356328" y="-33739"/>
                  <a:pt x="1036969" y="0"/>
                </a:cubicBezTo>
                <a:cubicBezTo>
                  <a:pt x="1173807" y="-54489"/>
                  <a:pt x="1336464" y="29469"/>
                  <a:pt x="1606110" y="0"/>
                </a:cubicBezTo>
                <a:cubicBezTo>
                  <a:pt x="1875756" y="-29469"/>
                  <a:pt x="2081236" y="68337"/>
                  <a:pt x="2357376" y="0"/>
                </a:cubicBezTo>
                <a:cubicBezTo>
                  <a:pt x="2633516" y="-68337"/>
                  <a:pt x="2574593" y="11311"/>
                  <a:pt x="2653329" y="0"/>
                </a:cubicBezTo>
                <a:cubicBezTo>
                  <a:pt x="2732065" y="-11311"/>
                  <a:pt x="2910814" y="42033"/>
                  <a:pt x="3131407" y="0"/>
                </a:cubicBezTo>
                <a:cubicBezTo>
                  <a:pt x="3352000" y="-42033"/>
                  <a:pt x="3316414" y="30783"/>
                  <a:pt x="3427360" y="0"/>
                </a:cubicBezTo>
                <a:cubicBezTo>
                  <a:pt x="3538306" y="-30783"/>
                  <a:pt x="3790119" y="40771"/>
                  <a:pt x="3996501" y="0"/>
                </a:cubicBezTo>
                <a:cubicBezTo>
                  <a:pt x="4202883" y="-40771"/>
                  <a:pt x="4224542" y="36603"/>
                  <a:pt x="4383517" y="0"/>
                </a:cubicBezTo>
                <a:cubicBezTo>
                  <a:pt x="4542492" y="-36603"/>
                  <a:pt x="4817776" y="35774"/>
                  <a:pt x="5043720" y="0"/>
                </a:cubicBezTo>
                <a:cubicBezTo>
                  <a:pt x="5269664" y="-35774"/>
                  <a:pt x="5472188" y="3937"/>
                  <a:pt x="5612861" y="0"/>
                </a:cubicBezTo>
                <a:cubicBezTo>
                  <a:pt x="5753534" y="-3937"/>
                  <a:pt x="6069152" y="76733"/>
                  <a:pt x="6364126" y="0"/>
                </a:cubicBezTo>
                <a:cubicBezTo>
                  <a:pt x="6659100" y="-76733"/>
                  <a:pt x="6566762" y="7434"/>
                  <a:pt x="6751142" y="0"/>
                </a:cubicBezTo>
                <a:cubicBezTo>
                  <a:pt x="6935522" y="-7434"/>
                  <a:pt x="7081403" y="28908"/>
                  <a:pt x="7320283" y="0"/>
                </a:cubicBezTo>
                <a:cubicBezTo>
                  <a:pt x="7559163" y="-28908"/>
                  <a:pt x="7880641" y="33104"/>
                  <a:pt x="8071549" y="0"/>
                </a:cubicBezTo>
                <a:cubicBezTo>
                  <a:pt x="8262457" y="-33104"/>
                  <a:pt x="8371530" y="3157"/>
                  <a:pt x="8458564" y="0"/>
                </a:cubicBezTo>
                <a:cubicBezTo>
                  <a:pt x="8545598" y="-3157"/>
                  <a:pt x="8789691" y="39399"/>
                  <a:pt x="9118768" y="0"/>
                </a:cubicBezTo>
                <a:cubicBezTo>
                  <a:pt x="9447845" y="-39399"/>
                  <a:pt x="9783554" y="103006"/>
                  <a:pt x="10143221" y="0"/>
                </a:cubicBezTo>
                <a:cubicBezTo>
                  <a:pt x="10650276" y="126104"/>
                  <a:pt x="11067844" y="428375"/>
                  <a:pt x="11180190" y="1036969"/>
                </a:cubicBezTo>
                <a:cubicBezTo>
                  <a:pt x="11208718" y="1263147"/>
                  <a:pt x="11116297" y="1507843"/>
                  <a:pt x="11180190" y="1670982"/>
                </a:cubicBezTo>
                <a:cubicBezTo>
                  <a:pt x="11244083" y="1834121"/>
                  <a:pt x="11163653" y="2002693"/>
                  <a:pt x="11180190" y="2180563"/>
                </a:cubicBezTo>
                <a:cubicBezTo>
                  <a:pt x="11196727" y="2358433"/>
                  <a:pt x="11179095" y="2551784"/>
                  <a:pt x="11180190" y="2648667"/>
                </a:cubicBezTo>
                <a:cubicBezTo>
                  <a:pt x="11181285" y="2745550"/>
                  <a:pt x="11116951" y="3037448"/>
                  <a:pt x="11180190" y="3241202"/>
                </a:cubicBezTo>
                <a:cubicBezTo>
                  <a:pt x="11243429" y="3444957"/>
                  <a:pt x="11167598" y="3537163"/>
                  <a:pt x="11180190" y="3750783"/>
                </a:cubicBezTo>
                <a:cubicBezTo>
                  <a:pt x="11192782" y="3964403"/>
                  <a:pt x="11154126" y="4076315"/>
                  <a:pt x="11180190" y="4260364"/>
                </a:cubicBezTo>
                <a:cubicBezTo>
                  <a:pt x="11206254" y="4444413"/>
                  <a:pt x="11080114" y="4848783"/>
                  <a:pt x="11180190" y="5184720"/>
                </a:cubicBezTo>
                <a:cubicBezTo>
                  <a:pt x="11039500" y="5820686"/>
                  <a:pt x="10658728" y="6251258"/>
                  <a:pt x="10143221" y="6221689"/>
                </a:cubicBezTo>
                <a:cubicBezTo>
                  <a:pt x="10012894" y="6249835"/>
                  <a:pt x="9937334" y="6192114"/>
                  <a:pt x="9756205" y="6221689"/>
                </a:cubicBezTo>
                <a:cubicBezTo>
                  <a:pt x="9575076" y="6251264"/>
                  <a:pt x="9555758" y="6205491"/>
                  <a:pt x="9460252" y="6221689"/>
                </a:cubicBezTo>
                <a:cubicBezTo>
                  <a:pt x="9364746" y="6237887"/>
                  <a:pt x="9207247" y="6196981"/>
                  <a:pt x="9073236" y="6221689"/>
                </a:cubicBezTo>
                <a:cubicBezTo>
                  <a:pt x="8939225" y="6246397"/>
                  <a:pt x="8612988" y="6204825"/>
                  <a:pt x="8321971" y="6221689"/>
                </a:cubicBezTo>
                <a:cubicBezTo>
                  <a:pt x="8030954" y="6238553"/>
                  <a:pt x="8165040" y="6209180"/>
                  <a:pt x="8026017" y="6221689"/>
                </a:cubicBezTo>
                <a:cubicBezTo>
                  <a:pt x="7886994" y="6234198"/>
                  <a:pt x="7660500" y="6212859"/>
                  <a:pt x="7547939" y="6221689"/>
                </a:cubicBezTo>
                <a:cubicBezTo>
                  <a:pt x="7435378" y="6230519"/>
                  <a:pt x="7112978" y="6188591"/>
                  <a:pt x="6978798" y="6221689"/>
                </a:cubicBezTo>
                <a:cubicBezTo>
                  <a:pt x="6844618" y="6254787"/>
                  <a:pt x="6596741" y="6201267"/>
                  <a:pt x="6318595" y="6221689"/>
                </a:cubicBezTo>
                <a:cubicBezTo>
                  <a:pt x="6040449" y="6242111"/>
                  <a:pt x="6060629" y="6216939"/>
                  <a:pt x="5931579" y="6221689"/>
                </a:cubicBezTo>
                <a:cubicBezTo>
                  <a:pt x="5802529" y="6226439"/>
                  <a:pt x="5528462" y="6176633"/>
                  <a:pt x="5362439" y="6221689"/>
                </a:cubicBezTo>
                <a:cubicBezTo>
                  <a:pt x="5196416" y="6266745"/>
                  <a:pt x="4901156" y="6206134"/>
                  <a:pt x="4702235" y="6221689"/>
                </a:cubicBezTo>
                <a:cubicBezTo>
                  <a:pt x="4503314" y="6237244"/>
                  <a:pt x="4427614" y="6180914"/>
                  <a:pt x="4315220" y="6221689"/>
                </a:cubicBezTo>
                <a:cubicBezTo>
                  <a:pt x="4202827" y="6262464"/>
                  <a:pt x="3938218" y="6150835"/>
                  <a:pt x="3655016" y="6221689"/>
                </a:cubicBezTo>
                <a:cubicBezTo>
                  <a:pt x="3371814" y="6292543"/>
                  <a:pt x="3323771" y="6209253"/>
                  <a:pt x="3085876" y="6221689"/>
                </a:cubicBezTo>
                <a:cubicBezTo>
                  <a:pt x="2847981" y="6234125"/>
                  <a:pt x="2896505" y="6194344"/>
                  <a:pt x="2789923" y="6221689"/>
                </a:cubicBezTo>
                <a:cubicBezTo>
                  <a:pt x="2683341" y="6249034"/>
                  <a:pt x="2209603" y="6216908"/>
                  <a:pt x="2038657" y="6221689"/>
                </a:cubicBezTo>
                <a:cubicBezTo>
                  <a:pt x="1867711" y="6226470"/>
                  <a:pt x="1777830" y="6201271"/>
                  <a:pt x="1560578" y="6221689"/>
                </a:cubicBezTo>
                <a:cubicBezTo>
                  <a:pt x="1343326" y="6242107"/>
                  <a:pt x="1239687" y="6175895"/>
                  <a:pt x="1036969" y="6221689"/>
                </a:cubicBezTo>
                <a:cubicBezTo>
                  <a:pt x="438111" y="6260569"/>
                  <a:pt x="150805" y="5817349"/>
                  <a:pt x="0" y="5184720"/>
                </a:cubicBezTo>
                <a:cubicBezTo>
                  <a:pt x="-66613" y="4884598"/>
                  <a:pt x="60668" y="4714411"/>
                  <a:pt x="0" y="4509229"/>
                </a:cubicBezTo>
                <a:cubicBezTo>
                  <a:pt x="-60668" y="4304047"/>
                  <a:pt x="59721" y="4181401"/>
                  <a:pt x="0" y="3958171"/>
                </a:cubicBezTo>
                <a:cubicBezTo>
                  <a:pt x="-59721" y="3734941"/>
                  <a:pt x="42104" y="3583965"/>
                  <a:pt x="0" y="3490067"/>
                </a:cubicBezTo>
                <a:cubicBezTo>
                  <a:pt x="-42104" y="3396169"/>
                  <a:pt x="11810" y="3180211"/>
                  <a:pt x="0" y="2980487"/>
                </a:cubicBezTo>
                <a:cubicBezTo>
                  <a:pt x="-11810" y="2780763"/>
                  <a:pt x="17387" y="2606684"/>
                  <a:pt x="0" y="2429428"/>
                </a:cubicBezTo>
                <a:cubicBezTo>
                  <a:pt x="-17387" y="2252172"/>
                  <a:pt x="7681" y="2066672"/>
                  <a:pt x="0" y="1753937"/>
                </a:cubicBezTo>
                <a:cubicBezTo>
                  <a:pt x="-7681" y="1441202"/>
                  <a:pt x="35658" y="1241383"/>
                  <a:pt x="0" y="1036969"/>
                </a:cubicBezTo>
                <a:close/>
              </a:path>
              <a:path w="11180190" h="6221689" stroke="0" extrusionOk="0">
                <a:moveTo>
                  <a:pt x="0" y="1036969"/>
                </a:moveTo>
                <a:cubicBezTo>
                  <a:pt x="-68745" y="533062"/>
                  <a:pt x="492761" y="-18331"/>
                  <a:pt x="1036969" y="0"/>
                </a:cubicBezTo>
                <a:cubicBezTo>
                  <a:pt x="1214338" y="-16915"/>
                  <a:pt x="1287986" y="5551"/>
                  <a:pt x="1423985" y="0"/>
                </a:cubicBezTo>
                <a:cubicBezTo>
                  <a:pt x="1559984" y="-5551"/>
                  <a:pt x="1629176" y="37149"/>
                  <a:pt x="1811000" y="0"/>
                </a:cubicBezTo>
                <a:cubicBezTo>
                  <a:pt x="1992825" y="-37149"/>
                  <a:pt x="2314625" y="13634"/>
                  <a:pt x="2471204" y="0"/>
                </a:cubicBezTo>
                <a:cubicBezTo>
                  <a:pt x="2627783" y="-13634"/>
                  <a:pt x="2937914" y="17380"/>
                  <a:pt x="3131407" y="0"/>
                </a:cubicBezTo>
                <a:cubicBezTo>
                  <a:pt x="3324900" y="-17380"/>
                  <a:pt x="3594372" y="40077"/>
                  <a:pt x="3791610" y="0"/>
                </a:cubicBezTo>
                <a:cubicBezTo>
                  <a:pt x="3988848" y="-40077"/>
                  <a:pt x="4000648" y="42609"/>
                  <a:pt x="4178626" y="0"/>
                </a:cubicBezTo>
                <a:cubicBezTo>
                  <a:pt x="4356604" y="-42609"/>
                  <a:pt x="4449825" y="37556"/>
                  <a:pt x="4656704" y="0"/>
                </a:cubicBezTo>
                <a:cubicBezTo>
                  <a:pt x="4863583" y="-37556"/>
                  <a:pt x="5098899" y="60249"/>
                  <a:pt x="5225845" y="0"/>
                </a:cubicBezTo>
                <a:cubicBezTo>
                  <a:pt x="5352791" y="-60249"/>
                  <a:pt x="5803669" y="85630"/>
                  <a:pt x="5977111" y="0"/>
                </a:cubicBezTo>
                <a:cubicBezTo>
                  <a:pt x="6150553" y="-85630"/>
                  <a:pt x="6272147" y="14069"/>
                  <a:pt x="6364126" y="0"/>
                </a:cubicBezTo>
                <a:cubicBezTo>
                  <a:pt x="6456106" y="-14069"/>
                  <a:pt x="6815769" y="72926"/>
                  <a:pt x="7024330" y="0"/>
                </a:cubicBezTo>
                <a:cubicBezTo>
                  <a:pt x="7232891" y="-72926"/>
                  <a:pt x="7551811" y="31536"/>
                  <a:pt x="7684533" y="0"/>
                </a:cubicBezTo>
                <a:cubicBezTo>
                  <a:pt x="7817255" y="-31536"/>
                  <a:pt x="7985356" y="21765"/>
                  <a:pt x="8071549" y="0"/>
                </a:cubicBezTo>
                <a:cubicBezTo>
                  <a:pt x="8157742" y="-21765"/>
                  <a:pt x="8665768" y="55671"/>
                  <a:pt x="8822814" y="0"/>
                </a:cubicBezTo>
                <a:cubicBezTo>
                  <a:pt x="8979861" y="-55671"/>
                  <a:pt x="9257497" y="19504"/>
                  <a:pt x="9574080" y="0"/>
                </a:cubicBezTo>
                <a:cubicBezTo>
                  <a:pt x="9890663" y="-19504"/>
                  <a:pt x="9990212" y="22596"/>
                  <a:pt x="10143221" y="0"/>
                </a:cubicBezTo>
                <a:cubicBezTo>
                  <a:pt x="10624115" y="32088"/>
                  <a:pt x="11236565" y="576372"/>
                  <a:pt x="11180190" y="1036969"/>
                </a:cubicBezTo>
                <a:cubicBezTo>
                  <a:pt x="11238686" y="1208577"/>
                  <a:pt x="11108220" y="1356645"/>
                  <a:pt x="11180190" y="1670982"/>
                </a:cubicBezTo>
                <a:cubicBezTo>
                  <a:pt x="11252160" y="1985319"/>
                  <a:pt x="11150458" y="2036123"/>
                  <a:pt x="11180190" y="2139086"/>
                </a:cubicBezTo>
                <a:cubicBezTo>
                  <a:pt x="11209922" y="2242049"/>
                  <a:pt x="11153445" y="2575203"/>
                  <a:pt x="11180190" y="2731622"/>
                </a:cubicBezTo>
                <a:cubicBezTo>
                  <a:pt x="11206935" y="2888041"/>
                  <a:pt x="11151870" y="3058922"/>
                  <a:pt x="11180190" y="3365635"/>
                </a:cubicBezTo>
                <a:cubicBezTo>
                  <a:pt x="11208510" y="3672348"/>
                  <a:pt x="11138876" y="3768329"/>
                  <a:pt x="11180190" y="3916693"/>
                </a:cubicBezTo>
                <a:cubicBezTo>
                  <a:pt x="11221504" y="4065057"/>
                  <a:pt x="11120641" y="4203841"/>
                  <a:pt x="11180190" y="4467752"/>
                </a:cubicBezTo>
                <a:cubicBezTo>
                  <a:pt x="11239739" y="4731663"/>
                  <a:pt x="11176047" y="4951372"/>
                  <a:pt x="11180190" y="5184720"/>
                </a:cubicBezTo>
                <a:cubicBezTo>
                  <a:pt x="11088438" y="5882845"/>
                  <a:pt x="10759046" y="6385503"/>
                  <a:pt x="10143221" y="6221689"/>
                </a:cubicBezTo>
                <a:cubicBezTo>
                  <a:pt x="10019794" y="6248592"/>
                  <a:pt x="9773839" y="6170018"/>
                  <a:pt x="9574080" y="6221689"/>
                </a:cubicBezTo>
                <a:cubicBezTo>
                  <a:pt x="9374321" y="6273360"/>
                  <a:pt x="9033944" y="6198475"/>
                  <a:pt x="8822814" y="6221689"/>
                </a:cubicBezTo>
                <a:cubicBezTo>
                  <a:pt x="8611684" y="6244903"/>
                  <a:pt x="8305713" y="6148475"/>
                  <a:pt x="8162611" y="6221689"/>
                </a:cubicBezTo>
                <a:cubicBezTo>
                  <a:pt x="8019509" y="6294903"/>
                  <a:pt x="7739720" y="6172617"/>
                  <a:pt x="7502408" y="6221689"/>
                </a:cubicBezTo>
                <a:cubicBezTo>
                  <a:pt x="7265096" y="6270761"/>
                  <a:pt x="7119996" y="6171997"/>
                  <a:pt x="6842205" y="6221689"/>
                </a:cubicBezTo>
                <a:cubicBezTo>
                  <a:pt x="6564414" y="6271381"/>
                  <a:pt x="6616913" y="6210571"/>
                  <a:pt x="6455189" y="6221689"/>
                </a:cubicBezTo>
                <a:cubicBezTo>
                  <a:pt x="6293465" y="6232807"/>
                  <a:pt x="5865894" y="6212114"/>
                  <a:pt x="5703923" y="6221689"/>
                </a:cubicBezTo>
                <a:cubicBezTo>
                  <a:pt x="5541952" y="6231264"/>
                  <a:pt x="5209914" y="6142254"/>
                  <a:pt x="4952657" y="6221689"/>
                </a:cubicBezTo>
                <a:cubicBezTo>
                  <a:pt x="4695400" y="6301124"/>
                  <a:pt x="4562449" y="6205063"/>
                  <a:pt x="4383517" y="6221689"/>
                </a:cubicBezTo>
                <a:cubicBezTo>
                  <a:pt x="4204585" y="6238315"/>
                  <a:pt x="4074882" y="6165190"/>
                  <a:pt x="3905438" y="6221689"/>
                </a:cubicBezTo>
                <a:cubicBezTo>
                  <a:pt x="3735994" y="6278188"/>
                  <a:pt x="3634270" y="6177624"/>
                  <a:pt x="3518423" y="6221689"/>
                </a:cubicBezTo>
                <a:cubicBezTo>
                  <a:pt x="3402576" y="6265754"/>
                  <a:pt x="3003102" y="6194110"/>
                  <a:pt x="2767157" y="6221689"/>
                </a:cubicBezTo>
                <a:cubicBezTo>
                  <a:pt x="2531212" y="6249268"/>
                  <a:pt x="2402439" y="6186924"/>
                  <a:pt x="2289079" y="6221689"/>
                </a:cubicBezTo>
                <a:cubicBezTo>
                  <a:pt x="2175719" y="6256454"/>
                  <a:pt x="2034944" y="6166294"/>
                  <a:pt x="1811000" y="6221689"/>
                </a:cubicBezTo>
                <a:cubicBezTo>
                  <a:pt x="1587056" y="6277084"/>
                  <a:pt x="1238067" y="6168952"/>
                  <a:pt x="1036969" y="6221689"/>
                </a:cubicBezTo>
                <a:cubicBezTo>
                  <a:pt x="412840" y="6248102"/>
                  <a:pt x="-9978" y="5721028"/>
                  <a:pt x="0" y="5184720"/>
                </a:cubicBezTo>
                <a:cubicBezTo>
                  <a:pt x="-7245" y="5050825"/>
                  <a:pt x="8715" y="4714450"/>
                  <a:pt x="0" y="4592184"/>
                </a:cubicBezTo>
                <a:cubicBezTo>
                  <a:pt x="-8715" y="4469918"/>
                  <a:pt x="717" y="4263529"/>
                  <a:pt x="0" y="4124081"/>
                </a:cubicBezTo>
                <a:cubicBezTo>
                  <a:pt x="-717" y="3984633"/>
                  <a:pt x="40578" y="3612836"/>
                  <a:pt x="0" y="3448590"/>
                </a:cubicBezTo>
                <a:cubicBezTo>
                  <a:pt x="-40578" y="3284344"/>
                  <a:pt x="45562" y="3073710"/>
                  <a:pt x="0" y="2814577"/>
                </a:cubicBezTo>
                <a:cubicBezTo>
                  <a:pt x="-45562" y="2555444"/>
                  <a:pt x="43407" y="2407404"/>
                  <a:pt x="0" y="2139086"/>
                </a:cubicBezTo>
                <a:cubicBezTo>
                  <a:pt x="-43407" y="1870768"/>
                  <a:pt x="23676" y="1891127"/>
                  <a:pt x="0" y="1670982"/>
                </a:cubicBezTo>
                <a:cubicBezTo>
                  <a:pt x="-23676" y="1450837"/>
                  <a:pt x="4828" y="1297959"/>
                  <a:pt x="0" y="103696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276182936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D0D9">
                  <a:lumMod val="50000"/>
                </a:srgbClr>
              </a:solidFill>
              <a:effectLst/>
              <a:uLnTx/>
              <a:uFillTx/>
              <a:latin typeface="#9Slide07 SVNAppleberry" panose="02040603050506020204" pitchFamily="18" charset="0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C4E670-7DBF-4A85-955E-6D7709185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0177" y="4081609"/>
            <a:ext cx="2271823" cy="27763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3D6A881-7D50-CB69-31D2-5A83E7E8A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145" y="341753"/>
            <a:ext cx="4474852" cy="13412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67B365-7BA3-30E2-6289-E6FF9D872010}"/>
              </a:ext>
            </a:extLst>
          </p:cNvPr>
          <p:cNvSpPr txBox="1"/>
          <p:nvPr/>
        </p:nvSpPr>
        <p:spPr>
          <a:xfrm>
            <a:off x="1023257" y="1643743"/>
            <a:ext cx="104502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Bằng một số ống tre, nứa thô sơ, người dân Tây Nguyên đã làm ra cây đàn </a:t>
            </a:r>
            <a:r>
              <a:rPr lang="vi-VN" sz="3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vi-VN" sz="3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rưng </a:t>
            </a:r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 âm thanh thánh thót như tiếng chim hót, tiếng suối reo...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8DE55B-26F7-6DFF-61E3-573660BBC1F0}"/>
              </a:ext>
            </a:extLst>
          </p:cNvPr>
          <p:cNvCxnSpPr>
            <a:cxnSpLocks/>
          </p:cNvCxnSpPr>
          <p:nvPr/>
        </p:nvCxnSpPr>
        <p:spPr>
          <a:xfrm>
            <a:off x="1632857" y="2188028"/>
            <a:ext cx="659674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row: Down 7">
            <a:extLst>
              <a:ext uri="{FF2B5EF4-FFF2-40B4-BE49-F238E27FC236}">
                <a16:creationId xmlns:a16="http://schemas.microsoft.com/office/drawing/2014/main" id="{451735D2-D00E-1498-B889-D85937046671}"/>
              </a:ext>
            </a:extLst>
          </p:cNvPr>
          <p:cNvSpPr/>
          <p:nvPr/>
        </p:nvSpPr>
        <p:spPr>
          <a:xfrm>
            <a:off x="3657600" y="3341914"/>
            <a:ext cx="979715" cy="112122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27号-布丁体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CD235A-30E5-344D-CBFE-C238AD04C6D6}"/>
              </a:ext>
            </a:extLst>
          </p:cNvPr>
          <p:cNvSpPr txBox="1"/>
          <p:nvPr/>
        </p:nvSpPr>
        <p:spPr>
          <a:xfrm>
            <a:off x="1045028" y="4430486"/>
            <a:ext cx="89698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Bằng cái gì người dân Tây Nguyên đã làm ra cây đàn </a:t>
            </a:r>
            <a:r>
              <a:rPr lang="vi-VN" sz="36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600" b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vi-VN" sz="3600" b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rưng </a:t>
            </a:r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 âm thanh thánh thót như tiếng chim hót, tiếng suối reo...?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58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E4A87F1-F310-185D-3A7F-159AB2311513}"/>
              </a:ext>
            </a:extLst>
          </p:cNvPr>
          <p:cNvSpPr/>
          <p:nvPr/>
        </p:nvSpPr>
        <p:spPr>
          <a:xfrm>
            <a:off x="773146" y="556639"/>
            <a:ext cx="8392144" cy="22736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3. </a:t>
            </a:r>
            <a:r>
              <a:rPr lang="vi-VN" sz="44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Theo em, trạng ngữ chỉ phương tiện bổ sung thông tin gì cho câu? 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2" name="Picture 2" descr="Chữ gi - Olm">
            <a:extLst>
              <a:ext uri="{FF2B5EF4-FFF2-40B4-BE49-F238E27FC236}">
                <a16:creationId xmlns:a16="http://schemas.microsoft.com/office/drawing/2014/main" id="{03C7D8E8-B858-D0FE-F6A0-A4961F0CB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10632" y="1075355"/>
            <a:ext cx="2380364" cy="5140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19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9DCCE88-46AC-4889-BC95-909F3C962032}"/>
              </a:ext>
            </a:extLst>
          </p:cNvPr>
          <p:cNvSpPr/>
          <p:nvPr/>
        </p:nvSpPr>
        <p:spPr>
          <a:xfrm>
            <a:off x="422955" y="348792"/>
            <a:ext cx="11346089" cy="5307729"/>
          </a:xfrm>
          <a:custGeom>
            <a:avLst/>
            <a:gdLst>
              <a:gd name="connsiteX0" fmla="*/ 0 w 11346089"/>
              <a:gd name="connsiteY0" fmla="*/ 884639 h 5307729"/>
              <a:gd name="connsiteX1" fmla="*/ 884639 w 11346089"/>
              <a:gd name="connsiteY1" fmla="*/ 0 h 5307729"/>
              <a:gd name="connsiteX2" fmla="*/ 1291653 w 11346089"/>
              <a:gd name="connsiteY2" fmla="*/ 0 h 5307729"/>
              <a:gd name="connsiteX3" fmla="*/ 1890204 w 11346089"/>
              <a:gd name="connsiteY3" fmla="*/ 0 h 5307729"/>
              <a:gd name="connsiteX4" fmla="*/ 2680291 w 11346089"/>
              <a:gd name="connsiteY4" fmla="*/ 0 h 5307729"/>
              <a:gd name="connsiteX5" fmla="*/ 2991537 w 11346089"/>
              <a:gd name="connsiteY5" fmla="*/ 0 h 5307729"/>
              <a:gd name="connsiteX6" fmla="*/ 3494320 w 11346089"/>
              <a:gd name="connsiteY6" fmla="*/ 0 h 5307729"/>
              <a:gd name="connsiteX7" fmla="*/ 3805566 w 11346089"/>
              <a:gd name="connsiteY7" fmla="*/ 0 h 5307729"/>
              <a:gd name="connsiteX8" fmla="*/ 4404117 w 11346089"/>
              <a:gd name="connsiteY8" fmla="*/ 0 h 5307729"/>
              <a:gd name="connsiteX9" fmla="*/ 4811132 w 11346089"/>
              <a:gd name="connsiteY9" fmla="*/ 0 h 5307729"/>
              <a:gd name="connsiteX10" fmla="*/ 5505450 w 11346089"/>
              <a:gd name="connsiteY10" fmla="*/ 0 h 5307729"/>
              <a:gd name="connsiteX11" fmla="*/ 6104001 w 11346089"/>
              <a:gd name="connsiteY11" fmla="*/ 0 h 5307729"/>
              <a:gd name="connsiteX12" fmla="*/ 6894088 w 11346089"/>
              <a:gd name="connsiteY12" fmla="*/ 0 h 5307729"/>
              <a:gd name="connsiteX13" fmla="*/ 7301102 w 11346089"/>
              <a:gd name="connsiteY13" fmla="*/ 0 h 5307729"/>
              <a:gd name="connsiteX14" fmla="*/ 7899653 w 11346089"/>
              <a:gd name="connsiteY14" fmla="*/ 0 h 5307729"/>
              <a:gd name="connsiteX15" fmla="*/ 8689740 w 11346089"/>
              <a:gd name="connsiteY15" fmla="*/ 0 h 5307729"/>
              <a:gd name="connsiteX16" fmla="*/ 9096754 w 11346089"/>
              <a:gd name="connsiteY16" fmla="*/ 0 h 5307729"/>
              <a:gd name="connsiteX17" fmla="*/ 9791073 w 11346089"/>
              <a:gd name="connsiteY17" fmla="*/ 0 h 5307729"/>
              <a:gd name="connsiteX18" fmla="*/ 10461450 w 11346089"/>
              <a:gd name="connsiteY18" fmla="*/ 0 h 5307729"/>
              <a:gd name="connsiteX19" fmla="*/ 11346089 w 11346089"/>
              <a:gd name="connsiteY19" fmla="*/ 884639 h 5307729"/>
              <a:gd name="connsiteX20" fmla="*/ 11346089 w 11346089"/>
              <a:gd name="connsiteY20" fmla="*/ 1509765 h 5307729"/>
              <a:gd name="connsiteX21" fmla="*/ 11346089 w 11346089"/>
              <a:gd name="connsiteY21" fmla="*/ 2028738 h 5307729"/>
              <a:gd name="connsiteX22" fmla="*/ 11346089 w 11346089"/>
              <a:gd name="connsiteY22" fmla="*/ 2512326 h 5307729"/>
              <a:gd name="connsiteX23" fmla="*/ 11346089 w 11346089"/>
              <a:gd name="connsiteY23" fmla="*/ 3102068 h 5307729"/>
              <a:gd name="connsiteX24" fmla="*/ 11346089 w 11346089"/>
              <a:gd name="connsiteY24" fmla="*/ 3621041 h 5307729"/>
              <a:gd name="connsiteX25" fmla="*/ 11346089 w 11346089"/>
              <a:gd name="connsiteY25" fmla="*/ 4423090 h 5307729"/>
              <a:gd name="connsiteX26" fmla="*/ 10461450 w 11346089"/>
              <a:gd name="connsiteY26" fmla="*/ 5307729 h 5307729"/>
              <a:gd name="connsiteX27" fmla="*/ 9767131 w 11346089"/>
              <a:gd name="connsiteY27" fmla="*/ 5307729 h 5307729"/>
              <a:gd name="connsiteX28" fmla="*/ 9360117 w 11346089"/>
              <a:gd name="connsiteY28" fmla="*/ 5307729 h 5307729"/>
              <a:gd name="connsiteX29" fmla="*/ 9048870 w 11346089"/>
              <a:gd name="connsiteY29" fmla="*/ 5307729 h 5307729"/>
              <a:gd name="connsiteX30" fmla="*/ 8641856 w 11346089"/>
              <a:gd name="connsiteY30" fmla="*/ 5307729 h 5307729"/>
              <a:gd name="connsiteX31" fmla="*/ 7851769 w 11346089"/>
              <a:gd name="connsiteY31" fmla="*/ 5307729 h 5307729"/>
              <a:gd name="connsiteX32" fmla="*/ 7540523 w 11346089"/>
              <a:gd name="connsiteY32" fmla="*/ 5307729 h 5307729"/>
              <a:gd name="connsiteX33" fmla="*/ 7037740 w 11346089"/>
              <a:gd name="connsiteY33" fmla="*/ 5307729 h 5307729"/>
              <a:gd name="connsiteX34" fmla="*/ 6439189 w 11346089"/>
              <a:gd name="connsiteY34" fmla="*/ 5307729 h 5307729"/>
              <a:gd name="connsiteX35" fmla="*/ 5744871 w 11346089"/>
              <a:gd name="connsiteY35" fmla="*/ 5307729 h 5307729"/>
              <a:gd name="connsiteX36" fmla="*/ 5337856 w 11346089"/>
              <a:gd name="connsiteY36" fmla="*/ 5307729 h 5307729"/>
              <a:gd name="connsiteX37" fmla="*/ 4739305 w 11346089"/>
              <a:gd name="connsiteY37" fmla="*/ 5307729 h 5307729"/>
              <a:gd name="connsiteX38" fmla="*/ 4044987 w 11346089"/>
              <a:gd name="connsiteY38" fmla="*/ 5307729 h 5307729"/>
              <a:gd name="connsiteX39" fmla="*/ 3637972 w 11346089"/>
              <a:gd name="connsiteY39" fmla="*/ 5307729 h 5307729"/>
              <a:gd name="connsiteX40" fmla="*/ 2943653 w 11346089"/>
              <a:gd name="connsiteY40" fmla="*/ 5307729 h 5307729"/>
              <a:gd name="connsiteX41" fmla="*/ 2345103 w 11346089"/>
              <a:gd name="connsiteY41" fmla="*/ 5307729 h 5307729"/>
              <a:gd name="connsiteX42" fmla="*/ 2033856 w 11346089"/>
              <a:gd name="connsiteY42" fmla="*/ 5307729 h 5307729"/>
              <a:gd name="connsiteX43" fmla="*/ 884639 w 11346089"/>
              <a:gd name="connsiteY43" fmla="*/ 5307729 h 5307729"/>
              <a:gd name="connsiteX44" fmla="*/ 0 w 11346089"/>
              <a:gd name="connsiteY44" fmla="*/ 4423090 h 5307729"/>
              <a:gd name="connsiteX45" fmla="*/ 0 w 11346089"/>
              <a:gd name="connsiteY45" fmla="*/ 3868733 h 5307729"/>
              <a:gd name="connsiteX46" fmla="*/ 0 w 11346089"/>
              <a:gd name="connsiteY46" fmla="*/ 3208222 h 5307729"/>
              <a:gd name="connsiteX47" fmla="*/ 0 w 11346089"/>
              <a:gd name="connsiteY47" fmla="*/ 2689249 h 5307729"/>
              <a:gd name="connsiteX48" fmla="*/ 0 w 11346089"/>
              <a:gd name="connsiteY48" fmla="*/ 2134892 h 5307729"/>
              <a:gd name="connsiteX49" fmla="*/ 0 w 11346089"/>
              <a:gd name="connsiteY49" fmla="*/ 1651303 h 5307729"/>
              <a:gd name="connsiteX50" fmla="*/ 0 w 11346089"/>
              <a:gd name="connsiteY50" fmla="*/ 884639 h 530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346089" h="5307729" fill="none" extrusionOk="0">
                <a:moveTo>
                  <a:pt x="0" y="884639"/>
                </a:moveTo>
                <a:cubicBezTo>
                  <a:pt x="78265" y="410368"/>
                  <a:pt x="354761" y="70407"/>
                  <a:pt x="884639" y="0"/>
                </a:cubicBezTo>
                <a:cubicBezTo>
                  <a:pt x="977664" y="-3426"/>
                  <a:pt x="1175630" y="8756"/>
                  <a:pt x="1291653" y="0"/>
                </a:cubicBezTo>
                <a:cubicBezTo>
                  <a:pt x="1407676" y="-8756"/>
                  <a:pt x="1649707" y="15923"/>
                  <a:pt x="1890204" y="0"/>
                </a:cubicBezTo>
                <a:cubicBezTo>
                  <a:pt x="2130701" y="-15923"/>
                  <a:pt x="2352311" y="24065"/>
                  <a:pt x="2680291" y="0"/>
                </a:cubicBezTo>
                <a:cubicBezTo>
                  <a:pt x="3008271" y="-24065"/>
                  <a:pt x="2841899" y="33053"/>
                  <a:pt x="2991537" y="0"/>
                </a:cubicBezTo>
                <a:cubicBezTo>
                  <a:pt x="3141175" y="-33053"/>
                  <a:pt x="3278905" y="21535"/>
                  <a:pt x="3494320" y="0"/>
                </a:cubicBezTo>
                <a:cubicBezTo>
                  <a:pt x="3709735" y="-21535"/>
                  <a:pt x="3712026" y="13352"/>
                  <a:pt x="3805566" y="0"/>
                </a:cubicBezTo>
                <a:cubicBezTo>
                  <a:pt x="3899106" y="-13352"/>
                  <a:pt x="4251718" y="13010"/>
                  <a:pt x="4404117" y="0"/>
                </a:cubicBezTo>
                <a:cubicBezTo>
                  <a:pt x="4556516" y="-13010"/>
                  <a:pt x="4665906" y="16228"/>
                  <a:pt x="4811132" y="0"/>
                </a:cubicBezTo>
                <a:cubicBezTo>
                  <a:pt x="4956359" y="-16228"/>
                  <a:pt x="5204018" y="80039"/>
                  <a:pt x="5505450" y="0"/>
                </a:cubicBezTo>
                <a:cubicBezTo>
                  <a:pt x="5806882" y="-80039"/>
                  <a:pt x="5919108" y="26215"/>
                  <a:pt x="6104001" y="0"/>
                </a:cubicBezTo>
                <a:cubicBezTo>
                  <a:pt x="6288894" y="-26215"/>
                  <a:pt x="6702821" y="14704"/>
                  <a:pt x="6894088" y="0"/>
                </a:cubicBezTo>
                <a:cubicBezTo>
                  <a:pt x="7085355" y="-14704"/>
                  <a:pt x="7140194" y="36248"/>
                  <a:pt x="7301102" y="0"/>
                </a:cubicBezTo>
                <a:cubicBezTo>
                  <a:pt x="7462010" y="-36248"/>
                  <a:pt x="7710412" y="71040"/>
                  <a:pt x="7899653" y="0"/>
                </a:cubicBezTo>
                <a:cubicBezTo>
                  <a:pt x="8088894" y="-71040"/>
                  <a:pt x="8500030" y="65834"/>
                  <a:pt x="8689740" y="0"/>
                </a:cubicBezTo>
                <a:cubicBezTo>
                  <a:pt x="8879450" y="-65834"/>
                  <a:pt x="8998330" y="32780"/>
                  <a:pt x="9096754" y="0"/>
                </a:cubicBezTo>
                <a:cubicBezTo>
                  <a:pt x="9195178" y="-32780"/>
                  <a:pt x="9479981" y="802"/>
                  <a:pt x="9791073" y="0"/>
                </a:cubicBezTo>
                <a:cubicBezTo>
                  <a:pt x="10102165" y="-802"/>
                  <a:pt x="10218965" y="40261"/>
                  <a:pt x="10461450" y="0"/>
                </a:cubicBezTo>
                <a:cubicBezTo>
                  <a:pt x="10883387" y="128006"/>
                  <a:pt x="11216036" y="354517"/>
                  <a:pt x="11346089" y="884639"/>
                </a:cubicBezTo>
                <a:cubicBezTo>
                  <a:pt x="11382269" y="1159936"/>
                  <a:pt x="11325475" y="1352904"/>
                  <a:pt x="11346089" y="1509765"/>
                </a:cubicBezTo>
                <a:cubicBezTo>
                  <a:pt x="11366703" y="1666626"/>
                  <a:pt x="11335289" y="1908044"/>
                  <a:pt x="11346089" y="2028738"/>
                </a:cubicBezTo>
                <a:cubicBezTo>
                  <a:pt x="11356889" y="2149432"/>
                  <a:pt x="11336372" y="2362747"/>
                  <a:pt x="11346089" y="2512326"/>
                </a:cubicBezTo>
                <a:cubicBezTo>
                  <a:pt x="11355806" y="2661905"/>
                  <a:pt x="11316552" y="2955020"/>
                  <a:pt x="11346089" y="3102068"/>
                </a:cubicBezTo>
                <a:cubicBezTo>
                  <a:pt x="11375626" y="3249116"/>
                  <a:pt x="11319308" y="3404660"/>
                  <a:pt x="11346089" y="3621041"/>
                </a:cubicBezTo>
                <a:cubicBezTo>
                  <a:pt x="11372870" y="3837422"/>
                  <a:pt x="11302984" y="4056827"/>
                  <a:pt x="11346089" y="4423090"/>
                </a:cubicBezTo>
                <a:cubicBezTo>
                  <a:pt x="11417573" y="4952598"/>
                  <a:pt x="10921922" y="5306759"/>
                  <a:pt x="10461450" y="5307729"/>
                </a:cubicBezTo>
                <a:cubicBezTo>
                  <a:pt x="10224234" y="5349734"/>
                  <a:pt x="9936160" y="5250886"/>
                  <a:pt x="9767131" y="5307729"/>
                </a:cubicBezTo>
                <a:cubicBezTo>
                  <a:pt x="9598102" y="5364572"/>
                  <a:pt x="9523738" y="5275777"/>
                  <a:pt x="9360117" y="5307729"/>
                </a:cubicBezTo>
                <a:cubicBezTo>
                  <a:pt x="9196496" y="5339681"/>
                  <a:pt x="9146882" y="5303289"/>
                  <a:pt x="9048870" y="5307729"/>
                </a:cubicBezTo>
                <a:cubicBezTo>
                  <a:pt x="8950858" y="5312169"/>
                  <a:pt x="8800843" y="5274616"/>
                  <a:pt x="8641856" y="5307729"/>
                </a:cubicBezTo>
                <a:cubicBezTo>
                  <a:pt x="8482869" y="5340842"/>
                  <a:pt x="8094045" y="5271872"/>
                  <a:pt x="7851769" y="5307729"/>
                </a:cubicBezTo>
                <a:cubicBezTo>
                  <a:pt x="7609493" y="5343586"/>
                  <a:pt x="7610934" y="5286718"/>
                  <a:pt x="7540523" y="5307729"/>
                </a:cubicBezTo>
                <a:cubicBezTo>
                  <a:pt x="7470112" y="5328740"/>
                  <a:pt x="7210872" y="5297584"/>
                  <a:pt x="7037740" y="5307729"/>
                </a:cubicBezTo>
                <a:cubicBezTo>
                  <a:pt x="6864608" y="5317874"/>
                  <a:pt x="6662605" y="5244624"/>
                  <a:pt x="6439189" y="5307729"/>
                </a:cubicBezTo>
                <a:cubicBezTo>
                  <a:pt x="6215773" y="5370834"/>
                  <a:pt x="5962908" y="5297824"/>
                  <a:pt x="5744871" y="5307729"/>
                </a:cubicBezTo>
                <a:cubicBezTo>
                  <a:pt x="5526834" y="5317634"/>
                  <a:pt x="5506808" y="5282429"/>
                  <a:pt x="5337856" y="5307729"/>
                </a:cubicBezTo>
                <a:cubicBezTo>
                  <a:pt x="5168905" y="5333029"/>
                  <a:pt x="5019712" y="5291058"/>
                  <a:pt x="4739305" y="5307729"/>
                </a:cubicBezTo>
                <a:cubicBezTo>
                  <a:pt x="4458898" y="5324400"/>
                  <a:pt x="4270930" y="5231468"/>
                  <a:pt x="4044987" y="5307729"/>
                </a:cubicBezTo>
                <a:cubicBezTo>
                  <a:pt x="3819044" y="5383990"/>
                  <a:pt x="3726103" y="5275049"/>
                  <a:pt x="3637972" y="5307729"/>
                </a:cubicBezTo>
                <a:cubicBezTo>
                  <a:pt x="3549842" y="5340409"/>
                  <a:pt x="3091152" y="5266357"/>
                  <a:pt x="2943653" y="5307729"/>
                </a:cubicBezTo>
                <a:cubicBezTo>
                  <a:pt x="2796154" y="5349101"/>
                  <a:pt x="2476640" y="5257728"/>
                  <a:pt x="2345103" y="5307729"/>
                </a:cubicBezTo>
                <a:cubicBezTo>
                  <a:pt x="2213566" y="5357730"/>
                  <a:pt x="2130487" y="5272063"/>
                  <a:pt x="2033856" y="5307729"/>
                </a:cubicBezTo>
                <a:cubicBezTo>
                  <a:pt x="1937225" y="5343395"/>
                  <a:pt x="1328927" y="5264588"/>
                  <a:pt x="884639" y="5307729"/>
                </a:cubicBezTo>
                <a:cubicBezTo>
                  <a:pt x="519143" y="5384312"/>
                  <a:pt x="-113190" y="4899490"/>
                  <a:pt x="0" y="4423090"/>
                </a:cubicBezTo>
                <a:cubicBezTo>
                  <a:pt x="-28502" y="4280664"/>
                  <a:pt x="5442" y="4080435"/>
                  <a:pt x="0" y="3868733"/>
                </a:cubicBezTo>
                <a:cubicBezTo>
                  <a:pt x="-5442" y="3657031"/>
                  <a:pt x="24648" y="3375319"/>
                  <a:pt x="0" y="3208222"/>
                </a:cubicBezTo>
                <a:cubicBezTo>
                  <a:pt x="-24648" y="3041125"/>
                  <a:pt x="10958" y="2885230"/>
                  <a:pt x="0" y="2689249"/>
                </a:cubicBezTo>
                <a:cubicBezTo>
                  <a:pt x="-10958" y="2493268"/>
                  <a:pt x="7472" y="2366869"/>
                  <a:pt x="0" y="2134892"/>
                </a:cubicBezTo>
                <a:cubicBezTo>
                  <a:pt x="-7472" y="1902915"/>
                  <a:pt x="21002" y="1752194"/>
                  <a:pt x="0" y="1651303"/>
                </a:cubicBezTo>
                <a:cubicBezTo>
                  <a:pt x="-21002" y="1550412"/>
                  <a:pt x="32030" y="1116616"/>
                  <a:pt x="0" y="884639"/>
                </a:cubicBezTo>
                <a:close/>
              </a:path>
              <a:path w="11346089" h="5307729" stroke="0" extrusionOk="0">
                <a:moveTo>
                  <a:pt x="0" y="884639"/>
                </a:moveTo>
                <a:cubicBezTo>
                  <a:pt x="-100391" y="496530"/>
                  <a:pt x="479645" y="-53770"/>
                  <a:pt x="884639" y="0"/>
                </a:cubicBezTo>
                <a:cubicBezTo>
                  <a:pt x="1085803" y="-35905"/>
                  <a:pt x="1170033" y="28040"/>
                  <a:pt x="1291653" y="0"/>
                </a:cubicBezTo>
                <a:cubicBezTo>
                  <a:pt x="1413273" y="-28040"/>
                  <a:pt x="1603459" y="7041"/>
                  <a:pt x="1698668" y="0"/>
                </a:cubicBezTo>
                <a:cubicBezTo>
                  <a:pt x="1793877" y="-7041"/>
                  <a:pt x="2057917" y="6332"/>
                  <a:pt x="2392987" y="0"/>
                </a:cubicBezTo>
                <a:cubicBezTo>
                  <a:pt x="2728057" y="-6332"/>
                  <a:pt x="2934933" y="31828"/>
                  <a:pt x="3087306" y="0"/>
                </a:cubicBezTo>
                <a:cubicBezTo>
                  <a:pt x="3239679" y="-31828"/>
                  <a:pt x="3600643" y="53815"/>
                  <a:pt x="3781624" y="0"/>
                </a:cubicBezTo>
                <a:cubicBezTo>
                  <a:pt x="3962605" y="-53815"/>
                  <a:pt x="4076353" y="44952"/>
                  <a:pt x="4188639" y="0"/>
                </a:cubicBezTo>
                <a:cubicBezTo>
                  <a:pt x="4300925" y="-44952"/>
                  <a:pt x="4557355" y="31634"/>
                  <a:pt x="4691421" y="0"/>
                </a:cubicBezTo>
                <a:cubicBezTo>
                  <a:pt x="4825487" y="-31634"/>
                  <a:pt x="5078102" y="25351"/>
                  <a:pt x="5289972" y="0"/>
                </a:cubicBezTo>
                <a:cubicBezTo>
                  <a:pt x="5501842" y="-25351"/>
                  <a:pt x="5769153" y="44950"/>
                  <a:pt x="6080059" y="0"/>
                </a:cubicBezTo>
                <a:cubicBezTo>
                  <a:pt x="6390965" y="-44950"/>
                  <a:pt x="6364021" y="43742"/>
                  <a:pt x="6487073" y="0"/>
                </a:cubicBezTo>
                <a:cubicBezTo>
                  <a:pt x="6610125" y="-43742"/>
                  <a:pt x="6939326" y="34137"/>
                  <a:pt x="7181392" y="0"/>
                </a:cubicBezTo>
                <a:cubicBezTo>
                  <a:pt x="7423458" y="-34137"/>
                  <a:pt x="7732889" y="81706"/>
                  <a:pt x="7875711" y="0"/>
                </a:cubicBezTo>
                <a:cubicBezTo>
                  <a:pt x="8018533" y="-81706"/>
                  <a:pt x="8190704" y="2149"/>
                  <a:pt x="8282725" y="0"/>
                </a:cubicBezTo>
                <a:cubicBezTo>
                  <a:pt x="8374746" y="-2149"/>
                  <a:pt x="8898609" y="48230"/>
                  <a:pt x="9072812" y="0"/>
                </a:cubicBezTo>
                <a:cubicBezTo>
                  <a:pt x="9247015" y="-48230"/>
                  <a:pt x="9664752" y="44154"/>
                  <a:pt x="9862899" y="0"/>
                </a:cubicBezTo>
                <a:cubicBezTo>
                  <a:pt x="10061046" y="-44154"/>
                  <a:pt x="10236058" y="45919"/>
                  <a:pt x="10461450" y="0"/>
                </a:cubicBezTo>
                <a:cubicBezTo>
                  <a:pt x="10911475" y="13473"/>
                  <a:pt x="11407939" y="519060"/>
                  <a:pt x="11346089" y="884639"/>
                </a:cubicBezTo>
                <a:cubicBezTo>
                  <a:pt x="11362071" y="1193150"/>
                  <a:pt x="11340551" y="1332064"/>
                  <a:pt x="11346089" y="1509765"/>
                </a:cubicBezTo>
                <a:cubicBezTo>
                  <a:pt x="11351627" y="1687466"/>
                  <a:pt x="11330388" y="1788167"/>
                  <a:pt x="11346089" y="1993354"/>
                </a:cubicBezTo>
                <a:cubicBezTo>
                  <a:pt x="11361790" y="2198541"/>
                  <a:pt x="11305214" y="2333336"/>
                  <a:pt x="11346089" y="2583095"/>
                </a:cubicBezTo>
                <a:cubicBezTo>
                  <a:pt x="11386964" y="2832854"/>
                  <a:pt x="11301596" y="2933931"/>
                  <a:pt x="11346089" y="3208222"/>
                </a:cubicBezTo>
                <a:cubicBezTo>
                  <a:pt x="11390582" y="3482513"/>
                  <a:pt x="11293243" y="3552332"/>
                  <a:pt x="11346089" y="3762579"/>
                </a:cubicBezTo>
                <a:cubicBezTo>
                  <a:pt x="11398935" y="3972826"/>
                  <a:pt x="11332229" y="4175918"/>
                  <a:pt x="11346089" y="4423090"/>
                </a:cubicBezTo>
                <a:cubicBezTo>
                  <a:pt x="11277029" y="4869208"/>
                  <a:pt x="10877957" y="5295747"/>
                  <a:pt x="10461450" y="5307729"/>
                </a:cubicBezTo>
                <a:cubicBezTo>
                  <a:pt x="10322512" y="5309408"/>
                  <a:pt x="10293809" y="5285693"/>
                  <a:pt x="10150204" y="5307729"/>
                </a:cubicBezTo>
                <a:cubicBezTo>
                  <a:pt x="10006599" y="5329765"/>
                  <a:pt x="9905606" y="5262729"/>
                  <a:pt x="9743189" y="5307729"/>
                </a:cubicBezTo>
                <a:cubicBezTo>
                  <a:pt x="9580773" y="5352729"/>
                  <a:pt x="9178181" y="5222748"/>
                  <a:pt x="8953102" y="5307729"/>
                </a:cubicBezTo>
                <a:cubicBezTo>
                  <a:pt x="8728023" y="5392710"/>
                  <a:pt x="8534353" y="5253319"/>
                  <a:pt x="8258783" y="5307729"/>
                </a:cubicBezTo>
                <a:cubicBezTo>
                  <a:pt x="7983213" y="5362139"/>
                  <a:pt x="7899877" y="5230378"/>
                  <a:pt x="7564465" y="5307729"/>
                </a:cubicBezTo>
                <a:cubicBezTo>
                  <a:pt x="7229053" y="5385080"/>
                  <a:pt x="7178728" y="5232291"/>
                  <a:pt x="6870146" y="5307729"/>
                </a:cubicBezTo>
                <a:cubicBezTo>
                  <a:pt x="6561564" y="5383167"/>
                  <a:pt x="6573050" y="5300414"/>
                  <a:pt x="6463131" y="5307729"/>
                </a:cubicBezTo>
                <a:cubicBezTo>
                  <a:pt x="6353212" y="5315044"/>
                  <a:pt x="5968360" y="5223423"/>
                  <a:pt x="5673045" y="5307729"/>
                </a:cubicBezTo>
                <a:cubicBezTo>
                  <a:pt x="5377730" y="5392035"/>
                  <a:pt x="5085447" y="5280625"/>
                  <a:pt x="4882958" y="5307729"/>
                </a:cubicBezTo>
                <a:cubicBezTo>
                  <a:pt x="4680469" y="5334833"/>
                  <a:pt x="4492591" y="5263108"/>
                  <a:pt x="4284407" y="5307729"/>
                </a:cubicBezTo>
                <a:cubicBezTo>
                  <a:pt x="4076223" y="5352350"/>
                  <a:pt x="3966151" y="5293237"/>
                  <a:pt x="3781624" y="5307729"/>
                </a:cubicBezTo>
                <a:cubicBezTo>
                  <a:pt x="3597097" y="5322221"/>
                  <a:pt x="3491226" y="5269191"/>
                  <a:pt x="3374610" y="5307729"/>
                </a:cubicBezTo>
                <a:cubicBezTo>
                  <a:pt x="3257994" y="5346267"/>
                  <a:pt x="2749725" y="5227992"/>
                  <a:pt x="2584523" y="5307729"/>
                </a:cubicBezTo>
                <a:cubicBezTo>
                  <a:pt x="2419321" y="5387466"/>
                  <a:pt x="2299827" y="5256871"/>
                  <a:pt x="2081740" y="5307729"/>
                </a:cubicBezTo>
                <a:cubicBezTo>
                  <a:pt x="1863653" y="5358587"/>
                  <a:pt x="1691391" y="5268851"/>
                  <a:pt x="1578958" y="5307729"/>
                </a:cubicBezTo>
                <a:cubicBezTo>
                  <a:pt x="1466525" y="5346607"/>
                  <a:pt x="1048161" y="5306842"/>
                  <a:pt x="884639" y="5307729"/>
                </a:cubicBezTo>
                <a:cubicBezTo>
                  <a:pt x="310949" y="5351446"/>
                  <a:pt x="-30932" y="4798836"/>
                  <a:pt x="0" y="4423090"/>
                </a:cubicBezTo>
                <a:cubicBezTo>
                  <a:pt x="-12152" y="4253493"/>
                  <a:pt x="70214" y="4022428"/>
                  <a:pt x="0" y="3833348"/>
                </a:cubicBezTo>
                <a:cubicBezTo>
                  <a:pt x="-70214" y="3644268"/>
                  <a:pt x="11266" y="3516695"/>
                  <a:pt x="0" y="3349760"/>
                </a:cubicBezTo>
                <a:cubicBezTo>
                  <a:pt x="-11266" y="3182825"/>
                  <a:pt x="15951" y="3016821"/>
                  <a:pt x="0" y="2689249"/>
                </a:cubicBezTo>
                <a:cubicBezTo>
                  <a:pt x="-15951" y="2361677"/>
                  <a:pt x="46766" y="2249002"/>
                  <a:pt x="0" y="2064123"/>
                </a:cubicBezTo>
                <a:cubicBezTo>
                  <a:pt x="-46766" y="1879244"/>
                  <a:pt x="72168" y="1733460"/>
                  <a:pt x="0" y="1403612"/>
                </a:cubicBezTo>
                <a:cubicBezTo>
                  <a:pt x="-72168" y="1073764"/>
                  <a:pt x="41279" y="1075295"/>
                  <a:pt x="0" y="88463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276182936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BD0D9">
                  <a:lumMod val="50000"/>
                </a:srgbClr>
              </a:solidFill>
              <a:effectLst/>
              <a:uLnTx/>
              <a:uFillTx/>
              <a:latin typeface="#9Slide07 SVNAppleberry" panose="02040603050506020204" pitchFamily="18" charset="0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0902B50-FB4C-48C2-8698-64B8A5039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1731" y="4479960"/>
            <a:ext cx="2785356" cy="2450135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329AFE05-8D90-4C6C-AFC9-387CCA22DBF6}"/>
              </a:ext>
            </a:extLst>
          </p:cNvPr>
          <p:cNvSpPr txBox="1"/>
          <p:nvPr/>
        </p:nvSpPr>
        <p:spPr>
          <a:xfrm>
            <a:off x="1019885" y="1738304"/>
            <a:ext cx="103774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4400" b="1" i="1" dirty="0">
                <a:solidFill>
                  <a:srgbClr val="ED169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Trạng ngữ chỉ phương tiện bổ sung thông tin về phương tiện thực hiện hoạt động được nói đến trong câu; trả lời câu hỏi Bằng gì? Bằng cái gì?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1696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AAFD5E-222F-22AE-74BF-9FA19DA5B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5516" y="363525"/>
            <a:ext cx="4474852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0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9DCCE88-46AC-4889-BC95-909F3C962032}"/>
              </a:ext>
            </a:extLst>
          </p:cNvPr>
          <p:cNvSpPr/>
          <p:nvPr/>
        </p:nvSpPr>
        <p:spPr>
          <a:xfrm>
            <a:off x="518475" y="348792"/>
            <a:ext cx="11180190" cy="6221689"/>
          </a:xfrm>
          <a:custGeom>
            <a:avLst/>
            <a:gdLst>
              <a:gd name="connsiteX0" fmla="*/ 0 w 11180190"/>
              <a:gd name="connsiteY0" fmla="*/ 1036969 h 6221689"/>
              <a:gd name="connsiteX1" fmla="*/ 1036969 w 11180190"/>
              <a:gd name="connsiteY1" fmla="*/ 0 h 6221689"/>
              <a:gd name="connsiteX2" fmla="*/ 1606110 w 11180190"/>
              <a:gd name="connsiteY2" fmla="*/ 0 h 6221689"/>
              <a:gd name="connsiteX3" fmla="*/ 2357376 w 11180190"/>
              <a:gd name="connsiteY3" fmla="*/ 0 h 6221689"/>
              <a:gd name="connsiteX4" fmla="*/ 2653329 w 11180190"/>
              <a:gd name="connsiteY4" fmla="*/ 0 h 6221689"/>
              <a:gd name="connsiteX5" fmla="*/ 3131407 w 11180190"/>
              <a:gd name="connsiteY5" fmla="*/ 0 h 6221689"/>
              <a:gd name="connsiteX6" fmla="*/ 3427360 w 11180190"/>
              <a:gd name="connsiteY6" fmla="*/ 0 h 6221689"/>
              <a:gd name="connsiteX7" fmla="*/ 3996501 w 11180190"/>
              <a:gd name="connsiteY7" fmla="*/ 0 h 6221689"/>
              <a:gd name="connsiteX8" fmla="*/ 4383517 w 11180190"/>
              <a:gd name="connsiteY8" fmla="*/ 0 h 6221689"/>
              <a:gd name="connsiteX9" fmla="*/ 5043720 w 11180190"/>
              <a:gd name="connsiteY9" fmla="*/ 0 h 6221689"/>
              <a:gd name="connsiteX10" fmla="*/ 5612861 w 11180190"/>
              <a:gd name="connsiteY10" fmla="*/ 0 h 6221689"/>
              <a:gd name="connsiteX11" fmla="*/ 6364126 w 11180190"/>
              <a:gd name="connsiteY11" fmla="*/ 0 h 6221689"/>
              <a:gd name="connsiteX12" fmla="*/ 6751142 w 11180190"/>
              <a:gd name="connsiteY12" fmla="*/ 0 h 6221689"/>
              <a:gd name="connsiteX13" fmla="*/ 7320283 w 11180190"/>
              <a:gd name="connsiteY13" fmla="*/ 0 h 6221689"/>
              <a:gd name="connsiteX14" fmla="*/ 8071549 w 11180190"/>
              <a:gd name="connsiteY14" fmla="*/ 0 h 6221689"/>
              <a:gd name="connsiteX15" fmla="*/ 8458564 w 11180190"/>
              <a:gd name="connsiteY15" fmla="*/ 0 h 6221689"/>
              <a:gd name="connsiteX16" fmla="*/ 9118768 w 11180190"/>
              <a:gd name="connsiteY16" fmla="*/ 0 h 6221689"/>
              <a:gd name="connsiteX17" fmla="*/ 10143221 w 11180190"/>
              <a:gd name="connsiteY17" fmla="*/ 0 h 6221689"/>
              <a:gd name="connsiteX18" fmla="*/ 11180190 w 11180190"/>
              <a:gd name="connsiteY18" fmla="*/ 1036969 h 6221689"/>
              <a:gd name="connsiteX19" fmla="*/ 11180190 w 11180190"/>
              <a:gd name="connsiteY19" fmla="*/ 1670982 h 6221689"/>
              <a:gd name="connsiteX20" fmla="*/ 11180190 w 11180190"/>
              <a:gd name="connsiteY20" fmla="*/ 2180563 h 6221689"/>
              <a:gd name="connsiteX21" fmla="*/ 11180190 w 11180190"/>
              <a:gd name="connsiteY21" fmla="*/ 2648667 h 6221689"/>
              <a:gd name="connsiteX22" fmla="*/ 11180190 w 11180190"/>
              <a:gd name="connsiteY22" fmla="*/ 3241202 h 6221689"/>
              <a:gd name="connsiteX23" fmla="*/ 11180190 w 11180190"/>
              <a:gd name="connsiteY23" fmla="*/ 3750783 h 6221689"/>
              <a:gd name="connsiteX24" fmla="*/ 11180190 w 11180190"/>
              <a:gd name="connsiteY24" fmla="*/ 4260364 h 6221689"/>
              <a:gd name="connsiteX25" fmla="*/ 11180190 w 11180190"/>
              <a:gd name="connsiteY25" fmla="*/ 5184720 h 6221689"/>
              <a:gd name="connsiteX26" fmla="*/ 10143221 w 11180190"/>
              <a:gd name="connsiteY26" fmla="*/ 6221689 h 6221689"/>
              <a:gd name="connsiteX27" fmla="*/ 9756205 w 11180190"/>
              <a:gd name="connsiteY27" fmla="*/ 6221689 h 6221689"/>
              <a:gd name="connsiteX28" fmla="*/ 9460252 w 11180190"/>
              <a:gd name="connsiteY28" fmla="*/ 6221689 h 6221689"/>
              <a:gd name="connsiteX29" fmla="*/ 9073236 w 11180190"/>
              <a:gd name="connsiteY29" fmla="*/ 6221689 h 6221689"/>
              <a:gd name="connsiteX30" fmla="*/ 8321971 w 11180190"/>
              <a:gd name="connsiteY30" fmla="*/ 6221689 h 6221689"/>
              <a:gd name="connsiteX31" fmla="*/ 8026017 w 11180190"/>
              <a:gd name="connsiteY31" fmla="*/ 6221689 h 6221689"/>
              <a:gd name="connsiteX32" fmla="*/ 7547939 w 11180190"/>
              <a:gd name="connsiteY32" fmla="*/ 6221689 h 6221689"/>
              <a:gd name="connsiteX33" fmla="*/ 6978798 w 11180190"/>
              <a:gd name="connsiteY33" fmla="*/ 6221689 h 6221689"/>
              <a:gd name="connsiteX34" fmla="*/ 6318595 w 11180190"/>
              <a:gd name="connsiteY34" fmla="*/ 6221689 h 6221689"/>
              <a:gd name="connsiteX35" fmla="*/ 5931579 w 11180190"/>
              <a:gd name="connsiteY35" fmla="*/ 6221689 h 6221689"/>
              <a:gd name="connsiteX36" fmla="*/ 5362439 w 11180190"/>
              <a:gd name="connsiteY36" fmla="*/ 6221689 h 6221689"/>
              <a:gd name="connsiteX37" fmla="*/ 4702235 w 11180190"/>
              <a:gd name="connsiteY37" fmla="*/ 6221689 h 6221689"/>
              <a:gd name="connsiteX38" fmla="*/ 4315220 w 11180190"/>
              <a:gd name="connsiteY38" fmla="*/ 6221689 h 6221689"/>
              <a:gd name="connsiteX39" fmla="*/ 3655016 w 11180190"/>
              <a:gd name="connsiteY39" fmla="*/ 6221689 h 6221689"/>
              <a:gd name="connsiteX40" fmla="*/ 3085876 w 11180190"/>
              <a:gd name="connsiteY40" fmla="*/ 6221689 h 6221689"/>
              <a:gd name="connsiteX41" fmla="*/ 2789923 w 11180190"/>
              <a:gd name="connsiteY41" fmla="*/ 6221689 h 6221689"/>
              <a:gd name="connsiteX42" fmla="*/ 2038657 w 11180190"/>
              <a:gd name="connsiteY42" fmla="*/ 6221689 h 6221689"/>
              <a:gd name="connsiteX43" fmla="*/ 1560578 w 11180190"/>
              <a:gd name="connsiteY43" fmla="*/ 6221689 h 6221689"/>
              <a:gd name="connsiteX44" fmla="*/ 1036969 w 11180190"/>
              <a:gd name="connsiteY44" fmla="*/ 6221689 h 6221689"/>
              <a:gd name="connsiteX45" fmla="*/ 0 w 11180190"/>
              <a:gd name="connsiteY45" fmla="*/ 5184720 h 6221689"/>
              <a:gd name="connsiteX46" fmla="*/ 0 w 11180190"/>
              <a:gd name="connsiteY46" fmla="*/ 4509229 h 6221689"/>
              <a:gd name="connsiteX47" fmla="*/ 0 w 11180190"/>
              <a:gd name="connsiteY47" fmla="*/ 3958171 h 6221689"/>
              <a:gd name="connsiteX48" fmla="*/ 0 w 11180190"/>
              <a:gd name="connsiteY48" fmla="*/ 3490067 h 6221689"/>
              <a:gd name="connsiteX49" fmla="*/ 0 w 11180190"/>
              <a:gd name="connsiteY49" fmla="*/ 2980487 h 6221689"/>
              <a:gd name="connsiteX50" fmla="*/ 0 w 11180190"/>
              <a:gd name="connsiteY50" fmla="*/ 2429428 h 6221689"/>
              <a:gd name="connsiteX51" fmla="*/ 0 w 11180190"/>
              <a:gd name="connsiteY51" fmla="*/ 1753937 h 6221689"/>
              <a:gd name="connsiteX52" fmla="*/ 0 w 11180190"/>
              <a:gd name="connsiteY52" fmla="*/ 1036969 h 622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180190" h="6221689" fill="none" extrusionOk="0">
                <a:moveTo>
                  <a:pt x="0" y="1036969"/>
                </a:moveTo>
                <a:cubicBezTo>
                  <a:pt x="98194" y="464330"/>
                  <a:pt x="356328" y="-33739"/>
                  <a:pt x="1036969" y="0"/>
                </a:cubicBezTo>
                <a:cubicBezTo>
                  <a:pt x="1173807" y="-54489"/>
                  <a:pt x="1336464" y="29469"/>
                  <a:pt x="1606110" y="0"/>
                </a:cubicBezTo>
                <a:cubicBezTo>
                  <a:pt x="1875756" y="-29469"/>
                  <a:pt x="2081236" y="68337"/>
                  <a:pt x="2357376" y="0"/>
                </a:cubicBezTo>
                <a:cubicBezTo>
                  <a:pt x="2633516" y="-68337"/>
                  <a:pt x="2574593" y="11311"/>
                  <a:pt x="2653329" y="0"/>
                </a:cubicBezTo>
                <a:cubicBezTo>
                  <a:pt x="2732065" y="-11311"/>
                  <a:pt x="2910814" y="42033"/>
                  <a:pt x="3131407" y="0"/>
                </a:cubicBezTo>
                <a:cubicBezTo>
                  <a:pt x="3352000" y="-42033"/>
                  <a:pt x="3316414" y="30783"/>
                  <a:pt x="3427360" y="0"/>
                </a:cubicBezTo>
                <a:cubicBezTo>
                  <a:pt x="3538306" y="-30783"/>
                  <a:pt x="3790119" y="40771"/>
                  <a:pt x="3996501" y="0"/>
                </a:cubicBezTo>
                <a:cubicBezTo>
                  <a:pt x="4202883" y="-40771"/>
                  <a:pt x="4224542" y="36603"/>
                  <a:pt x="4383517" y="0"/>
                </a:cubicBezTo>
                <a:cubicBezTo>
                  <a:pt x="4542492" y="-36603"/>
                  <a:pt x="4817776" y="35774"/>
                  <a:pt x="5043720" y="0"/>
                </a:cubicBezTo>
                <a:cubicBezTo>
                  <a:pt x="5269664" y="-35774"/>
                  <a:pt x="5472188" y="3937"/>
                  <a:pt x="5612861" y="0"/>
                </a:cubicBezTo>
                <a:cubicBezTo>
                  <a:pt x="5753534" y="-3937"/>
                  <a:pt x="6069152" y="76733"/>
                  <a:pt x="6364126" y="0"/>
                </a:cubicBezTo>
                <a:cubicBezTo>
                  <a:pt x="6659100" y="-76733"/>
                  <a:pt x="6566762" y="7434"/>
                  <a:pt x="6751142" y="0"/>
                </a:cubicBezTo>
                <a:cubicBezTo>
                  <a:pt x="6935522" y="-7434"/>
                  <a:pt x="7081403" y="28908"/>
                  <a:pt x="7320283" y="0"/>
                </a:cubicBezTo>
                <a:cubicBezTo>
                  <a:pt x="7559163" y="-28908"/>
                  <a:pt x="7880641" y="33104"/>
                  <a:pt x="8071549" y="0"/>
                </a:cubicBezTo>
                <a:cubicBezTo>
                  <a:pt x="8262457" y="-33104"/>
                  <a:pt x="8371530" y="3157"/>
                  <a:pt x="8458564" y="0"/>
                </a:cubicBezTo>
                <a:cubicBezTo>
                  <a:pt x="8545598" y="-3157"/>
                  <a:pt x="8789691" y="39399"/>
                  <a:pt x="9118768" y="0"/>
                </a:cubicBezTo>
                <a:cubicBezTo>
                  <a:pt x="9447845" y="-39399"/>
                  <a:pt x="9783554" y="103006"/>
                  <a:pt x="10143221" y="0"/>
                </a:cubicBezTo>
                <a:cubicBezTo>
                  <a:pt x="10650276" y="126104"/>
                  <a:pt x="11067844" y="428375"/>
                  <a:pt x="11180190" y="1036969"/>
                </a:cubicBezTo>
                <a:cubicBezTo>
                  <a:pt x="11208718" y="1263147"/>
                  <a:pt x="11116297" y="1507843"/>
                  <a:pt x="11180190" y="1670982"/>
                </a:cubicBezTo>
                <a:cubicBezTo>
                  <a:pt x="11244083" y="1834121"/>
                  <a:pt x="11163653" y="2002693"/>
                  <a:pt x="11180190" y="2180563"/>
                </a:cubicBezTo>
                <a:cubicBezTo>
                  <a:pt x="11196727" y="2358433"/>
                  <a:pt x="11179095" y="2551784"/>
                  <a:pt x="11180190" y="2648667"/>
                </a:cubicBezTo>
                <a:cubicBezTo>
                  <a:pt x="11181285" y="2745550"/>
                  <a:pt x="11116951" y="3037448"/>
                  <a:pt x="11180190" y="3241202"/>
                </a:cubicBezTo>
                <a:cubicBezTo>
                  <a:pt x="11243429" y="3444957"/>
                  <a:pt x="11167598" y="3537163"/>
                  <a:pt x="11180190" y="3750783"/>
                </a:cubicBezTo>
                <a:cubicBezTo>
                  <a:pt x="11192782" y="3964403"/>
                  <a:pt x="11154126" y="4076315"/>
                  <a:pt x="11180190" y="4260364"/>
                </a:cubicBezTo>
                <a:cubicBezTo>
                  <a:pt x="11206254" y="4444413"/>
                  <a:pt x="11080114" y="4848783"/>
                  <a:pt x="11180190" y="5184720"/>
                </a:cubicBezTo>
                <a:cubicBezTo>
                  <a:pt x="11039500" y="5820686"/>
                  <a:pt x="10658728" y="6251258"/>
                  <a:pt x="10143221" y="6221689"/>
                </a:cubicBezTo>
                <a:cubicBezTo>
                  <a:pt x="10012894" y="6249835"/>
                  <a:pt x="9937334" y="6192114"/>
                  <a:pt x="9756205" y="6221689"/>
                </a:cubicBezTo>
                <a:cubicBezTo>
                  <a:pt x="9575076" y="6251264"/>
                  <a:pt x="9555758" y="6205491"/>
                  <a:pt x="9460252" y="6221689"/>
                </a:cubicBezTo>
                <a:cubicBezTo>
                  <a:pt x="9364746" y="6237887"/>
                  <a:pt x="9207247" y="6196981"/>
                  <a:pt x="9073236" y="6221689"/>
                </a:cubicBezTo>
                <a:cubicBezTo>
                  <a:pt x="8939225" y="6246397"/>
                  <a:pt x="8612988" y="6204825"/>
                  <a:pt x="8321971" y="6221689"/>
                </a:cubicBezTo>
                <a:cubicBezTo>
                  <a:pt x="8030954" y="6238553"/>
                  <a:pt x="8165040" y="6209180"/>
                  <a:pt x="8026017" y="6221689"/>
                </a:cubicBezTo>
                <a:cubicBezTo>
                  <a:pt x="7886994" y="6234198"/>
                  <a:pt x="7660500" y="6212859"/>
                  <a:pt x="7547939" y="6221689"/>
                </a:cubicBezTo>
                <a:cubicBezTo>
                  <a:pt x="7435378" y="6230519"/>
                  <a:pt x="7112978" y="6188591"/>
                  <a:pt x="6978798" y="6221689"/>
                </a:cubicBezTo>
                <a:cubicBezTo>
                  <a:pt x="6844618" y="6254787"/>
                  <a:pt x="6596741" y="6201267"/>
                  <a:pt x="6318595" y="6221689"/>
                </a:cubicBezTo>
                <a:cubicBezTo>
                  <a:pt x="6040449" y="6242111"/>
                  <a:pt x="6060629" y="6216939"/>
                  <a:pt x="5931579" y="6221689"/>
                </a:cubicBezTo>
                <a:cubicBezTo>
                  <a:pt x="5802529" y="6226439"/>
                  <a:pt x="5528462" y="6176633"/>
                  <a:pt x="5362439" y="6221689"/>
                </a:cubicBezTo>
                <a:cubicBezTo>
                  <a:pt x="5196416" y="6266745"/>
                  <a:pt x="4901156" y="6206134"/>
                  <a:pt x="4702235" y="6221689"/>
                </a:cubicBezTo>
                <a:cubicBezTo>
                  <a:pt x="4503314" y="6237244"/>
                  <a:pt x="4427614" y="6180914"/>
                  <a:pt x="4315220" y="6221689"/>
                </a:cubicBezTo>
                <a:cubicBezTo>
                  <a:pt x="4202827" y="6262464"/>
                  <a:pt x="3938218" y="6150835"/>
                  <a:pt x="3655016" y="6221689"/>
                </a:cubicBezTo>
                <a:cubicBezTo>
                  <a:pt x="3371814" y="6292543"/>
                  <a:pt x="3323771" y="6209253"/>
                  <a:pt x="3085876" y="6221689"/>
                </a:cubicBezTo>
                <a:cubicBezTo>
                  <a:pt x="2847981" y="6234125"/>
                  <a:pt x="2896505" y="6194344"/>
                  <a:pt x="2789923" y="6221689"/>
                </a:cubicBezTo>
                <a:cubicBezTo>
                  <a:pt x="2683341" y="6249034"/>
                  <a:pt x="2209603" y="6216908"/>
                  <a:pt x="2038657" y="6221689"/>
                </a:cubicBezTo>
                <a:cubicBezTo>
                  <a:pt x="1867711" y="6226470"/>
                  <a:pt x="1777830" y="6201271"/>
                  <a:pt x="1560578" y="6221689"/>
                </a:cubicBezTo>
                <a:cubicBezTo>
                  <a:pt x="1343326" y="6242107"/>
                  <a:pt x="1239687" y="6175895"/>
                  <a:pt x="1036969" y="6221689"/>
                </a:cubicBezTo>
                <a:cubicBezTo>
                  <a:pt x="438111" y="6260569"/>
                  <a:pt x="150805" y="5817349"/>
                  <a:pt x="0" y="5184720"/>
                </a:cubicBezTo>
                <a:cubicBezTo>
                  <a:pt x="-66613" y="4884598"/>
                  <a:pt x="60668" y="4714411"/>
                  <a:pt x="0" y="4509229"/>
                </a:cubicBezTo>
                <a:cubicBezTo>
                  <a:pt x="-60668" y="4304047"/>
                  <a:pt x="59721" y="4181401"/>
                  <a:pt x="0" y="3958171"/>
                </a:cubicBezTo>
                <a:cubicBezTo>
                  <a:pt x="-59721" y="3734941"/>
                  <a:pt x="42104" y="3583965"/>
                  <a:pt x="0" y="3490067"/>
                </a:cubicBezTo>
                <a:cubicBezTo>
                  <a:pt x="-42104" y="3396169"/>
                  <a:pt x="11810" y="3180211"/>
                  <a:pt x="0" y="2980487"/>
                </a:cubicBezTo>
                <a:cubicBezTo>
                  <a:pt x="-11810" y="2780763"/>
                  <a:pt x="17387" y="2606684"/>
                  <a:pt x="0" y="2429428"/>
                </a:cubicBezTo>
                <a:cubicBezTo>
                  <a:pt x="-17387" y="2252172"/>
                  <a:pt x="7681" y="2066672"/>
                  <a:pt x="0" y="1753937"/>
                </a:cubicBezTo>
                <a:cubicBezTo>
                  <a:pt x="-7681" y="1441202"/>
                  <a:pt x="35658" y="1241383"/>
                  <a:pt x="0" y="1036969"/>
                </a:cubicBezTo>
                <a:close/>
              </a:path>
              <a:path w="11180190" h="6221689" stroke="0" extrusionOk="0">
                <a:moveTo>
                  <a:pt x="0" y="1036969"/>
                </a:moveTo>
                <a:cubicBezTo>
                  <a:pt x="-68745" y="533062"/>
                  <a:pt x="492761" y="-18331"/>
                  <a:pt x="1036969" y="0"/>
                </a:cubicBezTo>
                <a:cubicBezTo>
                  <a:pt x="1214338" y="-16915"/>
                  <a:pt x="1287986" y="5551"/>
                  <a:pt x="1423985" y="0"/>
                </a:cubicBezTo>
                <a:cubicBezTo>
                  <a:pt x="1559984" y="-5551"/>
                  <a:pt x="1629176" y="37149"/>
                  <a:pt x="1811000" y="0"/>
                </a:cubicBezTo>
                <a:cubicBezTo>
                  <a:pt x="1992825" y="-37149"/>
                  <a:pt x="2314625" y="13634"/>
                  <a:pt x="2471204" y="0"/>
                </a:cubicBezTo>
                <a:cubicBezTo>
                  <a:pt x="2627783" y="-13634"/>
                  <a:pt x="2937914" y="17380"/>
                  <a:pt x="3131407" y="0"/>
                </a:cubicBezTo>
                <a:cubicBezTo>
                  <a:pt x="3324900" y="-17380"/>
                  <a:pt x="3594372" y="40077"/>
                  <a:pt x="3791610" y="0"/>
                </a:cubicBezTo>
                <a:cubicBezTo>
                  <a:pt x="3988848" y="-40077"/>
                  <a:pt x="4000648" y="42609"/>
                  <a:pt x="4178626" y="0"/>
                </a:cubicBezTo>
                <a:cubicBezTo>
                  <a:pt x="4356604" y="-42609"/>
                  <a:pt x="4449825" y="37556"/>
                  <a:pt x="4656704" y="0"/>
                </a:cubicBezTo>
                <a:cubicBezTo>
                  <a:pt x="4863583" y="-37556"/>
                  <a:pt x="5098899" y="60249"/>
                  <a:pt x="5225845" y="0"/>
                </a:cubicBezTo>
                <a:cubicBezTo>
                  <a:pt x="5352791" y="-60249"/>
                  <a:pt x="5803669" y="85630"/>
                  <a:pt x="5977111" y="0"/>
                </a:cubicBezTo>
                <a:cubicBezTo>
                  <a:pt x="6150553" y="-85630"/>
                  <a:pt x="6272147" y="14069"/>
                  <a:pt x="6364126" y="0"/>
                </a:cubicBezTo>
                <a:cubicBezTo>
                  <a:pt x="6456106" y="-14069"/>
                  <a:pt x="6815769" y="72926"/>
                  <a:pt x="7024330" y="0"/>
                </a:cubicBezTo>
                <a:cubicBezTo>
                  <a:pt x="7232891" y="-72926"/>
                  <a:pt x="7551811" y="31536"/>
                  <a:pt x="7684533" y="0"/>
                </a:cubicBezTo>
                <a:cubicBezTo>
                  <a:pt x="7817255" y="-31536"/>
                  <a:pt x="7985356" y="21765"/>
                  <a:pt x="8071549" y="0"/>
                </a:cubicBezTo>
                <a:cubicBezTo>
                  <a:pt x="8157742" y="-21765"/>
                  <a:pt x="8665768" y="55671"/>
                  <a:pt x="8822814" y="0"/>
                </a:cubicBezTo>
                <a:cubicBezTo>
                  <a:pt x="8979861" y="-55671"/>
                  <a:pt x="9257497" y="19504"/>
                  <a:pt x="9574080" y="0"/>
                </a:cubicBezTo>
                <a:cubicBezTo>
                  <a:pt x="9890663" y="-19504"/>
                  <a:pt x="9990212" y="22596"/>
                  <a:pt x="10143221" y="0"/>
                </a:cubicBezTo>
                <a:cubicBezTo>
                  <a:pt x="10624115" y="32088"/>
                  <a:pt x="11236565" y="576372"/>
                  <a:pt x="11180190" y="1036969"/>
                </a:cubicBezTo>
                <a:cubicBezTo>
                  <a:pt x="11238686" y="1208577"/>
                  <a:pt x="11108220" y="1356645"/>
                  <a:pt x="11180190" y="1670982"/>
                </a:cubicBezTo>
                <a:cubicBezTo>
                  <a:pt x="11252160" y="1985319"/>
                  <a:pt x="11150458" y="2036123"/>
                  <a:pt x="11180190" y="2139086"/>
                </a:cubicBezTo>
                <a:cubicBezTo>
                  <a:pt x="11209922" y="2242049"/>
                  <a:pt x="11153445" y="2575203"/>
                  <a:pt x="11180190" y="2731622"/>
                </a:cubicBezTo>
                <a:cubicBezTo>
                  <a:pt x="11206935" y="2888041"/>
                  <a:pt x="11151870" y="3058922"/>
                  <a:pt x="11180190" y="3365635"/>
                </a:cubicBezTo>
                <a:cubicBezTo>
                  <a:pt x="11208510" y="3672348"/>
                  <a:pt x="11138876" y="3768329"/>
                  <a:pt x="11180190" y="3916693"/>
                </a:cubicBezTo>
                <a:cubicBezTo>
                  <a:pt x="11221504" y="4065057"/>
                  <a:pt x="11120641" y="4203841"/>
                  <a:pt x="11180190" y="4467752"/>
                </a:cubicBezTo>
                <a:cubicBezTo>
                  <a:pt x="11239739" y="4731663"/>
                  <a:pt x="11176047" y="4951372"/>
                  <a:pt x="11180190" y="5184720"/>
                </a:cubicBezTo>
                <a:cubicBezTo>
                  <a:pt x="11088438" y="5882845"/>
                  <a:pt x="10759046" y="6385503"/>
                  <a:pt x="10143221" y="6221689"/>
                </a:cubicBezTo>
                <a:cubicBezTo>
                  <a:pt x="10019794" y="6248592"/>
                  <a:pt x="9773839" y="6170018"/>
                  <a:pt x="9574080" y="6221689"/>
                </a:cubicBezTo>
                <a:cubicBezTo>
                  <a:pt x="9374321" y="6273360"/>
                  <a:pt x="9033944" y="6198475"/>
                  <a:pt x="8822814" y="6221689"/>
                </a:cubicBezTo>
                <a:cubicBezTo>
                  <a:pt x="8611684" y="6244903"/>
                  <a:pt x="8305713" y="6148475"/>
                  <a:pt x="8162611" y="6221689"/>
                </a:cubicBezTo>
                <a:cubicBezTo>
                  <a:pt x="8019509" y="6294903"/>
                  <a:pt x="7739720" y="6172617"/>
                  <a:pt x="7502408" y="6221689"/>
                </a:cubicBezTo>
                <a:cubicBezTo>
                  <a:pt x="7265096" y="6270761"/>
                  <a:pt x="7119996" y="6171997"/>
                  <a:pt x="6842205" y="6221689"/>
                </a:cubicBezTo>
                <a:cubicBezTo>
                  <a:pt x="6564414" y="6271381"/>
                  <a:pt x="6616913" y="6210571"/>
                  <a:pt x="6455189" y="6221689"/>
                </a:cubicBezTo>
                <a:cubicBezTo>
                  <a:pt x="6293465" y="6232807"/>
                  <a:pt x="5865894" y="6212114"/>
                  <a:pt x="5703923" y="6221689"/>
                </a:cubicBezTo>
                <a:cubicBezTo>
                  <a:pt x="5541952" y="6231264"/>
                  <a:pt x="5209914" y="6142254"/>
                  <a:pt x="4952657" y="6221689"/>
                </a:cubicBezTo>
                <a:cubicBezTo>
                  <a:pt x="4695400" y="6301124"/>
                  <a:pt x="4562449" y="6205063"/>
                  <a:pt x="4383517" y="6221689"/>
                </a:cubicBezTo>
                <a:cubicBezTo>
                  <a:pt x="4204585" y="6238315"/>
                  <a:pt x="4074882" y="6165190"/>
                  <a:pt x="3905438" y="6221689"/>
                </a:cubicBezTo>
                <a:cubicBezTo>
                  <a:pt x="3735994" y="6278188"/>
                  <a:pt x="3634270" y="6177624"/>
                  <a:pt x="3518423" y="6221689"/>
                </a:cubicBezTo>
                <a:cubicBezTo>
                  <a:pt x="3402576" y="6265754"/>
                  <a:pt x="3003102" y="6194110"/>
                  <a:pt x="2767157" y="6221689"/>
                </a:cubicBezTo>
                <a:cubicBezTo>
                  <a:pt x="2531212" y="6249268"/>
                  <a:pt x="2402439" y="6186924"/>
                  <a:pt x="2289079" y="6221689"/>
                </a:cubicBezTo>
                <a:cubicBezTo>
                  <a:pt x="2175719" y="6256454"/>
                  <a:pt x="2034944" y="6166294"/>
                  <a:pt x="1811000" y="6221689"/>
                </a:cubicBezTo>
                <a:cubicBezTo>
                  <a:pt x="1587056" y="6277084"/>
                  <a:pt x="1238067" y="6168952"/>
                  <a:pt x="1036969" y="6221689"/>
                </a:cubicBezTo>
                <a:cubicBezTo>
                  <a:pt x="412840" y="6248102"/>
                  <a:pt x="-9978" y="5721028"/>
                  <a:pt x="0" y="5184720"/>
                </a:cubicBezTo>
                <a:cubicBezTo>
                  <a:pt x="-7245" y="5050825"/>
                  <a:pt x="8715" y="4714450"/>
                  <a:pt x="0" y="4592184"/>
                </a:cubicBezTo>
                <a:cubicBezTo>
                  <a:pt x="-8715" y="4469918"/>
                  <a:pt x="717" y="4263529"/>
                  <a:pt x="0" y="4124081"/>
                </a:cubicBezTo>
                <a:cubicBezTo>
                  <a:pt x="-717" y="3984633"/>
                  <a:pt x="40578" y="3612836"/>
                  <a:pt x="0" y="3448590"/>
                </a:cubicBezTo>
                <a:cubicBezTo>
                  <a:pt x="-40578" y="3284344"/>
                  <a:pt x="45562" y="3073710"/>
                  <a:pt x="0" y="2814577"/>
                </a:cubicBezTo>
                <a:cubicBezTo>
                  <a:pt x="-45562" y="2555444"/>
                  <a:pt x="43407" y="2407404"/>
                  <a:pt x="0" y="2139086"/>
                </a:cubicBezTo>
                <a:cubicBezTo>
                  <a:pt x="-43407" y="1870768"/>
                  <a:pt x="23676" y="1891127"/>
                  <a:pt x="0" y="1670982"/>
                </a:cubicBezTo>
                <a:cubicBezTo>
                  <a:pt x="-23676" y="1450837"/>
                  <a:pt x="4828" y="1297959"/>
                  <a:pt x="0" y="103696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276182936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D0D9">
                  <a:lumMod val="50000"/>
                </a:srgbClr>
              </a:solidFill>
              <a:effectLst/>
              <a:uLnTx/>
              <a:uFillTx/>
              <a:latin typeface="#9Slide07 SVNAppleberry" panose="02040603050506020204" pitchFamily="18" charset="0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172D925-0345-EDE1-D70D-829B9BFDB4C5}"/>
              </a:ext>
            </a:extLst>
          </p:cNvPr>
          <p:cNvGrpSpPr/>
          <p:nvPr/>
        </p:nvGrpSpPr>
        <p:grpSpPr>
          <a:xfrm>
            <a:off x="1025292" y="728993"/>
            <a:ext cx="10151418" cy="3970318"/>
            <a:chOff x="1025292" y="728993"/>
            <a:chExt cx="10151418" cy="3970318"/>
          </a:xfrm>
        </p:grpSpPr>
        <p:sp>
          <p:nvSpPr>
            <p:cNvPr id="2" name="TextBox 1"/>
            <p:cNvSpPr txBox="1"/>
            <p:nvPr/>
          </p:nvSpPr>
          <p:spPr>
            <a:xfrm>
              <a:off x="1025292" y="728993"/>
              <a:ext cx="10151418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defRPr/>
              </a:pPr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4. </a:t>
              </a:r>
              <a:r>
                <a:rPr lang="vi-VN" sz="3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Tìm từ ngữ thích hợp để hoàn thành các câu có trạng ngữ chỉ phương tiện.</a:t>
              </a:r>
            </a:p>
            <a:p>
              <a:pPr lvl="0" algn="just">
                <a:defRPr/>
              </a:pPr>
              <a:r>
                <a:rPr lang="vi-VN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a. Bằng </a:t>
              </a:r>
              <a:r>
                <a:rPr lang="en-US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vi-VN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chuồn chuồn bay lượn khắp đó đây.</a:t>
              </a:r>
            </a:p>
            <a:p>
              <a:pPr lvl="0" algn="just">
                <a:defRPr/>
              </a:pPr>
              <a:r>
                <a:rPr lang="vi-VN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b. Với </a:t>
              </a:r>
              <a:r>
                <a:rPr lang="en-US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vi-VN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chim gõ kiến có thể đục thủng bất kì thân cây nào.</a:t>
              </a:r>
            </a:p>
            <a:p>
              <a:pPr lvl="0" algn="just">
                <a:defRPr/>
              </a:pPr>
              <a:r>
                <a:rPr lang="vi-VN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c. Bằng </a:t>
              </a:r>
              <a:r>
                <a:rPr lang="en-US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vi-VN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voi có thể dễ dàng kéo lá cây, cành cây từ trên cao xuống.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88382A1-ED52-B4C1-FBBE-94EC67192FA8}"/>
                </a:ext>
              </a:extLst>
            </p:cNvPr>
            <p:cNvSpPr/>
            <p:nvPr/>
          </p:nvSpPr>
          <p:spPr>
            <a:xfrm>
              <a:off x="2569029" y="1959429"/>
              <a:ext cx="413657" cy="457200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5D69BB5-4D9A-303A-5898-9505C47FFF8D}"/>
                </a:ext>
              </a:extLst>
            </p:cNvPr>
            <p:cNvSpPr/>
            <p:nvPr/>
          </p:nvSpPr>
          <p:spPr>
            <a:xfrm>
              <a:off x="2362201" y="2525486"/>
              <a:ext cx="413657" cy="457200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3ED6506-C09E-12EB-3DE7-23D54F73AC8D}"/>
                </a:ext>
              </a:extLst>
            </p:cNvPr>
            <p:cNvSpPr/>
            <p:nvPr/>
          </p:nvSpPr>
          <p:spPr>
            <a:xfrm>
              <a:off x="2569030" y="3581401"/>
              <a:ext cx="413657" cy="457200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47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5621" y="0"/>
            <a:ext cx="7765537" cy="77655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D16304-43DB-4548-AC30-3A1808D8A9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67" b="99750" l="6167" r="98000">
                        <a14:foregroundMark x1="55167" y1="9417" x2="49083" y2="9417"/>
                        <a14:foregroundMark x1="61750" y1="5167" x2="63250" y2="9417"/>
                        <a14:foregroundMark x1="46000" y1="65583" x2="45917" y2="73583"/>
                        <a14:foregroundMark x1="38333" y1="66833" x2="46333" y2="69083"/>
                        <a14:foregroundMark x1="54417" y1="65667" x2="57083" y2="66917"/>
                        <a14:foregroundMark x1="56667" y1="74667" x2="58333" y2="92917"/>
                        <a14:foregroundMark x1="49083" y1="87583" x2="79833" y2="89417"/>
                        <a14:foregroundMark x1="16167" y1="86167" x2="41250" y2="90667"/>
                        <a14:foregroundMark x1="16167" y1="88667" x2="16250" y2="95167"/>
                        <a14:foregroundMark x1="9417" y1="84750" x2="10333" y2="93167"/>
                        <a14:foregroundMark x1="10333" y1="93167" x2="12583" y2="95833"/>
                        <a14:foregroundMark x1="14833" y1="89667" x2="26667" y2="98000"/>
                        <a14:foregroundMark x1="6167" y1="86417" x2="16417" y2="84500"/>
                        <a14:foregroundMark x1="37500" y1="72417" x2="49417" y2="72417"/>
                        <a14:foregroundMark x1="35750" y1="75750" x2="47833" y2="77083"/>
                        <a14:foregroundMark x1="47250" y1="73833" x2="52167" y2="73833"/>
                        <a14:foregroundMark x1="30417" y1="90000" x2="77917" y2="96583"/>
                        <a14:foregroundMark x1="77917" y1="96583" x2="88750" y2="84000"/>
                        <a14:foregroundMark x1="88750" y1="84000" x2="90917" y2="76917"/>
                        <a14:foregroundMark x1="90917" y1="76917" x2="90917" y2="76250"/>
                        <a14:foregroundMark x1="62583" y1="74500" x2="86000" y2="73000"/>
                        <a14:foregroundMark x1="91917" y1="68917" x2="91917" y2="93917"/>
                        <a14:foregroundMark x1="91917" y1="93917" x2="91917" y2="93917"/>
                        <a14:foregroundMark x1="89667" y1="70750" x2="98083" y2="69583"/>
                        <a14:foregroundMark x1="98083" y1="68500" x2="92333" y2="94750"/>
                        <a14:foregroundMark x1="92333" y1="94750" x2="91500" y2="95333"/>
                        <a14:foregroundMark x1="15167" y1="96000" x2="16167" y2="99750"/>
                        <a14:foregroundMark x1="12167" y1="96250" x2="18500" y2="98083"/>
                        <a14:foregroundMark x1="65083" y1="76083" x2="59083" y2="775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4942" y="1838766"/>
            <a:ext cx="5037058" cy="50370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4B52A5-0848-26C0-9B4F-3DDA777C38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0484" y="464038"/>
            <a:ext cx="7846232" cy="296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47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9DCCE88-46AC-4889-BC95-909F3C962032}"/>
              </a:ext>
            </a:extLst>
          </p:cNvPr>
          <p:cNvSpPr/>
          <p:nvPr/>
        </p:nvSpPr>
        <p:spPr>
          <a:xfrm>
            <a:off x="518475" y="348792"/>
            <a:ext cx="11180190" cy="6221689"/>
          </a:xfrm>
          <a:custGeom>
            <a:avLst/>
            <a:gdLst>
              <a:gd name="connsiteX0" fmla="*/ 0 w 11180190"/>
              <a:gd name="connsiteY0" fmla="*/ 1036969 h 6221689"/>
              <a:gd name="connsiteX1" fmla="*/ 1036969 w 11180190"/>
              <a:gd name="connsiteY1" fmla="*/ 0 h 6221689"/>
              <a:gd name="connsiteX2" fmla="*/ 1606110 w 11180190"/>
              <a:gd name="connsiteY2" fmla="*/ 0 h 6221689"/>
              <a:gd name="connsiteX3" fmla="*/ 2357376 w 11180190"/>
              <a:gd name="connsiteY3" fmla="*/ 0 h 6221689"/>
              <a:gd name="connsiteX4" fmla="*/ 2653329 w 11180190"/>
              <a:gd name="connsiteY4" fmla="*/ 0 h 6221689"/>
              <a:gd name="connsiteX5" fmla="*/ 3131407 w 11180190"/>
              <a:gd name="connsiteY5" fmla="*/ 0 h 6221689"/>
              <a:gd name="connsiteX6" fmla="*/ 3427360 w 11180190"/>
              <a:gd name="connsiteY6" fmla="*/ 0 h 6221689"/>
              <a:gd name="connsiteX7" fmla="*/ 3996501 w 11180190"/>
              <a:gd name="connsiteY7" fmla="*/ 0 h 6221689"/>
              <a:gd name="connsiteX8" fmla="*/ 4383517 w 11180190"/>
              <a:gd name="connsiteY8" fmla="*/ 0 h 6221689"/>
              <a:gd name="connsiteX9" fmla="*/ 5043720 w 11180190"/>
              <a:gd name="connsiteY9" fmla="*/ 0 h 6221689"/>
              <a:gd name="connsiteX10" fmla="*/ 5612861 w 11180190"/>
              <a:gd name="connsiteY10" fmla="*/ 0 h 6221689"/>
              <a:gd name="connsiteX11" fmla="*/ 6364126 w 11180190"/>
              <a:gd name="connsiteY11" fmla="*/ 0 h 6221689"/>
              <a:gd name="connsiteX12" fmla="*/ 6751142 w 11180190"/>
              <a:gd name="connsiteY12" fmla="*/ 0 h 6221689"/>
              <a:gd name="connsiteX13" fmla="*/ 7320283 w 11180190"/>
              <a:gd name="connsiteY13" fmla="*/ 0 h 6221689"/>
              <a:gd name="connsiteX14" fmla="*/ 8071549 w 11180190"/>
              <a:gd name="connsiteY14" fmla="*/ 0 h 6221689"/>
              <a:gd name="connsiteX15" fmla="*/ 8458564 w 11180190"/>
              <a:gd name="connsiteY15" fmla="*/ 0 h 6221689"/>
              <a:gd name="connsiteX16" fmla="*/ 9118768 w 11180190"/>
              <a:gd name="connsiteY16" fmla="*/ 0 h 6221689"/>
              <a:gd name="connsiteX17" fmla="*/ 10143221 w 11180190"/>
              <a:gd name="connsiteY17" fmla="*/ 0 h 6221689"/>
              <a:gd name="connsiteX18" fmla="*/ 11180190 w 11180190"/>
              <a:gd name="connsiteY18" fmla="*/ 1036969 h 6221689"/>
              <a:gd name="connsiteX19" fmla="*/ 11180190 w 11180190"/>
              <a:gd name="connsiteY19" fmla="*/ 1670982 h 6221689"/>
              <a:gd name="connsiteX20" fmla="*/ 11180190 w 11180190"/>
              <a:gd name="connsiteY20" fmla="*/ 2180563 h 6221689"/>
              <a:gd name="connsiteX21" fmla="*/ 11180190 w 11180190"/>
              <a:gd name="connsiteY21" fmla="*/ 2648667 h 6221689"/>
              <a:gd name="connsiteX22" fmla="*/ 11180190 w 11180190"/>
              <a:gd name="connsiteY22" fmla="*/ 3241202 h 6221689"/>
              <a:gd name="connsiteX23" fmla="*/ 11180190 w 11180190"/>
              <a:gd name="connsiteY23" fmla="*/ 3750783 h 6221689"/>
              <a:gd name="connsiteX24" fmla="*/ 11180190 w 11180190"/>
              <a:gd name="connsiteY24" fmla="*/ 4260364 h 6221689"/>
              <a:gd name="connsiteX25" fmla="*/ 11180190 w 11180190"/>
              <a:gd name="connsiteY25" fmla="*/ 5184720 h 6221689"/>
              <a:gd name="connsiteX26" fmla="*/ 10143221 w 11180190"/>
              <a:gd name="connsiteY26" fmla="*/ 6221689 h 6221689"/>
              <a:gd name="connsiteX27" fmla="*/ 9756205 w 11180190"/>
              <a:gd name="connsiteY27" fmla="*/ 6221689 h 6221689"/>
              <a:gd name="connsiteX28" fmla="*/ 9460252 w 11180190"/>
              <a:gd name="connsiteY28" fmla="*/ 6221689 h 6221689"/>
              <a:gd name="connsiteX29" fmla="*/ 9073236 w 11180190"/>
              <a:gd name="connsiteY29" fmla="*/ 6221689 h 6221689"/>
              <a:gd name="connsiteX30" fmla="*/ 8321971 w 11180190"/>
              <a:gd name="connsiteY30" fmla="*/ 6221689 h 6221689"/>
              <a:gd name="connsiteX31" fmla="*/ 8026017 w 11180190"/>
              <a:gd name="connsiteY31" fmla="*/ 6221689 h 6221689"/>
              <a:gd name="connsiteX32" fmla="*/ 7547939 w 11180190"/>
              <a:gd name="connsiteY32" fmla="*/ 6221689 h 6221689"/>
              <a:gd name="connsiteX33" fmla="*/ 6978798 w 11180190"/>
              <a:gd name="connsiteY33" fmla="*/ 6221689 h 6221689"/>
              <a:gd name="connsiteX34" fmla="*/ 6318595 w 11180190"/>
              <a:gd name="connsiteY34" fmla="*/ 6221689 h 6221689"/>
              <a:gd name="connsiteX35" fmla="*/ 5931579 w 11180190"/>
              <a:gd name="connsiteY35" fmla="*/ 6221689 h 6221689"/>
              <a:gd name="connsiteX36" fmla="*/ 5362439 w 11180190"/>
              <a:gd name="connsiteY36" fmla="*/ 6221689 h 6221689"/>
              <a:gd name="connsiteX37" fmla="*/ 4702235 w 11180190"/>
              <a:gd name="connsiteY37" fmla="*/ 6221689 h 6221689"/>
              <a:gd name="connsiteX38" fmla="*/ 4315220 w 11180190"/>
              <a:gd name="connsiteY38" fmla="*/ 6221689 h 6221689"/>
              <a:gd name="connsiteX39" fmla="*/ 3655016 w 11180190"/>
              <a:gd name="connsiteY39" fmla="*/ 6221689 h 6221689"/>
              <a:gd name="connsiteX40" fmla="*/ 3085876 w 11180190"/>
              <a:gd name="connsiteY40" fmla="*/ 6221689 h 6221689"/>
              <a:gd name="connsiteX41" fmla="*/ 2789923 w 11180190"/>
              <a:gd name="connsiteY41" fmla="*/ 6221689 h 6221689"/>
              <a:gd name="connsiteX42" fmla="*/ 2038657 w 11180190"/>
              <a:gd name="connsiteY42" fmla="*/ 6221689 h 6221689"/>
              <a:gd name="connsiteX43" fmla="*/ 1560578 w 11180190"/>
              <a:gd name="connsiteY43" fmla="*/ 6221689 h 6221689"/>
              <a:gd name="connsiteX44" fmla="*/ 1036969 w 11180190"/>
              <a:gd name="connsiteY44" fmla="*/ 6221689 h 6221689"/>
              <a:gd name="connsiteX45" fmla="*/ 0 w 11180190"/>
              <a:gd name="connsiteY45" fmla="*/ 5184720 h 6221689"/>
              <a:gd name="connsiteX46" fmla="*/ 0 w 11180190"/>
              <a:gd name="connsiteY46" fmla="*/ 4509229 h 6221689"/>
              <a:gd name="connsiteX47" fmla="*/ 0 w 11180190"/>
              <a:gd name="connsiteY47" fmla="*/ 3958171 h 6221689"/>
              <a:gd name="connsiteX48" fmla="*/ 0 w 11180190"/>
              <a:gd name="connsiteY48" fmla="*/ 3490067 h 6221689"/>
              <a:gd name="connsiteX49" fmla="*/ 0 w 11180190"/>
              <a:gd name="connsiteY49" fmla="*/ 2980487 h 6221689"/>
              <a:gd name="connsiteX50" fmla="*/ 0 w 11180190"/>
              <a:gd name="connsiteY50" fmla="*/ 2429428 h 6221689"/>
              <a:gd name="connsiteX51" fmla="*/ 0 w 11180190"/>
              <a:gd name="connsiteY51" fmla="*/ 1753937 h 6221689"/>
              <a:gd name="connsiteX52" fmla="*/ 0 w 11180190"/>
              <a:gd name="connsiteY52" fmla="*/ 1036969 h 622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180190" h="6221689" fill="none" extrusionOk="0">
                <a:moveTo>
                  <a:pt x="0" y="1036969"/>
                </a:moveTo>
                <a:cubicBezTo>
                  <a:pt x="98194" y="464330"/>
                  <a:pt x="356328" y="-33739"/>
                  <a:pt x="1036969" y="0"/>
                </a:cubicBezTo>
                <a:cubicBezTo>
                  <a:pt x="1173807" y="-54489"/>
                  <a:pt x="1336464" y="29469"/>
                  <a:pt x="1606110" y="0"/>
                </a:cubicBezTo>
                <a:cubicBezTo>
                  <a:pt x="1875756" y="-29469"/>
                  <a:pt x="2081236" y="68337"/>
                  <a:pt x="2357376" y="0"/>
                </a:cubicBezTo>
                <a:cubicBezTo>
                  <a:pt x="2633516" y="-68337"/>
                  <a:pt x="2574593" y="11311"/>
                  <a:pt x="2653329" y="0"/>
                </a:cubicBezTo>
                <a:cubicBezTo>
                  <a:pt x="2732065" y="-11311"/>
                  <a:pt x="2910814" y="42033"/>
                  <a:pt x="3131407" y="0"/>
                </a:cubicBezTo>
                <a:cubicBezTo>
                  <a:pt x="3352000" y="-42033"/>
                  <a:pt x="3316414" y="30783"/>
                  <a:pt x="3427360" y="0"/>
                </a:cubicBezTo>
                <a:cubicBezTo>
                  <a:pt x="3538306" y="-30783"/>
                  <a:pt x="3790119" y="40771"/>
                  <a:pt x="3996501" y="0"/>
                </a:cubicBezTo>
                <a:cubicBezTo>
                  <a:pt x="4202883" y="-40771"/>
                  <a:pt x="4224542" y="36603"/>
                  <a:pt x="4383517" y="0"/>
                </a:cubicBezTo>
                <a:cubicBezTo>
                  <a:pt x="4542492" y="-36603"/>
                  <a:pt x="4817776" y="35774"/>
                  <a:pt x="5043720" y="0"/>
                </a:cubicBezTo>
                <a:cubicBezTo>
                  <a:pt x="5269664" y="-35774"/>
                  <a:pt x="5472188" y="3937"/>
                  <a:pt x="5612861" y="0"/>
                </a:cubicBezTo>
                <a:cubicBezTo>
                  <a:pt x="5753534" y="-3937"/>
                  <a:pt x="6069152" y="76733"/>
                  <a:pt x="6364126" y="0"/>
                </a:cubicBezTo>
                <a:cubicBezTo>
                  <a:pt x="6659100" y="-76733"/>
                  <a:pt x="6566762" y="7434"/>
                  <a:pt x="6751142" y="0"/>
                </a:cubicBezTo>
                <a:cubicBezTo>
                  <a:pt x="6935522" y="-7434"/>
                  <a:pt x="7081403" y="28908"/>
                  <a:pt x="7320283" y="0"/>
                </a:cubicBezTo>
                <a:cubicBezTo>
                  <a:pt x="7559163" y="-28908"/>
                  <a:pt x="7880641" y="33104"/>
                  <a:pt x="8071549" y="0"/>
                </a:cubicBezTo>
                <a:cubicBezTo>
                  <a:pt x="8262457" y="-33104"/>
                  <a:pt x="8371530" y="3157"/>
                  <a:pt x="8458564" y="0"/>
                </a:cubicBezTo>
                <a:cubicBezTo>
                  <a:pt x="8545598" y="-3157"/>
                  <a:pt x="8789691" y="39399"/>
                  <a:pt x="9118768" y="0"/>
                </a:cubicBezTo>
                <a:cubicBezTo>
                  <a:pt x="9447845" y="-39399"/>
                  <a:pt x="9783554" y="103006"/>
                  <a:pt x="10143221" y="0"/>
                </a:cubicBezTo>
                <a:cubicBezTo>
                  <a:pt x="10650276" y="126104"/>
                  <a:pt x="11067844" y="428375"/>
                  <a:pt x="11180190" y="1036969"/>
                </a:cubicBezTo>
                <a:cubicBezTo>
                  <a:pt x="11208718" y="1263147"/>
                  <a:pt x="11116297" y="1507843"/>
                  <a:pt x="11180190" y="1670982"/>
                </a:cubicBezTo>
                <a:cubicBezTo>
                  <a:pt x="11244083" y="1834121"/>
                  <a:pt x="11163653" y="2002693"/>
                  <a:pt x="11180190" y="2180563"/>
                </a:cubicBezTo>
                <a:cubicBezTo>
                  <a:pt x="11196727" y="2358433"/>
                  <a:pt x="11179095" y="2551784"/>
                  <a:pt x="11180190" y="2648667"/>
                </a:cubicBezTo>
                <a:cubicBezTo>
                  <a:pt x="11181285" y="2745550"/>
                  <a:pt x="11116951" y="3037448"/>
                  <a:pt x="11180190" y="3241202"/>
                </a:cubicBezTo>
                <a:cubicBezTo>
                  <a:pt x="11243429" y="3444957"/>
                  <a:pt x="11167598" y="3537163"/>
                  <a:pt x="11180190" y="3750783"/>
                </a:cubicBezTo>
                <a:cubicBezTo>
                  <a:pt x="11192782" y="3964403"/>
                  <a:pt x="11154126" y="4076315"/>
                  <a:pt x="11180190" y="4260364"/>
                </a:cubicBezTo>
                <a:cubicBezTo>
                  <a:pt x="11206254" y="4444413"/>
                  <a:pt x="11080114" y="4848783"/>
                  <a:pt x="11180190" y="5184720"/>
                </a:cubicBezTo>
                <a:cubicBezTo>
                  <a:pt x="11039500" y="5820686"/>
                  <a:pt x="10658728" y="6251258"/>
                  <a:pt x="10143221" y="6221689"/>
                </a:cubicBezTo>
                <a:cubicBezTo>
                  <a:pt x="10012894" y="6249835"/>
                  <a:pt x="9937334" y="6192114"/>
                  <a:pt x="9756205" y="6221689"/>
                </a:cubicBezTo>
                <a:cubicBezTo>
                  <a:pt x="9575076" y="6251264"/>
                  <a:pt x="9555758" y="6205491"/>
                  <a:pt x="9460252" y="6221689"/>
                </a:cubicBezTo>
                <a:cubicBezTo>
                  <a:pt x="9364746" y="6237887"/>
                  <a:pt x="9207247" y="6196981"/>
                  <a:pt x="9073236" y="6221689"/>
                </a:cubicBezTo>
                <a:cubicBezTo>
                  <a:pt x="8939225" y="6246397"/>
                  <a:pt x="8612988" y="6204825"/>
                  <a:pt x="8321971" y="6221689"/>
                </a:cubicBezTo>
                <a:cubicBezTo>
                  <a:pt x="8030954" y="6238553"/>
                  <a:pt x="8165040" y="6209180"/>
                  <a:pt x="8026017" y="6221689"/>
                </a:cubicBezTo>
                <a:cubicBezTo>
                  <a:pt x="7886994" y="6234198"/>
                  <a:pt x="7660500" y="6212859"/>
                  <a:pt x="7547939" y="6221689"/>
                </a:cubicBezTo>
                <a:cubicBezTo>
                  <a:pt x="7435378" y="6230519"/>
                  <a:pt x="7112978" y="6188591"/>
                  <a:pt x="6978798" y="6221689"/>
                </a:cubicBezTo>
                <a:cubicBezTo>
                  <a:pt x="6844618" y="6254787"/>
                  <a:pt x="6596741" y="6201267"/>
                  <a:pt x="6318595" y="6221689"/>
                </a:cubicBezTo>
                <a:cubicBezTo>
                  <a:pt x="6040449" y="6242111"/>
                  <a:pt x="6060629" y="6216939"/>
                  <a:pt x="5931579" y="6221689"/>
                </a:cubicBezTo>
                <a:cubicBezTo>
                  <a:pt x="5802529" y="6226439"/>
                  <a:pt x="5528462" y="6176633"/>
                  <a:pt x="5362439" y="6221689"/>
                </a:cubicBezTo>
                <a:cubicBezTo>
                  <a:pt x="5196416" y="6266745"/>
                  <a:pt x="4901156" y="6206134"/>
                  <a:pt x="4702235" y="6221689"/>
                </a:cubicBezTo>
                <a:cubicBezTo>
                  <a:pt x="4503314" y="6237244"/>
                  <a:pt x="4427614" y="6180914"/>
                  <a:pt x="4315220" y="6221689"/>
                </a:cubicBezTo>
                <a:cubicBezTo>
                  <a:pt x="4202827" y="6262464"/>
                  <a:pt x="3938218" y="6150835"/>
                  <a:pt x="3655016" y="6221689"/>
                </a:cubicBezTo>
                <a:cubicBezTo>
                  <a:pt x="3371814" y="6292543"/>
                  <a:pt x="3323771" y="6209253"/>
                  <a:pt x="3085876" y="6221689"/>
                </a:cubicBezTo>
                <a:cubicBezTo>
                  <a:pt x="2847981" y="6234125"/>
                  <a:pt x="2896505" y="6194344"/>
                  <a:pt x="2789923" y="6221689"/>
                </a:cubicBezTo>
                <a:cubicBezTo>
                  <a:pt x="2683341" y="6249034"/>
                  <a:pt x="2209603" y="6216908"/>
                  <a:pt x="2038657" y="6221689"/>
                </a:cubicBezTo>
                <a:cubicBezTo>
                  <a:pt x="1867711" y="6226470"/>
                  <a:pt x="1777830" y="6201271"/>
                  <a:pt x="1560578" y="6221689"/>
                </a:cubicBezTo>
                <a:cubicBezTo>
                  <a:pt x="1343326" y="6242107"/>
                  <a:pt x="1239687" y="6175895"/>
                  <a:pt x="1036969" y="6221689"/>
                </a:cubicBezTo>
                <a:cubicBezTo>
                  <a:pt x="438111" y="6260569"/>
                  <a:pt x="150805" y="5817349"/>
                  <a:pt x="0" y="5184720"/>
                </a:cubicBezTo>
                <a:cubicBezTo>
                  <a:pt x="-66613" y="4884598"/>
                  <a:pt x="60668" y="4714411"/>
                  <a:pt x="0" y="4509229"/>
                </a:cubicBezTo>
                <a:cubicBezTo>
                  <a:pt x="-60668" y="4304047"/>
                  <a:pt x="59721" y="4181401"/>
                  <a:pt x="0" y="3958171"/>
                </a:cubicBezTo>
                <a:cubicBezTo>
                  <a:pt x="-59721" y="3734941"/>
                  <a:pt x="42104" y="3583965"/>
                  <a:pt x="0" y="3490067"/>
                </a:cubicBezTo>
                <a:cubicBezTo>
                  <a:pt x="-42104" y="3396169"/>
                  <a:pt x="11810" y="3180211"/>
                  <a:pt x="0" y="2980487"/>
                </a:cubicBezTo>
                <a:cubicBezTo>
                  <a:pt x="-11810" y="2780763"/>
                  <a:pt x="17387" y="2606684"/>
                  <a:pt x="0" y="2429428"/>
                </a:cubicBezTo>
                <a:cubicBezTo>
                  <a:pt x="-17387" y="2252172"/>
                  <a:pt x="7681" y="2066672"/>
                  <a:pt x="0" y="1753937"/>
                </a:cubicBezTo>
                <a:cubicBezTo>
                  <a:pt x="-7681" y="1441202"/>
                  <a:pt x="35658" y="1241383"/>
                  <a:pt x="0" y="1036969"/>
                </a:cubicBezTo>
                <a:close/>
              </a:path>
              <a:path w="11180190" h="6221689" stroke="0" extrusionOk="0">
                <a:moveTo>
                  <a:pt x="0" y="1036969"/>
                </a:moveTo>
                <a:cubicBezTo>
                  <a:pt x="-68745" y="533062"/>
                  <a:pt x="492761" y="-18331"/>
                  <a:pt x="1036969" y="0"/>
                </a:cubicBezTo>
                <a:cubicBezTo>
                  <a:pt x="1214338" y="-16915"/>
                  <a:pt x="1287986" y="5551"/>
                  <a:pt x="1423985" y="0"/>
                </a:cubicBezTo>
                <a:cubicBezTo>
                  <a:pt x="1559984" y="-5551"/>
                  <a:pt x="1629176" y="37149"/>
                  <a:pt x="1811000" y="0"/>
                </a:cubicBezTo>
                <a:cubicBezTo>
                  <a:pt x="1992825" y="-37149"/>
                  <a:pt x="2314625" y="13634"/>
                  <a:pt x="2471204" y="0"/>
                </a:cubicBezTo>
                <a:cubicBezTo>
                  <a:pt x="2627783" y="-13634"/>
                  <a:pt x="2937914" y="17380"/>
                  <a:pt x="3131407" y="0"/>
                </a:cubicBezTo>
                <a:cubicBezTo>
                  <a:pt x="3324900" y="-17380"/>
                  <a:pt x="3594372" y="40077"/>
                  <a:pt x="3791610" y="0"/>
                </a:cubicBezTo>
                <a:cubicBezTo>
                  <a:pt x="3988848" y="-40077"/>
                  <a:pt x="4000648" y="42609"/>
                  <a:pt x="4178626" y="0"/>
                </a:cubicBezTo>
                <a:cubicBezTo>
                  <a:pt x="4356604" y="-42609"/>
                  <a:pt x="4449825" y="37556"/>
                  <a:pt x="4656704" y="0"/>
                </a:cubicBezTo>
                <a:cubicBezTo>
                  <a:pt x="4863583" y="-37556"/>
                  <a:pt x="5098899" y="60249"/>
                  <a:pt x="5225845" y="0"/>
                </a:cubicBezTo>
                <a:cubicBezTo>
                  <a:pt x="5352791" y="-60249"/>
                  <a:pt x="5803669" y="85630"/>
                  <a:pt x="5977111" y="0"/>
                </a:cubicBezTo>
                <a:cubicBezTo>
                  <a:pt x="6150553" y="-85630"/>
                  <a:pt x="6272147" y="14069"/>
                  <a:pt x="6364126" y="0"/>
                </a:cubicBezTo>
                <a:cubicBezTo>
                  <a:pt x="6456106" y="-14069"/>
                  <a:pt x="6815769" y="72926"/>
                  <a:pt x="7024330" y="0"/>
                </a:cubicBezTo>
                <a:cubicBezTo>
                  <a:pt x="7232891" y="-72926"/>
                  <a:pt x="7551811" y="31536"/>
                  <a:pt x="7684533" y="0"/>
                </a:cubicBezTo>
                <a:cubicBezTo>
                  <a:pt x="7817255" y="-31536"/>
                  <a:pt x="7985356" y="21765"/>
                  <a:pt x="8071549" y="0"/>
                </a:cubicBezTo>
                <a:cubicBezTo>
                  <a:pt x="8157742" y="-21765"/>
                  <a:pt x="8665768" y="55671"/>
                  <a:pt x="8822814" y="0"/>
                </a:cubicBezTo>
                <a:cubicBezTo>
                  <a:pt x="8979861" y="-55671"/>
                  <a:pt x="9257497" y="19504"/>
                  <a:pt x="9574080" y="0"/>
                </a:cubicBezTo>
                <a:cubicBezTo>
                  <a:pt x="9890663" y="-19504"/>
                  <a:pt x="9990212" y="22596"/>
                  <a:pt x="10143221" y="0"/>
                </a:cubicBezTo>
                <a:cubicBezTo>
                  <a:pt x="10624115" y="32088"/>
                  <a:pt x="11236565" y="576372"/>
                  <a:pt x="11180190" y="1036969"/>
                </a:cubicBezTo>
                <a:cubicBezTo>
                  <a:pt x="11238686" y="1208577"/>
                  <a:pt x="11108220" y="1356645"/>
                  <a:pt x="11180190" y="1670982"/>
                </a:cubicBezTo>
                <a:cubicBezTo>
                  <a:pt x="11252160" y="1985319"/>
                  <a:pt x="11150458" y="2036123"/>
                  <a:pt x="11180190" y="2139086"/>
                </a:cubicBezTo>
                <a:cubicBezTo>
                  <a:pt x="11209922" y="2242049"/>
                  <a:pt x="11153445" y="2575203"/>
                  <a:pt x="11180190" y="2731622"/>
                </a:cubicBezTo>
                <a:cubicBezTo>
                  <a:pt x="11206935" y="2888041"/>
                  <a:pt x="11151870" y="3058922"/>
                  <a:pt x="11180190" y="3365635"/>
                </a:cubicBezTo>
                <a:cubicBezTo>
                  <a:pt x="11208510" y="3672348"/>
                  <a:pt x="11138876" y="3768329"/>
                  <a:pt x="11180190" y="3916693"/>
                </a:cubicBezTo>
                <a:cubicBezTo>
                  <a:pt x="11221504" y="4065057"/>
                  <a:pt x="11120641" y="4203841"/>
                  <a:pt x="11180190" y="4467752"/>
                </a:cubicBezTo>
                <a:cubicBezTo>
                  <a:pt x="11239739" y="4731663"/>
                  <a:pt x="11176047" y="4951372"/>
                  <a:pt x="11180190" y="5184720"/>
                </a:cubicBezTo>
                <a:cubicBezTo>
                  <a:pt x="11088438" y="5882845"/>
                  <a:pt x="10759046" y="6385503"/>
                  <a:pt x="10143221" y="6221689"/>
                </a:cubicBezTo>
                <a:cubicBezTo>
                  <a:pt x="10019794" y="6248592"/>
                  <a:pt x="9773839" y="6170018"/>
                  <a:pt x="9574080" y="6221689"/>
                </a:cubicBezTo>
                <a:cubicBezTo>
                  <a:pt x="9374321" y="6273360"/>
                  <a:pt x="9033944" y="6198475"/>
                  <a:pt x="8822814" y="6221689"/>
                </a:cubicBezTo>
                <a:cubicBezTo>
                  <a:pt x="8611684" y="6244903"/>
                  <a:pt x="8305713" y="6148475"/>
                  <a:pt x="8162611" y="6221689"/>
                </a:cubicBezTo>
                <a:cubicBezTo>
                  <a:pt x="8019509" y="6294903"/>
                  <a:pt x="7739720" y="6172617"/>
                  <a:pt x="7502408" y="6221689"/>
                </a:cubicBezTo>
                <a:cubicBezTo>
                  <a:pt x="7265096" y="6270761"/>
                  <a:pt x="7119996" y="6171997"/>
                  <a:pt x="6842205" y="6221689"/>
                </a:cubicBezTo>
                <a:cubicBezTo>
                  <a:pt x="6564414" y="6271381"/>
                  <a:pt x="6616913" y="6210571"/>
                  <a:pt x="6455189" y="6221689"/>
                </a:cubicBezTo>
                <a:cubicBezTo>
                  <a:pt x="6293465" y="6232807"/>
                  <a:pt x="5865894" y="6212114"/>
                  <a:pt x="5703923" y="6221689"/>
                </a:cubicBezTo>
                <a:cubicBezTo>
                  <a:pt x="5541952" y="6231264"/>
                  <a:pt x="5209914" y="6142254"/>
                  <a:pt x="4952657" y="6221689"/>
                </a:cubicBezTo>
                <a:cubicBezTo>
                  <a:pt x="4695400" y="6301124"/>
                  <a:pt x="4562449" y="6205063"/>
                  <a:pt x="4383517" y="6221689"/>
                </a:cubicBezTo>
                <a:cubicBezTo>
                  <a:pt x="4204585" y="6238315"/>
                  <a:pt x="4074882" y="6165190"/>
                  <a:pt x="3905438" y="6221689"/>
                </a:cubicBezTo>
                <a:cubicBezTo>
                  <a:pt x="3735994" y="6278188"/>
                  <a:pt x="3634270" y="6177624"/>
                  <a:pt x="3518423" y="6221689"/>
                </a:cubicBezTo>
                <a:cubicBezTo>
                  <a:pt x="3402576" y="6265754"/>
                  <a:pt x="3003102" y="6194110"/>
                  <a:pt x="2767157" y="6221689"/>
                </a:cubicBezTo>
                <a:cubicBezTo>
                  <a:pt x="2531212" y="6249268"/>
                  <a:pt x="2402439" y="6186924"/>
                  <a:pt x="2289079" y="6221689"/>
                </a:cubicBezTo>
                <a:cubicBezTo>
                  <a:pt x="2175719" y="6256454"/>
                  <a:pt x="2034944" y="6166294"/>
                  <a:pt x="1811000" y="6221689"/>
                </a:cubicBezTo>
                <a:cubicBezTo>
                  <a:pt x="1587056" y="6277084"/>
                  <a:pt x="1238067" y="6168952"/>
                  <a:pt x="1036969" y="6221689"/>
                </a:cubicBezTo>
                <a:cubicBezTo>
                  <a:pt x="412840" y="6248102"/>
                  <a:pt x="-9978" y="5721028"/>
                  <a:pt x="0" y="5184720"/>
                </a:cubicBezTo>
                <a:cubicBezTo>
                  <a:pt x="-7245" y="5050825"/>
                  <a:pt x="8715" y="4714450"/>
                  <a:pt x="0" y="4592184"/>
                </a:cubicBezTo>
                <a:cubicBezTo>
                  <a:pt x="-8715" y="4469918"/>
                  <a:pt x="717" y="4263529"/>
                  <a:pt x="0" y="4124081"/>
                </a:cubicBezTo>
                <a:cubicBezTo>
                  <a:pt x="-717" y="3984633"/>
                  <a:pt x="40578" y="3612836"/>
                  <a:pt x="0" y="3448590"/>
                </a:cubicBezTo>
                <a:cubicBezTo>
                  <a:pt x="-40578" y="3284344"/>
                  <a:pt x="45562" y="3073710"/>
                  <a:pt x="0" y="2814577"/>
                </a:cubicBezTo>
                <a:cubicBezTo>
                  <a:pt x="-45562" y="2555444"/>
                  <a:pt x="43407" y="2407404"/>
                  <a:pt x="0" y="2139086"/>
                </a:cubicBezTo>
                <a:cubicBezTo>
                  <a:pt x="-43407" y="1870768"/>
                  <a:pt x="23676" y="1891127"/>
                  <a:pt x="0" y="1670982"/>
                </a:cubicBezTo>
                <a:cubicBezTo>
                  <a:pt x="-23676" y="1450837"/>
                  <a:pt x="4828" y="1297959"/>
                  <a:pt x="0" y="103696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276182936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D0D9">
                  <a:lumMod val="50000"/>
                </a:srgbClr>
              </a:solidFill>
              <a:effectLst/>
              <a:uLnTx/>
              <a:uFillTx/>
              <a:latin typeface="#9Slide07 SVNAppleberry" panose="02040603050506020204" pitchFamily="18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E65768-E8A8-BE3A-ABFB-8E7777601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517" y="363525"/>
            <a:ext cx="4474852" cy="13412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459EEA-C6FF-5403-D159-8FE95BFB154F}"/>
              </a:ext>
            </a:extLst>
          </p:cNvPr>
          <p:cNvSpPr txBox="1"/>
          <p:nvPr/>
        </p:nvSpPr>
        <p:spPr>
          <a:xfrm>
            <a:off x="1068835" y="1665164"/>
            <a:ext cx="10151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Bằng 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vi-VN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chuồn chuồn bay lượn khắp đó đây.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688F3D-1492-F5A3-83FD-131A0A0BFC0D}"/>
              </a:ext>
            </a:extLst>
          </p:cNvPr>
          <p:cNvSpPr/>
          <p:nvPr/>
        </p:nvSpPr>
        <p:spPr>
          <a:xfrm>
            <a:off x="2579915" y="1752600"/>
            <a:ext cx="413657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B22E82A2-AA02-0912-CC52-90CFA15BB512}"/>
              </a:ext>
            </a:extLst>
          </p:cNvPr>
          <p:cNvSpPr/>
          <p:nvPr/>
        </p:nvSpPr>
        <p:spPr>
          <a:xfrm>
            <a:off x="2579916" y="2296886"/>
            <a:ext cx="457198" cy="67491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27号-布丁体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6CA1AB-2E5E-442B-FFE9-9ACE9AB83091}"/>
              </a:ext>
            </a:extLst>
          </p:cNvPr>
          <p:cNvSpPr txBox="1"/>
          <p:nvPr/>
        </p:nvSpPr>
        <p:spPr>
          <a:xfrm>
            <a:off x="1066800" y="3058887"/>
            <a:ext cx="10286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Bằng hai cặp cánh mỏng/ Bằng những cặp cánh mỏng manh, trong suốt/ Bằng hai đôi cánh bé nhỏ,..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59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9DCCE88-46AC-4889-BC95-909F3C962032}"/>
              </a:ext>
            </a:extLst>
          </p:cNvPr>
          <p:cNvSpPr/>
          <p:nvPr/>
        </p:nvSpPr>
        <p:spPr>
          <a:xfrm>
            <a:off x="518475" y="348792"/>
            <a:ext cx="11180190" cy="6221689"/>
          </a:xfrm>
          <a:custGeom>
            <a:avLst/>
            <a:gdLst>
              <a:gd name="connsiteX0" fmla="*/ 0 w 11180190"/>
              <a:gd name="connsiteY0" fmla="*/ 1036969 h 6221689"/>
              <a:gd name="connsiteX1" fmla="*/ 1036969 w 11180190"/>
              <a:gd name="connsiteY1" fmla="*/ 0 h 6221689"/>
              <a:gd name="connsiteX2" fmla="*/ 1606110 w 11180190"/>
              <a:gd name="connsiteY2" fmla="*/ 0 h 6221689"/>
              <a:gd name="connsiteX3" fmla="*/ 2357376 w 11180190"/>
              <a:gd name="connsiteY3" fmla="*/ 0 h 6221689"/>
              <a:gd name="connsiteX4" fmla="*/ 2653329 w 11180190"/>
              <a:gd name="connsiteY4" fmla="*/ 0 h 6221689"/>
              <a:gd name="connsiteX5" fmla="*/ 3131407 w 11180190"/>
              <a:gd name="connsiteY5" fmla="*/ 0 h 6221689"/>
              <a:gd name="connsiteX6" fmla="*/ 3427360 w 11180190"/>
              <a:gd name="connsiteY6" fmla="*/ 0 h 6221689"/>
              <a:gd name="connsiteX7" fmla="*/ 3996501 w 11180190"/>
              <a:gd name="connsiteY7" fmla="*/ 0 h 6221689"/>
              <a:gd name="connsiteX8" fmla="*/ 4383517 w 11180190"/>
              <a:gd name="connsiteY8" fmla="*/ 0 h 6221689"/>
              <a:gd name="connsiteX9" fmla="*/ 5043720 w 11180190"/>
              <a:gd name="connsiteY9" fmla="*/ 0 h 6221689"/>
              <a:gd name="connsiteX10" fmla="*/ 5612861 w 11180190"/>
              <a:gd name="connsiteY10" fmla="*/ 0 h 6221689"/>
              <a:gd name="connsiteX11" fmla="*/ 6364126 w 11180190"/>
              <a:gd name="connsiteY11" fmla="*/ 0 h 6221689"/>
              <a:gd name="connsiteX12" fmla="*/ 6751142 w 11180190"/>
              <a:gd name="connsiteY12" fmla="*/ 0 h 6221689"/>
              <a:gd name="connsiteX13" fmla="*/ 7320283 w 11180190"/>
              <a:gd name="connsiteY13" fmla="*/ 0 h 6221689"/>
              <a:gd name="connsiteX14" fmla="*/ 8071549 w 11180190"/>
              <a:gd name="connsiteY14" fmla="*/ 0 h 6221689"/>
              <a:gd name="connsiteX15" fmla="*/ 8458564 w 11180190"/>
              <a:gd name="connsiteY15" fmla="*/ 0 h 6221689"/>
              <a:gd name="connsiteX16" fmla="*/ 9118768 w 11180190"/>
              <a:gd name="connsiteY16" fmla="*/ 0 h 6221689"/>
              <a:gd name="connsiteX17" fmla="*/ 10143221 w 11180190"/>
              <a:gd name="connsiteY17" fmla="*/ 0 h 6221689"/>
              <a:gd name="connsiteX18" fmla="*/ 11180190 w 11180190"/>
              <a:gd name="connsiteY18" fmla="*/ 1036969 h 6221689"/>
              <a:gd name="connsiteX19" fmla="*/ 11180190 w 11180190"/>
              <a:gd name="connsiteY19" fmla="*/ 1670982 h 6221689"/>
              <a:gd name="connsiteX20" fmla="*/ 11180190 w 11180190"/>
              <a:gd name="connsiteY20" fmla="*/ 2180563 h 6221689"/>
              <a:gd name="connsiteX21" fmla="*/ 11180190 w 11180190"/>
              <a:gd name="connsiteY21" fmla="*/ 2648667 h 6221689"/>
              <a:gd name="connsiteX22" fmla="*/ 11180190 w 11180190"/>
              <a:gd name="connsiteY22" fmla="*/ 3241202 h 6221689"/>
              <a:gd name="connsiteX23" fmla="*/ 11180190 w 11180190"/>
              <a:gd name="connsiteY23" fmla="*/ 3750783 h 6221689"/>
              <a:gd name="connsiteX24" fmla="*/ 11180190 w 11180190"/>
              <a:gd name="connsiteY24" fmla="*/ 4260364 h 6221689"/>
              <a:gd name="connsiteX25" fmla="*/ 11180190 w 11180190"/>
              <a:gd name="connsiteY25" fmla="*/ 5184720 h 6221689"/>
              <a:gd name="connsiteX26" fmla="*/ 10143221 w 11180190"/>
              <a:gd name="connsiteY26" fmla="*/ 6221689 h 6221689"/>
              <a:gd name="connsiteX27" fmla="*/ 9756205 w 11180190"/>
              <a:gd name="connsiteY27" fmla="*/ 6221689 h 6221689"/>
              <a:gd name="connsiteX28" fmla="*/ 9460252 w 11180190"/>
              <a:gd name="connsiteY28" fmla="*/ 6221689 h 6221689"/>
              <a:gd name="connsiteX29" fmla="*/ 9073236 w 11180190"/>
              <a:gd name="connsiteY29" fmla="*/ 6221689 h 6221689"/>
              <a:gd name="connsiteX30" fmla="*/ 8321971 w 11180190"/>
              <a:gd name="connsiteY30" fmla="*/ 6221689 h 6221689"/>
              <a:gd name="connsiteX31" fmla="*/ 8026017 w 11180190"/>
              <a:gd name="connsiteY31" fmla="*/ 6221689 h 6221689"/>
              <a:gd name="connsiteX32" fmla="*/ 7547939 w 11180190"/>
              <a:gd name="connsiteY32" fmla="*/ 6221689 h 6221689"/>
              <a:gd name="connsiteX33" fmla="*/ 6978798 w 11180190"/>
              <a:gd name="connsiteY33" fmla="*/ 6221689 h 6221689"/>
              <a:gd name="connsiteX34" fmla="*/ 6318595 w 11180190"/>
              <a:gd name="connsiteY34" fmla="*/ 6221689 h 6221689"/>
              <a:gd name="connsiteX35" fmla="*/ 5931579 w 11180190"/>
              <a:gd name="connsiteY35" fmla="*/ 6221689 h 6221689"/>
              <a:gd name="connsiteX36" fmla="*/ 5362439 w 11180190"/>
              <a:gd name="connsiteY36" fmla="*/ 6221689 h 6221689"/>
              <a:gd name="connsiteX37" fmla="*/ 4702235 w 11180190"/>
              <a:gd name="connsiteY37" fmla="*/ 6221689 h 6221689"/>
              <a:gd name="connsiteX38" fmla="*/ 4315220 w 11180190"/>
              <a:gd name="connsiteY38" fmla="*/ 6221689 h 6221689"/>
              <a:gd name="connsiteX39" fmla="*/ 3655016 w 11180190"/>
              <a:gd name="connsiteY39" fmla="*/ 6221689 h 6221689"/>
              <a:gd name="connsiteX40" fmla="*/ 3085876 w 11180190"/>
              <a:gd name="connsiteY40" fmla="*/ 6221689 h 6221689"/>
              <a:gd name="connsiteX41" fmla="*/ 2789923 w 11180190"/>
              <a:gd name="connsiteY41" fmla="*/ 6221689 h 6221689"/>
              <a:gd name="connsiteX42" fmla="*/ 2038657 w 11180190"/>
              <a:gd name="connsiteY42" fmla="*/ 6221689 h 6221689"/>
              <a:gd name="connsiteX43" fmla="*/ 1560578 w 11180190"/>
              <a:gd name="connsiteY43" fmla="*/ 6221689 h 6221689"/>
              <a:gd name="connsiteX44" fmla="*/ 1036969 w 11180190"/>
              <a:gd name="connsiteY44" fmla="*/ 6221689 h 6221689"/>
              <a:gd name="connsiteX45" fmla="*/ 0 w 11180190"/>
              <a:gd name="connsiteY45" fmla="*/ 5184720 h 6221689"/>
              <a:gd name="connsiteX46" fmla="*/ 0 w 11180190"/>
              <a:gd name="connsiteY46" fmla="*/ 4509229 h 6221689"/>
              <a:gd name="connsiteX47" fmla="*/ 0 w 11180190"/>
              <a:gd name="connsiteY47" fmla="*/ 3958171 h 6221689"/>
              <a:gd name="connsiteX48" fmla="*/ 0 w 11180190"/>
              <a:gd name="connsiteY48" fmla="*/ 3490067 h 6221689"/>
              <a:gd name="connsiteX49" fmla="*/ 0 w 11180190"/>
              <a:gd name="connsiteY49" fmla="*/ 2980487 h 6221689"/>
              <a:gd name="connsiteX50" fmla="*/ 0 w 11180190"/>
              <a:gd name="connsiteY50" fmla="*/ 2429428 h 6221689"/>
              <a:gd name="connsiteX51" fmla="*/ 0 w 11180190"/>
              <a:gd name="connsiteY51" fmla="*/ 1753937 h 6221689"/>
              <a:gd name="connsiteX52" fmla="*/ 0 w 11180190"/>
              <a:gd name="connsiteY52" fmla="*/ 1036969 h 622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180190" h="6221689" fill="none" extrusionOk="0">
                <a:moveTo>
                  <a:pt x="0" y="1036969"/>
                </a:moveTo>
                <a:cubicBezTo>
                  <a:pt x="98194" y="464330"/>
                  <a:pt x="356328" y="-33739"/>
                  <a:pt x="1036969" y="0"/>
                </a:cubicBezTo>
                <a:cubicBezTo>
                  <a:pt x="1173807" y="-54489"/>
                  <a:pt x="1336464" y="29469"/>
                  <a:pt x="1606110" y="0"/>
                </a:cubicBezTo>
                <a:cubicBezTo>
                  <a:pt x="1875756" y="-29469"/>
                  <a:pt x="2081236" y="68337"/>
                  <a:pt x="2357376" y="0"/>
                </a:cubicBezTo>
                <a:cubicBezTo>
                  <a:pt x="2633516" y="-68337"/>
                  <a:pt x="2574593" y="11311"/>
                  <a:pt x="2653329" y="0"/>
                </a:cubicBezTo>
                <a:cubicBezTo>
                  <a:pt x="2732065" y="-11311"/>
                  <a:pt x="2910814" y="42033"/>
                  <a:pt x="3131407" y="0"/>
                </a:cubicBezTo>
                <a:cubicBezTo>
                  <a:pt x="3352000" y="-42033"/>
                  <a:pt x="3316414" y="30783"/>
                  <a:pt x="3427360" y="0"/>
                </a:cubicBezTo>
                <a:cubicBezTo>
                  <a:pt x="3538306" y="-30783"/>
                  <a:pt x="3790119" y="40771"/>
                  <a:pt x="3996501" y="0"/>
                </a:cubicBezTo>
                <a:cubicBezTo>
                  <a:pt x="4202883" y="-40771"/>
                  <a:pt x="4224542" y="36603"/>
                  <a:pt x="4383517" y="0"/>
                </a:cubicBezTo>
                <a:cubicBezTo>
                  <a:pt x="4542492" y="-36603"/>
                  <a:pt x="4817776" y="35774"/>
                  <a:pt x="5043720" y="0"/>
                </a:cubicBezTo>
                <a:cubicBezTo>
                  <a:pt x="5269664" y="-35774"/>
                  <a:pt x="5472188" y="3937"/>
                  <a:pt x="5612861" y="0"/>
                </a:cubicBezTo>
                <a:cubicBezTo>
                  <a:pt x="5753534" y="-3937"/>
                  <a:pt x="6069152" y="76733"/>
                  <a:pt x="6364126" y="0"/>
                </a:cubicBezTo>
                <a:cubicBezTo>
                  <a:pt x="6659100" y="-76733"/>
                  <a:pt x="6566762" y="7434"/>
                  <a:pt x="6751142" y="0"/>
                </a:cubicBezTo>
                <a:cubicBezTo>
                  <a:pt x="6935522" y="-7434"/>
                  <a:pt x="7081403" y="28908"/>
                  <a:pt x="7320283" y="0"/>
                </a:cubicBezTo>
                <a:cubicBezTo>
                  <a:pt x="7559163" y="-28908"/>
                  <a:pt x="7880641" y="33104"/>
                  <a:pt x="8071549" y="0"/>
                </a:cubicBezTo>
                <a:cubicBezTo>
                  <a:pt x="8262457" y="-33104"/>
                  <a:pt x="8371530" y="3157"/>
                  <a:pt x="8458564" y="0"/>
                </a:cubicBezTo>
                <a:cubicBezTo>
                  <a:pt x="8545598" y="-3157"/>
                  <a:pt x="8789691" y="39399"/>
                  <a:pt x="9118768" y="0"/>
                </a:cubicBezTo>
                <a:cubicBezTo>
                  <a:pt x="9447845" y="-39399"/>
                  <a:pt x="9783554" y="103006"/>
                  <a:pt x="10143221" y="0"/>
                </a:cubicBezTo>
                <a:cubicBezTo>
                  <a:pt x="10650276" y="126104"/>
                  <a:pt x="11067844" y="428375"/>
                  <a:pt x="11180190" y="1036969"/>
                </a:cubicBezTo>
                <a:cubicBezTo>
                  <a:pt x="11208718" y="1263147"/>
                  <a:pt x="11116297" y="1507843"/>
                  <a:pt x="11180190" y="1670982"/>
                </a:cubicBezTo>
                <a:cubicBezTo>
                  <a:pt x="11244083" y="1834121"/>
                  <a:pt x="11163653" y="2002693"/>
                  <a:pt x="11180190" y="2180563"/>
                </a:cubicBezTo>
                <a:cubicBezTo>
                  <a:pt x="11196727" y="2358433"/>
                  <a:pt x="11179095" y="2551784"/>
                  <a:pt x="11180190" y="2648667"/>
                </a:cubicBezTo>
                <a:cubicBezTo>
                  <a:pt x="11181285" y="2745550"/>
                  <a:pt x="11116951" y="3037448"/>
                  <a:pt x="11180190" y="3241202"/>
                </a:cubicBezTo>
                <a:cubicBezTo>
                  <a:pt x="11243429" y="3444957"/>
                  <a:pt x="11167598" y="3537163"/>
                  <a:pt x="11180190" y="3750783"/>
                </a:cubicBezTo>
                <a:cubicBezTo>
                  <a:pt x="11192782" y="3964403"/>
                  <a:pt x="11154126" y="4076315"/>
                  <a:pt x="11180190" y="4260364"/>
                </a:cubicBezTo>
                <a:cubicBezTo>
                  <a:pt x="11206254" y="4444413"/>
                  <a:pt x="11080114" y="4848783"/>
                  <a:pt x="11180190" y="5184720"/>
                </a:cubicBezTo>
                <a:cubicBezTo>
                  <a:pt x="11039500" y="5820686"/>
                  <a:pt x="10658728" y="6251258"/>
                  <a:pt x="10143221" y="6221689"/>
                </a:cubicBezTo>
                <a:cubicBezTo>
                  <a:pt x="10012894" y="6249835"/>
                  <a:pt x="9937334" y="6192114"/>
                  <a:pt x="9756205" y="6221689"/>
                </a:cubicBezTo>
                <a:cubicBezTo>
                  <a:pt x="9575076" y="6251264"/>
                  <a:pt x="9555758" y="6205491"/>
                  <a:pt x="9460252" y="6221689"/>
                </a:cubicBezTo>
                <a:cubicBezTo>
                  <a:pt x="9364746" y="6237887"/>
                  <a:pt x="9207247" y="6196981"/>
                  <a:pt x="9073236" y="6221689"/>
                </a:cubicBezTo>
                <a:cubicBezTo>
                  <a:pt x="8939225" y="6246397"/>
                  <a:pt x="8612988" y="6204825"/>
                  <a:pt x="8321971" y="6221689"/>
                </a:cubicBezTo>
                <a:cubicBezTo>
                  <a:pt x="8030954" y="6238553"/>
                  <a:pt x="8165040" y="6209180"/>
                  <a:pt x="8026017" y="6221689"/>
                </a:cubicBezTo>
                <a:cubicBezTo>
                  <a:pt x="7886994" y="6234198"/>
                  <a:pt x="7660500" y="6212859"/>
                  <a:pt x="7547939" y="6221689"/>
                </a:cubicBezTo>
                <a:cubicBezTo>
                  <a:pt x="7435378" y="6230519"/>
                  <a:pt x="7112978" y="6188591"/>
                  <a:pt x="6978798" y="6221689"/>
                </a:cubicBezTo>
                <a:cubicBezTo>
                  <a:pt x="6844618" y="6254787"/>
                  <a:pt x="6596741" y="6201267"/>
                  <a:pt x="6318595" y="6221689"/>
                </a:cubicBezTo>
                <a:cubicBezTo>
                  <a:pt x="6040449" y="6242111"/>
                  <a:pt x="6060629" y="6216939"/>
                  <a:pt x="5931579" y="6221689"/>
                </a:cubicBezTo>
                <a:cubicBezTo>
                  <a:pt x="5802529" y="6226439"/>
                  <a:pt x="5528462" y="6176633"/>
                  <a:pt x="5362439" y="6221689"/>
                </a:cubicBezTo>
                <a:cubicBezTo>
                  <a:pt x="5196416" y="6266745"/>
                  <a:pt x="4901156" y="6206134"/>
                  <a:pt x="4702235" y="6221689"/>
                </a:cubicBezTo>
                <a:cubicBezTo>
                  <a:pt x="4503314" y="6237244"/>
                  <a:pt x="4427614" y="6180914"/>
                  <a:pt x="4315220" y="6221689"/>
                </a:cubicBezTo>
                <a:cubicBezTo>
                  <a:pt x="4202827" y="6262464"/>
                  <a:pt x="3938218" y="6150835"/>
                  <a:pt x="3655016" y="6221689"/>
                </a:cubicBezTo>
                <a:cubicBezTo>
                  <a:pt x="3371814" y="6292543"/>
                  <a:pt x="3323771" y="6209253"/>
                  <a:pt x="3085876" y="6221689"/>
                </a:cubicBezTo>
                <a:cubicBezTo>
                  <a:pt x="2847981" y="6234125"/>
                  <a:pt x="2896505" y="6194344"/>
                  <a:pt x="2789923" y="6221689"/>
                </a:cubicBezTo>
                <a:cubicBezTo>
                  <a:pt x="2683341" y="6249034"/>
                  <a:pt x="2209603" y="6216908"/>
                  <a:pt x="2038657" y="6221689"/>
                </a:cubicBezTo>
                <a:cubicBezTo>
                  <a:pt x="1867711" y="6226470"/>
                  <a:pt x="1777830" y="6201271"/>
                  <a:pt x="1560578" y="6221689"/>
                </a:cubicBezTo>
                <a:cubicBezTo>
                  <a:pt x="1343326" y="6242107"/>
                  <a:pt x="1239687" y="6175895"/>
                  <a:pt x="1036969" y="6221689"/>
                </a:cubicBezTo>
                <a:cubicBezTo>
                  <a:pt x="438111" y="6260569"/>
                  <a:pt x="150805" y="5817349"/>
                  <a:pt x="0" y="5184720"/>
                </a:cubicBezTo>
                <a:cubicBezTo>
                  <a:pt x="-66613" y="4884598"/>
                  <a:pt x="60668" y="4714411"/>
                  <a:pt x="0" y="4509229"/>
                </a:cubicBezTo>
                <a:cubicBezTo>
                  <a:pt x="-60668" y="4304047"/>
                  <a:pt x="59721" y="4181401"/>
                  <a:pt x="0" y="3958171"/>
                </a:cubicBezTo>
                <a:cubicBezTo>
                  <a:pt x="-59721" y="3734941"/>
                  <a:pt x="42104" y="3583965"/>
                  <a:pt x="0" y="3490067"/>
                </a:cubicBezTo>
                <a:cubicBezTo>
                  <a:pt x="-42104" y="3396169"/>
                  <a:pt x="11810" y="3180211"/>
                  <a:pt x="0" y="2980487"/>
                </a:cubicBezTo>
                <a:cubicBezTo>
                  <a:pt x="-11810" y="2780763"/>
                  <a:pt x="17387" y="2606684"/>
                  <a:pt x="0" y="2429428"/>
                </a:cubicBezTo>
                <a:cubicBezTo>
                  <a:pt x="-17387" y="2252172"/>
                  <a:pt x="7681" y="2066672"/>
                  <a:pt x="0" y="1753937"/>
                </a:cubicBezTo>
                <a:cubicBezTo>
                  <a:pt x="-7681" y="1441202"/>
                  <a:pt x="35658" y="1241383"/>
                  <a:pt x="0" y="1036969"/>
                </a:cubicBezTo>
                <a:close/>
              </a:path>
              <a:path w="11180190" h="6221689" stroke="0" extrusionOk="0">
                <a:moveTo>
                  <a:pt x="0" y="1036969"/>
                </a:moveTo>
                <a:cubicBezTo>
                  <a:pt x="-68745" y="533062"/>
                  <a:pt x="492761" y="-18331"/>
                  <a:pt x="1036969" y="0"/>
                </a:cubicBezTo>
                <a:cubicBezTo>
                  <a:pt x="1214338" y="-16915"/>
                  <a:pt x="1287986" y="5551"/>
                  <a:pt x="1423985" y="0"/>
                </a:cubicBezTo>
                <a:cubicBezTo>
                  <a:pt x="1559984" y="-5551"/>
                  <a:pt x="1629176" y="37149"/>
                  <a:pt x="1811000" y="0"/>
                </a:cubicBezTo>
                <a:cubicBezTo>
                  <a:pt x="1992825" y="-37149"/>
                  <a:pt x="2314625" y="13634"/>
                  <a:pt x="2471204" y="0"/>
                </a:cubicBezTo>
                <a:cubicBezTo>
                  <a:pt x="2627783" y="-13634"/>
                  <a:pt x="2937914" y="17380"/>
                  <a:pt x="3131407" y="0"/>
                </a:cubicBezTo>
                <a:cubicBezTo>
                  <a:pt x="3324900" y="-17380"/>
                  <a:pt x="3594372" y="40077"/>
                  <a:pt x="3791610" y="0"/>
                </a:cubicBezTo>
                <a:cubicBezTo>
                  <a:pt x="3988848" y="-40077"/>
                  <a:pt x="4000648" y="42609"/>
                  <a:pt x="4178626" y="0"/>
                </a:cubicBezTo>
                <a:cubicBezTo>
                  <a:pt x="4356604" y="-42609"/>
                  <a:pt x="4449825" y="37556"/>
                  <a:pt x="4656704" y="0"/>
                </a:cubicBezTo>
                <a:cubicBezTo>
                  <a:pt x="4863583" y="-37556"/>
                  <a:pt x="5098899" y="60249"/>
                  <a:pt x="5225845" y="0"/>
                </a:cubicBezTo>
                <a:cubicBezTo>
                  <a:pt x="5352791" y="-60249"/>
                  <a:pt x="5803669" y="85630"/>
                  <a:pt x="5977111" y="0"/>
                </a:cubicBezTo>
                <a:cubicBezTo>
                  <a:pt x="6150553" y="-85630"/>
                  <a:pt x="6272147" y="14069"/>
                  <a:pt x="6364126" y="0"/>
                </a:cubicBezTo>
                <a:cubicBezTo>
                  <a:pt x="6456106" y="-14069"/>
                  <a:pt x="6815769" y="72926"/>
                  <a:pt x="7024330" y="0"/>
                </a:cubicBezTo>
                <a:cubicBezTo>
                  <a:pt x="7232891" y="-72926"/>
                  <a:pt x="7551811" y="31536"/>
                  <a:pt x="7684533" y="0"/>
                </a:cubicBezTo>
                <a:cubicBezTo>
                  <a:pt x="7817255" y="-31536"/>
                  <a:pt x="7985356" y="21765"/>
                  <a:pt x="8071549" y="0"/>
                </a:cubicBezTo>
                <a:cubicBezTo>
                  <a:pt x="8157742" y="-21765"/>
                  <a:pt x="8665768" y="55671"/>
                  <a:pt x="8822814" y="0"/>
                </a:cubicBezTo>
                <a:cubicBezTo>
                  <a:pt x="8979861" y="-55671"/>
                  <a:pt x="9257497" y="19504"/>
                  <a:pt x="9574080" y="0"/>
                </a:cubicBezTo>
                <a:cubicBezTo>
                  <a:pt x="9890663" y="-19504"/>
                  <a:pt x="9990212" y="22596"/>
                  <a:pt x="10143221" y="0"/>
                </a:cubicBezTo>
                <a:cubicBezTo>
                  <a:pt x="10624115" y="32088"/>
                  <a:pt x="11236565" y="576372"/>
                  <a:pt x="11180190" y="1036969"/>
                </a:cubicBezTo>
                <a:cubicBezTo>
                  <a:pt x="11238686" y="1208577"/>
                  <a:pt x="11108220" y="1356645"/>
                  <a:pt x="11180190" y="1670982"/>
                </a:cubicBezTo>
                <a:cubicBezTo>
                  <a:pt x="11252160" y="1985319"/>
                  <a:pt x="11150458" y="2036123"/>
                  <a:pt x="11180190" y="2139086"/>
                </a:cubicBezTo>
                <a:cubicBezTo>
                  <a:pt x="11209922" y="2242049"/>
                  <a:pt x="11153445" y="2575203"/>
                  <a:pt x="11180190" y="2731622"/>
                </a:cubicBezTo>
                <a:cubicBezTo>
                  <a:pt x="11206935" y="2888041"/>
                  <a:pt x="11151870" y="3058922"/>
                  <a:pt x="11180190" y="3365635"/>
                </a:cubicBezTo>
                <a:cubicBezTo>
                  <a:pt x="11208510" y="3672348"/>
                  <a:pt x="11138876" y="3768329"/>
                  <a:pt x="11180190" y="3916693"/>
                </a:cubicBezTo>
                <a:cubicBezTo>
                  <a:pt x="11221504" y="4065057"/>
                  <a:pt x="11120641" y="4203841"/>
                  <a:pt x="11180190" y="4467752"/>
                </a:cubicBezTo>
                <a:cubicBezTo>
                  <a:pt x="11239739" y="4731663"/>
                  <a:pt x="11176047" y="4951372"/>
                  <a:pt x="11180190" y="5184720"/>
                </a:cubicBezTo>
                <a:cubicBezTo>
                  <a:pt x="11088438" y="5882845"/>
                  <a:pt x="10759046" y="6385503"/>
                  <a:pt x="10143221" y="6221689"/>
                </a:cubicBezTo>
                <a:cubicBezTo>
                  <a:pt x="10019794" y="6248592"/>
                  <a:pt x="9773839" y="6170018"/>
                  <a:pt x="9574080" y="6221689"/>
                </a:cubicBezTo>
                <a:cubicBezTo>
                  <a:pt x="9374321" y="6273360"/>
                  <a:pt x="9033944" y="6198475"/>
                  <a:pt x="8822814" y="6221689"/>
                </a:cubicBezTo>
                <a:cubicBezTo>
                  <a:pt x="8611684" y="6244903"/>
                  <a:pt x="8305713" y="6148475"/>
                  <a:pt x="8162611" y="6221689"/>
                </a:cubicBezTo>
                <a:cubicBezTo>
                  <a:pt x="8019509" y="6294903"/>
                  <a:pt x="7739720" y="6172617"/>
                  <a:pt x="7502408" y="6221689"/>
                </a:cubicBezTo>
                <a:cubicBezTo>
                  <a:pt x="7265096" y="6270761"/>
                  <a:pt x="7119996" y="6171997"/>
                  <a:pt x="6842205" y="6221689"/>
                </a:cubicBezTo>
                <a:cubicBezTo>
                  <a:pt x="6564414" y="6271381"/>
                  <a:pt x="6616913" y="6210571"/>
                  <a:pt x="6455189" y="6221689"/>
                </a:cubicBezTo>
                <a:cubicBezTo>
                  <a:pt x="6293465" y="6232807"/>
                  <a:pt x="5865894" y="6212114"/>
                  <a:pt x="5703923" y="6221689"/>
                </a:cubicBezTo>
                <a:cubicBezTo>
                  <a:pt x="5541952" y="6231264"/>
                  <a:pt x="5209914" y="6142254"/>
                  <a:pt x="4952657" y="6221689"/>
                </a:cubicBezTo>
                <a:cubicBezTo>
                  <a:pt x="4695400" y="6301124"/>
                  <a:pt x="4562449" y="6205063"/>
                  <a:pt x="4383517" y="6221689"/>
                </a:cubicBezTo>
                <a:cubicBezTo>
                  <a:pt x="4204585" y="6238315"/>
                  <a:pt x="4074882" y="6165190"/>
                  <a:pt x="3905438" y="6221689"/>
                </a:cubicBezTo>
                <a:cubicBezTo>
                  <a:pt x="3735994" y="6278188"/>
                  <a:pt x="3634270" y="6177624"/>
                  <a:pt x="3518423" y="6221689"/>
                </a:cubicBezTo>
                <a:cubicBezTo>
                  <a:pt x="3402576" y="6265754"/>
                  <a:pt x="3003102" y="6194110"/>
                  <a:pt x="2767157" y="6221689"/>
                </a:cubicBezTo>
                <a:cubicBezTo>
                  <a:pt x="2531212" y="6249268"/>
                  <a:pt x="2402439" y="6186924"/>
                  <a:pt x="2289079" y="6221689"/>
                </a:cubicBezTo>
                <a:cubicBezTo>
                  <a:pt x="2175719" y="6256454"/>
                  <a:pt x="2034944" y="6166294"/>
                  <a:pt x="1811000" y="6221689"/>
                </a:cubicBezTo>
                <a:cubicBezTo>
                  <a:pt x="1587056" y="6277084"/>
                  <a:pt x="1238067" y="6168952"/>
                  <a:pt x="1036969" y="6221689"/>
                </a:cubicBezTo>
                <a:cubicBezTo>
                  <a:pt x="412840" y="6248102"/>
                  <a:pt x="-9978" y="5721028"/>
                  <a:pt x="0" y="5184720"/>
                </a:cubicBezTo>
                <a:cubicBezTo>
                  <a:pt x="-7245" y="5050825"/>
                  <a:pt x="8715" y="4714450"/>
                  <a:pt x="0" y="4592184"/>
                </a:cubicBezTo>
                <a:cubicBezTo>
                  <a:pt x="-8715" y="4469918"/>
                  <a:pt x="717" y="4263529"/>
                  <a:pt x="0" y="4124081"/>
                </a:cubicBezTo>
                <a:cubicBezTo>
                  <a:pt x="-717" y="3984633"/>
                  <a:pt x="40578" y="3612836"/>
                  <a:pt x="0" y="3448590"/>
                </a:cubicBezTo>
                <a:cubicBezTo>
                  <a:pt x="-40578" y="3284344"/>
                  <a:pt x="45562" y="3073710"/>
                  <a:pt x="0" y="2814577"/>
                </a:cubicBezTo>
                <a:cubicBezTo>
                  <a:pt x="-45562" y="2555444"/>
                  <a:pt x="43407" y="2407404"/>
                  <a:pt x="0" y="2139086"/>
                </a:cubicBezTo>
                <a:cubicBezTo>
                  <a:pt x="-43407" y="1870768"/>
                  <a:pt x="23676" y="1891127"/>
                  <a:pt x="0" y="1670982"/>
                </a:cubicBezTo>
                <a:cubicBezTo>
                  <a:pt x="-23676" y="1450837"/>
                  <a:pt x="4828" y="1297959"/>
                  <a:pt x="0" y="103696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276182936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D0D9">
                  <a:lumMod val="50000"/>
                </a:srgbClr>
              </a:solidFill>
              <a:effectLst/>
              <a:uLnTx/>
              <a:uFillTx/>
              <a:latin typeface="#9Slide07 SVNAppleberry" panose="02040603050506020204" pitchFamily="18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E65768-E8A8-BE3A-ABFB-8E7777601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517" y="363525"/>
            <a:ext cx="4474852" cy="13412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459EEA-C6FF-5403-D159-8FE95BFB154F}"/>
              </a:ext>
            </a:extLst>
          </p:cNvPr>
          <p:cNvSpPr txBox="1"/>
          <p:nvPr/>
        </p:nvSpPr>
        <p:spPr>
          <a:xfrm>
            <a:off x="1068835" y="1665164"/>
            <a:ext cx="10263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b. Với     , chim gõ kiến có thể đục thủng bất kì thân cây nào.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688F3D-1492-F5A3-83FD-131A0A0BFC0D}"/>
              </a:ext>
            </a:extLst>
          </p:cNvPr>
          <p:cNvSpPr/>
          <p:nvPr/>
        </p:nvSpPr>
        <p:spPr>
          <a:xfrm>
            <a:off x="2427515" y="1752600"/>
            <a:ext cx="413657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B22E82A2-AA02-0912-CC52-90CFA15BB512}"/>
              </a:ext>
            </a:extLst>
          </p:cNvPr>
          <p:cNvSpPr/>
          <p:nvPr/>
        </p:nvSpPr>
        <p:spPr>
          <a:xfrm>
            <a:off x="2373087" y="2830286"/>
            <a:ext cx="457198" cy="67491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27号-布丁体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6CA1AB-2E5E-442B-FFE9-9ACE9AB83091}"/>
              </a:ext>
            </a:extLst>
          </p:cNvPr>
          <p:cNvSpPr txBox="1"/>
          <p:nvPr/>
        </p:nvSpPr>
        <p:spPr>
          <a:xfrm>
            <a:off x="838200" y="3505201"/>
            <a:ext cx="10286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Với chiếc mỏ cứng/ Với cái mỏ cứng như thép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58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9DCCE88-46AC-4889-BC95-909F3C962032}"/>
              </a:ext>
            </a:extLst>
          </p:cNvPr>
          <p:cNvSpPr/>
          <p:nvPr/>
        </p:nvSpPr>
        <p:spPr>
          <a:xfrm>
            <a:off x="518475" y="348792"/>
            <a:ext cx="11180190" cy="6221689"/>
          </a:xfrm>
          <a:custGeom>
            <a:avLst/>
            <a:gdLst>
              <a:gd name="connsiteX0" fmla="*/ 0 w 11180190"/>
              <a:gd name="connsiteY0" fmla="*/ 1036969 h 6221689"/>
              <a:gd name="connsiteX1" fmla="*/ 1036969 w 11180190"/>
              <a:gd name="connsiteY1" fmla="*/ 0 h 6221689"/>
              <a:gd name="connsiteX2" fmla="*/ 1606110 w 11180190"/>
              <a:gd name="connsiteY2" fmla="*/ 0 h 6221689"/>
              <a:gd name="connsiteX3" fmla="*/ 2357376 w 11180190"/>
              <a:gd name="connsiteY3" fmla="*/ 0 h 6221689"/>
              <a:gd name="connsiteX4" fmla="*/ 2653329 w 11180190"/>
              <a:gd name="connsiteY4" fmla="*/ 0 h 6221689"/>
              <a:gd name="connsiteX5" fmla="*/ 3131407 w 11180190"/>
              <a:gd name="connsiteY5" fmla="*/ 0 h 6221689"/>
              <a:gd name="connsiteX6" fmla="*/ 3427360 w 11180190"/>
              <a:gd name="connsiteY6" fmla="*/ 0 h 6221689"/>
              <a:gd name="connsiteX7" fmla="*/ 3996501 w 11180190"/>
              <a:gd name="connsiteY7" fmla="*/ 0 h 6221689"/>
              <a:gd name="connsiteX8" fmla="*/ 4383517 w 11180190"/>
              <a:gd name="connsiteY8" fmla="*/ 0 h 6221689"/>
              <a:gd name="connsiteX9" fmla="*/ 5043720 w 11180190"/>
              <a:gd name="connsiteY9" fmla="*/ 0 h 6221689"/>
              <a:gd name="connsiteX10" fmla="*/ 5612861 w 11180190"/>
              <a:gd name="connsiteY10" fmla="*/ 0 h 6221689"/>
              <a:gd name="connsiteX11" fmla="*/ 6364126 w 11180190"/>
              <a:gd name="connsiteY11" fmla="*/ 0 h 6221689"/>
              <a:gd name="connsiteX12" fmla="*/ 6751142 w 11180190"/>
              <a:gd name="connsiteY12" fmla="*/ 0 h 6221689"/>
              <a:gd name="connsiteX13" fmla="*/ 7320283 w 11180190"/>
              <a:gd name="connsiteY13" fmla="*/ 0 h 6221689"/>
              <a:gd name="connsiteX14" fmla="*/ 8071549 w 11180190"/>
              <a:gd name="connsiteY14" fmla="*/ 0 h 6221689"/>
              <a:gd name="connsiteX15" fmla="*/ 8458564 w 11180190"/>
              <a:gd name="connsiteY15" fmla="*/ 0 h 6221689"/>
              <a:gd name="connsiteX16" fmla="*/ 9118768 w 11180190"/>
              <a:gd name="connsiteY16" fmla="*/ 0 h 6221689"/>
              <a:gd name="connsiteX17" fmla="*/ 10143221 w 11180190"/>
              <a:gd name="connsiteY17" fmla="*/ 0 h 6221689"/>
              <a:gd name="connsiteX18" fmla="*/ 11180190 w 11180190"/>
              <a:gd name="connsiteY18" fmla="*/ 1036969 h 6221689"/>
              <a:gd name="connsiteX19" fmla="*/ 11180190 w 11180190"/>
              <a:gd name="connsiteY19" fmla="*/ 1670982 h 6221689"/>
              <a:gd name="connsiteX20" fmla="*/ 11180190 w 11180190"/>
              <a:gd name="connsiteY20" fmla="*/ 2180563 h 6221689"/>
              <a:gd name="connsiteX21" fmla="*/ 11180190 w 11180190"/>
              <a:gd name="connsiteY21" fmla="*/ 2648667 h 6221689"/>
              <a:gd name="connsiteX22" fmla="*/ 11180190 w 11180190"/>
              <a:gd name="connsiteY22" fmla="*/ 3241202 h 6221689"/>
              <a:gd name="connsiteX23" fmla="*/ 11180190 w 11180190"/>
              <a:gd name="connsiteY23" fmla="*/ 3750783 h 6221689"/>
              <a:gd name="connsiteX24" fmla="*/ 11180190 w 11180190"/>
              <a:gd name="connsiteY24" fmla="*/ 4260364 h 6221689"/>
              <a:gd name="connsiteX25" fmla="*/ 11180190 w 11180190"/>
              <a:gd name="connsiteY25" fmla="*/ 5184720 h 6221689"/>
              <a:gd name="connsiteX26" fmla="*/ 10143221 w 11180190"/>
              <a:gd name="connsiteY26" fmla="*/ 6221689 h 6221689"/>
              <a:gd name="connsiteX27" fmla="*/ 9756205 w 11180190"/>
              <a:gd name="connsiteY27" fmla="*/ 6221689 h 6221689"/>
              <a:gd name="connsiteX28" fmla="*/ 9460252 w 11180190"/>
              <a:gd name="connsiteY28" fmla="*/ 6221689 h 6221689"/>
              <a:gd name="connsiteX29" fmla="*/ 9073236 w 11180190"/>
              <a:gd name="connsiteY29" fmla="*/ 6221689 h 6221689"/>
              <a:gd name="connsiteX30" fmla="*/ 8321971 w 11180190"/>
              <a:gd name="connsiteY30" fmla="*/ 6221689 h 6221689"/>
              <a:gd name="connsiteX31" fmla="*/ 8026017 w 11180190"/>
              <a:gd name="connsiteY31" fmla="*/ 6221689 h 6221689"/>
              <a:gd name="connsiteX32" fmla="*/ 7547939 w 11180190"/>
              <a:gd name="connsiteY32" fmla="*/ 6221689 h 6221689"/>
              <a:gd name="connsiteX33" fmla="*/ 6978798 w 11180190"/>
              <a:gd name="connsiteY33" fmla="*/ 6221689 h 6221689"/>
              <a:gd name="connsiteX34" fmla="*/ 6318595 w 11180190"/>
              <a:gd name="connsiteY34" fmla="*/ 6221689 h 6221689"/>
              <a:gd name="connsiteX35" fmla="*/ 5931579 w 11180190"/>
              <a:gd name="connsiteY35" fmla="*/ 6221689 h 6221689"/>
              <a:gd name="connsiteX36" fmla="*/ 5362439 w 11180190"/>
              <a:gd name="connsiteY36" fmla="*/ 6221689 h 6221689"/>
              <a:gd name="connsiteX37" fmla="*/ 4702235 w 11180190"/>
              <a:gd name="connsiteY37" fmla="*/ 6221689 h 6221689"/>
              <a:gd name="connsiteX38" fmla="*/ 4315220 w 11180190"/>
              <a:gd name="connsiteY38" fmla="*/ 6221689 h 6221689"/>
              <a:gd name="connsiteX39" fmla="*/ 3655016 w 11180190"/>
              <a:gd name="connsiteY39" fmla="*/ 6221689 h 6221689"/>
              <a:gd name="connsiteX40" fmla="*/ 3085876 w 11180190"/>
              <a:gd name="connsiteY40" fmla="*/ 6221689 h 6221689"/>
              <a:gd name="connsiteX41" fmla="*/ 2789923 w 11180190"/>
              <a:gd name="connsiteY41" fmla="*/ 6221689 h 6221689"/>
              <a:gd name="connsiteX42" fmla="*/ 2038657 w 11180190"/>
              <a:gd name="connsiteY42" fmla="*/ 6221689 h 6221689"/>
              <a:gd name="connsiteX43" fmla="*/ 1560578 w 11180190"/>
              <a:gd name="connsiteY43" fmla="*/ 6221689 h 6221689"/>
              <a:gd name="connsiteX44" fmla="*/ 1036969 w 11180190"/>
              <a:gd name="connsiteY44" fmla="*/ 6221689 h 6221689"/>
              <a:gd name="connsiteX45" fmla="*/ 0 w 11180190"/>
              <a:gd name="connsiteY45" fmla="*/ 5184720 h 6221689"/>
              <a:gd name="connsiteX46" fmla="*/ 0 w 11180190"/>
              <a:gd name="connsiteY46" fmla="*/ 4509229 h 6221689"/>
              <a:gd name="connsiteX47" fmla="*/ 0 w 11180190"/>
              <a:gd name="connsiteY47" fmla="*/ 3958171 h 6221689"/>
              <a:gd name="connsiteX48" fmla="*/ 0 w 11180190"/>
              <a:gd name="connsiteY48" fmla="*/ 3490067 h 6221689"/>
              <a:gd name="connsiteX49" fmla="*/ 0 w 11180190"/>
              <a:gd name="connsiteY49" fmla="*/ 2980487 h 6221689"/>
              <a:gd name="connsiteX50" fmla="*/ 0 w 11180190"/>
              <a:gd name="connsiteY50" fmla="*/ 2429428 h 6221689"/>
              <a:gd name="connsiteX51" fmla="*/ 0 w 11180190"/>
              <a:gd name="connsiteY51" fmla="*/ 1753937 h 6221689"/>
              <a:gd name="connsiteX52" fmla="*/ 0 w 11180190"/>
              <a:gd name="connsiteY52" fmla="*/ 1036969 h 622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180190" h="6221689" fill="none" extrusionOk="0">
                <a:moveTo>
                  <a:pt x="0" y="1036969"/>
                </a:moveTo>
                <a:cubicBezTo>
                  <a:pt x="98194" y="464330"/>
                  <a:pt x="356328" y="-33739"/>
                  <a:pt x="1036969" y="0"/>
                </a:cubicBezTo>
                <a:cubicBezTo>
                  <a:pt x="1173807" y="-54489"/>
                  <a:pt x="1336464" y="29469"/>
                  <a:pt x="1606110" y="0"/>
                </a:cubicBezTo>
                <a:cubicBezTo>
                  <a:pt x="1875756" y="-29469"/>
                  <a:pt x="2081236" y="68337"/>
                  <a:pt x="2357376" y="0"/>
                </a:cubicBezTo>
                <a:cubicBezTo>
                  <a:pt x="2633516" y="-68337"/>
                  <a:pt x="2574593" y="11311"/>
                  <a:pt x="2653329" y="0"/>
                </a:cubicBezTo>
                <a:cubicBezTo>
                  <a:pt x="2732065" y="-11311"/>
                  <a:pt x="2910814" y="42033"/>
                  <a:pt x="3131407" y="0"/>
                </a:cubicBezTo>
                <a:cubicBezTo>
                  <a:pt x="3352000" y="-42033"/>
                  <a:pt x="3316414" y="30783"/>
                  <a:pt x="3427360" y="0"/>
                </a:cubicBezTo>
                <a:cubicBezTo>
                  <a:pt x="3538306" y="-30783"/>
                  <a:pt x="3790119" y="40771"/>
                  <a:pt x="3996501" y="0"/>
                </a:cubicBezTo>
                <a:cubicBezTo>
                  <a:pt x="4202883" y="-40771"/>
                  <a:pt x="4224542" y="36603"/>
                  <a:pt x="4383517" y="0"/>
                </a:cubicBezTo>
                <a:cubicBezTo>
                  <a:pt x="4542492" y="-36603"/>
                  <a:pt x="4817776" y="35774"/>
                  <a:pt x="5043720" y="0"/>
                </a:cubicBezTo>
                <a:cubicBezTo>
                  <a:pt x="5269664" y="-35774"/>
                  <a:pt x="5472188" y="3937"/>
                  <a:pt x="5612861" y="0"/>
                </a:cubicBezTo>
                <a:cubicBezTo>
                  <a:pt x="5753534" y="-3937"/>
                  <a:pt x="6069152" y="76733"/>
                  <a:pt x="6364126" y="0"/>
                </a:cubicBezTo>
                <a:cubicBezTo>
                  <a:pt x="6659100" y="-76733"/>
                  <a:pt x="6566762" y="7434"/>
                  <a:pt x="6751142" y="0"/>
                </a:cubicBezTo>
                <a:cubicBezTo>
                  <a:pt x="6935522" y="-7434"/>
                  <a:pt x="7081403" y="28908"/>
                  <a:pt x="7320283" y="0"/>
                </a:cubicBezTo>
                <a:cubicBezTo>
                  <a:pt x="7559163" y="-28908"/>
                  <a:pt x="7880641" y="33104"/>
                  <a:pt x="8071549" y="0"/>
                </a:cubicBezTo>
                <a:cubicBezTo>
                  <a:pt x="8262457" y="-33104"/>
                  <a:pt x="8371530" y="3157"/>
                  <a:pt x="8458564" y="0"/>
                </a:cubicBezTo>
                <a:cubicBezTo>
                  <a:pt x="8545598" y="-3157"/>
                  <a:pt x="8789691" y="39399"/>
                  <a:pt x="9118768" y="0"/>
                </a:cubicBezTo>
                <a:cubicBezTo>
                  <a:pt x="9447845" y="-39399"/>
                  <a:pt x="9783554" y="103006"/>
                  <a:pt x="10143221" y="0"/>
                </a:cubicBezTo>
                <a:cubicBezTo>
                  <a:pt x="10650276" y="126104"/>
                  <a:pt x="11067844" y="428375"/>
                  <a:pt x="11180190" y="1036969"/>
                </a:cubicBezTo>
                <a:cubicBezTo>
                  <a:pt x="11208718" y="1263147"/>
                  <a:pt x="11116297" y="1507843"/>
                  <a:pt x="11180190" y="1670982"/>
                </a:cubicBezTo>
                <a:cubicBezTo>
                  <a:pt x="11244083" y="1834121"/>
                  <a:pt x="11163653" y="2002693"/>
                  <a:pt x="11180190" y="2180563"/>
                </a:cubicBezTo>
                <a:cubicBezTo>
                  <a:pt x="11196727" y="2358433"/>
                  <a:pt x="11179095" y="2551784"/>
                  <a:pt x="11180190" y="2648667"/>
                </a:cubicBezTo>
                <a:cubicBezTo>
                  <a:pt x="11181285" y="2745550"/>
                  <a:pt x="11116951" y="3037448"/>
                  <a:pt x="11180190" y="3241202"/>
                </a:cubicBezTo>
                <a:cubicBezTo>
                  <a:pt x="11243429" y="3444957"/>
                  <a:pt x="11167598" y="3537163"/>
                  <a:pt x="11180190" y="3750783"/>
                </a:cubicBezTo>
                <a:cubicBezTo>
                  <a:pt x="11192782" y="3964403"/>
                  <a:pt x="11154126" y="4076315"/>
                  <a:pt x="11180190" y="4260364"/>
                </a:cubicBezTo>
                <a:cubicBezTo>
                  <a:pt x="11206254" y="4444413"/>
                  <a:pt x="11080114" y="4848783"/>
                  <a:pt x="11180190" y="5184720"/>
                </a:cubicBezTo>
                <a:cubicBezTo>
                  <a:pt x="11039500" y="5820686"/>
                  <a:pt x="10658728" y="6251258"/>
                  <a:pt x="10143221" y="6221689"/>
                </a:cubicBezTo>
                <a:cubicBezTo>
                  <a:pt x="10012894" y="6249835"/>
                  <a:pt x="9937334" y="6192114"/>
                  <a:pt x="9756205" y="6221689"/>
                </a:cubicBezTo>
                <a:cubicBezTo>
                  <a:pt x="9575076" y="6251264"/>
                  <a:pt x="9555758" y="6205491"/>
                  <a:pt x="9460252" y="6221689"/>
                </a:cubicBezTo>
                <a:cubicBezTo>
                  <a:pt x="9364746" y="6237887"/>
                  <a:pt x="9207247" y="6196981"/>
                  <a:pt x="9073236" y="6221689"/>
                </a:cubicBezTo>
                <a:cubicBezTo>
                  <a:pt x="8939225" y="6246397"/>
                  <a:pt x="8612988" y="6204825"/>
                  <a:pt x="8321971" y="6221689"/>
                </a:cubicBezTo>
                <a:cubicBezTo>
                  <a:pt x="8030954" y="6238553"/>
                  <a:pt x="8165040" y="6209180"/>
                  <a:pt x="8026017" y="6221689"/>
                </a:cubicBezTo>
                <a:cubicBezTo>
                  <a:pt x="7886994" y="6234198"/>
                  <a:pt x="7660500" y="6212859"/>
                  <a:pt x="7547939" y="6221689"/>
                </a:cubicBezTo>
                <a:cubicBezTo>
                  <a:pt x="7435378" y="6230519"/>
                  <a:pt x="7112978" y="6188591"/>
                  <a:pt x="6978798" y="6221689"/>
                </a:cubicBezTo>
                <a:cubicBezTo>
                  <a:pt x="6844618" y="6254787"/>
                  <a:pt x="6596741" y="6201267"/>
                  <a:pt x="6318595" y="6221689"/>
                </a:cubicBezTo>
                <a:cubicBezTo>
                  <a:pt x="6040449" y="6242111"/>
                  <a:pt x="6060629" y="6216939"/>
                  <a:pt x="5931579" y="6221689"/>
                </a:cubicBezTo>
                <a:cubicBezTo>
                  <a:pt x="5802529" y="6226439"/>
                  <a:pt x="5528462" y="6176633"/>
                  <a:pt x="5362439" y="6221689"/>
                </a:cubicBezTo>
                <a:cubicBezTo>
                  <a:pt x="5196416" y="6266745"/>
                  <a:pt x="4901156" y="6206134"/>
                  <a:pt x="4702235" y="6221689"/>
                </a:cubicBezTo>
                <a:cubicBezTo>
                  <a:pt x="4503314" y="6237244"/>
                  <a:pt x="4427614" y="6180914"/>
                  <a:pt x="4315220" y="6221689"/>
                </a:cubicBezTo>
                <a:cubicBezTo>
                  <a:pt x="4202827" y="6262464"/>
                  <a:pt x="3938218" y="6150835"/>
                  <a:pt x="3655016" y="6221689"/>
                </a:cubicBezTo>
                <a:cubicBezTo>
                  <a:pt x="3371814" y="6292543"/>
                  <a:pt x="3323771" y="6209253"/>
                  <a:pt x="3085876" y="6221689"/>
                </a:cubicBezTo>
                <a:cubicBezTo>
                  <a:pt x="2847981" y="6234125"/>
                  <a:pt x="2896505" y="6194344"/>
                  <a:pt x="2789923" y="6221689"/>
                </a:cubicBezTo>
                <a:cubicBezTo>
                  <a:pt x="2683341" y="6249034"/>
                  <a:pt x="2209603" y="6216908"/>
                  <a:pt x="2038657" y="6221689"/>
                </a:cubicBezTo>
                <a:cubicBezTo>
                  <a:pt x="1867711" y="6226470"/>
                  <a:pt x="1777830" y="6201271"/>
                  <a:pt x="1560578" y="6221689"/>
                </a:cubicBezTo>
                <a:cubicBezTo>
                  <a:pt x="1343326" y="6242107"/>
                  <a:pt x="1239687" y="6175895"/>
                  <a:pt x="1036969" y="6221689"/>
                </a:cubicBezTo>
                <a:cubicBezTo>
                  <a:pt x="438111" y="6260569"/>
                  <a:pt x="150805" y="5817349"/>
                  <a:pt x="0" y="5184720"/>
                </a:cubicBezTo>
                <a:cubicBezTo>
                  <a:pt x="-66613" y="4884598"/>
                  <a:pt x="60668" y="4714411"/>
                  <a:pt x="0" y="4509229"/>
                </a:cubicBezTo>
                <a:cubicBezTo>
                  <a:pt x="-60668" y="4304047"/>
                  <a:pt x="59721" y="4181401"/>
                  <a:pt x="0" y="3958171"/>
                </a:cubicBezTo>
                <a:cubicBezTo>
                  <a:pt x="-59721" y="3734941"/>
                  <a:pt x="42104" y="3583965"/>
                  <a:pt x="0" y="3490067"/>
                </a:cubicBezTo>
                <a:cubicBezTo>
                  <a:pt x="-42104" y="3396169"/>
                  <a:pt x="11810" y="3180211"/>
                  <a:pt x="0" y="2980487"/>
                </a:cubicBezTo>
                <a:cubicBezTo>
                  <a:pt x="-11810" y="2780763"/>
                  <a:pt x="17387" y="2606684"/>
                  <a:pt x="0" y="2429428"/>
                </a:cubicBezTo>
                <a:cubicBezTo>
                  <a:pt x="-17387" y="2252172"/>
                  <a:pt x="7681" y="2066672"/>
                  <a:pt x="0" y="1753937"/>
                </a:cubicBezTo>
                <a:cubicBezTo>
                  <a:pt x="-7681" y="1441202"/>
                  <a:pt x="35658" y="1241383"/>
                  <a:pt x="0" y="1036969"/>
                </a:cubicBezTo>
                <a:close/>
              </a:path>
              <a:path w="11180190" h="6221689" stroke="0" extrusionOk="0">
                <a:moveTo>
                  <a:pt x="0" y="1036969"/>
                </a:moveTo>
                <a:cubicBezTo>
                  <a:pt x="-68745" y="533062"/>
                  <a:pt x="492761" y="-18331"/>
                  <a:pt x="1036969" y="0"/>
                </a:cubicBezTo>
                <a:cubicBezTo>
                  <a:pt x="1214338" y="-16915"/>
                  <a:pt x="1287986" y="5551"/>
                  <a:pt x="1423985" y="0"/>
                </a:cubicBezTo>
                <a:cubicBezTo>
                  <a:pt x="1559984" y="-5551"/>
                  <a:pt x="1629176" y="37149"/>
                  <a:pt x="1811000" y="0"/>
                </a:cubicBezTo>
                <a:cubicBezTo>
                  <a:pt x="1992825" y="-37149"/>
                  <a:pt x="2314625" y="13634"/>
                  <a:pt x="2471204" y="0"/>
                </a:cubicBezTo>
                <a:cubicBezTo>
                  <a:pt x="2627783" y="-13634"/>
                  <a:pt x="2937914" y="17380"/>
                  <a:pt x="3131407" y="0"/>
                </a:cubicBezTo>
                <a:cubicBezTo>
                  <a:pt x="3324900" y="-17380"/>
                  <a:pt x="3594372" y="40077"/>
                  <a:pt x="3791610" y="0"/>
                </a:cubicBezTo>
                <a:cubicBezTo>
                  <a:pt x="3988848" y="-40077"/>
                  <a:pt x="4000648" y="42609"/>
                  <a:pt x="4178626" y="0"/>
                </a:cubicBezTo>
                <a:cubicBezTo>
                  <a:pt x="4356604" y="-42609"/>
                  <a:pt x="4449825" y="37556"/>
                  <a:pt x="4656704" y="0"/>
                </a:cubicBezTo>
                <a:cubicBezTo>
                  <a:pt x="4863583" y="-37556"/>
                  <a:pt x="5098899" y="60249"/>
                  <a:pt x="5225845" y="0"/>
                </a:cubicBezTo>
                <a:cubicBezTo>
                  <a:pt x="5352791" y="-60249"/>
                  <a:pt x="5803669" y="85630"/>
                  <a:pt x="5977111" y="0"/>
                </a:cubicBezTo>
                <a:cubicBezTo>
                  <a:pt x="6150553" y="-85630"/>
                  <a:pt x="6272147" y="14069"/>
                  <a:pt x="6364126" y="0"/>
                </a:cubicBezTo>
                <a:cubicBezTo>
                  <a:pt x="6456106" y="-14069"/>
                  <a:pt x="6815769" y="72926"/>
                  <a:pt x="7024330" y="0"/>
                </a:cubicBezTo>
                <a:cubicBezTo>
                  <a:pt x="7232891" y="-72926"/>
                  <a:pt x="7551811" y="31536"/>
                  <a:pt x="7684533" y="0"/>
                </a:cubicBezTo>
                <a:cubicBezTo>
                  <a:pt x="7817255" y="-31536"/>
                  <a:pt x="7985356" y="21765"/>
                  <a:pt x="8071549" y="0"/>
                </a:cubicBezTo>
                <a:cubicBezTo>
                  <a:pt x="8157742" y="-21765"/>
                  <a:pt x="8665768" y="55671"/>
                  <a:pt x="8822814" y="0"/>
                </a:cubicBezTo>
                <a:cubicBezTo>
                  <a:pt x="8979861" y="-55671"/>
                  <a:pt x="9257497" y="19504"/>
                  <a:pt x="9574080" y="0"/>
                </a:cubicBezTo>
                <a:cubicBezTo>
                  <a:pt x="9890663" y="-19504"/>
                  <a:pt x="9990212" y="22596"/>
                  <a:pt x="10143221" y="0"/>
                </a:cubicBezTo>
                <a:cubicBezTo>
                  <a:pt x="10624115" y="32088"/>
                  <a:pt x="11236565" y="576372"/>
                  <a:pt x="11180190" y="1036969"/>
                </a:cubicBezTo>
                <a:cubicBezTo>
                  <a:pt x="11238686" y="1208577"/>
                  <a:pt x="11108220" y="1356645"/>
                  <a:pt x="11180190" y="1670982"/>
                </a:cubicBezTo>
                <a:cubicBezTo>
                  <a:pt x="11252160" y="1985319"/>
                  <a:pt x="11150458" y="2036123"/>
                  <a:pt x="11180190" y="2139086"/>
                </a:cubicBezTo>
                <a:cubicBezTo>
                  <a:pt x="11209922" y="2242049"/>
                  <a:pt x="11153445" y="2575203"/>
                  <a:pt x="11180190" y="2731622"/>
                </a:cubicBezTo>
                <a:cubicBezTo>
                  <a:pt x="11206935" y="2888041"/>
                  <a:pt x="11151870" y="3058922"/>
                  <a:pt x="11180190" y="3365635"/>
                </a:cubicBezTo>
                <a:cubicBezTo>
                  <a:pt x="11208510" y="3672348"/>
                  <a:pt x="11138876" y="3768329"/>
                  <a:pt x="11180190" y="3916693"/>
                </a:cubicBezTo>
                <a:cubicBezTo>
                  <a:pt x="11221504" y="4065057"/>
                  <a:pt x="11120641" y="4203841"/>
                  <a:pt x="11180190" y="4467752"/>
                </a:cubicBezTo>
                <a:cubicBezTo>
                  <a:pt x="11239739" y="4731663"/>
                  <a:pt x="11176047" y="4951372"/>
                  <a:pt x="11180190" y="5184720"/>
                </a:cubicBezTo>
                <a:cubicBezTo>
                  <a:pt x="11088438" y="5882845"/>
                  <a:pt x="10759046" y="6385503"/>
                  <a:pt x="10143221" y="6221689"/>
                </a:cubicBezTo>
                <a:cubicBezTo>
                  <a:pt x="10019794" y="6248592"/>
                  <a:pt x="9773839" y="6170018"/>
                  <a:pt x="9574080" y="6221689"/>
                </a:cubicBezTo>
                <a:cubicBezTo>
                  <a:pt x="9374321" y="6273360"/>
                  <a:pt x="9033944" y="6198475"/>
                  <a:pt x="8822814" y="6221689"/>
                </a:cubicBezTo>
                <a:cubicBezTo>
                  <a:pt x="8611684" y="6244903"/>
                  <a:pt x="8305713" y="6148475"/>
                  <a:pt x="8162611" y="6221689"/>
                </a:cubicBezTo>
                <a:cubicBezTo>
                  <a:pt x="8019509" y="6294903"/>
                  <a:pt x="7739720" y="6172617"/>
                  <a:pt x="7502408" y="6221689"/>
                </a:cubicBezTo>
                <a:cubicBezTo>
                  <a:pt x="7265096" y="6270761"/>
                  <a:pt x="7119996" y="6171997"/>
                  <a:pt x="6842205" y="6221689"/>
                </a:cubicBezTo>
                <a:cubicBezTo>
                  <a:pt x="6564414" y="6271381"/>
                  <a:pt x="6616913" y="6210571"/>
                  <a:pt x="6455189" y="6221689"/>
                </a:cubicBezTo>
                <a:cubicBezTo>
                  <a:pt x="6293465" y="6232807"/>
                  <a:pt x="5865894" y="6212114"/>
                  <a:pt x="5703923" y="6221689"/>
                </a:cubicBezTo>
                <a:cubicBezTo>
                  <a:pt x="5541952" y="6231264"/>
                  <a:pt x="5209914" y="6142254"/>
                  <a:pt x="4952657" y="6221689"/>
                </a:cubicBezTo>
                <a:cubicBezTo>
                  <a:pt x="4695400" y="6301124"/>
                  <a:pt x="4562449" y="6205063"/>
                  <a:pt x="4383517" y="6221689"/>
                </a:cubicBezTo>
                <a:cubicBezTo>
                  <a:pt x="4204585" y="6238315"/>
                  <a:pt x="4074882" y="6165190"/>
                  <a:pt x="3905438" y="6221689"/>
                </a:cubicBezTo>
                <a:cubicBezTo>
                  <a:pt x="3735994" y="6278188"/>
                  <a:pt x="3634270" y="6177624"/>
                  <a:pt x="3518423" y="6221689"/>
                </a:cubicBezTo>
                <a:cubicBezTo>
                  <a:pt x="3402576" y="6265754"/>
                  <a:pt x="3003102" y="6194110"/>
                  <a:pt x="2767157" y="6221689"/>
                </a:cubicBezTo>
                <a:cubicBezTo>
                  <a:pt x="2531212" y="6249268"/>
                  <a:pt x="2402439" y="6186924"/>
                  <a:pt x="2289079" y="6221689"/>
                </a:cubicBezTo>
                <a:cubicBezTo>
                  <a:pt x="2175719" y="6256454"/>
                  <a:pt x="2034944" y="6166294"/>
                  <a:pt x="1811000" y="6221689"/>
                </a:cubicBezTo>
                <a:cubicBezTo>
                  <a:pt x="1587056" y="6277084"/>
                  <a:pt x="1238067" y="6168952"/>
                  <a:pt x="1036969" y="6221689"/>
                </a:cubicBezTo>
                <a:cubicBezTo>
                  <a:pt x="412840" y="6248102"/>
                  <a:pt x="-9978" y="5721028"/>
                  <a:pt x="0" y="5184720"/>
                </a:cubicBezTo>
                <a:cubicBezTo>
                  <a:pt x="-7245" y="5050825"/>
                  <a:pt x="8715" y="4714450"/>
                  <a:pt x="0" y="4592184"/>
                </a:cubicBezTo>
                <a:cubicBezTo>
                  <a:pt x="-8715" y="4469918"/>
                  <a:pt x="717" y="4263529"/>
                  <a:pt x="0" y="4124081"/>
                </a:cubicBezTo>
                <a:cubicBezTo>
                  <a:pt x="-717" y="3984633"/>
                  <a:pt x="40578" y="3612836"/>
                  <a:pt x="0" y="3448590"/>
                </a:cubicBezTo>
                <a:cubicBezTo>
                  <a:pt x="-40578" y="3284344"/>
                  <a:pt x="45562" y="3073710"/>
                  <a:pt x="0" y="2814577"/>
                </a:cubicBezTo>
                <a:cubicBezTo>
                  <a:pt x="-45562" y="2555444"/>
                  <a:pt x="43407" y="2407404"/>
                  <a:pt x="0" y="2139086"/>
                </a:cubicBezTo>
                <a:cubicBezTo>
                  <a:pt x="-43407" y="1870768"/>
                  <a:pt x="23676" y="1891127"/>
                  <a:pt x="0" y="1670982"/>
                </a:cubicBezTo>
                <a:cubicBezTo>
                  <a:pt x="-23676" y="1450837"/>
                  <a:pt x="4828" y="1297959"/>
                  <a:pt x="0" y="1036969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276182936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D0D9">
                  <a:lumMod val="50000"/>
                </a:srgbClr>
              </a:solidFill>
              <a:effectLst/>
              <a:uLnTx/>
              <a:uFillTx/>
              <a:latin typeface="#9Slide07 SVNAppleberry" panose="02040603050506020204" pitchFamily="18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E65768-E8A8-BE3A-ABFB-8E7777601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517" y="363525"/>
            <a:ext cx="4474852" cy="13412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459EEA-C6FF-5403-D159-8FE95BFB154F}"/>
              </a:ext>
            </a:extLst>
          </p:cNvPr>
          <p:cNvSpPr txBox="1"/>
          <p:nvPr/>
        </p:nvSpPr>
        <p:spPr>
          <a:xfrm>
            <a:off x="1068835" y="1665164"/>
            <a:ext cx="10263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c. Bằng     , voi có thể dễ dàng kéo lá cây, cành cây từ trên cao xuống.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688F3D-1492-F5A3-83FD-131A0A0BFC0D}"/>
              </a:ext>
            </a:extLst>
          </p:cNvPr>
          <p:cNvSpPr/>
          <p:nvPr/>
        </p:nvSpPr>
        <p:spPr>
          <a:xfrm>
            <a:off x="2590801" y="1763486"/>
            <a:ext cx="413657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B22E82A2-AA02-0912-CC52-90CFA15BB512}"/>
              </a:ext>
            </a:extLst>
          </p:cNvPr>
          <p:cNvSpPr/>
          <p:nvPr/>
        </p:nvSpPr>
        <p:spPr>
          <a:xfrm>
            <a:off x="2373087" y="2830286"/>
            <a:ext cx="457198" cy="67491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27号-布丁体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6CA1AB-2E5E-442B-FFE9-9ACE9AB83091}"/>
              </a:ext>
            </a:extLst>
          </p:cNvPr>
          <p:cNvSpPr txBox="1"/>
          <p:nvPr/>
        </p:nvSpPr>
        <p:spPr>
          <a:xfrm>
            <a:off x="838200" y="3505201"/>
            <a:ext cx="10286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Bằng chiếc vòi dài/ Bằng chiếc vòi dài khoảng 1 m,..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13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112" y="3209628"/>
            <a:ext cx="3953171" cy="3953171"/>
          </a:xfrm>
          <a:prstGeom prst="rect">
            <a:avLst/>
          </a:prstGeom>
        </p:spPr>
      </p:pic>
      <p:pic>
        <p:nvPicPr>
          <p:cNvPr id="4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0356" y="113015"/>
            <a:ext cx="7765537" cy="77655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6B3CF4-60A8-91B9-10A8-78F85ED7C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3473" y="412035"/>
            <a:ext cx="10138527" cy="415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28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E4A87F1-F310-185D-3A7F-159AB2311513}"/>
              </a:ext>
            </a:extLst>
          </p:cNvPr>
          <p:cNvSpPr/>
          <p:nvPr/>
        </p:nvSpPr>
        <p:spPr>
          <a:xfrm>
            <a:off x="773146" y="556639"/>
            <a:ext cx="8392144" cy="22736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Đặt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một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câu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bất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kì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có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sử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dụng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trạng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ngữ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chỉ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phương</a:t>
            </a:r>
            <a:r>
              <a:rPr lang="en-US" sz="48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tiện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2" name="Picture 2" descr="Chữ gi - Olm">
            <a:extLst>
              <a:ext uri="{FF2B5EF4-FFF2-40B4-BE49-F238E27FC236}">
                <a16:creationId xmlns:a16="http://schemas.microsoft.com/office/drawing/2014/main" id="{03C7D8E8-B858-D0FE-F6A0-A4961F0CB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10632" y="1075355"/>
            <a:ext cx="2380364" cy="5140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11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035" y="2901243"/>
            <a:ext cx="4243187" cy="424318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311" y="2814798"/>
            <a:ext cx="4408311" cy="44083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5EBBBA1-02CE-4B03-9F48-9F37679F33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5" y="689443"/>
            <a:ext cx="12065030" cy="384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9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828</Words>
  <Application>Microsoft Office PowerPoint</Application>
  <PresentationFormat>Widescreen</PresentationFormat>
  <Paragraphs>94</Paragraphs>
  <Slides>26</Slides>
  <Notes>26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#9Slide07 SVNAppleberry</vt:lpstr>
      <vt:lpstr>Arial</vt:lpstr>
      <vt:lpstr>Arial-Rounded</vt:lpstr>
      <vt:lpstr>Calibri</vt:lpstr>
      <vt:lpstr>Calibri Light</vt:lpstr>
      <vt:lpstr>DengXian</vt:lpstr>
      <vt:lpstr>DengXian</vt:lpstr>
      <vt:lpstr>SVN-A Love Of Thunder</vt:lpstr>
      <vt:lpstr>字魂27号-布丁体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2025-04-29T08:29:35Z</dcterms:created>
  <dcterms:modified xsi:type="dcterms:W3CDTF">2025-04-29T08:30:16Z</dcterms:modified>
</cp:coreProperties>
</file>