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9" r:id="rId3"/>
    <p:sldId id="258" r:id="rId4"/>
    <p:sldId id="259" r:id="rId5"/>
    <p:sldId id="260" r:id="rId6"/>
    <p:sldId id="262" r:id="rId7"/>
    <p:sldId id="264" r:id="rId8"/>
    <p:sldId id="265" r:id="rId9"/>
    <p:sldId id="269" r:id="rId10"/>
    <p:sldId id="271" r:id="rId11"/>
    <p:sldId id="270" r:id="rId12"/>
    <p:sldId id="277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FC74E-CB3F-46E0-9177-C9F70CF0B24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6186A-5A6B-4706-9F91-B17F9FCE2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273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1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85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6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2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6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3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6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1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3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846C2-9D3A-448B-8348-05C3A7E89E3F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4C773-C7D2-4C4F-A777-B94207ED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6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72390A-4169-D544-CDEE-10A16791D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485" y="1902678"/>
            <a:ext cx="10089754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3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4003964" cy="7069455"/>
          </a:xfrm>
          <a:custGeom>
            <a:avLst/>
            <a:gdLst>
              <a:gd name="connsiteX0" fmla="*/ 0 w 5238"/>
              <a:gd name="connsiteY0" fmla="*/ 0 h 10800"/>
              <a:gd name="connsiteX1" fmla="*/ 2613 w 5238"/>
              <a:gd name="connsiteY1" fmla="*/ 1881 h 10800"/>
              <a:gd name="connsiteX2" fmla="*/ 4121 w 5238"/>
              <a:gd name="connsiteY2" fmla="*/ 2919 h 10800"/>
              <a:gd name="connsiteX3" fmla="*/ 3551 w 5238"/>
              <a:gd name="connsiteY3" fmla="*/ 4243 h 10800"/>
              <a:gd name="connsiteX4" fmla="*/ 5176 w 5238"/>
              <a:gd name="connsiteY4" fmla="*/ 5315 h 10800"/>
              <a:gd name="connsiteX5" fmla="*/ 4087 w 5238"/>
              <a:gd name="connsiteY5" fmla="*/ 5935 h 10800"/>
              <a:gd name="connsiteX6" fmla="*/ 3568 w 5238"/>
              <a:gd name="connsiteY6" fmla="*/ 7510 h 10800"/>
              <a:gd name="connsiteX7" fmla="*/ 4690 w 5238"/>
              <a:gd name="connsiteY7" fmla="*/ 8817 h 10800"/>
              <a:gd name="connsiteX8" fmla="*/ 3048 w 5238"/>
              <a:gd name="connsiteY8" fmla="*/ 9604 h 10800"/>
              <a:gd name="connsiteX9" fmla="*/ 0 w 5238"/>
              <a:gd name="connsiteY9" fmla="*/ 10800 h 10800"/>
              <a:gd name="connsiteX10" fmla="*/ 0 w 5238"/>
              <a:gd name="connsiteY10" fmla="*/ 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8" h="10800">
                <a:moveTo>
                  <a:pt x="0" y="0"/>
                </a:moveTo>
                <a:cubicBezTo>
                  <a:pt x="1200" y="331"/>
                  <a:pt x="3651" y="574"/>
                  <a:pt x="2613" y="1881"/>
                </a:cubicBezTo>
                <a:cubicBezTo>
                  <a:pt x="3853" y="2970"/>
                  <a:pt x="3272" y="2640"/>
                  <a:pt x="4121" y="2919"/>
                </a:cubicBezTo>
                <a:cubicBezTo>
                  <a:pt x="4774" y="3288"/>
                  <a:pt x="3411" y="3813"/>
                  <a:pt x="3551" y="4243"/>
                </a:cubicBezTo>
                <a:cubicBezTo>
                  <a:pt x="4070" y="5567"/>
                  <a:pt x="5483" y="4684"/>
                  <a:pt x="5176" y="5315"/>
                </a:cubicBezTo>
                <a:cubicBezTo>
                  <a:pt x="5478" y="6353"/>
                  <a:pt x="4606" y="5628"/>
                  <a:pt x="4087" y="5935"/>
                </a:cubicBezTo>
                <a:cubicBezTo>
                  <a:pt x="5310" y="6622"/>
                  <a:pt x="3333" y="6940"/>
                  <a:pt x="3568" y="7510"/>
                </a:cubicBezTo>
                <a:cubicBezTo>
                  <a:pt x="4673" y="7091"/>
                  <a:pt x="4495" y="8677"/>
                  <a:pt x="4690" y="8817"/>
                </a:cubicBezTo>
                <a:cubicBezTo>
                  <a:pt x="4143" y="9079"/>
                  <a:pt x="3836" y="10191"/>
                  <a:pt x="3048" y="9604"/>
                </a:cubicBezTo>
                <a:cubicBezTo>
                  <a:pt x="2177" y="10827"/>
                  <a:pt x="1016" y="10401"/>
                  <a:pt x="0" y="108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AB6A96E2-8641-8619-B539-1D40B8040D50}"/>
              </a:ext>
            </a:extLst>
          </p:cNvPr>
          <p:cNvSpPr/>
          <p:nvPr/>
        </p:nvSpPr>
        <p:spPr>
          <a:xfrm>
            <a:off x="8953" y="1841807"/>
            <a:ext cx="12191365" cy="3166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-6178" y="0"/>
            <a:ext cx="3329975" cy="6858000"/>
          </a:xfrm>
          <a:custGeom>
            <a:avLst/>
            <a:gdLst>
              <a:gd name="connsiteX0" fmla="*/ 0 w 5238"/>
              <a:gd name="connsiteY0" fmla="*/ 0 h 10800"/>
              <a:gd name="connsiteX1" fmla="*/ 2613 w 5238"/>
              <a:gd name="connsiteY1" fmla="*/ 1881 h 10800"/>
              <a:gd name="connsiteX2" fmla="*/ 4121 w 5238"/>
              <a:gd name="connsiteY2" fmla="*/ 2919 h 10800"/>
              <a:gd name="connsiteX3" fmla="*/ 3551 w 5238"/>
              <a:gd name="connsiteY3" fmla="*/ 4243 h 10800"/>
              <a:gd name="connsiteX4" fmla="*/ 5176 w 5238"/>
              <a:gd name="connsiteY4" fmla="*/ 5315 h 10800"/>
              <a:gd name="connsiteX5" fmla="*/ 4087 w 5238"/>
              <a:gd name="connsiteY5" fmla="*/ 5935 h 10800"/>
              <a:gd name="connsiteX6" fmla="*/ 3568 w 5238"/>
              <a:gd name="connsiteY6" fmla="*/ 7510 h 10800"/>
              <a:gd name="connsiteX7" fmla="*/ 4690 w 5238"/>
              <a:gd name="connsiteY7" fmla="*/ 8817 h 10800"/>
              <a:gd name="connsiteX8" fmla="*/ 3048 w 5238"/>
              <a:gd name="connsiteY8" fmla="*/ 9604 h 10800"/>
              <a:gd name="connsiteX9" fmla="*/ 0 w 5238"/>
              <a:gd name="connsiteY9" fmla="*/ 10800 h 10800"/>
              <a:gd name="connsiteX10" fmla="*/ 0 w 5238"/>
              <a:gd name="connsiteY10" fmla="*/ 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8" h="10800">
                <a:moveTo>
                  <a:pt x="0" y="0"/>
                </a:moveTo>
                <a:cubicBezTo>
                  <a:pt x="1200" y="331"/>
                  <a:pt x="3651" y="574"/>
                  <a:pt x="2613" y="1881"/>
                </a:cubicBezTo>
                <a:cubicBezTo>
                  <a:pt x="3853" y="2970"/>
                  <a:pt x="3272" y="2640"/>
                  <a:pt x="4121" y="2919"/>
                </a:cubicBezTo>
                <a:cubicBezTo>
                  <a:pt x="4774" y="3288"/>
                  <a:pt x="3411" y="3813"/>
                  <a:pt x="3551" y="4243"/>
                </a:cubicBezTo>
                <a:cubicBezTo>
                  <a:pt x="4070" y="5567"/>
                  <a:pt x="5483" y="4684"/>
                  <a:pt x="5176" y="5315"/>
                </a:cubicBezTo>
                <a:cubicBezTo>
                  <a:pt x="5478" y="6353"/>
                  <a:pt x="4606" y="5628"/>
                  <a:pt x="4087" y="5935"/>
                </a:cubicBezTo>
                <a:cubicBezTo>
                  <a:pt x="5310" y="6622"/>
                  <a:pt x="3333" y="6940"/>
                  <a:pt x="3568" y="7510"/>
                </a:cubicBezTo>
                <a:cubicBezTo>
                  <a:pt x="4673" y="7091"/>
                  <a:pt x="4495" y="8677"/>
                  <a:pt x="4690" y="8817"/>
                </a:cubicBezTo>
                <a:cubicBezTo>
                  <a:pt x="4143" y="9079"/>
                  <a:pt x="3836" y="10191"/>
                  <a:pt x="3048" y="9604"/>
                </a:cubicBezTo>
                <a:cubicBezTo>
                  <a:pt x="2177" y="10827"/>
                  <a:pt x="1016" y="10401"/>
                  <a:pt x="0" y="10800"/>
                </a:cubicBezTo>
                <a:lnTo>
                  <a:pt x="0" y="0"/>
                </a:lnTo>
                <a:close/>
              </a:path>
            </a:pathLst>
          </a:custGeom>
          <a:solidFill>
            <a:srgbClr val="82C7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7791B96-74A4-728B-9FFC-BCBB10C89B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578"/>
          <a:stretch/>
        </p:blipFill>
        <p:spPr>
          <a:xfrm>
            <a:off x="174762" y="-845914"/>
            <a:ext cx="4378642" cy="770391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1769B7C-E50A-74FF-DECF-55015F4BA99B}"/>
              </a:ext>
            </a:extLst>
          </p:cNvPr>
          <p:cNvGrpSpPr/>
          <p:nvPr/>
        </p:nvGrpSpPr>
        <p:grpSpPr>
          <a:xfrm>
            <a:off x="-1278268" y="5367708"/>
            <a:ext cx="14748535" cy="1491910"/>
            <a:chOff x="-2419622" y="5397105"/>
            <a:chExt cx="14748535" cy="1491910"/>
          </a:xfrm>
        </p:grpSpPr>
        <p:pic>
          <p:nvPicPr>
            <p:cNvPr id="33" name="图片 16">
              <a:extLst>
                <a:ext uri="{FF2B5EF4-FFF2-40B4-BE49-F238E27FC236}">
                  <a16:creationId xmlns:a16="http://schemas.microsoft.com/office/drawing/2014/main" id="{F00D32FF-93D5-14F2-E28D-F54C819115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568"/>
            <a:stretch/>
          </p:blipFill>
          <p:spPr>
            <a:xfrm flipH="1">
              <a:off x="-2419622" y="5397299"/>
              <a:ext cx="8603674" cy="1491716"/>
            </a:xfrm>
            <a:prstGeom prst="rect">
              <a:avLst/>
            </a:prstGeom>
          </p:spPr>
        </p:pic>
        <p:pic>
          <p:nvPicPr>
            <p:cNvPr id="30" name="图片 16">
              <a:extLst>
                <a:ext uri="{FF2B5EF4-FFF2-40B4-BE49-F238E27FC236}">
                  <a16:creationId xmlns:a16="http://schemas.microsoft.com/office/drawing/2014/main" id="{0889D413-7EB0-6D52-6B3B-A6624F5AD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568"/>
            <a:stretch/>
          </p:blipFill>
          <p:spPr>
            <a:xfrm flipH="1">
              <a:off x="3725239" y="5397105"/>
              <a:ext cx="8603674" cy="1491716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DF3B541-3527-4F1D-9CF3-8F77C1469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964" y="644306"/>
            <a:ext cx="7218290" cy="725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8E807-E978-4E06-8448-076499F33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1319" y="1549072"/>
            <a:ext cx="10114141" cy="35603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6108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3228" y="3584360"/>
            <a:ext cx="780825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Theo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“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con”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hát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gắn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GB" sz="3200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3200" dirty="0">
              <a:solidFill>
                <a:srgbClr val="0000FF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8710" y="2800790"/>
            <a:ext cx="3805850" cy="628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US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hát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</a:t>
            </a:r>
            <a:r>
              <a:rPr lang="en-GB" sz="32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3200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52FF03-E8B3-44EA-8AD8-307C2309B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129"/>
          <a:stretch/>
        </p:blipFill>
        <p:spPr>
          <a:xfrm flipH="1">
            <a:off x="8621486" y="2457202"/>
            <a:ext cx="3397952" cy="4390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72390A-4169-D544-CDEE-10A16791D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241" y="180839"/>
            <a:ext cx="9300039" cy="227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9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462" y="168539"/>
            <a:ext cx="11833412" cy="91286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t="33013" r="34342" b="9369"/>
          <a:stretch/>
        </p:blipFill>
        <p:spPr>
          <a:xfrm>
            <a:off x="165462" y="2099790"/>
            <a:ext cx="7060091" cy="4578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7" t="44319" r="12572" b="8444"/>
          <a:stretch/>
        </p:blipFill>
        <p:spPr>
          <a:xfrm>
            <a:off x="7498080" y="1432560"/>
            <a:ext cx="4389120" cy="542544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65462" y="1358025"/>
            <a:ext cx="6195892" cy="6444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g”: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8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65462" y="168539"/>
            <a:ext cx="11833412" cy="912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1140" y="1402849"/>
            <a:ext cx="5545566" cy="64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g”: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872905" y="2368731"/>
            <a:ext cx="11125969" cy="118167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bão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tách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rời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lphaLcPeriod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872906" y="3749105"/>
            <a:ext cx="8837152" cy="118167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chặt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lphaLcPeriod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8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65462" y="168539"/>
            <a:ext cx="11833412" cy="912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1140" y="1402849"/>
            <a:ext cx="5545566" cy="64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g”: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57928" y="3338469"/>
            <a:ext cx="11041187" cy="6444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lphaLcPeriod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lphaLcPeriod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71140" y="4044633"/>
            <a:ext cx="11765280" cy="11271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l">
              <a:buAutoNum type="alphaLcPeriod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71140" y="2240800"/>
            <a:ext cx="11242764" cy="64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Chia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762155" y="5434150"/>
            <a:ext cx="6094974" cy="9405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65462" y="168539"/>
            <a:ext cx="11833412" cy="912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1140" y="1402849"/>
            <a:ext cx="5545566" cy="64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g”: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57928" y="3338469"/>
            <a:ext cx="11041187" cy="6444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lphaLcPeriod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lphaLcPeriod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71140" y="4044633"/>
            <a:ext cx="11765280" cy="11271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l">
              <a:buAutoNum type="alphaLcPeriod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71140" y="2240800"/>
            <a:ext cx="11242764" cy="64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Chia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6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462" y="168539"/>
            <a:ext cx="11833412" cy="14077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92440" y="1811779"/>
            <a:ext cx="11422702" cy="8878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9" t="45079" r="46214" b="13270"/>
          <a:stretch/>
        </p:blipFill>
        <p:spPr>
          <a:xfrm>
            <a:off x="374468" y="2727828"/>
            <a:ext cx="5895703" cy="4020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8" t="45841" r="22286" b="13905"/>
          <a:stretch/>
        </p:blipFill>
        <p:spPr>
          <a:xfrm>
            <a:off x="7123611" y="2698381"/>
            <a:ext cx="4790779" cy="40498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01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462" y="168539"/>
            <a:ext cx="11833412" cy="14077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65462" y="3059793"/>
            <a:ext cx="11041187" cy="11551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AutoNum type="alphaLcPeriod"/>
            </a:pP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92440" y="1811779"/>
            <a:ext cx="11422702" cy="8878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6157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5" t="36213" r="27215" b="12254"/>
          <a:stretch/>
        </p:blipFill>
        <p:spPr>
          <a:xfrm>
            <a:off x="235131" y="1690244"/>
            <a:ext cx="5913120" cy="3534119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48342" y="360136"/>
            <a:ext cx="11041187" cy="11551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AutoNum type="alphaLcPeriod"/>
            </a:pP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002" y="1802675"/>
            <a:ext cx="5213567" cy="32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2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91885" y="334010"/>
            <a:ext cx="11041187" cy="11551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2.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AutoNum type="alphaLcPeriod"/>
            </a:pP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88" y="1633397"/>
            <a:ext cx="5946515" cy="3704957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4158343" y="5956663"/>
            <a:ext cx="3740332" cy="444137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</a:t>
            </a:r>
            <a:endParaRPr lang="en-US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l">
              <a:buAutoNum type="alphaLcPeriod"/>
            </a:pP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8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2EC4C503-7301-82A0-2C78-00D23E524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4586" y="1330192"/>
            <a:ext cx="6391967" cy="54171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5035F7-E559-FAF1-C5DE-639B05BDC0DE}"/>
              </a:ext>
            </a:extLst>
          </p:cNvPr>
          <p:cNvSpPr txBox="1"/>
          <p:nvPr/>
        </p:nvSpPr>
        <p:spPr>
          <a:xfrm>
            <a:off x="4474764" y="2750217"/>
            <a:ext cx="3998659" cy="11048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prstClr val="white"/>
                </a:solidFill>
                <a:latin typeface="Calibri Light" panose="020F0302020204030204"/>
              </a:rPr>
              <a:t>ĐÁNH</a:t>
            </a:r>
            <a:r>
              <a:rPr lang="en-US" sz="4000" b="1" dirty="0" smtClean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4000" b="1" dirty="0" err="1" smtClean="0">
                <a:solidFill>
                  <a:prstClr val="white"/>
                </a:solidFill>
                <a:latin typeface="Calibri Light" panose="020F0302020204030204"/>
              </a:rPr>
              <a:t>GIÁ</a:t>
            </a:r>
            <a:r>
              <a:rPr lang="en-US" sz="4000" b="1" dirty="0" smtClean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4000" b="1" dirty="0" err="1" smtClean="0">
                <a:solidFill>
                  <a:prstClr val="white"/>
                </a:solidFill>
                <a:latin typeface="Calibri Light" panose="020F0302020204030204"/>
              </a:rPr>
              <a:t>HOẠT</a:t>
            </a:r>
            <a:r>
              <a:rPr lang="en-US" sz="4000" b="1" dirty="0" smtClean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4000" b="1" dirty="0" err="1" smtClean="0">
                <a:solidFill>
                  <a:prstClr val="white"/>
                </a:solidFill>
                <a:latin typeface="Calibri Light" panose="020F0302020204030204"/>
              </a:rPr>
              <a:t>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1931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46FB2A-6448-987D-C466-0D5AA6AEE133}"/>
              </a:ext>
            </a:extLst>
          </p:cNvPr>
          <p:cNvSpPr/>
          <p:nvPr/>
        </p:nvSpPr>
        <p:spPr>
          <a:xfrm>
            <a:off x="505471" y="1551110"/>
            <a:ext cx="11181058" cy="4749740"/>
          </a:xfrm>
          <a:custGeom>
            <a:avLst/>
            <a:gdLst>
              <a:gd name="connsiteX0" fmla="*/ 0 w 11181058"/>
              <a:gd name="connsiteY0" fmla="*/ 791639 h 4749740"/>
              <a:gd name="connsiteX1" fmla="*/ 791639 w 11181058"/>
              <a:gd name="connsiteY1" fmla="*/ 0 h 4749740"/>
              <a:gd name="connsiteX2" fmla="*/ 1487478 w 11181058"/>
              <a:gd name="connsiteY2" fmla="*/ 0 h 4749740"/>
              <a:gd name="connsiteX3" fmla="*/ 2279295 w 11181058"/>
              <a:gd name="connsiteY3" fmla="*/ 0 h 4749740"/>
              <a:gd name="connsiteX4" fmla="*/ 2975134 w 11181058"/>
              <a:gd name="connsiteY4" fmla="*/ 0 h 4749740"/>
              <a:gd name="connsiteX5" fmla="*/ 3287062 w 11181058"/>
              <a:gd name="connsiteY5" fmla="*/ 0 h 4749740"/>
              <a:gd name="connsiteX6" fmla="*/ 3886923 w 11181058"/>
              <a:gd name="connsiteY6" fmla="*/ 0 h 4749740"/>
              <a:gd name="connsiteX7" fmla="*/ 4678740 w 11181058"/>
              <a:gd name="connsiteY7" fmla="*/ 0 h 4749740"/>
              <a:gd name="connsiteX8" fmla="*/ 5182623 w 11181058"/>
              <a:gd name="connsiteY8" fmla="*/ 0 h 4749740"/>
              <a:gd name="connsiteX9" fmla="*/ 5878462 w 11181058"/>
              <a:gd name="connsiteY9" fmla="*/ 0 h 4749740"/>
              <a:gd name="connsiteX10" fmla="*/ 6574301 w 11181058"/>
              <a:gd name="connsiteY10" fmla="*/ 0 h 4749740"/>
              <a:gd name="connsiteX11" fmla="*/ 7366118 w 11181058"/>
              <a:gd name="connsiteY11" fmla="*/ 0 h 4749740"/>
              <a:gd name="connsiteX12" fmla="*/ 8157935 w 11181058"/>
              <a:gd name="connsiteY12" fmla="*/ 0 h 4749740"/>
              <a:gd name="connsiteX13" fmla="*/ 8661819 w 11181058"/>
              <a:gd name="connsiteY13" fmla="*/ 0 h 4749740"/>
              <a:gd name="connsiteX14" fmla="*/ 9069724 w 11181058"/>
              <a:gd name="connsiteY14" fmla="*/ 0 h 4749740"/>
              <a:gd name="connsiteX15" fmla="*/ 9765563 w 11181058"/>
              <a:gd name="connsiteY15" fmla="*/ 0 h 4749740"/>
              <a:gd name="connsiteX16" fmla="*/ 10389419 w 11181058"/>
              <a:gd name="connsiteY16" fmla="*/ 0 h 4749740"/>
              <a:gd name="connsiteX17" fmla="*/ 11181058 w 11181058"/>
              <a:gd name="connsiteY17" fmla="*/ 791639 h 4749740"/>
              <a:gd name="connsiteX18" fmla="*/ 11181058 w 11181058"/>
              <a:gd name="connsiteY18" fmla="*/ 1319383 h 4749740"/>
              <a:gd name="connsiteX19" fmla="*/ 11181058 w 11181058"/>
              <a:gd name="connsiteY19" fmla="*/ 1847126 h 4749740"/>
              <a:gd name="connsiteX20" fmla="*/ 11181058 w 11181058"/>
              <a:gd name="connsiteY20" fmla="*/ 2311541 h 4749740"/>
              <a:gd name="connsiteX21" fmla="*/ 11181058 w 11181058"/>
              <a:gd name="connsiteY21" fmla="*/ 2902614 h 4749740"/>
              <a:gd name="connsiteX22" fmla="*/ 11181058 w 11181058"/>
              <a:gd name="connsiteY22" fmla="*/ 3367028 h 4749740"/>
              <a:gd name="connsiteX23" fmla="*/ 11181058 w 11181058"/>
              <a:gd name="connsiteY23" fmla="*/ 3958101 h 4749740"/>
              <a:gd name="connsiteX24" fmla="*/ 10389419 w 11181058"/>
              <a:gd name="connsiteY24" fmla="*/ 4749740 h 4749740"/>
              <a:gd name="connsiteX25" fmla="*/ 10077491 w 11181058"/>
              <a:gd name="connsiteY25" fmla="*/ 4749740 h 4749740"/>
              <a:gd name="connsiteX26" fmla="*/ 9765563 w 11181058"/>
              <a:gd name="connsiteY26" fmla="*/ 4749740 h 4749740"/>
              <a:gd name="connsiteX27" fmla="*/ 9357658 w 11181058"/>
              <a:gd name="connsiteY27" fmla="*/ 4749740 h 4749740"/>
              <a:gd name="connsiteX28" fmla="*/ 9045730 w 11181058"/>
              <a:gd name="connsiteY28" fmla="*/ 4749740 h 4749740"/>
              <a:gd name="connsiteX29" fmla="*/ 8733802 w 11181058"/>
              <a:gd name="connsiteY29" fmla="*/ 4749740 h 4749740"/>
              <a:gd name="connsiteX30" fmla="*/ 8229919 w 11181058"/>
              <a:gd name="connsiteY30" fmla="*/ 4749740 h 4749740"/>
              <a:gd name="connsiteX31" fmla="*/ 7726035 w 11181058"/>
              <a:gd name="connsiteY31" fmla="*/ 4749740 h 4749740"/>
              <a:gd name="connsiteX32" fmla="*/ 7126174 w 11181058"/>
              <a:gd name="connsiteY32" fmla="*/ 4749740 h 4749740"/>
              <a:gd name="connsiteX33" fmla="*/ 6718268 w 11181058"/>
              <a:gd name="connsiteY33" fmla="*/ 4749740 h 4749740"/>
              <a:gd name="connsiteX34" fmla="*/ 6214385 w 11181058"/>
              <a:gd name="connsiteY34" fmla="*/ 4749740 h 4749740"/>
              <a:gd name="connsiteX35" fmla="*/ 5518546 w 11181058"/>
              <a:gd name="connsiteY35" fmla="*/ 4749740 h 4749740"/>
              <a:gd name="connsiteX36" fmla="*/ 4726729 w 11181058"/>
              <a:gd name="connsiteY36" fmla="*/ 4749740 h 4749740"/>
              <a:gd name="connsiteX37" fmla="*/ 4318823 w 11181058"/>
              <a:gd name="connsiteY37" fmla="*/ 4749740 h 4749740"/>
              <a:gd name="connsiteX38" fmla="*/ 3814940 w 11181058"/>
              <a:gd name="connsiteY38" fmla="*/ 4749740 h 4749740"/>
              <a:gd name="connsiteX39" fmla="*/ 3215078 w 11181058"/>
              <a:gd name="connsiteY39" fmla="*/ 4749740 h 4749740"/>
              <a:gd name="connsiteX40" fmla="*/ 2903151 w 11181058"/>
              <a:gd name="connsiteY40" fmla="*/ 4749740 h 4749740"/>
              <a:gd name="connsiteX41" fmla="*/ 2111334 w 11181058"/>
              <a:gd name="connsiteY41" fmla="*/ 4749740 h 4749740"/>
              <a:gd name="connsiteX42" fmla="*/ 1703428 w 11181058"/>
              <a:gd name="connsiteY42" fmla="*/ 4749740 h 4749740"/>
              <a:gd name="connsiteX43" fmla="*/ 791639 w 11181058"/>
              <a:gd name="connsiteY43" fmla="*/ 4749740 h 4749740"/>
              <a:gd name="connsiteX44" fmla="*/ 0 w 11181058"/>
              <a:gd name="connsiteY44" fmla="*/ 3958101 h 4749740"/>
              <a:gd name="connsiteX45" fmla="*/ 0 w 11181058"/>
              <a:gd name="connsiteY45" fmla="*/ 3525351 h 4749740"/>
              <a:gd name="connsiteX46" fmla="*/ 0 w 11181058"/>
              <a:gd name="connsiteY46" fmla="*/ 3029272 h 4749740"/>
              <a:gd name="connsiteX47" fmla="*/ 0 w 11181058"/>
              <a:gd name="connsiteY47" fmla="*/ 2501528 h 4749740"/>
              <a:gd name="connsiteX48" fmla="*/ 0 w 11181058"/>
              <a:gd name="connsiteY48" fmla="*/ 1973785 h 4749740"/>
              <a:gd name="connsiteX49" fmla="*/ 0 w 11181058"/>
              <a:gd name="connsiteY49" fmla="*/ 1414377 h 4749740"/>
              <a:gd name="connsiteX50" fmla="*/ 0 w 11181058"/>
              <a:gd name="connsiteY50" fmla="*/ 791639 h 474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181058" h="4749740" fill="none" extrusionOk="0">
                <a:moveTo>
                  <a:pt x="0" y="791639"/>
                </a:moveTo>
                <a:cubicBezTo>
                  <a:pt x="20518" y="432698"/>
                  <a:pt x="270371" y="-67414"/>
                  <a:pt x="791639" y="0"/>
                </a:cubicBezTo>
                <a:cubicBezTo>
                  <a:pt x="1107789" y="-77802"/>
                  <a:pt x="1263452" y="2710"/>
                  <a:pt x="1487478" y="0"/>
                </a:cubicBezTo>
                <a:cubicBezTo>
                  <a:pt x="1711504" y="-2710"/>
                  <a:pt x="2073790" y="42250"/>
                  <a:pt x="2279295" y="0"/>
                </a:cubicBezTo>
                <a:cubicBezTo>
                  <a:pt x="2484800" y="-42250"/>
                  <a:pt x="2670452" y="74563"/>
                  <a:pt x="2975134" y="0"/>
                </a:cubicBezTo>
                <a:cubicBezTo>
                  <a:pt x="3279816" y="-74563"/>
                  <a:pt x="3133487" y="1043"/>
                  <a:pt x="3287062" y="0"/>
                </a:cubicBezTo>
                <a:cubicBezTo>
                  <a:pt x="3440637" y="-1043"/>
                  <a:pt x="3631917" y="47636"/>
                  <a:pt x="3886923" y="0"/>
                </a:cubicBezTo>
                <a:cubicBezTo>
                  <a:pt x="4141929" y="-47636"/>
                  <a:pt x="4337970" y="70674"/>
                  <a:pt x="4678740" y="0"/>
                </a:cubicBezTo>
                <a:cubicBezTo>
                  <a:pt x="5019510" y="-70674"/>
                  <a:pt x="5000187" y="16744"/>
                  <a:pt x="5182623" y="0"/>
                </a:cubicBezTo>
                <a:cubicBezTo>
                  <a:pt x="5365059" y="-16744"/>
                  <a:pt x="5550547" y="59619"/>
                  <a:pt x="5878462" y="0"/>
                </a:cubicBezTo>
                <a:cubicBezTo>
                  <a:pt x="6206377" y="-59619"/>
                  <a:pt x="6258322" y="79784"/>
                  <a:pt x="6574301" y="0"/>
                </a:cubicBezTo>
                <a:cubicBezTo>
                  <a:pt x="6890280" y="-79784"/>
                  <a:pt x="7186003" y="91516"/>
                  <a:pt x="7366118" y="0"/>
                </a:cubicBezTo>
                <a:cubicBezTo>
                  <a:pt x="7546233" y="-91516"/>
                  <a:pt x="7767279" y="82397"/>
                  <a:pt x="8157935" y="0"/>
                </a:cubicBezTo>
                <a:cubicBezTo>
                  <a:pt x="8548591" y="-82397"/>
                  <a:pt x="8471447" y="6592"/>
                  <a:pt x="8661819" y="0"/>
                </a:cubicBezTo>
                <a:cubicBezTo>
                  <a:pt x="8852191" y="-6592"/>
                  <a:pt x="8972194" y="22016"/>
                  <a:pt x="9069724" y="0"/>
                </a:cubicBezTo>
                <a:cubicBezTo>
                  <a:pt x="9167254" y="-22016"/>
                  <a:pt x="9621693" y="27932"/>
                  <a:pt x="9765563" y="0"/>
                </a:cubicBezTo>
                <a:cubicBezTo>
                  <a:pt x="9909433" y="-27932"/>
                  <a:pt x="10226037" y="20567"/>
                  <a:pt x="10389419" y="0"/>
                </a:cubicBezTo>
                <a:cubicBezTo>
                  <a:pt x="10774437" y="51300"/>
                  <a:pt x="11175032" y="265878"/>
                  <a:pt x="11181058" y="791639"/>
                </a:cubicBezTo>
                <a:cubicBezTo>
                  <a:pt x="11241071" y="939890"/>
                  <a:pt x="11165897" y="1098801"/>
                  <a:pt x="11181058" y="1319383"/>
                </a:cubicBezTo>
                <a:cubicBezTo>
                  <a:pt x="11196219" y="1539965"/>
                  <a:pt x="11127873" y="1702270"/>
                  <a:pt x="11181058" y="1847126"/>
                </a:cubicBezTo>
                <a:cubicBezTo>
                  <a:pt x="11234243" y="1991982"/>
                  <a:pt x="11154932" y="2101637"/>
                  <a:pt x="11181058" y="2311541"/>
                </a:cubicBezTo>
                <a:cubicBezTo>
                  <a:pt x="11207184" y="2521445"/>
                  <a:pt x="11180977" y="2620714"/>
                  <a:pt x="11181058" y="2902614"/>
                </a:cubicBezTo>
                <a:cubicBezTo>
                  <a:pt x="11181139" y="3184514"/>
                  <a:pt x="11174147" y="3226048"/>
                  <a:pt x="11181058" y="3367028"/>
                </a:cubicBezTo>
                <a:cubicBezTo>
                  <a:pt x="11187969" y="3508008"/>
                  <a:pt x="11143794" y="3811918"/>
                  <a:pt x="11181058" y="3958101"/>
                </a:cubicBezTo>
                <a:cubicBezTo>
                  <a:pt x="11100999" y="4367836"/>
                  <a:pt x="10813488" y="4751490"/>
                  <a:pt x="10389419" y="4749740"/>
                </a:cubicBezTo>
                <a:cubicBezTo>
                  <a:pt x="10239859" y="4762905"/>
                  <a:pt x="10201639" y="4731947"/>
                  <a:pt x="10077491" y="4749740"/>
                </a:cubicBezTo>
                <a:cubicBezTo>
                  <a:pt x="9953343" y="4767533"/>
                  <a:pt x="9911320" y="4725746"/>
                  <a:pt x="9765563" y="4749740"/>
                </a:cubicBezTo>
                <a:cubicBezTo>
                  <a:pt x="9619806" y="4773734"/>
                  <a:pt x="9531809" y="4707809"/>
                  <a:pt x="9357658" y="4749740"/>
                </a:cubicBezTo>
                <a:cubicBezTo>
                  <a:pt x="9183507" y="4791671"/>
                  <a:pt x="9186744" y="4726772"/>
                  <a:pt x="9045730" y="4749740"/>
                </a:cubicBezTo>
                <a:cubicBezTo>
                  <a:pt x="8904716" y="4772708"/>
                  <a:pt x="8850454" y="4726012"/>
                  <a:pt x="8733802" y="4749740"/>
                </a:cubicBezTo>
                <a:cubicBezTo>
                  <a:pt x="8617150" y="4773468"/>
                  <a:pt x="8441106" y="4701938"/>
                  <a:pt x="8229919" y="4749740"/>
                </a:cubicBezTo>
                <a:cubicBezTo>
                  <a:pt x="8018732" y="4797542"/>
                  <a:pt x="7925378" y="4722578"/>
                  <a:pt x="7726035" y="4749740"/>
                </a:cubicBezTo>
                <a:cubicBezTo>
                  <a:pt x="7526692" y="4776902"/>
                  <a:pt x="7311871" y="4681292"/>
                  <a:pt x="7126174" y="4749740"/>
                </a:cubicBezTo>
                <a:cubicBezTo>
                  <a:pt x="6940477" y="4818188"/>
                  <a:pt x="6884221" y="4709478"/>
                  <a:pt x="6718268" y="4749740"/>
                </a:cubicBezTo>
                <a:cubicBezTo>
                  <a:pt x="6552315" y="4790002"/>
                  <a:pt x="6332492" y="4743202"/>
                  <a:pt x="6214385" y="4749740"/>
                </a:cubicBezTo>
                <a:cubicBezTo>
                  <a:pt x="6096278" y="4756278"/>
                  <a:pt x="5726894" y="4715631"/>
                  <a:pt x="5518546" y="4749740"/>
                </a:cubicBezTo>
                <a:cubicBezTo>
                  <a:pt x="5310198" y="4783849"/>
                  <a:pt x="5010425" y="4674879"/>
                  <a:pt x="4726729" y="4749740"/>
                </a:cubicBezTo>
                <a:cubicBezTo>
                  <a:pt x="4443033" y="4824601"/>
                  <a:pt x="4487479" y="4733792"/>
                  <a:pt x="4318823" y="4749740"/>
                </a:cubicBezTo>
                <a:cubicBezTo>
                  <a:pt x="4150167" y="4765688"/>
                  <a:pt x="4022975" y="4692185"/>
                  <a:pt x="3814940" y="4749740"/>
                </a:cubicBezTo>
                <a:cubicBezTo>
                  <a:pt x="3606905" y="4807295"/>
                  <a:pt x="3443237" y="4684670"/>
                  <a:pt x="3215078" y="4749740"/>
                </a:cubicBezTo>
                <a:cubicBezTo>
                  <a:pt x="2986919" y="4814810"/>
                  <a:pt x="3042543" y="4742386"/>
                  <a:pt x="2903151" y="4749740"/>
                </a:cubicBezTo>
                <a:cubicBezTo>
                  <a:pt x="2763759" y="4757094"/>
                  <a:pt x="2438219" y="4726257"/>
                  <a:pt x="2111334" y="4749740"/>
                </a:cubicBezTo>
                <a:cubicBezTo>
                  <a:pt x="1784449" y="4773223"/>
                  <a:pt x="1791396" y="4710925"/>
                  <a:pt x="1703428" y="4749740"/>
                </a:cubicBezTo>
                <a:cubicBezTo>
                  <a:pt x="1615460" y="4788555"/>
                  <a:pt x="1037875" y="4644805"/>
                  <a:pt x="791639" y="4749740"/>
                </a:cubicBezTo>
                <a:cubicBezTo>
                  <a:pt x="387651" y="4717815"/>
                  <a:pt x="-44773" y="4421346"/>
                  <a:pt x="0" y="3958101"/>
                </a:cubicBezTo>
                <a:cubicBezTo>
                  <a:pt x="-18397" y="3768496"/>
                  <a:pt x="35324" y="3640012"/>
                  <a:pt x="0" y="3525351"/>
                </a:cubicBezTo>
                <a:cubicBezTo>
                  <a:pt x="-35324" y="3410690"/>
                  <a:pt x="47627" y="3196909"/>
                  <a:pt x="0" y="3029272"/>
                </a:cubicBezTo>
                <a:cubicBezTo>
                  <a:pt x="-47627" y="2861635"/>
                  <a:pt x="8468" y="2718421"/>
                  <a:pt x="0" y="2501528"/>
                </a:cubicBezTo>
                <a:cubicBezTo>
                  <a:pt x="-8468" y="2284635"/>
                  <a:pt x="40874" y="2218149"/>
                  <a:pt x="0" y="1973785"/>
                </a:cubicBezTo>
                <a:cubicBezTo>
                  <a:pt x="-40874" y="1729421"/>
                  <a:pt x="31165" y="1611689"/>
                  <a:pt x="0" y="1414377"/>
                </a:cubicBezTo>
                <a:cubicBezTo>
                  <a:pt x="-31165" y="1217065"/>
                  <a:pt x="48869" y="1027988"/>
                  <a:pt x="0" y="791639"/>
                </a:cubicBezTo>
                <a:close/>
              </a:path>
              <a:path w="11181058" h="4749740" stroke="0" extrusionOk="0">
                <a:moveTo>
                  <a:pt x="0" y="791639"/>
                </a:moveTo>
                <a:cubicBezTo>
                  <a:pt x="48402" y="347422"/>
                  <a:pt x="392127" y="27651"/>
                  <a:pt x="791639" y="0"/>
                </a:cubicBezTo>
                <a:cubicBezTo>
                  <a:pt x="893632" y="-1788"/>
                  <a:pt x="1133682" y="13688"/>
                  <a:pt x="1295522" y="0"/>
                </a:cubicBezTo>
                <a:cubicBezTo>
                  <a:pt x="1457362" y="-13688"/>
                  <a:pt x="1473558" y="12166"/>
                  <a:pt x="1607450" y="0"/>
                </a:cubicBezTo>
                <a:cubicBezTo>
                  <a:pt x="1741342" y="-12166"/>
                  <a:pt x="1931078" y="51859"/>
                  <a:pt x="2111334" y="0"/>
                </a:cubicBezTo>
                <a:cubicBezTo>
                  <a:pt x="2291590" y="-51859"/>
                  <a:pt x="2283482" y="14996"/>
                  <a:pt x="2423262" y="0"/>
                </a:cubicBezTo>
                <a:cubicBezTo>
                  <a:pt x="2563042" y="-14996"/>
                  <a:pt x="2878694" y="70087"/>
                  <a:pt x="3215078" y="0"/>
                </a:cubicBezTo>
                <a:cubicBezTo>
                  <a:pt x="3551462" y="-70087"/>
                  <a:pt x="3670742" y="69558"/>
                  <a:pt x="3910918" y="0"/>
                </a:cubicBezTo>
                <a:cubicBezTo>
                  <a:pt x="4151094" y="-69558"/>
                  <a:pt x="4188698" y="38489"/>
                  <a:pt x="4318823" y="0"/>
                </a:cubicBezTo>
                <a:cubicBezTo>
                  <a:pt x="4448949" y="-38489"/>
                  <a:pt x="4525714" y="9005"/>
                  <a:pt x="4726729" y="0"/>
                </a:cubicBezTo>
                <a:cubicBezTo>
                  <a:pt x="4927744" y="-9005"/>
                  <a:pt x="4952870" y="8192"/>
                  <a:pt x="5134634" y="0"/>
                </a:cubicBezTo>
                <a:cubicBezTo>
                  <a:pt x="5316399" y="-8192"/>
                  <a:pt x="5358698" y="7140"/>
                  <a:pt x="5446562" y="0"/>
                </a:cubicBezTo>
                <a:cubicBezTo>
                  <a:pt x="5534426" y="-7140"/>
                  <a:pt x="5610016" y="491"/>
                  <a:pt x="5758490" y="0"/>
                </a:cubicBezTo>
                <a:cubicBezTo>
                  <a:pt x="5906964" y="-491"/>
                  <a:pt x="6064883" y="27003"/>
                  <a:pt x="6262374" y="0"/>
                </a:cubicBezTo>
                <a:cubicBezTo>
                  <a:pt x="6459865" y="-27003"/>
                  <a:pt x="6459923" y="23665"/>
                  <a:pt x="6574301" y="0"/>
                </a:cubicBezTo>
                <a:cubicBezTo>
                  <a:pt x="6688679" y="-23665"/>
                  <a:pt x="6815667" y="9612"/>
                  <a:pt x="6886229" y="0"/>
                </a:cubicBezTo>
                <a:cubicBezTo>
                  <a:pt x="6956791" y="-9612"/>
                  <a:pt x="7123553" y="7781"/>
                  <a:pt x="7198157" y="0"/>
                </a:cubicBezTo>
                <a:cubicBezTo>
                  <a:pt x="7272761" y="-7781"/>
                  <a:pt x="7388759" y="35314"/>
                  <a:pt x="7510085" y="0"/>
                </a:cubicBezTo>
                <a:cubicBezTo>
                  <a:pt x="7631411" y="-35314"/>
                  <a:pt x="7755284" y="7042"/>
                  <a:pt x="7822013" y="0"/>
                </a:cubicBezTo>
                <a:cubicBezTo>
                  <a:pt x="7888742" y="-7042"/>
                  <a:pt x="8255187" y="47052"/>
                  <a:pt x="8517852" y="0"/>
                </a:cubicBezTo>
                <a:cubicBezTo>
                  <a:pt x="8780517" y="-47052"/>
                  <a:pt x="8801246" y="13018"/>
                  <a:pt x="8925758" y="0"/>
                </a:cubicBezTo>
                <a:cubicBezTo>
                  <a:pt x="9050270" y="-13018"/>
                  <a:pt x="9442330" y="77234"/>
                  <a:pt x="9717574" y="0"/>
                </a:cubicBezTo>
                <a:cubicBezTo>
                  <a:pt x="9992818" y="-77234"/>
                  <a:pt x="10181777" y="76780"/>
                  <a:pt x="10389419" y="0"/>
                </a:cubicBezTo>
                <a:cubicBezTo>
                  <a:pt x="10893606" y="-107322"/>
                  <a:pt x="11204999" y="297444"/>
                  <a:pt x="11181058" y="791639"/>
                </a:cubicBezTo>
                <a:cubicBezTo>
                  <a:pt x="11194760" y="924751"/>
                  <a:pt x="11163889" y="1049810"/>
                  <a:pt x="11181058" y="1224389"/>
                </a:cubicBezTo>
                <a:cubicBezTo>
                  <a:pt x="11198227" y="1398968"/>
                  <a:pt x="11132591" y="1656369"/>
                  <a:pt x="11181058" y="1815462"/>
                </a:cubicBezTo>
                <a:cubicBezTo>
                  <a:pt x="11229525" y="1974555"/>
                  <a:pt x="11138712" y="2098408"/>
                  <a:pt x="11181058" y="2311541"/>
                </a:cubicBezTo>
                <a:cubicBezTo>
                  <a:pt x="11223404" y="2524674"/>
                  <a:pt x="11173706" y="2775696"/>
                  <a:pt x="11181058" y="2902614"/>
                </a:cubicBezTo>
                <a:cubicBezTo>
                  <a:pt x="11188410" y="3029532"/>
                  <a:pt x="11176338" y="3275426"/>
                  <a:pt x="11181058" y="3430357"/>
                </a:cubicBezTo>
                <a:cubicBezTo>
                  <a:pt x="11185778" y="3585288"/>
                  <a:pt x="11145380" y="3847517"/>
                  <a:pt x="11181058" y="3958101"/>
                </a:cubicBezTo>
                <a:cubicBezTo>
                  <a:pt x="11124455" y="4341786"/>
                  <a:pt x="10907664" y="4743858"/>
                  <a:pt x="10389419" y="4749740"/>
                </a:cubicBezTo>
                <a:cubicBezTo>
                  <a:pt x="10263786" y="4763961"/>
                  <a:pt x="9959800" y="4679787"/>
                  <a:pt x="9789558" y="4749740"/>
                </a:cubicBezTo>
                <a:cubicBezTo>
                  <a:pt x="9619316" y="4819693"/>
                  <a:pt x="9575933" y="4741019"/>
                  <a:pt x="9477630" y="4749740"/>
                </a:cubicBezTo>
                <a:cubicBezTo>
                  <a:pt x="9379327" y="4758461"/>
                  <a:pt x="9178032" y="4695631"/>
                  <a:pt x="8973746" y="4749740"/>
                </a:cubicBezTo>
                <a:cubicBezTo>
                  <a:pt x="8769460" y="4803849"/>
                  <a:pt x="8767669" y="4707325"/>
                  <a:pt x="8565841" y="4749740"/>
                </a:cubicBezTo>
                <a:cubicBezTo>
                  <a:pt x="8364013" y="4792155"/>
                  <a:pt x="8255364" y="4744847"/>
                  <a:pt x="8061957" y="4749740"/>
                </a:cubicBezTo>
                <a:cubicBezTo>
                  <a:pt x="7868550" y="4754633"/>
                  <a:pt x="7491386" y="4707626"/>
                  <a:pt x="7270141" y="4749740"/>
                </a:cubicBezTo>
                <a:cubicBezTo>
                  <a:pt x="7048896" y="4791854"/>
                  <a:pt x="7012152" y="4745094"/>
                  <a:pt x="6862235" y="4749740"/>
                </a:cubicBezTo>
                <a:cubicBezTo>
                  <a:pt x="6712318" y="4754386"/>
                  <a:pt x="6397565" y="4678284"/>
                  <a:pt x="6070418" y="4749740"/>
                </a:cubicBezTo>
                <a:cubicBezTo>
                  <a:pt x="5743271" y="4821196"/>
                  <a:pt x="5700524" y="4709784"/>
                  <a:pt x="5566535" y="4749740"/>
                </a:cubicBezTo>
                <a:cubicBezTo>
                  <a:pt x="5432546" y="4789696"/>
                  <a:pt x="5284484" y="4742364"/>
                  <a:pt x="5158629" y="4749740"/>
                </a:cubicBezTo>
                <a:cubicBezTo>
                  <a:pt x="5032774" y="4757116"/>
                  <a:pt x="4835584" y="4744006"/>
                  <a:pt x="4558768" y="4749740"/>
                </a:cubicBezTo>
                <a:cubicBezTo>
                  <a:pt x="4281952" y="4755474"/>
                  <a:pt x="4073416" y="4703120"/>
                  <a:pt x="3862929" y="4749740"/>
                </a:cubicBezTo>
                <a:cubicBezTo>
                  <a:pt x="3652442" y="4796360"/>
                  <a:pt x="3465731" y="4734749"/>
                  <a:pt x="3359045" y="4749740"/>
                </a:cubicBezTo>
                <a:cubicBezTo>
                  <a:pt x="3252359" y="4764731"/>
                  <a:pt x="2735657" y="4691396"/>
                  <a:pt x="2567228" y="4749740"/>
                </a:cubicBezTo>
                <a:cubicBezTo>
                  <a:pt x="2398799" y="4808084"/>
                  <a:pt x="2173840" y="4715829"/>
                  <a:pt x="2063345" y="4749740"/>
                </a:cubicBezTo>
                <a:cubicBezTo>
                  <a:pt x="1952850" y="4783651"/>
                  <a:pt x="1589638" y="4701357"/>
                  <a:pt x="1463484" y="4749740"/>
                </a:cubicBezTo>
                <a:cubicBezTo>
                  <a:pt x="1337330" y="4798123"/>
                  <a:pt x="1012757" y="4723451"/>
                  <a:pt x="791639" y="4749740"/>
                </a:cubicBezTo>
                <a:cubicBezTo>
                  <a:pt x="294483" y="4673538"/>
                  <a:pt x="75874" y="4362094"/>
                  <a:pt x="0" y="3958101"/>
                </a:cubicBezTo>
                <a:cubicBezTo>
                  <a:pt x="-29608" y="3819600"/>
                  <a:pt x="64980" y="3524365"/>
                  <a:pt x="0" y="3398693"/>
                </a:cubicBezTo>
                <a:cubicBezTo>
                  <a:pt x="-64980" y="3273021"/>
                  <a:pt x="25745" y="3081752"/>
                  <a:pt x="0" y="2870949"/>
                </a:cubicBezTo>
                <a:cubicBezTo>
                  <a:pt x="-25745" y="2660146"/>
                  <a:pt x="16131" y="2587952"/>
                  <a:pt x="0" y="2438199"/>
                </a:cubicBezTo>
                <a:cubicBezTo>
                  <a:pt x="-16131" y="2288446"/>
                  <a:pt x="28249" y="2105394"/>
                  <a:pt x="0" y="1878791"/>
                </a:cubicBezTo>
                <a:cubicBezTo>
                  <a:pt x="-28249" y="1652188"/>
                  <a:pt x="51573" y="1543271"/>
                  <a:pt x="0" y="1319383"/>
                </a:cubicBezTo>
                <a:cubicBezTo>
                  <a:pt x="-51573" y="1095495"/>
                  <a:pt x="60434" y="996569"/>
                  <a:pt x="0" y="791639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 w="28575">
            <a:solidFill>
              <a:srgbClr val="00FFFF"/>
            </a:solidFill>
            <a:prstDash val="lgDashDotDot"/>
            <a:extLst>
              <a:ext uri="{C807C97D-BFC1-408E-A445-0C87EB9F89A2}">
                <ask:lineSketchStyleProps xmlns="" xmlns:ask="http://schemas.microsoft.com/office/drawing/2018/sketchyshapes" sd="119577600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1A3F4B-0C90-025B-1199-94CC073F7D18}"/>
              </a:ext>
            </a:extLst>
          </p:cNvPr>
          <p:cNvSpPr/>
          <p:nvPr/>
        </p:nvSpPr>
        <p:spPr>
          <a:xfrm>
            <a:off x="2284424" y="2199543"/>
            <a:ext cx="7623152" cy="1229457"/>
          </a:xfrm>
          <a:custGeom>
            <a:avLst/>
            <a:gdLst>
              <a:gd name="connsiteX0" fmla="*/ 0 w 7623152"/>
              <a:gd name="connsiteY0" fmla="*/ 0 h 1229457"/>
              <a:gd name="connsiteX1" fmla="*/ 586396 w 7623152"/>
              <a:gd name="connsiteY1" fmla="*/ 0 h 1229457"/>
              <a:gd name="connsiteX2" fmla="*/ 1096561 w 7623152"/>
              <a:gd name="connsiteY2" fmla="*/ 0 h 1229457"/>
              <a:gd name="connsiteX3" fmla="*/ 1835420 w 7623152"/>
              <a:gd name="connsiteY3" fmla="*/ 0 h 1229457"/>
              <a:gd name="connsiteX4" fmla="*/ 2269354 w 7623152"/>
              <a:gd name="connsiteY4" fmla="*/ 0 h 1229457"/>
              <a:gd name="connsiteX5" fmla="*/ 3008213 w 7623152"/>
              <a:gd name="connsiteY5" fmla="*/ 0 h 1229457"/>
              <a:gd name="connsiteX6" fmla="*/ 3670841 w 7623152"/>
              <a:gd name="connsiteY6" fmla="*/ 0 h 1229457"/>
              <a:gd name="connsiteX7" fmla="*/ 4028543 w 7623152"/>
              <a:gd name="connsiteY7" fmla="*/ 0 h 1229457"/>
              <a:gd name="connsiteX8" fmla="*/ 4538707 w 7623152"/>
              <a:gd name="connsiteY8" fmla="*/ 0 h 1229457"/>
              <a:gd name="connsiteX9" fmla="*/ 5277567 w 7623152"/>
              <a:gd name="connsiteY9" fmla="*/ 0 h 1229457"/>
              <a:gd name="connsiteX10" fmla="*/ 6016426 w 7623152"/>
              <a:gd name="connsiteY10" fmla="*/ 0 h 1229457"/>
              <a:gd name="connsiteX11" fmla="*/ 6450359 w 7623152"/>
              <a:gd name="connsiteY11" fmla="*/ 0 h 1229457"/>
              <a:gd name="connsiteX12" fmla="*/ 6884293 w 7623152"/>
              <a:gd name="connsiteY12" fmla="*/ 0 h 1229457"/>
              <a:gd name="connsiteX13" fmla="*/ 7623152 w 7623152"/>
              <a:gd name="connsiteY13" fmla="*/ 0 h 1229457"/>
              <a:gd name="connsiteX14" fmla="*/ 7623152 w 7623152"/>
              <a:gd name="connsiteY14" fmla="*/ 385230 h 1229457"/>
              <a:gd name="connsiteX15" fmla="*/ 7623152 w 7623152"/>
              <a:gd name="connsiteY15" fmla="*/ 782754 h 1229457"/>
              <a:gd name="connsiteX16" fmla="*/ 7623152 w 7623152"/>
              <a:gd name="connsiteY16" fmla="*/ 1229457 h 1229457"/>
              <a:gd name="connsiteX17" fmla="*/ 7036756 w 7623152"/>
              <a:gd name="connsiteY17" fmla="*/ 1229457 h 1229457"/>
              <a:gd name="connsiteX18" fmla="*/ 6679054 w 7623152"/>
              <a:gd name="connsiteY18" fmla="*/ 1229457 h 1229457"/>
              <a:gd name="connsiteX19" fmla="*/ 6321352 w 7623152"/>
              <a:gd name="connsiteY19" fmla="*/ 1229457 h 1229457"/>
              <a:gd name="connsiteX20" fmla="*/ 5887419 w 7623152"/>
              <a:gd name="connsiteY20" fmla="*/ 1229457 h 1229457"/>
              <a:gd name="connsiteX21" fmla="*/ 5148560 w 7623152"/>
              <a:gd name="connsiteY21" fmla="*/ 1229457 h 1229457"/>
              <a:gd name="connsiteX22" fmla="*/ 4790858 w 7623152"/>
              <a:gd name="connsiteY22" fmla="*/ 1229457 h 1229457"/>
              <a:gd name="connsiteX23" fmla="*/ 4128230 w 7623152"/>
              <a:gd name="connsiteY23" fmla="*/ 1229457 h 1229457"/>
              <a:gd name="connsiteX24" fmla="*/ 3618065 w 7623152"/>
              <a:gd name="connsiteY24" fmla="*/ 1229457 h 1229457"/>
              <a:gd name="connsiteX25" fmla="*/ 3031669 w 7623152"/>
              <a:gd name="connsiteY25" fmla="*/ 1229457 h 1229457"/>
              <a:gd name="connsiteX26" fmla="*/ 2673967 w 7623152"/>
              <a:gd name="connsiteY26" fmla="*/ 1229457 h 1229457"/>
              <a:gd name="connsiteX27" fmla="*/ 2163802 w 7623152"/>
              <a:gd name="connsiteY27" fmla="*/ 1229457 h 1229457"/>
              <a:gd name="connsiteX28" fmla="*/ 1729869 w 7623152"/>
              <a:gd name="connsiteY28" fmla="*/ 1229457 h 1229457"/>
              <a:gd name="connsiteX29" fmla="*/ 1295936 w 7623152"/>
              <a:gd name="connsiteY29" fmla="*/ 1229457 h 1229457"/>
              <a:gd name="connsiteX30" fmla="*/ 862003 w 7623152"/>
              <a:gd name="connsiteY30" fmla="*/ 1229457 h 1229457"/>
              <a:gd name="connsiteX31" fmla="*/ 0 w 7623152"/>
              <a:gd name="connsiteY31" fmla="*/ 1229457 h 1229457"/>
              <a:gd name="connsiteX32" fmla="*/ 0 w 7623152"/>
              <a:gd name="connsiteY32" fmla="*/ 819638 h 1229457"/>
              <a:gd name="connsiteX33" fmla="*/ 0 w 7623152"/>
              <a:gd name="connsiteY33" fmla="*/ 409819 h 1229457"/>
              <a:gd name="connsiteX34" fmla="*/ 0 w 7623152"/>
              <a:gd name="connsiteY34" fmla="*/ 0 h 122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623152" h="1229457" fill="none" extrusionOk="0">
                <a:moveTo>
                  <a:pt x="0" y="0"/>
                </a:moveTo>
                <a:cubicBezTo>
                  <a:pt x="253913" y="-8573"/>
                  <a:pt x="441473" y="973"/>
                  <a:pt x="586396" y="0"/>
                </a:cubicBezTo>
                <a:cubicBezTo>
                  <a:pt x="731319" y="-973"/>
                  <a:pt x="886344" y="8950"/>
                  <a:pt x="1096561" y="0"/>
                </a:cubicBezTo>
                <a:cubicBezTo>
                  <a:pt x="1306778" y="-8950"/>
                  <a:pt x="1675919" y="8685"/>
                  <a:pt x="1835420" y="0"/>
                </a:cubicBezTo>
                <a:cubicBezTo>
                  <a:pt x="1994921" y="-8685"/>
                  <a:pt x="2121769" y="156"/>
                  <a:pt x="2269354" y="0"/>
                </a:cubicBezTo>
                <a:cubicBezTo>
                  <a:pt x="2416939" y="-156"/>
                  <a:pt x="2667206" y="2972"/>
                  <a:pt x="3008213" y="0"/>
                </a:cubicBezTo>
                <a:cubicBezTo>
                  <a:pt x="3349220" y="-2972"/>
                  <a:pt x="3379833" y="6588"/>
                  <a:pt x="3670841" y="0"/>
                </a:cubicBezTo>
                <a:cubicBezTo>
                  <a:pt x="3961849" y="-6588"/>
                  <a:pt x="3858339" y="5035"/>
                  <a:pt x="4028543" y="0"/>
                </a:cubicBezTo>
                <a:cubicBezTo>
                  <a:pt x="4198747" y="-5035"/>
                  <a:pt x="4421864" y="18885"/>
                  <a:pt x="4538707" y="0"/>
                </a:cubicBezTo>
                <a:cubicBezTo>
                  <a:pt x="4655550" y="-18885"/>
                  <a:pt x="5047440" y="72288"/>
                  <a:pt x="5277567" y="0"/>
                </a:cubicBezTo>
                <a:cubicBezTo>
                  <a:pt x="5507694" y="-72288"/>
                  <a:pt x="5661486" y="63429"/>
                  <a:pt x="6016426" y="0"/>
                </a:cubicBezTo>
                <a:cubicBezTo>
                  <a:pt x="6371366" y="-63429"/>
                  <a:pt x="6343376" y="33735"/>
                  <a:pt x="6450359" y="0"/>
                </a:cubicBezTo>
                <a:cubicBezTo>
                  <a:pt x="6557342" y="-33735"/>
                  <a:pt x="6689641" y="29376"/>
                  <a:pt x="6884293" y="0"/>
                </a:cubicBezTo>
                <a:cubicBezTo>
                  <a:pt x="7078945" y="-29376"/>
                  <a:pt x="7466383" y="75388"/>
                  <a:pt x="7623152" y="0"/>
                </a:cubicBezTo>
                <a:cubicBezTo>
                  <a:pt x="7643880" y="184226"/>
                  <a:pt x="7602649" y="255518"/>
                  <a:pt x="7623152" y="385230"/>
                </a:cubicBezTo>
                <a:cubicBezTo>
                  <a:pt x="7643655" y="514942"/>
                  <a:pt x="7598466" y="688112"/>
                  <a:pt x="7623152" y="782754"/>
                </a:cubicBezTo>
                <a:cubicBezTo>
                  <a:pt x="7647838" y="877396"/>
                  <a:pt x="7595554" y="1139419"/>
                  <a:pt x="7623152" y="1229457"/>
                </a:cubicBezTo>
                <a:cubicBezTo>
                  <a:pt x="7465195" y="1240359"/>
                  <a:pt x="7289825" y="1199503"/>
                  <a:pt x="7036756" y="1229457"/>
                </a:cubicBezTo>
                <a:cubicBezTo>
                  <a:pt x="6783687" y="1259411"/>
                  <a:pt x="6752563" y="1201378"/>
                  <a:pt x="6679054" y="1229457"/>
                </a:cubicBezTo>
                <a:cubicBezTo>
                  <a:pt x="6605545" y="1257536"/>
                  <a:pt x="6406664" y="1212186"/>
                  <a:pt x="6321352" y="1229457"/>
                </a:cubicBezTo>
                <a:cubicBezTo>
                  <a:pt x="6236040" y="1246728"/>
                  <a:pt x="6068303" y="1219398"/>
                  <a:pt x="5887419" y="1229457"/>
                </a:cubicBezTo>
                <a:cubicBezTo>
                  <a:pt x="5706535" y="1239516"/>
                  <a:pt x="5469401" y="1212745"/>
                  <a:pt x="5148560" y="1229457"/>
                </a:cubicBezTo>
                <a:cubicBezTo>
                  <a:pt x="4827719" y="1246169"/>
                  <a:pt x="4903508" y="1213444"/>
                  <a:pt x="4790858" y="1229457"/>
                </a:cubicBezTo>
                <a:cubicBezTo>
                  <a:pt x="4678208" y="1245470"/>
                  <a:pt x="4426377" y="1182625"/>
                  <a:pt x="4128230" y="1229457"/>
                </a:cubicBezTo>
                <a:cubicBezTo>
                  <a:pt x="3830083" y="1276289"/>
                  <a:pt x="3789762" y="1195143"/>
                  <a:pt x="3618065" y="1229457"/>
                </a:cubicBezTo>
                <a:cubicBezTo>
                  <a:pt x="3446368" y="1263771"/>
                  <a:pt x="3288223" y="1196751"/>
                  <a:pt x="3031669" y="1229457"/>
                </a:cubicBezTo>
                <a:cubicBezTo>
                  <a:pt x="2775115" y="1262163"/>
                  <a:pt x="2796376" y="1205101"/>
                  <a:pt x="2673967" y="1229457"/>
                </a:cubicBezTo>
                <a:cubicBezTo>
                  <a:pt x="2551558" y="1253813"/>
                  <a:pt x="2347913" y="1206862"/>
                  <a:pt x="2163802" y="1229457"/>
                </a:cubicBezTo>
                <a:cubicBezTo>
                  <a:pt x="1979692" y="1252052"/>
                  <a:pt x="1833084" y="1207696"/>
                  <a:pt x="1729869" y="1229457"/>
                </a:cubicBezTo>
                <a:cubicBezTo>
                  <a:pt x="1626654" y="1251218"/>
                  <a:pt x="1412385" y="1179163"/>
                  <a:pt x="1295936" y="1229457"/>
                </a:cubicBezTo>
                <a:cubicBezTo>
                  <a:pt x="1179487" y="1279751"/>
                  <a:pt x="954123" y="1189704"/>
                  <a:pt x="862003" y="1229457"/>
                </a:cubicBezTo>
                <a:cubicBezTo>
                  <a:pt x="769883" y="1269210"/>
                  <a:pt x="394492" y="1196745"/>
                  <a:pt x="0" y="1229457"/>
                </a:cubicBezTo>
                <a:cubicBezTo>
                  <a:pt x="-48088" y="1032754"/>
                  <a:pt x="5152" y="933547"/>
                  <a:pt x="0" y="819638"/>
                </a:cubicBezTo>
                <a:cubicBezTo>
                  <a:pt x="-5152" y="705729"/>
                  <a:pt x="8860" y="533534"/>
                  <a:pt x="0" y="409819"/>
                </a:cubicBezTo>
                <a:cubicBezTo>
                  <a:pt x="-8860" y="286104"/>
                  <a:pt x="34454" y="146408"/>
                  <a:pt x="0" y="0"/>
                </a:cubicBezTo>
                <a:close/>
              </a:path>
              <a:path w="7623152" h="1229457" stroke="0" extrusionOk="0">
                <a:moveTo>
                  <a:pt x="0" y="0"/>
                </a:moveTo>
                <a:cubicBezTo>
                  <a:pt x="98601" y="-31807"/>
                  <a:pt x="277868" y="28539"/>
                  <a:pt x="357702" y="0"/>
                </a:cubicBezTo>
                <a:cubicBezTo>
                  <a:pt x="437536" y="-28539"/>
                  <a:pt x="830129" y="17594"/>
                  <a:pt x="1096561" y="0"/>
                </a:cubicBezTo>
                <a:cubicBezTo>
                  <a:pt x="1362993" y="-17594"/>
                  <a:pt x="1586349" y="75265"/>
                  <a:pt x="1835420" y="0"/>
                </a:cubicBezTo>
                <a:cubicBezTo>
                  <a:pt x="2084491" y="-75265"/>
                  <a:pt x="2196659" y="36243"/>
                  <a:pt x="2345585" y="0"/>
                </a:cubicBezTo>
                <a:cubicBezTo>
                  <a:pt x="2494512" y="-36243"/>
                  <a:pt x="2811394" y="16288"/>
                  <a:pt x="2931982" y="0"/>
                </a:cubicBezTo>
                <a:cubicBezTo>
                  <a:pt x="3052570" y="-16288"/>
                  <a:pt x="3156540" y="27950"/>
                  <a:pt x="3365915" y="0"/>
                </a:cubicBezTo>
                <a:cubicBezTo>
                  <a:pt x="3575290" y="-27950"/>
                  <a:pt x="3564685" y="35825"/>
                  <a:pt x="3723617" y="0"/>
                </a:cubicBezTo>
                <a:cubicBezTo>
                  <a:pt x="3882549" y="-35825"/>
                  <a:pt x="3994354" y="33061"/>
                  <a:pt x="4157550" y="0"/>
                </a:cubicBezTo>
                <a:cubicBezTo>
                  <a:pt x="4320746" y="-33061"/>
                  <a:pt x="4549036" y="77837"/>
                  <a:pt x="4820178" y="0"/>
                </a:cubicBezTo>
                <a:cubicBezTo>
                  <a:pt x="5091320" y="-77837"/>
                  <a:pt x="5243781" y="21252"/>
                  <a:pt x="5406574" y="0"/>
                </a:cubicBezTo>
                <a:cubicBezTo>
                  <a:pt x="5569367" y="-21252"/>
                  <a:pt x="5799628" y="5488"/>
                  <a:pt x="5916739" y="0"/>
                </a:cubicBezTo>
                <a:cubicBezTo>
                  <a:pt x="6033851" y="-5488"/>
                  <a:pt x="6330821" y="32484"/>
                  <a:pt x="6503135" y="0"/>
                </a:cubicBezTo>
                <a:cubicBezTo>
                  <a:pt x="6675449" y="-32484"/>
                  <a:pt x="6795330" y="60369"/>
                  <a:pt x="7013300" y="0"/>
                </a:cubicBezTo>
                <a:cubicBezTo>
                  <a:pt x="7231270" y="-60369"/>
                  <a:pt x="7334489" y="35911"/>
                  <a:pt x="7623152" y="0"/>
                </a:cubicBezTo>
                <a:cubicBezTo>
                  <a:pt x="7639472" y="146924"/>
                  <a:pt x="7601733" y="208008"/>
                  <a:pt x="7623152" y="397524"/>
                </a:cubicBezTo>
                <a:cubicBezTo>
                  <a:pt x="7644571" y="587040"/>
                  <a:pt x="7591761" y="619044"/>
                  <a:pt x="7623152" y="770460"/>
                </a:cubicBezTo>
                <a:cubicBezTo>
                  <a:pt x="7654543" y="921876"/>
                  <a:pt x="7600245" y="1027565"/>
                  <a:pt x="7623152" y="1229457"/>
                </a:cubicBezTo>
                <a:cubicBezTo>
                  <a:pt x="7466066" y="1250830"/>
                  <a:pt x="7326409" y="1186463"/>
                  <a:pt x="7189219" y="1229457"/>
                </a:cubicBezTo>
                <a:cubicBezTo>
                  <a:pt x="7052029" y="1272451"/>
                  <a:pt x="6963652" y="1190513"/>
                  <a:pt x="6831517" y="1229457"/>
                </a:cubicBezTo>
                <a:cubicBezTo>
                  <a:pt x="6699382" y="1268401"/>
                  <a:pt x="6481100" y="1202834"/>
                  <a:pt x="6321352" y="1229457"/>
                </a:cubicBezTo>
                <a:cubicBezTo>
                  <a:pt x="6161605" y="1256080"/>
                  <a:pt x="5871520" y="1197319"/>
                  <a:pt x="5658724" y="1229457"/>
                </a:cubicBezTo>
                <a:cubicBezTo>
                  <a:pt x="5445928" y="1261595"/>
                  <a:pt x="5441392" y="1223350"/>
                  <a:pt x="5301023" y="1229457"/>
                </a:cubicBezTo>
                <a:cubicBezTo>
                  <a:pt x="5160654" y="1235564"/>
                  <a:pt x="4971593" y="1211030"/>
                  <a:pt x="4867089" y="1229457"/>
                </a:cubicBezTo>
                <a:cubicBezTo>
                  <a:pt x="4762585" y="1247884"/>
                  <a:pt x="4465195" y="1224684"/>
                  <a:pt x="4280693" y="1229457"/>
                </a:cubicBezTo>
                <a:cubicBezTo>
                  <a:pt x="4096191" y="1234230"/>
                  <a:pt x="3723932" y="1161297"/>
                  <a:pt x="3541834" y="1229457"/>
                </a:cubicBezTo>
                <a:cubicBezTo>
                  <a:pt x="3359736" y="1297617"/>
                  <a:pt x="3299823" y="1188954"/>
                  <a:pt x="3184132" y="1229457"/>
                </a:cubicBezTo>
                <a:cubicBezTo>
                  <a:pt x="3068441" y="1269960"/>
                  <a:pt x="2853551" y="1166231"/>
                  <a:pt x="2597736" y="1229457"/>
                </a:cubicBezTo>
                <a:cubicBezTo>
                  <a:pt x="2341921" y="1292683"/>
                  <a:pt x="2214316" y="1177159"/>
                  <a:pt x="2011339" y="1229457"/>
                </a:cubicBezTo>
                <a:cubicBezTo>
                  <a:pt x="1808362" y="1281755"/>
                  <a:pt x="1789481" y="1220157"/>
                  <a:pt x="1653638" y="1229457"/>
                </a:cubicBezTo>
                <a:cubicBezTo>
                  <a:pt x="1517795" y="1238757"/>
                  <a:pt x="1253065" y="1199511"/>
                  <a:pt x="914778" y="1229457"/>
                </a:cubicBezTo>
                <a:cubicBezTo>
                  <a:pt x="576491" y="1259403"/>
                  <a:pt x="423057" y="1124305"/>
                  <a:pt x="0" y="1229457"/>
                </a:cubicBezTo>
                <a:cubicBezTo>
                  <a:pt x="-46740" y="1053649"/>
                  <a:pt x="45782" y="931235"/>
                  <a:pt x="0" y="807343"/>
                </a:cubicBezTo>
                <a:cubicBezTo>
                  <a:pt x="-45782" y="683451"/>
                  <a:pt x="16746" y="527234"/>
                  <a:pt x="0" y="385230"/>
                </a:cubicBezTo>
                <a:cubicBezTo>
                  <a:pt x="-16746" y="243226"/>
                  <a:pt x="14507" y="17077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1732120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en-US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nữ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394B60-3EAA-F1EA-F784-7E402909C152}"/>
              </a:ext>
            </a:extLst>
          </p:cNvPr>
          <p:cNvSpPr/>
          <p:nvPr/>
        </p:nvSpPr>
        <p:spPr>
          <a:xfrm>
            <a:off x="3477985" y="520907"/>
            <a:ext cx="5236029" cy="1229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normalizeH="0" baseline="0" noProof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DẶN DÒ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126E2E-174D-1443-3DCF-B7E42937A32B}"/>
              </a:ext>
            </a:extLst>
          </p:cNvPr>
          <p:cNvSpPr/>
          <p:nvPr/>
        </p:nvSpPr>
        <p:spPr>
          <a:xfrm>
            <a:off x="2284424" y="4203281"/>
            <a:ext cx="7623152" cy="1229457"/>
          </a:xfrm>
          <a:custGeom>
            <a:avLst/>
            <a:gdLst>
              <a:gd name="connsiteX0" fmla="*/ 0 w 7623152"/>
              <a:gd name="connsiteY0" fmla="*/ 0 h 1229457"/>
              <a:gd name="connsiteX1" fmla="*/ 586396 w 7623152"/>
              <a:gd name="connsiteY1" fmla="*/ 0 h 1229457"/>
              <a:gd name="connsiteX2" fmla="*/ 1096561 w 7623152"/>
              <a:gd name="connsiteY2" fmla="*/ 0 h 1229457"/>
              <a:gd name="connsiteX3" fmla="*/ 1835420 w 7623152"/>
              <a:gd name="connsiteY3" fmla="*/ 0 h 1229457"/>
              <a:gd name="connsiteX4" fmla="*/ 2269354 w 7623152"/>
              <a:gd name="connsiteY4" fmla="*/ 0 h 1229457"/>
              <a:gd name="connsiteX5" fmla="*/ 3008213 w 7623152"/>
              <a:gd name="connsiteY5" fmla="*/ 0 h 1229457"/>
              <a:gd name="connsiteX6" fmla="*/ 3670841 w 7623152"/>
              <a:gd name="connsiteY6" fmla="*/ 0 h 1229457"/>
              <a:gd name="connsiteX7" fmla="*/ 4028543 w 7623152"/>
              <a:gd name="connsiteY7" fmla="*/ 0 h 1229457"/>
              <a:gd name="connsiteX8" fmla="*/ 4538707 w 7623152"/>
              <a:gd name="connsiteY8" fmla="*/ 0 h 1229457"/>
              <a:gd name="connsiteX9" fmla="*/ 5277567 w 7623152"/>
              <a:gd name="connsiteY9" fmla="*/ 0 h 1229457"/>
              <a:gd name="connsiteX10" fmla="*/ 6016426 w 7623152"/>
              <a:gd name="connsiteY10" fmla="*/ 0 h 1229457"/>
              <a:gd name="connsiteX11" fmla="*/ 6450359 w 7623152"/>
              <a:gd name="connsiteY11" fmla="*/ 0 h 1229457"/>
              <a:gd name="connsiteX12" fmla="*/ 6884293 w 7623152"/>
              <a:gd name="connsiteY12" fmla="*/ 0 h 1229457"/>
              <a:gd name="connsiteX13" fmla="*/ 7623152 w 7623152"/>
              <a:gd name="connsiteY13" fmla="*/ 0 h 1229457"/>
              <a:gd name="connsiteX14" fmla="*/ 7623152 w 7623152"/>
              <a:gd name="connsiteY14" fmla="*/ 385230 h 1229457"/>
              <a:gd name="connsiteX15" fmla="*/ 7623152 w 7623152"/>
              <a:gd name="connsiteY15" fmla="*/ 782754 h 1229457"/>
              <a:gd name="connsiteX16" fmla="*/ 7623152 w 7623152"/>
              <a:gd name="connsiteY16" fmla="*/ 1229457 h 1229457"/>
              <a:gd name="connsiteX17" fmla="*/ 7036756 w 7623152"/>
              <a:gd name="connsiteY17" fmla="*/ 1229457 h 1229457"/>
              <a:gd name="connsiteX18" fmla="*/ 6679054 w 7623152"/>
              <a:gd name="connsiteY18" fmla="*/ 1229457 h 1229457"/>
              <a:gd name="connsiteX19" fmla="*/ 6321352 w 7623152"/>
              <a:gd name="connsiteY19" fmla="*/ 1229457 h 1229457"/>
              <a:gd name="connsiteX20" fmla="*/ 5887419 w 7623152"/>
              <a:gd name="connsiteY20" fmla="*/ 1229457 h 1229457"/>
              <a:gd name="connsiteX21" fmla="*/ 5148560 w 7623152"/>
              <a:gd name="connsiteY21" fmla="*/ 1229457 h 1229457"/>
              <a:gd name="connsiteX22" fmla="*/ 4790858 w 7623152"/>
              <a:gd name="connsiteY22" fmla="*/ 1229457 h 1229457"/>
              <a:gd name="connsiteX23" fmla="*/ 4128230 w 7623152"/>
              <a:gd name="connsiteY23" fmla="*/ 1229457 h 1229457"/>
              <a:gd name="connsiteX24" fmla="*/ 3618065 w 7623152"/>
              <a:gd name="connsiteY24" fmla="*/ 1229457 h 1229457"/>
              <a:gd name="connsiteX25" fmla="*/ 3031669 w 7623152"/>
              <a:gd name="connsiteY25" fmla="*/ 1229457 h 1229457"/>
              <a:gd name="connsiteX26" fmla="*/ 2673967 w 7623152"/>
              <a:gd name="connsiteY26" fmla="*/ 1229457 h 1229457"/>
              <a:gd name="connsiteX27" fmla="*/ 2163802 w 7623152"/>
              <a:gd name="connsiteY27" fmla="*/ 1229457 h 1229457"/>
              <a:gd name="connsiteX28" fmla="*/ 1729869 w 7623152"/>
              <a:gd name="connsiteY28" fmla="*/ 1229457 h 1229457"/>
              <a:gd name="connsiteX29" fmla="*/ 1295936 w 7623152"/>
              <a:gd name="connsiteY29" fmla="*/ 1229457 h 1229457"/>
              <a:gd name="connsiteX30" fmla="*/ 862003 w 7623152"/>
              <a:gd name="connsiteY30" fmla="*/ 1229457 h 1229457"/>
              <a:gd name="connsiteX31" fmla="*/ 0 w 7623152"/>
              <a:gd name="connsiteY31" fmla="*/ 1229457 h 1229457"/>
              <a:gd name="connsiteX32" fmla="*/ 0 w 7623152"/>
              <a:gd name="connsiteY32" fmla="*/ 819638 h 1229457"/>
              <a:gd name="connsiteX33" fmla="*/ 0 w 7623152"/>
              <a:gd name="connsiteY33" fmla="*/ 409819 h 1229457"/>
              <a:gd name="connsiteX34" fmla="*/ 0 w 7623152"/>
              <a:gd name="connsiteY34" fmla="*/ 0 h 122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623152" h="1229457" fill="none" extrusionOk="0">
                <a:moveTo>
                  <a:pt x="0" y="0"/>
                </a:moveTo>
                <a:cubicBezTo>
                  <a:pt x="253913" y="-8573"/>
                  <a:pt x="441473" y="973"/>
                  <a:pt x="586396" y="0"/>
                </a:cubicBezTo>
                <a:cubicBezTo>
                  <a:pt x="731319" y="-973"/>
                  <a:pt x="886344" y="8950"/>
                  <a:pt x="1096561" y="0"/>
                </a:cubicBezTo>
                <a:cubicBezTo>
                  <a:pt x="1306778" y="-8950"/>
                  <a:pt x="1675919" y="8685"/>
                  <a:pt x="1835420" y="0"/>
                </a:cubicBezTo>
                <a:cubicBezTo>
                  <a:pt x="1994921" y="-8685"/>
                  <a:pt x="2121769" y="156"/>
                  <a:pt x="2269354" y="0"/>
                </a:cubicBezTo>
                <a:cubicBezTo>
                  <a:pt x="2416939" y="-156"/>
                  <a:pt x="2667206" y="2972"/>
                  <a:pt x="3008213" y="0"/>
                </a:cubicBezTo>
                <a:cubicBezTo>
                  <a:pt x="3349220" y="-2972"/>
                  <a:pt x="3379833" y="6588"/>
                  <a:pt x="3670841" y="0"/>
                </a:cubicBezTo>
                <a:cubicBezTo>
                  <a:pt x="3961849" y="-6588"/>
                  <a:pt x="3858339" y="5035"/>
                  <a:pt x="4028543" y="0"/>
                </a:cubicBezTo>
                <a:cubicBezTo>
                  <a:pt x="4198747" y="-5035"/>
                  <a:pt x="4421864" y="18885"/>
                  <a:pt x="4538707" y="0"/>
                </a:cubicBezTo>
                <a:cubicBezTo>
                  <a:pt x="4655550" y="-18885"/>
                  <a:pt x="5047440" y="72288"/>
                  <a:pt x="5277567" y="0"/>
                </a:cubicBezTo>
                <a:cubicBezTo>
                  <a:pt x="5507694" y="-72288"/>
                  <a:pt x="5661486" y="63429"/>
                  <a:pt x="6016426" y="0"/>
                </a:cubicBezTo>
                <a:cubicBezTo>
                  <a:pt x="6371366" y="-63429"/>
                  <a:pt x="6343376" y="33735"/>
                  <a:pt x="6450359" y="0"/>
                </a:cubicBezTo>
                <a:cubicBezTo>
                  <a:pt x="6557342" y="-33735"/>
                  <a:pt x="6689641" y="29376"/>
                  <a:pt x="6884293" y="0"/>
                </a:cubicBezTo>
                <a:cubicBezTo>
                  <a:pt x="7078945" y="-29376"/>
                  <a:pt x="7466383" y="75388"/>
                  <a:pt x="7623152" y="0"/>
                </a:cubicBezTo>
                <a:cubicBezTo>
                  <a:pt x="7643880" y="184226"/>
                  <a:pt x="7602649" y="255518"/>
                  <a:pt x="7623152" y="385230"/>
                </a:cubicBezTo>
                <a:cubicBezTo>
                  <a:pt x="7643655" y="514942"/>
                  <a:pt x="7598466" y="688112"/>
                  <a:pt x="7623152" y="782754"/>
                </a:cubicBezTo>
                <a:cubicBezTo>
                  <a:pt x="7647838" y="877396"/>
                  <a:pt x="7595554" y="1139419"/>
                  <a:pt x="7623152" y="1229457"/>
                </a:cubicBezTo>
                <a:cubicBezTo>
                  <a:pt x="7465195" y="1240359"/>
                  <a:pt x="7289825" y="1199503"/>
                  <a:pt x="7036756" y="1229457"/>
                </a:cubicBezTo>
                <a:cubicBezTo>
                  <a:pt x="6783687" y="1259411"/>
                  <a:pt x="6752563" y="1201378"/>
                  <a:pt x="6679054" y="1229457"/>
                </a:cubicBezTo>
                <a:cubicBezTo>
                  <a:pt x="6605545" y="1257536"/>
                  <a:pt x="6406664" y="1212186"/>
                  <a:pt x="6321352" y="1229457"/>
                </a:cubicBezTo>
                <a:cubicBezTo>
                  <a:pt x="6236040" y="1246728"/>
                  <a:pt x="6068303" y="1219398"/>
                  <a:pt x="5887419" y="1229457"/>
                </a:cubicBezTo>
                <a:cubicBezTo>
                  <a:pt x="5706535" y="1239516"/>
                  <a:pt x="5469401" y="1212745"/>
                  <a:pt x="5148560" y="1229457"/>
                </a:cubicBezTo>
                <a:cubicBezTo>
                  <a:pt x="4827719" y="1246169"/>
                  <a:pt x="4903508" y="1213444"/>
                  <a:pt x="4790858" y="1229457"/>
                </a:cubicBezTo>
                <a:cubicBezTo>
                  <a:pt x="4678208" y="1245470"/>
                  <a:pt x="4426377" y="1182625"/>
                  <a:pt x="4128230" y="1229457"/>
                </a:cubicBezTo>
                <a:cubicBezTo>
                  <a:pt x="3830083" y="1276289"/>
                  <a:pt x="3789762" y="1195143"/>
                  <a:pt x="3618065" y="1229457"/>
                </a:cubicBezTo>
                <a:cubicBezTo>
                  <a:pt x="3446368" y="1263771"/>
                  <a:pt x="3288223" y="1196751"/>
                  <a:pt x="3031669" y="1229457"/>
                </a:cubicBezTo>
                <a:cubicBezTo>
                  <a:pt x="2775115" y="1262163"/>
                  <a:pt x="2796376" y="1205101"/>
                  <a:pt x="2673967" y="1229457"/>
                </a:cubicBezTo>
                <a:cubicBezTo>
                  <a:pt x="2551558" y="1253813"/>
                  <a:pt x="2347913" y="1206862"/>
                  <a:pt x="2163802" y="1229457"/>
                </a:cubicBezTo>
                <a:cubicBezTo>
                  <a:pt x="1979692" y="1252052"/>
                  <a:pt x="1833084" y="1207696"/>
                  <a:pt x="1729869" y="1229457"/>
                </a:cubicBezTo>
                <a:cubicBezTo>
                  <a:pt x="1626654" y="1251218"/>
                  <a:pt x="1412385" y="1179163"/>
                  <a:pt x="1295936" y="1229457"/>
                </a:cubicBezTo>
                <a:cubicBezTo>
                  <a:pt x="1179487" y="1279751"/>
                  <a:pt x="954123" y="1189704"/>
                  <a:pt x="862003" y="1229457"/>
                </a:cubicBezTo>
                <a:cubicBezTo>
                  <a:pt x="769883" y="1269210"/>
                  <a:pt x="394492" y="1196745"/>
                  <a:pt x="0" y="1229457"/>
                </a:cubicBezTo>
                <a:cubicBezTo>
                  <a:pt x="-48088" y="1032754"/>
                  <a:pt x="5152" y="933547"/>
                  <a:pt x="0" y="819638"/>
                </a:cubicBezTo>
                <a:cubicBezTo>
                  <a:pt x="-5152" y="705729"/>
                  <a:pt x="8860" y="533534"/>
                  <a:pt x="0" y="409819"/>
                </a:cubicBezTo>
                <a:cubicBezTo>
                  <a:pt x="-8860" y="286104"/>
                  <a:pt x="34454" y="146408"/>
                  <a:pt x="0" y="0"/>
                </a:cubicBezTo>
                <a:close/>
              </a:path>
              <a:path w="7623152" h="1229457" stroke="0" extrusionOk="0">
                <a:moveTo>
                  <a:pt x="0" y="0"/>
                </a:moveTo>
                <a:cubicBezTo>
                  <a:pt x="98601" y="-31807"/>
                  <a:pt x="277868" y="28539"/>
                  <a:pt x="357702" y="0"/>
                </a:cubicBezTo>
                <a:cubicBezTo>
                  <a:pt x="437536" y="-28539"/>
                  <a:pt x="830129" y="17594"/>
                  <a:pt x="1096561" y="0"/>
                </a:cubicBezTo>
                <a:cubicBezTo>
                  <a:pt x="1362993" y="-17594"/>
                  <a:pt x="1586349" y="75265"/>
                  <a:pt x="1835420" y="0"/>
                </a:cubicBezTo>
                <a:cubicBezTo>
                  <a:pt x="2084491" y="-75265"/>
                  <a:pt x="2196659" y="36243"/>
                  <a:pt x="2345585" y="0"/>
                </a:cubicBezTo>
                <a:cubicBezTo>
                  <a:pt x="2494512" y="-36243"/>
                  <a:pt x="2811394" y="16288"/>
                  <a:pt x="2931982" y="0"/>
                </a:cubicBezTo>
                <a:cubicBezTo>
                  <a:pt x="3052570" y="-16288"/>
                  <a:pt x="3156540" y="27950"/>
                  <a:pt x="3365915" y="0"/>
                </a:cubicBezTo>
                <a:cubicBezTo>
                  <a:pt x="3575290" y="-27950"/>
                  <a:pt x="3564685" y="35825"/>
                  <a:pt x="3723617" y="0"/>
                </a:cubicBezTo>
                <a:cubicBezTo>
                  <a:pt x="3882549" y="-35825"/>
                  <a:pt x="3994354" y="33061"/>
                  <a:pt x="4157550" y="0"/>
                </a:cubicBezTo>
                <a:cubicBezTo>
                  <a:pt x="4320746" y="-33061"/>
                  <a:pt x="4549036" y="77837"/>
                  <a:pt x="4820178" y="0"/>
                </a:cubicBezTo>
                <a:cubicBezTo>
                  <a:pt x="5091320" y="-77837"/>
                  <a:pt x="5243781" y="21252"/>
                  <a:pt x="5406574" y="0"/>
                </a:cubicBezTo>
                <a:cubicBezTo>
                  <a:pt x="5569367" y="-21252"/>
                  <a:pt x="5799628" y="5488"/>
                  <a:pt x="5916739" y="0"/>
                </a:cubicBezTo>
                <a:cubicBezTo>
                  <a:pt x="6033851" y="-5488"/>
                  <a:pt x="6330821" y="32484"/>
                  <a:pt x="6503135" y="0"/>
                </a:cubicBezTo>
                <a:cubicBezTo>
                  <a:pt x="6675449" y="-32484"/>
                  <a:pt x="6795330" y="60369"/>
                  <a:pt x="7013300" y="0"/>
                </a:cubicBezTo>
                <a:cubicBezTo>
                  <a:pt x="7231270" y="-60369"/>
                  <a:pt x="7334489" y="35911"/>
                  <a:pt x="7623152" y="0"/>
                </a:cubicBezTo>
                <a:cubicBezTo>
                  <a:pt x="7639472" y="146924"/>
                  <a:pt x="7601733" y="208008"/>
                  <a:pt x="7623152" y="397524"/>
                </a:cubicBezTo>
                <a:cubicBezTo>
                  <a:pt x="7644571" y="587040"/>
                  <a:pt x="7591761" y="619044"/>
                  <a:pt x="7623152" y="770460"/>
                </a:cubicBezTo>
                <a:cubicBezTo>
                  <a:pt x="7654543" y="921876"/>
                  <a:pt x="7600245" y="1027565"/>
                  <a:pt x="7623152" y="1229457"/>
                </a:cubicBezTo>
                <a:cubicBezTo>
                  <a:pt x="7466066" y="1250830"/>
                  <a:pt x="7326409" y="1186463"/>
                  <a:pt x="7189219" y="1229457"/>
                </a:cubicBezTo>
                <a:cubicBezTo>
                  <a:pt x="7052029" y="1272451"/>
                  <a:pt x="6963652" y="1190513"/>
                  <a:pt x="6831517" y="1229457"/>
                </a:cubicBezTo>
                <a:cubicBezTo>
                  <a:pt x="6699382" y="1268401"/>
                  <a:pt x="6481100" y="1202834"/>
                  <a:pt x="6321352" y="1229457"/>
                </a:cubicBezTo>
                <a:cubicBezTo>
                  <a:pt x="6161605" y="1256080"/>
                  <a:pt x="5871520" y="1197319"/>
                  <a:pt x="5658724" y="1229457"/>
                </a:cubicBezTo>
                <a:cubicBezTo>
                  <a:pt x="5445928" y="1261595"/>
                  <a:pt x="5441392" y="1223350"/>
                  <a:pt x="5301023" y="1229457"/>
                </a:cubicBezTo>
                <a:cubicBezTo>
                  <a:pt x="5160654" y="1235564"/>
                  <a:pt x="4971593" y="1211030"/>
                  <a:pt x="4867089" y="1229457"/>
                </a:cubicBezTo>
                <a:cubicBezTo>
                  <a:pt x="4762585" y="1247884"/>
                  <a:pt x="4465195" y="1224684"/>
                  <a:pt x="4280693" y="1229457"/>
                </a:cubicBezTo>
                <a:cubicBezTo>
                  <a:pt x="4096191" y="1234230"/>
                  <a:pt x="3723932" y="1161297"/>
                  <a:pt x="3541834" y="1229457"/>
                </a:cubicBezTo>
                <a:cubicBezTo>
                  <a:pt x="3359736" y="1297617"/>
                  <a:pt x="3299823" y="1188954"/>
                  <a:pt x="3184132" y="1229457"/>
                </a:cubicBezTo>
                <a:cubicBezTo>
                  <a:pt x="3068441" y="1269960"/>
                  <a:pt x="2853551" y="1166231"/>
                  <a:pt x="2597736" y="1229457"/>
                </a:cubicBezTo>
                <a:cubicBezTo>
                  <a:pt x="2341921" y="1292683"/>
                  <a:pt x="2214316" y="1177159"/>
                  <a:pt x="2011339" y="1229457"/>
                </a:cubicBezTo>
                <a:cubicBezTo>
                  <a:pt x="1808362" y="1281755"/>
                  <a:pt x="1789481" y="1220157"/>
                  <a:pt x="1653638" y="1229457"/>
                </a:cubicBezTo>
                <a:cubicBezTo>
                  <a:pt x="1517795" y="1238757"/>
                  <a:pt x="1253065" y="1199511"/>
                  <a:pt x="914778" y="1229457"/>
                </a:cubicBezTo>
                <a:cubicBezTo>
                  <a:pt x="576491" y="1259403"/>
                  <a:pt x="423057" y="1124305"/>
                  <a:pt x="0" y="1229457"/>
                </a:cubicBezTo>
                <a:cubicBezTo>
                  <a:pt x="-46740" y="1053649"/>
                  <a:pt x="45782" y="931235"/>
                  <a:pt x="0" y="807343"/>
                </a:cubicBezTo>
                <a:cubicBezTo>
                  <a:pt x="-45782" y="683451"/>
                  <a:pt x="16746" y="527234"/>
                  <a:pt x="0" y="385230"/>
                </a:cubicBezTo>
                <a:cubicBezTo>
                  <a:pt x="-16746" y="243226"/>
                  <a:pt x="14507" y="17077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1732120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Chuẩn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bị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chủ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đề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Cuộc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sống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xanh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A picture containing doll&#10;&#10;Description automatically generated">
            <a:extLst>
              <a:ext uri="{FF2B5EF4-FFF2-40B4-BE49-F238E27FC236}">
                <a16:creationId xmlns:a16="http://schemas.microsoft.com/office/drawing/2014/main" id="{2E078212-F681-F483-42B7-7589E577FA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77" b="99796" l="9845" r="99655">
                        <a14:foregroundMark x1="81174" y1="6314" x2="94473" y2="24440"/>
                        <a14:foregroundMark x1="94473" y1="24440" x2="94991" y2="28513"/>
                        <a14:foregroundMark x1="79793" y1="4277" x2="94301" y2="4684"/>
                        <a14:foregroundMark x1="83420" y1="24847" x2="86183" y2="40530"/>
                        <a14:foregroundMark x1="86183" y1="40530" x2="86183" y2="40530"/>
                        <a14:foregroundMark x1="97237" y1="16090" x2="99827" y2="27088"/>
                        <a14:foregroundMark x1="99827" y1="27088" x2="99827" y2="27088"/>
                        <a14:foregroundMark x1="81520" y1="60081" x2="86010" y2="98574"/>
                        <a14:foregroundMark x1="72884" y1="94094" x2="76511" y2="99796"/>
                        <a14:foregroundMark x1="57340" y1="34623" x2="46114" y2="13646"/>
                        <a14:foregroundMark x1="46114" y1="13646" x2="46114" y2="13646"/>
                        <a14:foregroundMark x1="47496" y1="14868" x2="44560" y2="8961"/>
                        <a14:backgroundMark x1="73230" y1="41752" x2="73230" y2="41752"/>
                        <a14:backgroundMark x1="68048" y1="8147" x2="68048" y2="8147"/>
                        <a14:backgroundMark x1="67703" y1="8350" x2="69430" y2="10591"/>
                        <a14:backgroundMark x1="39896" y1="50713" x2="48187" y2="63340"/>
                        <a14:backgroundMark x1="69948" y1="44196" x2="73575" y2="36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186"/>
          <a:stretch/>
        </p:blipFill>
        <p:spPr>
          <a:xfrm flipH="1">
            <a:off x="0" y="2444954"/>
            <a:ext cx="2956560" cy="44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932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537</Words>
  <Application>Microsoft Office PowerPoint</Application>
  <PresentationFormat>Widescreen</PresentationFormat>
  <Paragraphs>40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微软雅黑</vt:lpstr>
      <vt:lpstr>宋体</vt:lpstr>
      <vt:lpstr>Arial</vt:lpstr>
      <vt:lpstr>Calibri</vt:lpstr>
      <vt:lpstr>Calibri Light</vt:lpstr>
      <vt:lpstr>等线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46</cp:revision>
  <dcterms:created xsi:type="dcterms:W3CDTF">2025-03-14T02:22:15Z</dcterms:created>
  <dcterms:modified xsi:type="dcterms:W3CDTF">2025-03-14T05:42:59Z</dcterms:modified>
</cp:coreProperties>
</file>