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11693" r:id="rId2"/>
    <p:sldId id="258" r:id="rId3"/>
    <p:sldId id="261" r:id="rId4"/>
    <p:sldId id="291" r:id="rId5"/>
    <p:sldId id="292" r:id="rId6"/>
    <p:sldId id="293" r:id="rId7"/>
    <p:sldId id="295" r:id="rId8"/>
    <p:sldId id="296" r:id="rId9"/>
    <p:sldId id="265" r:id="rId10"/>
    <p:sldId id="267" r:id="rId11"/>
    <p:sldId id="308" r:id="rId12"/>
    <p:sldId id="307" r:id="rId13"/>
    <p:sldId id="299" r:id="rId14"/>
    <p:sldId id="300" r:id="rId15"/>
    <p:sldId id="301" r:id="rId16"/>
    <p:sldId id="294" r:id="rId17"/>
    <p:sldId id="2689" r:id="rId18"/>
    <p:sldId id="2690" r:id="rId19"/>
    <p:sldId id="2691" r:id="rId20"/>
    <p:sldId id="2692" r:id="rId21"/>
    <p:sldId id="2693" r:id="rId22"/>
    <p:sldId id="29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C9DAA-1FD0-4549-B2CC-B6DDE2464066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5A019-C6B8-418B-96CD-220909D65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7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C8020-144F-4A97-BC6C-8348BECFAA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16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A56AC-614D-4CE9-8AA6-055D2192D3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13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/>
              <a:t> 0972115126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A56AC-614D-4CE9-8AA6-055D2192D3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4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r>
              <a:rPr lang="en-US" dirty="0"/>
              <a:t>.</a:t>
            </a:r>
          </a:p>
          <a:p>
            <a:r>
              <a:rPr lang="en-US" dirty="0"/>
              <a:t>Facebook: https://www.facebook.com/huongthaoGADT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1A39DD-8312-4AF0-8206-6D24B9C9B0E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357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r>
              <a:rPr lang="en-US" dirty="0"/>
              <a:t>.</a:t>
            </a:r>
          </a:p>
          <a:p>
            <a:r>
              <a:rPr lang="en-US" dirty="0"/>
              <a:t>Facebook: https://www.facebook.com/huongthaoGADT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046CE-CC94-461C-8F89-749D2C3B08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432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EAE37-FB53-ED90-CB11-220EBE7E2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9D616-F043-1391-FC59-7C8FE04FF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1B505-3C3F-3AB4-E87D-C39F9F3D9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BF6D7-D1B9-F9E9-74A0-649D9EF31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47CDD-0C92-5EE8-5907-76574266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5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D681B-B3CE-9BA6-8E3E-470DF37AF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605B0-AAB5-CCD7-C696-6B64D7F21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F2A34-B9A2-6760-C24A-494EA2A8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5B655-6C73-30D1-3536-FDD09D68B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9CAD8-EEE2-5C44-7567-9721DA8DA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0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CAF0C-0E7E-DFD6-A7AF-398FBDA6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B0671-F561-C1E5-B3E4-D23A36549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02939-6B29-801B-BAF9-2E2497C28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32C35-C8DB-2681-A447-C65A0A7B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0B30C-FA23-C758-D6D6-041C617C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8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52C40-22E5-B07C-01EB-5D38BC103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8C871-D775-31BB-0EB8-8C376D17C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242FA-DFB5-A70B-4DFD-176A9E8B1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E7DE45-2DEF-CDD0-FC39-C01439228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AA89F-E504-CC67-BFBE-5976518E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3C740-9B3E-242C-5593-AEF6C773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57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62C44-DDC9-E102-EE0D-E5CC0942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EE53E-794B-769D-4B94-8A0E66BA5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C9F49-A792-575B-F3B7-34A24A5D6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AFF055-7835-2C36-8800-11B41470F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45ADC7-72A3-67C0-BD79-2622333373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CD7431-9E06-0EE5-9842-600C9644E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4B8BAA-8E23-2FC4-F0C6-E30951C2F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81BAEF-A213-60A1-EC36-7067E7B6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1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89361-090A-889C-0F14-7959F3445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9DB273-908B-FAA6-5378-7B035BA38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45245C-2EE3-4601-7172-D7094FD83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650B78-4509-A460-D279-915B591CD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6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EAB21E-3A47-57F7-2195-E07F4EB8B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A40297-9EA3-B9E5-6C4F-3B14A5CD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73D55-00E2-63C6-634B-523BCCAA0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5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845F-D378-8676-6750-D68D48B00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17AFF-7A52-ED57-0156-531566C3D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02A82-C52E-A75A-63C5-74FEE9F39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DF9623-D0A4-3C90-54DC-4EF89CA48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D3226-3306-5189-270A-CA1281F81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60E80-F9C8-BCD4-E4B0-4F033BB6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90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55B24-3C34-FE77-3930-F0171DE88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FF3665-9894-46D5-6F0D-BFA336F2E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1C4A5-CCBD-0E37-69D0-C64C4741E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6EAED-7E84-BD57-AE03-26C5E66F2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A4B95-9F92-BEFC-CBF5-681E8FE42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75515-CD6F-5E15-7C87-AF1F8A391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7F213-E468-2A5F-DA90-C601896F2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C95F02-4DC3-71F7-5F41-223C6A075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1EC1E-B3E8-564F-A1BC-1F47D89CC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542DE-9BB3-DE72-7401-0FB8517A8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488B1-6E0B-4057-CA03-4628D0ECF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4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2F7686-1DA2-453B-8F6F-37D829B7B6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E50013-13E9-330B-A2FC-513D00111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DCFF4-8D5E-C4D9-43C2-0499BD3CA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91988-D95C-A9B0-8893-243872A83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A1142-C3AF-35B2-456D-FCCA3B97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89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F26C39-7D39-9229-93C2-32459663B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2D8AE-A78C-D795-07B9-995B6510D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3153E-A6B7-E301-AB02-B3463749FF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772634-3256-43A0-8AED-44C8BF8311B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767B6-49A9-F103-071C-1B417B2B0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9E11A-87F6-BC68-CB51-575AD0E27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5C5921-2C1C-4D17-A122-1B0EE2C6C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0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0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26" Type="http://schemas.openxmlformats.org/officeDocument/2006/relationships/image" Target="../media/image41.sv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image" Target="../media/image17.png"/><Relationship Id="rId16" Type="http://schemas.openxmlformats.org/officeDocument/2006/relationships/image" Target="../media/image31.svg"/><Relationship Id="rId20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24" Type="http://schemas.openxmlformats.org/officeDocument/2006/relationships/image" Target="../media/image39.sv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svg"/><Relationship Id="rId19" Type="http://schemas.openxmlformats.org/officeDocument/2006/relationships/image" Target="../media/image34.pn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Relationship Id="rId22" Type="http://schemas.openxmlformats.org/officeDocument/2006/relationships/image" Target="../media/image37.svg"/><Relationship Id="rId27" Type="http://schemas.openxmlformats.org/officeDocument/2006/relationships/image" Target="../media/image4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7.svg"/><Relationship Id="rId7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47.pn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48.png"/><Relationship Id="rId18" Type="http://schemas.openxmlformats.org/officeDocument/2006/relationships/image" Target="../media/image50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microsoft.com/office/2007/relationships/hdphoto" Target="../media/hdphoto1.wdp"/><Relationship Id="rId17" Type="http://schemas.openxmlformats.org/officeDocument/2006/relationships/image" Target="../media/image51.png"/><Relationship Id="rId2" Type="http://schemas.openxmlformats.org/officeDocument/2006/relationships/audio" Target="../media/media1.mp3"/><Relationship Id="rId16" Type="http://schemas.openxmlformats.org/officeDocument/2006/relationships/image" Target="../media/image50.png"/><Relationship Id="rId1" Type="http://schemas.microsoft.com/office/2007/relationships/media" Target="../media/media1.mp3"/><Relationship Id="rId6" Type="http://schemas.openxmlformats.org/officeDocument/2006/relationships/image" Target="../media/image7.svg"/><Relationship Id="rId11" Type="http://schemas.openxmlformats.org/officeDocument/2006/relationships/image" Target="../media/image46.png"/><Relationship Id="rId5" Type="http://schemas.openxmlformats.org/officeDocument/2006/relationships/image" Target="../media/image6.png"/><Relationship Id="rId15" Type="http://schemas.openxmlformats.org/officeDocument/2006/relationships/image" Target="../media/image50.png"/><Relationship Id="rId10" Type="http://schemas.openxmlformats.org/officeDocument/2006/relationships/image" Target="../media/image45.svg"/><Relationship Id="rId4" Type="http://schemas.openxmlformats.org/officeDocument/2006/relationships/image" Target="../media/image43.png"/><Relationship Id="rId9" Type="http://schemas.openxmlformats.org/officeDocument/2006/relationships/image" Target="../media/image44.png"/><Relationship Id="rId14" Type="http://schemas.openxmlformats.org/officeDocument/2006/relationships/image" Target="../media/image4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47.png"/><Relationship Id="rId18" Type="http://schemas.openxmlformats.org/officeDocument/2006/relationships/image" Target="../media/image5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microsoft.com/office/2007/relationships/hdphoto" Target="../media/hdphoto1.wdp"/><Relationship Id="rId17" Type="http://schemas.openxmlformats.org/officeDocument/2006/relationships/image" Target="../media/image52.png"/><Relationship Id="rId2" Type="http://schemas.openxmlformats.org/officeDocument/2006/relationships/audio" Target="../media/media1.mp3"/><Relationship Id="rId16" Type="http://schemas.openxmlformats.org/officeDocument/2006/relationships/image" Target="../media/image53.png"/><Relationship Id="rId1" Type="http://schemas.microsoft.com/office/2007/relationships/media" Target="../media/media1.mp3"/><Relationship Id="rId6" Type="http://schemas.openxmlformats.org/officeDocument/2006/relationships/image" Target="../media/image7.svg"/><Relationship Id="rId11" Type="http://schemas.openxmlformats.org/officeDocument/2006/relationships/image" Target="../media/image46.png"/><Relationship Id="rId5" Type="http://schemas.openxmlformats.org/officeDocument/2006/relationships/image" Target="../media/image6.png"/><Relationship Id="rId15" Type="http://schemas.openxmlformats.org/officeDocument/2006/relationships/image" Target="../media/image49.svg"/><Relationship Id="rId10" Type="http://schemas.openxmlformats.org/officeDocument/2006/relationships/image" Target="../media/image45.svg"/><Relationship Id="rId4" Type="http://schemas.openxmlformats.org/officeDocument/2006/relationships/image" Target="../media/image43.png"/><Relationship Id="rId9" Type="http://schemas.openxmlformats.org/officeDocument/2006/relationships/image" Target="../media/image44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47.png"/><Relationship Id="rId18" Type="http://schemas.openxmlformats.org/officeDocument/2006/relationships/image" Target="../media/image5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45.svg"/><Relationship Id="rId17" Type="http://schemas.openxmlformats.org/officeDocument/2006/relationships/image" Target="../media/image54.png"/><Relationship Id="rId2" Type="http://schemas.openxmlformats.org/officeDocument/2006/relationships/audio" Target="../media/media1.mp3"/><Relationship Id="rId16" Type="http://schemas.openxmlformats.org/officeDocument/2006/relationships/image" Target="../media/image530.png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44.png"/><Relationship Id="rId5" Type="http://schemas.openxmlformats.org/officeDocument/2006/relationships/image" Target="../media/image46.png"/><Relationship Id="rId15" Type="http://schemas.openxmlformats.org/officeDocument/2006/relationships/image" Target="../media/image49.svg"/><Relationship Id="rId10" Type="http://schemas.openxmlformats.org/officeDocument/2006/relationships/image" Target="../media/image9.svg"/><Relationship Id="rId4" Type="http://schemas.openxmlformats.org/officeDocument/2006/relationships/image" Target="../media/image43.png"/><Relationship Id="rId9" Type="http://schemas.openxmlformats.org/officeDocument/2006/relationships/image" Target="../media/image8.png"/><Relationship Id="rId1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26" Type="http://schemas.openxmlformats.org/officeDocument/2006/relationships/image" Target="../media/image41.sv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image" Target="../media/image17.png"/><Relationship Id="rId16" Type="http://schemas.openxmlformats.org/officeDocument/2006/relationships/image" Target="../media/image31.svg"/><Relationship Id="rId20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24" Type="http://schemas.openxmlformats.org/officeDocument/2006/relationships/image" Target="../media/image39.sv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svg"/><Relationship Id="rId19" Type="http://schemas.openxmlformats.org/officeDocument/2006/relationships/image" Target="../media/image34.pn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Relationship Id="rId22" Type="http://schemas.openxmlformats.org/officeDocument/2006/relationships/image" Target="../media/image37.svg"/><Relationship Id="rId27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59.png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12" Type="http://schemas.openxmlformats.org/officeDocument/2006/relationships/image" Target="../media/image58.png"/><Relationship Id="rId17" Type="http://schemas.openxmlformats.org/officeDocument/2006/relationships/image" Target="../media/image62.png"/><Relationship Id="rId2" Type="http://schemas.openxmlformats.org/officeDocument/2006/relationships/image" Target="../media/image17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57.png"/><Relationship Id="rId5" Type="http://schemas.openxmlformats.org/officeDocument/2006/relationships/image" Target="../media/image20.png"/><Relationship Id="rId15" Type="http://schemas.openxmlformats.org/officeDocument/2006/relationships/image" Target="../media/image60.png"/><Relationship Id="rId10" Type="http://schemas.microsoft.com/office/2007/relationships/hdphoto" Target="../media/hdphoto2.wdp"/><Relationship Id="rId4" Type="http://schemas.openxmlformats.org/officeDocument/2006/relationships/image" Target="../media/image19.svg"/><Relationship Id="rId9" Type="http://schemas.openxmlformats.org/officeDocument/2006/relationships/image" Target="../media/image56.png"/><Relationship Id="rId1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65.png"/><Relationship Id="rId5" Type="http://schemas.openxmlformats.org/officeDocument/2006/relationships/image" Target="../media/image20.png"/><Relationship Id="rId10" Type="http://schemas.openxmlformats.org/officeDocument/2006/relationships/image" Target="../media/image64.png"/><Relationship Id="rId4" Type="http://schemas.openxmlformats.org/officeDocument/2006/relationships/image" Target="../media/image19.svg"/><Relationship Id="rId9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26" Type="http://schemas.openxmlformats.org/officeDocument/2006/relationships/image" Target="../media/image41.sv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image" Target="../media/image17.png"/><Relationship Id="rId16" Type="http://schemas.openxmlformats.org/officeDocument/2006/relationships/image" Target="../media/image31.svg"/><Relationship Id="rId20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24" Type="http://schemas.openxmlformats.org/officeDocument/2006/relationships/image" Target="../media/image39.sv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svg"/><Relationship Id="rId19" Type="http://schemas.openxmlformats.org/officeDocument/2006/relationships/image" Target="../media/image34.pn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Relationship Id="rId22" Type="http://schemas.openxmlformats.org/officeDocument/2006/relationships/image" Target="../media/image37.svg"/><Relationship Id="rId27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17.png"/><Relationship Id="rId21" Type="http://schemas.openxmlformats.org/officeDocument/2006/relationships/image" Target="../media/image76.png"/><Relationship Id="rId7" Type="http://schemas.openxmlformats.org/officeDocument/2006/relationships/image" Target="../media/image19.sv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5.svg"/><Relationship Id="rId5" Type="http://schemas.openxmlformats.org/officeDocument/2006/relationships/image" Target="../media/image23.svg"/><Relationship Id="rId15" Type="http://schemas.openxmlformats.org/officeDocument/2006/relationships/image" Target="../media/image70.png"/><Relationship Id="rId10" Type="http://schemas.openxmlformats.org/officeDocument/2006/relationships/image" Target="../media/image24.png"/><Relationship Id="rId19" Type="http://schemas.openxmlformats.org/officeDocument/2006/relationships/image" Target="../media/image74.png"/><Relationship Id="rId4" Type="http://schemas.openxmlformats.org/officeDocument/2006/relationships/image" Target="../media/image22.png"/><Relationship Id="rId9" Type="http://schemas.openxmlformats.org/officeDocument/2006/relationships/image" Target="../media/image21.svg"/><Relationship Id="rId1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79.png"/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12" Type="http://schemas.openxmlformats.org/officeDocument/2006/relationships/image" Target="../media/image7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77.png"/><Relationship Id="rId5" Type="http://schemas.openxmlformats.org/officeDocument/2006/relationships/image" Target="../media/image18.png"/><Relationship Id="rId10" Type="http://schemas.openxmlformats.org/officeDocument/2006/relationships/image" Target="../media/image25.svg"/><Relationship Id="rId4" Type="http://schemas.openxmlformats.org/officeDocument/2006/relationships/image" Target="../media/image23.sv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" Type="http://schemas.openxmlformats.org/officeDocument/2006/relationships/image" Target="../media/image17.png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80.png"/><Relationship Id="rId5" Type="http://schemas.openxmlformats.org/officeDocument/2006/relationships/image" Target="../media/image18.png"/><Relationship Id="rId15" Type="http://schemas.openxmlformats.org/officeDocument/2006/relationships/image" Target="../media/image84.png"/><Relationship Id="rId10" Type="http://schemas.openxmlformats.org/officeDocument/2006/relationships/image" Target="../media/image25.svg"/><Relationship Id="rId19" Type="http://schemas.openxmlformats.org/officeDocument/2006/relationships/image" Target="../media/image88.png"/><Relationship Id="rId4" Type="http://schemas.openxmlformats.org/officeDocument/2006/relationships/image" Target="../media/image23.svg"/><Relationship Id="rId9" Type="http://schemas.openxmlformats.org/officeDocument/2006/relationships/image" Target="../media/image24.png"/><Relationship Id="rId14" Type="http://schemas.openxmlformats.org/officeDocument/2006/relationships/image" Target="../media/image8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26" Type="http://schemas.openxmlformats.org/officeDocument/2006/relationships/image" Target="../media/image41.sv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image" Target="../media/image17.png"/><Relationship Id="rId16" Type="http://schemas.openxmlformats.org/officeDocument/2006/relationships/image" Target="../media/image31.svg"/><Relationship Id="rId20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24" Type="http://schemas.openxmlformats.org/officeDocument/2006/relationships/image" Target="../media/image39.sv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svg"/><Relationship Id="rId19" Type="http://schemas.openxmlformats.org/officeDocument/2006/relationships/image" Target="../media/image34.pn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Relationship Id="rId22" Type="http://schemas.openxmlformats.org/officeDocument/2006/relationships/image" Target="../media/image37.svg"/><Relationship Id="rId27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audio" Target="../media/audio2.wav"/><Relationship Id="rId7" Type="http://schemas.openxmlformats.org/officeDocument/2006/relationships/image" Target="../media/image96.png"/><Relationship Id="rId12" Type="http://schemas.openxmlformats.org/officeDocument/2006/relationships/slide" Target="slide2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91.gif"/><Relationship Id="rId5" Type="http://schemas.openxmlformats.org/officeDocument/2006/relationships/slide" Target="slide19.xml"/><Relationship Id="rId10" Type="http://schemas.openxmlformats.org/officeDocument/2006/relationships/image" Target="../media/image97.gif"/><Relationship Id="rId4" Type="http://schemas.openxmlformats.org/officeDocument/2006/relationships/image" Target="../media/image94.png"/><Relationship Id="rId9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image" Target="../media/image9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slide" Target="slide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F46460-66A3-4295-B90A-3AEE68185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5" r="-1014"/>
          <a:stretch/>
        </p:blipFill>
        <p:spPr>
          <a:xfrm>
            <a:off x="0" y="4727739"/>
            <a:ext cx="12374880" cy="2130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7E6BC58-AED1-4EF4-9BDE-33AE26334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7" t="1329" r="4993" b="80004"/>
          <a:stretch/>
        </p:blipFill>
        <p:spPr>
          <a:xfrm>
            <a:off x="442813" y="735418"/>
            <a:ext cx="2362200" cy="12801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68FBDE-CA38-4FFF-B31C-8D8471726C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1329" r="14133" b="88065"/>
          <a:stretch/>
        </p:blipFill>
        <p:spPr>
          <a:xfrm>
            <a:off x="8570216" y="0"/>
            <a:ext cx="2051094" cy="14708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597BE2D-A049-43DC-A681-72632CCF69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9" t="8081" r="6051" b="81084"/>
          <a:stretch/>
        </p:blipFill>
        <p:spPr>
          <a:xfrm>
            <a:off x="10270184" y="431450"/>
            <a:ext cx="1770468" cy="123414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1292675" y="1490598"/>
            <a:ext cx="9606649" cy="30621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TRƯỜNG TIỂU HỌC CHÁNH NGHĨA</a:t>
            </a:r>
          </a:p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KHỐI LỚP 4</a:t>
            </a: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MÔN: TOÁN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Bài 61: PHÉP TRỪ PHÂN SỐ (Tiết 2)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57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715200" y="3429000"/>
            <a:ext cx="761600" cy="847399"/>
          </a:xfrm>
          <a:prstGeom prst="rect">
            <a:avLst/>
          </a:prstGeom>
        </p:spPr>
      </p:pic>
      <p:pic>
        <p:nvPicPr>
          <p:cNvPr id="16" name="Picture 20">
            <a:extLst>
              <a:ext uri="{FF2B5EF4-FFF2-40B4-BE49-F238E27FC236}">
                <a16:creationId xmlns:a16="http://schemas.microsoft.com/office/drawing/2014/main" id="{097C180F-9FAD-033E-DD1C-FCF1EA41E6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569765" y="4380869"/>
            <a:ext cx="1821137" cy="9674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B2E127A7-3425-FB77-E410-EED9670CDD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515162" y="304800"/>
            <a:ext cx="8173200" cy="4176326"/>
          </a:xfrm>
          <a:prstGeom prst="rect">
            <a:avLst/>
          </a:prstGeom>
        </p:spPr>
      </p:pic>
      <p:pic>
        <p:nvPicPr>
          <p:cNvPr id="17" name="Picture 30">
            <a:extLst>
              <a:ext uri="{FF2B5EF4-FFF2-40B4-BE49-F238E27FC236}">
                <a16:creationId xmlns:a16="http://schemas.microsoft.com/office/drawing/2014/main" id="{D3013595-1A2A-6EDB-D985-77575219704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52" r="752"/>
          <a:stretch>
            <a:fillRect/>
          </a:stretch>
        </p:blipFill>
        <p:spPr>
          <a:xfrm>
            <a:off x="-132003" y="3583824"/>
            <a:ext cx="3546901" cy="352904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9" t="24242" r="28476" b="21093"/>
          <a:stretch/>
        </p:blipFill>
        <p:spPr>
          <a:xfrm>
            <a:off x="6058272" y="4346393"/>
            <a:ext cx="2976390" cy="24893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390B24-BD3B-7DA3-F544-B9D10387247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84737" y="1303364"/>
            <a:ext cx="3907875" cy="841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AA459-C528-3B57-62CA-3004C5E545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291" y="2006260"/>
            <a:ext cx="7870618" cy="196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1572013" y="3088860"/>
            <a:ext cx="1923581" cy="29593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8480382" y="3852107"/>
            <a:ext cx="3282808" cy="255238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299186" y="3806723"/>
            <a:ext cx="1922893" cy="264315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2856449" y="4837291"/>
            <a:ext cx="2150111" cy="161258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flipH="1">
            <a:off x="39536" y="3806723"/>
            <a:ext cx="1693185" cy="276156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732721" y="5882489"/>
            <a:ext cx="378905" cy="685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868439" y="5747270"/>
            <a:ext cx="496106" cy="84986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7384792" y="5436532"/>
            <a:ext cx="738521" cy="126513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4540557" y="5084197"/>
            <a:ext cx="466003" cy="79829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6811116" y="5084197"/>
            <a:ext cx="399023" cy="68355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180135" y="5483343"/>
            <a:ext cx="738521" cy="1265132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11615581" y="5826243"/>
            <a:ext cx="466003" cy="798293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BBA31996-1A6C-26C1-1C06-BB1D35358BBF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3281012" y="300905"/>
            <a:ext cx="6054539" cy="65758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5CC55D-F432-6B7F-64F0-03F3D4BF6B3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98859" y="1546792"/>
            <a:ext cx="5651482" cy="155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5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715200" y="3429000"/>
            <a:ext cx="761600" cy="8473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20">
            <a:extLst>
              <a:ext uri="{FF2B5EF4-FFF2-40B4-BE49-F238E27FC236}">
                <a16:creationId xmlns:a16="http://schemas.microsoft.com/office/drawing/2014/main" id="{097C180F-9FAD-033E-DD1C-FCF1EA41E6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569765" y="4380869"/>
            <a:ext cx="1821137" cy="967479"/>
          </a:xfrm>
          <a:prstGeom prst="rect">
            <a:avLst/>
          </a:prstGeom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585447F3-8F08-9A66-C96C-772563B219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046765" y="4724400"/>
            <a:ext cx="1583139" cy="1799022"/>
          </a:xfrm>
          <a:prstGeom prst="rect">
            <a:avLst/>
          </a:prstGeom>
        </p:spPr>
      </p:pic>
      <p:pic>
        <p:nvPicPr>
          <p:cNvPr id="5" name="Picture 4" descr="Engineering drawing&#10;&#10;Description automatically generated">
            <a:extLst>
              <a:ext uri="{FF2B5EF4-FFF2-40B4-BE49-F238E27FC236}">
                <a16:creationId xmlns:a16="http://schemas.microsoft.com/office/drawing/2014/main" id="{818AC628-603D-3ED9-ABB5-CA0191BA7ED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8980888" y="2470051"/>
            <a:ext cx="4259538" cy="4455689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EF6B51A1-35B4-9398-6F59-CCC4711A607D}"/>
              </a:ext>
            </a:extLst>
          </p:cNvPr>
          <p:cNvSpPr/>
          <p:nvPr/>
        </p:nvSpPr>
        <p:spPr>
          <a:xfrm>
            <a:off x="6701766" y="76200"/>
            <a:ext cx="4804434" cy="2819400"/>
          </a:xfrm>
          <a:prstGeom prst="cloudCallout">
            <a:avLst>
              <a:gd name="adj1" fmla="val 15302"/>
              <a:gd name="adj2" fmla="val 62948"/>
            </a:avLst>
          </a:prstGeom>
          <a:solidFill>
            <a:schemeClr val="bg1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Vận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chuyển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cà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D29B56-D09D-C61C-7CF2-EDFB6AC47F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453953" y="2187175"/>
            <a:ext cx="10526837" cy="5519724"/>
          </a:xfrm>
          <a:prstGeom prst="rect">
            <a:avLst/>
          </a:prstGeom>
        </p:spPr>
      </p:pic>
      <p:pic>
        <p:nvPicPr>
          <p:cNvPr id="19" name="Picture 20">
            <a:extLst>
              <a:ext uri="{FF2B5EF4-FFF2-40B4-BE49-F238E27FC236}">
                <a16:creationId xmlns:a16="http://schemas.microsoft.com/office/drawing/2014/main" id="{BCEB6738-5511-0F6A-5C0E-E52669E1EE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9909" y="4947037"/>
            <a:ext cx="1583139" cy="1799022"/>
          </a:xfrm>
          <a:prstGeom prst="rect">
            <a:avLst/>
          </a:prstGeom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A67C258A-9602-8F5A-5854-50B6B0BB22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954384" y="4925834"/>
            <a:ext cx="1583139" cy="179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715200" y="3429000"/>
            <a:ext cx="761600" cy="847399"/>
          </a:xfrm>
          <a:prstGeom prst="rect">
            <a:avLst/>
          </a:prstGeom>
        </p:spPr>
      </p:pic>
      <p:pic>
        <p:nvPicPr>
          <p:cNvPr id="16" name="Picture 20">
            <a:extLst>
              <a:ext uri="{FF2B5EF4-FFF2-40B4-BE49-F238E27FC236}">
                <a16:creationId xmlns:a16="http://schemas.microsoft.com/office/drawing/2014/main" id="{097C180F-9FAD-033E-DD1C-FCF1EA41E6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569765" y="4380869"/>
            <a:ext cx="1821137" cy="967479"/>
          </a:xfrm>
          <a:prstGeom prst="rect">
            <a:avLst/>
          </a:prstGeom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585447F3-8F08-9A66-C96C-772563B2190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046765" y="4724400"/>
            <a:ext cx="1583139" cy="1799022"/>
          </a:xfrm>
          <a:prstGeom prst="rect">
            <a:avLst/>
          </a:prstGeom>
        </p:spPr>
      </p:pic>
      <p:pic>
        <p:nvPicPr>
          <p:cNvPr id="5" name="Picture 4" descr="Engineering drawing&#10;&#10;Description automatically generated">
            <a:extLst>
              <a:ext uri="{FF2B5EF4-FFF2-40B4-BE49-F238E27FC236}">
                <a16:creationId xmlns:a16="http://schemas.microsoft.com/office/drawing/2014/main" id="{818AC628-603D-3ED9-ABB5-CA0191BA7ED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8980888" y="2470051"/>
            <a:ext cx="4259538" cy="4455689"/>
          </a:xfrm>
          <a:prstGeom prst="rect">
            <a:avLst/>
          </a:prstGeom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A67C258A-9602-8F5A-5854-50B6B0BB22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954384" y="4925834"/>
            <a:ext cx="1583139" cy="179902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4394" y="-114125"/>
            <a:ext cx="11439187" cy="1726615"/>
            <a:chOff x="-4394" y="-114125"/>
            <a:chExt cx="11439187" cy="1986744"/>
          </a:xfrm>
        </p:grpSpPr>
        <p:pic>
          <p:nvPicPr>
            <p:cNvPr id="12" name="Picture 39">
              <a:extLst>
                <a:ext uri="{FF2B5EF4-FFF2-40B4-BE49-F238E27FC236}">
                  <a16:creationId xmlns:a16="http://schemas.microsoft.com/office/drawing/2014/main" id="{6C053D9E-05D7-632B-82F5-AD775BC5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 flipH="1">
              <a:off x="-4394" y="-114125"/>
              <a:ext cx="11439187" cy="198674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9E9D66D-C4AE-9361-D02A-36517C5C3219}"/>
                    </a:ext>
                  </a:extLst>
                </p:cNvPr>
                <p:cNvSpPr txBox="1"/>
                <p:nvPr/>
              </p:nvSpPr>
              <p:spPr>
                <a:xfrm>
                  <a:off x="3132601" y="121009"/>
                  <a:ext cx="5165197" cy="12925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5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Câu 1: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5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5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a14:m>
                  <a:r>
                    <a:rPr lang="en-US" sz="5400" b="1" dirty="0">
                      <a:solidFill>
                        <a:srgbClr val="002060"/>
                      </a:solidFill>
                    </a:rPr>
                    <a:t> -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5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5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US" sz="5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a14:m>
                  <a:r>
                    <a:rPr lang="en-US" sz="54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endParaRPr kumimoji="0" lang="en-US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9E9D66D-C4AE-9361-D02A-36517C5C32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2601" y="121009"/>
                  <a:ext cx="5165197" cy="1292598"/>
                </a:xfrm>
                <a:prstGeom prst="rect">
                  <a:avLst/>
                </a:prstGeom>
                <a:blipFill>
                  <a:blip r:embed="rId15"/>
                  <a:stretch>
                    <a:fillRect l="-5903" b="-326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3" name="Picture 20">
            <a:extLst>
              <a:ext uri="{FF2B5EF4-FFF2-40B4-BE49-F238E27FC236}">
                <a16:creationId xmlns:a16="http://schemas.microsoft.com/office/drawing/2014/main" id="{BCEB6738-5511-0F6A-5C0E-E52669E1EE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299909" y="4947037"/>
            <a:ext cx="1583139" cy="1799022"/>
          </a:xfrm>
          <a:prstGeom prst="rect">
            <a:avLst/>
          </a:prstGeom>
        </p:spPr>
      </p:pic>
      <p:pic>
        <p:nvPicPr>
          <p:cNvPr id="19" name="Picture 20">
            <a:extLst>
              <a:ext uri="{FF2B5EF4-FFF2-40B4-BE49-F238E27FC236}">
                <a16:creationId xmlns:a16="http://schemas.microsoft.com/office/drawing/2014/main" id="{BCEB6738-5511-0F6A-5C0E-E52669E1EE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011520" y="2869616"/>
            <a:ext cx="2543587" cy="28904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D29B56-D09D-C61C-7CF2-EDFB6AC47F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-1223550" y="3104492"/>
            <a:ext cx="10129014" cy="5311127"/>
          </a:xfrm>
          <a:prstGeom prst="rect">
            <a:avLst/>
          </a:prstGeom>
        </p:spPr>
      </p:pic>
      <p:pic>
        <p:nvPicPr>
          <p:cNvPr id="22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AFA472D-4927-7FD5-A543-47565ED17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876283" y="-810265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B445A835-5C19-95AB-3B7E-70C99DD5A827}"/>
                  </a:ext>
                </a:extLst>
              </p:cNvPr>
              <p:cNvSpPr/>
              <p:nvPr/>
            </p:nvSpPr>
            <p:spPr>
              <a:xfrm>
                <a:off x="4514724" y="1729321"/>
                <a:ext cx="3264965" cy="1112201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4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Đáp án: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B445A835-5C19-95AB-3B7E-70C99DD5A8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4724" y="1729321"/>
                <a:ext cx="3264965" cy="1112201"/>
              </a:xfrm>
              <a:prstGeom prst="roundRect">
                <a:avLst/>
              </a:prstGeom>
              <a:blipFill>
                <a:blip r:embed="rId18"/>
                <a:stretch>
                  <a:fillRect l="-1479" b="-13298"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58983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0.05995 L -0.00078 -0.08171 C -0.00078 -0.14514 -0.06419 -0.22315 -0.11562 -0.22315 L -0.23034 -0.22315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4" y="-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56966 -0.0002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90" y="-2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81481E-6 L -0.64414 0.0203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01" y="101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41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715200" y="3429000"/>
            <a:ext cx="761600" cy="847399"/>
          </a:xfrm>
          <a:prstGeom prst="rect">
            <a:avLst/>
          </a:prstGeom>
        </p:spPr>
      </p:pic>
      <p:pic>
        <p:nvPicPr>
          <p:cNvPr id="16" name="Picture 20">
            <a:extLst>
              <a:ext uri="{FF2B5EF4-FFF2-40B4-BE49-F238E27FC236}">
                <a16:creationId xmlns:a16="http://schemas.microsoft.com/office/drawing/2014/main" id="{097C180F-9FAD-033E-DD1C-FCF1EA41E6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569765" y="4380869"/>
            <a:ext cx="1821137" cy="967479"/>
          </a:xfrm>
          <a:prstGeom prst="rect">
            <a:avLst/>
          </a:prstGeom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585447F3-8F08-9A66-C96C-772563B2190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046765" y="4724400"/>
            <a:ext cx="1583139" cy="1799022"/>
          </a:xfrm>
          <a:prstGeom prst="rect">
            <a:avLst/>
          </a:prstGeom>
        </p:spPr>
      </p:pic>
      <p:pic>
        <p:nvPicPr>
          <p:cNvPr id="5" name="Picture 4" descr="Engineering drawing&#10;&#10;Description automatically generated">
            <a:extLst>
              <a:ext uri="{FF2B5EF4-FFF2-40B4-BE49-F238E27FC236}">
                <a16:creationId xmlns:a16="http://schemas.microsoft.com/office/drawing/2014/main" id="{818AC628-603D-3ED9-ABB5-CA0191BA7ED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8980888" y="2470051"/>
            <a:ext cx="4259538" cy="4455689"/>
          </a:xfrm>
          <a:prstGeom prst="rect">
            <a:avLst/>
          </a:prstGeom>
        </p:spPr>
      </p:pic>
      <p:pic>
        <p:nvPicPr>
          <p:cNvPr id="25" name="Picture 20">
            <a:extLst>
              <a:ext uri="{FF2B5EF4-FFF2-40B4-BE49-F238E27FC236}">
                <a16:creationId xmlns:a16="http://schemas.microsoft.com/office/drawing/2014/main" id="{BCEB6738-5511-0F6A-5C0E-E52669E1EE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603372" y="4938277"/>
            <a:ext cx="1583139" cy="1799022"/>
          </a:xfrm>
          <a:prstGeom prst="rect">
            <a:avLst/>
          </a:prstGeom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BCEB6738-5511-0F6A-5C0E-E52669E1EE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011520" y="2869616"/>
            <a:ext cx="2543587" cy="28904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0D29B56-D09D-C61C-7CF2-EDFB6AC47F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-1223550" y="3104492"/>
            <a:ext cx="10129014" cy="531112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4394" y="-114125"/>
            <a:ext cx="11439187" cy="1800050"/>
            <a:chOff x="-4394" y="-114125"/>
            <a:chExt cx="11439187" cy="1986744"/>
          </a:xfrm>
        </p:grpSpPr>
        <p:pic>
          <p:nvPicPr>
            <p:cNvPr id="12" name="Picture 39">
              <a:extLst>
                <a:ext uri="{FF2B5EF4-FFF2-40B4-BE49-F238E27FC236}">
                  <a16:creationId xmlns:a16="http://schemas.microsoft.com/office/drawing/2014/main" id="{6C053D9E-05D7-632B-82F5-AD775BC5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flipH="1">
              <a:off x="-4394" y="-114125"/>
              <a:ext cx="11439187" cy="198674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9E9D66D-C4AE-9361-D02A-36517C5C3219}"/>
                    </a:ext>
                  </a:extLst>
                </p:cNvPr>
                <p:cNvSpPr txBox="1"/>
                <p:nvPr/>
              </p:nvSpPr>
              <p:spPr>
                <a:xfrm>
                  <a:off x="3277929" y="307933"/>
                  <a:ext cx="4246291" cy="10677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Câu 2: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den>
                      </m:f>
                    </m:oMath>
                  </a14:m>
                  <a:r>
                    <a:rPr lang="en-US" sz="4400" b="1" dirty="0">
                      <a:solidFill>
                        <a:srgbClr val="002060"/>
                      </a:solidFill>
                    </a:rPr>
                    <a:t> -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den>
                      </m:f>
                      <m:r>
                        <a:rPr lang="en-US" sz="4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a14:m>
                  <a:r>
                    <a:rPr lang="en-US" sz="44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endParaRPr kumimoji="0" lang="en-US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9E9D66D-C4AE-9361-D02A-36517C5C32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7929" y="307933"/>
                  <a:ext cx="4246291" cy="1067728"/>
                </a:xfrm>
                <a:prstGeom prst="rect">
                  <a:avLst/>
                </a:prstGeom>
                <a:blipFill>
                  <a:blip r:embed="rId16"/>
                  <a:stretch>
                    <a:fillRect l="-5460" b="-251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B445A835-5C19-95AB-3B7E-70C99DD5A827}"/>
                  </a:ext>
                </a:extLst>
              </p:cNvPr>
              <p:cNvSpPr/>
              <p:nvPr/>
            </p:nvSpPr>
            <p:spPr>
              <a:xfrm>
                <a:off x="4579502" y="1828800"/>
                <a:ext cx="3264965" cy="1109668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4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Đáp án: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𝟏𝟕</m:t>
                        </m:r>
                      </m:den>
                    </m:f>
                    <m:r>
                      <a:rPr lang="en-US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8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B445A835-5C19-95AB-3B7E-70C99DD5A8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502" y="1828800"/>
                <a:ext cx="3264965" cy="1109668"/>
              </a:xfrm>
              <a:prstGeom prst="roundRect">
                <a:avLst/>
              </a:prstGeom>
              <a:blipFill>
                <a:blip r:embed="rId17"/>
                <a:stretch>
                  <a:fillRect l="-5351" b="-13298"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AFA472D-4927-7FD5-A543-47565ED17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876283" y="-8102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79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0.02107 L 0.00495 -0.10069 C 0.00495 -0.15532 -0.08971 -0.22199 -0.16641 -0.22199 L -0.33724 -0.22199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9" y="-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56966 -0.0002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90" y="-2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81481E-6 L -0.64414 0.0203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01" y="101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41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ngineering drawing&#10;&#10;Description automatically generated">
            <a:extLst>
              <a:ext uri="{FF2B5EF4-FFF2-40B4-BE49-F238E27FC236}">
                <a16:creationId xmlns:a16="http://schemas.microsoft.com/office/drawing/2014/main" id="{818AC628-603D-3ED9-ABB5-CA0191BA7ED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8980888" y="2470051"/>
            <a:ext cx="4259538" cy="445568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5200" y="3429000"/>
            <a:ext cx="761600" cy="847399"/>
          </a:xfrm>
          <a:prstGeom prst="rect">
            <a:avLst/>
          </a:prstGeom>
        </p:spPr>
      </p:pic>
      <p:pic>
        <p:nvPicPr>
          <p:cNvPr id="16" name="Picture 20">
            <a:extLst>
              <a:ext uri="{FF2B5EF4-FFF2-40B4-BE49-F238E27FC236}">
                <a16:creationId xmlns:a16="http://schemas.microsoft.com/office/drawing/2014/main" id="{097C180F-9FAD-033E-DD1C-FCF1EA41E6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569765" y="4380869"/>
            <a:ext cx="1821137" cy="967479"/>
          </a:xfrm>
          <a:prstGeom prst="rect">
            <a:avLst/>
          </a:prstGeom>
        </p:spPr>
      </p:pic>
      <p:pic>
        <p:nvPicPr>
          <p:cNvPr id="25" name="Picture 20">
            <a:extLst>
              <a:ext uri="{FF2B5EF4-FFF2-40B4-BE49-F238E27FC236}">
                <a16:creationId xmlns:a16="http://schemas.microsoft.com/office/drawing/2014/main" id="{BCEB6738-5511-0F6A-5C0E-E52669E1EEC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376960" y="4697895"/>
            <a:ext cx="1583139" cy="1799022"/>
          </a:xfrm>
          <a:prstGeom prst="rect">
            <a:avLst/>
          </a:prstGeom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BCEB6738-5511-0F6A-5C0E-E52669E1EEC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011520" y="2869616"/>
            <a:ext cx="2543587" cy="28904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0D29B56-D09D-C61C-7CF2-EDFB6AC47F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-1223550" y="3104492"/>
            <a:ext cx="10129014" cy="531112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4394" y="-114125"/>
            <a:ext cx="11439187" cy="1733375"/>
            <a:chOff x="-4394" y="-114125"/>
            <a:chExt cx="11439187" cy="1986744"/>
          </a:xfrm>
        </p:grpSpPr>
        <p:pic>
          <p:nvPicPr>
            <p:cNvPr id="12" name="Picture 39">
              <a:extLst>
                <a:ext uri="{FF2B5EF4-FFF2-40B4-BE49-F238E27FC236}">
                  <a16:creationId xmlns:a16="http://schemas.microsoft.com/office/drawing/2014/main" id="{6C053D9E-05D7-632B-82F5-AD775BC5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flipH="1">
              <a:off x="-4394" y="-114125"/>
              <a:ext cx="11439187" cy="198674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9E9D66D-C4AE-9361-D02A-36517C5C3219}"/>
                    </a:ext>
                  </a:extLst>
                </p:cNvPr>
                <p:cNvSpPr txBox="1"/>
                <p:nvPr/>
              </p:nvSpPr>
              <p:spPr>
                <a:xfrm>
                  <a:off x="3972852" y="277017"/>
                  <a:ext cx="4246292" cy="10703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Câu 3: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en-US" sz="4400" b="1" dirty="0">
                      <a:solidFill>
                        <a:srgbClr val="002060"/>
                      </a:solidFill>
                    </a:rPr>
                    <a:t> -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en-US" sz="4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a14:m>
                  <a:r>
                    <a:rPr lang="en-US" sz="44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endParaRPr kumimoji="0" lang="en-US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9E9D66D-C4AE-9361-D02A-36517C5C32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2852" y="277017"/>
                  <a:ext cx="4246292" cy="1070358"/>
                </a:xfrm>
                <a:prstGeom prst="rect">
                  <a:avLst/>
                </a:prstGeom>
                <a:blipFill>
                  <a:blip r:embed="rId16"/>
                  <a:stretch>
                    <a:fillRect l="-5460" b="-30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B445A835-5C19-95AB-3B7E-70C99DD5A827}"/>
                  </a:ext>
                </a:extLst>
              </p:cNvPr>
              <p:cNvSpPr/>
              <p:nvPr/>
            </p:nvSpPr>
            <p:spPr>
              <a:xfrm>
                <a:off x="4579502" y="1828801"/>
                <a:ext cx="3264965" cy="1109668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4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Đáp án: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US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8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B445A835-5C19-95AB-3B7E-70C99DD5A8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502" y="1828801"/>
                <a:ext cx="3264965" cy="1109668"/>
              </a:xfrm>
              <a:prstGeom prst="roundRect">
                <a:avLst/>
              </a:prstGeom>
              <a:blipFill>
                <a:blip r:embed="rId17"/>
                <a:stretch>
                  <a:fillRect l="-1292" b="-13298"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AFA472D-4927-7FD5-A543-47565ED17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876283" y="-8102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426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0.02107 L 0.00495 -0.10069 C 0.00495 -0.15532 -0.08971 -0.22199 -0.1664 -0.22199 L -0.33724 -0.22199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9" y="-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56966 -0.0002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90" y="-2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81481E-6 L -0.64414 0.0203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01" y="101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41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715200" y="3429000"/>
            <a:ext cx="761600" cy="847399"/>
          </a:xfrm>
          <a:prstGeom prst="rect">
            <a:avLst/>
          </a:prstGeom>
        </p:spPr>
      </p:pic>
      <p:pic>
        <p:nvPicPr>
          <p:cNvPr id="16" name="Picture 20">
            <a:extLst>
              <a:ext uri="{FF2B5EF4-FFF2-40B4-BE49-F238E27FC236}">
                <a16:creationId xmlns:a16="http://schemas.microsoft.com/office/drawing/2014/main" id="{097C180F-9FAD-033E-DD1C-FCF1EA41E6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569765" y="4380869"/>
            <a:ext cx="1821137" cy="967479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EF6B51A1-35B4-9398-6F59-CCC4711A607D}"/>
              </a:ext>
            </a:extLst>
          </p:cNvPr>
          <p:cNvSpPr/>
          <p:nvPr/>
        </p:nvSpPr>
        <p:spPr>
          <a:xfrm>
            <a:off x="5500255" y="110846"/>
            <a:ext cx="5334000" cy="3582781"/>
          </a:xfrm>
          <a:prstGeom prst="cloudCallout">
            <a:avLst>
              <a:gd name="adj1" fmla="val -55554"/>
              <a:gd name="adj2" fmla="val 47318"/>
            </a:avLst>
          </a:prstGeom>
          <a:solidFill>
            <a:schemeClr val="bg1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Chúc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mừng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bạn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đã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hoàn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thành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xong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nhiệm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vụ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</a:t>
            </a:r>
          </a:p>
        </p:txBody>
      </p:sp>
      <p:pic>
        <p:nvPicPr>
          <p:cNvPr id="5" name="Picture 4" descr="Engineering drawing&#10;&#10;Description automatically generated">
            <a:extLst>
              <a:ext uri="{FF2B5EF4-FFF2-40B4-BE49-F238E27FC236}">
                <a16:creationId xmlns:a16="http://schemas.microsoft.com/office/drawing/2014/main" id="{818AC628-603D-3ED9-ABB5-CA0191BA7ED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-384498" y="379618"/>
            <a:ext cx="6336236" cy="662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750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1572013" y="3088860"/>
            <a:ext cx="1923581" cy="29593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8480382" y="3852107"/>
            <a:ext cx="3282808" cy="255238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299186" y="3806723"/>
            <a:ext cx="1922893" cy="264315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2856449" y="4837291"/>
            <a:ext cx="2150111" cy="161258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flipH="1">
            <a:off x="39536" y="3806723"/>
            <a:ext cx="1693185" cy="276156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732721" y="5882489"/>
            <a:ext cx="378905" cy="685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868439" y="5747270"/>
            <a:ext cx="496106" cy="84986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7384792" y="5436532"/>
            <a:ext cx="738521" cy="126513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4540557" y="5084197"/>
            <a:ext cx="466003" cy="79829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6811116" y="5084197"/>
            <a:ext cx="399023" cy="68355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180135" y="5483343"/>
            <a:ext cx="738521" cy="1265132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11615581" y="5826243"/>
            <a:ext cx="466003" cy="798293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BBA31996-1A6C-26C1-1C06-BB1D35358BBF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3281012" y="300905"/>
            <a:ext cx="6054539" cy="65758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3A4B7B-3E2E-BDB2-8FB1-562DD728728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157664" y="674609"/>
            <a:ext cx="4352921" cy="327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130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197300F-2377-4D7E-878B-0EA51682BDBF}"/>
              </a:ext>
            </a:extLst>
          </p:cNvPr>
          <p:cNvSpPr/>
          <p:nvPr/>
        </p:nvSpPr>
        <p:spPr>
          <a:xfrm>
            <a:off x="209391" y="171148"/>
            <a:ext cx="11773218" cy="6594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sp>
        <p:nvSpPr>
          <p:cNvPr id="42" name="TextBox 16">
            <a:extLst>
              <a:ext uri="{FF2B5EF4-FFF2-40B4-BE49-F238E27FC236}">
                <a16:creationId xmlns:a16="http://schemas.microsoft.com/office/drawing/2014/main" id="{26DA287F-80C3-BFDD-2792-4403BD97486B}"/>
              </a:ext>
            </a:extLst>
          </p:cNvPr>
          <p:cNvSpPr txBox="1"/>
          <p:nvPr/>
        </p:nvSpPr>
        <p:spPr>
          <a:xfrm>
            <a:off x="1202474" y="261005"/>
            <a:ext cx="9651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Trừ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phân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khác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mẫu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25F2AB-E699-94BB-4B40-91722C8467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5462" y="1107899"/>
            <a:ext cx="2841237" cy="28725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BBE10D-025F-37A6-D449-8273792BDC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2449" y="1009650"/>
            <a:ext cx="1590675" cy="1561754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33AE7A2-FBEC-1D2C-6F13-14BAE602F8B7}"/>
              </a:ext>
            </a:extLst>
          </p:cNvPr>
          <p:cNvCxnSpPr/>
          <p:nvPr/>
        </p:nvCxnSpPr>
        <p:spPr>
          <a:xfrm>
            <a:off x="6029325" y="1771650"/>
            <a:ext cx="847725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3D1EE7B7-B1FB-D754-E177-B1FE462C7D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44074" y="928980"/>
            <a:ext cx="1485550" cy="16522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52E9DCF-6278-CAA8-FAE2-414013225C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67775" y="895558"/>
            <a:ext cx="2404588" cy="2653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C19671A-056C-D6D5-6D77-4A311E7406CB}"/>
                  </a:ext>
                </a:extLst>
              </p:cNvPr>
              <p:cNvSpPr/>
              <p:nvPr/>
            </p:nvSpPr>
            <p:spPr>
              <a:xfrm>
                <a:off x="5230154" y="2622860"/>
                <a:ext cx="2687444" cy="1115122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chemeClr val="bg1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en-US" sz="4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4400" b="1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lang="en-US" sz="4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C19671A-056C-D6D5-6D77-4A311E7406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0154" y="2622860"/>
                <a:ext cx="2687444" cy="1115122"/>
              </a:xfrm>
              <a:prstGeom prst="rect">
                <a:avLst/>
              </a:prstGeom>
              <a:blipFill>
                <a:blip r:embed="rId15"/>
                <a:stretch>
                  <a:fillRect b="-114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242C4E6-8D5A-A51A-EF92-7A3C7A341CB1}"/>
                  </a:ext>
                </a:extLst>
              </p:cNvPr>
              <p:cNvSpPr txBox="1"/>
              <p:nvPr/>
            </p:nvSpPr>
            <p:spPr>
              <a:xfrm>
                <a:off x="2571750" y="3848100"/>
                <a:ext cx="7620000" cy="834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Quy </a:t>
                </a:r>
                <a:r>
                  <a:rPr lang="en-US" sz="32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đồng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242C4E6-8D5A-A51A-EF92-7A3C7A341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750" y="3848100"/>
                <a:ext cx="7620000" cy="834844"/>
              </a:xfrm>
              <a:prstGeom prst="rect">
                <a:avLst/>
              </a:prstGeom>
              <a:blipFill>
                <a:blip r:embed="rId16"/>
                <a:stretch>
                  <a:fillRect l="-2080" b="-5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2A6FF16-597F-B2D5-F56E-9719080AF0D4}"/>
                  </a:ext>
                </a:extLst>
              </p:cNvPr>
              <p:cNvSpPr txBox="1"/>
              <p:nvPr/>
            </p:nvSpPr>
            <p:spPr>
              <a:xfrm>
                <a:off x="2619375" y="4714875"/>
                <a:ext cx="7620000" cy="834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Vậy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m:rPr>
                        <m:nor/>
                      </m:rPr>
                      <a:rPr lang="en-US" sz="3200" b="1" dirty="0">
                        <a:solidFill>
                          <a:srgbClr val="002060"/>
                        </a:solidFill>
                      </a:rPr>
                      <m:t> − 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m:rPr>
                        <m:nor/>
                      </m:rPr>
                      <a:rPr lang="en-US" sz="3200" b="1" dirty="0">
                        <a:solidFill>
                          <a:srgbClr val="00206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3200" b="1" i="0" dirty="0" smtClean="0">
                        <a:solidFill>
                          <a:srgbClr val="002060"/>
                        </a:solidFill>
                      </a:rPr>
                      <m:t>=</m:t>
                    </m:r>
                    <m:r>
                      <m:rPr>
                        <m:nor/>
                      </m:rPr>
                      <a:rPr lang="en-US" sz="3200" b="1" dirty="0">
                        <a:solidFill>
                          <a:srgbClr val="002060"/>
                        </a:solidFill>
                      </a:rPr>
                      <m:t> 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2A6FF16-597F-B2D5-F56E-9719080AF0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375" y="4714875"/>
                <a:ext cx="7620000" cy="834844"/>
              </a:xfrm>
              <a:prstGeom prst="rect">
                <a:avLst/>
              </a:prstGeom>
              <a:blipFill>
                <a:blip r:embed="rId17"/>
                <a:stretch>
                  <a:fillRect l="-2080" b="-8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42C5F39-65A4-0E28-DAF5-14F3A9CFC103}"/>
              </a:ext>
            </a:extLst>
          </p:cNvPr>
          <p:cNvSpPr/>
          <p:nvPr/>
        </p:nvSpPr>
        <p:spPr>
          <a:xfrm>
            <a:off x="652114" y="5657849"/>
            <a:ext cx="10872439" cy="1000125"/>
          </a:xfrm>
          <a:prstGeom prst="roundRect">
            <a:avLst/>
          </a:prstGeom>
          <a:solidFill>
            <a:srgbClr val="F7A3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Muốn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khác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ta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quy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.</a:t>
            </a:r>
            <a:endParaRPr lang="en-US" sz="32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718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197300F-2377-4D7E-878B-0EA51682BDBF}"/>
              </a:ext>
            </a:extLst>
          </p:cNvPr>
          <p:cNvSpPr/>
          <p:nvPr/>
        </p:nvSpPr>
        <p:spPr>
          <a:xfrm>
            <a:off x="209391" y="171148"/>
            <a:ext cx="11773218" cy="6594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16">
                <a:extLst>
                  <a:ext uri="{FF2B5EF4-FFF2-40B4-BE49-F238E27FC236}">
                    <a16:creationId xmlns:a16="http://schemas.microsoft.com/office/drawing/2014/main" id="{26DA287F-80C3-BFDD-2792-4403BD97486B}"/>
                  </a:ext>
                </a:extLst>
              </p:cNvPr>
              <p:cNvSpPr txBox="1"/>
              <p:nvPr/>
            </p:nvSpPr>
            <p:spPr>
              <a:xfrm>
                <a:off x="745274" y="556280"/>
                <a:ext cx="9651637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Ví</a:t>
                </a:r>
                <a:r>
                  <a:rPr kumimoji="0" lang="en-US" sz="44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4400" b="1" i="0" u="none" strike="noStrike" kern="1200" cap="none" spc="0" normalizeH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dụ</a:t>
                </a:r>
                <a:r>
                  <a:rPr kumimoji="0" lang="en-US" sz="44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sz="4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kumimoji="0" lang="en-US" sz="44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kumimoji="0" lang="vi-V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2" name="TextBox 16">
                <a:extLst>
                  <a:ext uri="{FF2B5EF4-FFF2-40B4-BE49-F238E27FC236}">
                    <a16:creationId xmlns:a16="http://schemas.microsoft.com/office/drawing/2014/main" id="{26DA287F-80C3-BFDD-2792-4403BD974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74" y="556280"/>
                <a:ext cx="9651637" cy="1070358"/>
              </a:xfrm>
              <a:prstGeom prst="rect">
                <a:avLst/>
              </a:prstGeom>
              <a:blipFill>
                <a:blip r:embed="rId9"/>
                <a:stretch>
                  <a:fillRect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43C5BA2-505F-502E-FFFD-0705733C3E39}"/>
                  </a:ext>
                </a:extLst>
              </p:cNvPr>
              <p:cNvSpPr txBox="1"/>
              <p:nvPr/>
            </p:nvSpPr>
            <p:spPr>
              <a:xfrm>
                <a:off x="2314575" y="1943100"/>
                <a:ext cx="7620000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Quy </a:t>
                </a:r>
                <a:r>
                  <a:rPr lang="en-US" sz="4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đồng</a:t>
                </a:r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sz="4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en-US" sz="44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43C5BA2-505F-502E-FFFD-0705733C3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575" y="1943100"/>
                <a:ext cx="7620000" cy="1070358"/>
              </a:xfrm>
              <a:prstGeom prst="rect">
                <a:avLst/>
              </a:prstGeom>
              <a:blipFill>
                <a:blip r:embed="rId10"/>
                <a:stretch>
                  <a:fillRect l="-328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F040463-90CD-3450-8109-6F80AD48F919}"/>
                  </a:ext>
                </a:extLst>
              </p:cNvPr>
              <p:cNvSpPr txBox="1"/>
              <p:nvPr/>
            </p:nvSpPr>
            <p:spPr>
              <a:xfrm>
                <a:off x="2362200" y="3467100"/>
                <a:ext cx="7620000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Vậy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sz="4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m:rPr>
                        <m:nor/>
                      </m:rPr>
                      <a:rPr lang="en-US" sz="4400" b="1" dirty="0">
                        <a:solidFill>
                          <a:srgbClr val="002060"/>
                        </a:solidFill>
                      </a:rPr>
                      <m:t> − 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a:rPr lang="en-US" sz="4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m:rPr>
                        <m:nor/>
                      </m:rPr>
                      <a:rPr lang="en-US" sz="4400" b="1" dirty="0">
                        <a:solidFill>
                          <a:srgbClr val="00206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4400" b="1" i="0" dirty="0" smtClean="0">
                        <a:solidFill>
                          <a:srgbClr val="002060"/>
                        </a:solidFill>
                      </a:rPr>
                      <m:t>=</m:t>
                    </m:r>
                    <m:r>
                      <m:rPr>
                        <m:nor/>
                      </m:rPr>
                      <a:rPr lang="en-US" sz="4400" b="1" dirty="0">
                        <a:solidFill>
                          <a:srgbClr val="002060"/>
                        </a:solidFill>
                      </a:rPr>
                      <m:t> 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m:rPr>
                        <m:nor/>
                      </m:rPr>
                      <a:rPr lang="en-US" sz="4400" b="1" i="0" dirty="0" smtClean="0">
                        <a:solidFill>
                          <a:srgbClr val="002060"/>
                        </a:solidFill>
                      </a:rPr>
                      <m:t>=</m:t>
                    </m:r>
                    <m:r>
                      <m:rPr>
                        <m:nor/>
                      </m:rPr>
                      <a:rPr lang="en-US" sz="4400" b="1" dirty="0" smtClean="0">
                        <a:solidFill>
                          <a:srgbClr val="002060"/>
                        </a:solidFill>
                      </a:rPr>
                      <m:t> 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44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F040463-90CD-3450-8109-6F80AD48F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467100"/>
                <a:ext cx="7620000" cy="1070358"/>
              </a:xfrm>
              <a:prstGeom prst="rect">
                <a:avLst/>
              </a:prstGeom>
              <a:blipFill>
                <a:blip r:embed="rId11"/>
                <a:stretch>
                  <a:fillRect l="-3280" b="-1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9269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1572013" y="3088860"/>
            <a:ext cx="1923581" cy="29593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8480382" y="3852107"/>
            <a:ext cx="3282808" cy="255238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299186" y="3806723"/>
            <a:ext cx="1922893" cy="264315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2856449" y="4837291"/>
            <a:ext cx="2150111" cy="161258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flipH="1">
            <a:off x="39536" y="3806723"/>
            <a:ext cx="1693185" cy="276156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732721" y="5882489"/>
            <a:ext cx="378905" cy="685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868439" y="5747270"/>
            <a:ext cx="496106" cy="84986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7384792" y="5436532"/>
            <a:ext cx="738521" cy="126513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4540557" y="5084197"/>
            <a:ext cx="466003" cy="79829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6811116" y="5084197"/>
            <a:ext cx="399023" cy="68355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180135" y="5483343"/>
            <a:ext cx="738521" cy="1265132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11615581" y="5826243"/>
            <a:ext cx="466003" cy="798293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BBA31996-1A6C-26C1-1C06-BB1D35358BBF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3281012" y="300905"/>
            <a:ext cx="6054539" cy="657582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B6A38DE-BA68-2916-949F-B74B7280FF2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56957" y="1617283"/>
            <a:ext cx="5468586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2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945" b="44001"/>
          <a:stretch>
            <a:fillRect/>
          </a:stretch>
        </p:blipFill>
        <p:spPr>
          <a:xfrm>
            <a:off x="-1" y="2283967"/>
            <a:ext cx="12222079" cy="461903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197300F-2377-4D7E-878B-0EA51682BDBF}"/>
              </a:ext>
            </a:extLst>
          </p:cNvPr>
          <p:cNvSpPr/>
          <p:nvPr/>
        </p:nvSpPr>
        <p:spPr>
          <a:xfrm>
            <a:off x="209390" y="171148"/>
            <a:ext cx="11811159" cy="6594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grpSp>
        <p:nvGrpSpPr>
          <p:cNvPr id="41" name="Nhóm 7">
            <a:extLst>
              <a:ext uri="{FF2B5EF4-FFF2-40B4-BE49-F238E27FC236}">
                <a16:creationId xmlns:a16="http://schemas.microsoft.com/office/drawing/2014/main" id="{9489627E-CB62-97BB-1803-93A21401105B}"/>
              </a:ext>
            </a:extLst>
          </p:cNvPr>
          <p:cNvGrpSpPr/>
          <p:nvPr/>
        </p:nvGrpSpPr>
        <p:grpSpPr>
          <a:xfrm>
            <a:off x="792237" y="337205"/>
            <a:ext cx="10471449" cy="789291"/>
            <a:chOff x="1169225" y="178783"/>
            <a:chExt cx="10471449" cy="789291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26DA287F-80C3-BFDD-2792-4403BD97486B}"/>
                </a:ext>
              </a:extLst>
            </p:cNvPr>
            <p:cNvSpPr txBox="1"/>
            <p:nvPr/>
          </p:nvSpPr>
          <p:spPr>
            <a:xfrm>
              <a:off x="1989037" y="178783"/>
              <a:ext cx="96516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Tính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theo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mẫu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).</a:t>
              </a:r>
              <a:endPara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Oval 22">
              <a:extLst>
                <a:ext uri="{FF2B5EF4-FFF2-40B4-BE49-F238E27FC236}">
                  <a16:creationId xmlns:a16="http://schemas.microsoft.com/office/drawing/2014/main" id="{5719930A-368D-12B8-5BF6-1C17D7828032}"/>
                </a:ext>
              </a:extLst>
            </p:cNvPr>
            <p:cNvSpPr/>
            <p:nvPr/>
          </p:nvSpPr>
          <p:spPr>
            <a:xfrm>
              <a:off x="1169225" y="243763"/>
              <a:ext cx="704966" cy="70104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4" name="TextBox 23">
              <a:extLst>
                <a:ext uri="{FF2B5EF4-FFF2-40B4-BE49-F238E27FC236}">
                  <a16:creationId xmlns:a16="http://schemas.microsoft.com/office/drawing/2014/main" id="{B830302B-6BEF-643E-92B0-D05212792BF4}"/>
                </a:ext>
              </a:extLst>
            </p:cNvPr>
            <p:cNvSpPr txBox="1"/>
            <p:nvPr/>
          </p:nvSpPr>
          <p:spPr>
            <a:xfrm>
              <a:off x="1261388" y="260188"/>
              <a:ext cx="5565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Cookies" panose="02040603050506020204" pitchFamily="18" charset="0"/>
                  <a:ea typeface="+mn-ea"/>
                  <a:cs typeface="+mn-cs"/>
                </a:rPr>
                <a:t>1</a:t>
              </a:r>
              <a:endPara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AECCF21B-4C8A-4B32-D44E-C3CEBFBDD5E6}"/>
                  </a:ext>
                </a:extLst>
              </p:cNvPr>
              <p:cNvSpPr/>
              <p:nvPr/>
            </p:nvSpPr>
            <p:spPr>
              <a:xfrm>
                <a:off x="3290540" y="1514474"/>
                <a:ext cx="7063136" cy="1000125"/>
              </a:xfrm>
              <a:prstGeom prst="roundRect">
                <a:avLst/>
              </a:prstGeom>
              <a:solidFill>
                <a:srgbClr val="FCDC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Mẫu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m:rPr>
                        <m:nor/>
                      </m:rPr>
                      <a:rPr lang="en-US" sz="32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b="1" dirty="0" smtClean="0">
                        <a:solidFill>
                          <a:srgbClr val="002060"/>
                        </a:solidFill>
                      </a:rPr>
                      <m:t>− 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lang="en-US" sz="32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AECCF21B-4C8A-4B32-D44E-C3CEBFBDD5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540" y="1514474"/>
                <a:ext cx="7063136" cy="1000125"/>
              </a:xfrm>
              <a:prstGeom prst="roundRect">
                <a:avLst/>
              </a:prstGeom>
              <a:blipFill>
                <a:blip r:embed="rId12"/>
                <a:stretch>
                  <a:fillRect b="-12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C1BE480-BD18-A95A-9B10-86B7CAC0D0AA}"/>
                  </a:ext>
                </a:extLst>
              </p:cNvPr>
              <p:cNvSpPr txBox="1"/>
              <p:nvPr/>
            </p:nvSpPr>
            <p:spPr>
              <a:xfrm>
                <a:off x="590551" y="2828925"/>
                <a:ext cx="2438400" cy="1159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sz="4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C1BE480-BD18-A95A-9B10-86B7CAC0D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51" y="2828925"/>
                <a:ext cx="2438400" cy="1159485"/>
              </a:xfrm>
              <a:prstGeom prst="rect">
                <a:avLst/>
              </a:prstGeom>
              <a:blipFill>
                <a:blip r:embed="rId13"/>
                <a:stretch>
                  <a:fillRect b="-14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E48631A-83EA-BD84-9CC7-F1B7582F3E26}"/>
                  </a:ext>
                </a:extLst>
              </p:cNvPr>
              <p:cNvSpPr txBox="1"/>
              <p:nvPr/>
            </p:nvSpPr>
            <p:spPr>
              <a:xfrm>
                <a:off x="4562476" y="2828925"/>
                <a:ext cx="2438400" cy="1202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sz="4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𝟏𝟖</m:t>
                        </m:r>
                      </m:den>
                    </m:f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E48631A-83EA-BD84-9CC7-F1B7582F3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476" y="2828925"/>
                <a:ext cx="2438400" cy="1202252"/>
              </a:xfrm>
              <a:prstGeom prst="rect">
                <a:avLst/>
              </a:prstGeom>
              <a:blipFill>
                <a:blip r:embed="rId14"/>
                <a:stretch>
                  <a:fillRect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C9D845-9E3B-AA49-4019-DA3E09E2BD8E}"/>
                  </a:ext>
                </a:extLst>
              </p:cNvPr>
              <p:cNvSpPr txBox="1"/>
              <p:nvPr/>
            </p:nvSpPr>
            <p:spPr>
              <a:xfrm>
                <a:off x="8467726" y="2809875"/>
                <a:ext cx="2438400" cy="1202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𝐜</m:t>
                    </m:r>
                    <m:r>
                      <a:rPr lang="en-US" sz="4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C9D845-9E3B-AA49-4019-DA3E09E2B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7726" y="2809875"/>
                <a:ext cx="2438400" cy="1202252"/>
              </a:xfrm>
              <a:prstGeom prst="rect">
                <a:avLst/>
              </a:prstGeom>
              <a:blipFill>
                <a:blip r:embed="rId15"/>
                <a:stretch>
                  <a:fillRect b="-10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D4BBE9E-FED1-55B2-FD10-2757E04579C2}"/>
                  </a:ext>
                </a:extLst>
              </p:cNvPr>
              <p:cNvSpPr txBox="1"/>
              <p:nvPr/>
            </p:nvSpPr>
            <p:spPr>
              <a:xfrm>
                <a:off x="495301" y="3990975"/>
                <a:ext cx="2438400" cy="1202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FF000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D4BBE9E-FED1-55B2-FD10-2757E0457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1" y="3990975"/>
                <a:ext cx="2438400" cy="1202252"/>
              </a:xfrm>
              <a:prstGeom prst="rect">
                <a:avLst/>
              </a:prstGeom>
              <a:blipFill>
                <a:blip r:embed="rId16"/>
                <a:stretch>
                  <a:fillRect b="-10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275C97E-0019-D3A6-59FA-0DD8D926CAAA}"/>
                  </a:ext>
                </a:extLst>
              </p:cNvPr>
              <p:cNvSpPr txBox="1"/>
              <p:nvPr/>
            </p:nvSpPr>
            <p:spPr>
              <a:xfrm>
                <a:off x="504825" y="5267325"/>
                <a:ext cx="3752849" cy="1205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275C97E-0019-D3A6-59FA-0DD8D926C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25" y="5267325"/>
                <a:ext cx="3752849" cy="1205971"/>
              </a:xfrm>
              <a:prstGeom prst="rect">
                <a:avLst/>
              </a:prstGeom>
              <a:blipFill>
                <a:blip r:embed="rId17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C9A4B1-9BDB-F964-0CA3-F7ABD7B32C1E}"/>
                  </a:ext>
                </a:extLst>
              </p:cNvPr>
              <p:cNvSpPr txBox="1"/>
              <p:nvPr/>
            </p:nvSpPr>
            <p:spPr>
              <a:xfrm>
                <a:off x="4238626" y="3981450"/>
                <a:ext cx="2438400" cy="1202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𝟏𝟖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FF000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C9A4B1-9BDB-F964-0CA3-F7ABD7B32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626" y="3981450"/>
                <a:ext cx="2438400" cy="1202252"/>
              </a:xfrm>
              <a:prstGeom prst="rect">
                <a:avLst/>
              </a:prstGeom>
              <a:blipFill>
                <a:blip r:embed="rId18"/>
                <a:stretch>
                  <a:fillRect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C2CD2A-21C7-A7A7-D020-CDF978AF35E6}"/>
                  </a:ext>
                </a:extLst>
              </p:cNvPr>
              <p:cNvSpPr txBox="1"/>
              <p:nvPr/>
            </p:nvSpPr>
            <p:spPr>
              <a:xfrm>
                <a:off x="4248150" y="5257800"/>
                <a:ext cx="3752849" cy="1205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𝟏𝟖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𝟏𝟖</m:t>
                        </m:r>
                      </m:den>
                    </m:f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C2CD2A-21C7-A7A7-D020-CDF978AF3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50" y="5257800"/>
                <a:ext cx="3752849" cy="1205971"/>
              </a:xfrm>
              <a:prstGeom prst="rect">
                <a:avLst/>
              </a:prstGeom>
              <a:blipFill>
                <a:blip r:embed="rId19"/>
                <a:stretch>
                  <a:fillRect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81AD41A-1370-7B0A-6B38-38B96D3A7B34}"/>
                  </a:ext>
                </a:extLst>
              </p:cNvPr>
              <p:cNvSpPr txBox="1"/>
              <p:nvPr/>
            </p:nvSpPr>
            <p:spPr>
              <a:xfrm>
                <a:off x="8029576" y="3914775"/>
                <a:ext cx="2438400" cy="1202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FF000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81AD41A-1370-7B0A-6B38-38B96D3A7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9576" y="3914775"/>
                <a:ext cx="2438400" cy="1202252"/>
              </a:xfrm>
              <a:prstGeom prst="rect">
                <a:avLst/>
              </a:prstGeom>
              <a:blipFill>
                <a:blip r:embed="rId20"/>
                <a:stretch>
                  <a:fillRect b="-10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EA54D6-D732-0F1B-59D7-F0D787E07EEB}"/>
                  </a:ext>
                </a:extLst>
              </p:cNvPr>
              <p:cNvSpPr txBox="1"/>
              <p:nvPr/>
            </p:nvSpPr>
            <p:spPr>
              <a:xfrm>
                <a:off x="8067675" y="5200650"/>
                <a:ext cx="4019549" cy="1170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  <m:r>
                      <m:rPr>
                        <m:nor/>
                      </m:rPr>
                      <a:rPr lang="en-US" sz="4800" b="1" dirty="0" smtClean="0">
                        <a:solidFill>
                          <a:srgbClr val="FF0000"/>
                        </a:solidFill>
                      </a:rPr>
                      <m:t>= </m:t>
                    </m:r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EA54D6-D732-0F1B-59D7-F0D787E07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675" y="5200650"/>
                <a:ext cx="4019549" cy="1170192"/>
              </a:xfrm>
              <a:prstGeom prst="rect">
                <a:avLst/>
              </a:prstGeom>
              <a:blipFill>
                <a:blip r:embed="rId21"/>
                <a:stretch>
                  <a:fillRect b="-14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97950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945" b="44001"/>
          <a:stretch>
            <a:fillRect/>
          </a:stretch>
        </p:blipFill>
        <p:spPr>
          <a:xfrm>
            <a:off x="-1" y="2283967"/>
            <a:ext cx="12222079" cy="461903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197300F-2377-4D7E-878B-0EA51682BDBF}"/>
              </a:ext>
            </a:extLst>
          </p:cNvPr>
          <p:cNvSpPr/>
          <p:nvPr/>
        </p:nvSpPr>
        <p:spPr>
          <a:xfrm>
            <a:off x="209391" y="171148"/>
            <a:ext cx="11773218" cy="6594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grpSp>
        <p:nvGrpSpPr>
          <p:cNvPr id="41" name="Nhóm 7">
            <a:extLst>
              <a:ext uri="{FF2B5EF4-FFF2-40B4-BE49-F238E27FC236}">
                <a16:creationId xmlns:a16="http://schemas.microsoft.com/office/drawing/2014/main" id="{9489627E-CB62-97BB-1803-93A21401105B}"/>
              </a:ext>
            </a:extLst>
          </p:cNvPr>
          <p:cNvGrpSpPr/>
          <p:nvPr/>
        </p:nvGrpSpPr>
        <p:grpSpPr>
          <a:xfrm>
            <a:off x="820812" y="403880"/>
            <a:ext cx="10442874" cy="1446743"/>
            <a:chOff x="1169225" y="83533"/>
            <a:chExt cx="10442874" cy="14467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16">
                  <a:extLst>
                    <a:ext uri="{FF2B5EF4-FFF2-40B4-BE49-F238E27FC236}">
                      <a16:creationId xmlns:a16="http://schemas.microsoft.com/office/drawing/2014/main" id="{26DA287F-80C3-BFDD-2792-4403BD97486B}"/>
                    </a:ext>
                  </a:extLst>
                </p:cNvPr>
                <p:cNvSpPr txBox="1"/>
                <p:nvPr/>
              </p:nvSpPr>
              <p:spPr>
                <a:xfrm>
                  <a:off x="1960462" y="83533"/>
                  <a:ext cx="9651637" cy="14467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just">
                    <a:defRPr/>
                  </a:pP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Dế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trũi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có</a:t>
                  </a:r>
                  <a:r>
                    <a:rPr lang="en-US" sz="3600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36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cái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lá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cỏ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.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Bạn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ấy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cho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dế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mèn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 </a:t>
                  </a:r>
                  <a:r>
                    <a:rPr lang="en-US" sz="3600" b="1" dirty="0">
                      <a:solidFill>
                        <a:srgbClr val="00206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3600" b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 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cái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lá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cỏ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đó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.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Hỏi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dế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trũi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còn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lại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mấy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phần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của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cái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lá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3600" b="0" i="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cỏ</a:t>
                  </a:r>
                  <a:r>
                    <a:rPr lang="en-US" sz="3600" b="0" i="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?</a:t>
                  </a:r>
                  <a:endParaRPr kumimoji="0" lang="vi-V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TextBox 16">
                  <a:extLst>
                    <a:ext uri="{FF2B5EF4-FFF2-40B4-BE49-F238E27FC236}">
                      <a16:creationId xmlns:a16="http://schemas.microsoft.com/office/drawing/2014/main" id="{26DA287F-80C3-BFDD-2792-4403BD9748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0462" y="83533"/>
                  <a:ext cx="9651637" cy="1446743"/>
                </a:xfrm>
                <a:prstGeom prst="rect">
                  <a:avLst/>
                </a:prstGeom>
                <a:blipFill>
                  <a:blip r:embed="rId11"/>
                  <a:stretch>
                    <a:fillRect l="-1894" r="-1894" b="-147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Oval 22">
              <a:extLst>
                <a:ext uri="{FF2B5EF4-FFF2-40B4-BE49-F238E27FC236}">
                  <a16:creationId xmlns:a16="http://schemas.microsoft.com/office/drawing/2014/main" id="{5719930A-368D-12B8-5BF6-1C17D7828032}"/>
                </a:ext>
              </a:extLst>
            </p:cNvPr>
            <p:cNvSpPr/>
            <p:nvPr/>
          </p:nvSpPr>
          <p:spPr>
            <a:xfrm>
              <a:off x="1169225" y="243763"/>
              <a:ext cx="704966" cy="70104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4" name="TextBox 23">
              <a:extLst>
                <a:ext uri="{FF2B5EF4-FFF2-40B4-BE49-F238E27FC236}">
                  <a16:creationId xmlns:a16="http://schemas.microsoft.com/office/drawing/2014/main" id="{B830302B-6BEF-643E-92B0-D05212792BF4}"/>
                </a:ext>
              </a:extLst>
            </p:cNvPr>
            <p:cNvSpPr txBox="1"/>
            <p:nvPr/>
          </p:nvSpPr>
          <p:spPr>
            <a:xfrm>
              <a:off x="1299488" y="203038"/>
              <a:ext cx="5565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2</a:t>
              </a:r>
              <a:endPara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6F9FDC-67FD-77FF-3DC2-5D627F904DE7}"/>
                  </a:ext>
                </a:extLst>
              </p:cNvPr>
              <p:cNvSpPr txBox="1"/>
              <p:nvPr/>
            </p:nvSpPr>
            <p:spPr>
              <a:xfrm>
                <a:off x="561974" y="2447925"/>
                <a:ext cx="4391025" cy="2497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latinLnBrk="0"/>
                <a:r>
                  <a:rPr lang="en-US" sz="3200" b="1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Tóm </a:t>
                </a:r>
                <a:r>
                  <a:rPr lang="en-US" sz="3200" b="1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tắt</a:t>
                </a:r>
                <a:r>
                  <a:rPr lang="en-US" sz="3200" b="1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algn="just" latinLnBrk="0"/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  <a:r>
                  <a:rPr lang="en-US" sz="3200" b="1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n-US" sz="32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32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cái</a:t>
                </a:r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lá</a:t>
                </a:r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cỏ</a:t>
                </a:r>
                <a:endParaRPr lang="en-US" sz="32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 latinLnBrk="0"/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Cho: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en-US" sz="3200" b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cái </a:t>
                </a:r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lá</a:t>
                </a:r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cỏ</a:t>
                </a:r>
                <a:endParaRPr lang="en-US" sz="32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 latinLnBrk="0"/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Còn</a:t>
                </a:r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lại</a:t>
                </a:r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:r>
                  <a:rPr lang="en-US" sz="32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cái</a:t>
                </a:r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lá</a:t>
                </a:r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cỏ</a:t>
                </a:r>
                <a:r>
                  <a:rPr lang="en-US" sz="3200" b="0" i="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6F9FDC-67FD-77FF-3DC2-5D627F904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74" y="2447925"/>
                <a:ext cx="4391025" cy="2497671"/>
              </a:xfrm>
              <a:prstGeom prst="rect">
                <a:avLst/>
              </a:prstGeom>
              <a:blipFill>
                <a:blip r:embed="rId12"/>
                <a:stretch>
                  <a:fillRect l="-3472" t="-3178" b="-73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3727694-D511-C238-F46C-E8C4314CCBD0}"/>
                  </a:ext>
                </a:extLst>
              </p:cNvPr>
              <p:cNvSpPr txBox="1"/>
              <p:nvPr/>
            </p:nvSpPr>
            <p:spPr>
              <a:xfrm>
                <a:off x="5257801" y="2457450"/>
                <a:ext cx="6515100" cy="2500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Bài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giải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algn="ctr"/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Dế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trũi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còn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lại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cái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lá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cỏ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1" i="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en-US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1" i="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1" i="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(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cái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lá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cỏ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pPr algn="r"/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Đáp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 </a:t>
                </a:r>
                <a:r>
                  <a:rPr lang="en-US" sz="32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cái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lá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cỏ</a:t>
                </a:r>
                <a:endPara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3727694-D511-C238-F46C-E8C4314CC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1" y="2457450"/>
                <a:ext cx="6515100" cy="2500172"/>
              </a:xfrm>
              <a:prstGeom prst="rect">
                <a:avLst/>
              </a:prstGeom>
              <a:blipFill>
                <a:blip r:embed="rId13"/>
                <a:stretch>
                  <a:fillRect l="-2060" t="-3171" r="-2434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63817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945" b="44001"/>
          <a:stretch>
            <a:fillRect/>
          </a:stretch>
        </p:blipFill>
        <p:spPr>
          <a:xfrm>
            <a:off x="-1" y="2283967"/>
            <a:ext cx="12222079" cy="461903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197300F-2377-4D7E-878B-0EA51682BDBF}"/>
              </a:ext>
            </a:extLst>
          </p:cNvPr>
          <p:cNvSpPr/>
          <p:nvPr/>
        </p:nvSpPr>
        <p:spPr>
          <a:xfrm>
            <a:off x="209391" y="171148"/>
            <a:ext cx="11773218" cy="6594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grpSp>
        <p:nvGrpSpPr>
          <p:cNvPr id="41" name="Nhóm 7">
            <a:extLst>
              <a:ext uri="{FF2B5EF4-FFF2-40B4-BE49-F238E27FC236}">
                <a16:creationId xmlns:a16="http://schemas.microsoft.com/office/drawing/2014/main" id="{9489627E-CB62-97BB-1803-93A21401105B}"/>
              </a:ext>
            </a:extLst>
          </p:cNvPr>
          <p:cNvGrpSpPr/>
          <p:nvPr/>
        </p:nvGrpSpPr>
        <p:grpSpPr>
          <a:xfrm>
            <a:off x="877962" y="318155"/>
            <a:ext cx="10471449" cy="766020"/>
            <a:chOff x="1169225" y="178783"/>
            <a:chExt cx="10471449" cy="766020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26DA287F-80C3-BFDD-2792-4403BD97486B}"/>
                </a:ext>
              </a:extLst>
            </p:cNvPr>
            <p:cNvSpPr txBox="1"/>
            <p:nvPr/>
          </p:nvSpPr>
          <p:spPr>
            <a:xfrm>
              <a:off x="1989037" y="178783"/>
              <a:ext cx="96516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Tìm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phân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thích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hợp</a:t>
              </a:r>
              <a:endPara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3" name="Oval 22">
              <a:extLst>
                <a:ext uri="{FF2B5EF4-FFF2-40B4-BE49-F238E27FC236}">
                  <a16:creationId xmlns:a16="http://schemas.microsoft.com/office/drawing/2014/main" id="{5719930A-368D-12B8-5BF6-1C17D7828032}"/>
                </a:ext>
              </a:extLst>
            </p:cNvPr>
            <p:cNvSpPr/>
            <p:nvPr/>
          </p:nvSpPr>
          <p:spPr>
            <a:xfrm>
              <a:off x="1169225" y="243763"/>
              <a:ext cx="704966" cy="70104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4" name="TextBox 23">
              <a:extLst>
                <a:ext uri="{FF2B5EF4-FFF2-40B4-BE49-F238E27FC236}">
                  <a16:creationId xmlns:a16="http://schemas.microsoft.com/office/drawing/2014/main" id="{B830302B-6BEF-643E-92B0-D05212792BF4}"/>
                </a:ext>
              </a:extLst>
            </p:cNvPr>
            <p:cNvSpPr txBox="1"/>
            <p:nvPr/>
          </p:nvSpPr>
          <p:spPr>
            <a:xfrm>
              <a:off x="1309013" y="212563"/>
              <a:ext cx="5565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3</a:t>
              </a:r>
              <a:endPara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8FD40D3-FF5C-D13A-7259-2B19C95EB7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0225" y="1019175"/>
            <a:ext cx="8970759" cy="34512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404003-A7C4-CD3B-0E29-7BEC3276F0CB}"/>
                  </a:ext>
                </a:extLst>
              </p:cNvPr>
              <p:cNvSpPr txBox="1"/>
              <p:nvPr/>
            </p:nvSpPr>
            <p:spPr>
              <a:xfrm>
                <a:off x="485775" y="4457700"/>
                <a:ext cx="5753100" cy="898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00206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  <m:r>
                      <a:rPr lang="en-US" sz="3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  <m:r>
                      <m:rPr>
                        <m:nor/>
                      </m:rPr>
                      <a:rPr lang="en-US" sz="3600" b="1" dirty="0">
                        <a:solidFill>
                          <a:srgbClr val="002060"/>
                        </a:solidFill>
                      </a:rPr>
                      <m:t> + 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  <m:r>
                      <a:rPr lang="en-US" sz="3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𝟏𝟕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404003-A7C4-CD3B-0E29-7BEC3276F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75" y="4457700"/>
                <a:ext cx="5753100" cy="898195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2DBE561E-92F3-913A-8EFD-EBB7E8AC217C}"/>
              </a:ext>
            </a:extLst>
          </p:cNvPr>
          <p:cNvGrpSpPr/>
          <p:nvPr/>
        </p:nvGrpSpPr>
        <p:grpSpPr>
          <a:xfrm>
            <a:off x="3940969" y="1238250"/>
            <a:ext cx="831056" cy="643605"/>
            <a:chOff x="3940969" y="1238250"/>
            <a:chExt cx="831056" cy="64360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E6DE9A4-A1A0-D627-3570-878354BEEEEE}"/>
                </a:ext>
              </a:extLst>
            </p:cNvPr>
            <p:cNvSpPr/>
            <p:nvPr/>
          </p:nvSpPr>
          <p:spPr>
            <a:xfrm>
              <a:off x="4067175" y="1238250"/>
              <a:ext cx="581025" cy="63817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C231B75-2685-0918-3E35-41EED61373FD}"/>
                    </a:ext>
                  </a:extLst>
                </p:cNvPr>
                <p:cNvSpPr txBox="1"/>
                <p:nvPr/>
              </p:nvSpPr>
              <p:spPr>
                <a:xfrm>
                  <a:off x="3940969" y="1270919"/>
                  <a:ext cx="831056" cy="6109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𝟏𝟕</m:t>
                            </m:r>
                          </m:num>
                          <m:den>
                            <m: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𝟐𝟒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C231B75-2685-0918-3E35-41EED61373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0969" y="1270919"/>
                  <a:ext cx="831056" cy="610936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8B2F72E-F1A6-2C9F-7DC1-26D92987ED0E}"/>
                  </a:ext>
                </a:extLst>
              </p:cNvPr>
              <p:cNvSpPr txBox="1"/>
              <p:nvPr/>
            </p:nvSpPr>
            <p:spPr>
              <a:xfrm>
                <a:off x="571500" y="5562600"/>
                <a:ext cx="5753100" cy="924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𝟏𝟕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3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𝟏𝟕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  <m:r>
                      <m:rPr>
                        <m:nor/>
                      </m:rPr>
                      <a:rPr lang="en-US" sz="3600" b="1" dirty="0">
                        <a:solidFill>
                          <a:srgbClr val="00206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3600" b="1" i="0" dirty="0" smtClean="0">
                        <a:solidFill>
                          <a:srgbClr val="002060"/>
                        </a:solidFill>
                      </a:rPr>
                      <m:t>−</m:t>
                    </m:r>
                    <m:r>
                      <m:rPr>
                        <m:nor/>
                      </m:rPr>
                      <a:rPr lang="en-US" sz="3600" b="1" dirty="0">
                        <a:solidFill>
                          <a:srgbClr val="002060"/>
                        </a:solidFill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  <m:r>
                      <a:rPr lang="en-US" sz="3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𝟏𝟒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  <m:r>
                      <a:rPr lang="en-US" sz="3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8B2F72E-F1A6-2C9F-7DC1-26D92987E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5562600"/>
                <a:ext cx="5753100" cy="924805"/>
              </a:xfrm>
              <a:prstGeom prst="rect">
                <a:avLst/>
              </a:prstGeom>
              <a:blipFill>
                <a:blip r:embed="rId14"/>
                <a:stretch>
                  <a:fillRect b="-8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F9C658D5-6B9F-2C98-805A-E335ADE9D6D5}"/>
              </a:ext>
            </a:extLst>
          </p:cNvPr>
          <p:cNvGrpSpPr/>
          <p:nvPr/>
        </p:nvGrpSpPr>
        <p:grpSpPr>
          <a:xfrm>
            <a:off x="6274594" y="2085975"/>
            <a:ext cx="831056" cy="643605"/>
            <a:chOff x="3940969" y="1238250"/>
            <a:chExt cx="831056" cy="64360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3C4E28-D140-05CE-4986-DA951836A27D}"/>
                </a:ext>
              </a:extLst>
            </p:cNvPr>
            <p:cNvSpPr/>
            <p:nvPr/>
          </p:nvSpPr>
          <p:spPr>
            <a:xfrm>
              <a:off x="4067175" y="1238250"/>
              <a:ext cx="581025" cy="63817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E190ED9-1D93-A72C-0366-E4E01651EE5E}"/>
                    </a:ext>
                  </a:extLst>
                </p:cNvPr>
                <p:cNvSpPr txBox="1"/>
                <p:nvPr/>
              </p:nvSpPr>
              <p:spPr>
                <a:xfrm>
                  <a:off x="3940969" y="1270919"/>
                  <a:ext cx="831056" cy="6109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E190ED9-1D93-A72C-0366-E4E01651EE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0969" y="1270919"/>
                  <a:ext cx="831056" cy="610936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C58FE6-EE2C-AA9F-023B-B5AE66ED160B}"/>
                  </a:ext>
                </a:extLst>
              </p:cNvPr>
              <p:cNvSpPr txBox="1"/>
              <p:nvPr/>
            </p:nvSpPr>
            <p:spPr>
              <a:xfrm>
                <a:off x="6257925" y="4362450"/>
                <a:ext cx="5753100" cy="924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00206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sz="3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m:rPr>
                        <m:nor/>
                      </m:rPr>
                      <a:rPr lang="en-US" sz="3600" b="1" dirty="0">
                        <a:solidFill>
                          <a:srgbClr val="00206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3600" b="1" i="0" dirty="0" smtClean="0">
                        <a:solidFill>
                          <a:srgbClr val="002060"/>
                        </a:solidFill>
                      </a:rPr>
                      <m:t>+</m:t>
                    </m:r>
                    <m:r>
                      <m:rPr>
                        <m:nor/>
                      </m:rPr>
                      <a:rPr lang="en-US" sz="3600" b="1" dirty="0">
                        <a:solidFill>
                          <a:srgbClr val="002060"/>
                        </a:solidFill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en-US" sz="3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C58FE6-EE2C-AA9F-023B-B5AE66ED1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925" y="4362450"/>
                <a:ext cx="5753100" cy="924805"/>
              </a:xfrm>
              <a:prstGeom prst="rect">
                <a:avLst/>
              </a:prstGeom>
              <a:blipFill>
                <a:blip r:embed="rId16"/>
                <a:stretch>
                  <a:fillRect b="-9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59C388B8-B086-B4FF-223F-4BE682EE8EAF}"/>
              </a:ext>
            </a:extLst>
          </p:cNvPr>
          <p:cNvGrpSpPr/>
          <p:nvPr/>
        </p:nvGrpSpPr>
        <p:grpSpPr>
          <a:xfrm>
            <a:off x="8236744" y="1609725"/>
            <a:ext cx="831056" cy="667458"/>
            <a:chOff x="3940969" y="1238250"/>
            <a:chExt cx="831056" cy="667458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400C370D-E54B-F09E-0FD6-D665CDD8F982}"/>
                </a:ext>
              </a:extLst>
            </p:cNvPr>
            <p:cNvSpPr/>
            <p:nvPr/>
          </p:nvSpPr>
          <p:spPr>
            <a:xfrm>
              <a:off x="4067175" y="1238250"/>
              <a:ext cx="581025" cy="63817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F090037-0FE0-800E-E3FC-1D7E3BFB1DA2}"/>
                    </a:ext>
                  </a:extLst>
                </p:cNvPr>
                <p:cNvSpPr txBox="1"/>
                <p:nvPr/>
              </p:nvSpPr>
              <p:spPr>
                <a:xfrm>
                  <a:off x="3940969" y="1270919"/>
                  <a:ext cx="831056" cy="6347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𝟏𝟏</m:t>
                            </m:r>
                          </m:num>
                          <m:den>
                            <m: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F090037-0FE0-800E-E3FC-1D7E3BFB1D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0969" y="1270919"/>
                  <a:ext cx="831056" cy="634789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A6D643A-7D48-8E40-0A78-15587868F8F2}"/>
                  </a:ext>
                </a:extLst>
              </p:cNvPr>
              <p:cNvSpPr txBox="1"/>
              <p:nvPr/>
            </p:nvSpPr>
            <p:spPr>
              <a:xfrm>
                <a:off x="6257925" y="5400675"/>
                <a:ext cx="5753100" cy="924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6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a:rPr lang="en-US" sz="3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m:rPr>
                        <m:nor/>
                      </m:rPr>
                      <a:rPr lang="en-US" sz="3600" b="1" dirty="0">
                        <a:solidFill>
                          <a:srgbClr val="00206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3600" b="1" i="0" dirty="0" smtClean="0">
                        <a:solidFill>
                          <a:srgbClr val="002060"/>
                        </a:solidFill>
                      </a:rPr>
                      <m:t>−</m:t>
                    </m:r>
                    <m:r>
                      <m:rPr>
                        <m:nor/>
                      </m:rPr>
                      <a:rPr lang="en-US" sz="3600" b="1" dirty="0">
                        <a:solidFill>
                          <a:srgbClr val="002060"/>
                        </a:solidFill>
                      </a:rPr>
                      <m:t> 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en-US" sz="3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A6D643A-7D48-8E40-0A78-15587868F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925" y="5400675"/>
                <a:ext cx="5753100" cy="924805"/>
              </a:xfrm>
              <a:prstGeom prst="rect">
                <a:avLst/>
              </a:prstGeom>
              <a:blipFill>
                <a:blip r:embed="rId18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F15B1DE-A4E2-8F76-1664-20B7BB1FAE2A}"/>
              </a:ext>
            </a:extLst>
          </p:cNvPr>
          <p:cNvGrpSpPr/>
          <p:nvPr/>
        </p:nvGrpSpPr>
        <p:grpSpPr>
          <a:xfrm>
            <a:off x="8522494" y="3419475"/>
            <a:ext cx="831056" cy="667458"/>
            <a:chOff x="3940969" y="1238250"/>
            <a:chExt cx="831056" cy="667458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AABEFAE4-6389-5220-5103-BB57547589A5}"/>
                </a:ext>
              </a:extLst>
            </p:cNvPr>
            <p:cNvSpPr/>
            <p:nvPr/>
          </p:nvSpPr>
          <p:spPr>
            <a:xfrm>
              <a:off x="4067175" y="1238250"/>
              <a:ext cx="581025" cy="63817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90D9258-F996-E02B-E246-AF71BE459CB1}"/>
                    </a:ext>
                  </a:extLst>
                </p:cNvPr>
                <p:cNvSpPr txBox="1"/>
                <p:nvPr/>
              </p:nvSpPr>
              <p:spPr>
                <a:xfrm>
                  <a:off x="3940969" y="1270919"/>
                  <a:ext cx="831056" cy="6347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90D9258-F996-E02B-E246-AF71BE459C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0969" y="1270919"/>
                  <a:ext cx="831056" cy="634789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540726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7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1572013" y="3088860"/>
            <a:ext cx="1923581" cy="29593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8480382" y="3852107"/>
            <a:ext cx="3282808" cy="255238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299186" y="3806723"/>
            <a:ext cx="1922893" cy="264315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2856449" y="4837291"/>
            <a:ext cx="2150111" cy="161258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flipH="1">
            <a:off x="39536" y="3806723"/>
            <a:ext cx="1693185" cy="276156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732721" y="5882489"/>
            <a:ext cx="378905" cy="685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868439" y="5747270"/>
            <a:ext cx="496106" cy="84986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7384792" y="5436532"/>
            <a:ext cx="738521" cy="126513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4540557" y="5084197"/>
            <a:ext cx="466003" cy="79829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6811116" y="5084197"/>
            <a:ext cx="399023" cy="68355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180135" y="5483343"/>
            <a:ext cx="738521" cy="1265132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11615581" y="5826243"/>
            <a:ext cx="466003" cy="798293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BBA31996-1A6C-26C1-1C06-BB1D35358BBF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3219450" y="300905"/>
            <a:ext cx="6162675" cy="65758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BBAF6A9-36CB-0DDA-C9F0-C603426F264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67616" y="1653468"/>
            <a:ext cx="5675868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8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D203B8E0-DD21-4002-B526-AEA320F71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9505" y="28354"/>
            <a:ext cx="12738973" cy="715955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25FA8BF-E8B1-44FE-842B-181DD6686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84445" y="970485"/>
            <a:ext cx="2198451" cy="1997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90847" y="326065"/>
            <a:ext cx="11624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Arial"/>
              <a:sym typeface="Arial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61602" y="231595"/>
            <a:ext cx="6724887" cy="1009676"/>
          </a:xfrm>
          <a:prstGeom prst="roundRect">
            <a:avLst/>
          </a:prstGeom>
          <a:solidFill>
            <a:srgbClr val="FFDED5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  <a:sym typeface="Arial"/>
              </a:rPr>
              <a:t>Khu vườn may mắn.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485" y="2324986"/>
            <a:ext cx="3278960" cy="2310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921" y="736434"/>
            <a:ext cx="3276600" cy="255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5405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54457" y="1"/>
            <a:ext cx="12746457" cy="7185923"/>
          </a:xfrm>
          <a:prstGeom prst="rect">
            <a:avLst/>
          </a:prstGeom>
        </p:spPr>
      </p:pic>
      <p:pic>
        <p:nvPicPr>
          <p:cNvPr id="18" name="Picture 17">
            <a:hlinkClick r:id="rId5" action="ppaction://hlinksldjump"/>
            <a:extLst>
              <a:ext uri="{FF2B5EF4-FFF2-40B4-BE49-F238E27FC236}">
                <a16:creationId xmlns:a16="http://schemas.microsoft.com/office/drawing/2014/main" id="{84566E9C-166E-49C5-8F08-DD9197871A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3668777" y="3334646"/>
            <a:ext cx="838055" cy="9809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9CA866-405A-470A-A37A-DC85B0813D7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3370311" y="2018373"/>
            <a:ext cx="1505792" cy="1783675"/>
          </a:xfrm>
          <a:prstGeom prst="rect">
            <a:avLst/>
          </a:prstGeom>
        </p:spPr>
      </p:pic>
      <p:pic>
        <p:nvPicPr>
          <p:cNvPr id="41" name="Picture 40">
            <a:hlinkClick r:id="rId8" action="ppaction://hlinksldjump"/>
            <a:extLst>
              <a:ext uri="{FF2B5EF4-FFF2-40B4-BE49-F238E27FC236}">
                <a16:creationId xmlns:a16="http://schemas.microsoft.com/office/drawing/2014/main" id="{75FB20FE-D75E-479A-BB54-8570DCC88C6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5968017" y="3334646"/>
            <a:ext cx="838055" cy="98090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B959559-E78C-484F-9F7A-135ED40464A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5669551" y="2018373"/>
            <a:ext cx="1505792" cy="1783675"/>
          </a:xfrm>
          <a:prstGeom prst="rect">
            <a:avLst/>
          </a:prstGeom>
        </p:spPr>
      </p:pic>
      <p:pic>
        <p:nvPicPr>
          <p:cNvPr id="43" name="Picture 42">
            <a:hlinkClick r:id="rId9" action="ppaction://hlinksldjump"/>
            <a:extLst>
              <a:ext uri="{FF2B5EF4-FFF2-40B4-BE49-F238E27FC236}">
                <a16:creationId xmlns:a16="http://schemas.microsoft.com/office/drawing/2014/main" id="{65803571-5AB7-401F-B0EB-5ACCBEE965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4720114" y="2442809"/>
            <a:ext cx="838055" cy="98090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79C8987-1B0C-428E-A553-58E02DE2BD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4421647" y="1126533"/>
            <a:ext cx="1505792" cy="1783675"/>
          </a:xfrm>
          <a:prstGeom prst="rect">
            <a:avLst/>
          </a:prstGeom>
        </p:spPr>
      </p:pic>
      <p:pic>
        <p:nvPicPr>
          <p:cNvPr id="47" name="CẤM BUÔN BÁN, CẤM REUP" descr="Káº¿t quáº£ hÃ¬nh áº£nh cho win text gif">
            <a:extLst>
              <a:ext uri="{FF2B5EF4-FFF2-40B4-BE49-F238E27FC236}">
                <a16:creationId xmlns:a16="http://schemas.microsoft.com/office/drawing/2014/main" id="{9CEF4170-DF7A-4F5E-A346-2A520D1EB8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21" y="3582310"/>
            <a:ext cx="3775600" cy="325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7ECF17-D265-4514-A6F8-10F070588D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60663" y="255689"/>
            <a:ext cx="1939935" cy="1762683"/>
          </a:xfrm>
          <a:prstGeom prst="rect">
            <a:avLst/>
          </a:prstGeom>
        </p:spPr>
      </p:pic>
      <p:sp>
        <p:nvSpPr>
          <p:cNvPr id="2" name="Right Arrow 1">
            <a:hlinkClick r:id="rId12" action="ppaction://hlinksldjump"/>
          </p:cNvPr>
          <p:cNvSpPr/>
          <p:nvPr/>
        </p:nvSpPr>
        <p:spPr>
          <a:xfrm>
            <a:off x="10533322" y="5812465"/>
            <a:ext cx="1488556" cy="10207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6963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05 -0.04954 L 0.09505 -0.04954 C 0.13581 -0.05093 0.24479 -0.05949 0.28021 -0.03819 C 0.29271 -0.03079 0.29401 0.00139 0.30104 0.0213 C 0.29883 0.04028 0.29974 0.06111 0.29453 0.07801 C 0.27773 0.13333 0.24766 0.14468 0.21641 0.1632 C 0.20286 0.1713 0.18164 0.17616 0.16693 0.18032 C 0.14115 0.1757 0.13372 0.17315 0.09987 0.18032 C 0.09427 0.18148 0.08854 0.18542 0.08398 0.19167 C 0.07969 0.19722 0.07526 0.20278 0.07122 0.20857 C 0.06419 0.21875 0.05039 0.23982 0.05039 0.23982 C 0.04935 0.24352 0.04844 0.24745 0.04727 0.25116 C 0.04622 0.25417 0.04492 0.25671 0.04401 0.25972 C 0.04206 0.26667 0.04245 0.26736 0.04245 0.27384 L 0.04727 0.26829 L 0.03932 0.27685 L 0.0457 0.26829 " pathEditMode="relative" ptsTypes="AAAAAAAAAAAAAAAAA"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7" y="1"/>
            <a:ext cx="12746457" cy="71859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20B2BF6-830C-4116-B20A-A11D2343221B}"/>
                  </a:ext>
                </a:extLst>
              </p:cNvPr>
              <p:cNvSpPr/>
              <p:nvPr/>
            </p:nvSpPr>
            <p:spPr>
              <a:xfrm>
                <a:off x="1475362" y="445993"/>
                <a:ext cx="9241276" cy="132296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91412" tIns="45719" rIns="91412" bIns="45719" rtlCol="0" anchor="t"/>
              <a:lstStyle/>
              <a:p>
                <a:pPr lvl="0" algn="ctr" defTabSz="914060">
                  <a:defRPr/>
                </a:pPr>
                <a:r>
                  <a:rPr kumimoji="0" lang="en-US" sz="48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  <a:sym typeface="Arial"/>
                  </a:rPr>
                  <a:t>Câu 1:</a:t>
                </a:r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5400" b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5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20B2BF6-830C-4116-B20A-A11D234322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362" y="445993"/>
                <a:ext cx="9241276" cy="1322961"/>
              </a:xfrm>
              <a:prstGeom prst="rect">
                <a:avLst/>
              </a:prstGeom>
              <a:blipFill>
                <a:blip r:embed="rId4"/>
                <a:stretch>
                  <a:fillRect b="-1004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94D2C1-7CAD-4D15-8C6B-36FCFC71A3AA}"/>
              </a:ext>
            </a:extLst>
          </p:cNvPr>
          <p:cNvSpPr/>
          <p:nvPr/>
        </p:nvSpPr>
        <p:spPr>
          <a:xfrm>
            <a:off x="2846098" y="3101648"/>
            <a:ext cx="6717002" cy="1213178"/>
          </a:xfrm>
          <a:prstGeom prst="roundRect">
            <a:avLst/>
          </a:prstGeom>
          <a:solidFill>
            <a:srgbClr val="FFFFCD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12" tIns="45719" rIns="91412" bIns="45719" rtlCol="0" anchor="ctr"/>
          <a:lstStyle/>
          <a:p>
            <a:pPr marL="0" marR="0" lvl="0" indent="0" algn="ctr" defTabSz="913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/>
              </a:rPr>
              <a:t>Đáp</a:t>
            </a: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/>
              </a:rPr>
              <a:t> </a:t>
            </a:r>
            <a:r>
              <a:rPr kumimoji="0" lang="en-US" sz="3733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/>
              </a:rPr>
              <a:t>án</a:t>
            </a: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/>
              </a:rPr>
              <a:t>: 1</a:t>
            </a:r>
          </a:p>
        </p:txBody>
      </p:sp>
      <p:sp>
        <p:nvSpPr>
          <p:cNvPr id="4" name="Arrow: Left 3">
            <a:hlinkClick r:id="rId5" action="ppaction://hlinksldjump"/>
            <a:extLst>
              <a:ext uri="{FF2B5EF4-FFF2-40B4-BE49-F238E27FC236}">
                <a16:creationId xmlns:a16="http://schemas.microsoft.com/office/drawing/2014/main" id="{B98CEA90-515B-4C26-98FB-067A3319267A}"/>
              </a:ext>
            </a:extLst>
          </p:cNvPr>
          <p:cNvSpPr/>
          <p:nvPr/>
        </p:nvSpPr>
        <p:spPr>
          <a:xfrm>
            <a:off x="10418343" y="5768501"/>
            <a:ext cx="1381327" cy="1089499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19" rIns="91412" bIns="45719" rtlCol="0" anchor="ctr"/>
          <a:lstStyle/>
          <a:p>
            <a:pPr marL="0" marR="0" lvl="0" indent="0" algn="ctr" defTabSz="9140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7561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hlinkClick r:id="rId3" action="ppaction://hlinksldjump"/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54458" y="0"/>
            <a:ext cx="12746457" cy="71859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C852C89-7D54-4547-B628-594E41C66954}"/>
                  </a:ext>
                </a:extLst>
              </p:cNvPr>
              <p:cNvSpPr/>
              <p:nvPr/>
            </p:nvSpPr>
            <p:spPr>
              <a:xfrm>
                <a:off x="2496372" y="626624"/>
                <a:ext cx="7342953" cy="133552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91424" tIns="45719" rIns="91424" bIns="45719" rtlCol="0" anchor="t"/>
              <a:lstStyle/>
              <a:p>
                <a:pPr lvl="0" algn="ctr" defTabSz="914060">
                  <a:defRPr/>
                </a:pPr>
                <a:r>
                  <a:rPr lang="en-US" sz="4000" u="sng" dirty="0">
                    <a:solidFill>
                      <a:srgbClr val="00B05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  <a:sym typeface="Arial"/>
                  </a:rPr>
                  <a:t>Câu 2:</a:t>
                </a:r>
                <a:r>
                  <a:rPr lang="en-US" sz="40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en-US" sz="40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C852C89-7D54-4547-B628-594E41C669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372" y="626624"/>
                <a:ext cx="7342953" cy="13355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33B3330-D4B2-4AB3-AB1F-4DBAC641DC12}"/>
              </a:ext>
            </a:extLst>
          </p:cNvPr>
          <p:cNvSpPr/>
          <p:nvPr/>
        </p:nvSpPr>
        <p:spPr>
          <a:xfrm>
            <a:off x="2858322" y="2800350"/>
            <a:ext cx="6600003" cy="1362075"/>
          </a:xfrm>
          <a:prstGeom prst="roundRect">
            <a:avLst/>
          </a:prstGeom>
          <a:solidFill>
            <a:srgbClr val="FFFFCD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4" tIns="45719" rIns="91424" bIns="45719" rtlCol="0" anchor="ctr"/>
          <a:lstStyle/>
          <a:p>
            <a:pPr marL="0" marR="0" lvl="0" indent="0" algn="ctr" defTabSz="9135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/>
              </a:rPr>
              <a:t>Đáp</a:t>
            </a: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/>
              </a:rPr>
              <a:t> </a:t>
            </a:r>
            <a:r>
              <a:rPr kumimoji="0" lang="en-US" sz="3733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/>
              </a:rPr>
              <a:t>án</a:t>
            </a: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/>
              </a:rPr>
              <a:t>: 1</a:t>
            </a:r>
          </a:p>
        </p:txBody>
      </p:sp>
      <p:sp>
        <p:nvSpPr>
          <p:cNvPr id="7" name="Arrow: Left 6">
            <a:hlinkClick r:id="rId3" action="ppaction://hlinksldjump"/>
            <a:extLst>
              <a:ext uri="{FF2B5EF4-FFF2-40B4-BE49-F238E27FC236}">
                <a16:creationId xmlns:a16="http://schemas.microsoft.com/office/drawing/2014/main" id="{F39962FF-3145-4126-B363-D06BCEA89F2E}"/>
              </a:ext>
            </a:extLst>
          </p:cNvPr>
          <p:cNvSpPr/>
          <p:nvPr/>
        </p:nvSpPr>
        <p:spPr>
          <a:xfrm>
            <a:off x="10418335" y="5768501"/>
            <a:ext cx="1381327" cy="1089499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9" rIns="91424" bIns="45719" rtlCol="0" anchor="ctr"/>
          <a:lstStyle/>
          <a:p>
            <a:pPr marL="0" marR="0" lvl="0" indent="0" algn="ctr" defTabSz="914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9378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54457" y="1"/>
            <a:ext cx="12746457" cy="71859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A731D18-1F06-468B-8057-661B66C0369A}"/>
                  </a:ext>
                </a:extLst>
              </p:cNvPr>
              <p:cNvSpPr/>
              <p:nvPr/>
            </p:nvSpPr>
            <p:spPr>
              <a:xfrm>
                <a:off x="3362324" y="391318"/>
                <a:ext cx="5960219" cy="143079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91439" tIns="45719" rIns="91439" bIns="45719" rtlCol="0" anchor="t"/>
              <a:lstStyle/>
              <a:p>
                <a:pPr lvl="0" algn="ctr" defTabSz="914060">
                  <a:defRPr/>
                </a:pPr>
                <a:r>
                  <a:rPr lang="en-US" sz="4800" u="sng" dirty="0">
                    <a:solidFill>
                      <a:srgbClr val="00B05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  <a:sym typeface="Arial"/>
                  </a:rPr>
                  <a:t>Câu 3:</a:t>
                </a:r>
                <a:r>
                  <a:rPr lang="en-US" sz="48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5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den>
                    </m:f>
                  </m:oMath>
                </a14:m>
                <a:endParaRPr lang="en-US" sz="48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A731D18-1F06-468B-8057-661B66C036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324" y="391318"/>
                <a:ext cx="5960219" cy="1430796"/>
              </a:xfrm>
              <a:prstGeom prst="rect">
                <a:avLst/>
              </a:prstGeom>
              <a:blipFill>
                <a:blip r:embed="rId5"/>
                <a:stretch>
                  <a:fillRect b="-253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A7839CB5-866B-4B90-A21D-047F6BB746F4}"/>
                  </a:ext>
                </a:extLst>
              </p:cNvPr>
              <p:cNvSpPr/>
              <p:nvPr/>
            </p:nvSpPr>
            <p:spPr>
              <a:xfrm>
                <a:off x="4552274" y="3554863"/>
                <a:ext cx="5191802" cy="138132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lIns="91439" tIns="45719" rIns="91439" bIns="45719" rtlCol="0" anchor="ctr"/>
              <a:lstStyle/>
              <a:p>
                <a:pPr lvl="0" algn="ctr" defTabSz="914354"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  <a:sym typeface="Arial"/>
                  </a:rPr>
                  <a:t>Đáp </a:t>
                </a:r>
                <a:r>
                  <a:rPr kumimoji="0" lang="en-US" sz="4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  <a:sym typeface="Arial"/>
                  </a:rPr>
                  <a:t>án</a:t>
                </a:r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5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54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ndrogyne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A7839CB5-866B-4B90-A21D-047F6BB746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274" y="3554863"/>
                <a:ext cx="5191802" cy="1381328"/>
              </a:xfrm>
              <a:prstGeom prst="roundRect">
                <a:avLst/>
              </a:prstGeom>
              <a:blipFill>
                <a:blip r:embed="rId6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Left 5">
            <a:hlinkClick r:id="rId7" action="ppaction://hlinksldjump"/>
            <a:extLst>
              <a:ext uri="{FF2B5EF4-FFF2-40B4-BE49-F238E27FC236}">
                <a16:creationId xmlns:a16="http://schemas.microsoft.com/office/drawing/2014/main" id="{8C844D45-B607-4B3C-AD2A-AFB18C3DC30B}"/>
              </a:ext>
            </a:extLst>
          </p:cNvPr>
          <p:cNvSpPr/>
          <p:nvPr/>
        </p:nvSpPr>
        <p:spPr>
          <a:xfrm>
            <a:off x="10418326" y="5768501"/>
            <a:ext cx="1381327" cy="1089499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8075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30">
            <a:extLst>
              <a:ext uri="{FF2B5EF4-FFF2-40B4-BE49-F238E27FC236}">
                <a16:creationId xmlns:a16="http://schemas.microsoft.com/office/drawing/2014/main" id="{D3013595-1A2A-6EDB-D985-775752197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2" r="752"/>
          <a:stretch>
            <a:fillRect/>
          </a:stretch>
        </p:blipFill>
        <p:spPr>
          <a:xfrm>
            <a:off x="-132003" y="3583824"/>
            <a:ext cx="3546901" cy="35290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53E299-564F-4801-AE57-A7AE55FF1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03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0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473</Words>
  <Application>Microsoft Office PowerPoint</Application>
  <PresentationFormat>Widescreen</PresentationFormat>
  <Paragraphs>70</Paragraphs>
  <Slides>22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等线</vt:lpstr>
      <vt:lpstr>Aptos</vt:lpstr>
      <vt:lpstr>Aptos Display</vt:lpstr>
      <vt:lpstr>Arial</vt:lpstr>
      <vt:lpstr>Calibri</vt:lpstr>
      <vt:lpstr>Cambria</vt:lpstr>
      <vt:lpstr>Cambria Math</vt:lpstr>
      <vt:lpstr>Coiny</vt:lpstr>
      <vt:lpstr>inpin heiti</vt:lpstr>
      <vt:lpstr>UTM Androgyne</vt:lpstr>
      <vt:lpstr>UTM Cookies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2</cp:revision>
  <dcterms:created xsi:type="dcterms:W3CDTF">2025-04-29T08:06:54Z</dcterms:created>
  <dcterms:modified xsi:type="dcterms:W3CDTF">2025-04-29T08:16:27Z</dcterms:modified>
</cp:coreProperties>
</file>