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  <p:sldMasterId id="2147483681" r:id="rId2"/>
    <p:sldMasterId id="2147483693" r:id="rId3"/>
  </p:sldMasterIdLst>
  <p:notesMasterIdLst>
    <p:notesMasterId r:id="rId31"/>
  </p:notesMasterIdLst>
  <p:sldIdLst>
    <p:sldId id="313" r:id="rId4"/>
    <p:sldId id="331" r:id="rId5"/>
    <p:sldId id="312" r:id="rId6"/>
    <p:sldId id="256" r:id="rId7"/>
    <p:sldId id="1321" r:id="rId8"/>
    <p:sldId id="1322" r:id="rId9"/>
    <p:sldId id="1323" r:id="rId10"/>
    <p:sldId id="1324" r:id="rId11"/>
    <p:sldId id="317" r:id="rId12"/>
    <p:sldId id="319" r:id="rId13"/>
    <p:sldId id="323" r:id="rId14"/>
    <p:sldId id="1708" r:id="rId15"/>
    <p:sldId id="2025" r:id="rId16"/>
    <p:sldId id="324" r:id="rId17"/>
    <p:sldId id="320" r:id="rId18"/>
    <p:sldId id="326" r:id="rId19"/>
    <p:sldId id="1935" r:id="rId20"/>
    <p:sldId id="1931" r:id="rId21"/>
    <p:sldId id="1932" r:id="rId22"/>
    <p:sldId id="1934" r:id="rId23"/>
    <p:sldId id="327" r:id="rId24"/>
    <p:sldId id="321" r:id="rId25"/>
    <p:sldId id="328" r:id="rId26"/>
    <p:sldId id="1936" r:id="rId27"/>
    <p:sldId id="2024" r:id="rId28"/>
    <p:sldId id="329" r:id="rId29"/>
    <p:sldId id="260" r:id="rId30"/>
  </p:sldIdLst>
  <p:sldSz cx="9144000" cy="5143500" type="screen16x9"/>
  <p:notesSz cx="6858000" cy="9144000"/>
  <p:embeddedFontLst>
    <p:embeddedFont>
      <p:font typeface="Be Vietnam" panose="020B0604020202020204" charset="0"/>
      <p:regular r:id="rId32"/>
    </p:embeddedFont>
    <p:embeddedFont>
      <p:font typeface="Besley SemiBold" panose="020B0604020202020204" charset="0"/>
      <p:regular r:id="rId33"/>
      <p:bold r:id="rId34"/>
      <p:italic r:id="rId35"/>
      <p:boldItalic r:id="rId36"/>
    </p:embeddedFont>
    <p:embeddedFont>
      <p:font typeface="Nunito Light" panose="00000400000000000000" pitchFamily="2" charset="0"/>
      <p:regular r:id="rId37"/>
      <p:italic r:id="rId38"/>
    </p:embeddedFont>
    <p:embeddedFont>
      <p:font typeface="Poppins" panose="00000500000000000000" pitchFamily="2" charset="0"/>
      <p:regular r:id="rId39"/>
      <p:bold r:id="rId40"/>
      <p:italic r:id="rId41"/>
      <p:boldItalic r:id="rId42"/>
    </p:embeddedFont>
    <p:embeddedFont>
      <p:font typeface="Roboto" panose="02000000000000000000" pitchFamily="2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FC0C08-AE26-4832-B239-EF6E3DD51C7B}">
  <a:tblStyle styleId="{75FC0C08-AE26-4832-B239-EF6E3DD51C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9C092F3-526A-4295-A7BD-163EF230DA0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33" autoAdjust="0"/>
  </p:normalViewPr>
  <p:slideViewPr>
    <p:cSldViewPr snapToGrid="0" showGuides="1">
      <p:cViewPr varScale="1">
        <p:scale>
          <a:sx n="92" d="100"/>
          <a:sy n="92" d="100"/>
        </p:scale>
        <p:origin x="110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LÊNIN</a:t>
            </a:r>
          </a:p>
          <a:p>
            <a:r>
              <a:rPr lang="en-US" dirty="0" err="1"/>
              <a:t>Bức</a:t>
            </a:r>
            <a:r>
              <a:rPr lang="en-US" dirty="0"/>
              <a:t> </a:t>
            </a:r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miêu</a:t>
            </a:r>
            <a:r>
              <a:rPr lang="en-US" dirty="0"/>
              <a:t> </a:t>
            </a:r>
            <a:r>
              <a:rPr lang="en-US" dirty="0" err="1"/>
              <a:t>tả</a:t>
            </a:r>
            <a:r>
              <a:rPr lang="en-US" dirty="0"/>
              <a:t> </a:t>
            </a:r>
            <a:r>
              <a:rPr lang="en-US" dirty="0" err="1"/>
              <a:t>khoảnh</a:t>
            </a:r>
            <a:r>
              <a:rPr lang="en-US" dirty="0"/>
              <a:t> </a:t>
            </a:r>
            <a:r>
              <a:rPr lang="en-US" dirty="0" err="1"/>
              <a:t>khắc</a:t>
            </a:r>
            <a:r>
              <a:rPr lang="en-US" dirty="0"/>
              <a:t> </a:t>
            </a:r>
            <a:r>
              <a:rPr lang="en-US" dirty="0" err="1"/>
              <a:t>lịch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kêu</a:t>
            </a:r>
            <a:r>
              <a:rPr lang="en-US" dirty="0"/>
              <a:t> </a:t>
            </a:r>
            <a:r>
              <a:rPr lang="en-US" dirty="0" err="1"/>
              <a:t>gọi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dân</a:t>
            </a:r>
            <a:r>
              <a:rPr lang="en-US" dirty="0"/>
              <a:t> Nga “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mạng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toàn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giới</a:t>
            </a:r>
            <a:r>
              <a:rPr lang="en-US" dirty="0"/>
              <a:t> </a:t>
            </a:r>
            <a:r>
              <a:rPr lang="en-US" dirty="0" err="1"/>
              <a:t>muôn</a:t>
            </a:r>
            <a:r>
              <a:rPr lang="en-US" dirty="0"/>
              <a:t> </a:t>
            </a:r>
            <a:r>
              <a:rPr lang="en-US" dirty="0" err="1"/>
              <a:t>năm</a:t>
            </a:r>
            <a:r>
              <a:rPr lang="en-US" dirty="0"/>
              <a:t>”.</a:t>
            </a:r>
          </a:p>
          <a:p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đóng</a:t>
            </a:r>
            <a:r>
              <a:rPr lang="en-US" dirty="0"/>
              <a:t> </a:t>
            </a:r>
            <a:r>
              <a:rPr lang="en-US" dirty="0" err="1"/>
              <a:t>góp</a:t>
            </a:r>
            <a:r>
              <a:rPr lang="en-US" dirty="0"/>
              <a:t>: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phát</a:t>
            </a:r>
            <a:r>
              <a:rPr lang="en-US" dirty="0"/>
              <a:t> </a:t>
            </a:r>
            <a:r>
              <a:rPr lang="en-US" dirty="0" err="1"/>
              <a:t>triển</a:t>
            </a:r>
            <a:r>
              <a:rPr lang="en-US" dirty="0"/>
              <a:t>, </a:t>
            </a:r>
            <a:r>
              <a:rPr lang="en-US" dirty="0" err="1"/>
              <a:t>đưa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thuyết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C.Mác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thực</a:t>
            </a:r>
            <a:r>
              <a:rPr lang="en-US" dirty="0"/>
              <a:t> ở </a:t>
            </a:r>
            <a:r>
              <a:rPr lang="en-US" dirty="0" err="1"/>
              <a:t>nước</a:t>
            </a:r>
            <a:r>
              <a:rPr lang="en-US" dirty="0"/>
              <a:t> Nga, </a:t>
            </a:r>
            <a:r>
              <a:rPr lang="en-US" dirty="0" err="1"/>
              <a:t>lãnh</a:t>
            </a:r>
            <a:r>
              <a:rPr lang="en-US" dirty="0"/>
              <a:t> </a:t>
            </a:r>
            <a:r>
              <a:rPr lang="en-US" dirty="0" err="1"/>
              <a:t>đạo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CMt10 </a:t>
            </a:r>
            <a:r>
              <a:rPr lang="en-US" dirty="0" err="1"/>
              <a:t>nga</a:t>
            </a:r>
            <a:r>
              <a:rPr lang="en-US" dirty="0"/>
              <a:t> 1917, </a:t>
            </a:r>
            <a:r>
              <a:rPr lang="en-US" dirty="0" err="1"/>
              <a:t>đưa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 Nga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khỏi</a:t>
            </a:r>
            <a:r>
              <a:rPr lang="en-US" dirty="0"/>
              <a:t> CTTGI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lập</a:t>
            </a:r>
            <a:r>
              <a:rPr lang="en-US" dirty="0"/>
              <a:t> Liên bang </a:t>
            </a:r>
            <a:r>
              <a:rPr lang="en-US" dirty="0" err="1"/>
              <a:t>Cộng</a:t>
            </a:r>
            <a:r>
              <a:rPr lang="en-US" dirty="0"/>
              <a:t> </a:t>
            </a:r>
            <a:r>
              <a:rPr lang="en-US" dirty="0" err="1"/>
              <a:t>hòa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Xô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 (Liên </a:t>
            </a:r>
            <a:r>
              <a:rPr lang="en-US" dirty="0" err="1"/>
              <a:t>Xô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90927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490AB-0DE8-4181-A82A-C602D34A7B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15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490AB-0DE8-4181-A82A-C602D34A7B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413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490AB-0DE8-4181-A82A-C602D34A7B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043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490AB-0DE8-4181-A82A-C602D34A7B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964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1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20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cơ</a:t>
            </a:r>
            <a:r>
              <a:rPr lang="en-US" dirty="0"/>
              <a:t> </a:t>
            </a:r>
            <a:r>
              <a:rPr lang="en-US" dirty="0" err="1"/>
              <a:t>sở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tựu</a:t>
            </a:r>
            <a:r>
              <a:rPr lang="en-US" dirty="0"/>
              <a:t>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đạt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bảo</a:t>
            </a:r>
            <a:r>
              <a:rPr lang="en-US" dirty="0"/>
              <a:t> </a:t>
            </a:r>
            <a:r>
              <a:rPr lang="en-US" dirty="0" err="1"/>
              <a:t>vệ</a:t>
            </a:r>
            <a:r>
              <a:rPr lang="en-US" dirty="0"/>
              <a:t> </a:t>
            </a:r>
            <a:r>
              <a:rPr lang="en-US" dirty="0" err="1"/>
              <a:t>đất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, </a:t>
            </a:r>
            <a:r>
              <a:rPr lang="en-US" dirty="0" err="1"/>
              <a:t>ngày</a:t>
            </a:r>
            <a:r>
              <a:rPr lang="en-US" dirty="0"/>
              <a:t> 30/12/1922, Liên bang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hòa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Xô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 (Liên </a:t>
            </a:r>
            <a:r>
              <a:rPr lang="en-US" dirty="0" err="1"/>
              <a:t>Xô</a:t>
            </a:r>
            <a:r>
              <a:rPr lang="en-US" dirty="0"/>
              <a:t>)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lập</a:t>
            </a:r>
            <a:r>
              <a:rPr lang="en-US" dirty="0"/>
              <a:t>. </a:t>
            </a:r>
            <a:r>
              <a:rPr lang="en-US" dirty="0" err="1"/>
              <a:t>Năm</a:t>
            </a:r>
            <a:r>
              <a:rPr lang="en-US" dirty="0"/>
              <a:t> 1924, </a:t>
            </a:r>
            <a:r>
              <a:rPr lang="en-US" dirty="0" err="1"/>
              <a:t>Hiếp</a:t>
            </a:r>
            <a:r>
              <a:rPr lang="en-US" dirty="0"/>
              <a:t> </a:t>
            </a:r>
            <a:r>
              <a:rPr lang="en-US" dirty="0" err="1"/>
              <a:t>pháp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tiên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Liên </a:t>
            </a:r>
            <a:r>
              <a:rPr lang="en-US" dirty="0" err="1"/>
              <a:t>Xô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qua, </a:t>
            </a:r>
            <a:r>
              <a:rPr lang="en-US" dirty="0" err="1"/>
              <a:t>đánh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quá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lập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 Liên bang </a:t>
            </a:r>
            <a:r>
              <a:rPr lang="en-US" dirty="0" err="1"/>
              <a:t>Cộng</a:t>
            </a:r>
            <a:r>
              <a:rPr lang="en-US" dirty="0"/>
              <a:t> </a:t>
            </a:r>
            <a:r>
              <a:rPr lang="en-US" dirty="0" err="1"/>
              <a:t>hòa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Xô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6863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cơ</a:t>
            </a:r>
            <a:r>
              <a:rPr lang="en-US" dirty="0"/>
              <a:t> </a:t>
            </a:r>
            <a:r>
              <a:rPr lang="en-US" dirty="0" err="1"/>
              <a:t>sở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tựu</a:t>
            </a:r>
            <a:r>
              <a:rPr lang="en-US" dirty="0"/>
              <a:t>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đạt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bảo</a:t>
            </a:r>
            <a:r>
              <a:rPr lang="en-US" dirty="0"/>
              <a:t> </a:t>
            </a:r>
            <a:r>
              <a:rPr lang="en-US" dirty="0" err="1"/>
              <a:t>vệ</a:t>
            </a:r>
            <a:r>
              <a:rPr lang="en-US" dirty="0"/>
              <a:t> </a:t>
            </a:r>
            <a:r>
              <a:rPr lang="en-US" dirty="0" err="1"/>
              <a:t>đất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, </a:t>
            </a:r>
            <a:r>
              <a:rPr lang="en-US" dirty="0" err="1"/>
              <a:t>ngày</a:t>
            </a:r>
            <a:r>
              <a:rPr lang="en-US" dirty="0"/>
              <a:t> 30/12/1922, Liên bang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hòa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Xô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 (Liên </a:t>
            </a:r>
            <a:r>
              <a:rPr lang="en-US" dirty="0" err="1"/>
              <a:t>Xô</a:t>
            </a:r>
            <a:r>
              <a:rPr lang="en-US" dirty="0"/>
              <a:t>)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lập</a:t>
            </a:r>
            <a:r>
              <a:rPr lang="en-US" dirty="0"/>
              <a:t>. </a:t>
            </a:r>
            <a:r>
              <a:rPr lang="en-US" dirty="0" err="1"/>
              <a:t>Năm</a:t>
            </a:r>
            <a:r>
              <a:rPr lang="en-US" dirty="0"/>
              <a:t> 1924, </a:t>
            </a:r>
            <a:r>
              <a:rPr lang="en-US" dirty="0" err="1"/>
              <a:t>Hiếp</a:t>
            </a:r>
            <a:r>
              <a:rPr lang="en-US" dirty="0"/>
              <a:t> </a:t>
            </a:r>
            <a:r>
              <a:rPr lang="en-US" dirty="0" err="1"/>
              <a:t>pháp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tiên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Liên </a:t>
            </a:r>
            <a:r>
              <a:rPr lang="en-US" dirty="0" err="1"/>
              <a:t>Xô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qua, </a:t>
            </a:r>
            <a:r>
              <a:rPr lang="en-US" dirty="0" err="1"/>
              <a:t>đánh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quá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lập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 Liên bang </a:t>
            </a:r>
            <a:r>
              <a:rPr lang="en-US" dirty="0" err="1"/>
              <a:t>Cộng</a:t>
            </a:r>
            <a:r>
              <a:rPr lang="en-US" dirty="0"/>
              <a:t> </a:t>
            </a:r>
            <a:r>
              <a:rPr lang="en-US" dirty="0" err="1"/>
              <a:t>hòa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Xô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4229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280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50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507578-B4B1-42D8-95CA-F198D93A8F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719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" y="0"/>
            <a:ext cx="9143685" cy="5159100"/>
            <a:chOff x="-15900" y="0"/>
            <a:chExt cx="9175800" cy="51591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-15900" y="19423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-15900" y="49142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-15900" y="78861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-15900" y="108580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-15900" y="138299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-15900" y="168018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-15900" y="1977372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-15900" y="2274561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-15900" y="2571750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-15900" y="2868939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-15900" y="316612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-15900" y="346331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-15900" y="376050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-15900" y="405769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-15900" y="435488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-15900" y="465207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-15900" y="494926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120194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151156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182118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213080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244042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275004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305967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336929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367891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398853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429815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460777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491739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522701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553664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584626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615588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646550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677512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708474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739436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770399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2"/>
            <p:cNvCxnSpPr/>
            <p:nvPr/>
          </p:nvCxnSpPr>
          <p:spPr>
            <a:xfrm>
              <a:off x="801361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2"/>
            <p:cNvCxnSpPr/>
            <p:nvPr/>
          </p:nvCxnSpPr>
          <p:spPr>
            <a:xfrm>
              <a:off x="832323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2"/>
            <p:cNvCxnSpPr/>
            <p:nvPr/>
          </p:nvCxnSpPr>
          <p:spPr>
            <a:xfrm>
              <a:off x="863285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2"/>
            <p:cNvCxnSpPr/>
            <p:nvPr/>
          </p:nvCxnSpPr>
          <p:spPr>
            <a:xfrm>
              <a:off x="894247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2"/>
            <p:cNvCxnSpPr/>
            <p:nvPr/>
          </p:nvCxnSpPr>
          <p:spPr>
            <a:xfrm>
              <a:off x="89232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54;p2"/>
            <p:cNvCxnSpPr/>
            <p:nvPr/>
          </p:nvCxnSpPr>
          <p:spPr>
            <a:xfrm>
              <a:off x="582700" y="0"/>
              <a:ext cx="0" cy="51591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5" name="Google Shape;55;p2"/>
          <p:cNvSpPr txBox="1">
            <a:spLocks noGrp="1"/>
          </p:cNvSpPr>
          <p:nvPr>
            <p:ph type="ctrTitle"/>
          </p:nvPr>
        </p:nvSpPr>
        <p:spPr>
          <a:xfrm>
            <a:off x="839125" y="1503775"/>
            <a:ext cx="4624500" cy="156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600"/>
            </a:lvl1pPr>
            <a:lvl2pPr lvl="1" algn="ctr">
              <a:spcBef>
                <a:spcPts val="10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>
            <a:off x="839151" y="3109300"/>
            <a:ext cx="4624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2"/>
          <p:cNvSpPr>
            <a:spLocks noGrp="1"/>
          </p:cNvSpPr>
          <p:nvPr>
            <p:ph type="pic" idx="2"/>
          </p:nvPr>
        </p:nvSpPr>
        <p:spPr>
          <a:xfrm>
            <a:off x="6106665" y="2130861"/>
            <a:ext cx="2390100" cy="24048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"/>
          <p:cNvSpPr>
            <a:spLocks noGrp="1"/>
          </p:cNvSpPr>
          <p:nvPr>
            <p:ph type="pic" idx="3"/>
          </p:nvPr>
        </p:nvSpPr>
        <p:spPr>
          <a:xfrm rot="-1004431">
            <a:off x="5617437" y="527055"/>
            <a:ext cx="1835176" cy="1162639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3"/>
          <p:cNvGrpSpPr/>
          <p:nvPr/>
        </p:nvGrpSpPr>
        <p:grpSpPr>
          <a:xfrm>
            <a:off x="1" y="0"/>
            <a:ext cx="9143685" cy="5159100"/>
            <a:chOff x="-15900" y="0"/>
            <a:chExt cx="9175800" cy="5159100"/>
          </a:xfrm>
        </p:grpSpPr>
        <p:cxnSp>
          <p:nvCxnSpPr>
            <p:cNvPr id="61" name="Google Shape;61;p3"/>
            <p:cNvCxnSpPr/>
            <p:nvPr/>
          </p:nvCxnSpPr>
          <p:spPr>
            <a:xfrm>
              <a:off x="-15900" y="19423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3"/>
            <p:cNvCxnSpPr/>
            <p:nvPr/>
          </p:nvCxnSpPr>
          <p:spPr>
            <a:xfrm>
              <a:off x="-15900" y="49142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3"/>
            <p:cNvCxnSpPr/>
            <p:nvPr/>
          </p:nvCxnSpPr>
          <p:spPr>
            <a:xfrm>
              <a:off x="-15900" y="78861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3"/>
            <p:cNvCxnSpPr/>
            <p:nvPr/>
          </p:nvCxnSpPr>
          <p:spPr>
            <a:xfrm>
              <a:off x="-15900" y="108580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3"/>
            <p:cNvCxnSpPr/>
            <p:nvPr/>
          </p:nvCxnSpPr>
          <p:spPr>
            <a:xfrm>
              <a:off x="-15900" y="138299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3"/>
            <p:cNvCxnSpPr/>
            <p:nvPr/>
          </p:nvCxnSpPr>
          <p:spPr>
            <a:xfrm>
              <a:off x="-15900" y="168018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3"/>
            <p:cNvCxnSpPr/>
            <p:nvPr/>
          </p:nvCxnSpPr>
          <p:spPr>
            <a:xfrm>
              <a:off x="-15900" y="1977372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3"/>
            <p:cNvCxnSpPr/>
            <p:nvPr/>
          </p:nvCxnSpPr>
          <p:spPr>
            <a:xfrm>
              <a:off x="-15900" y="2274561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3"/>
            <p:cNvCxnSpPr/>
            <p:nvPr/>
          </p:nvCxnSpPr>
          <p:spPr>
            <a:xfrm>
              <a:off x="-15900" y="2571750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3"/>
            <p:cNvCxnSpPr/>
            <p:nvPr/>
          </p:nvCxnSpPr>
          <p:spPr>
            <a:xfrm>
              <a:off x="-15900" y="2868939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3"/>
            <p:cNvCxnSpPr/>
            <p:nvPr/>
          </p:nvCxnSpPr>
          <p:spPr>
            <a:xfrm>
              <a:off x="-15900" y="316612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3"/>
            <p:cNvCxnSpPr/>
            <p:nvPr/>
          </p:nvCxnSpPr>
          <p:spPr>
            <a:xfrm>
              <a:off x="-15900" y="346331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3"/>
            <p:cNvCxnSpPr/>
            <p:nvPr/>
          </p:nvCxnSpPr>
          <p:spPr>
            <a:xfrm>
              <a:off x="-15900" y="376050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74;p3"/>
            <p:cNvCxnSpPr/>
            <p:nvPr/>
          </p:nvCxnSpPr>
          <p:spPr>
            <a:xfrm>
              <a:off x="-15900" y="405769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" name="Google Shape;75;p3"/>
            <p:cNvCxnSpPr/>
            <p:nvPr/>
          </p:nvCxnSpPr>
          <p:spPr>
            <a:xfrm>
              <a:off x="-15900" y="435488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3"/>
            <p:cNvCxnSpPr/>
            <p:nvPr/>
          </p:nvCxnSpPr>
          <p:spPr>
            <a:xfrm>
              <a:off x="-15900" y="465207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3"/>
            <p:cNvCxnSpPr/>
            <p:nvPr/>
          </p:nvCxnSpPr>
          <p:spPr>
            <a:xfrm>
              <a:off x="-15900" y="494926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3"/>
            <p:cNvCxnSpPr/>
            <p:nvPr/>
          </p:nvCxnSpPr>
          <p:spPr>
            <a:xfrm>
              <a:off x="120194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151156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182118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213080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244042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275004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305967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336929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367891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398853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429815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460777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491739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522701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553664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3"/>
            <p:cNvCxnSpPr/>
            <p:nvPr/>
          </p:nvCxnSpPr>
          <p:spPr>
            <a:xfrm>
              <a:off x="584626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Google Shape;94;p3"/>
            <p:cNvCxnSpPr/>
            <p:nvPr/>
          </p:nvCxnSpPr>
          <p:spPr>
            <a:xfrm>
              <a:off x="615588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3"/>
            <p:cNvCxnSpPr/>
            <p:nvPr/>
          </p:nvCxnSpPr>
          <p:spPr>
            <a:xfrm>
              <a:off x="646550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96;p3"/>
            <p:cNvCxnSpPr/>
            <p:nvPr/>
          </p:nvCxnSpPr>
          <p:spPr>
            <a:xfrm>
              <a:off x="677512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3"/>
            <p:cNvCxnSpPr/>
            <p:nvPr/>
          </p:nvCxnSpPr>
          <p:spPr>
            <a:xfrm>
              <a:off x="708474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3"/>
            <p:cNvCxnSpPr/>
            <p:nvPr/>
          </p:nvCxnSpPr>
          <p:spPr>
            <a:xfrm>
              <a:off x="739436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3"/>
            <p:cNvCxnSpPr/>
            <p:nvPr/>
          </p:nvCxnSpPr>
          <p:spPr>
            <a:xfrm>
              <a:off x="770399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3"/>
            <p:cNvCxnSpPr/>
            <p:nvPr/>
          </p:nvCxnSpPr>
          <p:spPr>
            <a:xfrm>
              <a:off x="801361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" name="Google Shape;101;p3"/>
            <p:cNvCxnSpPr/>
            <p:nvPr/>
          </p:nvCxnSpPr>
          <p:spPr>
            <a:xfrm>
              <a:off x="832323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3"/>
            <p:cNvCxnSpPr/>
            <p:nvPr/>
          </p:nvCxnSpPr>
          <p:spPr>
            <a:xfrm>
              <a:off x="863285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3"/>
            <p:cNvCxnSpPr/>
            <p:nvPr/>
          </p:nvCxnSpPr>
          <p:spPr>
            <a:xfrm>
              <a:off x="894247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89232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3"/>
            <p:cNvCxnSpPr/>
            <p:nvPr/>
          </p:nvCxnSpPr>
          <p:spPr>
            <a:xfrm>
              <a:off x="582700" y="0"/>
              <a:ext cx="0" cy="51591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955075" y="1959525"/>
            <a:ext cx="3712200" cy="13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title" idx="2" hasCustomPrompt="1"/>
          </p:nvPr>
        </p:nvSpPr>
        <p:spPr>
          <a:xfrm>
            <a:off x="955075" y="745413"/>
            <a:ext cx="1652100" cy="1214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3"/>
          <p:cNvSpPr txBox="1">
            <a:spLocks noGrp="1"/>
          </p:cNvSpPr>
          <p:nvPr>
            <p:ph type="subTitle" idx="1"/>
          </p:nvPr>
        </p:nvSpPr>
        <p:spPr>
          <a:xfrm>
            <a:off x="955075" y="3341613"/>
            <a:ext cx="2873100" cy="7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"/>
          <p:cNvSpPr>
            <a:spLocks noGrp="1"/>
          </p:cNvSpPr>
          <p:nvPr>
            <p:ph type="pic" idx="3"/>
          </p:nvPr>
        </p:nvSpPr>
        <p:spPr>
          <a:xfrm rot="185408">
            <a:off x="4909072" y="1380251"/>
            <a:ext cx="3305707" cy="2272798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7"/>
          <p:cNvGrpSpPr/>
          <p:nvPr/>
        </p:nvGrpSpPr>
        <p:grpSpPr>
          <a:xfrm>
            <a:off x="1" y="0"/>
            <a:ext cx="9143685" cy="5159100"/>
            <a:chOff x="-15900" y="0"/>
            <a:chExt cx="9175800" cy="5159100"/>
          </a:xfrm>
        </p:grpSpPr>
        <p:cxnSp>
          <p:nvCxnSpPr>
            <p:cNvPr id="261" name="Google Shape;261;p7"/>
            <p:cNvCxnSpPr/>
            <p:nvPr/>
          </p:nvCxnSpPr>
          <p:spPr>
            <a:xfrm>
              <a:off x="-15900" y="19423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262;p7"/>
            <p:cNvCxnSpPr/>
            <p:nvPr/>
          </p:nvCxnSpPr>
          <p:spPr>
            <a:xfrm>
              <a:off x="-15900" y="49142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3" name="Google Shape;263;p7"/>
            <p:cNvCxnSpPr/>
            <p:nvPr/>
          </p:nvCxnSpPr>
          <p:spPr>
            <a:xfrm>
              <a:off x="-15900" y="78861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4" name="Google Shape;264;p7"/>
            <p:cNvCxnSpPr/>
            <p:nvPr/>
          </p:nvCxnSpPr>
          <p:spPr>
            <a:xfrm>
              <a:off x="-15900" y="108580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5" name="Google Shape;265;p7"/>
            <p:cNvCxnSpPr/>
            <p:nvPr/>
          </p:nvCxnSpPr>
          <p:spPr>
            <a:xfrm>
              <a:off x="-15900" y="138299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6" name="Google Shape;266;p7"/>
            <p:cNvCxnSpPr/>
            <p:nvPr/>
          </p:nvCxnSpPr>
          <p:spPr>
            <a:xfrm>
              <a:off x="-15900" y="168018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7" name="Google Shape;267;p7"/>
            <p:cNvCxnSpPr/>
            <p:nvPr/>
          </p:nvCxnSpPr>
          <p:spPr>
            <a:xfrm>
              <a:off x="-15900" y="1977372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8" name="Google Shape;268;p7"/>
            <p:cNvCxnSpPr/>
            <p:nvPr/>
          </p:nvCxnSpPr>
          <p:spPr>
            <a:xfrm>
              <a:off x="-15900" y="2274561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9" name="Google Shape;269;p7"/>
            <p:cNvCxnSpPr/>
            <p:nvPr/>
          </p:nvCxnSpPr>
          <p:spPr>
            <a:xfrm>
              <a:off x="-15900" y="2571750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7"/>
            <p:cNvCxnSpPr/>
            <p:nvPr/>
          </p:nvCxnSpPr>
          <p:spPr>
            <a:xfrm>
              <a:off x="-15900" y="2868939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7"/>
            <p:cNvCxnSpPr/>
            <p:nvPr/>
          </p:nvCxnSpPr>
          <p:spPr>
            <a:xfrm>
              <a:off x="-15900" y="316612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2" name="Google Shape;272;p7"/>
            <p:cNvCxnSpPr/>
            <p:nvPr/>
          </p:nvCxnSpPr>
          <p:spPr>
            <a:xfrm>
              <a:off x="-15900" y="346331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7"/>
            <p:cNvCxnSpPr/>
            <p:nvPr/>
          </p:nvCxnSpPr>
          <p:spPr>
            <a:xfrm>
              <a:off x="-15900" y="376050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7"/>
            <p:cNvCxnSpPr/>
            <p:nvPr/>
          </p:nvCxnSpPr>
          <p:spPr>
            <a:xfrm>
              <a:off x="-15900" y="405769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7"/>
            <p:cNvCxnSpPr/>
            <p:nvPr/>
          </p:nvCxnSpPr>
          <p:spPr>
            <a:xfrm>
              <a:off x="-15900" y="435488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7"/>
            <p:cNvCxnSpPr/>
            <p:nvPr/>
          </p:nvCxnSpPr>
          <p:spPr>
            <a:xfrm>
              <a:off x="-15900" y="465207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7"/>
            <p:cNvCxnSpPr/>
            <p:nvPr/>
          </p:nvCxnSpPr>
          <p:spPr>
            <a:xfrm>
              <a:off x="-15900" y="494926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7"/>
            <p:cNvCxnSpPr/>
            <p:nvPr/>
          </p:nvCxnSpPr>
          <p:spPr>
            <a:xfrm>
              <a:off x="120194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7"/>
            <p:cNvCxnSpPr/>
            <p:nvPr/>
          </p:nvCxnSpPr>
          <p:spPr>
            <a:xfrm>
              <a:off x="151156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7"/>
            <p:cNvCxnSpPr/>
            <p:nvPr/>
          </p:nvCxnSpPr>
          <p:spPr>
            <a:xfrm>
              <a:off x="182118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7"/>
            <p:cNvCxnSpPr/>
            <p:nvPr/>
          </p:nvCxnSpPr>
          <p:spPr>
            <a:xfrm>
              <a:off x="213080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7"/>
            <p:cNvCxnSpPr/>
            <p:nvPr/>
          </p:nvCxnSpPr>
          <p:spPr>
            <a:xfrm>
              <a:off x="244042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7"/>
            <p:cNvCxnSpPr/>
            <p:nvPr/>
          </p:nvCxnSpPr>
          <p:spPr>
            <a:xfrm>
              <a:off x="275004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7"/>
            <p:cNvCxnSpPr/>
            <p:nvPr/>
          </p:nvCxnSpPr>
          <p:spPr>
            <a:xfrm>
              <a:off x="305967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7"/>
            <p:cNvCxnSpPr/>
            <p:nvPr/>
          </p:nvCxnSpPr>
          <p:spPr>
            <a:xfrm>
              <a:off x="336929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7"/>
            <p:cNvCxnSpPr/>
            <p:nvPr/>
          </p:nvCxnSpPr>
          <p:spPr>
            <a:xfrm>
              <a:off x="367891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7"/>
            <p:cNvCxnSpPr/>
            <p:nvPr/>
          </p:nvCxnSpPr>
          <p:spPr>
            <a:xfrm>
              <a:off x="398853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8" name="Google Shape;288;p7"/>
            <p:cNvCxnSpPr/>
            <p:nvPr/>
          </p:nvCxnSpPr>
          <p:spPr>
            <a:xfrm>
              <a:off x="429815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9" name="Google Shape;289;p7"/>
            <p:cNvCxnSpPr/>
            <p:nvPr/>
          </p:nvCxnSpPr>
          <p:spPr>
            <a:xfrm>
              <a:off x="460777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0" name="Google Shape;290;p7"/>
            <p:cNvCxnSpPr/>
            <p:nvPr/>
          </p:nvCxnSpPr>
          <p:spPr>
            <a:xfrm>
              <a:off x="491739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1" name="Google Shape;291;p7"/>
            <p:cNvCxnSpPr/>
            <p:nvPr/>
          </p:nvCxnSpPr>
          <p:spPr>
            <a:xfrm>
              <a:off x="522701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2" name="Google Shape;292;p7"/>
            <p:cNvCxnSpPr/>
            <p:nvPr/>
          </p:nvCxnSpPr>
          <p:spPr>
            <a:xfrm>
              <a:off x="553664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3" name="Google Shape;293;p7"/>
            <p:cNvCxnSpPr/>
            <p:nvPr/>
          </p:nvCxnSpPr>
          <p:spPr>
            <a:xfrm>
              <a:off x="584626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4" name="Google Shape;294;p7"/>
            <p:cNvCxnSpPr/>
            <p:nvPr/>
          </p:nvCxnSpPr>
          <p:spPr>
            <a:xfrm>
              <a:off x="615588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5" name="Google Shape;295;p7"/>
            <p:cNvCxnSpPr/>
            <p:nvPr/>
          </p:nvCxnSpPr>
          <p:spPr>
            <a:xfrm>
              <a:off x="646550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6" name="Google Shape;296;p7"/>
            <p:cNvCxnSpPr/>
            <p:nvPr/>
          </p:nvCxnSpPr>
          <p:spPr>
            <a:xfrm>
              <a:off x="677512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7" name="Google Shape;297;p7"/>
            <p:cNvCxnSpPr/>
            <p:nvPr/>
          </p:nvCxnSpPr>
          <p:spPr>
            <a:xfrm>
              <a:off x="708474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7"/>
            <p:cNvCxnSpPr/>
            <p:nvPr/>
          </p:nvCxnSpPr>
          <p:spPr>
            <a:xfrm>
              <a:off x="739436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9" name="Google Shape;299;p7"/>
            <p:cNvCxnSpPr/>
            <p:nvPr/>
          </p:nvCxnSpPr>
          <p:spPr>
            <a:xfrm>
              <a:off x="770399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0" name="Google Shape;300;p7"/>
            <p:cNvCxnSpPr/>
            <p:nvPr/>
          </p:nvCxnSpPr>
          <p:spPr>
            <a:xfrm>
              <a:off x="801361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7"/>
            <p:cNvCxnSpPr/>
            <p:nvPr/>
          </p:nvCxnSpPr>
          <p:spPr>
            <a:xfrm>
              <a:off x="832323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7"/>
            <p:cNvCxnSpPr/>
            <p:nvPr/>
          </p:nvCxnSpPr>
          <p:spPr>
            <a:xfrm>
              <a:off x="863285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7"/>
            <p:cNvCxnSpPr/>
            <p:nvPr/>
          </p:nvCxnSpPr>
          <p:spPr>
            <a:xfrm>
              <a:off x="894247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4" name="Google Shape;304;p7"/>
            <p:cNvCxnSpPr/>
            <p:nvPr/>
          </p:nvCxnSpPr>
          <p:spPr>
            <a:xfrm>
              <a:off x="89232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7"/>
            <p:cNvCxnSpPr/>
            <p:nvPr/>
          </p:nvCxnSpPr>
          <p:spPr>
            <a:xfrm>
              <a:off x="582700" y="0"/>
              <a:ext cx="0" cy="51591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06" name="Google Shape;306;p7"/>
          <p:cNvSpPr txBox="1">
            <a:spLocks noGrp="1"/>
          </p:cNvSpPr>
          <p:nvPr>
            <p:ph type="title"/>
          </p:nvPr>
        </p:nvSpPr>
        <p:spPr>
          <a:xfrm>
            <a:off x="3724850" y="891400"/>
            <a:ext cx="46992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7"/>
          <p:cNvSpPr txBox="1">
            <a:spLocks noGrp="1"/>
          </p:cNvSpPr>
          <p:nvPr>
            <p:ph type="subTitle" idx="1"/>
          </p:nvPr>
        </p:nvSpPr>
        <p:spPr>
          <a:xfrm>
            <a:off x="3725002" y="2052200"/>
            <a:ext cx="4699200" cy="25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7"/>
          <p:cNvSpPr>
            <a:spLocks noGrp="1"/>
          </p:cNvSpPr>
          <p:nvPr>
            <p:ph type="pic" idx="2"/>
          </p:nvPr>
        </p:nvSpPr>
        <p:spPr>
          <a:xfrm rot="772468">
            <a:off x="524867" y="1927364"/>
            <a:ext cx="2713003" cy="1718247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11"/>
          <p:cNvGrpSpPr/>
          <p:nvPr/>
        </p:nvGrpSpPr>
        <p:grpSpPr>
          <a:xfrm>
            <a:off x="1" y="0"/>
            <a:ext cx="9143685" cy="5159100"/>
            <a:chOff x="-15900" y="0"/>
            <a:chExt cx="9175800" cy="5159100"/>
          </a:xfrm>
        </p:grpSpPr>
        <p:cxnSp>
          <p:nvCxnSpPr>
            <p:cNvPr id="414" name="Google Shape;414;p11"/>
            <p:cNvCxnSpPr/>
            <p:nvPr/>
          </p:nvCxnSpPr>
          <p:spPr>
            <a:xfrm>
              <a:off x="-15900" y="19423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11"/>
            <p:cNvCxnSpPr/>
            <p:nvPr/>
          </p:nvCxnSpPr>
          <p:spPr>
            <a:xfrm>
              <a:off x="-15900" y="49142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11"/>
            <p:cNvCxnSpPr/>
            <p:nvPr/>
          </p:nvCxnSpPr>
          <p:spPr>
            <a:xfrm>
              <a:off x="-15900" y="78861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11"/>
            <p:cNvCxnSpPr/>
            <p:nvPr/>
          </p:nvCxnSpPr>
          <p:spPr>
            <a:xfrm>
              <a:off x="-15900" y="108580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11"/>
            <p:cNvCxnSpPr/>
            <p:nvPr/>
          </p:nvCxnSpPr>
          <p:spPr>
            <a:xfrm>
              <a:off x="-15900" y="138299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11"/>
            <p:cNvCxnSpPr/>
            <p:nvPr/>
          </p:nvCxnSpPr>
          <p:spPr>
            <a:xfrm>
              <a:off x="-15900" y="168018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11"/>
            <p:cNvCxnSpPr/>
            <p:nvPr/>
          </p:nvCxnSpPr>
          <p:spPr>
            <a:xfrm>
              <a:off x="-15900" y="1977372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11"/>
            <p:cNvCxnSpPr/>
            <p:nvPr/>
          </p:nvCxnSpPr>
          <p:spPr>
            <a:xfrm>
              <a:off x="-15900" y="2274561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11"/>
            <p:cNvCxnSpPr/>
            <p:nvPr/>
          </p:nvCxnSpPr>
          <p:spPr>
            <a:xfrm>
              <a:off x="-15900" y="2571750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" name="Google Shape;423;p11"/>
            <p:cNvCxnSpPr/>
            <p:nvPr/>
          </p:nvCxnSpPr>
          <p:spPr>
            <a:xfrm>
              <a:off x="-15900" y="2868939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4" name="Google Shape;424;p11"/>
            <p:cNvCxnSpPr/>
            <p:nvPr/>
          </p:nvCxnSpPr>
          <p:spPr>
            <a:xfrm>
              <a:off x="-15900" y="316612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5" name="Google Shape;425;p11"/>
            <p:cNvCxnSpPr/>
            <p:nvPr/>
          </p:nvCxnSpPr>
          <p:spPr>
            <a:xfrm>
              <a:off x="-15900" y="346331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6" name="Google Shape;426;p11"/>
            <p:cNvCxnSpPr/>
            <p:nvPr/>
          </p:nvCxnSpPr>
          <p:spPr>
            <a:xfrm>
              <a:off x="-15900" y="376050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7" name="Google Shape;427;p11"/>
            <p:cNvCxnSpPr/>
            <p:nvPr/>
          </p:nvCxnSpPr>
          <p:spPr>
            <a:xfrm>
              <a:off x="-15900" y="405769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8" name="Google Shape;428;p11"/>
            <p:cNvCxnSpPr/>
            <p:nvPr/>
          </p:nvCxnSpPr>
          <p:spPr>
            <a:xfrm>
              <a:off x="-15900" y="435488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9" name="Google Shape;429;p11"/>
            <p:cNvCxnSpPr/>
            <p:nvPr/>
          </p:nvCxnSpPr>
          <p:spPr>
            <a:xfrm>
              <a:off x="-15900" y="465207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0" name="Google Shape;430;p11"/>
            <p:cNvCxnSpPr/>
            <p:nvPr/>
          </p:nvCxnSpPr>
          <p:spPr>
            <a:xfrm>
              <a:off x="-15900" y="494926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1" name="Google Shape;431;p11"/>
            <p:cNvCxnSpPr/>
            <p:nvPr/>
          </p:nvCxnSpPr>
          <p:spPr>
            <a:xfrm>
              <a:off x="120194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2" name="Google Shape;432;p11"/>
            <p:cNvCxnSpPr/>
            <p:nvPr/>
          </p:nvCxnSpPr>
          <p:spPr>
            <a:xfrm>
              <a:off x="151156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3" name="Google Shape;433;p11"/>
            <p:cNvCxnSpPr/>
            <p:nvPr/>
          </p:nvCxnSpPr>
          <p:spPr>
            <a:xfrm>
              <a:off x="182118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4" name="Google Shape;434;p11"/>
            <p:cNvCxnSpPr/>
            <p:nvPr/>
          </p:nvCxnSpPr>
          <p:spPr>
            <a:xfrm>
              <a:off x="213080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5" name="Google Shape;435;p11"/>
            <p:cNvCxnSpPr/>
            <p:nvPr/>
          </p:nvCxnSpPr>
          <p:spPr>
            <a:xfrm>
              <a:off x="244042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6" name="Google Shape;436;p11"/>
            <p:cNvCxnSpPr/>
            <p:nvPr/>
          </p:nvCxnSpPr>
          <p:spPr>
            <a:xfrm>
              <a:off x="275004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7" name="Google Shape;437;p11"/>
            <p:cNvCxnSpPr/>
            <p:nvPr/>
          </p:nvCxnSpPr>
          <p:spPr>
            <a:xfrm>
              <a:off x="305967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8" name="Google Shape;438;p11"/>
            <p:cNvCxnSpPr/>
            <p:nvPr/>
          </p:nvCxnSpPr>
          <p:spPr>
            <a:xfrm>
              <a:off x="336929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9" name="Google Shape;439;p11"/>
            <p:cNvCxnSpPr/>
            <p:nvPr/>
          </p:nvCxnSpPr>
          <p:spPr>
            <a:xfrm>
              <a:off x="367891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0" name="Google Shape;440;p11"/>
            <p:cNvCxnSpPr/>
            <p:nvPr/>
          </p:nvCxnSpPr>
          <p:spPr>
            <a:xfrm>
              <a:off x="398853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1" name="Google Shape;441;p11"/>
            <p:cNvCxnSpPr/>
            <p:nvPr/>
          </p:nvCxnSpPr>
          <p:spPr>
            <a:xfrm>
              <a:off x="429815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11"/>
            <p:cNvCxnSpPr/>
            <p:nvPr/>
          </p:nvCxnSpPr>
          <p:spPr>
            <a:xfrm>
              <a:off x="460777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11"/>
            <p:cNvCxnSpPr/>
            <p:nvPr/>
          </p:nvCxnSpPr>
          <p:spPr>
            <a:xfrm>
              <a:off x="491739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4" name="Google Shape;444;p11"/>
            <p:cNvCxnSpPr/>
            <p:nvPr/>
          </p:nvCxnSpPr>
          <p:spPr>
            <a:xfrm>
              <a:off x="522701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5" name="Google Shape;445;p11"/>
            <p:cNvCxnSpPr/>
            <p:nvPr/>
          </p:nvCxnSpPr>
          <p:spPr>
            <a:xfrm>
              <a:off x="553664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6" name="Google Shape;446;p11"/>
            <p:cNvCxnSpPr/>
            <p:nvPr/>
          </p:nvCxnSpPr>
          <p:spPr>
            <a:xfrm>
              <a:off x="584626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7" name="Google Shape;447;p11"/>
            <p:cNvCxnSpPr/>
            <p:nvPr/>
          </p:nvCxnSpPr>
          <p:spPr>
            <a:xfrm>
              <a:off x="615588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8" name="Google Shape;448;p11"/>
            <p:cNvCxnSpPr/>
            <p:nvPr/>
          </p:nvCxnSpPr>
          <p:spPr>
            <a:xfrm>
              <a:off x="646550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9" name="Google Shape;449;p11"/>
            <p:cNvCxnSpPr/>
            <p:nvPr/>
          </p:nvCxnSpPr>
          <p:spPr>
            <a:xfrm>
              <a:off x="677512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0" name="Google Shape;450;p11"/>
            <p:cNvCxnSpPr/>
            <p:nvPr/>
          </p:nvCxnSpPr>
          <p:spPr>
            <a:xfrm>
              <a:off x="708474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1" name="Google Shape;451;p11"/>
            <p:cNvCxnSpPr/>
            <p:nvPr/>
          </p:nvCxnSpPr>
          <p:spPr>
            <a:xfrm>
              <a:off x="739436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2" name="Google Shape;452;p11"/>
            <p:cNvCxnSpPr/>
            <p:nvPr/>
          </p:nvCxnSpPr>
          <p:spPr>
            <a:xfrm>
              <a:off x="770399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3" name="Google Shape;453;p11"/>
            <p:cNvCxnSpPr/>
            <p:nvPr/>
          </p:nvCxnSpPr>
          <p:spPr>
            <a:xfrm>
              <a:off x="801361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4" name="Google Shape;454;p11"/>
            <p:cNvCxnSpPr/>
            <p:nvPr/>
          </p:nvCxnSpPr>
          <p:spPr>
            <a:xfrm>
              <a:off x="832323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5" name="Google Shape;455;p11"/>
            <p:cNvCxnSpPr/>
            <p:nvPr/>
          </p:nvCxnSpPr>
          <p:spPr>
            <a:xfrm>
              <a:off x="863285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6" name="Google Shape;456;p11"/>
            <p:cNvCxnSpPr/>
            <p:nvPr/>
          </p:nvCxnSpPr>
          <p:spPr>
            <a:xfrm>
              <a:off x="894247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7" name="Google Shape;457;p11"/>
            <p:cNvCxnSpPr/>
            <p:nvPr/>
          </p:nvCxnSpPr>
          <p:spPr>
            <a:xfrm>
              <a:off x="89232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8" name="Google Shape;458;p11"/>
            <p:cNvCxnSpPr/>
            <p:nvPr/>
          </p:nvCxnSpPr>
          <p:spPr>
            <a:xfrm>
              <a:off x="582700" y="0"/>
              <a:ext cx="0" cy="51591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59" name="Google Shape;459;p11"/>
          <p:cNvSpPr txBox="1">
            <a:spLocks noGrp="1"/>
          </p:cNvSpPr>
          <p:nvPr>
            <p:ph type="title" hasCustomPrompt="1"/>
          </p:nvPr>
        </p:nvSpPr>
        <p:spPr>
          <a:xfrm>
            <a:off x="4226575" y="1306850"/>
            <a:ext cx="4204200" cy="166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60" name="Google Shape;460;p11"/>
          <p:cNvSpPr txBox="1">
            <a:spLocks noGrp="1"/>
          </p:cNvSpPr>
          <p:nvPr>
            <p:ph type="subTitle" idx="1"/>
          </p:nvPr>
        </p:nvSpPr>
        <p:spPr>
          <a:xfrm>
            <a:off x="4226575" y="2972750"/>
            <a:ext cx="42042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1" name="Google Shape;461;p11"/>
          <p:cNvSpPr>
            <a:spLocks noGrp="1"/>
          </p:cNvSpPr>
          <p:nvPr>
            <p:ph type="pic" idx="2"/>
          </p:nvPr>
        </p:nvSpPr>
        <p:spPr>
          <a:xfrm rot="-110897">
            <a:off x="395800" y="1562467"/>
            <a:ext cx="3329932" cy="2162011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462" name="Google Shape;462;p11"/>
          <p:cNvGrpSpPr/>
          <p:nvPr/>
        </p:nvGrpSpPr>
        <p:grpSpPr>
          <a:xfrm>
            <a:off x="-659517" y="0"/>
            <a:ext cx="7435167" cy="5143501"/>
            <a:chOff x="-659517" y="0"/>
            <a:chExt cx="7435167" cy="5143501"/>
          </a:xfrm>
        </p:grpSpPr>
        <p:pic>
          <p:nvPicPr>
            <p:cNvPr id="463" name="Google Shape;46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659517" y="0"/>
              <a:ext cx="3467084" cy="291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4" name="Google Shape;464;p11"/>
            <p:cNvPicPr preferRelativeResize="0"/>
            <p:nvPr/>
          </p:nvPicPr>
          <p:blipFill rotWithShape="1">
            <a:blip r:embed="rId3">
              <a:alphaModFix/>
            </a:blip>
            <a:srcRect b="57217"/>
            <a:stretch/>
          </p:blipFill>
          <p:spPr>
            <a:xfrm>
              <a:off x="2297825" y="3654125"/>
              <a:ext cx="4477825" cy="14893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7" name="Google Shape;1317;p29"/>
          <p:cNvGrpSpPr/>
          <p:nvPr/>
        </p:nvGrpSpPr>
        <p:grpSpPr>
          <a:xfrm>
            <a:off x="1" y="0"/>
            <a:ext cx="9143685" cy="5159100"/>
            <a:chOff x="-15900" y="0"/>
            <a:chExt cx="9175800" cy="5159100"/>
          </a:xfrm>
        </p:grpSpPr>
        <p:cxnSp>
          <p:nvCxnSpPr>
            <p:cNvPr id="1318" name="Google Shape;1318;p29"/>
            <p:cNvCxnSpPr/>
            <p:nvPr/>
          </p:nvCxnSpPr>
          <p:spPr>
            <a:xfrm>
              <a:off x="-15900" y="19423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9" name="Google Shape;1319;p29"/>
            <p:cNvCxnSpPr/>
            <p:nvPr/>
          </p:nvCxnSpPr>
          <p:spPr>
            <a:xfrm>
              <a:off x="-15900" y="49142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0" name="Google Shape;1320;p29"/>
            <p:cNvCxnSpPr/>
            <p:nvPr/>
          </p:nvCxnSpPr>
          <p:spPr>
            <a:xfrm>
              <a:off x="-15900" y="78861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1" name="Google Shape;1321;p29"/>
            <p:cNvCxnSpPr/>
            <p:nvPr/>
          </p:nvCxnSpPr>
          <p:spPr>
            <a:xfrm>
              <a:off x="-15900" y="108580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2" name="Google Shape;1322;p29"/>
            <p:cNvCxnSpPr/>
            <p:nvPr/>
          </p:nvCxnSpPr>
          <p:spPr>
            <a:xfrm>
              <a:off x="-15900" y="138299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3" name="Google Shape;1323;p29"/>
            <p:cNvCxnSpPr/>
            <p:nvPr/>
          </p:nvCxnSpPr>
          <p:spPr>
            <a:xfrm>
              <a:off x="-15900" y="168018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4" name="Google Shape;1324;p29"/>
            <p:cNvCxnSpPr/>
            <p:nvPr/>
          </p:nvCxnSpPr>
          <p:spPr>
            <a:xfrm>
              <a:off x="-15900" y="1977372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5" name="Google Shape;1325;p29"/>
            <p:cNvCxnSpPr/>
            <p:nvPr/>
          </p:nvCxnSpPr>
          <p:spPr>
            <a:xfrm>
              <a:off x="-15900" y="2274561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6" name="Google Shape;1326;p29"/>
            <p:cNvCxnSpPr/>
            <p:nvPr/>
          </p:nvCxnSpPr>
          <p:spPr>
            <a:xfrm>
              <a:off x="-15900" y="2571750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9"/>
            <p:cNvCxnSpPr/>
            <p:nvPr/>
          </p:nvCxnSpPr>
          <p:spPr>
            <a:xfrm>
              <a:off x="-15900" y="2868939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8" name="Google Shape;1328;p29"/>
            <p:cNvCxnSpPr/>
            <p:nvPr/>
          </p:nvCxnSpPr>
          <p:spPr>
            <a:xfrm>
              <a:off x="-15900" y="316612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9" name="Google Shape;1329;p29"/>
            <p:cNvCxnSpPr/>
            <p:nvPr/>
          </p:nvCxnSpPr>
          <p:spPr>
            <a:xfrm>
              <a:off x="-15900" y="346331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0" name="Google Shape;1330;p29"/>
            <p:cNvCxnSpPr/>
            <p:nvPr/>
          </p:nvCxnSpPr>
          <p:spPr>
            <a:xfrm>
              <a:off x="-15900" y="376050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1" name="Google Shape;1331;p29"/>
            <p:cNvCxnSpPr/>
            <p:nvPr/>
          </p:nvCxnSpPr>
          <p:spPr>
            <a:xfrm>
              <a:off x="-15900" y="405769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2" name="Google Shape;1332;p29"/>
            <p:cNvCxnSpPr/>
            <p:nvPr/>
          </p:nvCxnSpPr>
          <p:spPr>
            <a:xfrm>
              <a:off x="-15900" y="435488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3" name="Google Shape;1333;p29"/>
            <p:cNvCxnSpPr/>
            <p:nvPr/>
          </p:nvCxnSpPr>
          <p:spPr>
            <a:xfrm>
              <a:off x="-15900" y="465207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4" name="Google Shape;1334;p29"/>
            <p:cNvCxnSpPr/>
            <p:nvPr/>
          </p:nvCxnSpPr>
          <p:spPr>
            <a:xfrm>
              <a:off x="-15900" y="494926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5" name="Google Shape;1335;p29"/>
            <p:cNvCxnSpPr/>
            <p:nvPr/>
          </p:nvCxnSpPr>
          <p:spPr>
            <a:xfrm>
              <a:off x="120194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6" name="Google Shape;1336;p29"/>
            <p:cNvCxnSpPr/>
            <p:nvPr/>
          </p:nvCxnSpPr>
          <p:spPr>
            <a:xfrm>
              <a:off x="151156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7" name="Google Shape;1337;p29"/>
            <p:cNvCxnSpPr/>
            <p:nvPr/>
          </p:nvCxnSpPr>
          <p:spPr>
            <a:xfrm>
              <a:off x="182118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8" name="Google Shape;1338;p29"/>
            <p:cNvCxnSpPr/>
            <p:nvPr/>
          </p:nvCxnSpPr>
          <p:spPr>
            <a:xfrm>
              <a:off x="213080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9" name="Google Shape;1339;p29"/>
            <p:cNvCxnSpPr/>
            <p:nvPr/>
          </p:nvCxnSpPr>
          <p:spPr>
            <a:xfrm>
              <a:off x="244042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0" name="Google Shape;1340;p29"/>
            <p:cNvCxnSpPr/>
            <p:nvPr/>
          </p:nvCxnSpPr>
          <p:spPr>
            <a:xfrm>
              <a:off x="275004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1" name="Google Shape;1341;p29"/>
            <p:cNvCxnSpPr/>
            <p:nvPr/>
          </p:nvCxnSpPr>
          <p:spPr>
            <a:xfrm>
              <a:off x="305967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2" name="Google Shape;1342;p29"/>
            <p:cNvCxnSpPr/>
            <p:nvPr/>
          </p:nvCxnSpPr>
          <p:spPr>
            <a:xfrm>
              <a:off x="336929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3" name="Google Shape;1343;p29"/>
            <p:cNvCxnSpPr/>
            <p:nvPr/>
          </p:nvCxnSpPr>
          <p:spPr>
            <a:xfrm>
              <a:off x="367891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9"/>
            <p:cNvCxnSpPr/>
            <p:nvPr/>
          </p:nvCxnSpPr>
          <p:spPr>
            <a:xfrm>
              <a:off x="398853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9"/>
            <p:cNvCxnSpPr/>
            <p:nvPr/>
          </p:nvCxnSpPr>
          <p:spPr>
            <a:xfrm>
              <a:off x="429815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9"/>
            <p:cNvCxnSpPr/>
            <p:nvPr/>
          </p:nvCxnSpPr>
          <p:spPr>
            <a:xfrm>
              <a:off x="460777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9"/>
            <p:cNvCxnSpPr/>
            <p:nvPr/>
          </p:nvCxnSpPr>
          <p:spPr>
            <a:xfrm>
              <a:off x="491739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9"/>
            <p:cNvCxnSpPr/>
            <p:nvPr/>
          </p:nvCxnSpPr>
          <p:spPr>
            <a:xfrm>
              <a:off x="522701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9"/>
            <p:cNvCxnSpPr/>
            <p:nvPr/>
          </p:nvCxnSpPr>
          <p:spPr>
            <a:xfrm>
              <a:off x="553664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9"/>
            <p:cNvCxnSpPr/>
            <p:nvPr/>
          </p:nvCxnSpPr>
          <p:spPr>
            <a:xfrm>
              <a:off x="584626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9"/>
            <p:cNvCxnSpPr/>
            <p:nvPr/>
          </p:nvCxnSpPr>
          <p:spPr>
            <a:xfrm>
              <a:off x="615588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9"/>
            <p:cNvCxnSpPr/>
            <p:nvPr/>
          </p:nvCxnSpPr>
          <p:spPr>
            <a:xfrm>
              <a:off x="646550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9"/>
            <p:cNvCxnSpPr/>
            <p:nvPr/>
          </p:nvCxnSpPr>
          <p:spPr>
            <a:xfrm>
              <a:off x="677512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9"/>
            <p:cNvCxnSpPr/>
            <p:nvPr/>
          </p:nvCxnSpPr>
          <p:spPr>
            <a:xfrm>
              <a:off x="708474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9"/>
            <p:cNvCxnSpPr/>
            <p:nvPr/>
          </p:nvCxnSpPr>
          <p:spPr>
            <a:xfrm>
              <a:off x="739436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9"/>
            <p:cNvCxnSpPr/>
            <p:nvPr/>
          </p:nvCxnSpPr>
          <p:spPr>
            <a:xfrm>
              <a:off x="770399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9"/>
            <p:cNvCxnSpPr/>
            <p:nvPr/>
          </p:nvCxnSpPr>
          <p:spPr>
            <a:xfrm>
              <a:off x="801361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29"/>
            <p:cNvCxnSpPr/>
            <p:nvPr/>
          </p:nvCxnSpPr>
          <p:spPr>
            <a:xfrm>
              <a:off x="832323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29"/>
            <p:cNvCxnSpPr/>
            <p:nvPr/>
          </p:nvCxnSpPr>
          <p:spPr>
            <a:xfrm>
              <a:off x="863285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29"/>
            <p:cNvCxnSpPr/>
            <p:nvPr/>
          </p:nvCxnSpPr>
          <p:spPr>
            <a:xfrm>
              <a:off x="894247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29"/>
            <p:cNvCxnSpPr/>
            <p:nvPr/>
          </p:nvCxnSpPr>
          <p:spPr>
            <a:xfrm>
              <a:off x="89232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29"/>
            <p:cNvCxnSpPr/>
            <p:nvPr/>
          </p:nvCxnSpPr>
          <p:spPr>
            <a:xfrm>
              <a:off x="582700" y="0"/>
              <a:ext cx="0" cy="51591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30"/>
          <p:cNvGrpSpPr/>
          <p:nvPr/>
        </p:nvGrpSpPr>
        <p:grpSpPr>
          <a:xfrm>
            <a:off x="1" y="0"/>
            <a:ext cx="9143685" cy="5159100"/>
            <a:chOff x="-15900" y="0"/>
            <a:chExt cx="9175800" cy="5159100"/>
          </a:xfrm>
        </p:grpSpPr>
        <p:cxnSp>
          <p:nvCxnSpPr>
            <p:cNvPr id="1365" name="Google Shape;1365;p30"/>
            <p:cNvCxnSpPr/>
            <p:nvPr/>
          </p:nvCxnSpPr>
          <p:spPr>
            <a:xfrm>
              <a:off x="-15900" y="19423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30"/>
            <p:cNvCxnSpPr/>
            <p:nvPr/>
          </p:nvCxnSpPr>
          <p:spPr>
            <a:xfrm>
              <a:off x="-15900" y="49142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7" name="Google Shape;1367;p30"/>
            <p:cNvCxnSpPr/>
            <p:nvPr/>
          </p:nvCxnSpPr>
          <p:spPr>
            <a:xfrm>
              <a:off x="-15900" y="78861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8" name="Google Shape;1368;p30"/>
            <p:cNvCxnSpPr/>
            <p:nvPr/>
          </p:nvCxnSpPr>
          <p:spPr>
            <a:xfrm>
              <a:off x="-15900" y="108580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9" name="Google Shape;1369;p30"/>
            <p:cNvCxnSpPr/>
            <p:nvPr/>
          </p:nvCxnSpPr>
          <p:spPr>
            <a:xfrm>
              <a:off x="-15900" y="138299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0" name="Google Shape;1370;p30"/>
            <p:cNvCxnSpPr/>
            <p:nvPr/>
          </p:nvCxnSpPr>
          <p:spPr>
            <a:xfrm>
              <a:off x="-15900" y="168018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1" name="Google Shape;1371;p30"/>
            <p:cNvCxnSpPr/>
            <p:nvPr/>
          </p:nvCxnSpPr>
          <p:spPr>
            <a:xfrm>
              <a:off x="-15900" y="1977372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2" name="Google Shape;1372;p30"/>
            <p:cNvCxnSpPr/>
            <p:nvPr/>
          </p:nvCxnSpPr>
          <p:spPr>
            <a:xfrm>
              <a:off x="-15900" y="2274561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3" name="Google Shape;1373;p30"/>
            <p:cNvCxnSpPr/>
            <p:nvPr/>
          </p:nvCxnSpPr>
          <p:spPr>
            <a:xfrm>
              <a:off x="-15900" y="2571750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4" name="Google Shape;1374;p30"/>
            <p:cNvCxnSpPr/>
            <p:nvPr/>
          </p:nvCxnSpPr>
          <p:spPr>
            <a:xfrm>
              <a:off x="-15900" y="2868939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5" name="Google Shape;1375;p30"/>
            <p:cNvCxnSpPr/>
            <p:nvPr/>
          </p:nvCxnSpPr>
          <p:spPr>
            <a:xfrm>
              <a:off x="-15900" y="3166128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6" name="Google Shape;1376;p30"/>
            <p:cNvCxnSpPr/>
            <p:nvPr/>
          </p:nvCxnSpPr>
          <p:spPr>
            <a:xfrm>
              <a:off x="-15900" y="3463317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7" name="Google Shape;1377;p30"/>
            <p:cNvCxnSpPr/>
            <p:nvPr/>
          </p:nvCxnSpPr>
          <p:spPr>
            <a:xfrm>
              <a:off x="-15900" y="3760506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8" name="Google Shape;1378;p30"/>
            <p:cNvCxnSpPr/>
            <p:nvPr/>
          </p:nvCxnSpPr>
          <p:spPr>
            <a:xfrm>
              <a:off x="-15900" y="4057695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9" name="Google Shape;1379;p30"/>
            <p:cNvCxnSpPr/>
            <p:nvPr/>
          </p:nvCxnSpPr>
          <p:spPr>
            <a:xfrm>
              <a:off x="-15900" y="4354884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0" name="Google Shape;1380;p30"/>
            <p:cNvCxnSpPr/>
            <p:nvPr/>
          </p:nvCxnSpPr>
          <p:spPr>
            <a:xfrm>
              <a:off x="-15900" y="465207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1" name="Google Shape;1381;p30"/>
            <p:cNvCxnSpPr/>
            <p:nvPr/>
          </p:nvCxnSpPr>
          <p:spPr>
            <a:xfrm>
              <a:off x="-15900" y="4949263"/>
              <a:ext cx="9175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2" name="Google Shape;1382;p30"/>
            <p:cNvCxnSpPr/>
            <p:nvPr/>
          </p:nvCxnSpPr>
          <p:spPr>
            <a:xfrm>
              <a:off x="120194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3" name="Google Shape;1383;p30"/>
            <p:cNvCxnSpPr/>
            <p:nvPr/>
          </p:nvCxnSpPr>
          <p:spPr>
            <a:xfrm>
              <a:off x="151156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4" name="Google Shape;1384;p30"/>
            <p:cNvCxnSpPr/>
            <p:nvPr/>
          </p:nvCxnSpPr>
          <p:spPr>
            <a:xfrm>
              <a:off x="182118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5" name="Google Shape;1385;p30"/>
            <p:cNvCxnSpPr/>
            <p:nvPr/>
          </p:nvCxnSpPr>
          <p:spPr>
            <a:xfrm>
              <a:off x="213080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6" name="Google Shape;1386;p30"/>
            <p:cNvCxnSpPr/>
            <p:nvPr/>
          </p:nvCxnSpPr>
          <p:spPr>
            <a:xfrm>
              <a:off x="244042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7" name="Google Shape;1387;p30"/>
            <p:cNvCxnSpPr/>
            <p:nvPr/>
          </p:nvCxnSpPr>
          <p:spPr>
            <a:xfrm>
              <a:off x="275004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8" name="Google Shape;1388;p30"/>
            <p:cNvCxnSpPr/>
            <p:nvPr/>
          </p:nvCxnSpPr>
          <p:spPr>
            <a:xfrm>
              <a:off x="305967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9" name="Google Shape;1389;p30"/>
            <p:cNvCxnSpPr/>
            <p:nvPr/>
          </p:nvCxnSpPr>
          <p:spPr>
            <a:xfrm>
              <a:off x="336929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0" name="Google Shape;1390;p30"/>
            <p:cNvCxnSpPr/>
            <p:nvPr/>
          </p:nvCxnSpPr>
          <p:spPr>
            <a:xfrm>
              <a:off x="367891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1" name="Google Shape;1391;p30"/>
            <p:cNvCxnSpPr/>
            <p:nvPr/>
          </p:nvCxnSpPr>
          <p:spPr>
            <a:xfrm>
              <a:off x="398853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2" name="Google Shape;1392;p30"/>
            <p:cNvCxnSpPr/>
            <p:nvPr/>
          </p:nvCxnSpPr>
          <p:spPr>
            <a:xfrm>
              <a:off x="429815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3" name="Google Shape;1393;p30"/>
            <p:cNvCxnSpPr/>
            <p:nvPr/>
          </p:nvCxnSpPr>
          <p:spPr>
            <a:xfrm>
              <a:off x="460777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4" name="Google Shape;1394;p30"/>
            <p:cNvCxnSpPr/>
            <p:nvPr/>
          </p:nvCxnSpPr>
          <p:spPr>
            <a:xfrm>
              <a:off x="4917398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5" name="Google Shape;1395;p30"/>
            <p:cNvCxnSpPr/>
            <p:nvPr/>
          </p:nvCxnSpPr>
          <p:spPr>
            <a:xfrm>
              <a:off x="522701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6" name="Google Shape;1396;p30"/>
            <p:cNvCxnSpPr/>
            <p:nvPr/>
          </p:nvCxnSpPr>
          <p:spPr>
            <a:xfrm>
              <a:off x="553664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7" name="Google Shape;1397;p30"/>
            <p:cNvCxnSpPr/>
            <p:nvPr/>
          </p:nvCxnSpPr>
          <p:spPr>
            <a:xfrm>
              <a:off x="584626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8" name="Google Shape;1398;p30"/>
            <p:cNvCxnSpPr/>
            <p:nvPr/>
          </p:nvCxnSpPr>
          <p:spPr>
            <a:xfrm>
              <a:off x="6155883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30"/>
            <p:cNvCxnSpPr/>
            <p:nvPr/>
          </p:nvCxnSpPr>
          <p:spPr>
            <a:xfrm>
              <a:off x="646550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30"/>
            <p:cNvCxnSpPr/>
            <p:nvPr/>
          </p:nvCxnSpPr>
          <p:spPr>
            <a:xfrm>
              <a:off x="6775126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30"/>
            <p:cNvCxnSpPr/>
            <p:nvPr/>
          </p:nvCxnSpPr>
          <p:spPr>
            <a:xfrm>
              <a:off x="7084747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30"/>
            <p:cNvCxnSpPr/>
            <p:nvPr/>
          </p:nvCxnSpPr>
          <p:spPr>
            <a:xfrm>
              <a:off x="7394369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30"/>
            <p:cNvCxnSpPr/>
            <p:nvPr/>
          </p:nvCxnSpPr>
          <p:spPr>
            <a:xfrm>
              <a:off x="7703990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30"/>
            <p:cNvCxnSpPr/>
            <p:nvPr/>
          </p:nvCxnSpPr>
          <p:spPr>
            <a:xfrm>
              <a:off x="801361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30"/>
            <p:cNvCxnSpPr/>
            <p:nvPr/>
          </p:nvCxnSpPr>
          <p:spPr>
            <a:xfrm>
              <a:off x="8323232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30"/>
            <p:cNvCxnSpPr/>
            <p:nvPr/>
          </p:nvCxnSpPr>
          <p:spPr>
            <a:xfrm>
              <a:off x="8632854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30"/>
            <p:cNvCxnSpPr/>
            <p:nvPr/>
          </p:nvCxnSpPr>
          <p:spPr>
            <a:xfrm>
              <a:off x="8942475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30"/>
            <p:cNvCxnSpPr/>
            <p:nvPr/>
          </p:nvCxnSpPr>
          <p:spPr>
            <a:xfrm>
              <a:off x="892321" y="0"/>
              <a:ext cx="0" cy="5159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30"/>
            <p:cNvCxnSpPr/>
            <p:nvPr/>
          </p:nvCxnSpPr>
          <p:spPr>
            <a:xfrm>
              <a:off x="460673" y="0"/>
              <a:ext cx="0" cy="51591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410" name="Google Shape;1410;p30"/>
          <p:cNvCxnSpPr/>
          <p:nvPr/>
        </p:nvCxnSpPr>
        <p:spPr>
          <a:xfrm>
            <a:off x="346555" y="0"/>
            <a:ext cx="0" cy="51591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5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0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96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98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39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45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66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34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71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8847-FED2-44EE-9D86-90E6C6EF6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719D3A-D177-405E-9DC9-CDD0358B7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74E6B-63EC-496A-996A-AEFDF4BA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B599-BE52-4912-9768-C5498A57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048DA-32D9-4EEE-81DC-92D8A7AB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21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D1DA7-9898-471E-95E1-3E892B0BB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7E980-5C94-41AD-9489-D218F1886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9E997-4BBA-43BD-8A35-14915D90A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83288-EF13-411A-99EC-8DA65725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5FF2F-74B8-409C-9278-ED2F66D1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46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7C0D7-57DA-45D8-9114-A7B7B92B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5C6B0-E236-4BCF-A728-F1263333E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E741-7BAC-48CC-A3DF-8B86EC4BA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10F58-4754-42D2-9939-2BC39A3C1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7B4CA-A929-4D15-A481-6DE272A01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94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3AAAE-0279-485F-9E07-076C11B18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A8549-0AAD-4AAE-BE27-2B6DA3A3C7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D82F0-58E0-476C-BF89-C4531E262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51648-263E-4F8D-B9DC-F15AB2603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63464-AF31-4892-AB50-40C3566C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944AB-991A-471B-B7AF-D7542BDEC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05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6C2E-E3C5-48CB-8A97-AED0D0417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47584-ED08-45DF-A79E-55B50FAE7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8EEFB-A6E2-49D6-A3E9-39C3D4EF6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7D4972-F0A6-40E5-8144-BC951163E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3D2C64-997B-42B5-9D89-B67F091835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20F7C1-E643-4C79-BF1B-411718CFC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BC2730-84A4-473B-A41A-56D51C790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DB7AE7-1556-4144-9DD7-7F7D047A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51C2F-BA7A-432E-B189-767CA438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455ED-7BF1-4291-83A1-375BC1C0D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37361-BD0D-472D-8D72-4542D34EE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018334-BFB2-44FF-A1A5-1484E946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275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29042-2237-4DF3-A040-AC3B74209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7E14AA-072A-44B5-9FAE-B5E067D87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605E8-C62D-4109-A848-E94C521C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25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8FF46-DA66-4777-A274-9DB5DDD66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63BD4-6F08-4230-B20C-916EDB4E0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52194-8449-40D8-973A-8FCFC9882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77648-203B-47C2-B5BF-4ED016027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B33FE-1048-4CB3-ABFF-3C3655BB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2F823-CEA8-41BB-BD76-90AAD20D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89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87397-6497-4D51-BEF6-EBA9569DF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60F87-2624-4895-BF91-3729C79B0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63534-946C-4F50-A348-C8E35DD36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11E90-7FC5-43F4-8487-96BAA30A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21DE7-4820-47B0-B3C6-B36947B6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DE5071-D9BF-4569-BBDD-67E101641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82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3041A-35FC-4824-AD92-2D08B424F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CD8DF-123F-4910-A1BC-C3008FB6B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79855-EBA1-4577-912A-AC0CB9DE1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8A1DE-ED01-4A9B-B32B-2314C588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03998-5F41-48E1-BE28-F23CA6B4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31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A4EF5E-F136-4513-969A-771BF1701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6535BB-10A4-45D8-AD50-F3022D3F4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2B101-C5B4-4C2E-9911-2256BD917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BAC38-189D-4D78-80F9-CD231B2E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64236-398F-44D6-B9EC-45D9BFE1D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82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2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92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27D59-6977-44DD-8E4E-5EC5FBCC1A34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93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54484-8038-40A1-A8F6-6E672B55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9C2E-4D1E-4F59-91D1-95B83ABEEBF7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FC74CE-79B6-4B2B-9C3C-FB9E1125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F9EEF-DFF9-4634-AC52-6B7FC57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26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0CB401-6D82-4712-B9E2-C59E3520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6A1F-9E99-4E72-9D09-5F6A6C41B36D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04DB14-2C5A-43F3-8064-E7F713324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2E516-77F2-401D-B9B5-9210EF44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139E17-5C6E-4A2B-BB0E-4DAE9E5C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F7B2-BB06-4C2C-A0BF-C3C4D1F4133B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A3704-8A44-465E-8FF3-26CB1F40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5BFB1-52BA-4AC8-85AB-F8756C77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52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74E6B-63EC-496A-996A-AEFDF4BA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B599-BE52-4912-9768-C5498A57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048DA-32D9-4EEE-81DC-92D8A7AB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94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  <a:defRPr/>
            </a:pPr>
            <a:fld id="{D6D27D59-6977-44DD-8E4E-5EC5FBCC1A34}" type="datetime1">
              <a:rPr lang="en-US" kern="1200" smtClean="0">
                <a:solidFill>
                  <a:prstClr val="black">
                    <a:tint val="75000"/>
                  </a:prstClr>
                </a:solidFill>
                <a:latin typeface="Roboto"/>
                <a:ea typeface="+mn-ea"/>
                <a:cs typeface="+mn-cs"/>
              </a:rPr>
              <a:pPr defTabSz="685800">
                <a:buClrTx/>
                <a:defRPr/>
              </a:pPr>
              <a:t>9/14/2024</a:t>
            </a:fld>
            <a:endParaRPr lang="en-US" kern="1200">
              <a:solidFill>
                <a:prstClr val="black">
                  <a:tint val="75000"/>
                </a:prstClr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  <a:defRPr/>
            </a:pPr>
            <a:fld id="{F9C20B1D-C678-4C69-9E65-5611E138EDCC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Roboto"/>
                <a:ea typeface="+mn-ea"/>
                <a:cs typeface="+mn-cs"/>
              </a:rPr>
              <a:pPr defTabSz="685800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19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8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6D27D59-6977-44DD-8E4E-5EC5FBCC1A34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37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364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2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27D59-6977-44DD-8E4E-5EC5FBCC1A34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08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54484-8038-40A1-A8F6-6E672B55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9C2E-4D1E-4F59-91D1-95B83ABEEBF7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FC74CE-79B6-4B2B-9C3C-FB9E1125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F9EEF-DFF9-4634-AC52-6B7FC57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4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0CB401-6D82-4712-B9E2-C59E3520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6A1F-9E99-4E72-9D09-5F6A6C41B36D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04DB14-2C5A-43F3-8064-E7F713324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2E516-77F2-401D-B9B5-9210EF44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91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139E17-5C6E-4A2B-BB0E-4DAE9E5C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F7B2-BB06-4C2C-A0BF-C3C4D1F4133B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A3704-8A44-465E-8FF3-26CB1F40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5BFB1-52BA-4AC8-85AB-F8756C77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30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74E6B-63EC-496A-996A-AEFDF4BA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B599-BE52-4912-9768-C5498A57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048DA-32D9-4EEE-81DC-92D8A7AB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20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  <a:defRPr/>
            </a:pPr>
            <a:fld id="{D6D27D59-6977-44DD-8E4E-5EC5FBCC1A34}" type="datetime1">
              <a:rPr lang="en-US" kern="1200" smtClean="0">
                <a:solidFill>
                  <a:prstClr val="black">
                    <a:tint val="75000"/>
                  </a:prstClr>
                </a:solidFill>
                <a:latin typeface="Roboto"/>
                <a:ea typeface="+mn-ea"/>
                <a:cs typeface="+mn-cs"/>
              </a:rPr>
              <a:pPr defTabSz="685800">
                <a:buClrTx/>
                <a:defRPr/>
              </a:pPr>
              <a:t>9/14/2024</a:t>
            </a:fld>
            <a:endParaRPr lang="en-US" kern="1200">
              <a:solidFill>
                <a:prstClr val="black">
                  <a:tint val="75000"/>
                </a:prstClr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  <a:defRPr/>
            </a:pPr>
            <a:fld id="{F9C20B1D-C678-4C69-9E65-5611E138EDCC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Roboto"/>
                <a:ea typeface="+mn-ea"/>
                <a:cs typeface="+mn-cs"/>
              </a:rPr>
              <a:pPr defTabSz="685800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727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52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6D27D59-6977-44DD-8E4E-5EC5FBCC1A34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23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12689" y="1894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800">
              <a:latin typeface="Yeseva One" panose="00000500000000000000" charset="0"/>
              <a:ea typeface="Yeseva One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962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923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27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27D59-6977-44DD-8E4E-5EC5FBCC1A34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9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54484-8038-40A1-A8F6-6E672B55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9C2E-4D1E-4F59-91D1-95B83ABEEBF7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FC74CE-79B6-4B2B-9C3C-FB9E1125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F9EEF-DFF9-4634-AC52-6B7FC57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62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0CB401-6D82-4712-B9E2-C59E3520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6A1F-9E99-4E72-9D09-5F6A6C41B36D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04DB14-2C5A-43F3-8064-E7F713324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2E516-77F2-401D-B9B5-9210EF44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45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139E17-5C6E-4A2B-BB0E-4DAE9E5C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F7B2-BB06-4C2C-A0BF-C3C4D1F4133B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A3704-8A44-465E-8FF3-26CB1F40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5BFB1-52BA-4AC8-85AB-F8756C77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14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74E6B-63EC-496A-996A-AEFDF4BA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B599-BE52-4912-9768-C5498A57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048DA-32D9-4EEE-81DC-92D8A7AB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79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27D59-6977-44DD-8E4E-5EC5FBCC1A34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25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46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54484-8038-40A1-A8F6-6E672B55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9C2E-4D1E-4F59-91D1-95B83ABEEBF7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FC74CE-79B6-4B2B-9C3C-FB9E1125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F9EEF-DFF9-4634-AC52-6B7FC57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37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0CB401-6D82-4712-B9E2-C59E3520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6A1F-9E99-4E72-9D09-5F6A6C41B36D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04DB14-2C5A-43F3-8064-E7F713324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2E516-77F2-401D-B9B5-9210EF44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25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139E17-5C6E-4A2B-BB0E-4DAE9E5C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F7B2-BB06-4C2C-A0BF-C3C4D1F4133B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A3704-8A44-465E-8FF3-26CB1F40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5BFB1-52BA-4AC8-85AB-F8756C77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58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13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74E6B-63EC-496A-996A-AEFDF4BA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B599-BE52-4912-9768-C5498A57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048DA-32D9-4EEE-81DC-92D8A7AB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9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9.xml"/><Relationship Id="rId47" Type="http://schemas.openxmlformats.org/officeDocument/2006/relationships/theme" Target="../theme/theme3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sley SemiBold"/>
              <a:buNone/>
              <a:defRPr sz="28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sley SemiBold"/>
              <a:buNone/>
              <a:defRPr sz="3000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7" r:id="rId4"/>
    <p:sldLayoutId id="2147483675" r:id="rId5"/>
    <p:sldLayoutId id="2147483676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2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AC0B65-101D-4CA6-9F27-113AF98B3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66324-6C15-4503-AE43-F0C570DA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669F4-CAF1-4FA4-8DC9-8DE8F80CC6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E3E31-32B7-4F5C-A413-5725749F1E0F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32563-706F-4427-A4A4-D79F96A23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D7A2A-3AA5-4E0D-952B-7132850EB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AB6FF-CA4F-49F1-9299-02BC21BF1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gif"/><Relationship Id="rId4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BC37C4-9FBD-0CAB-39B6-683EEED35DDC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76860" y="246490"/>
            <a:ext cx="2980740" cy="1641462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286690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157AD2D-2344-6D5A-C696-C4687F1FBCF7}"/>
              </a:ext>
            </a:extLst>
          </p:cNvPr>
          <p:cNvSpPr/>
          <p:nvPr/>
        </p:nvSpPr>
        <p:spPr>
          <a:xfrm>
            <a:off x="3865421" y="1989272"/>
            <a:ext cx="3150524" cy="2898611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79AD42">
                    <a:lumMod val="75000"/>
                  </a:srgbClr>
                </a:solidFill>
                <a:effectLst/>
                <a:uLnTx/>
                <a:uFillTx/>
                <a:latin typeface="Twinkl"/>
                <a:ea typeface="+mn-ea"/>
                <a:cs typeface="+mn-cs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7EB1A-747F-A43F-F8E4-E7C20822B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580" y="-349135"/>
            <a:ext cx="3642917" cy="34497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B90781-7D3D-395B-D1D2-710BCD8E409C}"/>
              </a:ext>
            </a:extLst>
          </p:cNvPr>
          <p:cNvSpPr txBox="1"/>
          <p:nvPr/>
        </p:nvSpPr>
        <p:spPr>
          <a:xfrm>
            <a:off x="5683757" y="358609"/>
            <a:ext cx="2832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ẤY LÀ AI?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CF8AF38-C4AD-B34C-D868-961019CD86C8}"/>
              </a:ext>
            </a:extLst>
          </p:cNvPr>
          <p:cNvSpPr/>
          <p:nvPr/>
        </p:nvSpPr>
        <p:spPr>
          <a:xfrm>
            <a:off x="787777" y="277029"/>
            <a:ext cx="3067396" cy="458944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99E00E-9E65-2AA5-0B62-03445F1254AF}"/>
              </a:ext>
            </a:extLst>
          </p:cNvPr>
          <p:cNvSpPr txBox="1"/>
          <p:nvPr/>
        </p:nvSpPr>
        <p:spPr>
          <a:xfrm>
            <a:off x="827149" y="560885"/>
            <a:ext cx="2832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9B0773-02DB-0EF7-836F-C2D7A5FDB189}"/>
              </a:ext>
            </a:extLst>
          </p:cNvPr>
          <p:cNvSpPr txBox="1"/>
          <p:nvPr/>
        </p:nvSpPr>
        <p:spPr>
          <a:xfrm>
            <a:off x="1030976" y="1291486"/>
            <a:ext cx="25809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gợi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DECECA-EE55-76E9-D16F-4CF5FCC82C4A}"/>
              </a:ext>
            </a:extLst>
          </p:cNvPr>
          <p:cNvSpPr txBox="1"/>
          <p:nvPr/>
        </p:nvSpPr>
        <p:spPr>
          <a:xfrm>
            <a:off x="1020729" y="2945416"/>
            <a:ext cx="25809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gợi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đoán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2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55AC0D8-E187-4B38-F2FF-1D80983BA6B4}"/>
              </a:ext>
            </a:extLst>
          </p:cNvPr>
          <p:cNvSpPr/>
          <p:nvPr/>
        </p:nvSpPr>
        <p:spPr>
          <a:xfrm>
            <a:off x="4247804" y="159898"/>
            <a:ext cx="4537323" cy="4823703"/>
          </a:xfrm>
          <a:prstGeom prst="roundRect">
            <a:avLst/>
          </a:prstGeom>
          <a:solidFill>
            <a:srgbClr val="CEE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CC86E5-B67E-D8A3-A82F-6BD0AC5E9C03}"/>
              </a:ext>
            </a:extLst>
          </p:cNvPr>
          <p:cNvSpPr/>
          <p:nvPr/>
        </p:nvSpPr>
        <p:spPr>
          <a:xfrm>
            <a:off x="4364807" y="555611"/>
            <a:ext cx="4303316" cy="1002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sáng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lập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Quốc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tế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Cộng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sản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E840C2-3D5E-6052-3824-99C2FA11D449}"/>
              </a:ext>
            </a:extLst>
          </p:cNvPr>
          <p:cNvSpPr/>
          <p:nvPr/>
        </p:nvSpPr>
        <p:spPr>
          <a:xfrm>
            <a:off x="4364807" y="1721686"/>
            <a:ext cx="4303316" cy="15883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Lãnh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đạo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nhân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dân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Nga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mạng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tháng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F1B8754-AAE8-F062-4720-00A4B7ECB051}"/>
              </a:ext>
            </a:extLst>
          </p:cNvPr>
          <p:cNvSpPr/>
          <p:nvPr/>
        </p:nvSpPr>
        <p:spPr>
          <a:xfrm>
            <a:off x="4364807" y="3488846"/>
            <a:ext cx="4303316" cy="10990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 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Người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32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 </a:t>
            </a:r>
            <a:r>
              <a:rPr lang="en-US" sz="32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khỏi</a:t>
            </a:r>
            <a:r>
              <a:rPr lang="en-US" sz="32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CTTG </a:t>
            </a:r>
            <a:r>
              <a:rPr lang="en-US" sz="32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A80B66-002C-EA66-06F3-90A4255EF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49" y="102457"/>
            <a:ext cx="3855951" cy="493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9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1" name="Google Shape;1421;p34"/>
          <p:cNvPicPr preferRelativeResize="0"/>
          <p:nvPr/>
        </p:nvPicPr>
        <p:blipFill rotWithShape="1">
          <a:blip r:embed="rId3">
            <a:alphaModFix/>
          </a:blip>
          <a:srcRect l="19" r="9"/>
          <a:stretch/>
        </p:blipFill>
        <p:spPr>
          <a:xfrm rot="20656553">
            <a:off x="4191996" y="2451402"/>
            <a:ext cx="3587977" cy="222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34"/>
          <p:cNvPicPr preferRelativeResize="0"/>
          <p:nvPr/>
        </p:nvPicPr>
        <p:blipFill rotWithShape="1">
          <a:blip r:embed="rId4">
            <a:alphaModFix/>
          </a:blip>
          <a:srcRect t="29" b="19"/>
          <a:stretch/>
        </p:blipFill>
        <p:spPr>
          <a:xfrm>
            <a:off x="4665642" y="2533183"/>
            <a:ext cx="2626150" cy="24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34"/>
          <p:cNvSpPr txBox="1">
            <a:spLocks noGrp="1"/>
          </p:cNvSpPr>
          <p:nvPr>
            <p:ph type="ctrTitle"/>
          </p:nvPr>
        </p:nvSpPr>
        <p:spPr>
          <a:xfrm>
            <a:off x="3132815" y="-46076"/>
            <a:ext cx="5866477" cy="13790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br>
              <a:rPr lang="de" dirty="0">
                <a:latin typeface="+mj-lt"/>
              </a:rPr>
            </a:br>
            <a:r>
              <a:rPr lang="de" sz="3200" b="1" dirty="0">
                <a:latin typeface="+mj-lt"/>
              </a:rPr>
              <a:t>THẾ GIỚI TỪ NĂM 1918 ĐẾN NĂM 1945</a:t>
            </a:r>
            <a:endParaRPr sz="3200" b="1" dirty="0">
              <a:latin typeface="+mj-lt"/>
            </a:endParaRPr>
          </a:p>
        </p:txBody>
      </p:sp>
      <p:sp>
        <p:nvSpPr>
          <p:cNvPr id="1424" name="Google Shape;1424;p34"/>
          <p:cNvSpPr txBox="1">
            <a:spLocks noGrp="1"/>
          </p:cNvSpPr>
          <p:nvPr>
            <p:ph type="subTitle" idx="1"/>
          </p:nvPr>
        </p:nvSpPr>
        <p:spPr>
          <a:xfrm>
            <a:off x="509212" y="1185571"/>
            <a:ext cx="5670964" cy="22000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sz="36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BÀI 1: NƯỚC NGA VÀ LIÊN XÔ TỪ NĂM 1918 ĐẾN NĂM 1945</a:t>
            </a:r>
            <a:endParaRPr sz="36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427" name="Google Shape;1427;p34"/>
          <p:cNvPicPr preferRelativeResize="0">
            <a:picLocks noGrp="1"/>
          </p:cNvPicPr>
          <p:nvPr>
            <p:ph type="pic" idx="3"/>
          </p:nvPr>
        </p:nvPicPr>
        <p:blipFill>
          <a:blip r:embed="rId5"/>
          <a:srcRect l="673" r="673"/>
          <a:stretch/>
        </p:blipFill>
        <p:spPr>
          <a:xfrm rot="-1004430">
            <a:off x="5061131" y="3176382"/>
            <a:ext cx="1835175" cy="1162640"/>
          </a:xfrm>
          <a:prstGeom prst="rect">
            <a:avLst/>
          </a:prstGeom>
        </p:spPr>
      </p:pic>
      <p:sp>
        <p:nvSpPr>
          <p:cNvPr id="2" name="Google Shape;1423;p34">
            <a:extLst>
              <a:ext uri="{FF2B5EF4-FFF2-40B4-BE49-F238E27FC236}">
                <a16:creationId xmlns:a16="http://schemas.microsoft.com/office/drawing/2014/main" id="{79E1034C-4B13-42AD-8EFA-12DB43E00135}"/>
              </a:ext>
            </a:extLst>
          </p:cNvPr>
          <p:cNvSpPr txBox="1">
            <a:spLocks/>
          </p:cNvSpPr>
          <p:nvPr/>
        </p:nvSpPr>
        <p:spPr>
          <a:xfrm>
            <a:off x="627687" y="214685"/>
            <a:ext cx="2505128" cy="73244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3600" b="0" i="0" u="none" strike="noStrike" cap="none">
                <a:solidFill>
                  <a:schemeClr val="dk1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1pPr>
            <a:lvl2pPr marR="0"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sley SemiBold"/>
              <a:buNone/>
              <a:defRPr sz="5200" b="0" i="0" u="none" strike="noStrike" cap="none">
                <a:solidFill>
                  <a:srgbClr val="191919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9pPr>
          </a:lstStyle>
          <a:p>
            <a:pPr>
              <a:spcAft>
                <a:spcPts val="1000"/>
              </a:spcAft>
            </a:pPr>
            <a:br>
              <a:rPr lang="en-US" dirty="0">
                <a:latin typeface="+mj-lt"/>
              </a:rPr>
            </a:br>
            <a:r>
              <a:rPr lang="en-US" sz="3200" b="1" dirty="0">
                <a:latin typeface="+mj-lt"/>
              </a:rPr>
              <a:t>CHƯƠNG 1</a:t>
            </a:r>
          </a:p>
        </p:txBody>
      </p:sp>
      <p:pic>
        <p:nvPicPr>
          <p:cNvPr id="1425" name="Google Shape;1425;p34"/>
          <p:cNvPicPr preferRelativeResize="0"/>
          <p:nvPr/>
        </p:nvPicPr>
        <p:blipFill rotWithShape="1">
          <a:blip r:embed="rId6">
            <a:alphaModFix/>
          </a:blip>
          <a:srcRect t="29" b="29"/>
          <a:stretch/>
        </p:blipFill>
        <p:spPr>
          <a:xfrm>
            <a:off x="6045908" y="765324"/>
            <a:ext cx="3271626" cy="3612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34"/>
          <p:cNvPicPr preferRelativeResize="0">
            <a:picLocks noGrp="1"/>
          </p:cNvPicPr>
          <p:nvPr>
            <p:ph type="pic" idx="2"/>
          </p:nvPr>
        </p:nvPicPr>
        <p:blipFill>
          <a:blip r:embed="rId7"/>
          <a:srcRect l="10753" r="10753"/>
          <a:stretch/>
        </p:blipFill>
        <p:spPr>
          <a:xfrm>
            <a:off x="6486671" y="1370685"/>
            <a:ext cx="2390100" cy="2404800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1312C6-95F8-0B02-4CA4-B671E39D496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rcRect/>
            <a:stretch>
              <a:fillRect t="-3022" b="-19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Roboto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1AC63D-D12F-B208-559D-F01B89A5BE27}"/>
              </a:ext>
            </a:extLst>
          </p:cNvPr>
          <p:cNvSpPr/>
          <p:nvPr/>
        </p:nvSpPr>
        <p:spPr>
          <a:xfrm>
            <a:off x="0" y="0"/>
            <a:ext cx="6619775" cy="1044114"/>
          </a:xfrm>
          <a:prstGeom prst="rect">
            <a:avLst/>
          </a:prstGeom>
          <a:solidFill>
            <a:srgbClr val="6835F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!!1">
            <a:extLst>
              <a:ext uri="{FF2B5EF4-FFF2-40B4-BE49-F238E27FC236}">
                <a16:creationId xmlns:a16="http://schemas.microsoft.com/office/drawing/2014/main" id="{36D09C81-02E9-6CD9-78C4-9898F4C6BB1C}"/>
              </a:ext>
            </a:extLst>
          </p:cNvPr>
          <p:cNvSpPr txBox="1"/>
          <p:nvPr/>
        </p:nvSpPr>
        <p:spPr>
          <a:xfrm>
            <a:off x="-83893" y="175808"/>
            <a:ext cx="67875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950" kern="1200" dirty="0" err="1">
                <a:solidFill>
                  <a:prstClr val="white"/>
                </a:solidFill>
                <a:ea typeface="+mn-ea"/>
                <a:cs typeface="+mn-cs"/>
              </a:rPr>
              <a:t>Nằm</a:t>
            </a:r>
            <a:r>
              <a:rPr lang="en-US" sz="1950" kern="1200" dirty="0">
                <a:solidFill>
                  <a:prstClr val="white"/>
                </a:solidFill>
                <a:ea typeface="+mn-ea"/>
                <a:cs typeface="+mn-cs"/>
              </a:rPr>
              <a:t> ở </a:t>
            </a:r>
            <a:r>
              <a:rPr lang="en-US" sz="1950" kern="1200" dirty="0" err="1">
                <a:solidFill>
                  <a:prstClr val="white"/>
                </a:solidFill>
                <a:ea typeface="+mn-ea"/>
                <a:cs typeface="+mn-cs"/>
              </a:rPr>
              <a:t>phía</a:t>
            </a:r>
            <a:r>
              <a:rPr lang="en-US" sz="1950" kern="1200" dirty="0">
                <a:solidFill>
                  <a:prstClr val="white"/>
                </a:solidFill>
                <a:ea typeface="+mn-ea"/>
                <a:cs typeface="+mn-cs"/>
              </a:rPr>
              <a:t> </a:t>
            </a:r>
            <a:r>
              <a:rPr lang="en-US" sz="1950" kern="1200" dirty="0" err="1">
                <a:solidFill>
                  <a:prstClr val="white"/>
                </a:solidFill>
                <a:ea typeface="+mn-ea"/>
                <a:cs typeface="+mn-cs"/>
              </a:rPr>
              <a:t>Bắc</a:t>
            </a:r>
            <a:r>
              <a:rPr lang="en-US" sz="1950" kern="1200" dirty="0">
                <a:solidFill>
                  <a:prstClr val="white"/>
                </a:solidFill>
                <a:ea typeface="+mn-ea"/>
                <a:cs typeface="+mn-cs"/>
              </a:rPr>
              <a:t> </a:t>
            </a:r>
            <a:r>
              <a:rPr lang="en-US" sz="1950" kern="1200" dirty="0" err="1">
                <a:solidFill>
                  <a:prstClr val="white"/>
                </a:solidFill>
                <a:ea typeface="+mn-ea"/>
                <a:cs typeface="+mn-cs"/>
              </a:rPr>
              <a:t>của</a:t>
            </a:r>
            <a:r>
              <a:rPr lang="en-US" sz="1950" kern="1200" dirty="0">
                <a:solidFill>
                  <a:prstClr val="white"/>
                </a:solidFill>
                <a:ea typeface="+mn-ea"/>
                <a:cs typeface="+mn-cs"/>
              </a:rPr>
              <a:t> </a:t>
            </a:r>
            <a:r>
              <a:rPr lang="en-US" sz="1950" kern="1200" dirty="0" err="1">
                <a:solidFill>
                  <a:prstClr val="white"/>
                </a:solidFill>
                <a:ea typeface="+mn-ea"/>
                <a:cs typeface="+mn-cs"/>
              </a:rPr>
              <a:t>lục</a:t>
            </a:r>
            <a:r>
              <a:rPr lang="en-US" sz="1950" kern="1200" dirty="0">
                <a:solidFill>
                  <a:prstClr val="white"/>
                </a:solidFill>
                <a:ea typeface="+mn-ea"/>
                <a:cs typeface="+mn-cs"/>
              </a:rPr>
              <a:t> </a:t>
            </a:r>
            <a:r>
              <a:rPr lang="en-US" sz="1950" kern="1200" dirty="0" err="1">
                <a:solidFill>
                  <a:prstClr val="white"/>
                </a:solidFill>
                <a:ea typeface="+mn-ea"/>
                <a:cs typeface="+mn-cs"/>
              </a:rPr>
              <a:t>địa</a:t>
            </a:r>
            <a:r>
              <a:rPr lang="en-US" sz="1950" kern="1200" dirty="0">
                <a:solidFill>
                  <a:prstClr val="white"/>
                </a:solidFill>
                <a:ea typeface="+mn-ea"/>
                <a:cs typeface="+mn-cs"/>
              </a:rPr>
              <a:t> Á - </a:t>
            </a:r>
            <a:r>
              <a:rPr lang="en-US" sz="1950" kern="1200" dirty="0" err="1">
                <a:solidFill>
                  <a:prstClr val="white"/>
                </a:solidFill>
                <a:ea typeface="+mn-ea"/>
                <a:cs typeface="+mn-cs"/>
              </a:rPr>
              <a:t>Âu</a:t>
            </a:r>
            <a:r>
              <a:rPr lang="en-US" sz="1950" kern="1200" dirty="0">
                <a:solidFill>
                  <a:prstClr val="white"/>
                </a:solidFill>
                <a:ea typeface="+mn-ea"/>
                <a:cs typeface="+mn-cs"/>
              </a:rPr>
              <a:t>, </a:t>
            </a:r>
            <a:r>
              <a:rPr lang="vi-VN" sz="1950" kern="1200" dirty="0">
                <a:solidFill>
                  <a:prstClr val="white"/>
                </a:solidFill>
                <a:ea typeface="+mn-ea"/>
                <a:cs typeface="+mn-cs"/>
              </a:rPr>
              <a:t>là nước có diện tích lớn nhất thế gới, bao phủ gần 1/9 diện tích lục địa Trái Đất. </a:t>
            </a:r>
            <a:endParaRPr lang="en-US" sz="1950" kern="1200" dirty="0">
              <a:solidFill>
                <a:prstClr val="white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663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1312C6-95F8-0B02-4CA4-B671E39D496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rcRect/>
            <a:stretch>
              <a:fillRect t="-3022" b="-19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Roboto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1AC63D-D12F-B208-559D-F01B89A5BE27}"/>
              </a:ext>
            </a:extLst>
          </p:cNvPr>
          <p:cNvSpPr/>
          <p:nvPr/>
        </p:nvSpPr>
        <p:spPr>
          <a:xfrm>
            <a:off x="1" y="-65673"/>
            <a:ext cx="6400799" cy="799097"/>
          </a:xfrm>
          <a:prstGeom prst="rect">
            <a:avLst/>
          </a:prstGeom>
          <a:solidFill>
            <a:srgbClr val="6835F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!!1">
            <a:extLst>
              <a:ext uri="{FF2B5EF4-FFF2-40B4-BE49-F238E27FC236}">
                <a16:creationId xmlns:a16="http://schemas.microsoft.com/office/drawing/2014/main" id="{36D09C81-02E9-6CD9-78C4-9898F4C6BB1C}"/>
              </a:ext>
            </a:extLst>
          </p:cNvPr>
          <p:cNvSpPr txBox="1"/>
          <p:nvPr/>
        </p:nvSpPr>
        <p:spPr>
          <a:xfrm>
            <a:off x="274239" y="0"/>
            <a:ext cx="623733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vi-VN" sz="1950" kern="1200" dirty="0">
                <a:solidFill>
                  <a:prstClr val="white"/>
                </a:solidFill>
                <a:ea typeface="+mn-ea"/>
                <a:cs typeface="+mn-cs"/>
              </a:rPr>
              <a:t>Nga cũng là nước đông dân thứ 9 thế giới với 145,8 triệu người (2020).</a:t>
            </a:r>
            <a:endParaRPr lang="en-US" sz="1950" kern="1200" dirty="0">
              <a:solidFill>
                <a:prstClr val="white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686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1312C6-95F8-0B02-4CA4-B671E39D496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rcRect/>
            <a:stretch>
              <a:fillRect t="-3022" b="-19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Roboto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1AC63D-D12F-B208-559D-F01B89A5BE27}"/>
              </a:ext>
            </a:extLst>
          </p:cNvPr>
          <p:cNvSpPr/>
          <p:nvPr/>
        </p:nvSpPr>
        <p:spPr>
          <a:xfrm>
            <a:off x="0" y="0"/>
            <a:ext cx="7024036" cy="1044114"/>
          </a:xfrm>
          <a:prstGeom prst="rect">
            <a:avLst/>
          </a:prstGeom>
          <a:solidFill>
            <a:srgbClr val="6835F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!!1">
            <a:extLst>
              <a:ext uri="{FF2B5EF4-FFF2-40B4-BE49-F238E27FC236}">
                <a16:creationId xmlns:a16="http://schemas.microsoft.com/office/drawing/2014/main" id="{36D09C81-02E9-6CD9-78C4-9898F4C6BB1C}"/>
              </a:ext>
            </a:extLst>
          </p:cNvPr>
          <p:cNvSpPr txBox="1"/>
          <p:nvPr/>
        </p:nvSpPr>
        <p:spPr>
          <a:xfrm>
            <a:off x="49219" y="51535"/>
            <a:ext cx="6925598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vi-VN" sz="1950" kern="1200" dirty="0">
                <a:solidFill>
                  <a:prstClr val="white"/>
                </a:solidFill>
                <a:ea typeface="+mn-ea"/>
                <a:cs typeface="+mn-cs"/>
              </a:rPr>
              <a:t>Lãnh thổ Nga kéo dài toàn bộ phần phía bắc châu Á và 40% Châu Âu, bao gồm 11 múi giờ và sở hữu nhiều loại môi trường, địa hình.</a:t>
            </a:r>
            <a:endParaRPr lang="en-US" sz="1950" kern="1200" dirty="0">
              <a:solidFill>
                <a:prstClr val="white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74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1312C6-95F8-0B02-4CA4-B671E39D496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rcRect/>
            <a:stretch>
              <a:fillRect t="-3022" b="-19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Roboto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1AC63D-D12F-B208-559D-F01B89A5BE27}"/>
              </a:ext>
            </a:extLst>
          </p:cNvPr>
          <p:cNvSpPr/>
          <p:nvPr/>
        </p:nvSpPr>
        <p:spPr>
          <a:xfrm>
            <a:off x="0" y="0"/>
            <a:ext cx="6908533" cy="1001502"/>
          </a:xfrm>
          <a:prstGeom prst="rect">
            <a:avLst/>
          </a:prstGeom>
          <a:solidFill>
            <a:srgbClr val="6835F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!!1">
            <a:extLst>
              <a:ext uri="{FF2B5EF4-FFF2-40B4-BE49-F238E27FC236}">
                <a16:creationId xmlns:a16="http://schemas.microsoft.com/office/drawing/2014/main" id="{36D09C81-02E9-6CD9-78C4-9898F4C6BB1C}"/>
              </a:ext>
            </a:extLst>
          </p:cNvPr>
          <p:cNvSpPr txBox="1"/>
          <p:nvPr/>
        </p:nvSpPr>
        <p:spPr>
          <a:xfrm>
            <a:off x="84786" y="94789"/>
            <a:ext cx="673895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vi-VN" sz="1950" kern="1200" dirty="0">
                <a:solidFill>
                  <a:prstClr val="white"/>
                </a:solidFill>
                <a:ea typeface="+mn-ea"/>
                <a:cs typeface="+mn-cs"/>
              </a:rPr>
              <a:t>Nga có trữ lượng khoáng sản và năng lượng lớn nhất thế giới - được coi là một trong những siêu cường năng lượng.</a:t>
            </a:r>
            <a:endParaRPr lang="en-US" sz="1950" kern="1200" dirty="0">
              <a:solidFill>
                <a:prstClr val="white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644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574540" y="0"/>
            <a:ext cx="4569460" cy="5143500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469162" y="-348910"/>
            <a:ext cx="6142417" cy="3782860"/>
            <a:chOff x="0" y="0"/>
            <a:chExt cx="2678768" cy="1649742"/>
          </a:xfrm>
        </p:grpSpPr>
        <p:sp>
          <p:nvSpPr>
            <p:cNvPr id="5" name="Freeform 5"/>
            <p:cNvSpPr/>
            <p:nvPr/>
          </p:nvSpPr>
          <p:spPr>
            <a:xfrm>
              <a:off x="92710" y="106680"/>
              <a:ext cx="2574628" cy="1530362"/>
            </a:xfrm>
            <a:custGeom>
              <a:avLst/>
              <a:gdLst/>
              <a:ahLst/>
              <a:cxnLst/>
              <a:rect l="l" t="t" r="r" b="b"/>
              <a:pathLst>
                <a:path w="2574628" h="1530362">
                  <a:moveTo>
                    <a:pt x="2547958" y="1341132"/>
                  </a:moveTo>
                  <a:cubicBezTo>
                    <a:pt x="2547958" y="1428762"/>
                    <a:pt x="2471758" y="1499882"/>
                    <a:pt x="2390478" y="1499882"/>
                  </a:cubicBezTo>
                  <a:lnTo>
                    <a:pt x="66040" y="1499882"/>
                  </a:lnTo>
                  <a:cubicBezTo>
                    <a:pt x="43180" y="1499882"/>
                    <a:pt x="20320" y="1494802"/>
                    <a:pt x="0" y="1485912"/>
                  </a:cubicBezTo>
                  <a:cubicBezTo>
                    <a:pt x="26670" y="1513852"/>
                    <a:pt x="63500" y="1530362"/>
                    <a:pt x="110537" y="1530362"/>
                  </a:cubicBezTo>
                  <a:lnTo>
                    <a:pt x="2428578" y="1530362"/>
                  </a:lnTo>
                  <a:cubicBezTo>
                    <a:pt x="2508588" y="1530362"/>
                    <a:pt x="2574628" y="1464322"/>
                    <a:pt x="2574628" y="1384312"/>
                  </a:cubicBezTo>
                  <a:lnTo>
                    <a:pt x="2574628" y="95250"/>
                  </a:lnTo>
                  <a:cubicBezTo>
                    <a:pt x="2574628" y="58420"/>
                    <a:pt x="2560658" y="25400"/>
                    <a:pt x="2539068" y="0"/>
                  </a:cubicBezTo>
                  <a:cubicBezTo>
                    <a:pt x="2545418" y="16510"/>
                    <a:pt x="2547958" y="34290"/>
                    <a:pt x="2547958" y="52070"/>
                  </a:cubicBezTo>
                  <a:lnTo>
                    <a:pt x="2547958" y="1341132"/>
                  </a:lnTo>
                  <a:close/>
                </a:path>
              </a:pathLst>
            </a:custGeom>
            <a:solidFill>
              <a:srgbClr val="E7DFD9"/>
            </a:solidFill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12700" y="12700"/>
              <a:ext cx="2613998" cy="1581162"/>
            </a:xfrm>
            <a:custGeom>
              <a:avLst/>
              <a:gdLst/>
              <a:ahLst/>
              <a:cxnLst/>
              <a:rect l="l" t="t" r="r" b="b"/>
              <a:pathLst>
                <a:path w="2613998" h="1581162">
                  <a:moveTo>
                    <a:pt x="146050" y="1581162"/>
                  </a:moveTo>
                  <a:lnTo>
                    <a:pt x="2467948" y="1581162"/>
                  </a:lnTo>
                  <a:cubicBezTo>
                    <a:pt x="2547958" y="1581162"/>
                    <a:pt x="2613998" y="1515122"/>
                    <a:pt x="2613998" y="1435112"/>
                  </a:cubicBezTo>
                  <a:lnTo>
                    <a:pt x="2613998" y="146050"/>
                  </a:lnTo>
                  <a:cubicBezTo>
                    <a:pt x="2613998" y="66040"/>
                    <a:pt x="2547958" y="0"/>
                    <a:pt x="246794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435112"/>
                  </a:lnTo>
                  <a:cubicBezTo>
                    <a:pt x="0" y="1516392"/>
                    <a:pt x="66040" y="1581162"/>
                    <a:pt x="146050" y="1581162"/>
                  </a:cubicBezTo>
                  <a:close/>
                </a:path>
              </a:pathLst>
            </a:custGeom>
            <a:solidFill>
              <a:srgbClr val="F8F6F4"/>
            </a:solidFill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678768" cy="1649742"/>
            </a:xfrm>
            <a:custGeom>
              <a:avLst/>
              <a:gdLst/>
              <a:ahLst/>
              <a:cxnLst/>
              <a:rect l="l" t="t" r="r" b="b"/>
              <a:pathLst>
                <a:path w="2678768" h="1649742">
                  <a:moveTo>
                    <a:pt x="2615268" y="74930"/>
                  </a:moveTo>
                  <a:cubicBezTo>
                    <a:pt x="2587328" y="30480"/>
                    <a:pt x="2537798" y="0"/>
                    <a:pt x="248064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447812"/>
                  </a:lnTo>
                  <a:cubicBezTo>
                    <a:pt x="0" y="1499882"/>
                    <a:pt x="25400" y="1545602"/>
                    <a:pt x="63500" y="1574812"/>
                  </a:cubicBezTo>
                  <a:cubicBezTo>
                    <a:pt x="91440" y="1619262"/>
                    <a:pt x="140970" y="1649742"/>
                    <a:pt x="205515" y="1649742"/>
                  </a:cubicBezTo>
                  <a:lnTo>
                    <a:pt x="2520018" y="1649742"/>
                  </a:lnTo>
                  <a:cubicBezTo>
                    <a:pt x="2607648" y="1649742"/>
                    <a:pt x="2678768" y="1578622"/>
                    <a:pt x="2678768" y="1490992"/>
                  </a:cubicBezTo>
                  <a:lnTo>
                    <a:pt x="2678768" y="201930"/>
                  </a:lnTo>
                  <a:cubicBezTo>
                    <a:pt x="2678768" y="149860"/>
                    <a:pt x="2653368" y="104140"/>
                    <a:pt x="2615268" y="74930"/>
                  </a:cubicBezTo>
                  <a:close/>
                  <a:moveTo>
                    <a:pt x="12700" y="1447812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2480648" y="12700"/>
                  </a:lnTo>
                  <a:cubicBezTo>
                    <a:pt x="2560658" y="12700"/>
                    <a:pt x="2626698" y="78740"/>
                    <a:pt x="2626698" y="158750"/>
                  </a:cubicBezTo>
                  <a:lnTo>
                    <a:pt x="2626698" y="1447812"/>
                  </a:lnTo>
                  <a:cubicBezTo>
                    <a:pt x="2626698" y="1527822"/>
                    <a:pt x="2560658" y="1593862"/>
                    <a:pt x="2480648" y="1593862"/>
                  </a:cubicBezTo>
                  <a:lnTo>
                    <a:pt x="158750" y="1593862"/>
                  </a:lnTo>
                  <a:cubicBezTo>
                    <a:pt x="78740" y="1593862"/>
                    <a:pt x="12700" y="1529092"/>
                    <a:pt x="12700" y="1447812"/>
                  </a:cubicBezTo>
                  <a:close/>
                  <a:moveTo>
                    <a:pt x="2667338" y="1490992"/>
                  </a:moveTo>
                  <a:cubicBezTo>
                    <a:pt x="2667338" y="1571002"/>
                    <a:pt x="2600028" y="1637042"/>
                    <a:pt x="2520018" y="1637042"/>
                  </a:cubicBezTo>
                  <a:lnTo>
                    <a:pt x="205515" y="1637042"/>
                  </a:lnTo>
                  <a:cubicBezTo>
                    <a:pt x="157480" y="1637042"/>
                    <a:pt x="120650" y="1620532"/>
                    <a:pt x="93980" y="1592592"/>
                  </a:cubicBezTo>
                  <a:cubicBezTo>
                    <a:pt x="114300" y="1601482"/>
                    <a:pt x="135890" y="1606562"/>
                    <a:pt x="160020" y="1606562"/>
                  </a:cubicBezTo>
                  <a:lnTo>
                    <a:pt x="2481918" y="1606562"/>
                  </a:lnTo>
                  <a:cubicBezTo>
                    <a:pt x="2569548" y="1606562"/>
                    <a:pt x="2640668" y="1535442"/>
                    <a:pt x="2640668" y="1447812"/>
                  </a:cubicBezTo>
                  <a:lnTo>
                    <a:pt x="2640668" y="158750"/>
                  </a:lnTo>
                  <a:cubicBezTo>
                    <a:pt x="2640668" y="140970"/>
                    <a:pt x="2636858" y="123190"/>
                    <a:pt x="2631778" y="106680"/>
                  </a:cubicBezTo>
                  <a:cubicBezTo>
                    <a:pt x="2653368" y="132080"/>
                    <a:pt x="2667338" y="165100"/>
                    <a:pt x="2667338" y="201930"/>
                  </a:cubicBezTo>
                  <a:lnTo>
                    <a:pt x="2667338" y="1490992"/>
                  </a:lnTo>
                  <a:close/>
                </a:path>
              </a:pathLst>
            </a:custGeom>
            <a:solidFill>
              <a:srgbClr val="5E3023"/>
            </a:solidFill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 rot="1852246">
            <a:off x="310283" y="1038386"/>
            <a:ext cx="688478" cy="893073"/>
          </a:xfrm>
          <a:custGeom>
            <a:avLst/>
            <a:gdLst/>
            <a:ahLst/>
            <a:cxnLst/>
            <a:rect l="l" t="t" r="r" b="b"/>
            <a:pathLst>
              <a:path w="1376956" h="1786146">
                <a:moveTo>
                  <a:pt x="0" y="0"/>
                </a:moveTo>
                <a:lnTo>
                  <a:pt x="1376956" y="0"/>
                </a:lnTo>
                <a:lnTo>
                  <a:pt x="1376956" y="1786146"/>
                </a:lnTo>
                <a:lnTo>
                  <a:pt x="0" y="17861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 rot="-735762">
            <a:off x="8183220" y="2997283"/>
            <a:ext cx="606600" cy="786864"/>
          </a:xfrm>
          <a:custGeom>
            <a:avLst/>
            <a:gdLst/>
            <a:ahLst/>
            <a:cxnLst/>
            <a:rect l="l" t="t" r="r" b="b"/>
            <a:pathLst>
              <a:path w="1213200" h="1573727">
                <a:moveTo>
                  <a:pt x="0" y="0"/>
                </a:moveTo>
                <a:lnTo>
                  <a:pt x="1213200" y="0"/>
                </a:lnTo>
                <a:lnTo>
                  <a:pt x="1213200" y="1573727"/>
                </a:lnTo>
                <a:lnTo>
                  <a:pt x="0" y="15737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0783" y="81501"/>
            <a:ext cx="328912" cy="49460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043226" y="849125"/>
            <a:ext cx="5149692" cy="730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2793"/>
              </a:lnSpc>
              <a:buClrTx/>
            </a:pPr>
            <a:r>
              <a:rPr lang="en-US" sz="3500" b="1" kern="1200" dirty="0">
                <a:solidFill>
                  <a:srgbClr val="5E3023"/>
                </a:solidFill>
                <a:ea typeface="+mn-ea"/>
                <a:cs typeface="+mn-cs"/>
              </a:rPr>
              <a:t>LÀM VIỆC CẶP ĐÔI</a:t>
            </a:r>
          </a:p>
          <a:p>
            <a:pPr algn="ctr" defTabSz="457200">
              <a:lnSpc>
                <a:spcPts val="2793"/>
              </a:lnSpc>
              <a:buClrTx/>
            </a:pPr>
            <a:r>
              <a:rPr lang="en-US" sz="3500" b="1" kern="1200" dirty="0">
                <a:solidFill>
                  <a:srgbClr val="5E3023"/>
                </a:solidFill>
                <a:ea typeface="+mn-ea"/>
                <a:cs typeface="+mn-cs"/>
              </a:rPr>
              <a:t>(</a:t>
            </a:r>
            <a:r>
              <a:rPr lang="en-US" sz="3500" b="1" kern="1200" dirty="0" err="1">
                <a:solidFill>
                  <a:srgbClr val="5E3023"/>
                </a:solidFill>
                <a:ea typeface="+mn-ea"/>
                <a:cs typeface="+mn-cs"/>
              </a:rPr>
              <a:t>theo</a:t>
            </a:r>
            <a:r>
              <a:rPr lang="en-US" sz="3500" b="1" kern="1200" dirty="0">
                <a:solidFill>
                  <a:srgbClr val="5E3023"/>
                </a:solidFill>
                <a:ea typeface="+mn-ea"/>
                <a:cs typeface="+mn-cs"/>
              </a:rPr>
              <a:t> </a:t>
            </a:r>
            <a:r>
              <a:rPr lang="en-US" sz="3500" b="1" kern="1200" dirty="0" err="1">
                <a:solidFill>
                  <a:srgbClr val="5E3023"/>
                </a:solidFill>
                <a:ea typeface="+mn-ea"/>
                <a:cs typeface="+mn-cs"/>
              </a:rPr>
              <a:t>tổ</a:t>
            </a:r>
            <a:r>
              <a:rPr lang="en-US" sz="3500" b="1" kern="1200" dirty="0">
                <a:solidFill>
                  <a:srgbClr val="5E3023"/>
                </a:solidFill>
                <a:ea typeface="+mn-ea"/>
                <a:cs typeface="+mn-cs"/>
              </a:rPr>
              <a:t>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81001" y="1710079"/>
            <a:ext cx="551873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  <a:buClrTx/>
            </a:pPr>
            <a:r>
              <a:rPr lang="en-US" sz="2500" kern="1200" dirty="0">
                <a:solidFill>
                  <a:srgbClr val="5E3023">
                    <a:alpha val="81961"/>
                  </a:srgbClr>
                </a:solidFill>
                <a:latin typeface="Be Vietnam"/>
                <a:ea typeface="+mn-ea"/>
                <a:cs typeface="+mn-cs"/>
              </a:rPr>
              <a:t>HOÀN THÀNH BẢNG THÔNG TIN VỀ CÁC GIAI ĐOẠN CỦA NƯỚC NGA/LIÊN XÔ TỪ NĂM 1918 - 1945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94694" y="203524"/>
            <a:ext cx="1889851" cy="36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  <a:buClrTx/>
            </a:pPr>
            <a:r>
              <a:rPr lang="en-US" sz="2800" kern="1200" dirty="0">
                <a:solidFill>
                  <a:srgbClr val="5E3023">
                    <a:alpha val="81961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</a:t>
            </a:r>
            <a:r>
              <a:rPr lang="en-US" sz="2800" kern="1200" dirty="0" err="1">
                <a:solidFill>
                  <a:srgbClr val="5E3023">
                    <a:alpha val="81961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phút</a:t>
            </a:r>
            <a:endParaRPr lang="en-US" sz="2800" kern="1200" dirty="0">
              <a:solidFill>
                <a:srgbClr val="5E3023">
                  <a:alpha val="81961"/>
                </a:srgb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487347" y="2825735"/>
            <a:ext cx="2640436" cy="2281031"/>
          </a:xfrm>
          <a:custGeom>
            <a:avLst/>
            <a:gdLst/>
            <a:ahLst/>
            <a:cxnLst/>
            <a:rect l="l" t="t" r="r" b="b"/>
            <a:pathLst>
              <a:path w="6215152" h="5598045">
                <a:moveTo>
                  <a:pt x="0" y="0"/>
                </a:moveTo>
                <a:lnTo>
                  <a:pt x="6215152" y="0"/>
                </a:lnTo>
                <a:lnTo>
                  <a:pt x="6215152" y="5598045"/>
                </a:lnTo>
                <a:lnTo>
                  <a:pt x="0" y="55980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574540" y="0"/>
            <a:ext cx="4569460" cy="5143500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B8C63DA-6375-08D5-C346-9CE27A4B4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88626"/>
              </p:ext>
            </p:extLst>
          </p:nvPr>
        </p:nvGraphicFramePr>
        <p:xfrm>
          <a:off x="275644" y="82878"/>
          <a:ext cx="8446938" cy="4982102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575145">
                  <a:extLst>
                    <a:ext uri="{9D8B030D-6E8A-4147-A177-3AD203B41FA5}">
                      <a16:colId xmlns:a16="http://schemas.microsoft.com/office/drawing/2014/main" val="1719063267"/>
                    </a:ext>
                  </a:extLst>
                </a:gridCol>
                <a:gridCol w="1248355">
                  <a:extLst>
                    <a:ext uri="{9D8B030D-6E8A-4147-A177-3AD203B41FA5}">
                      <a16:colId xmlns:a16="http://schemas.microsoft.com/office/drawing/2014/main" val="3321835616"/>
                    </a:ext>
                  </a:extLst>
                </a:gridCol>
                <a:gridCol w="1693628">
                  <a:extLst>
                    <a:ext uri="{9D8B030D-6E8A-4147-A177-3AD203B41FA5}">
                      <a16:colId xmlns:a16="http://schemas.microsoft.com/office/drawing/2014/main" val="1339842807"/>
                    </a:ext>
                  </a:extLst>
                </a:gridCol>
                <a:gridCol w="1630017">
                  <a:extLst>
                    <a:ext uri="{9D8B030D-6E8A-4147-A177-3AD203B41FA5}">
                      <a16:colId xmlns:a16="http://schemas.microsoft.com/office/drawing/2014/main" val="1789415325"/>
                    </a:ext>
                  </a:extLst>
                </a:gridCol>
                <a:gridCol w="1622066">
                  <a:extLst>
                    <a:ext uri="{9D8B030D-6E8A-4147-A177-3AD203B41FA5}">
                      <a16:colId xmlns:a16="http://schemas.microsoft.com/office/drawing/2014/main" val="4103625531"/>
                    </a:ext>
                  </a:extLst>
                </a:gridCol>
                <a:gridCol w="1677727">
                  <a:extLst>
                    <a:ext uri="{9D8B030D-6E8A-4147-A177-3AD203B41FA5}">
                      <a16:colId xmlns:a16="http://schemas.microsoft.com/office/drawing/2014/main" val="3558680915"/>
                    </a:ext>
                  </a:extLst>
                </a:gridCol>
              </a:tblGrid>
              <a:tr h="49782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GIAI ĐOẠN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Tổ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+ </a:t>
                      </a: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Tổ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Tổ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+ </a:t>
                      </a: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Tổ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469758"/>
                  </a:ext>
                </a:extLst>
              </a:tr>
              <a:tr h="485666">
                <a:tc gridSpan="2"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1918 – 1920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1921 – 1925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1925 – 1941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1941 - 1945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945588"/>
                  </a:ext>
                </a:extLst>
              </a:tr>
              <a:tr h="1181710">
                <a:tc rowSpan="3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 DUNG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Tình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hình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350720"/>
                  </a:ext>
                </a:extLst>
              </a:tr>
              <a:tr h="1652843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Chính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sách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hiện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768116"/>
                  </a:ext>
                </a:extLst>
              </a:tr>
              <a:tr h="1164061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Kết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511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59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F7CC2A-0053-FA89-9D21-B14F4166E928}"/>
              </a:ext>
            </a:extLst>
          </p:cNvPr>
          <p:cNvSpPr/>
          <p:nvPr/>
        </p:nvSpPr>
        <p:spPr>
          <a:xfrm>
            <a:off x="771525" y="0"/>
            <a:ext cx="8372475" cy="1169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A89481-741F-6C1E-2331-760649949974}"/>
              </a:ext>
            </a:extLst>
          </p:cNvPr>
          <p:cNvSpPr/>
          <p:nvPr/>
        </p:nvSpPr>
        <p:spPr>
          <a:xfrm>
            <a:off x="0" y="0"/>
            <a:ext cx="771525" cy="11695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b="1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61EAC-309F-1E59-334C-42CF6ECFD1B3}"/>
              </a:ext>
            </a:extLst>
          </p:cNvPr>
          <p:cNvSpPr txBox="1"/>
          <p:nvPr/>
        </p:nvSpPr>
        <p:spPr>
          <a:xfrm>
            <a:off x="973393" y="0"/>
            <a:ext cx="78786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  <a:defRPr/>
            </a:pP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Tình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hình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nước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Nga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Xô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viết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trước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khi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Liên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Xô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thành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lập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(1918 – 1922)</a:t>
            </a:r>
            <a:endParaRPr lang="en-US" sz="3500" kern="1200" dirty="0">
              <a:solidFill>
                <a:schemeClr val="tx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A266A2-6433-D60F-9A28-3820DF32FDA7}"/>
              </a:ext>
            </a:extLst>
          </p:cNvPr>
          <p:cNvSpPr txBox="1"/>
          <p:nvPr/>
        </p:nvSpPr>
        <p:spPr>
          <a:xfrm>
            <a:off x="178826" y="106760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4800" b="1" kern="12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72801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>
            <a:extLst>
              <a:ext uri="{FF2B5EF4-FFF2-40B4-BE49-F238E27FC236}">
                <a16:creationId xmlns:a16="http://schemas.microsoft.com/office/drawing/2014/main" id="{78B94E5D-C6C4-4AF6-B396-21BCA993CD1B}"/>
              </a:ext>
            </a:extLst>
          </p:cNvPr>
          <p:cNvSpPr/>
          <p:nvPr/>
        </p:nvSpPr>
        <p:spPr>
          <a:xfrm>
            <a:off x="0" y="2597944"/>
            <a:ext cx="4409698" cy="2340975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5E88760-0DFF-4D0B-8163-C67654D145F3}"/>
              </a:ext>
            </a:extLst>
          </p:cNvPr>
          <p:cNvSpPr/>
          <p:nvPr/>
        </p:nvSpPr>
        <p:spPr>
          <a:xfrm>
            <a:off x="4425682" y="263788"/>
            <a:ext cx="4488998" cy="4678206"/>
          </a:xfrm>
          <a:prstGeom prst="rect">
            <a:avLst/>
          </a:prstGeom>
          <a:solidFill>
            <a:srgbClr val="E9E9E9"/>
          </a:solidFill>
          <a:ln>
            <a:solidFill>
              <a:srgbClr val="2F528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82AC1B9-862C-4CD1-A75B-8E5BB740ECA7}"/>
              </a:ext>
            </a:extLst>
          </p:cNvPr>
          <p:cNvSpPr/>
          <p:nvPr/>
        </p:nvSpPr>
        <p:spPr>
          <a:xfrm>
            <a:off x="6022616" y="559192"/>
            <a:ext cx="2359229" cy="2942537"/>
          </a:xfrm>
          <a:custGeom>
            <a:avLst/>
            <a:gdLst>
              <a:gd name="connsiteX0" fmla="*/ 3130671 w 3145638"/>
              <a:gd name="connsiteY0" fmla="*/ 3648611 h 3923383"/>
              <a:gd name="connsiteX1" fmla="*/ 2959221 w 3145638"/>
              <a:gd name="connsiteY1" fmla="*/ 3543836 h 3923383"/>
              <a:gd name="connsiteX2" fmla="*/ 2914771 w 3145638"/>
              <a:gd name="connsiteY2" fmla="*/ 3473986 h 3923383"/>
              <a:gd name="connsiteX3" fmla="*/ 2914771 w 3145638"/>
              <a:gd name="connsiteY3" fmla="*/ 3426361 h 3923383"/>
              <a:gd name="connsiteX4" fmla="*/ 2822696 w 3145638"/>
              <a:gd name="connsiteY4" fmla="*/ 3375561 h 3923383"/>
              <a:gd name="connsiteX5" fmla="*/ 2682996 w 3145638"/>
              <a:gd name="connsiteY5" fmla="*/ 3242211 h 3923383"/>
              <a:gd name="connsiteX6" fmla="*/ 2657596 w 3145638"/>
              <a:gd name="connsiteY6" fmla="*/ 3194586 h 3923383"/>
              <a:gd name="connsiteX7" fmla="*/ 2657596 w 3145638"/>
              <a:gd name="connsiteY7" fmla="*/ 3162836 h 3923383"/>
              <a:gd name="connsiteX8" fmla="*/ 2625846 w 3145638"/>
              <a:gd name="connsiteY8" fmla="*/ 3115211 h 3923383"/>
              <a:gd name="connsiteX9" fmla="*/ 2682996 w 3145638"/>
              <a:gd name="connsiteY9" fmla="*/ 2991386 h 3923383"/>
              <a:gd name="connsiteX10" fmla="*/ 2762371 w 3145638"/>
              <a:gd name="connsiteY10" fmla="*/ 2896136 h 3923383"/>
              <a:gd name="connsiteX11" fmla="*/ 2778246 w 3145638"/>
              <a:gd name="connsiteY11" fmla="*/ 2765961 h 3923383"/>
              <a:gd name="connsiteX12" fmla="*/ 2803646 w 3145638"/>
              <a:gd name="connsiteY12" fmla="*/ 2632611 h 3923383"/>
              <a:gd name="connsiteX13" fmla="*/ 2838571 w 3145638"/>
              <a:gd name="connsiteY13" fmla="*/ 2543711 h 3923383"/>
              <a:gd name="connsiteX14" fmla="*/ 2933821 w 3145638"/>
              <a:gd name="connsiteY14" fmla="*/ 2518311 h 3923383"/>
              <a:gd name="connsiteX15" fmla="*/ 2968746 w 3145638"/>
              <a:gd name="connsiteY15" fmla="*/ 2438936 h 3923383"/>
              <a:gd name="connsiteX16" fmla="*/ 2971921 w 3145638"/>
              <a:gd name="connsiteY16" fmla="*/ 2394486 h 3923383"/>
              <a:gd name="connsiteX17" fmla="*/ 2813171 w 3145638"/>
              <a:gd name="connsiteY17" fmla="*/ 2277011 h 3923383"/>
              <a:gd name="connsiteX18" fmla="*/ 2695696 w 3145638"/>
              <a:gd name="connsiteY18" fmla="*/ 2229386 h 3923383"/>
              <a:gd name="connsiteX19" fmla="*/ 2609971 w 3145638"/>
              <a:gd name="connsiteY19" fmla="*/ 2197636 h 3923383"/>
              <a:gd name="connsiteX20" fmla="*/ 2568696 w 3145638"/>
              <a:gd name="connsiteY20" fmla="*/ 2105561 h 3923383"/>
              <a:gd name="connsiteX21" fmla="*/ 2568696 w 3145638"/>
              <a:gd name="connsiteY21" fmla="*/ 2019836 h 3923383"/>
              <a:gd name="connsiteX22" fmla="*/ 2495671 w 3145638"/>
              <a:gd name="connsiteY22" fmla="*/ 1937286 h 3923383"/>
              <a:gd name="connsiteX23" fmla="*/ 2422646 w 3145638"/>
              <a:gd name="connsiteY23" fmla="*/ 1854736 h 3923383"/>
              <a:gd name="connsiteX24" fmla="*/ 2419471 w 3145638"/>
              <a:gd name="connsiteY24" fmla="*/ 1689636 h 3923383"/>
              <a:gd name="connsiteX25" fmla="*/ 2352796 w 3145638"/>
              <a:gd name="connsiteY25" fmla="*/ 1546761 h 3923383"/>
              <a:gd name="connsiteX26" fmla="*/ 2378196 w 3145638"/>
              <a:gd name="connsiteY26" fmla="*/ 1445161 h 3923383"/>
              <a:gd name="connsiteX27" fmla="*/ 2368671 w 3145638"/>
              <a:gd name="connsiteY27" fmla="*/ 1219736 h 3923383"/>
              <a:gd name="connsiteX28" fmla="*/ 2355971 w 3145638"/>
              <a:gd name="connsiteY28" fmla="*/ 1051461 h 3923383"/>
              <a:gd name="connsiteX29" fmla="*/ 2400421 w 3145638"/>
              <a:gd name="connsiteY29" fmla="*/ 819686 h 3923383"/>
              <a:gd name="connsiteX30" fmla="*/ 2473446 w 3145638"/>
              <a:gd name="connsiteY30" fmla="*/ 638711 h 3923383"/>
              <a:gd name="connsiteX31" fmla="*/ 2463921 w 3145638"/>
              <a:gd name="connsiteY31" fmla="*/ 556161 h 3923383"/>
              <a:gd name="connsiteX32" fmla="*/ 2540121 w 3145638"/>
              <a:gd name="connsiteY32" fmla="*/ 486311 h 3923383"/>
              <a:gd name="connsiteX33" fmla="*/ 2613146 w 3145638"/>
              <a:gd name="connsiteY33" fmla="*/ 359311 h 3923383"/>
              <a:gd name="connsiteX34" fmla="*/ 2654421 w 3145638"/>
              <a:gd name="connsiteY34" fmla="*/ 203736 h 3923383"/>
              <a:gd name="connsiteX35" fmla="*/ 2555996 w 3145638"/>
              <a:gd name="connsiteY35" fmla="*/ 38636 h 3923383"/>
              <a:gd name="connsiteX36" fmla="*/ 2482971 w 3145638"/>
              <a:gd name="connsiteY36" fmla="*/ 3711 h 3923383"/>
              <a:gd name="connsiteX37" fmla="*/ 2301996 w 3145638"/>
              <a:gd name="connsiteY37" fmla="*/ 102136 h 3923383"/>
              <a:gd name="connsiteX38" fmla="*/ 2162296 w 3145638"/>
              <a:gd name="connsiteY38" fmla="*/ 260886 h 3923383"/>
              <a:gd name="connsiteX39" fmla="*/ 2044821 w 3145638"/>
              <a:gd name="connsiteY39" fmla="*/ 349786 h 3923383"/>
              <a:gd name="connsiteX40" fmla="*/ 1994021 w 3145638"/>
              <a:gd name="connsiteY40" fmla="*/ 387886 h 3923383"/>
              <a:gd name="connsiteX41" fmla="*/ 1949571 w 3145638"/>
              <a:gd name="connsiteY41" fmla="*/ 479961 h 3923383"/>
              <a:gd name="connsiteX42" fmla="*/ 1781296 w 3145638"/>
              <a:gd name="connsiteY42" fmla="*/ 537111 h 3923383"/>
              <a:gd name="connsiteX43" fmla="*/ 1549521 w 3145638"/>
              <a:gd name="connsiteY43" fmla="*/ 559336 h 3923383"/>
              <a:gd name="connsiteX44" fmla="*/ 1441571 w 3145638"/>
              <a:gd name="connsiteY44" fmla="*/ 635536 h 3923383"/>
              <a:gd name="connsiteX45" fmla="*/ 1320921 w 3145638"/>
              <a:gd name="connsiteY45" fmla="*/ 756186 h 3923383"/>
              <a:gd name="connsiteX46" fmla="*/ 1146296 w 3145638"/>
              <a:gd name="connsiteY46" fmla="*/ 981611 h 3923383"/>
              <a:gd name="connsiteX47" fmla="*/ 949446 w 3145638"/>
              <a:gd name="connsiteY47" fmla="*/ 1213386 h 3923383"/>
              <a:gd name="connsiteX48" fmla="*/ 873246 w 3145638"/>
              <a:gd name="connsiteY48" fmla="*/ 1289586 h 3923383"/>
              <a:gd name="connsiteX49" fmla="*/ 762121 w 3145638"/>
              <a:gd name="connsiteY49" fmla="*/ 1334036 h 3923383"/>
              <a:gd name="connsiteX50" fmla="*/ 711321 w 3145638"/>
              <a:gd name="connsiteY50" fmla="*/ 1426111 h 3923383"/>
              <a:gd name="connsiteX51" fmla="*/ 593846 w 3145638"/>
              <a:gd name="connsiteY51" fmla="*/ 1515011 h 3923383"/>
              <a:gd name="connsiteX52" fmla="*/ 584321 w 3145638"/>
              <a:gd name="connsiteY52" fmla="*/ 1607086 h 3923383"/>
              <a:gd name="connsiteX53" fmla="*/ 511296 w 3145638"/>
              <a:gd name="connsiteY53" fmla="*/ 1711861 h 3923383"/>
              <a:gd name="connsiteX54" fmla="*/ 511296 w 3145638"/>
              <a:gd name="connsiteY54" fmla="*/ 1788061 h 3923383"/>
              <a:gd name="connsiteX55" fmla="*/ 444621 w 3145638"/>
              <a:gd name="connsiteY55" fmla="*/ 1822986 h 3923383"/>
              <a:gd name="connsiteX56" fmla="*/ 444621 w 3145638"/>
              <a:gd name="connsiteY56" fmla="*/ 1908711 h 3923383"/>
              <a:gd name="connsiteX57" fmla="*/ 320796 w 3145638"/>
              <a:gd name="connsiteY57" fmla="*/ 1965861 h 3923383"/>
              <a:gd name="connsiteX58" fmla="*/ 260471 w 3145638"/>
              <a:gd name="connsiteY58" fmla="*/ 2023011 h 3923383"/>
              <a:gd name="connsiteX59" fmla="*/ 184271 w 3145638"/>
              <a:gd name="connsiteY59" fmla="*/ 2146836 h 3923383"/>
              <a:gd name="connsiteX60" fmla="*/ 127121 w 3145638"/>
              <a:gd name="connsiteY60" fmla="*/ 2165886 h 3923383"/>
              <a:gd name="connsiteX61" fmla="*/ 104896 w 3145638"/>
              <a:gd name="connsiteY61" fmla="*/ 2289711 h 3923383"/>
              <a:gd name="connsiteX62" fmla="*/ 121 w 3145638"/>
              <a:gd name="connsiteY62" fmla="*/ 2365911 h 3923383"/>
              <a:gd name="connsiteX63" fmla="*/ 85846 w 3145638"/>
              <a:gd name="connsiteY63" fmla="*/ 2407186 h 3923383"/>
              <a:gd name="connsiteX64" fmla="*/ 174746 w 3145638"/>
              <a:gd name="connsiteY64" fmla="*/ 2457986 h 3923383"/>
              <a:gd name="connsiteX65" fmla="*/ 165221 w 3145638"/>
              <a:gd name="connsiteY65" fmla="*/ 2626261 h 3923383"/>
              <a:gd name="connsiteX66" fmla="*/ 203321 w 3145638"/>
              <a:gd name="connsiteY66" fmla="*/ 2661186 h 3923383"/>
              <a:gd name="connsiteX67" fmla="*/ 216021 w 3145638"/>
              <a:gd name="connsiteY67" fmla="*/ 2756436 h 3923383"/>
              <a:gd name="connsiteX68" fmla="*/ 266821 w 3145638"/>
              <a:gd name="connsiteY68" fmla="*/ 2861211 h 3923383"/>
              <a:gd name="connsiteX69" fmla="*/ 355721 w 3145638"/>
              <a:gd name="connsiteY69" fmla="*/ 3064411 h 3923383"/>
              <a:gd name="connsiteX70" fmla="*/ 390646 w 3145638"/>
              <a:gd name="connsiteY70" fmla="*/ 3112036 h 3923383"/>
              <a:gd name="connsiteX71" fmla="*/ 400171 w 3145638"/>
              <a:gd name="connsiteY71" fmla="*/ 3302536 h 3923383"/>
              <a:gd name="connsiteX72" fmla="*/ 492246 w 3145638"/>
              <a:gd name="connsiteY72" fmla="*/ 3423186 h 3923383"/>
              <a:gd name="connsiteX73" fmla="*/ 593846 w 3145638"/>
              <a:gd name="connsiteY73" fmla="*/ 3454936 h 3923383"/>
              <a:gd name="connsiteX74" fmla="*/ 746246 w 3145638"/>
              <a:gd name="connsiteY74" fmla="*/ 3378736 h 3923383"/>
              <a:gd name="connsiteX75" fmla="*/ 857371 w 3145638"/>
              <a:gd name="connsiteY75" fmla="*/ 3331111 h 3923383"/>
              <a:gd name="connsiteX76" fmla="*/ 978021 w 3145638"/>
              <a:gd name="connsiteY76" fmla="*/ 3251736 h 3923383"/>
              <a:gd name="connsiteX77" fmla="*/ 1041521 w 3145638"/>
              <a:gd name="connsiteY77" fmla="*/ 3067586 h 3923383"/>
              <a:gd name="connsiteX78" fmla="*/ 1038346 w 3145638"/>
              <a:gd name="connsiteY78" fmla="*/ 2937411 h 3923383"/>
              <a:gd name="connsiteX79" fmla="*/ 1117721 w 3145638"/>
              <a:gd name="connsiteY79" fmla="*/ 2892961 h 3923383"/>
              <a:gd name="connsiteX80" fmla="*/ 1193921 w 3145638"/>
              <a:gd name="connsiteY80" fmla="*/ 3064411 h 3923383"/>
              <a:gd name="connsiteX81" fmla="*/ 1425696 w 3145638"/>
              <a:gd name="connsiteY81" fmla="*/ 3035836 h 3923383"/>
              <a:gd name="connsiteX82" fmla="*/ 1482846 w 3145638"/>
              <a:gd name="connsiteY82" fmla="*/ 3067586 h 3923383"/>
              <a:gd name="connsiteX83" fmla="*/ 1654296 w 3145638"/>
              <a:gd name="connsiteY83" fmla="*/ 3061236 h 3923383"/>
              <a:gd name="connsiteX84" fmla="*/ 1889246 w 3145638"/>
              <a:gd name="connsiteY84" fmla="*/ 3039011 h 3923383"/>
              <a:gd name="connsiteX85" fmla="*/ 1987671 w 3145638"/>
              <a:gd name="connsiteY85" fmla="*/ 3029486 h 3923383"/>
              <a:gd name="connsiteX86" fmla="*/ 2044821 w 3145638"/>
              <a:gd name="connsiteY86" fmla="*/ 3080286 h 3923383"/>
              <a:gd name="connsiteX87" fmla="*/ 2159121 w 3145638"/>
              <a:gd name="connsiteY87" fmla="*/ 3121561 h 3923383"/>
              <a:gd name="connsiteX88" fmla="*/ 2244846 w 3145638"/>
              <a:gd name="connsiteY88" fmla="*/ 3302536 h 3923383"/>
              <a:gd name="connsiteX89" fmla="*/ 2355971 w 3145638"/>
              <a:gd name="connsiteY89" fmla="*/ 3426361 h 3923383"/>
              <a:gd name="connsiteX90" fmla="*/ 2552821 w 3145638"/>
              <a:gd name="connsiteY90" fmla="*/ 3594636 h 3923383"/>
              <a:gd name="connsiteX91" fmla="*/ 2819521 w 3145638"/>
              <a:gd name="connsiteY91" fmla="*/ 3740686 h 3923383"/>
              <a:gd name="connsiteX92" fmla="*/ 2927471 w 3145638"/>
              <a:gd name="connsiteY92" fmla="*/ 3886736 h 3923383"/>
              <a:gd name="connsiteX93" fmla="*/ 2978271 w 3145638"/>
              <a:gd name="connsiteY93" fmla="*/ 3921661 h 3923383"/>
              <a:gd name="connsiteX94" fmla="*/ 3035421 w 3145638"/>
              <a:gd name="connsiteY94" fmla="*/ 3848636 h 3923383"/>
              <a:gd name="connsiteX95" fmla="*/ 3051296 w 3145638"/>
              <a:gd name="connsiteY95" fmla="*/ 3801011 h 3923383"/>
              <a:gd name="connsiteX96" fmla="*/ 3127496 w 3145638"/>
              <a:gd name="connsiteY96" fmla="*/ 3737511 h 3923383"/>
              <a:gd name="connsiteX97" fmla="*/ 3130671 w 3145638"/>
              <a:gd name="connsiteY97" fmla="*/ 3648611 h 392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145638" h="3923383">
                <a:moveTo>
                  <a:pt x="3130671" y="3648611"/>
                </a:moveTo>
                <a:cubicBezTo>
                  <a:pt x="3102625" y="3616332"/>
                  <a:pt x="2995204" y="3572940"/>
                  <a:pt x="2959221" y="3543836"/>
                </a:cubicBezTo>
                <a:cubicBezTo>
                  <a:pt x="2923238" y="3514732"/>
                  <a:pt x="2922179" y="3493565"/>
                  <a:pt x="2914771" y="3473986"/>
                </a:cubicBezTo>
                <a:cubicBezTo>
                  <a:pt x="2907363" y="3454407"/>
                  <a:pt x="2930117" y="3442765"/>
                  <a:pt x="2914771" y="3426361"/>
                </a:cubicBezTo>
                <a:cubicBezTo>
                  <a:pt x="2899425" y="3409957"/>
                  <a:pt x="2861325" y="3406253"/>
                  <a:pt x="2822696" y="3375561"/>
                </a:cubicBezTo>
                <a:cubicBezTo>
                  <a:pt x="2784067" y="3344869"/>
                  <a:pt x="2710513" y="3272373"/>
                  <a:pt x="2682996" y="3242211"/>
                </a:cubicBezTo>
                <a:cubicBezTo>
                  <a:pt x="2655479" y="3212049"/>
                  <a:pt x="2661829" y="3207815"/>
                  <a:pt x="2657596" y="3194586"/>
                </a:cubicBezTo>
                <a:cubicBezTo>
                  <a:pt x="2653363" y="3181357"/>
                  <a:pt x="2662888" y="3176065"/>
                  <a:pt x="2657596" y="3162836"/>
                </a:cubicBezTo>
                <a:cubicBezTo>
                  <a:pt x="2652304" y="3149607"/>
                  <a:pt x="2621613" y="3143786"/>
                  <a:pt x="2625846" y="3115211"/>
                </a:cubicBezTo>
                <a:cubicBezTo>
                  <a:pt x="2630079" y="3086636"/>
                  <a:pt x="2660242" y="3027898"/>
                  <a:pt x="2682996" y="2991386"/>
                </a:cubicBezTo>
                <a:cubicBezTo>
                  <a:pt x="2705750" y="2954874"/>
                  <a:pt x="2746496" y="2933707"/>
                  <a:pt x="2762371" y="2896136"/>
                </a:cubicBezTo>
                <a:cubicBezTo>
                  <a:pt x="2778246" y="2858565"/>
                  <a:pt x="2771367" y="2809882"/>
                  <a:pt x="2778246" y="2765961"/>
                </a:cubicBezTo>
                <a:cubicBezTo>
                  <a:pt x="2785125" y="2722040"/>
                  <a:pt x="2793592" y="2669653"/>
                  <a:pt x="2803646" y="2632611"/>
                </a:cubicBezTo>
                <a:cubicBezTo>
                  <a:pt x="2813700" y="2595569"/>
                  <a:pt x="2816875" y="2562761"/>
                  <a:pt x="2838571" y="2543711"/>
                </a:cubicBezTo>
                <a:cubicBezTo>
                  <a:pt x="2860267" y="2524661"/>
                  <a:pt x="2912125" y="2535773"/>
                  <a:pt x="2933821" y="2518311"/>
                </a:cubicBezTo>
                <a:cubicBezTo>
                  <a:pt x="2955517" y="2500849"/>
                  <a:pt x="2962396" y="2459573"/>
                  <a:pt x="2968746" y="2438936"/>
                </a:cubicBezTo>
                <a:cubicBezTo>
                  <a:pt x="2975096" y="2418299"/>
                  <a:pt x="2997850" y="2421473"/>
                  <a:pt x="2971921" y="2394486"/>
                </a:cubicBezTo>
                <a:cubicBezTo>
                  <a:pt x="2945992" y="2367499"/>
                  <a:pt x="2859208" y="2304528"/>
                  <a:pt x="2813171" y="2277011"/>
                </a:cubicBezTo>
                <a:cubicBezTo>
                  <a:pt x="2767133" y="2249494"/>
                  <a:pt x="2729563" y="2242615"/>
                  <a:pt x="2695696" y="2229386"/>
                </a:cubicBezTo>
                <a:cubicBezTo>
                  <a:pt x="2661829" y="2216157"/>
                  <a:pt x="2631138" y="2218273"/>
                  <a:pt x="2609971" y="2197636"/>
                </a:cubicBezTo>
                <a:cubicBezTo>
                  <a:pt x="2588804" y="2176998"/>
                  <a:pt x="2575575" y="2135194"/>
                  <a:pt x="2568696" y="2105561"/>
                </a:cubicBezTo>
                <a:cubicBezTo>
                  <a:pt x="2561817" y="2075928"/>
                  <a:pt x="2580867" y="2047882"/>
                  <a:pt x="2568696" y="2019836"/>
                </a:cubicBezTo>
                <a:cubicBezTo>
                  <a:pt x="2556525" y="1991790"/>
                  <a:pt x="2495671" y="1937286"/>
                  <a:pt x="2495671" y="1937286"/>
                </a:cubicBezTo>
                <a:cubicBezTo>
                  <a:pt x="2471329" y="1909769"/>
                  <a:pt x="2435346" y="1896011"/>
                  <a:pt x="2422646" y="1854736"/>
                </a:cubicBezTo>
                <a:cubicBezTo>
                  <a:pt x="2409946" y="1813461"/>
                  <a:pt x="2431113" y="1740965"/>
                  <a:pt x="2419471" y="1689636"/>
                </a:cubicBezTo>
                <a:cubicBezTo>
                  <a:pt x="2407829" y="1638307"/>
                  <a:pt x="2359675" y="1587507"/>
                  <a:pt x="2352796" y="1546761"/>
                </a:cubicBezTo>
                <a:cubicBezTo>
                  <a:pt x="2345917" y="1506015"/>
                  <a:pt x="2375550" y="1499665"/>
                  <a:pt x="2378196" y="1445161"/>
                </a:cubicBezTo>
                <a:cubicBezTo>
                  <a:pt x="2380842" y="1390657"/>
                  <a:pt x="2372375" y="1285353"/>
                  <a:pt x="2368671" y="1219736"/>
                </a:cubicBezTo>
                <a:cubicBezTo>
                  <a:pt x="2364967" y="1154119"/>
                  <a:pt x="2350679" y="1118136"/>
                  <a:pt x="2355971" y="1051461"/>
                </a:cubicBezTo>
                <a:cubicBezTo>
                  <a:pt x="2361263" y="984786"/>
                  <a:pt x="2380842" y="888478"/>
                  <a:pt x="2400421" y="819686"/>
                </a:cubicBezTo>
                <a:cubicBezTo>
                  <a:pt x="2420000" y="750894"/>
                  <a:pt x="2462863" y="682632"/>
                  <a:pt x="2473446" y="638711"/>
                </a:cubicBezTo>
                <a:cubicBezTo>
                  <a:pt x="2484029" y="594790"/>
                  <a:pt x="2452809" y="581561"/>
                  <a:pt x="2463921" y="556161"/>
                </a:cubicBezTo>
                <a:cubicBezTo>
                  <a:pt x="2475033" y="530761"/>
                  <a:pt x="2515250" y="519119"/>
                  <a:pt x="2540121" y="486311"/>
                </a:cubicBezTo>
                <a:cubicBezTo>
                  <a:pt x="2564992" y="453503"/>
                  <a:pt x="2594096" y="406407"/>
                  <a:pt x="2613146" y="359311"/>
                </a:cubicBezTo>
                <a:cubicBezTo>
                  <a:pt x="2632196" y="312215"/>
                  <a:pt x="2663946" y="257182"/>
                  <a:pt x="2654421" y="203736"/>
                </a:cubicBezTo>
                <a:cubicBezTo>
                  <a:pt x="2644896" y="150290"/>
                  <a:pt x="2584571" y="71973"/>
                  <a:pt x="2555996" y="38636"/>
                </a:cubicBezTo>
                <a:cubicBezTo>
                  <a:pt x="2527421" y="5298"/>
                  <a:pt x="2525304" y="-6872"/>
                  <a:pt x="2482971" y="3711"/>
                </a:cubicBezTo>
                <a:cubicBezTo>
                  <a:pt x="2440638" y="14294"/>
                  <a:pt x="2355442" y="59274"/>
                  <a:pt x="2301996" y="102136"/>
                </a:cubicBezTo>
                <a:cubicBezTo>
                  <a:pt x="2248550" y="144998"/>
                  <a:pt x="2205158" y="219611"/>
                  <a:pt x="2162296" y="260886"/>
                </a:cubicBezTo>
                <a:cubicBezTo>
                  <a:pt x="2119434" y="302161"/>
                  <a:pt x="2044821" y="349786"/>
                  <a:pt x="2044821" y="349786"/>
                </a:cubicBezTo>
                <a:cubicBezTo>
                  <a:pt x="2016775" y="370953"/>
                  <a:pt x="2009896" y="366190"/>
                  <a:pt x="1994021" y="387886"/>
                </a:cubicBezTo>
                <a:cubicBezTo>
                  <a:pt x="1978146" y="409582"/>
                  <a:pt x="1985025" y="455090"/>
                  <a:pt x="1949571" y="479961"/>
                </a:cubicBezTo>
                <a:cubicBezTo>
                  <a:pt x="1914117" y="504832"/>
                  <a:pt x="1847971" y="523882"/>
                  <a:pt x="1781296" y="537111"/>
                </a:cubicBezTo>
                <a:cubicBezTo>
                  <a:pt x="1714621" y="550340"/>
                  <a:pt x="1606142" y="542932"/>
                  <a:pt x="1549521" y="559336"/>
                </a:cubicBezTo>
                <a:cubicBezTo>
                  <a:pt x="1492900" y="575740"/>
                  <a:pt x="1479671" y="602728"/>
                  <a:pt x="1441571" y="635536"/>
                </a:cubicBezTo>
                <a:cubicBezTo>
                  <a:pt x="1403471" y="668344"/>
                  <a:pt x="1370133" y="698507"/>
                  <a:pt x="1320921" y="756186"/>
                </a:cubicBezTo>
                <a:cubicBezTo>
                  <a:pt x="1271709" y="813865"/>
                  <a:pt x="1208209" y="905411"/>
                  <a:pt x="1146296" y="981611"/>
                </a:cubicBezTo>
                <a:cubicBezTo>
                  <a:pt x="1084383" y="1057811"/>
                  <a:pt x="994954" y="1162057"/>
                  <a:pt x="949446" y="1213386"/>
                </a:cubicBezTo>
                <a:cubicBezTo>
                  <a:pt x="903938" y="1264715"/>
                  <a:pt x="904467" y="1269478"/>
                  <a:pt x="873246" y="1289586"/>
                </a:cubicBezTo>
                <a:cubicBezTo>
                  <a:pt x="842025" y="1309694"/>
                  <a:pt x="789108" y="1311282"/>
                  <a:pt x="762121" y="1334036"/>
                </a:cubicBezTo>
                <a:cubicBezTo>
                  <a:pt x="735133" y="1356790"/>
                  <a:pt x="739367" y="1395949"/>
                  <a:pt x="711321" y="1426111"/>
                </a:cubicBezTo>
                <a:cubicBezTo>
                  <a:pt x="683275" y="1456273"/>
                  <a:pt x="615013" y="1484849"/>
                  <a:pt x="593846" y="1515011"/>
                </a:cubicBezTo>
                <a:cubicBezTo>
                  <a:pt x="572679" y="1545173"/>
                  <a:pt x="598079" y="1574278"/>
                  <a:pt x="584321" y="1607086"/>
                </a:cubicBezTo>
                <a:cubicBezTo>
                  <a:pt x="570563" y="1639894"/>
                  <a:pt x="523467" y="1681699"/>
                  <a:pt x="511296" y="1711861"/>
                </a:cubicBezTo>
                <a:cubicBezTo>
                  <a:pt x="499125" y="1742023"/>
                  <a:pt x="522408" y="1769540"/>
                  <a:pt x="511296" y="1788061"/>
                </a:cubicBezTo>
                <a:cubicBezTo>
                  <a:pt x="500183" y="1806582"/>
                  <a:pt x="455733" y="1802878"/>
                  <a:pt x="444621" y="1822986"/>
                </a:cubicBezTo>
                <a:cubicBezTo>
                  <a:pt x="433509" y="1843094"/>
                  <a:pt x="465258" y="1884899"/>
                  <a:pt x="444621" y="1908711"/>
                </a:cubicBezTo>
                <a:cubicBezTo>
                  <a:pt x="423984" y="1932523"/>
                  <a:pt x="351488" y="1946811"/>
                  <a:pt x="320796" y="1965861"/>
                </a:cubicBezTo>
                <a:cubicBezTo>
                  <a:pt x="290104" y="1984911"/>
                  <a:pt x="283225" y="1992849"/>
                  <a:pt x="260471" y="2023011"/>
                </a:cubicBezTo>
                <a:cubicBezTo>
                  <a:pt x="237717" y="2053173"/>
                  <a:pt x="206496" y="2123024"/>
                  <a:pt x="184271" y="2146836"/>
                </a:cubicBezTo>
                <a:cubicBezTo>
                  <a:pt x="162046" y="2170648"/>
                  <a:pt x="140350" y="2142074"/>
                  <a:pt x="127121" y="2165886"/>
                </a:cubicBezTo>
                <a:cubicBezTo>
                  <a:pt x="113892" y="2189698"/>
                  <a:pt x="126063" y="2256374"/>
                  <a:pt x="104896" y="2289711"/>
                </a:cubicBezTo>
                <a:cubicBezTo>
                  <a:pt x="83729" y="2323048"/>
                  <a:pt x="3296" y="2346332"/>
                  <a:pt x="121" y="2365911"/>
                </a:cubicBezTo>
                <a:cubicBezTo>
                  <a:pt x="-3054" y="2385490"/>
                  <a:pt x="56742" y="2391840"/>
                  <a:pt x="85846" y="2407186"/>
                </a:cubicBezTo>
                <a:cubicBezTo>
                  <a:pt x="114950" y="2422532"/>
                  <a:pt x="161517" y="2421473"/>
                  <a:pt x="174746" y="2457986"/>
                </a:cubicBezTo>
                <a:cubicBezTo>
                  <a:pt x="187975" y="2494498"/>
                  <a:pt x="160459" y="2592394"/>
                  <a:pt x="165221" y="2626261"/>
                </a:cubicBezTo>
                <a:cubicBezTo>
                  <a:pt x="169983" y="2660128"/>
                  <a:pt x="194854" y="2639490"/>
                  <a:pt x="203321" y="2661186"/>
                </a:cubicBezTo>
                <a:cubicBezTo>
                  <a:pt x="211788" y="2682882"/>
                  <a:pt x="205438" y="2723098"/>
                  <a:pt x="216021" y="2756436"/>
                </a:cubicBezTo>
                <a:cubicBezTo>
                  <a:pt x="226604" y="2789773"/>
                  <a:pt x="243538" y="2809882"/>
                  <a:pt x="266821" y="2861211"/>
                </a:cubicBezTo>
                <a:cubicBezTo>
                  <a:pt x="290104" y="2912540"/>
                  <a:pt x="335083" y="3022607"/>
                  <a:pt x="355721" y="3064411"/>
                </a:cubicBezTo>
                <a:cubicBezTo>
                  <a:pt x="376358" y="3106215"/>
                  <a:pt x="383238" y="3072349"/>
                  <a:pt x="390646" y="3112036"/>
                </a:cubicBezTo>
                <a:cubicBezTo>
                  <a:pt x="398054" y="3151723"/>
                  <a:pt x="383238" y="3250678"/>
                  <a:pt x="400171" y="3302536"/>
                </a:cubicBezTo>
                <a:cubicBezTo>
                  <a:pt x="417104" y="3354394"/>
                  <a:pt x="459967" y="3397786"/>
                  <a:pt x="492246" y="3423186"/>
                </a:cubicBezTo>
                <a:cubicBezTo>
                  <a:pt x="524525" y="3448586"/>
                  <a:pt x="551513" y="3462344"/>
                  <a:pt x="593846" y="3454936"/>
                </a:cubicBezTo>
                <a:cubicBezTo>
                  <a:pt x="636179" y="3447528"/>
                  <a:pt x="702325" y="3399373"/>
                  <a:pt x="746246" y="3378736"/>
                </a:cubicBezTo>
                <a:cubicBezTo>
                  <a:pt x="790167" y="3358099"/>
                  <a:pt x="818742" y="3352278"/>
                  <a:pt x="857371" y="3331111"/>
                </a:cubicBezTo>
                <a:cubicBezTo>
                  <a:pt x="896000" y="3309944"/>
                  <a:pt x="947329" y="3295657"/>
                  <a:pt x="978021" y="3251736"/>
                </a:cubicBezTo>
                <a:cubicBezTo>
                  <a:pt x="1008713" y="3207815"/>
                  <a:pt x="1031467" y="3119973"/>
                  <a:pt x="1041521" y="3067586"/>
                </a:cubicBezTo>
                <a:cubicBezTo>
                  <a:pt x="1051575" y="3015198"/>
                  <a:pt x="1025646" y="2966515"/>
                  <a:pt x="1038346" y="2937411"/>
                </a:cubicBezTo>
                <a:cubicBezTo>
                  <a:pt x="1051046" y="2908307"/>
                  <a:pt x="1091792" y="2871794"/>
                  <a:pt x="1117721" y="2892961"/>
                </a:cubicBezTo>
                <a:cubicBezTo>
                  <a:pt x="1143650" y="2914128"/>
                  <a:pt x="1142592" y="3040599"/>
                  <a:pt x="1193921" y="3064411"/>
                </a:cubicBezTo>
                <a:cubicBezTo>
                  <a:pt x="1245250" y="3088223"/>
                  <a:pt x="1377542" y="3035307"/>
                  <a:pt x="1425696" y="3035836"/>
                </a:cubicBezTo>
                <a:cubicBezTo>
                  <a:pt x="1473850" y="3036365"/>
                  <a:pt x="1444746" y="3063353"/>
                  <a:pt x="1482846" y="3067586"/>
                </a:cubicBezTo>
                <a:cubicBezTo>
                  <a:pt x="1520946" y="3071819"/>
                  <a:pt x="1586563" y="3065998"/>
                  <a:pt x="1654296" y="3061236"/>
                </a:cubicBezTo>
                <a:cubicBezTo>
                  <a:pt x="1722029" y="3056473"/>
                  <a:pt x="1889246" y="3039011"/>
                  <a:pt x="1889246" y="3039011"/>
                </a:cubicBezTo>
                <a:cubicBezTo>
                  <a:pt x="1944808" y="3033719"/>
                  <a:pt x="1961742" y="3022607"/>
                  <a:pt x="1987671" y="3029486"/>
                </a:cubicBezTo>
                <a:cubicBezTo>
                  <a:pt x="2013600" y="3036365"/>
                  <a:pt x="2016246" y="3064940"/>
                  <a:pt x="2044821" y="3080286"/>
                </a:cubicBezTo>
                <a:cubicBezTo>
                  <a:pt x="2073396" y="3095632"/>
                  <a:pt x="2125784" y="3084519"/>
                  <a:pt x="2159121" y="3121561"/>
                </a:cubicBezTo>
                <a:cubicBezTo>
                  <a:pt x="2192458" y="3158603"/>
                  <a:pt x="2212038" y="3251736"/>
                  <a:pt x="2244846" y="3302536"/>
                </a:cubicBezTo>
                <a:cubicBezTo>
                  <a:pt x="2277654" y="3353336"/>
                  <a:pt x="2304642" y="3377678"/>
                  <a:pt x="2355971" y="3426361"/>
                </a:cubicBezTo>
                <a:cubicBezTo>
                  <a:pt x="2407300" y="3475044"/>
                  <a:pt x="2475563" y="3542249"/>
                  <a:pt x="2552821" y="3594636"/>
                </a:cubicBezTo>
                <a:cubicBezTo>
                  <a:pt x="2630079" y="3647023"/>
                  <a:pt x="2757079" y="3692003"/>
                  <a:pt x="2819521" y="3740686"/>
                </a:cubicBezTo>
                <a:cubicBezTo>
                  <a:pt x="2881963" y="3789369"/>
                  <a:pt x="2901013" y="3856574"/>
                  <a:pt x="2927471" y="3886736"/>
                </a:cubicBezTo>
                <a:cubicBezTo>
                  <a:pt x="2953929" y="3916898"/>
                  <a:pt x="2960279" y="3928011"/>
                  <a:pt x="2978271" y="3921661"/>
                </a:cubicBezTo>
                <a:cubicBezTo>
                  <a:pt x="2996263" y="3915311"/>
                  <a:pt x="3023250" y="3868744"/>
                  <a:pt x="3035421" y="3848636"/>
                </a:cubicBezTo>
                <a:cubicBezTo>
                  <a:pt x="3047592" y="3828528"/>
                  <a:pt x="3035950" y="3819532"/>
                  <a:pt x="3051296" y="3801011"/>
                </a:cubicBezTo>
                <a:cubicBezTo>
                  <a:pt x="3066642" y="3782490"/>
                  <a:pt x="3113738" y="3759736"/>
                  <a:pt x="3127496" y="3737511"/>
                </a:cubicBezTo>
                <a:cubicBezTo>
                  <a:pt x="3141254" y="3715286"/>
                  <a:pt x="3158717" y="3680890"/>
                  <a:pt x="3130671" y="3648611"/>
                </a:cubicBezTo>
                <a:close/>
              </a:path>
            </a:pathLst>
          </a:custGeom>
          <a:solidFill>
            <a:srgbClr val="FAB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90BC5BFA-7B6D-455D-8550-42F3938AD4BE}"/>
              </a:ext>
            </a:extLst>
          </p:cNvPr>
          <p:cNvSpPr/>
          <p:nvPr/>
        </p:nvSpPr>
        <p:spPr>
          <a:xfrm>
            <a:off x="8233954" y="3126014"/>
            <a:ext cx="688102" cy="989474"/>
          </a:xfrm>
          <a:custGeom>
            <a:avLst/>
            <a:gdLst>
              <a:gd name="connsiteX0" fmla="*/ 753721 w 917469"/>
              <a:gd name="connsiteY0" fmla="*/ 758 h 1319299"/>
              <a:gd name="connsiteX1" fmla="*/ 877546 w 917469"/>
              <a:gd name="connsiteY1" fmla="*/ 19808 h 1319299"/>
              <a:gd name="connsiteX2" fmla="*/ 902298 w 917469"/>
              <a:gd name="connsiteY2" fmla="*/ 19502 h 1319299"/>
              <a:gd name="connsiteX3" fmla="*/ 917469 w 917469"/>
              <a:gd name="connsiteY3" fmla="*/ 17824 h 1319299"/>
              <a:gd name="connsiteX4" fmla="*/ 917469 w 917469"/>
              <a:gd name="connsiteY4" fmla="*/ 320247 h 1319299"/>
              <a:gd name="connsiteX5" fmla="*/ 874371 w 917469"/>
              <a:gd name="connsiteY5" fmla="*/ 305558 h 1319299"/>
              <a:gd name="connsiteX6" fmla="*/ 782296 w 917469"/>
              <a:gd name="connsiteY6" fmla="*/ 330958 h 1319299"/>
              <a:gd name="connsiteX7" fmla="*/ 696571 w 917469"/>
              <a:gd name="connsiteY7" fmla="*/ 359533 h 1319299"/>
              <a:gd name="connsiteX8" fmla="*/ 620371 w 917469"/>
              <a:gd name="connsiteY8" fmla="*/ 394458 h 1319299"/>
              <a:gd name="connsiteX9" fmla="*/ 604496 w 917469"/>
              <a:gd name="connsiteY9" fmla="*/ 518283 h 1319299"/>
              <a:gd name="connsiteX10" fmla="*/ 661646 w 917469"/>
              <a:gd name="connsiteY10" fmla="*/ 572258 h 1319299"/>
              <a:gd name="connsiteX11" fmla="*/ 540996 w 917469"/>
              <a:gd name="connsiteY11" fmla="*/ 610358 h 1319299"/>
              <a:gd name="connsiteX12" fmla="*/ 512421 w 917469"/>
              <a:gd name="connsiteY12" fmla="*/ 673858 h 1319299"/>
              <a:gd name="connsiteX13" fmla="*/ 683871 w 917469"/>
              <a:gd name="connsiteY13" fmla="*/ 711958 h 1319299"/>
              <a:gd name="connsiteX14" fmla="*/ 782296 w 917469"/>
              <a:gd name="connsiteY14" fmla="*/ 737358 h 1319299"/>
              <a:gd name="connsiteX15" fmla="*/ 868021 w 917469"/>
              <a:gd name="connsiteY15" fmla="*/ 870708 h 1319299"/>
              <a:gd name="connsiteX16" fmla="*/ 899877 w 917469"/>
              <a:gd name="connsiteY16" fmla="*/ 882140 h 1319299"/>
              <a:gd name="connsiteX17" fmla="*/ 917469 w 917469"/>
              <a:gd name="connsiteY17" fmla="*/ 885542 h 1319299"/>
              <a:gd name="connsiteX18" fmla="*/ 917469 w 917469"/>
              <a:gd name="connsiteY18" fmla="*/ 1319299 h 1319299"/>
              <a:gd name="connsiteX19" fmla="*/ 902946 w 917469"/>
              <a:gd name="connsiteY19" fmla="*/ 1318383 h 1319299"/>
              <a:gd name="connsiteX20" fmla="*/ 769596 w 917469"/>
              <a:gd name="connsiteY20" fmla="*/ 1239008 h 1319299"/>
              <a:gd name="connsiteX21" fmla="*/ 614021 w 917469"/>
              <a:gd name="connsiteY21" fmla="*/ 1150108 h 1319299"/>
              <a:gd name="connsiteX22" fmla="*/ 490196 w 917469"/>
              <a:gd name="connsiteY22" fmla="*/ 1137408 h 1319299"/>
              <a:gd name="connsiteX23" fmla="*/ 394946 w 917469"/>
              <a:gd name="connsiteY23" fmla="*/ 1102483 h 1319299"/>
              <a:gd name="connsiteX24" fmla="*/ 233021 w 917469"/>
              <a:gd name="connsiteY24" fmla="*/ 946908 h 1319299"/>
              <a:gd name="connsiteX25" fmla="*/ 191746 w 917469"/>
              <a:gd name="connsiteY25" fmla="*/ 877058 h 1319299"/>
              <a:gd name="connsiteX26" fmla="*/ 137771 w 917469"/>
              <a:gd name="connsiteY26" fmla="*/ 889758 h 1319299"/>
              <a:gd name="connsiteX27" fmla="*/ 115546 w 917469"/>
              <a:gd name="connsiteY27" fmla="*/ 826258 h 1319299"/>
              <a:gd name="connsiteX28" fmla="*/ 4421 w 917469"/>
              <a:gd name="connsiteY28" fmla="*/ 705608 h 1319299"/>
              <a:gd name="connsiteX29" fmla="*/ 23471 w 917469"/>
              <a:gd name="connsiteY29" fmla="*/ 661158 h 1319299"/>
              <a:gd name="connsiteX30" fmla="*/ 36171 w 917469"/>
              <a:gd name="connsiteY30" fmla="*/ 543683 h 1319299"/>
              <a:gd name="connsiteX31" fmla="*/ 26646 w 917469"/>
              <a:gd name="connsiteY31" fmla="*/ 432558 h 1319299"/>
              <a:gd name="connsiteX32" fmla="*/ 83796 w 917469"/>
              <a:gd name="connsiteY32" fmla="*/ 273808 h 1319299"/>
              <a:gd name="connsiteX33" fmla="*/ 194921 w 917469"/>
              <a:gd name="connsiteY33" fmla="*/ 223008 h 1319299"/>
              <a:gd name="connsiteX34" fmla="*/ 236196 w 917469"/>
              <a:gd name="connsiteY34" fmla="*/ 188083 h 1319299"/>
              <a:gd name="connsiteX35" fmla="*/ 356846 w 917469"/>
              <a:gd name="connsiteY35" fmla="*/ 61083 h 1319299"/>
              <a:gd name="connsiteX36" fmla="*/ 493371 w 917469"/>
              <a:gd name="connsiteY36" fmla="*/ 35683 h 1319299"/>
              <a:gd name="connsiteX37" fmla="*/ 585446 w 917469"/>
              <a:gd name="connsiteY37" fmla="*/ 48383 h 1319299"/>
              <a:gd name="connsiteX38" fmla="*/ 753721 w 917469"/>
              <a:gd name="connsiteY38" fmla="*/ 758 h 131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7469" h="1319299">
                <a:moveTo>
                  <a:pt x="753721" y="758"/>
                </a:moveTo>
                <a:cubicBezTo>
                  <a:pt x="802404" y="-4005"/>
                  <a:pt x="820925" y="15045"/>
                  <a:pt x="877546" y="19808"/>
                </a:cubicBezTo>
                <a:cubicBezTo>
                  <a:pt x="884624" y="20404"/>
                  <a:pt x="893008" y="20205"/>
                  <a:pt x="902298" y="19502"/>
                </a:cubicBezTo>
                <a:lnTo>
                  <a:pt x="917469" y="17824"/>
                </a:lnTo>
                <a:lnTo>
                  <a:pt x="917469" y="320247"/>
                </a:lnTo>
                <a:lnTo>
                  <a:pt x="874371" y="305558"/>
                </a:lnTo>
                <a:cubicBezTo>
                  <a:pt x="838388" y="308204"/>
                  <a:pt x="811929" y="321962"/>
                  <a:pt x="782296" y="330958"/>
                </a:cubicBezTo>
                <a:cubicBezTo>
                  <a:pt x="752663" y="339954"/>
                  <a:pt x="723558" y="348950"/>
                  <a:pt x="696571" y="359533"/>
                </a:cubicBezTo>
                <a:cubicBezTo>
                  <a:pt x="669584" y="370116"/>
                  <a:pt x="635717" y="368000"/>
                  <a:pt x="620371" y="394458"/>
                </a:cubicBezTo>
                <a:cubicBezTo>
                  <a:pt x="605025" y="420916"/>
                  <a:pt x="597617" y="488650"/>
                  <a:pt x="604496" y="518283"/>
                </a:cubicBezTo>
                <a:cubicBezTo>
                  <a:pt x="611375" y="547916"/>
                  <a:pt x="672229" y="556912"/>
                  <a:pt x="661646" y="572258"/>
                </a:cubicBezTo>
                <a:cubicBezTo>
                  <a:pt x="651063" y="587604"/>
                  <a:pt x="565867" y="593425"/>
                  <a:pt x="540996" y="610358"/>
                </a:cubicBezTo>
                <a:cubicBezTo>
                  <a:pt x="516125" y="627291"/>
                  <a:pt x="488608" y="656925"/>
                  <a:pt x="512421" y="673858"/>
                </a:cubicBezTo>
                <a:cubicBezTo>
                  <a:pt x="536233" y="690791"/>
                  <a:pt x="638892" y="701375"/>
                  <a:pt x="683871" y="711958"/>
                </a:cubicBezTo>
                <a:cubicBezTo>
                  <a:pt x="728850" y="722541"/>
                  <a:pt x="751604" y="710900"/>
                  <a:pt x="782296" y="737358"/>
                </a:cubicBezTo>
                <a:cubicBezTo>
                  <a:pt x="812988" y="763816"/>
                  <a:pt x="798700" y="834196"/>
                  <a:pt x="868021" y="870708"/>
                </a:cubicBezTo>
                <a:cubicBezTo>
                  <a:pt x="876686" y="875272"/>
                  <a:pt x="887493" y="878993"/>
                  <a:pt x="899877" y="882140"/>
                </a:cubicBezTo>
                <a:lnTo>
                  <a:pt x="917469" y="885542"/>
                </a:lnTo>
                <a:lnTo>
                  <a:pt x="917469" y="1319299"/>
                </a:lnTo>
                <a:lnTo>
                  <a:pt x="902946" y="1318383"/>
                </a:lnTo>
                <a:cubicBezTo>
                  <a:pt x="832038" y="1313091"/>
                  <a:pt x="817750" y="1267054"/>
                  <a:pt x="769596" y="1239008"/>
                </a:cubicBezTo>
                <a:cubicBezTo>
                  <a:pt x="721442" y="1210962"/>
                  <a:pt x="660588" y="1167041"/>
                  <a:pt x="614021" y="1150108"/>
                </a:cubicBezTo>
                <a:cubicBezTo>
                  <a:pt x="567454" y="1133175"/>
                  <a:pt x="526708" y="1145345"/>
                  <a:pt x="490196" y="1137408"/>
                </a:cubicBezTo>
                <a:cubicBezTo>
                  <a:pt x="453684" y="1129471"/>
                  <a:pt x="437808" y="1134233"/>
                  <a:pt x="394946" y="1102483"/>
                </a:cubicBezTo>
                <a:cubicBezTo>
                  <a:pt x="352084" y="1070733"/>
                  <a:pt x="266888" y="984479"/>
                  <a:pt x="233021" y="946908"/>
                </a:cubicBezTo>
                <a:cubicBezTo>
                  <a:pt x="199154" y="909337"/>
                  <a:pt x="207621" y="886583"/>
                  <a:pt x="191746" y="877058"/>
                </a:cubicBezTo>
                <a:cubicBezTo>
                  <a:pt x="175871" y="867533"/>
                  <a:pt x="150471" y="898225"/>
                  <a:pt x="137771" y="889758"/>
                </a:cubicBezTo>
                <a:cubicBezTo>
                  <a:pt x="125071" y="881291"/>
                  <a:pt x="137771" y="856950"/>
                  <a:pt x="115546" y="826258"/>
                </a:cubicBezTo>
                <a:cubicBezTo>
                  <a:pt x="93321" y="795566"/>
                  <a:pt x="19767" y="733125"/>
                  <a:pt x="4421" y="705608"/>
                </a:cubicBezTo>
                <a:cubicBezTo>
                  <a:pt x="-10925" y="678091"/>
                  <a:pt x="18179" y="688146"/>
                  <a:pt x="23471" y="661158"/>
                </a:cubicBezTo>
                <a:cubicBezTo>
                  <a:pt x="28763" y="634171"/>
                  <a:pt x="35642" y="581783"/>
                  <a:pt x="36171" y="543683"/>
                </a:cubicBezTo>
                <a:cubicBezTo>
                  <a:pt x="36700" y="505583"/>
                  <a:pt x="18708" y="477537"/>
                  <a:pt x="26646" y="432558"/>
                </a:cubicBezTo>
                <a:cubicBezTo>
                  <a:pt x="34584" y="387579"/>
                  <a:pt x="55750" y="308733"/>
                  <a:pt x="83796" y="273808"/>
                </a:cubicBezTo>
                <a:cubicBezTo>
                  <a:pt x="111842" y="238883"/>
                  <a:pt x="169521" y="237295"/>
                  <a:pt x="194921" y="223008"/>
                </a:cubicBezTo>
                <a:cubicBezTo>
                  <a:pt x="220321" y="208721"/>
                  <a:pt x="209209" y="215070"/>
                  <a:pt x="236196" y="188083"/>
                </a:cubicBezTo>
                <a:cubicBezTo>
                  <a:pt x="263183" y="161096"/>
                  <a:pt x="313984" y="86483"/>
                  <a:pt x="356846" y="61083"/>
                </a:cubicBezTo>
                <a:cubicBezTo>
                  <a:pt x="399708" y="35683"/>
                  <a:pt x="455271" y="37800"/>
                  <a:pt x="493371" y="35683"/>
                </a:cubicBezTo>
                <a:cubicBezTo>
                  <a:pt x="531471" y="33566"/>
                  <a:pt x="542054" y="54204"/>
                  <a:pt x="585446" y="48383"/>
                </a:cubicBezTo>
                <a:cubicBezTo>
                  <a:pt x="628838" y="42562"/>
                  <a:pt x="705038" y="5520"/>
                  <a:pt x="753721" y="758"/>
                </a:cubicBezTo>
                <a:close/>
              </a:path>
            </a:pathLst>
          </a:custGeom>
          <a:solidFill>
            <a:srgbClr val="C1E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3B10F211-8EB9-4106-87DE-040675A19D06}"/>
              </a:ext>
            </a:extLst>
          </p:cNvPr>
          <p:cNvSpPr/>
          <p:nvPr/>
        </p:nvSpPr>
        <p:spPr>
          <a:xfrm>
            <a:off x="4418480" y="261478"/>
            <a:ext cx="3014820" cy="2612368"/>
          </a:xfrm>
          <a:custGeom>
            <a:avLst/>
            <a:gdLst>
              <a:gd name="connsiteX0" fmla="*/ 0 w 4019760"/>
              <a:gd name="connsiteY0" fmla="*/ 0 h 3483157"/>
              <a:gd name="connsiteX1" fmla="*/ 4019760 w 4019760"/>
              <a:gd name="connsiteY1" fmla="*/ 0 h 3483157"/>
              <a:gd name="connsiteX2" fmla="*/ 4006598 w 4019760"/>
              <a:gd name="connsiteY2" fmla="*/ 6501 h 3483157"/>
              <a:gd name="connsiteX3" fmla="*/ 3978353 w 4019760"/>
              <a:gd name="connsiteY3" fmla="*/ 28131 h 3483157"/>
              <a:gd name="connsiteX4" fmla="*/ 3948720 w 4019760"/>
              <a:gd name="connsiteY4" fmla="*/ 142431 h 3483157"/>
              <a:gd name="connsiteX5" fmla="*/ 3916970 w 4019760"/>
              <a:gd name="connsiteY5" fmla="*/ 182647 h 3483157"/>
              <a:gd name="connsiteX6" fmla="*/ 3910620 w 4019760"/>
              <a:gd name="connsiteY6" fmla="*/ 182647 h 3483157"/>
              <a:gd name="connsiteX7" fmla="*/ 3847120 w 4019760"/>
              <a:gd name="connsiteY7" fmla="*/ 40831 h 3483157"/>
              <a:gd name="connsiteX8" fmla="*/ 3785737 w 4019760"/>
              <a:gd name="connsiteY8" fmla="*/ 127614 h 3483157"/>
              <a:gd name="connsiteX9" fmla="*/ 3720120 w 4019760"/>
              <a:gd name="connsiteY9" fmla="*/ 212281 h 3483157"/>
              <a:gd name="connsiteX10" fmla="*/ 3654503 w 4019760"/>
              <a:gd name="connsiteY10" fmla="*/ 349864 h 3483157"/>
              <a:gd name="connsiteX11" fmla="*/ 3595237 w 4019760"/>
              <a:gd name="connsiteY11" fmla="*/ 362564 h 3483157"/>
              <a:gd name="connsiteX12" fmla="*/ 3643920 w 4019760"/>
              <a:gd name="connsiteY12" fmla="*/ 419714 h 3483157"/>
              <a:gd name="connsiteX13" fmla="*/ 3597353 w 4019760"/>
              <a:gd name="connsiteY13" fmla="*/ 455697 h 3483157"/>
              <a:gd name="connsiteX14" fmla="*/ 3612170 w 4019760"/>
              <a:gd name="connsiteY14" fmla="*/ 544597 h 3483157"/>
              <a:gd name="connsiteX15" fmla="*/ 3548670 w 4019760"/>
              <a:gd name="connsiteY15" fmla="*/ 612331 h 3483157"/>
              <a:gd name="connsiteX16" fmla="*/ 3485170 w 4019760"/>
              <a:gd name="connsiteY16" fmla="*/ 635614 h 3483157"/>
              <a:gd name="connsiteX17" fmla="*/ 3432253 w 4019760"/>
              <a:gd name="connsiteY17" fmla="*/ 578464 h 3483157"/>
              <a:gd name="connsiteX18" fmla="*/ 3432253 w 4019760"/>
              <a:gd name="connsiteY18" fmla="*/ 489564 h 3483157"/>
              <a:gd name="connsiteX19" fmla="*/ 3476703 w 4019760"/>
              <a:gd name="connsiteY19" fmla="*/ 404897 h 3483157"/>
              <a:gd name="connsiteX20" fmla="*/ 3296787 w 4019760"/>
              <a:gd name="connsiteY20" fmla="*/ 358331 h 3483157"/>
              <a:gd name="connsiteX21" fmla="*/ 3199420 w 4019760"/>
              <a:gd name="connsiteY21" fmla="*/ 400664 h 3483157"/>
              <a:gd name="connsiteX22" fmla="*/ 3298903 w 4019760"/>
              <a:gd name="connsiteY22" fmla="*/ 451464 h 3483157"/>
              <a:gd name="connsiteX23" fmla="*/ 3305253 w 4019760"/>
              <a:gd name="connsiteY23" fmla="*/ 534014 h 3483157"/>
              <a:gd name="connsiteX24" fmla="*/ 3364520 w 4019760"/>
              <a:gd name="connsiteY24" fmla="*/ 648314 h 3483157"/>
              <a:gd name="connsiteX25" fmla="*/ 3432253 w 4019760"/>
              <a:gd name="connsiteY25" fmla="*/ 682181 h 3483157"/>
              <a:gd name="connsiteX26" fmla="*/ 3392037 w 4019760"/>
              <a:gd name="connsiteY26" fmla="*/ 741447 h 3483157"/>
              <a:gd name="connsiteX27" fmla="*/ 3406853 w 4019760"/>
              <a:gd name="connsiteY27" fmla="*/ 785897 h 3483157"/>
              <a:gd name="connsiteX28" fmla="*/ 3444953 w 4019760"/>
              <a:gd name="connsiteY28" fmla="*/ 853631 h 3483157"/>
              <a:gd name="connsiteX29" fmla="*/ 3389920 w 4019760"/>
              <a:gd name="connsiteY29" fmla="*/ 815531 h 3483157"/>
              <a:gd name="connsiteX30" fmla="*/ 3364520 w 4019760"/>
              <a:gd name="connsiteY30" fmla="*/ 785897 h 3483157"/>
              <a:gd name="connsiteX31" fmla="*/ 3267153 w 4019760"/>
              <a:gd name="connsiteY31" fmla="*/ 790131 h 3483157"/>
              <a:gd name="connsiteX32" fmla="*/ 3241753 w 4019760"/>
              <a:gd name="connsiteY32" fmla="*/ 889614 h 3483157"/>
              <a:gd name="connsiteX33" fmla="*/ 3176137 w 4019760"/>
              <a:gd name="connsiteY33" fmla="*/ 944647 h 3483157"/>
              <a:gd name="connsiteX34" fmla="*/ 3188837 w 4019760"/>
              <a:gd name="connsiteY34" fmla="*/ 1086464 h 3483157"/>
              <a:gd name="connsiteX35" fmla="*/ 3262920 w 4019760"/>
              <a:gd name="connsiteY35" fmla="*/ 1169014 h 3483157"/>
              <a:gd name="connsiteX36" fmla="*/ 3214237 w 4019760"/>
              <a:gd name="connsiteY36" fmla="*/ 1202881 h 3483157"/>
              <a:gd name="connsiteX37" fmla="*/ 3108403 w 4019760"/>
              <a:gd name="connsiteY37" fmla="*/ 1183831 h 3483157"/>
              <a:gd name="connsiteX38" fmla="*/ 3074537 w 4019760"/>
              <a:gd name="connsiteY38" fmla="*/ 1207114 h 3483157"/>
              <a:gd name="connsiteX39" fmla="*/ 3057603 w 4019760"/>
              <a:gd name="connsiteY39" fmla="*/ 1185947 h 3483157"/>
              <a:gd name="connsiteX40" fmla="*/ 2989870 w 4019760"/>
              <a:gd name="connsiteY40" fmla="*/ 1156314 h 3483157"/>
              <a:gd name="connsiteX41" fmla="*/ 2947537 w 4019760"/>
              <a:gd name="connsiteY41" fmla="*/ 1219814 h 3483157"/>
              <a:gd name="connsiteX42" fmla="*/ 2994103 w 4019760"/>
              <a:gd name="connsiteY42" fmla="*/ 1276964 h 3483157"/>
              <a:gd name="connsiteX43" fmla="*/ 3097820 w 4019760"/>
              <a:gd name="connsiteY43" fmla="*/ 1253681 h 3483157"/>
              <a:gd name="connsiteX44" fmla="*/ 3059720 w 4019760"/>
              <a:gd name="connsiteY44" fmla="*/ 1406081 h 3483157"/>
              <a:gd name="connsiteX45" fmla="*/ 2970820 w 4019760"/>
              <a:gd name="connsiteY45" fmla="*/ 1334114 h 3483157"/>
              <a:gd name="connsiteX46" fmla="*/ 2869220 w 4019760"/>
              <a:gd name="connsiteY46" fmla="*/ 1334114 h 3483157"/>
              <a:gd name="connsiteX47" fmla="*/ 2833237 w 4019760"/>
              <a:gd name="connsiteY47" fmla="*/ 1251564 h 3483157"/>
              <a:gd name="connsiteX48" fmla="*/ 2763387 w 4019760"/>
              <a:gd name="connsiteY48" fmla="*/ 1147847 h 3483157"/>
              <a:gd name="connsiteX49" fmla="*/ 2763387 w 4019760"/>
              <a:gd name="connsiteY49" fmla="*/ 1063181 h 3483157"/>
              <a:gd name="connsiteX50" fmla="*/ 2706237 w 4019760"/>
              <a:gd name="connsiteY50" fmla="*/ 1027197 h 3483157"/>
              <a:gd name="connsiteX51" fmla="*/ 2659670 w 4019760"/>
              <a:gd name="connsiteY51" fmla="*/ 1012381 h 3483157"/>
              <a:gd name="connsiteX52" fmla="*/ 2625803 w 4019760"/>
              <a:gd name="connsiteY52" fmla="*/ 963697 h 3483157"/>
              <a:gd name="connsiteX53" fmla="*/ 2539020 w 4019760"/>
              <a:gd name="connsiteY53" fmla="*/ 936181 h 3483157"/>
              <a:gd name="connsiteX54" fmla="*/ 2517853 w 4019760"/>
              <a:gd name="connsiteY54" fmla="*/ 826114 h 3483157"/>
              <a:gd name="connsiteX55" fmla="*/ 2579237 w 4019760"/>
              <a:gd name="connsiteY55" fmla="*/ 857864 h 3483157"/>
              <a:gd name="connsiteX56" fmla="*/ 2646970 w 4019760"/>
              <a:gd name="connsiteY56" fmla="*/ 923481 h 3483157"/>
              <a:gd name="connsiteX57" fmla="*/ 2761270 w 4019760"/>
              <a:gd name="connsiteY57" fmla="*/ 938297 h 3483157"/>
              <a:gd name="connsiteX58" fmla="*/ 2864987 w 4019760"/>
              <a:gd name="connsiteY58" fmla="*/ 917131 h 3483157"/>
              <a:gd name="connsiteX59" fmla="*/ 3011037 w 4019760"/>
              <a:gd name="connsiteY59" fmla="*/ 936181 h 3483157"/>
              <a:gd name="connsiteX60" fmla="*/ 3167670 w 4019760"/>
              <a:gd name="connsiteY60" fmla="*/ 777431 h 3483157"/>
              <a:gd name="connsiteX61" fmla="*/ 3133803 w 4019760"/>
              <a:gd name="connsiteY61" fmla="*/ 694881 h 3483157"/>
              <a:gd name="connsiteX62" fmla="*/ 3076653 w 4019760"/>
              <a:gd name="connsiteY62" fmla="*/ 601747 h 3483157"/>
              <a:gd name="connsiteX63" fmla="*/ 2754920 w 4019760"/>
              <a:gd name="connsiteY63" fmla="*/ 476864 h 3483157"/>
              <a:gd name="connsiteX64" fmla="*/ 2674487 w 4019760"/>
              <a:gd name="connsiteY64" fmla="*/ 430297 h 3483157"/>
              <a:gd name="connsiteX65" fmla="*/ 2505153 w 4019760"/>
              <a:gd name="connsiteY65" fmla="*/ 445114 h 3483157"/>
              <a:gd name="connsiteX66" fmla="*/ 2460703 w 4019760"/>
              <a:gd name="connsiteY66" fmla="*/ 417597 h 3483157"/>
              <a:gd name="connsiteX67" fmla="*/ 2460703 w 4019760"/>
              <a:gd name="connsiteY67" fmla="*/ 375264 h 3483157"/>
              <a:gd name="connsiteX68" fmla="*/ 2409903 w 4019760"/>
              <a:gd name="connsiteY68" fmla="*/ 362564 h 3483157"/>
              <a:gd name="connsiteX69" fmla="*/ 2363337 w 4019760"/>
              <a:gd name="connsiteY69" fmla="*/ 421831 h 3483157"/>
              <a:gd name="connsiteX70" fmla="*/ 2352753 w 4019760"/>
              <a:gd name="connsiteY70" fmla="*/ 428181 h 3483157"/>
              <a:gd name="connsiteX71" fmla="*/ 2312537 w 4019760"/>
              <a:gd name="connsiteY71" fmla="*/ 430297 h 3483157"/>
              <a:gd name="connsiteX72" fmla="*/ 2244803 w 4019760"/>
              <a:gd name="connsiteY72" fmla="*/ 404897 h 3483157"/>
              <a:gd name="connsiteX73" fmla="*/ 2295603 w 4019760"/>
              <a:gd name="connsiteY73" fmla="*/ 299064 h 3483157"/>
              <a:gd name="connsiteX74" fmla="*/ 2194003 w 4019760"/>
              <a:gd name="connsiteY74" fmla="*/ 267314 h 3483157"/>
              <a:gd name="connsiteX75" fmla="*/ 2126270 w 4019760"/>
              <a:gd name="connsiteY75" fmla="*/ 186881 h 3483157"/>
              <a:gd name="connsiteX76" fmla="*/ 2105103 w 4019760"/>
              <a:gd name="connsiteY76" fmla="*/ 197464 h 3483157"/>
              <a:gd name="connsiteX77" fmla="*/ 2105103 w 4019760"/>
              <a:gd name="connsiteY77" fmla="*/ 258847 h 3483157"/>
              <a:gd name="connsiteX78" fmla="*/ 2071237 w 4019760"/>
              <a:gd name="connsiteY78" fmla="*/ 326581 h 3483157"/>
              <a:gd name="connsiteX79" fmla="*/ 2047953 w 4019760"/>
              <a:gd name="connsiteY79" fmla="*/ 315997 h 3483157"/>
              <a:gd name="connsiteX80" fmla="*/ 2047953 w 4019760"/>
              <a:gd name="connsiteY80" fmla="*/ 263081 h 3483157"/>
              <a:gd name="connsiteX81" fmla="*/ 2018320 w 4019760"/>
              <a:gd name="connsiteY81" fmla="*/ 229214 h 3483157"/>
              <a:gd name="connsiteX82" fmla="*/ 2001387 w 4019760"/>
              <a:gd name="connsiteY82" fmla="*/ 337164 h 3483157"/>
              <a:gd name="connsiteX83" fmla="*/ 1982337 w 4019760"/>
              <a:gd name="connsiteY83" fmla="*/ 421831 h 3483157"/>
              <a:gd name="connsiteX84" fmla="*/ 1952703 w 4019760"/>
              <a:gd name="connsiteY84" fmla="*/ 387964 h 3483157"/>
              <a:gd name="connsiteX85" fmla="*/ 1967520 w 4019760"/>
              <a:gd name="connsiteY85" fmla="*/ 248264 h 3483157"/>
              <a:gd name="connsiteX86" fmla="*/ 1929420 w 4019760"/>
              <a:gd name="connsiteY86" fmla="*/ 237681 h 3483157"/>
              <a:gd name="connsiteX87" fmla="*/ 1912487 w 4019760"/>
              <a:gd name="connsiteY87" fmla="*/ 315997 h 3483157"/>
              <a:gd name="connsiteX88" fmla="*/ 1865920 w 4019760"/>
              <a:gd name="connsiteY88" fmla="*/ 345631 h 3483157"/>
              <a:gd name="connsiteX89" fmla="*/ 1857453 w 4019760"/>
              <a:gd name="connsiteY89" fmla="*/ 394314 h 3483157"/>
              <a:gd name="connsiteX90" fmla="*/ 1823587 w 4019760"/>
              <a:gd name="connsiteY90" fmla="*/ 428181 h 3483157"/>
              <a:gd name="connsiteX91" fmla="*/ 1774903 w 4019760"/>
              <a:gd name="connsiteY91" fmla="*/ 470514 h 3483157"/>
              <a:gd name="connsiteX92" fmla="*/ 1753737 w 4019760"/>
              <a:gd name="connsiteY92" fmla="*/ 396431 h 3483157"/>
              <a:gd name="connsiteX93" fmla="*/ 1730453 w 4019760"/>
              <a:gd name="connsiteY93" fmla="*/ 392197 h 3483157"/>
              <a:gd name="connsiteX94" fmla="*/ 1715637 w 4019760"/>
              <a:gd name="connsiteY94" fmla="*/ 453581 h 3483157"/>
              <a:gd name="connsiteX95" fmla="*/ 1692353 w 4019760"/>
              <a:gd name="connsiteY95" fmla="*/ 478981 h 3483157"/>
              <a:gd name="connsiteX96" fmla="*/ 1673303 w 4019760"/>
              <a:gd name="connsiteY96" fmla="*/ 432414 h 3483157"/>
              <a:gd name="connsiteX97" fmla="*/ 1650020 w 4019760"/>
              <a:gd name="connsiteY97" fmla="*/ 508614 h 3483157"/>
              <a:gd name="connsiteX98" fmla="*/ 1616153 w 4019760"/>
              <a:gd name="connsiteY98" fmla="*/ 506497 h 3483157"/>
              <a:gd name="connsiteX99" fmla="*/ 1578053 w 4019760"/>
              <a:gd name="connsiteY99" fmla="*/ 421831 h 3483157"/>
              <a:gd name="connsiteX100" fmla="*/ 1537837 w 4019760"/>
              <a:gd name="connsiteY100" fmla="*/ 493797 h 3483157"/>
              <a:gd name="connsiteX101" fmla="*/ 1516670 w 4019760"/>
              <a:gd name="connsiteY101" fmla="*/ 582697 h 3483157"/>
              <a:gd name="connsiteX102" fmla="*/ 1491270 w 4019760"/>
              <a:gd name="connsiteY102" fmla="*/ 622914 h 3483157"/>
              <a:gd name="connsiteX103" fmla="*/ 1448937 w 4019760"/>
              <a:gd name="connsiteY103" fmla="*/ 656781 h 3483157"/>
              <a:gd name="connsiteX104" fmla="*/ 1489153 w 4019760"/>
              <a:gd name="connsiteY104" fmla="*/ 669481 h 3483157"/>
              <a:gd name="connsiteX105" fmla="*/ 1467987 w 4019760"/>
              <a:gd name="connsiteY105" fmla="*/ 737214 h 3483157"/>
              <a:gd name="connsiteX106" fmla="*/ 1432003 w 4019760"/>
              <a:gd name="connsiteY106" fmla="*/ 701231 h 3483157"/>
              <a:gd name="connsiteX107" fmla="*/ 1423537 w 4019760"/>
              <a:gd name="connsiteY107" fmla="*/ 779547 h 3483157"/>
              <a:gd name="connsiteX108" fmla="*/ 1385437 w 4019760"/>
              <a:gd name="connsiteY108" fmla="*/ 832464 h 3483157"/>
              <a:gd name="connsiteX109" fmla="*/ 1391787 w 4019760"/>
              <a:gd name="connsiteY109" fmla="*/ 764731 h 3483157"/>
              <a:gd name="connsiteX110" fmla="*/ 1357920 w 4019760"/>
              <a:gd name="connsiteY110" fmla="*/ 754147 h 3483157"/>
              <a:gd name="connsiteX111" fmla="*/ 1347337 w 4019760"/>
              <a:gd name="connsiteY111" fmla="*/ 809181 h 3483157"/>
              <a:gd name="connsiteX112" fmla="*/ 1360037 w 4019760"/>
              <a:gd name="connsiteY112" fmla="*/ 889614 h 3483157"/>
              <a:gd name="connsiteX113" fmla="*/ 1309237 w 4019760"/>
              <a:gd name="connsiteY113" fmla="*/ 838814 h 3483157"/>
              <a:gd name="connsiteX114" fmla="*/ 1294420 w 4019760"/>
              <a:gd name="connsiteY114" fmla="*/ 853631 h 3483157"/>
              <a:gd name="connsiteX115" fmla="*/ 1296537 w 4019760"/>
              <a:gd name="connsiteY115" fmla="*/ 919247 h 3483157"/>
              <a:gd name="connsiteX116" fmla="*/ 1205520 w 4019760"/>
              <a:gd name="connsiteY116" fmla="*/ 978514 h 3483157"/>
              <a:gd name="connsiteX117" fmla="*/ 1163187 w 4019760"/>
              <a:gd name="connsiteY117" fmla="*/ 1048364 h 3483157"/>
              <a:gd name="connsiteX118" fmla="*/ 1167420 w 4019760"/>
              <a:gd name="connsiteY118" fmla="*/ 1103397 h 3483157"/>
              <a:gd name="connsiteX119" fmla="*/ 1112387 w 4019760"/>
              <a:gd name="connsiteY119" fmla="*/ 1122447 h 3483157"/>
              <a:gd name="connsiteX120" fmla="*/ 1095453 w 4019760"/>
              <a:gd name="connsiteY120" fmla="*/ 1202881 h 3483157"/>
              <a:gd name="connsiteX121" fmla="*/ 1051003 w 4019760"/>
              <a:gd name="connsiteY121" fmla="*/ 1234631 h 3483157"/>
              <a:gd name="connsiteX122" fmla="*/ 1076403 w 4019760"/>
              <a:gd name="connsiteY122" fmla="*/ 1296014 h 3483157"/>
              <a:gd name="connsiteX123" fmla="*/ 1025603 w 4019760"/>
              <a:gd name="connsiteY123" fmla="*/ 1304481 h 3483157"/>
              <a:gd name="connsiteX124" fmla="*/ 989620 w 4019760"/>
              <a:gd name="connsiteY124" fmla="*/ 1346814 h 3483157"/>
              <a:gd name="connsiteX125" fmla="*/ 979037 w 4019760"/>
              <a:gd name="connsiteY125" fmla="*/ 1357397 h 3483157"/>
              <a:gd name="connsiteX126" fmla="*/ 947287 w 4019760"/>
              <a:gd name="connsiteY126" fmla="*/ 1414547 h 3483157"/>
              <a:gd name="connsiteX127" fmla="*/ 883787 w 4019760"/>
              <a:gd name="connsiteY127" fmla="*/ 1431481 h 3483157"/>
              <a:gd name="connsiteX128" fmla="*/ 847803 w 4019760"/>
              <a:gd name="connsiteY128" fmla="*/ 1486514 h 3483157"/>
              <a:gd name="connsiteX129" fmla="*/ 797003 w 4019760"/>
              <a:gd name="connsiteY129" fmla="*/ 1511914 h 3483157"/>
              <a:gd name="connsiteX130" fmla="*/ 820287 w 4019760"/>
              <a:gd name="connsiteY130" fmla="*/ 1560597 h 3483157"/>
              <a:gd name="connsiteX131" fmla="*/ 858387 w 4019760"/>
              <a:gd name="connsiteY131" fmla="*/ 1575414 h 3483157"/>
              <a:gd name="connsiteX132" fmla="*/ 966337 w 4019760"/>
              <a:gd name="connsiteY132" fmla="*/ 1530964 h 3483157"/>
              <a:gd name="connsiteX133" fmla="*/ 849920 w 4019760"/>
              <a:gd name="connsiteY133" fmla="*/ 1609281 h 3483157"/>
              <a:gd name="connsiteX134" fmla="*/ 750437 w 4019760"/>
              <a:gd name="connsiteY134" fmla="*/ 1588114 h 3483157"/>
              <a:gd name="connsiteX135" fmla="*/ 720803 w 4019760"/>
              <a:gd name="connsiteY135" fmla="*/ 1634681 h 3483157"/>
              <a:gd name="connsiteX136" fmla="*/ 657303 w 4019760"/>
              <a:gd name="connsiteY136" fmla="*/ 1643147 h 3483157"/>
              <a:gd name="connsiteX137" fmla="*/ 661537 w 4019760"/>
              <a:gd name="connsiteY137" fmla="*/ 1681247 h 3483157"/>
              <a:gd name="connsiteX138" fmla="*/ 665770 w 4019760"/>
              <a:gd name="connsiteY138" fmla="*/ 1689714 h 3483157"/>
              <a:gd name="connsiteX139" fmla="*/ 574753 w 4019760"/>
              <a:gd name="connsiteY139" fmla="*/ 1653731 h 3483157"/>
              <a:gd name="connsiteX140" fmla="*/ 593803 w 4019760"/>
              <a:gd name="connsiteY140" fmla="*/ 1693947 h 3483157"/>
              <a:gd name="connsiteX141" fmla="*/ 566287 w 4019760"/>
              <a:gd name="connsiteY141" fmla="*/ 1719347 h 3483157"/>
              <a:gd name="connsiteX142" fmla="*/ 494320 w 4019760"/>
              <a:gd name="connsiteY142" fmla="*/ 1704531 h 3483157"/>
              <a:gd name="connsiteX143" fmla="*/ 485853 w 4019760"/>
              <a:gd name="connsiteY143" fmla="*/ 1776497 h 3483157"/>
              <a:gd name="connsiteX144" fmla="*/ 428703 w 4019760"/>
              <a:gd name="connsiteY144" fmla="*/ 1774381 h 3483157"/>
              <a:gd name="connsiteX145" fmla="*/ 365203 w 4019760"/>
              <a:gd name="connsiteY145" fmla="*/ 1814597 h 3483157"/>
              <a:gd name="connsiteX146" fmla="*/ 341920 w 4019760"/>
              <a:gd name="connsiteY146" fmla="*/ 1869631 h 3483157"/>
              <a:gd name="connsiteX147" fmla="*/ 339803 w 4019760"/>
              <a:gd name="connsiteY147" fmla="*/ 1937364 h 3483157"/>
              <a:gd name="connsiteX148" fmla="*/ 409653 w 4019760"/>
              <a:gd name="connsiteY148" fmla="*/ 1941597 h 3483157"/>
              <a:gd name="connsiteX149" fmla="*/ 424470 w 4019760"/>
              <a:gd name="connsiteY149" fmla="*/ 1979697 h 3483157"/>
              <a:gd name="connsiteX150" fmla="*/ 348270 w 4019760"/>
              <a:gd name="connsiteY150" fmla="*/ 1986047 h 3483157"/>
              <a:gd name="connsiteX151" fmla="*/ 318637 w 4019760"/>
              <a:gd name="connsiteY151" fmla="*/ 2034731 h 3483157"/>
              <a:gd name="connsiteX152" fmla="*/ 297470 w 4019760"/>
              <a:gd name="connsiteY152" fmla="*/ 2062247 h 3483157"/>
              <a:gd name="connsiteX153" fmla="*/ 339803 w 4019760"/>
              <a:gd name="connsiteY153" fmla="*/ 2134214 h 3483157"/>
              <a:gd name="connsiteX154" fmla="*/ 342033 w 4019760"/>
              <a:gd name="connsiteY154" fmla="*/ 2138344 h 3483157"/>
              <a:gd name="connsiteX155" fmla="*/ 341788 w 4019760"/>
              <a:gd name="connsiteY155" fmla="*/ 2139109 h 3483157"/>
              <a:gd name="connsiteX156" fmla="*/ 342598 w 4019760"/>
              <a:gd name="connsiteY156" fmla="*/ 2139390 h 3483157"/>
              <a:gd name="connsiteX157" fmla="*/ 342033 w 4019760"/>
              <a:gd name="connsiteY157" fmla="*/ 2138344 h 3483157"/>
              <a:gd name="connsiteX158" fmla="*/ 344037 w 4019760"/>
              <a:gd name="connsiteY158" fmla="*/ 2132097 h 3483157"/>
              <a:gd name="connsiteX159" fmla="*/ 388487 w 4019760"/>
              <a:gd name="connsiteY159" fmla="*/ 2108814 h 3483157"/>
              <a:gd name="connsiteX160" fmla="*/ 358853 w 4019760"/>
              <a:gd name="connsiteY160" fmla="*/ 2176547 h 3483157"/>
              <a:gd name="connsiteX161" fmla="*/ 344037 w 4019760"/>
              <a:gd name="connsiteY161" fmla="*/ 2244281 h 3483157"/>
              <a:gd name="connsiteX162" fmla="*/ 289003 w 4019760"/>
              <a:gd name="connsiteY162" fmla="*/ 2233697 h 3483157"/>
              <a:gd name="connsiteX163" fmla="*/ 295353 w 4019760"/>
              <a:gd name="connsiteY163" fmla="*/ 2295081 h 3483157"/>
              <a:gd name="connsiteX164" fmla="*/ 322870 w 4019760"/>
              <a:gd name="connsiteY164" fmla="*/ 2261214 h 3483157"/>
              <a:gd name="connsiteX165" fmla="*/ 352503 w 4019760"/>
              <a:gd name="connsiteY165" fmla="*/ 2269681 h 3483157"/>
              <a:gd name="connsiteX166" fmla="*/ 322870 w 4019760"/>
              <a:gd name="connsiteY166" fmla="*/ 2335297 h 3483157"/>
              <a:gd name="connsiteX167" fmla="*/ 257253 w 4019760"/>
              <a:gd name="connsiteY167" fmla="*/ 2364931 h 3483157"/>
              <a:gd name="connsiteX168" fmla="*/ 255137 w 4019760"/>
              <a:gd name="connsiteY168" fmla="*/ 2413614 h 3483157"/>
              <a:gd name="connsiteX169" fmla="*/ 293237 w 4019760"/>
              <a:gd name="connsiteY169" fmla="*/ 2449597 h 3483157"/>
              <a:gd name="connsiteX170" fmla="*/ 312287 w 4019760"/>
              <a:gd name="connsiteY170" fmla="*/ 2521564 h 3483157"/>
              <a:gd name="connsiteX171" fmla="*/ 407537 w 4019760"/>
              <a:gd name="connsiteY171" fmla="*/ 2553314 h 3483157"/>
              <a:gd name="connsiteX172" fmla="*/ 521837 w 4019760"/>
              <a:gd name="connsiteY172" fmla="*/ 2534264 h 3483157"/>
              <a:gd name="connsiteX173" fmla="*/ 595920 w 4019760"/>
              <a:gd name="connsiteY173" fmla="*/ 2479231 h 3483157"/>
              <a:gd name="connsiteX174" fmla="*/ 617087 w 4019760"/>
              <a:gd name="connsiteY174" fmla="*/ 2483464 h 3483157"/>
              <a:gd name="connsiteX175" fmla="*/ 646720 w 4019760"/>
              <a:gd name="connsiteY175" fmla="*/ 2417847 h 3483157"/>
              <a:gd name="connsiteX176" fmla="*/ 689053 w 4019760"/>
              <a:gd name="connsiteY176" fmla="*/ 2390331 h 3483157"/>
              <a:gd name="connsiteX177" fmla="*/ 695403 w 4019760"/>
              <a:gd name="connsiteY177" fmla="*/ 2405147 h 3483157"/>
              <a:gd name="connsiteX178" fmla="*/ 710220 w 4019760"/>
              <a:gd name="connsiteY178" fmla="*/ 2428431 h 3483157"/>
              <a:gd name="connsiteX179" fmla="*/ 733503 w 4019760"/>
              <a:gd name="connsiteY179" fmla="*/ 2392447 h 3483157"/>
              <a:gd name="connsiteX180" fmla="*/ 777953 w 4019760"/>
              <a:gd name="connsiteY180" fmla="*/ 2316247 h 3483157"/>
              <a:gd name="connsiteX181" fmla="*/ 784303 w 4019760"/>
              <a:gd name="connsiteY181" fmla="*/ 2379747 h 3483157"/>
              <a:gd name="connsiteX182" fmla="*/ 813937 w 4019760"/>
              <a:gd name="connsiteY182" fmla="*/ 2417847 h 3483157"/>
              <a:gd name="connsiteX183" fmla="*/ 807587 w 4019760"/>
              <a:gd name="connsiteY183" fmla="*/ 2479231 h 3483157"/>
              <a:gd name="connsiteX184" fmla="*/ 811820 w 4019760"/>
              <a:gd name="connsiteY184" fmla="*/ 2508864 h 3483157"/>
              <a:gd name="connsiteX185" fmla="*/ 862620 w 4019760"/>
              <a:gd name="connsiteY185" fmla="*/ 2582947 h 3483157"/>
              <a:gd name="connsiteX186" fmla="*/ 839337 w 4019760"/>
              <a:gd name="connsiteY186" fmla="*/ 2633747 h 3483157"/>
              <a:gd name="connsiteX187" fmla="*/ 822403 w 4019760"/>
              <a:gd name="connsiteY187" fmla="*/ 2716297 h 3483157"/>
              <a:gd name="connsiteX188" fmla="*/ 896487 w 4019760"/>
              <a:gd name="connsiteY188" fmla="*/ 2798847 h 3483157"/>
              <a:gd name="connsiteX189" fmla="*/ 898603 w 4019760"/>
              <a:gd name="connsiteY189" fmla="*/ 2862347 h 3483157"/>
              <a:gd name="connsiteX190" fmla="*/ 938820 w 4019760"/>
              <a:gd name="connsiteY190" fmla="*/ 2881397 h 3483157"/>
              <a:gd name="connsiteX191" fmla="*/ 943053 w 4019760"/>
              <a:gd name="connsiteY191" fmla="*/ 2932197 h 3483157"/>
              <a:gd name="connsiteX192" fmla="*/ 902837 w 4019760"/>
              <a:gd name="connsiteY192" fmla="*/ 2991464 h 3483157"/>
              <a:gd name="connsiteX193" fmla="*/ 932470 w 4019760"/>
              <a:gd name="connsiteY193" fmla="*/ 3048614 h 3483157"/>
              <a:gd name="connsiteX194" fmla="*/ 902837 w 4019760"/>
              <a:gd name="connsiteY194" fmla="*/ 3046497 h 3483157"/>
              <a:gd name="connsiteX195" fmla="*/ 877437 w 4019760"/>
              <a:gd name="connsiteY195" fmla="*/ 3059197 h 3483157"/>
              <a:gd name="connsiteX196" fmla="*/ 862620 w 4019760"/>
              <a:gd name="connsiteY196" fmla="*/ 3057081 h 3483157"/>
              <a:gd name="connsiteX197" fmla="*/ 862620 w 4019760"/>
              <a:gd name="connsiteY197" fmla="*/ 3010514 h 3483157"/>
              <a:gd name="connsiteX198" fmla="*/ 813937 w 4019760"/>
              <a:gd name="connsiteY198" fmla="*/ 3074014 h 3483157"/>
              <a:gd name="connsiteX199" fmla="*/ 803353 w 4019760"/>
              <a:gd name="connsiteY199" fmla="*/ 3018981 h 3483157"/>
              <a:gd name="connsiteX200" fmla="*/ 765253 w 4019760"/>
              <a:gd name="connsiteY200" fmla="*/ 3044381 h 3483157"/>
              <a:gd name="connsiteX201" fmla="*/ 754670 w 4019760"/>
              <a:gd name="connsiteY201" fmla="*/ 3046497 h 3483157"/>
              <a:gd name="connsiteX202" fmla="*/ 731387 w 4019760"/>
              <a:gd name="connsiteY202" fmla="*/ 3084597 h 3483157"/>
              <a:gd name="connsiteX203" fmla="*/ 722920 w 4019760"/>
              <a:gd name="connsiteY203" fmla="*/ 3118464 h 3483157"/>
              <a:gd name="connsiteX204" fmla="*/ 720803 w 4019760"/>
              <a:gd name="connsiteY204" fmla="*/ 3143864 h 3483157"/>
              <a:gd name="connsiteX205" fmla="*/ 693287 w 4019760"/>
              <a:gd name="connsiteY205" fmla="*/ 3137514 h 3483157"/>
              <a:gd name="connsiteX206" fmla="*/ 678470 w 4019760"/>
              <a:gd name="connsiteY206" fmla="*/ 3093064 h 3483157"/>
              <a:gd name="connsiteX207" fmla="*/ 629787 w 4019760"/>
              <a:gd name="connsiteY207" fmla="*/ 3071897 h 3483157"/>
              <a:gd name="connsiteX208" fmla="*/ 598037 w 4019760"/>
              <a:gd name="connsiteY208" fmla="*/ 3016864 h 3483157"/>
              <a:gd name="connsiteX209" fmla="*/ 636137 w 4019760"/>
              <a:gd name="connsiteY209" fmla="*/ 2985114 h 3483157"/>
              <a:gd name="connsiteX210" fmla="*/ 631903 w 4019760"/>
              <a:gd name="connsiteY210" fmla="*/ 2944897 h 3483157"/>
              <a:gd name="connsiteX211" fmla="*/ 676353 w 4019760"/>
              <a:gd name="connsiteY211" fmla="*/ 2957597 h 3483157"/>
              <a:gd name="connsiteX212" fmla="*/ 699637 w 4019760"/>
              <a:gd name="connsiteY212" fmla="*/ 2932197 h 3483157"/>
              <a:gd name="connsiteX213" fmla="*/ 648837 w 4019760"/>
              <a:gd name="connsiteY213" fmla="*/ 2866581 h 3483157"/>
              <a:gd name="connsiteX214" fmla="*/ 646720 w 4019760"/>
              <a:gd name="connsiteY214" fmla="*/ 2807314 h 3483157"/>
              <a:gd name="connsiteX215" fmla="*/ 659420 w 4019760"/>
              <a:gd name="connsiteY215" fmla="*/ 2762864 h 3483157"/>
              <a:gd name="connsiteX216" fmla="*/ 693287 w 4019760"/>
              <a:gd name="connsiteY216" fmla="*/ 2678197 h 3483157"/>
              <a:gd name="connsiteX217" fmla="*/ 559937 w 4019760"/>
              <a:gd name="connsiteY217" fmla="*/ 2733231 h 3483157"/>
              <a:gd name="connsiteX218" fmla="*/ 483737 w 4019760"/>
              <a:gd name="connsiteY218" fmla="*/ 2790381 h 3483157"/>
              <a:gd name="connsiteX219" fmla="*/ 447753 w 4019760"/>
              <a:gd name="connsiteY219" fmla="*/ 2817897 h 3483157"/>
              <a:gd name="connsiteX220" fmla="*/ 426587 w 4019760"/>
              <a:gd name="connsiteY220" fmla="*/ 2887747 h 3483157"/>
              <a:gd name="connsiteX221" fmla="*/ 460453 w 4019760"/>
              <a:gd name="connsiteY221" fmla="*/ 2972414 h 3483157"/>
              <a:gd name="connsiteX222" fmla="*/ 399070 w 4019760"/>
              <a:gd name="connsiteY222" fmla="*/ 3010514 h 3483157"/>
              <a:gd name="connsiteX223" fmla="*/ 432937 w 4019760"/>
              <a:gd name="connsiteY223" fmla="*/ 3065547 h 3483157"/>
              <a:gd name="connsiteX224" fmla="*/ 449870 w 4019760"/>
              <a:gd name="connsiteY224" fmla="*/ 3137514 h 3483157"/>
              <a:gd name="connsiteX225" fmla="*/ 456220 w 4019760"/>
              <a:gd name="connsiteY225" fmla="*/ 3245464 h 3483157"/>
              <a:gd name="connsiteX226" fmla="*/ 449870 w 4019760"/>
              <a:gd name="connsiteY226" fmla="*/ 3285681 h 3483157"/>
              <a:gd name="connsiteX227" fmla="*/ 458337 w 4019760"/>
              <a:gd name="connsiteY227" fmla="*/ 3313197 h 3483157"/>
              <a:gd name="connsiteX228" fmla="*/ 473153 w 4019760"/>
              <a:gd name="connsiteY228" fmla="*/ 3336481 h 3483157"/>
              <a:gd name="connsiteX229" fmla="*/ 509137 w 4019760"/>
              <a:gd name="connsiteY229" fmla="*/ 3393631 h 3483157"/>
              <a:gd name="connsiteX230" fmla="*/ 475270 w 4019760"/>
              <a:gd name="connsiteY230" fmla="*/ 3427497 h 3483157"/>
              <a:gd name="connsiteX231" fmla="*/ 426587 w 4019760"/>
              <a:gd name="connsiteY231" fmla="*/ 3359764 h 3483157"/>
              <a:gd name="connsiteX232" fmla="*/ 380020 w 4019760"/>
              <a:gd name="connsiteY232" fmla="*/ 3419031 h 3483157"/>
              <a:gd name="connsiteX233" fmla="*/ 354620 w 4019760"/>
              <a:gd name="connsiteY233" fmla="*/ 3438081 h 3483157"/>
              <a:gd name="connsiteX234" fmla="*/ 333453 w 4019760"/>
              <a:gd name="connsiteY234" fmla="*/ 3391514 h 3483157"/>
              <a:gd name="connsiteX235" fmla="*/ 265720 w 4019760"/>
              <a:gd name="connsiteY235" fmla="*/ 3357647 h 3483157"/>
              <a:gd name="connsiteX236" fmla="*/ 225503 w 4019760"/>
              <a:gd name="connsiteY236" fmla="*/ 3410564 h 3483157"/>
              <a:gd name="connsiteX237" fmla="*/ 172587 w 4019760"/>
              <a:gd name="connsiteY237" fmla="*/ 3452897 h 3483157"/>
              <a:gd name="connsiteX238" fmla="*/ 121787 w 4019760"/>
              <a:gd name="connsiteY238" fmla="*/ 3397864 h 3483157"/>
              <a:gd name="connsiteX239" fmla="*/ 58287 w 4019760"/>
              <a:gd name="connsiteY239" fmla="*/ 3429614 h 3483157"/>
              <a:gd name="connsiteX240" fmla="*/ 31068 w 4019760"/>
              <a:gd name="connsiteY240" fmla="*/ 3452666 h 3483157"/>
              <a:gd name="connsiteX241" fmla="*/ 0 w 4019760"/>
              <a:gd name="connsiteY241" fmla="*/ 3483157 h 3483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4019760" h="3483157">
                <a:moveTo>
                  <a:pt x="0" y="0"/>
                </a:moveTo>
                <a:lnTo>
                  <a:pt x="4019760" y="0"/>
                </a:lnTo>
                <a:lnTo>
                  <a:pt x="4006598" y="6501"/>
                </a:lnTo>
                <a:cubicBezTo>
                  <a:pt x="3994868" y="13248"/>
                  <a:pt x="3984791" y="20458"/>
                  <a:pt x="3978353" y="28131"/>
                </a:cubicBezTo>
                <a:cubicBezTo>
                  <a:pt x="3952600" y="58823"/>
                  <a:pt x="3958951" y="116678"/>
                  <a:pt x="3948720" y="142431"/>
                </a:cubicBezTo>
                <a:cubicBezTo>
                  <a:pt x="3938489" y="168184"/>
                  <a:pt x="3923320" y="175944"/>
                  <a:pt x="3916970" y="182647"/>
                </a:cubicBezTo>
                <a:cubicBezTo>
                  <a:pt x="3910620" y="189350"/>
                  <a:pt x="3922262" y="206283"/>
                  <a:pt x="3910620" y="182647"/>
                </a:cubicBezTo>
                <a:cubicBezTo>
                  <a:pt x="3898978" y="159011"/>
                  <a:pt x="3867934" y="50003"/>
                  <a:pt x="3847120" y="40831"/>
                </a:cubicBezTo>
                <a:cubicBezTo>
                  <a:pt x="3826306" y="31659"/>
                  <a:pt x="3806904" y="99039"/>
                  <a:pt x="3785737" y="127614"/>
                </a:cubicBezTo>
                <a:cubicBezTo>
                  <a:pt x="3764570" y="156189"/>
                  <a:pt x="3741992" y="175239"/>
                  <a:pt x="3720120" y="212281"/>
                </a:cubicBezTo>
                <a:cubicBezTo>
                  <a:pt x="3698248" y="249323"/>
                  <a:pt x="3675317" y="324817"/>
                  <a:pt x="3654503" y="349864"/>
                </a:cubicBezTo>
                <a:cubicBezTo>
                  <a:pt x="3633689" y="374911"/>
                  <a:pt x="3597001" y="350922"/>
                  <a:pt x="3595237" y="362564"/>
                </a:cubicBezTo>
                <a:cubicBezTo>
                  <a:pt x="3593473" y="374206"/>
                  <a:pt x="3643567" y="404192"/>
                  <a:pt x="3643920" y="419714"/>
                </a:cubicBezTo>
                <a:cubicBezTo>
                  <a:pt x="3644273" y="435236"/>
                  <a:pt x="3602645" y="434883"/>
                  <a:pt x="3597353" y="455697"/>
                </a:cubicBezTo>
                <a:cubicBezTo>
                  <a:pt x="3592061" y="476511"/>
                  <a:pt x="3620284" y="518491"/>
                  <a:pt x="3612170" y="544597"/>
                </a:cubicBezTo>
                <a:cubicBezTo>
                  <a:pt x="3604056" y="570703"/>
                  <a:pt x="3569837" y="597161"/>
                  <a:pt x="3548670" y="612331"/>
                </a:cubicBezTo>
                <a:cubicBezTo>
                  <a:pt x="3527503" y="627501"/>
                  <a:pt x="3504573" y="641259"/>
                  <a:pt x="3485170" y="635614"/>
                </a:cubicBezTo>
                <a:cubicBezTo>
                  <a:pt x="3465767" y="629970"/>
                  <a:pt x="3441072" y="602806"/>
                  <a:pt x="3432253" y="578464"/>
                </a:cubicBezTo>
                <a:cubicBezTo>
                  <a:pt x="3423433" y="554122"/>
                  <a:pt x="3424845" y="518492"/>
                  <a:pt x="3432253" y="489564"/>
                </a:cubicBezTo>
                <a:cubicBezTo>
                  <a:pt x="3439661" y="460636"/>
                  <a:pt x="3499281" y="426769"/>
                  <a:pt x="3476703" y="404897"/>
                </a:cubicBezTo>
                <a:cubicBezTo>
                  <a:pt x="3454125" y="383025"/>
                  <a:pt x="3343001" y="359036"/>
                  <a:pt x="3296787" y="358331"/>
                </a:cubicBezTo>
                <a:cubicBezTo>
                  <a:pt x="3250573" y="357626"/>
                  <a:pt x="3199067" y="385142"/>
                  <a:pt x="3199420" y="400664"/>
                </a:cubicBezTo>
                <a:cubicBezTo>
                  <a:pt x="3199773" y="416186"/>
                  <a:pt x="3281264" y="429239"/>
                  <a:pt x="3298903" y="451464"/>
                </a:cubicBezTo>
                <a:cubicBezTo>
                  <a:pt x="3316542" y="473689"/>
                  <a:pt x="3294317" y="501206"/>
                  <a:pt x="3305253" y="534014"/>
                </a:cubicBezTo>
                <a:cubicBezTo>
                  <a:pt x="3316189" y="566822"/>
                  <a:pt x="3343353" y="623620"/>
                  <a:pt x="3364520" y="648314"/>
                </a:cubicBezTo>
                <a:cubicBezTo>
                  <a:pt x="3385687" y="673009"/>
                  <a:pt x="3427667" y="666659"/>
                  <a:pt x="3432253" y="682181"/>
                </a:cubicBezTo>
                <a:cubicBezTo>
                  <a:pt x="3436839" y="697703"/>
                  <a:pt x="3396270" y="724161"/>
                  <a:pt x="3392037" y="741447"/>
                </a:cubicBezTo>
                <a:cubicBezTo>
                  <a:pt x="3387804" y="758733"/>
                  <a:pt x="3398034" y="767200"/>
                  <a:pt x="3406853" y="785897"/>
                </a:cubicBezTo>
                <a:cubicBezTo>
                  <a:pt x="3415672" y="804594"/>
                  <a:pt x="3447775" y="848692"/>
                  <a:pt x="3444953" y="853631"/>
                </a:cubicBezTo>
                <a:cubicBezTo>
                  <a:pt x="3442131" y="858570"/>
                  <a:pt x="3403325" y="826820"/>
                  <a:pt x="3389920" y="815531"/>
                </a:cubicBezTo>
                <a:cubicBezTo>
                  <a:pt x="3376515" y="804242"/>
                  <a:pt x="3384981" y="790130"/>
                  <a:pt x="3364520" y="785897"/>
                </a:cubicBezTo>
                <a:cubicBezTo>
                  <a:pt x="3344059" y="781664"/>
                  <a:pt x="3287614" y="772845"/>
                  <a:pt x="3267153" y="790131"/>
                </a:cubicBezTo>
                <a:cubicBezTo>
                  <a:pt x="3246692" y="807417"/>
                  <a:pt x="3256922" y="863861"/>
                  <a:pt x="3241753" y="889614"/>
                </a:cubicBezTo>
                <a:cubicBezTo>
                  <a:pt x="3226584" y="915367"/>
                  <a:pt x="3184956" y="911839"/>
                  <a:pt x="3176137" y="944647"/>
                </a:cubicBezTo>
                <a:cubicBezTo>
                  <a:pt x="3167318" y="977455"/>
                  <a:pt x="3174373" y="1049070"/>
                  <a:pt x="3188837" y="1086464"/>
                </a:cubicBezTo>
                <a:cubicBezTo>
                  <a:pt x="3203301" y="1123858"/>
                  <a:pt x="3258687" y="1149611"/>
                  <a:pt x="3262920" y="1169014"/>
                </a:cubicBezTo>
                <a:cubicBezTo>
                  <a:pt x="3267153" y="1188417"/>
                  <a:pt x="3239990" y="1200412"/>
                  <a:pt x="3214237" y="1202881"/>
                </a:cubicBezTo>
                <a:cubicBezTo>
                  <a:pt x="3188484" y="1205350"/>
                  <a:pt x="3131686" y="1183126"/>
                  <a:pt x="3108403" y="1183831"/>
                </a:cubicBezTo>
                <a:cubicBezTo>
                  <a:pt x="3085120" y="1184537"/>
                  <a:pt x="3083004" y="1206761"/>
                  <a:pt x="3074537" y="1207114"/>
                </a:cubicBezTo>
                <a:cubicBezTo>
                  <a:pt x="3066070" y="1207467"/>
                  <a:pt x="3071714" y="1194414"/>
                  <a:pt x="3057603" y="1185947"/>
                </a:cubicBezTo>
                <a:cubicBezTo>
                  <a:pt x="3043492" y="1177480"/>
                  <a:pt x="3008214" y="1150670"/>
                  <a:pt x="2989870" y="1156314"/>
                </a:cubicBezTo>
                <a:cubicBezTo>
                  <a:pt x="2971526" y="1161958"/>
                  <a:pt x="2946831" y="1199706"/>
                  <a:pt x="2947537" y="1219814"/>
                </a:cubicBezTo>
                <a:cubicBezTo>
                  <a:pt x="2948242" y="1239922"/>
                  <a:pt x="2969056" y="1271320"/>
                  <a:pt x="2994103" y="1276964"/>
                </a:cubicBezTo>
                <a:cubicBezTo>
                  <a:pt x="3019150" y="1282608"/>
                  <a:pt x="3086884" y="1232162"/>
                  <a:pt x="3097820" y="1253681"/>
                </a:cubicBezTo>
                <a:cubicBezTo>
                  <a:pt x="3108756" y="1275200"/>
                  <a:pt x="3080887" y="1392676"/>
                  <a:pt x="3059720" y="1406081"/>
                </a:cubicBezTo>
                <a:cubicBezTo>
                  <a:pt x="3038553" y="1419486"/>
                  <a:pt x="3002570" y="1346108"/>
                  <a:pt x="2970820" y="1334114"/>
                </a:cubicBezTo>
                <a:cubicBezTo>
                  <a:pt x="2939070" y="1322120"/>
                  <a:pt x="2892150" y="1347872"/>
                  <a:pt x="2869220" y="1334114"/>
                </a:cubicBezTo>
                <a:cubicBezTo>
                  <a:pt x="2846290" y="1320356"/>
                  <a:pt x="2850876" y="1282608"/>
                  <a:pt x="2833237" y="1251564"/>
                </a:cubicBezTo>
                <a:cubicBezTo>
                  <a:pt x="2815598" y="1220520"/>
                  <a:pt x="2775029" y="1179244"/>
                  <a:pt x="2763387" y="1147847"/>
                </a:cubicBezTo>
                <a:cubicBezTo>
                  <a:pt x="2751745" y="1116450"/>
                  <a:pt x="2772912" y="1083289"/>
                  <a:pt x="2763387" y="1063181"/>
                </a:cubicBezTo>
                <a:cubicBezTo>
                  <a:pt x="2753862" y="1043073"/>
                  <a:pt x="2723523" y="1035664"/>
                  <a:pt x="2706237" y="1027197"/>
                </a:cubicBezTo>
                <a:cubicBezTo>
                  <a:pt x="2688951" y="1018730"/>
                  <a:pt x="2673076" y="1022964"/>
                  <a:pt x="2659670" y="1012381"/>
                </a:cubicBezTo>
                <a:cubicBezTo>
                  <a:pt x="2646264" y="1001798"/>
                  <a:pt x="2645911" y="976397"/>
                  <a:pt x="2625803" y="963697"/>
                </a:cubicBezTo>
                <a:cubicBezTo>
                  <a:pt x="2605695" y="950997"/>
                  <a:pt x="2557012" y="959111"/>
                  <a:pt x="2539020" y="936181"/>
                </a:cubicBezTo>
                <a:cubicBezTo>
                  <a:pt x="2521028" y="913251"/>
                  <a:pt x="2511150" y="839167"/>
                  <a:pt x="2517853" y="826114"/>
                </a:cubicBezTo>
                <a:cubicBezTo>
                  <a:pt x="2524556" y="813061"/>
                  <a:pt x="2557717" y="841636"/>
                  <a:pt x="2579237" y="857864"/>
                </a:cubicBezTo>
                <a:cubicBezTo>
                  <a:pt x="2600756" y="874092"/>
                  <a:pt x="2616631" y="910076"/>
                  <a:pt x="2646970" y="923481"/>
                </a:cubicBezTo>
                <a:cubicBezTo>
                  <a:pt x="2677309" y="936886"/>
                  <a:pt x="2724934" y="939355"/>
                  <a:pt x="2761270" y="938297"/>
                </a:cubicBezTo>
                <a:cubicBezTo>
                  <a:pt x="2797606" y="937239"/>
                  <a:pt x="2823359" y="917484"/>
                  <a:pt x="2864987" y="917131"/>
                </a:cubicBezTo>
                <a:cubicBezTo>
                  <a:pt x="2906615" y="916778"/>
                  <a:pt x="2960590" y="959464"/>
                  <a:pt x="3011037" y="936181"/>
                </a:cubicBezTo>
                <a:cubicBezTo>
                  <a:pt x="3061484" y="912898"/>
                  <a:pt x="3147209" y="817648"/>
                  <a:pt x="3167670" y="777431"/>
                </a:cubicBezTo>
                <a:cubicBezTo>
                  <a:pt x="3188131" y="737214"/>
                  <a:pt x="3148972" y="724162"/>
                  <a:pt x="3133803" y="694881"/>
                </a:cubicBezTo>
                <a:cubicBezTo>
                  <a:pt x="3118634" y="665600"/>
                  <a:pt x="3139800" y="638083"/>
                  <a:pt x="3076653" y="601747"/>
                </a:cubicBezTo>
                <a:cubicBezTo>
                  <a:pt x="3013506" y="565411"/>
                  <a:pt x="2821948" y="505439"/>
                  <a:pt x="2754920" y="476864"/>
                </a:cubicBezTo>
                <a:cubicBezTo>
                  <a:pt x="2687892" y="448289"/>
                  <a:pt x="2716115" y="435589"/>
                  <a:pt x="2674487" y="430297"/>
                </a:cubicBezTo>
                <a:cubicBezTo>
                  <a:pt x="2632859" y="425005"/>
                  <a:pt x="2540784" y="447231"/>
                  <a:pt x="2505153" y="445114"/>
                </a:cubicBezTo>
                <a:cubicBezTo>
                  <a:pt x="2469522" y="442997"/>
                  <a:pt x="2468111" y="429239"/>
                  <a:pt x="2460703" y="417597"/>
                </a:cubicBezTo>
                <a:cubicBezTo>
                  <a:pt x="2453295" y="405955"/>
                  <a:pt x="2469170" y="384436"/>
                  <a:pt x="2460703" y="375264"/>
                </a:cubicBezTo>
                <a:cubicBezTo>
                  <a:pt x="2452236" y="366092"/>
                  <a:pt x="2426131" y="354803"/>
                  <a:pt x="2409903" y="362564"/>
                </a:cubicBezTo>
                <a:cubicBezTo>
                  <a:pt x="2393675" y="370325"/>
                  <a:pt x="2372862" y="410895"/>
                  <a:pt x="2363337" y="421831"/>
                </a:cubicBezTo>
                <a:cubicBezTo>
                  <a:pt x="2353812" y="432767"/>
                  <a:pt x="2361220" y="426770"/>
                  <a:pt x="2352753" y="428181"/>
                </a:cubicBezTo>
                <a:cubicBezTo>
                  <a:pt x="2344286" y="429592"/>
                  <a:pt x="2330529" y="434178"/>
                  <a:pt x="2312537" y="430297"/>
                </a:cubicBezTo>
                <a:cubicBezTo>
                  <a:pt x="2294545" y="426416"/>
                  <a:pt x="2247625" y="426769"/>
                  <a:pt x="2244803" y="404897"/>
                </a:cubicBezTo>
                <a:cubicBezTo>
                  <a:pt x="2241981" y="383025"/>
                  <a:pt x="2304070" y="321995"/>
                  <a:pt x="2295603" y="299064"/>
                </a:cubicBezTo>
                <a:cubicBezTo>
                  <a:pt x="2287136" y="276134"/>
                  <a:pt x="2222225" y="286011"/>
                  <a:pt x="2194003" y="267314"/>
                </a:cubicBezTo>
                <a:cubicBezTo>
                  <a:pt x="2165781" y="248617"/>
                  <a:pt x="2141086" y="198523"/>
                  <a:pt x="2126270" y="186881"/>
                </a:cubicBezTo>
                <a:cubicBezTo>
                  <a:pt x="2111454" y="175239"/>
                  <a:pt x="2108631" y="185470"/>
                  <a:pt x="2105103" y="197464"/>
                </a:cubicBezTo>
                <a:cubicBezTo>
                  <a:pt x="2101575" y="209458"/>
                  <a:pt x="2110747" y="237328"/>
                  <a:pt x="2105103" y="258847"/>
                </a:cubicBezTo>
                <a:cubicBezTo>
                  <a:pt x="2099459" y="280366"/>
                  <a:pt x="2080762" y="317056"/>
                  <a:pt x="2071237" y="326581"/>
                </a:cubicBezTo>
                <a:cubicBezTo>
                  <a:pt x="2061712" y="336106"/>
                  <a:pt x="2051834" y="326580"/>
                  <a:pt x="2047953" y="315997"/>
                </a:cubicBezTo>
                <a:cubicBezTo>
                  <a:pt x="2044072" y="305414"/>
                  <a:pt x="2052892" y="277545"/>
                  <a:pt x="2047953" y="263081"/>
                </a:cubicBezTo>
                <a:cubicBezTo>
                  <a:pt x="2043014" y="248617"/>
                  <a:pt x="2026081" y="216867"/>
                  <a:pt x="2018320" y="229214"/>
                </a:cubicBezTo>
                <a:cubicBezTo>
                  <a:pt x="2010559" y="241561"/>
                  <a:pt x="2007384" y="305061"/>
                  <a:pt x="2001387" y="337164"/>
                </a:cubicBezTo>
                <a:cubicBezTo>
                  <a:pt x="1995390" y="369267"/>
                  <a:pt x="1990451" y="413364"/>
                  <a:pt x="1982337" y="421831"/>
                </a:cubicBezTo>
                <a:cubicBezTo>
                  <a:pt x="1974223" y="430298"/>
                  <a:pt x="1955172" y="416892"/>
                  <a:pt x="1952703" y="387964"/>
                </a:cubicBezTo>
                <a:cubicBezTo>
                  <a:pt x="1950233" y="359036"/>
                  <a:pt x="1971400" y="273311"/>
                  <a:pt x="1967520" y="248264"/>
                </a:cubicBezTo>
                <a:cubicBezTo>
                  <a:pt x="1963640" y="223217"/>
                  <a:pt x="1938592" y="226392"/>
                  <a:pt x="1929420" y="237681"/>
                </a:cubicBezTo>
                <a:cubicBezTo>
                  <a:pt x="1920248" y="248970"/>
                  <a:pt x="1923070" y="298005"/>
                  <a:pt x="1912487" y="315997"/>
                </a:cubicBezTo>
                <a:cubicBezTo>
                  <a:pt x="1901904" y="333989"/>
                  <a:pt x="1875092" y="332578"/>
                  <a:pt x="1865920" y="345631"/>
                </a:cubicBezTo>
                <a:cubicBezTo>
                  <a:pt x="1856748" y="358684"/>
                  <a:pt x="1864508" y="380556"/>
                  <a:pt x="1857453" y="394314"/>
                </a:cubicBezTo>
                <a:cubicBezTo>
                  <a:pt x="1850398" y="408072"/>
                  <a:pt x="1837345" y="415481"/>
                  <a:pt x="1823587" y="428181"/>
                </a:cubicBezTo>
                <a:cubicBezTo>
                  <a:pt x="1809829" y="440881"/>
                  <a:pt x="1786545" y="475806"/>
                  <a:pt x="1774903" y="470514"/>
                </a:cubicBezTo>
                <a:cubicBezTo>
                  <a:pt x="1763261" y="465222"/>
                  <a:pt x="1761145" y="409484"/>
                  <a:pt x="1753737" y="396431"/>
                </a:cubicBezTo>
                <a:cubicBezTo>
                  <a:pt x="1746329" y="383378"/>
                  <a:pt x="1736803" y="382672"/>
                  <a:pt x="1730453" y="392197"/>
                </a:cubicBezTo>
                <a:cubicBezTo>
                  <a:pt x="1724103" y="401722"/>
                  <a:pt x="1721987" y="439117"/>
                  <a:pt x="1715637" y="453581"/>
                </a:cubicBezTo>
                <a:cubicBezTo>
                  <a:pt x="1709287" y="468045"/>
                  <a:pt x="1699409" y="482509"/>
                  <a:pt x="1692353" y="478981"/>
                </a:cubicBezTo>
                <a:cubicBezTo>
                  <a:pt x="1685297" y="475453"/>
                  <a:pt x="1680358" y="427475"/>
                  <a:pt x="1673303" y="432414"/>
                </a:cubicBezTo>
                <a:cubicBezTo>
                  <a:pt x="1666248" y="437353"/>
                  <a:pt x="1659545" y="496267"/>
                  <a:pt x="1650020" y="508614"/>
                </a:cubicBezTo>
                <a:cubicBezTo>
                  <a:pt x="1640495" y="520961"/>
                  <a:pt x="1628147" y="520961"/>
                  <a:pt x="1616153" y="506497"/>
                </a:cubicBezTo>
                <a:cubicBezTo>
                  <a:pt x="1604159" y="492033"/>
                  <a:pt x="1591106" y="423948"/>
                  <a:pt x="1578053" y="421831"/>
                </a:cubicBezTo>
                <a:cubicBezTo>
                  <a:pt x="1565000" y="419714"/>
                  <a:pt x="1548067" y="466986"/>
                  <a:pt x="1537837" y="493797"/>
                </a:cubicBezTo>
                <a:cubicBezTo>
                  <a:pt x="1527607" y="520608"/>
                  <a:pt x="1524431" y="561178"/>
                  <a:pt x="1516670" y="582697"/>
                </a:cubicBezTo>
                <a:cubicBezTo>
                  <a:pt x="1508909" y="604216"/>
                  <a:pt x="1502559" y="610567"/>
                  <a:pt x="1491270" y="622914"/>
                </a:cubicBezTo>
                <a:cubicBezTo>
                  <a:pt x="1479981" y="635261"/>
                  <a:pt x="1449290" y="649020"/>
                  <a:pt x="1448937" y="656781"/>
                </a:cubicBezTo>
                <a:cubicBezTo>
                  <a:pt x="1448584" y="664542"/>
                  <a:pt x="1485978" y="656076"/>
                  <a:pt x="1489153" y="669481"/>
                </a:cubicBezTo>
                <a:cubicBezTo>
                  <a:pt x="1492328" y="682886"/>
                  <a:pt x="1477512" y="731922"/>
                  <a:pt x="1467987" y="737214"/>
                </a:cubicBezTo>
                <a:cubicBezTo>
                  <a:pt x="1458462" y="742506"/>
                  <a:pt x="1439411" y="694176"/>
                  <a:pt x="1432003" y="701231"/>
                </a:cubicBezTo>
                <a:cubicBezTo>
                  <a:pt x="1424595" y="708287"/>
                  <a:pt x="1431298" y="757675"/>
                  <a:pt x="1423537" y="779547"/>
                </a:cubicBezTo>
                <a:cubicBezTo>
                  <a:pt x="1415776" y="801419"/>
                  <a:pt x="1390729" y="834933"/>
                  <a:pt x="1385437" y="832464"/>
                </a:cubicBezTo>
                <a:cubicBezTo>
                  <a:pt x="1380145" y="829995"/>
                  <a:pt x="1396373" y="777784"/>
                  <a:pt x="1391787" y="764731"/>
                </a:cubicBezTo>
                <a:cubicBezTo>
                  <a:pt x="1387201" y="751678"/>
                  <a:pt x="1365328" y="746739"/>
                  <a:pt x="1357920" y="754147"/>
                </a:cubicBezTo>
                <a:cubicBezTo>
                  <a:pt x="1350512" y="761555"/>
                  <a:pt x="1346984" y="786603"/>
                  <a:pt x="1347337" y="809181"/>
                </a:cubicBezTo>
                <a:cubicBezTo>
                  <a:pt x="1347690" y="831759"/>
                  <a:pt x="1366387" y="884675"/>
                  <a:pt x="1360037" y="889614"/>
                </a:cubicBezTo>
                <a:cubicBezTo>
                  <a:pt x="1353687" y="894553"/>
                  <a:pt x="1320173" y="844811"/>
                  <a:pt x="1309237" y="838814"/>
                </a:cubicBezTo>
                <a:cubicBezTo>
                  <a:pt x="1298301" y="832817"/>
                  <a:pt x="1296537" y="840226"/>
                  <a:pt x="1294420" y="853631"/>
                </a:cubicBezTo>
                <a:cubicBezTo>
                  <a:pt x="1292303" y="867037"/>
                  <a:pt x="1311354" y="898433"/>
                  <a:pt x="1296537" y="919247"/>
                </a:cubicBezTo>
                <a:cubicBezTo>
                  <a:pt x="1281720" y="940061"/>
                  <a:pt x="1227745" y="956995"/>
                  <a:pt x="1205520" y="978514"/>
                </a:cubicBezTo>
                <a:cubicBezTo>
                  <a:pt x="1183295" y="1000033"/>
                  <a:pt x="1169537" y="1027550"/>
                  <a:pt x="1163187" y="1048364"/>
                </a:cubicBezTo>
                <a:cubicBezTo>
                  <a:pt x="1156837" y="1069178"/>
                  <a:pt x="1175887" y="1091050"/>
                  <a:pt x="1167420" y="1103397"/>
                </a:cubicBezTo>
                <a:cubicBezTo>
                  <a:pt x="1158953" y="1115744"/>
                  <a:pt x="1124381" y="1105866"/>
                  <a:pt x="1112387" y="1122447"/>
                </a:cubicBezTo>
                <a:cubicBezTo>
                  <a:pt x="1100392" y="1139028"/>
                  <a:pt x="1105684" y="1184184"/>
                  <a:pt x="1095453" y="1202881"/>
                </a:cubicBezTo>
                <a:cubicBezTo>
                  <a:pt x="1085222" y="1221578"/>
                  <a:pt x="1054178" y="1219109"/>
                  <a:pt x="1051003" y="1234631"/>
                </a:cubicBezTo>
                <a:cubicBezTo>
                  <a:pt x="1047828" y="1250153"/>
                  <a:pt x="1080636" y="1284372"/>
                  <a:pt x="1076403" y="1296014"/>
                </a:cubicBezTo>
                <a:cubicBezTo>
                  <a:pt x="1072170" y="1307656"/>
                  <a:pt x="1040067" y="1296014"/>
                  <a:pt x="1025603" y="1304481"/>
                </a:cubicBezTo>
                <a:cubicBezTo>
                  <a:pt x="1011139" y="1312948"/>
                  <a:pt x="997381" y="1337995"/>
                  <a:pt x="989620" y="1346814"/>
                </a:cubicBezTo>
                <a:cubicBezTo>
                  <a:pt x="981859" y="1355633"/>
                  <a:pt x="986092" y="1346108"/>
                  <a:pt x="979037" y="1357397"/>
                </a:cubicBezTo>
                <a:cubicBezTo>
                  <a:pt x="971982" y="1368686"/>
                  <a:pt x="963162" y="1402200"/>
                  <a:pt x="947287" y="1414547"/>
                </a:cubicBezTo>
                <a:cubicBezTo>
                  <a:pt x="931412" y="1426894"/>
                  <a:pt x="900368" y="1419487"/>
                  <a:pt x="883787" y="1431481"/>
                </a:cubicBezTo>
                <a:cubicBezTo>
                  <a:pt x="867206" y="1443476"/>
                  <a:pt x="862267" y="1473109"/>
                  <a:pt x="847803" y="1486514"/>
                </a:cubicBezTo>
                <a:cubicBezTo>
                  <a:pt x="833339" y="1499919"/>
                  <a:pt x="801589" y="1499567"/>
                  <a:pt x="797003" y="1511914"/>
                </a:cubicBezTo>
                <a:cubicBezTo>
                  <a:pt x="792417" y="1524261"/>
                  <a:pt x="810056" y="1550014"/>
                  <a:pt x="820287" y="1560597"/>
                </a:cubicBezTo>
                <a:cubicBezTo>
                  <a:pt x="830518" y="1571180"/>
                  <a:pt x="834045" y="1580353"/>
                  <a:pt x="858387" y="1575414"/>
                </a:cubicBezTo>
                <a:cubicBezTo>
                  <a:pt x="882729" y="1570475"/>
                  <a:pt x="967748" y="1525319"/>
                  <a:pt x="966337" y="1530964"/>
                </a:cubicBezTo>
                <a:cubicBezTo>
                  <a:pt x="964926" y="1536609"/>
                  <a:pt x="885903" y="1599756"/>
                  <a:pt x="849920" y="1609281"/>
                </a:cubicBezTo>
                <a:cubicBezTo>
                  <a:pt x="813937" y="1618806"/>
                  <a:pt x="771956" y="1583881"/>
                  <a:pt x="750437" y="1588114"/>
                </a:cubicBezTo>
                <a:cubicBezTo>
                  <a:pt x="728918" y="1592347"/>
                  <a:pt x="736325" y="1625509"/>
                  <a:pt x="720803" y="1634681"/>
                </a:cubicBezTo>
                <a:cubicBezTo>
                  <a:pt x="705281" y="1643853"/>
                  <a:pt x="667181" y="1635386"/>
                  <a:pt x="657303" y="1643147"/>
                </a:cubicBezTo>
                <a:cubicBezTo>
                  <a:pt x="647425" y="1650908"/>
                  <a:pt x="660126" y="1673486"/>
                  <a:pt x="661537" y="1681247"/>
                </a:cubicBezTo>
                <a:cubicBezTo>
                  <a:pt x="662948" y="1689008"/>
                  <a:pt x="680234" y="1694300"/>
                  <a:pt x="665770" y="1689714"/>
                </a:cubicBezTo>
                <a:cubicBezTo>
                  <a:pt x="651306" y="1685128"/>
                  <a:pt x="586747" y="1653026"/>
                  <a:pt x="574753" y="1653731"/>
                </a:cubicBezTo>
                <a:cubicBezTo>
                  <a:pt x="562759" y="1654436"/>
                  <a:pt x="595214" y="1683011"/>
                  <a:pt x="593803" y="1693947"/>
                </a:cubicBezTo>
                <a:cubicBezTo>
                  <a:pt x="592392" y="1704883"/>
                  <a:pt x="582867" y="1717583"/>
                  <a:pt x="566287" y="1719347"/>
                </a:cubicBezTo>
                <a:cubicBezTo>
                  <a:pt x="549706" y="1721111"/>
                  <a:pt x="507726" y="1695006"/>
                  <a:pt x="494320" y="1704531"/>
                </a:cubicBezTo>
                <a:cubicBezTo>
                  <a:pt x="480914" y="1714056"/>
                  <a:pt x="496789" y="1764855"/>
                  <a:pt x="485853" y="1776497"/>
                </a:cubicBezTo>
                <a:cubicBezTo>
                  <a:pt x="474917" y="1788139"/>
                  <a:pt x="448811" y="1768031"/>
                  <a:pt x="428703" y="1774381"/>
                </a:cubicBezTo>
                <a:cubicBezTo>
                  <a:pt x="408595" y="1780731"/>
                  <a:pt x="379667" y="1798722"/>
                  <a:pt x="365203" y="1814597"/>
                </a:cubicBezTo>
                <a:cubicBezTo>
                  <a:pt x="350739" y="1830472"/>
                  <a:pt x="346153" y="1849170"/>
                  <a:pt x="341920" y="1869631"/>
                </a:cubicBezTo>
                <a:cubicBezTo>
                  <a:pt x="337687" y="1890092"/>
                  <a:pt x="328514" y="1925370"/>
                  <a:pt x="339803" y="1937364"/>
                </a:cubicBezTo>
                <a:cubicBezTo>
                  <a:pt x="351092" y="1949358"/>
                  <a:pt x="395542" y="1934542"/>
                  <a:pt x="409653" y="1941597"/>
                </a:cubicBezTo>
                <a:cubicBezTo>
                  <a:pt x="423764" y="1948652"/>
                  <a:pt x="434700" y="1972289"/>
                  <a:pt x="424470" y="1979697"/>
                </a:cubicBezTo>
                <a:cubicBezTo>
                  <a:pt x="414240" y="1987105"/>
                  <a:pt x="365909" y="1976875"/>
                  <a:pt x="348270" y="1986047"/>
                </a:cubicBezTo>
                <a:cubicBezTo>
                  <a:pt x="330631" y="1995219"/>
                  <a:pt x="327104" y="2022031"/>
                  <a:pt x="318637" y="2034731"/>
                </a:cubicBezTo>
                <a:cubicBezTo>
                  <a:pt x="310170" y="2047431"/>
                  <a:pt x="293942" y="2045667"/>
                  <a:pt x="297470" y="2062247"/>
                </a:cubicBezTo>
                <a:cubicBezTo>
                  <a:pt x="300998" y="2078828"/>
                  <a:pt x="332042" y="2122572"/>
                  <a:pt x="339803" y="2134214"/>
                </a:cubicBezTo>
                <a:lnTo>
                  <a:pt x="342033" y="2138344"/>
                </a:lnTo>
                <a:lnTo>
                  <a:pt x="341788" y="2139109"/>
                </a:lnTo>
                <a:cubicBezTo>
                  <a:pt x="342251" y="2139836"/>
                  <a:pt x="342725" y="2140068"/>
                  <a:pt x="342598" y="2139390"/>
                </a:cubicBezTo>
                <a:lnTo>
                  <a:pt x="342033" y="2138344"/>
                </a:lnTo>
                <a:lnTo>
                  <a:pt x="344037" y="2132097"/>
                </a:lnTo>
                <a:cubicBezTo>
                  <a:pt x="352151" y="2127864"/>
                  <a:pt x="386018" y="2101406"/>
                  <a:pt x="388487" y="2108814"/>
                </a:cubicBezTo>
                <a:cubicBezTo>
                  <a:pt x="390956" y="2116222"/>
                  <a:pt x="366261" y="2153969"/>
                  <a:pt x="358853" y="2176547"/>
                </a:cubicBezTo>
                <a:cubicBezTo>
                  <a:pt x="351445" y="2199125"/>
                  <a:pt x="355679" y="2234756"/>
                  <a:pt x="344037" y="2244281"/>
                </a:cubicBezTo>
                <a:cubicBezTo>
                  <a:pt x="332395" y="2253806"/>
                  <a:pt x="297117" y="2225230"/>
                  <a:pt x="289003" y="2233697"/>
                </a:cubicBezTo>
                <a:cubicBezTo>
                  <a:pt x="280889" y="2242164"/>
                  <a:pt x="289708" y="2290495"/>
                  <a:pt x="295353" y="2295081"/>
                </a:cubicBezTo>
                <a:cubicBezTo>
                  <a:pt x="300997" y="2299667"/>
                  <a:pt x="313345" y="2265447"/>
                  <a:pt x="322870" y="2261214"/>
                </a:cubicBezTo>
                <a:cubicBezTo>
                  <a:pt x="332395" y="2256981"/>
                  <a:pt x="352503" y="2257334"/>
                  <a:pt x="352503" y="2269681"/>
                </a:cubicBezTo>
                <a:cubicBezTo>
                  <a:pt x="352503" y="2282028"/>
                  <a:pt x="338745" y="2319422"/>
                  <a:pt x="322870" y="2335297"/>
                </a:cubicBezTo>
                <a:cubicBezTo>
                  <a:pt x="306995" y="2351172"/>
                  <a:pt x="268542" y="2351878"/>
                  <a:pt x="257253" y="2364931"/>
                </a:cubicBezTo>
                <a:cubicBezTo>
                  <a:pt x="245964" y="2377984"/>
                  <a:pt x="249140" y="2399503"/>
                  <a:pt x="255137" y="2413614"/>
                </a:cubicBezTo>
                <a:cubicBezTo>
                  <a:pt x="261134" y="2427725"/>
                  <a:pt x="283712" y="2431605"/>
                  <a:pt x="293237" y="2449597"/>
                </a:cubicBezTo>
                <a:cubicBezTo>
                  <a:pt x="302762" y="2467589"/>
                  <a:pt x="293237" y="2504278"/>
                  <a:pt x="312287" y="2521564"/>
                </a:cubicBezTo>
                <a:cubicBezTo>
                  <a:pt x="331337" y="2538850"/>
                  <a:pt x="372612" y="2551197"/>
                  <a:pt x="407537" y="2553314"/>
                </a:cubicBezTo>
                <a:cubicBezTo>
                  <a:pt x="442462" y="2555431"/>
                  <a:pt x="490440" y="2546611"/>
                  <a:pt x="521837" y="2534264"/>
                </a:cubicBezTo>
                <a:cubicBezTo>
                  <a:pt x="553234" y="2521917"/>
                  <a:pt x="580045" y="2487698"/>
                  <a:pt x="595920" y="2479231"/>
                </a:cubicBezTo>
                <a:cubicBezTo>
                  <a:pt x="611795" y="2470764"/>
                  <a:pt x="608620" y="2493695"/>
                  <a:pt x="617087" y="2483464"/>
                </a:cubicBezTo>
                <a:cubicBezTo>
                  <a:pt x="625554" y="2473233"/>
                  <a:pt x="634726" y="2433369"/>
                  <a:pt x="646720" y="2417847"/>
                </a:cubicBezTo>
                <a:cubicBezTo>
                  <a:pt x="658714" y="2402325"/>
                  <a:pt x="680939" y="2392448"/>
                  <a:pt x="689053" y="2390331"/>
                </a:cubicBezTo>
                <a:cubicBezTo>
                  <a:pt x="697167" y="2388214"/>
                  <a:pt x="691875" y="2398797"/>
                  <a:pt x="695403" y="2405147"/>
                </a:cubicBezTo>
                <a:cubicBezTo>
                  <a:pt x="698931" y="2411497"/>
                  <a:pt x="703870" y="2430548"/>
                  <a:pt x="710220" y="2428431"/>
                </a:cubicBezTo>
                <a:cubicBezTo>
                  <a:pt x="716570" y="2426314"/>
                  <a:pt x="722214" y="2411144"/>
                  <a:pt x="733503" y="2392447"/>
                </a:cubicBezTo>
                <a:cubicBezTo>
                  <a:pt x="744792" y="2373750"/>
                  <a:pt x="769486" y="2318364"/>
                  <a:pt x="777953" y="2316247"/>
                </a:cubicBezTo>
                <a:cubicBezTo>
                  <a:pt x="786420" y="2314130"/>
                  <a:pt x="778306" y="2362814"/>
                  <a:pt x="784303" y="2379747"/>
                </a:cubicBezTo>
                <a:cubicBezTo>
                  <a:pt x="790300" y="2396680"/>
                  <a:pt x="810056" y="2401266"/>
                  <a:pt x="813937" y="2417847"/>
                </a:cubicBezTo>
                <a:cubicBezTo>
                  <a:pt x="817818" y="2434428"/>
                  <a:pt x="807940" y="2464062"/>
                  <a:pt x="807587" y="2479231"/>
                </a:cubicBezTo>
                <a:cubicBezTo>
                  <a:pt x="807234" y="2494400"/>
                  <a:pt x="802648" y="2491578"/>
                  <a:pt x="811820" y="2508864"/>
                </a:cubicBezTo>
                <a:cubicBezTo>
                  <a:pt x="820992" y="2526150"/>
                  <a:pt x="858034" y="2562133"/>
                  <a:pt x="862620" y="2582947"/>
                </a:cubicBezTo>
                <a:cubicBezTo>
                  <a:pt x="867206" y="2603761"/>
                  <a:pt x="846040" y="2611522"/>
                  <a:pt x="839337" y="2633747"/>
                </a:cubicBezTo>
                <a:cubicBezTo>
                  <a:pt x="832634" y="2655972"/>
                  <a:pt x="812878" y="2688780"/>
                  <a:pt x="822403" y="2716297"/>
                </a:cubicBezTo>
                <a:cubicBezTo>
                  <a:pt x="831928" y="2743814"/>
                  <a:pt x="883787" y="2774505"/>
                  <a:pt x="896487" y="2798847"/>
                </a:cubicBezTo>
                <a:cubicBezTo>
                  <a:pt x="909187" y="2823189"/>
                  <a:pt x="891548" y="2848589"/>
                  <a:pt x="898603" y="2862347"/>
                </a:cubicBezTo>
                <a:cubicBezTo>
                  <a:pt x="905658" y="2876105"/>
                  <a:pt x="931412" y="2869755"/>
                  <a:pt x="938820" y="2881397"/>
                </a:cubicBezTo>
                <a:cubicBezTo>
                  <a:pt x="946228" y="2893039"/>
                  <a:pt x="949050" y="2913853"/>
                  <a:pt x="943053" y="2932197"/>
                </a:cubicBezTo>
                <a:cubicBezTo>
                  <a:pt x="937056" y="2950541"/>
                  <a:pt x="904601" y="2972061"/>
                  <a:pt x="902837" y="2991464"/>
                </a:cubicBezTo>
                <a:cubicBezTo>
                  <a:pt x="901073" y="3010867"/>
                  <a:pt x="932470" y="3039442"/>
                  <a:pt x="932470" y="3048614"/>
                </a:cubicBezTo>
                <a:cubicBezTo>
                  <a:pt x="932470" y="3057786"/>
                  <a:pt x="912009" y="3044733"/>
                  <a:pt x="902837" y="3046497"/>
                </a:cubicBezTo>
                <a:cubicBezTo>
                  <a:pt x="893665" y="3048261"/>
                  <a:pt x="884140" y="3057433"/>
                  <a:pt x="877437" y="3059197"/>
                </a:cubicBezTo>
                <a:cubicBezTo>
                  <a:pt x="870734" y="3060961"/>
                  <a:pt x="865089" y="3065195"/>
                  <a:pt x="862620" y="3057081"/>
                </a:cubicBezTo>
                <a:cubicBezTo>
                  <a:pt x="860151" y="3048967"/>
                  <a:pt x="870734" y="3007692"/>
                  <a:pt x="862620" y="3010514"/>
                </a:cubicBezTo>
                <a:cubicBezTo>
                  <a:pt x="854506" y="3013336"/>
                  <a:pt x="823815" y="3072603"/>
                  <a:pt x="813937" y="3074014"/>
                </a:cubicBezTo>
                <a:cubicBezTo>
                  <a:pt x="804059" y="3075425"/>
                  <a:pt x="811467" y="3023920"/>
                  <a:pt x="803353" y="3018981"/>
                </a:cubicBezTo>
                <a:cubicBezTo>
                  <a:pt x="795239" y="3014042"/>
                  <a:pt x="773367" y="3039795"/>
                  <a:pt x="765253" y="3044381"/>
                </a:cubicBezTo>
                <a:cubicBezTo>
                  <a:pt x="757139" y="3048967"/>
                  <a:pt x="760314" y="3039794"/>
                  <a:pt x="754670" y="3046497"/>
                </a:cubicBezTo>
                <a:cubicBezTo>
                  <a:pt x="749026" y="3053200"/>
                  <a:pt x="736679" y="3072603"/>
                  <a:pt x="731387" y="3084597"/>
                </a:cubicBezTo>
                <a:cubicBezTo>
                  <a:pt x="726095" y="3096591"/>
                  <a:pt x="724684" y="3108586"/>
                  <a:pt x="722920" y="3118464"/>
                </a:cubicBezTo>
                <a:cubicBezTo>
                  <a:pt x="721156" y="3128342"/>
                  <a:pt x="725742" y="3140689"/>
                  <a:pt x="720803" y="3143864"/>
                </a:cubicBezTo>
                <a:cubicBezTo>
                  <a:pt x="715864" y="3147039"/>
                  <a:pt x="700342" y="3145981"/>
                  <a:pt x="693287" y="3137514"/>
                </a:cubicBezTo>
                <a:cubicBezTo>
                  <a:pt x="686231" y="3129047"/>
                  <a:pt x="689053" y="3104000"/>
                  <a:pt x="678470" y="3093064"/>
                </a:cubicBezTo>
                <a:cubicBezTo>
                  <a:pt x="667887" y="3082128"/>
                  <a:pt x="643192" y="3084597"/>
                  <a:pt x="629787" y="3071897"/>
                </a:cubicBezTo>
                <a:cubicBezTo>
                  <a:pt x="616382" y="3059197"/>
                  <a:pt x="596979" y="3031328"/>
                  <a:pt x="598037" y="3016864"/>
                </a:cubicBezTo>
                <a:cubicBezTo>
                  <a:pt x="599095" y="3002400"/>
                  <a:pt x="630493" y="2997109"/>
                  <a:pt x="636137" y="2985114"/>
                </a:cubicBezTo>
                <a:cubicBezTo>
                  <a:pt x="641781" y="2973120"/>
                  <a:pt x="625200" y="2949483"/>
                  <a:pt x="631903" y="2944897"/>
                </a:cubicBezTo>
                <a:cubicBezTo>
                  <a:pt x="638606" y="2940311"/>
                  <a:pt x="665064" y="2959714"/>
                  <a:pt x="676353" y="2957597"/>
                </a:cubicBezTo>
                <a:cubicBezTo>
                  <a:pt x="687642" y="2955480"/>
                  <a:pt x="704223" y="2947366"/>
                  <a:pt x="699637" y="2932197"/>
                </a:cubicBezTo>
                <a:cubicBezTo>
                  <a:pt x="695051" y="2917028"/>
                  <a:pt x="657656" y="2887395"/>
                  <a:pt x="648837" y="2866581"/>
                </a:cubicBezTo>
                <a:cubicBezTo>
                  <a:pt x="640017" y="2845767"/>
                  <a:pt x="644956" y="2824600"/>
                  <a:pt x="646720" y="2807314"/>
                </a:cubicBezTo>
                <a:cubicBezTo>
                  <a:pt x="648484" y="2790028"/>
                  <a:pt x="651659" y="2784383"/>
                  <a:pt x="659420" y="2762864"/>
                </a:cubicBezTo>
                <a:cubicBezTo>
                  <a:pt x="667181" y="2741345"/>
                  <a:pt x="709867" y="2683136"/>
                  <a:pt x="693287" y="2678197"/>
                </a:cubicBezTo>
                <a:cubicBezTo>
                  <a:pt x="676707" y="2673258"/>
                  <a:pt x="594862" y="2714534"/>
                  <a:pt x="559937" y="2733231"/>
                </a:cubicBezTo>
                <a:cubicBezTo>
                  <a:pt x="525012" y="2751928"/>
                  <a:pt x="502434" y="2776270"/>
                  <a:pt x="483737" y="2790381"/>
                </a:cubicBezTo>
                <a:cubicBezTo>
                  <a:pt x="483737" y="2790381"/>
                  <a:pt x="457278" y="2801669"/>
                  <a:pt x="447753" y="2817897"/>
                </a:cubicBezTo>
                <a:cubicBezTo>
                  <a:pt x="438228" y="2834125"/>
                  <a:pt x="424470" y="2861994"/>
                  <a:pt x="426587" y="2887747"/>
                </a:cubicBezTo>
                <a:cubicBezTo>
                  <a:pt x="428704" y="2913500"/>
                  <a:pt x="465039" y="2951953"/>
                  <a:pt x="460453" y="2972414"/>
                </a:cubicBezTo>
                <a:cubicBezTo>
                  <a:pt x="455867" y="2992875"/>
                  <a:pt x="403656" y="2994992"/>
                  <a:pt x="399070" y="3010514"/>
                </a:cubicBezTo>
                <a:cubicBezTo>
                  <a:pt x="394484" y="3026036"/>
                  <a:pt x="424470" y="3044380"/>
                  <a:pt x="432937" y="3065547"/>
                </a:cubicBezTo>
                <a:cubicBezTo>
                  <a:pt x="441404" y="3086714"/>
                  <a:pt x="445989" y="3107528"/>
                  <a:pt x="449870" y="3137514"/>
                </a:cubicBezTo>
                <a:cubicBezTo>
                  <a:pt x="453750" y="3167500"/>
                  <a:pt x="456220" y="3220770"/>
                  <a:pt x="456220" y="3245464"/>
                </a:cubicBezTo>
                <a:cubicBezTo>
                  <a:pt x="456220" y="3270158"/>
                  <a:pt x="449517" y="3274392"/>
                  <a:pt x="449870" y="3285681"/>
                </a:cubicBezTo>
                <a:cubicBezTo>
                  <a:pt x="450223" y="3296970"/>
                  <a:pt x="454457" y="3304730"/>
                  <a:pt x="458337" y="3313197"/>
                </a:cubicBezTo>
                <a:cubicBezTo>
                  <a:pt x="462217" y="3321664"/>
                  <a:pt x="464686" y="3323075"/>
                  <a:pt x="473153" y="3336481"/>
                </a:cubicBezTo>
                <a:cubicBezTo>
                  <a:pt x="481620" y="3349887"/>
                  <a:pt x="508784" y="3378462"/>
                  <a:pt x="509137" y="3393631"/>
                </a:cubicBezTo>
                <a:cubicBezTo>
                  <a:pt x="509490" y="3408800"/>
                  <a:pt x="489028" y="3433141"/>
                  <a:pt x="475270" y="3427497"/>
                </a:cubicBezTo>
                <a:cubicBezTo>
                  <a:pt x="461512" y="3421853"/>
                  <a:pt x="442462" y="3361175"/>
                  <a:pt x="426587" y="3359764"/>
                </a:cubicBezTo>
                <a:cubicBezTo>
                  <a:pt x="410712" y="3358353"/>
                  <a:pt x="392015" y="3405978"/>
                  <a:pt x="380020" y="3419031"/>
                </a:cubicBezTo>
                <a:cubicBezTo>
                  <a:pt x="368025" y="3432084"/>
                  <a:pt x="362381" y="3442667"/>
                  <a:pt x="354620" y="3438081"/>
                </a:cubicBezTo>
                <a:cubicBezTo>
                  <a:pt x="346859" y="3433495"/>
                  <a:pt x="348270" y="3404920"/>
                  <a:pt x="333453" y="3391514"/>
                </a:cubicBezTo>
                <a:cubicBezTo>
                  <a:pt x="318636" y="3378108"/>
                  <a:pt x="283712" y="3354472"/>
                  <a:pt x="265720" y="3357647"/>
                </a:cubicBezTo>
                <a:cubicBezTo>
                  <a:pt x="247728" y="3360822"/>
                  <a:pt x="241025" y="3394689"/>
                  <a:pt x="225503" y="3410564"/>
                </a:cubicBezTo>
                <a:cubicBezTo>
                  <a:pt x="209981" y="3426439"/>
                  <a:pt x="189873" y="3455014"/>
                  <a:pt x="172587" y="3452897"/>
                </a:cubicBezTo>
                <a:cubicBezTo>
                  <a:pt x="155301" y="3450780"/>
                  <a:pt x="140837" y="3401744"/>
                  <a:pt x="121787" y="3397864"/>
                </a:cubicBezTo>
                <a:cubicBezTo>
                  <a:pt x="102737" y="3393984"/>
                  <a:pt x="90390" y="3412328"/>
                  <a:pt x="58287" y="3429614"/>
                </a:cubicBezTo>
                <a:cubicBezTo>
                  <a:pt x="50261" y="3433936"/>
                  <a:pt x="41067" y="3442601"/>
                  <a:pt x="31068" y="3452666"/>
                </a:cubicBezTo>
                <a:lnTo>
                  <a:pt x="0" y="3483157"/>
                </a:lnTo>
                <a:close/>
              </a:path>
            </a:pathLst>
          </a:custGeom>
          <a:solidFill>
            <a:srgbClr val="C1E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7B503DE-3479-4AF0-9513-C832710F6BBC}"/>
              </a:ext>
            </a:extLst>
          </p:cNvPr>
          <p:cNvSpPr/>
          <p:nvPr/>
        </p:nvSpPr>
        <p:spPr>
          <a:xfrm>
            <a:off x="4798732" y="1146572"/>
            <a:ext cx="1546945" cy="1729896"/>
          </a:xfrm>
          <a:custGeom>
            <a:avLst/>
            <a:gdLst>
              <a:gd name="connsiteX0" fmla="*/ 2052655 w 2062593"/>
              <a:gd name="connsiteY0" fmla="*/ 1020763 h 2306528"/>
              <a:gd name="connsiteX1" fmla="*/ 1911367 w 2062593"/>
              <a:gd name="connsiteY1" fmla="*/ 1009651 h 2306528"/>
              <a:gd name="connsiteX2" fmla="*/ 1930417 w 2062593"/>
              <a:gd name="connsiteY2" fmla="*/ 1012826 h 2306528"/>
              <a:gd name="connsiteX3" fmla="*/ 1930417 w 2062593"/>
              <a:gd name="connsiteY3" fmla="*/ 927101 h 2306528"/>
              <a:gd name="connsiteX4" fmla="*/ 1890730 w 2062593"/>
              <a:gd name="connsiteY4" fmla="*/ 936626 h 2306528"/>
              <a:gd name="connsiteX5" fmla="*/ 1820880 w 2062593"/>
              <a:gd name="connsiteY5" fmla="*/ 992188 h 2306528"/>
              <a:gd name="connsiteX6" fmla="*/ 1771667 w 2062593"/>
              <a:gd name="connsiteY6" fmla="*/ 987426 h 2306528"/>
              <a:gd name="connsiteX7" fmla="*/ 1673242 w 2062593"/>
              <a:gd name="connsiteY7" fmla="*/ 1033463 h 2306528"/>
              <a:gd name="connsiteX8" fmla="*/ 1601805 w 2062593"/>
              <a:gd name="connsiteY8" fmla="*/ 1079501 h 2306528"/>
              <a:gd name="connsiteX9" fmla="*/ 1520842 w 2062593"/>
              <a:gd name="connsiteY9" fmla="*/ 1119188 h 2306528"/>
              <a:gd name="connsiteX10" fmla="*/ 1471630 w 2062593"/>
              <a:gd name="connsiteY10" fmla="*/ 1127126 h 2306528"/>
              <a:gd name="connsiteX11" fmla="*/ 1455755 w 2062593"/>
              <a:gd name="connsiteY11" fmla="*/ 1131888 h 2306528"/>
              <a:gd name="connsiteX12" fmla="*/ 1406542 w 2062593"/>
              <a:gd name="connsiteY12" fmla="*/ 1123951 h 2306528"/>
              <a:gd name="connsiteX13" fmla="*/ 1412892 w 2062593"/>
              <a:gd name="connsiteY13" fmla="*/ 1073151 h 2306528"/>
              <a:gd name="connsiteX14" fmla="*/ 1414480 w 2062593"/>
              <a:gd name="connsiteY14" fmla="*/ 1027113 h 2306528"/>
              <a:gd name="connsiteX15" fmla="*/ 1328755 w 2062593"/>
              <a:gd name="connsiteY15" fmla="*/ 1023938 h 2306528"/>
              <a:gd name="connsiteX16" fmla="*/ 1295417 w 2062593"/>
              <a:gd name="connsiteY16" fmla="*/ 987426 h 2306528"/>
              <a:gd name="connsiteX17" fmla="*/ 1249380 w 2062593"/>
              <a:gd name="connsiteY17" fmla="*/ 922338 h 2306528"/>
              <a:gd name="connsiteX18" fmla="*/ 1277955 w 2062593"/>
              <a:gd name="connsiteY18" fmla="*/ 868363 h 2306528"/>
              <a:gd name="connsiteX19" fmla="*/ 1293830 w 2062593"/>
              <a:gd name="connsiteY19" fmla="*/ 823913 h 2306528"/>
              <a:gd name="connsiteX20" fmla="*/ 1258905 w 2062593"/>
              <a:gd name="connsiteY20" fmla="*/ 749301 h 2306528"/>
              <a:gd name="connsiteX21" fmla="*/ 1250967 w 2062593"/>
              <a:gd name="connsiteY21" fmla="*/ 687388 h 2306528"/>
              <a:gd name="connsiteX22" fmla="*/ 1236680 w 2062593"/>
              <a:gd name="connsiteY22" fmla="*/ 614363 h 2306528"/>
              <a:gd name="connsiteX23" fmla="*/ 1273192 w 2062593"/>
              <a:gd name="connsiteY23" fmla="*/ 549276 h 2306528"/>
              <a:gd name="connsiteX24" fmla="*/ 1290655 w 2062593"/>
              <a:gd name="connsiteY24" fmla="*/ 519113 h 2306528"/>
              <a:gd name="connsiteX25" fmla="*/ 1325580 w 2062593"/>
              <a:gd name="connsiteY25" fmla="*/ 495301 h 2306528"/>
              <a:gd name="connsiteX26" fmla="*/ 1346217 w 2062593"/>
              <a:gd name="connsiteY26" fmla="*/ 431801 h 2306528"/>
              <a:gd name="connsiteX27" fmla="*/ 1376380 w 2062593"/>
              <a:gd name="connsiteY27" fmla="*/ 450851 h 2306528"/>
              <a:gd name="connsiteX28" fmla="*/ 1400192 w 2062593"/>
              <a:gd name="connsiteY28" fmla="*/ 415926 h 2306528"/>
              <a:gd name="connsiteX29" fmla="*/ 1406542 w 2062593"/>
              <a:gd name="connsiteY29" fmla="*/ 336551 h 2306528"/>
              <a:gd name="connsiteX30" fmla="*/ 1443055 w 2062593"/>
              <a:gd name="connsiteY30" fmla="*/ 276226 h 2306528"/>
              <a:gd name="connsiteX31" fmla="*/ 1468455 w 2062593"/>
              <a:gd name="connsiteY31" fmla="*/ 233363 h 2306528"/>
              <a:gd name="connsiteX32" fmla="*/ 1484330 w 2062593"/>
              <a:gd name="connsiteY32" fmla="*/ 201613 h 2306528"/>
              <a:gd name="connsiteX33" fmla="*/ 1544655 w 2062593"/>
              <a:gd name="connsiteY33" fmla="*/ 179388 h 2306528"/>
              <a:gd name="connsiteX34" fmla="*/ 1566880 w 2062593"/>
              <a:gd name="connsiteY34" fmla="*/ 79376 h 2306528"/>
              <a:gd name="connsiteX35" fmla="*/ 1562117 w 2062593"/>
              <a:gd name="connsiteY35" fmla="*/ 53976 h 2306528"/>
              <a:gd name="connsiteX36" fmla="*/ 1495442 w 2062593"/>
              <a:gd name="connsiteY36" fmla="*/ 41276 h 2306528"/>
              <a:gd name="connsiteX37" fmla="*/ 1470042 w 2062593"/>
              <a:gd name="connsiteY37" fmla="*/ 1 h 2306528"/>
              <a:gd name="connsiteX38" fmla="*/ 1373205 w 2062593"/>
              <a:gd name="connsiteY38" fmla="*/ 42863 h 2306528"/>
              <a:gd name="connsiteX39" fmla="*/ 1322405 w 2062593"/>
              <a:gd name="connsiteY39" fmla="*/ 25401 h 2306528"/>
              <a:gd name="connsiteX40" fmla="*/ 1287480 w 2062593"/>
              <a:gd name="connsiteY40" fmla="*/ 77788 h 2306528"/>
              <a:gd name="connsiteX41" fmla="*/ 1260492 w 2062593"/>
              <a:gd name="connsiteY41" fmla="*/ 96838 h 2306528"/>
              <a:gd name="connsiteX42" fmla="*/ 1239855 w 2062593"/>
              <a:gd name="connsiteY42" fmla="*/ 184151 h 2306528"/>
              <a:gd name="connsiteX43" fmla="*/ 1214455 w 2062593"/>
              <a:gd name="connsiteY43" fmla="*/ 195263 h 2306528"/>
              <a:gd name="connsiteX44" fmla="*/ 1252555 w 2062593"/>
              <a:gd name="connsiteY44" fmla="*/ 295276 h 2306528"/>
              <a:gd name="connsiteX45" fmla="*/ 1200167 w 2062593"/>
              <a:gd name="connsiteY45" fmla="*/ 349251 h 2306528"/>
              <a:gd name="connsiteX46" fmla="*/ 1196992 w 2062593"/>
              <a:gd name="connsiteY46" fmla="*/ 404813 h 2306528"/>
              <a:gd name="connsiteX47" fmla="*/ 1143017 w 2062593"/>
              <a:gd name="connsiteY47" fmla="*/ 431801 h 2306528"/>
              <a:gd name="connsiteX48" fmla="*/ 1133492 w 2062593"/>
              <a:gd name="connsiteY48" fmla="*/ 449263 h 2306528"/>
              <a:gd name="connsiteX49" fmla="*/ 1087455 w 2062593"/>
              <a:gd name="connsiteY49" fmla="*/ 450851 h 2306528"/>
              <a:gd name="connsiteX50" fmla="*/ 1081105 w 2062593"/>
              <a:gd name="connsiteY50" fmla="*/ 498476 h 2306528"/>
              <a:gd name="connsiteX51" fmla="*/ 1023955 w 2062593"/>
              <a:gd name="connsiteY51" fmla="*/ 508001 h 2306528"/>
              <a:gd name="connsiteX52" fmla="*/ 1009667 w 2062593"/>
              <a:gd name="connsiteY52" fmla="*/ 560388 h 2306528"/>
              <a:gd name="connsiteX53" fmla="*/ 984267 w 2062593"/>
              <a:gd name="connsiteY53" fmla="*/ 600076 h 2306528"/>
              <a:gd name="connsiteX54" fmla="*/ 966805 w 2062593"/>
              <a:gd name="connsiteY54" fmla="*/ 547688 h 2306528"/>
              <a:gd name="connsiteX55" fmla="*/ 947755 w 2062593"/>
              <a:gd name="connsiteY55" fmla="*/ 622301 h 2306528"/>
              <a:gd name="connsiteX56" fmla="*/ 963630 w 2062593"/>
              <a:gd name="connsiteY56" fmla="*/ 627063 h 2306528"/>
              <a:gd name="connsiteX57" fmla="*/ 936642 w 2062593"/>
              <a:gd name="connsiteY57" fmla="*/ 655638 h 2306528"/>
              <a:gd name="connsiteX58" fmla="*/ 919180 w 2062593"/>
              <a:gd name="connsiteY58" fmla="*/ 731838 h 2306528"/>
              <a:gd name="connsiteX59" fmla="*/ 911242 w 2062593"/>
              <a:gd name="connsiteY59" fmla="*/ 760413 h 2306528"/>
              <a:gd name="connsiteX60" fmla="*/ 928705 w 2062593"/>
              <a:gd name="connsiteY60" fmla="*/ 796926 h 2306528"/>
              <a:gd name="connsiteX61" fmla="*/ 892192 w 2062593"/>
              <a:gd name="connsiteY61" fmla="*/ 844551 h 2306528"/>
              <a:gd name="connsiteX62" fmla="*/ 887430 w 2062593"/>
              <a:gd name="connsiteY62" fmla="*/ 949326 h 2306528"/>
              <a:gd name="connsiteX63" fmla="*/ 931880 w 2062593"/>
              <a:gd name="connsiteY63" fmla="*/ 1000126 h 2306528"/>
              <a:gd name="connsiteX64" fmla="*/ 1019192 w 2062593"/>
              <a:gd name="connsiteY64" fmla="*/ 1041401 h 2306528"/>
              <a:gd name="connsiteX65" fmla="*/ 1017605 w 2062593"/>
              <a:gd name="connsiteY65" fmla="*/ 1062038 h 2306528"/>
              <a:gd name="connsiteX66" fmla="*/ 1025542 w 2062593"/>
              <a:gd name="connsiteY66" fmla="*/ 1101726 h 2306528"/>
              <a:gd name="connsiteX67" fmla="*/ 1066817 w 2062593"/>
              <a:gd name="connsiteY67" fmla="*/ 1128713 h 2306528"/>
              <a:gd name="connsiteX68" fmla="*/ 1030305 w 2062593"/>
              <a:gd name="connsiteY68" fmla="*/ 1182688 h 2306528"/>
              <a:gd name="connsiteX69" fmla="*/ 1019192 w 2062593"/>
              <a:gd name="connsiteY69" fmla="*/ 1181101 h 2306528"/>
              <a:gd name="connsiteX70" fmla="*/ 965217 w 2062593"/>
              <a:gd name="connsiteY70" fmla="*/ 1225551 h 2306528"/>
              <a:gd name="connsiteX71" fmla="*/ 992205 w 2062593"/>
              <a:gd name="connsiteY71" fmla="*/ 1258888 h 2306528"/>
              <a:gd name="connsiteX72" fmla="*/ 1011255 w 2062593"/>
              <a:gd name="connsiteY72" fmla="*/ 1265238 h 2306528"/>
              <a:gd name="connsiteX73" fmla="*/ 976330 w 2062593"/>
              <a:gd name="connsiteY73" fmla="*/ 1320801 h 2306528"/>
              <a:gd name="connsiteX74" fmla="*/ 944580 w 2062593"/>
              <a:gd name="connsiteY74" fmla="*/ 1354138 h 2306528"/>
              <a:gd name="connsiteX75" fmla="*/ 933467 w 2062593"/>
              <a:gd name="connsiteY75" fmla="*/ 1350963 h 2306528"/>
              <a:gd name="connsiteX76" fmla="*/ 954105 w 2062593"/>
              <a:gd name="connsiteY76" fmla="*/ 1300163 h 2306528"/>
              <a:gd name="connsiteX77" fmla="*/ 911242 w 2062593"/>
              <a:gd name="connsiteY77" fmla="*/ 1287463 h 2306528"/>
              <a:gd name="connsiteX78" fmla="*/ 896955 w 2062593"/>
              <a:gd name="connsiteY78" fmla="*/ 1373188 h 2306528"/>
              <a:gd name="connsiteX79" fmla="*/ 874730 w 2062593"/>
              <a:gd name="connsiteY79" fmla="*/ 1387476 h 2306528"/>
              <a:gd name="connsiteX80" fmla="*/ 849330 w 2062593"/>
              <a:gd name="connsiteY80" fmla="*/ 1384301 h 2306528"/>
              <a:gd name="connsiteX81" fmla="*/ 815992 w 2062593"/>
              <a:gd name="connsiteY81" fmla="*/ 1377951 h 2306528"/>
              <a:gd name="connsiteX82" fmla="*/ 811230 w 2062593"/>
              <a:gd name="connsiteY82" fmla="*/ 1443038 h 2306528"/>
              <a:gd name="connsiteX83" fmla="*/ 822342 w 2062593"/>
              <a:gd name="connsiteY83" fmla="*/ 1497013 h 2306528"/>
              <a:gd name="connsiteX84" fmla="*/ 798530 w 2062593"/>
              <a:gd name="connsiteY84" fmla="*/ 1543051 h 2306528"/>
              <a:gd name="connsiteX85" fmla="*/ 812817 w 2062593"/>
              <a:gd name="connsiteY85" fmla="*/ 1574801 h 2306528"/>
              <a:gd name="connsiteX86" fmla="*/ 785830 w 2062593"/>
              <a:gd name="connsiteY86" fmla="*/ 1668463 h 2306528"/>
              <a:gd name="connsiteX87" fmla="*/ 776305 w 2062593"/>
              <a:gd name="connsiteY87" fmla="*/ 1774826 h 2306528"/>
              <a:gd name="connsiteX88" fmla="*/ 690580 w 2062593"/>
              <a:gd name="connsiteY88" fmla="*/ 1846263 h 2306528"/>
              <a:gd name="connsiteX89" fmla="*/ 658830 w 2062593"/>
              <a:gd name="connsiteY89" fmla="*/ 1851026 h 2306528"/>
              <a:gd name="connsiteX90" fmla="*/ 596917 w 2062593"/>
              <a:gd name="connsiteY90" fmla="*/ 1862138 h 2306528"/>
              <a:gd name="connsiteX91" fmla="*/ 523892 w 2062593"/>
              <a:gd name="connsiteY91" fmla="*/ 1914526 h 2306528"/>
              <a:gd name="connsiteX92" fmla="*/ 357205 w 2062593"/>
              <a:gd name="connsiteY92" fmla="*/ 1973263 h 2306528"/>
              <a:gd name="connsiteX93" fmla="*/ 287355 w 2062593"/>
              <a:gd name="connsiteY93" fmla="*/ 1962151 h 2306528"/>
              <a:gd name="connsiteX94" fmla="*/ 255605 w 2062593"/>
              <a:gd name="connsiteY94" fmla="*/ 1968501 h 2306528"/>
              <a:gd name="connsiteX95" fmla="*/ 247667 w 2062593"/>
              <a:gd name="connsiteY95" fmla="*/ 2017713 h 2306528"/>
              <a:gd name="connsiteX96" fmla="*/ 190517 w 2062593"/>
              <a:gd name="connsiteY96" fmla="*/ 1998663 h 2306528"/>
              <a:gd name="connsiteX97" fmla="*/ 173055 w 2062593"/>
              <a:gd name="connsiteY97" fmla="*/ 1989138 h 2306528"/>
              <a:gd name="connsiteX98" fmla="*/ 107967 w 2062593"/>
              <a:gd name="connsiteY98" fmla="*/ 1958976 h 2306528"/>
              <a:gd name="connsiteX99" fmla="*/ 101617 w 2062593"/>
              <a:gd name="connsiteY99" fmla="*/ 1903413 h 2306528"/>
              <a:gd name="connsiteX100" fmla="*/ 101617 w 2062593"/>
              <a:gd name="connsiteY100" fmla="*/ 1871663 h 2306528"/>
              <a:gd name="connsiteX101" fmla="*/ 82567 w 2062593"/>
              <a:gd name="connsiteY101" fmla="*/ 1855788 h 2306528"/>
              <a:gd name="connsiteX102" fmla="*/ 46055 w 2062593"/>
              <a:gd name="connsiteY102" fmla="*/ 1903413 h 2306528"/>
              <a:gd name="connsiteX103" fmla="*/ 41292 w 2062593"/>
              <a:gd name="connsiteY103" fmla="*/ 1935163 h 2306528"/>
              <a:gd name="connsiteX104" fmla="*/ 53992 w 2062593"/>
              <a:gd name="connsiteY104" fmla="*/ 1979613 h 2306528"/>
              <a:gd name="connsiteX105" fmla="*/ 17 w 2062593"/>
              <a:gd name="connsiteY105" fmla="*/ 2014538 h 2306528"/>
              <a:gd name="connsiteX106" fmla="*/ 60342 w 2062593"/>
              <a:gd name="connsiteY106" fmla="*/ 2039938 h 2306528"/>
              <a:gd name="connsiteX107" fmla="*/ 82567 w 2062593"/>
              <a:gd name="connsiteY107" fmla="*/ 2116138 h 2306528"/>
              <a:gd name="connsiteX108" fmla="*/ 111142 w 2062593"/>
              <a:gd name="connsiteY108" fmla="*/ 2127251 h 2306528"/>
              <a:gd name="connsiteX109" fmla="*/ 171467 w 2062593"/>
              <a:gd name="connsiteY109" fmla="*/ 2133601 h 2306528"/>
              <a:gd name="connsiteX110" fmla="*/ 160355 w 2062593"/>
              <a:gd name="connsiteY110" fmla="*/ 2203451 h 2306528"/>
              <a:gd name="connsiteX111" fmla="*/ 268305 w 2062593"/>
              <a:gd name="connsiteY111" fmla="*/ 2198688 h 2306528"/>
              <a:gd name="connsiteX112" fmla="*/ 368317 w 2062593"/>
              <a:gd name="connsiteY112" fmla="*/ 2174876 h 2306528"/>
              <a:gd name="connsiteX113" fmla="*/ 466742 w 2062593"/>
              <a:gd name="connsiteY113" fmla="*/ 2246313 h 2306528"/>
              <a:gd name="connsiteX114" fmla="*/ 488967 w 2062593"/>
              <a:gd name="connsiteY114" fmla="*/ 2305051 h 2306528"/>
              <a:gd name="connsiteX115" fmla="*/ 574692 w 2062593"/>
              <a:gd name="connsiteY115" fmla="*/ 2282826 h 2306528"/>
              <a:gd name="connsiteX116" fmla="*/ 609617 w 2062593"/>
              <a:gd name="connsiteY116" fmla="*/ 2217738 h 2306528"/>
              <a:gd name="connsiteX117" fmla="*/ 657242 w 2062593"/>
              <a:gd name="connsiteY117" fmla="*/ 2212976 h 2306528"/>
              <a:gd name="connsiteX118" fmla="*/ 769955 w 2062593"/>
              <a:gd name="connsiteY118" fmla="*/ 2173288 h 2306528"/>
              <a:gd name="connsiteX119" fmla="*/ 828692 w 2062593"/>
              <a:gd name="connsiteY119" fmla="*/ 2125663 h 2306528"/>
              <a:gd name="connsiteX120" fmla="*/ 925530 w 2062593"/>
              <a:gd name="connsiteY120" fmla="*/ 2087563 h 2306528"/>
              <a:gd name="connsiteX121" fmla="*/ 989030 w 2062593"/>
              <a:gd name="connsiteY121" fmla="*/ 2119313 h 2306528"/>
              <a:gd name="connsiteX122" fmla="*/ 1012842 w 2062593"/>
              <a:gd name="connsiteY122" fmla="*/ 2170113 h 2306528"/>
              <a:gd name="connsiteX123" fmla="*/ 1084280 w 2062593"/>
              <a:gd name="connsiteY123" fmla="*/ 2147888 h 2306528"/>
              <a:gd name="connsiteX124" fmla="*/ 1085867 w 2062593"/>
              <a:gd name="connsiteY124" fmla="*/ 2232026 h 2306528"/>
              <a:gd name="connsiteX125" fmla="*/ 1114442 w 2062593"/>
              <a:gd name="connsiteY125" fmla="*/ 2243138 h 2306528"/>
              <a:gd name="connsiteX126" fmla="*/ 1146192 w 2062593"/>
              <a:gd name="connsiteY126" fmla="*/ 2209801 h 2306528"/>
              <a:gd name="connsiteX127" fmla="*/ 1190642 w 2062593"/>
              <a:gd name="connsiteY127" fmla="*/ 2182813 h 2306528"/>
              <a:gd name="connsiteX128" fmla="*/ 1274780 w 2062593"/>
              <a:gd name="connsiteY128" fmla="*/ 2157413 h 2306528"/>
              <a:gd name="connsiteX129" fmla="*/ 1209692 w 2062593"/>
              <a:gd name="connsiteY129" fmla="*/ 2141538 h 2306528"/>
              <a:gd name="connsiteX130" fmla="*/ 1171592 w 2062593"/>
              <a:gd name="connsiteY130" fmla="*/ 2135188 h 2306528"/>
              <a:gd name="connsiteX131" fmla="*/ 1138255 w 2062593"/>
              <a:gd name="connsiteY131" fmla="*/ 2109788 h 2306528"/>
              <a:gd name="connsiteX132" fmla="*/ 1176355 w 2062593"/>
              <a:gd name="connsiteY132" fmla="*/ 2070101 h 2306528"/>
              <a:gd name="connsiteX133" fmla="*/ 1203342 w 2062593"/>
              <a:gd name="connsiteY133" fmla="*/ 2046288 h 2306528"/>
              <a:gd name="connsiteX134" fmla="*/ 1236680 w 2062593"/>
              <a:gd name="connsiteY134" fmla="*/ 2085976 h 2306528"/>
              <a:gd name="connsiteX135" fmla="*/ 1258905 w 2062593"/>
              <a:gd name="connsiteY135" fmla="*/ 2092326 h 2306528"/>
              <a:gd name="connsiteX136" fmla="*/ 1262080 w 2062593"/>
              <a:gd name="connsiteY136" fmla="*/ 2016126 h 2306528"/>
              <a:gd name="connsiteX137" fmla="*/ 1271605 w 2062593"/>
              <a:gd name="connsiteY137" fmla="*/ 1968501 h 2306528"/>
              <a:gd name="connsiteX138" fmla="*/ 1244617 w 2062593"/>
              <a:gd name="connsiteY138" fmla="*/ 1863726 h 2306528"/>
              <a:gd name="connsiteX139" fmla="*/ 1222392 w 2062593"/>
              <a:gd name="connsiteY139" fmla="*/ 1792288 h 2306528"/>
              <a:gd name="connsiteX140" fmla="*/ 1273192 w 2062593"/>
              <a:gd name="connsiteY140" fmla="*/ 1704976 h 2306528"/>
              <a:gd name="connsiteX141" fmla="*/ 1284305 w 2062593"/>
              <a:gd name="connsiteY141" fmla="*/ 1616076 h 2306528"/>
              <a:gd name="connsiteX142" fmla="*/ 1357330 w 2062593"/>
              <a:gd name="connsiteY142" fmla="*/ 1562101 h 2306528"/>
              <a:gd name="connsiteX143" fmla="*/ 1409717 w 2062593"/>
              <a:gd name="connsiteY143" fmla="*/ 1562101 h 2306528"/>
              <a:gd name="connsiteX144" fmla="*/ 1422417 w 2062593"/>
              <a:gd name="connsiteY144" fmla="*/ 1601788 h 2306528"/>
              <a:gd name="connsiteX145" fmla="*/ 1460517 w 2062593"/>
              <a:gd name="connsiteY145" fmla="*/ 1619251 h 2306528"/>
              <a:gd name="connsiteX146" fmla="*/ 1474805 w 2062593"/>
              <a:gd name="connsiteY146" fmla="*/ 1681163 h 2306528"/>
              <a:gd name="connsiteX147" fmla="*/ 1546242 w 2062593"/>
              <a:gd name="connsiteY147" fmla="*/ 1671638 h 2306528"/>
              <a:gd name="connsiteX148" fmla="*/ 1571642 w 2062593"/>
              <a:gd name="connsiteY148" fmla="*/ 1565276 h 2306528"/>
              <a:gd name="connsiteX149" fmla="*/ 1560530 w 2062593"/>
              <a:gd name="connsiteY149" fmla="*/ 1520826 h 2306528"/>
              <a:gd name="connsiteX150" fmla="*/ 1589105 w 2062593"/>
              <a:gd name="connsiteY150" fmla="*/ 1466851 h 2306528"/>
              <a:gd name="connsiteX151" fmla="*/ 1551005 w 2062593"/>
              <a:gd name="connsiteY151" fmla="*/ 1436688 h 2306528"/>
              <a:gd name="connsiteX152" fmla="*/ 1525605 w 2062593"/>
              <a:gd name="connsiteY152" fmla="*/ 1436688 h 2306528"/>
              <a:gd name="connsiteX153" fmla="*/ 1493855 w 2062593"/>
              <a:gd name="connsiteY153" fmla="*/ 1431926 h 2306528"/>
              <a:gd name="connsiteX154" fmla="*/ 1500205 w 2062593"/>
              <a:gd name="connsiteY154" fmla="*/ 1387476 h 2306528"/>
              <a:gd name="connsiteX155" fmla="*/ 1477980 w 2062593"/>
              <a:gd name="connsiteY155" fmla="*/ 1339851 h 2306528"/>
              <a:gd name="connsiteX156" fmla="*/ 1474805 w 2062593"/>
              <a:gd name="connsiteY156" fmla="*/ 1287463 h 2306528"/>
              <a:gd name="connsiteX157" fmla="*/ 1511317 w 2062593"/>
              <a:gd name="connsiteY157" fmla="*/ 1266826 h 2306528"/>
              <a:gd name="connsiteX158" fmla="*/ 1531955 w 2062593"/>
              <a:gd name="connsiteY158" fmla="*/ 1243013 h 2306528"/>
              <a:gd name="connsiteX159" fmla="*/ 1576405 w 2062593"/>
              <a:gd name="connsiteY159" fmla="*/ 1200151 h 2306528"/>
              <a:gd name="connsiteX160" fmla="*/ 1630380 w 2062593"/>
              <a:gd name="connsiteY160" fmla="*/ 1200151 h 2306528"/>
              <a:gd name="connsiteX161" fmla="*/ 1670067 w 2062593"/>
              <a:gd name="connsiteY161" fmla="*/ 1165226 h 2306528"/>
              <a:gd name="connsiteX162" fmla="*/ 1716105 w 2062593"/>
              <a:gd name="connsiteY162" fmla="*/ 1179513 h 2306528"/>
              <a:gd name="connsiteX163" fmla="*/ 1739917 w 2062593"/>
              <a:gd name="connsiteY163" fmla="*/ 1182688 h 2306528"/>
              <a:gd name="connsiteX164" fmla="*/ 1805005 w 2062593"/>
              <a:gd name="connsiteY164" fmla="*/ 1174751 h 2306528"/>
              <a:gd name="connsiteX165" fmla="*/ 1822467 w 2062593"/>
              <a:gd name="connsiteY165" fmla="*/ 1204913 h 2306528"/>
              <a:gd name="connsiteX166" fmla="*/ 1897080 w 2062593"/>
              <a:gd name="connsiteY166" fmla="*/ 1146176 h 2306528"/>
              <a:gd name="connsiteX167" fmla="*/ 1928830 w 2062593"/>
              <a:gd name="connsiteY167" fmla="*/ 1092201 h 2306528"/>
              <a:gd name="connsiteX168" fmla="*/ 2003442 w 2062593"/>
              <a:gd name="connsiteY168" fmla="*/ 1092201 h 2306528"/>
              <a:gd name="connsiteX169" fmla="*/ 2043130 w 2062593"/>
              <a:gd name="connsiteY169" fmla="*/ 1074738 h 2306528"/>
              <a:gd name="connsiteX170" fmla="*/ 2052655 w 2062593"/>
              <a:gd name="connsiteY170" fmla="*/ 1020763 h 230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2062593" h="2306528">
                <a:moveTo>
                  <a:pt x="2052655" y="1020763"/>
                </a:moveTo>
                <a:cubicBezTo>
                  <a:pt x="2030695" y="1009915"/>
                  <a:pt x="1931740" y="1010974"/>
                  <a:pt x="1911367" y="1009651"/>
                </a:cubicBezTo>
                <a:cubicBezTo>
                  <a:pt x="1890994" y="1008328"/>
                  <a:pt x="1927242" y="1026584"/>
                  <a:pt x="1930417" y="1012826"/>
                </a:cubicBezTo>
                <a:cubicBezTo>
                  <a:pt x="1933592" y="999068"/>
                  <a:pt x="1937031" y="939801"/>
                  <a:pt x="1930417" y="927101"/>
                </a:cubicBezTo>
                <a:cubicBezTo>
                  <a:pt x="1923803" y="914401"/>
                  <a:pt x="1908986" y="925778"/>
                  <a:pt x="1890730" y="936626"/>
                </a:cubicBezTo>
                <a:cubicBezTo>
                  <a:pt x="1872474" y="947474"/>
                  <a:pt x="1840724" y="983721"/>
                  <a:pt x="1820880" y="992188"/>
                </a:cubicBezTo>
                <a:cubicBezTo>
                  <a:pt x="1801036" y="1000655"/>
                  <a:pt x="1796273" y="980547"/>
                  <a:pt x="1771667" y="987426"/>
                </a:cubicBezTo>
                <a:cubicBezTo>
                  <a:pt x="1747061" y="994305"/>
                  <a:pt x="1701552" y="1018117"/>
                  <a:pt x="1673242" y="1033463"/>
                </a:cubicBezTo>
                <a:cubicBezTo>
                  <a:pt x="1644932" y="1048809"/>
                  <a:pt x="1627205" y="1065214"/>
                  <a:pt x="1601805" y="1079501"/>
                </a:cubicBezTo>
                <a:cubicBezTo>
                  <a:pt x="1576405" y="1093788"/>
                  <a:pt x="1542538" y="1111251"/>
                  <a:pt x="1520842" y="1119188"/>
                </a:cubicBezTo>
                <a:cubicBezTo>
                  <a:pt x="1499146" y="1127125"/>
                  <a:pt x="1482478" y="1125009"/>
                  <a:pt x="1471630" y="1127126"/>
                </a:cubicBezTo>
                <a:cubicBezTo>
                  <a:pt x="1460782" y="1129243"/>
                  <a:pt x="1466603" y="1132417"/>
                  <a:pt x="1455755" y="1131888"/>
                </a:cubicBezTo>
                <a:cubicBezTo>
                  <a:pt x="1444907" y="1131359"/>
                  <a:pt x="1413686" y="1133740"/>
                  <a:pt x="1406542" y="1123951"/>
                </a:cubicBezTo>
                <a:cubicBezTo>
                  <a:pt x="1399398" y="1114162"/>
                  <a:pt x="1411569" y="1089291"/>
                  <a:pt x="1412892" y="1073151"/>
                </a:cubicBezTo>
                <a:cubicBezTo>
                  <a:pt x="1414215" y="1057011"/>
                  <a:pt x="1428503" y="1035315"/>
                  <a:pt x="1414480" y="1027113"/>
                </a:cubicBezTo>
                <a:cubicBezTo>
                  <a:pt x="1400457" y="1018911"/>
                  <a:pt x="1348599" y="1030553"/>
                  <a:pt x="1328755" y="1023938"/>
                </a:cubicBezTo>
                <a:cubicBezTo>
                  <a:pt x="1308911" y="1017323"/>
                  <a:pt x="1308646" y="1004359"/>
                  <a:pt x="1295417" y="987426"/>
                </a:cubicBezTo>
                <a:cubicBezTo>
                  <a:pt x="1282188" y="970493"/>
                  <a:pt x="1252290" y="942182"/>
                  <a:pt x="1249380" y="922338"/>
                </a:cubicBezTo>
                <a:cubicBezTo>
                  <a:pt x="1246470" y="902494"/>
                  <a:pt x="1270547" y="884767"/>
                  <a:pt x="1277955" y="868363"/>
                </a:cubicBezTo>
                <a:cubicBezTo>
                  <a:pt x="1285363" y="851959"/>
                  <a:pt x="1297005" y="843757"/>
                  <a:pt x="1293830" y="823913"/>
                </a:cubicBezTo>
                <a:cubicBezTo>
                  <a:pt x="1290655" y="804069"/>
                  <a:pt x="1266049" y="772055"/>
                  <a:pt x="1258905" y="749301"/>
                </a:cubicBezTo>
                <a:cubicBezTo>
                  <a:pt x="1251761" y="726547"/>
                  <a:pt x="1254671" y="709878"/>
                  <a:pt x="1250967" y="687388"/>
                </a:cubicBezTo>
                <a:cubicBezTo>
                  <a:pt x="1247263" y="664898"/>
                  <a:pt x="1232976" y="637382"/>
                  <a:pt x="1236680" y="614363"/>
                </a:cubicBezTo>
                <a:cubicBezTo>
                  <a:pt x="1240384" y="591344"/>
                  <a:pt x="1264196" y="565151"/>
                  <a:pt x="1273192" y="549276"/>
                </a:cubicBezTo>
                <a:cubicBezTo>
                  <a:pt x="1282188" y="533401"/>
                  <a:pt x="1281924" y="528109"/>
                  <a:pt x="1290655" y="519113"/>
                </a:cubicBezTo>
                <a:cubicBezTo>
                  <a:pt x="1299386" y="510117"/>
                  <a:pt x="1316320" y="509853"/>
                  <a:pt x="1325580" y="495301"/>
                </a:cubicBezTo>
                <a:cubicBezTo>
                  <a:pt x="1334840" y="480749"/>
                  <a:pt x="1337750" y="439209"/>
                  <a:pt x="1346217" y="431801"/>
                </a:cubicBezTo>
                <a:cubicBezTo>
                  <a:pt x="1354684" y="424393"/>
                  <a:pt x="1367384" y="453497"/>
                  <a:pt x="1376380" y="450851"/>
                </a:cubicBezTo>
                <a:cubicBezTo>
                  <a:pt x="1385376" y="448205"/>
                  <a:pt x="1395165" y="434976"/>
                  <a:pt x="1400192" y="415926"/>
                </a:cubicBezTo>
                <a:cubicBezTo>
                  <a:pt x="1405219" y="396876"/>
                  <a:pt x="1399398" y="359834"/>
                  <a:pt x="1406542" y="336551"/>
                </a:cubicBezTo>
                <a:cubicBezTo>
                  <a:pt x="1413686" y="313268"/>
                  <a:pt x="1432736" y="293424"/>
                  <a:pt x="1443055" y="276226"/>
                </a:cubicBezTo>
                <a:cubicBezTo>
                  <a:pt x="1453374" y="259028"/>
                  <a:pt x="1461576" y="245798"/>
                  <a:pt x="1468455" y="233363"/>
                </a:cubicBezTo>
                <a:cubicBezTo>
                  <a:pt x="1475334" y="220928"/>
                  <a:pt x="1471630" y="210609"/>
                  <a:pt x="1484330" y="201613"/>
                </a:cubicBezTo>
                <a:cubicBezTo>
                  <a:pt x="1497030" y="192617"/>
                  <a:pt x="1530897" y="199761"/>
                  <a:pt x="1544655" y="179388"/>
                </a:cubicBezTo>
                <a:cubicBezTo>
                  <a:pt x="1558413" y="159015"/>
                  <a:pt x="1563970" y="100278"/>
                  <a:pt x="1566880" y="79376"/>
                </a:cubicBezTo>
                <a:cubicBezTo>
                  <a:pt x="1569790" y="58474"/>
                  <a:pt x="1574023" y="60326"/>
                  <a:pt x="1562117" y="53976"/>
                </a:cubicBezTo>
                <a:cubicBezTo>
                  <a:pt x="1550211" y="47626"/>
                  <a:pt x="1510788" y="50272"/>
                  <a:pt x="1495442" y="41276"/>
                </a:cubicBezTo>
                <a:cubicBezTo>
                  <a:pt x="1480096" y="32280"/>
                  <a:pt x="1490415" y="-263"/>
                  <a:pt x="1470042" y="1"/>
                </a:cubicBezTo>
                <a:cubicBezTo>
                  <a:pt x="1449669" y="265"/>
                  <a:pt x="1397811" y="38630"/>
                  <a:pt x="1373205" y="42863"/>
                </a:cubicBezTo>
                <a:cubicBezTo>
                  <a:pt x="1348599" y="47096"/>
                  <a:pt x="1336692" y="19580"/>
                  <a:pt x="1322405" y="25401"/>
                </a:cubicBezTo>
                <a:cubicBezTo>
                  <a:pt x="1308118" y="31222"/>
                  <a:pt x="1297799" y="65882"/>
                  <a:pt x="1287480" y="77788"/>
                </a:cubicBezTo>
                <a:cubicBezTo>
                  <a:pt x="1277161" y="89694"/>
                  <a:pt x="1268429" y="79111"/>
                  <a:pt x="1260492" y="96838"/>
                </a:cubicBezTo>
                <a:cubicBezTo>
                  <a:pt x="1252554" y="114565"/>
                  <a:pt x="1247528" y="167747"/>
                  <a:pt x="1239855" y="184151"/>
                </a:cubicBezTo>
                <a:cubicBezTo>
                  <a:pt x="1232182" y="200555"/>
                  <a:pt x="1212338" y="176742"/>
                  <a:pt x="1214455" y="195263"/>
                </a:cubicBezTo>
                <a:cubicBezTo>
                  <a:pt x="1216572" y="213784"/>
                  <a:pt x="1254936" y="269611"/>
                  <a:pt x="1252555" y="295276"/>
                </a:cubicBezTo>
                <a:cubicBezTo>
                  <a:pt x="1250174" y="320941"/>
                  <a:pt x="1209427" y="330995"/>
                  <a:pt x="1200167" y="349251"/>
                </a:cubicBezTo>
                <a:cubicBezTo>
                  <a:pt x="1190906" y="367507"/>
                  <a:pt x="1206517" y="391055"/>
                  <a:pt x="1196992" y="404813"/>
                </a:cubicBezTo>
                <a:cubicBezTo>
                  <a:pt x="1187467" y="418571"/>
                  <a:pt x="1153600" y="424393"/>
                  <a:pt x="1143017" y="431801"/>
                </a:cubicBezTo>
                <a:cubicBezTo>
                  <a:pt x="1132434" y="439209"/>
                  <a:pt x="1142752" y="446088"/>
                  <a:pt x="1133492" y="449263"/>
                </a:cubicBezTo>
                <a:cubicBezTo>
                  <a:pt x="1124232" y="452438"/>
                  <a:pt x="1096186" y="442649"/>
                  <a:pt x="1087455" y="450851"/>
                </a:cubicBezTo>
                <a:cubicBezTo>
                  <a:pt x="1078724" y="459053"/>
                  <a:pt x="1091688" y="488951"/>
                  <a:pt x="1081105" y="498476"/>
                </a:cubicBezTo>
                <a:cubicBezTo>
                  <a:pt x="1070522" y="508001"/>
                  <a:pt x="1035861" y="497682"/>
                  <a:pt x="1023955" y="508001"/>
                </a:cubicBezTo>
                <a:cubicBezTo>
                  <a:pt x="1012049" y="518320"/>
                  <a:pt x="1016282" y="545042"/>
                  <a:pt x="1009667" y="560388"/>
                </a:cubicBezTo>
                <a:cubicBezTo>
                  <a:pt x="1003052" y="575734"/>
                  <a:pt x="991411" y="602193"/>
                  <a:pt x="984267" y="600076"/>
                </a:cubicBezTo>
                <a:cubicBezTo>
                  <a:pt x="977123" y="597959"/>
                  <a:pt x="972890" y="543984"/>
                  <a:pt x="966805" y="547688"/>
                </a:cubicBezTo>
                <a:cubicBezTo>
                  <a:pt x="960720" y="551392"/>
                  <a:pt x="948284" y="609072"/>
                  <a:pt x="947755" y="622301"/>
                </a:cubicBezTo>
                <a:cubicBezTo>
                  <a:pt x="947226" y="635530"/>
                  <a:pt x="965482" y="621507"/>
                  <a:pt x="963630" y="627063"/>
                </a:cubicBezTo>
                <a:cubicBezTo>
                  <a:pt x="961778" y="632619"/>
                  <a:pt x="944050" y="638176"/>
                  <a:pt x="936642" y="655638"/>
                </a:cubicBezTo>
                <a:cubicBezTo>
                  <a:pt x="929234" y="673100"/>
                  <a:pt x="923413" y="714376"/>
                  <a:pt x="919180" y="731838"/>
                </a:cubicBezTo>
                <a:cubicBezTo>
                  <a:pt x="914947" y="749300"/>
                  <a:pt x="909655" y="749565"/>
                  <a:pt x="911242" y="760413"/>
                </a:cubicBezTo>
                <a:cubicBezTo>
                  <a:pt x="912829" y="771261"/>
                  <a:pt x="931880" y="782903"/>
                  <a:pt x="928705" y="796926"/>
                </a:cubicBezTo>
                <a:cubicBezTo>
                  <a:pt x="925530" y="810949"/>
                  <a:pt x="899071" y="819151"/>
                  <a:pt x="892192" y="844551"/>
                </a:cubicBezTo>
                <a:cubicBezTo>
                  <a:pt x="885313" y="869951"/>
                  <a:pt x="880815" y="923397"/>
                  <a:pt x="887430" y="949326"/>
                </a:cubicBezTo>
                <a:cubicBezTo>
                  <a:pt x="894045" y="975255"/>
                  <a:pt x="909920" y="984780"/>
                  <a:pt x="931880" y="1000126"/>
                </a:cubicBezTo>
                <a:cubicBezTo>
                  <a:pt x="953840" y="1015472"/>
                  <a:pt x="1004905" y="1031082"/>
                  <a:pt x="1019192" y="1041401"/>
                </a:cubicBezTo>
                <a:cubicBezTo>
                  <a:pt x="1033479" y="1051720"/>
                  <a:pt x="1016547" y="1051984"/>
                  <a:pt x="1017605" y="1062038"/>
                </a:cubicBezTo>
                <a:cubicBezTo>
                  <a:pt x="1018663" y="1072092"/>
                  <a:pt x="1017340" y="1090614"/>
                  <a:pt x="1025542" y="1101726"/>
                </a:cubicBezTo>
                <a:cubicBezTo>
                  <a:pt x="1033744" y="1112838"/>
                  <a:pt x="1066023" y="1115219"/>
                  <a:pt x="1066817" y="1128713"/>
                </a:cubicBezTo>
                <a:cubicBezTo>
                  <a:pt x="1067611" y="1142207"/>
                  <a:pt x="1038242" y="1173957"/>
                  <a:pt x="1030305" y="1182688"/>
                </a:cubicBezTo>
                <a:cubicBezTo>
                  <a:pt x="1022368" y="1191419"/>
                  <a:pt x="1030040" y="1173957"/>
                  <a:pt x="1019192" y="1181101"/>
                </a:cubicBezTo>
                <a:cubicBezTo>
                  <a:pt x="1008344" y="1188245"/>
                  <a:pt x="969715" y="1212587"/>
                  <a:pt x="965217" y="1225551"/>
                </a:cubicBezTo>
                <a:cubicBezTo>
                  <a:pt x="960719" y="1238515"/>
                  <a:pt x="984532" y="1252274"/>
                  <a:pt x="992205" y="1258888"/>
                </a:cubicBezTo>
                <a:cubicBezTo>
                  <a:pt x="999878" y="1265503"/>
                  <a:pt x="1013901" y="1254919"/>
                  <a:pt x="1011255" y="1265238"/>
                </a:cubicBezTo>
                <a:cubicBezTo>
                  <a:pt x="1008609" y="1275557"/>
                  <a:pt x="987442" y="1305985"/>
                  <a:pt x="976330" y="1320801"/>
                </a:cubicBezTo>
                <a:cubicBezTo>
                  <a:pt x="965218" y="1335617"/>
                  <a:pt x="951724" y="1349111"/>
                  <a:pt x="944580" y="1354138"/>
                </a:cubicBezTo>
                <a:cubicBezTo>
                  <a:pt x="937436" y="1359165"/>
                  <a:pt x="931880" y="1359959"/>
                  <a:pt x="933467" y="1350963"/>
                </a:cubicBezTo>
                <a:cubicBezTo>
                  <a:pt x="935054" y="1341967"/>
                  <a:pt x="957809" y="1310746"/>
                  <a:pt x="954105" y="1300163"/>
                </a:cubicBezTo>
                <a:cubicBezTo>
                  <a:pt x="950401" y="1289580"/>
                  <a:pt x="920767" y="1275292"/>
                  <a:pt x="911242" y="1287463"/>
                </a:cubicBezTo>
                <a:cubicBezTo>
                  <a:pt x="901717" y="1299634"/>
                  <a:pt x="903040" y="1356519"/>
                  <a:pt x="896955" y="1373188"/>
                </a:cubicBezTo>
                <a:cubicBezTo>
                  <a:pt x="890870" y="1389857"/>
                  <a:pt x="882667" y="1385624"/>
                  <a:pt x="874730" y="1387476"/>
                </a:cubicBezTo>
                <a:cubicBezTo>
                  <a:pt x="866792" y="1389328"/>
                  <a:pt x="859120" y="1385889"/>
                  <a:pt x="849330" y="1384301"/>
                </a:cubicBezTo>
                <a:cubicBezTo>
                  <a:pt x="839540" y="1382714"/>
                  <a:pt x="822342" y="1368162"/>
                  <a:pt x="815992" y="1377951"/>
                </a:cubicBezTo>
                <a:cubicBezTo>
                  <a:pt x="809642" y="1387740"/>
                  <a:pt x="810172" y="1423194"/>
                  <a:pt x="811230" y="1443038"/>
                </a:cubicBezTo>
                <a:cubicBezTo>
                  <a:pt x="812288" y="1462882"/>
                  <a:pt x="824459" y="1480344"/>
                  <a:pt x="822342" y="1497013"/>
                </a:cubicBezTo>
                <a:cubicBezTo>
                  <a:pt x="820225" y="1513682"/>
                  <a:pt x="800117" y="1530086"/>
                  <a:pt x="798530" y="1543051"/>
                </a:cubicBezTo>
                <a:cubicBezTo>
                  <a:pt x="796943" y="1556016"/>
                  <a:pt x="814934" y="1553899"/>
                  <a:pt x="812817" y="1574801"/>
                </a:cubicBezTo>
                <a:cubicBezTo>
                  <a:pt x="810700" y="1595703"/>
                  <a:pt x="791915" y="1635125"/>
                  <a:pt x="785830" y="1668463"/>
                </a:cubicBezTo>
                <a:cubicBezTo>
                  <a:pt x="779745" y="1701801"/>
                  <a:pt x="792180" y="1745193"/>
                  <a:pt x="776305" y="1774826"/>
                </a:cubicBezTo>
                <a:cubicBezTo>
                  <a:pt x="760430" y="1804459"/>
                  <a:pt x="710159" y="1833563"/>
                  <a:pt x="690580" y="1846263"/>
                </a:cubicBezTo>
                <a:cubicBezTo>
                  <a:pt x="671001" y="1858963"/>
                  <a:pt x="658830" y="1851026"/>
                  <a:pt x="658830" y="1851026"/>
                </a:cubicBezTo>
                <a:cubicBezTo>
                  <a:pt x="643220" y="1853672"/>
                  <a:pt x="619407" y="1851555"/>
                  <a:pt x="596917" y="1862138"/>
                </a:cubicBezTo>
                <a:cubicBezTo>
                  <a:pt x="574427" y="1872721"/>
                  <a:pt x="563844" y="1896005"/>
                  <a:pt x="523892" y="1914526"/>
                </a:cubicBezTo>
                <a:cubicBezTo>
                  <a:pt x="483940" y="1933047"/>
                  <a:pt x="396628" y="1965326"/>
                  <a:pt x="357205" y="1973263"/>
                </a:cubicBezTo>
                <a:cubicBezTo>
                  <a:pt x="317782" y="1981200"/>
                  <a:pt x="304288" y="1962945"/>
                  <a:pt x="287355" y="1962151"/>
                </a:cubicBezTo>
                <a:cubicBezTo>
                  <a:pt x="270422" y="1961357"/>
                  <a:pt x="262220" y="1959241"/>
                  <a:pt x="255605" y="1968501"/>
                </a:cubicBezTo>
                <a:cubicBezTo>
                  <a:pt x="248990" y="1977761"/>
                  <a:pt x="258515" y="2012686"/>
                  <a:pt x="247667" y="2017713"/>
                </a:cubicBezTo>
                <a:cubicBezTo>
                  <a:pt x="236819" y="2022740"/>
                  <a:pt x="202952" y="2003426"/>
                  <a:pt x="190517" y="1998663"/>
                </a:cubicBezTo>
                <a:cubicBezTo>
                  <a:pt x="178082" y="1993900"/>
                  <a:pt x="186813" y="1995752"/>
                  <a:pt x="173055" y="1989138"/>
                </a:cubicBezTo>
                <a:cubicBezTo>
                  <a:pt x="159297" y="1982524"/>
                  <a:pt x="119873" y="1973263"/>
                  <a:pt x="107967" y="1958976"/>
                </a:cubicBezTo>
                <a:cubicBezTo>
                  <a:pt x="96061" y="1944689"/>
                  <a:pt x="102675" y="1917965"/>
                  <a:pt x="101617" y="1903413"/>
                </a:cubicBezTo>
                <a:cubicBezTo>
                  <a:pt x="100559" y="1888861"/>
                  <a:pt x="104792" y="1879601"/>
                  <a:pt x="101617" y="1871663"/>
                </a:cubicBezTo>
                <a:cubicBezTo>
                  <a:pt x="98442" y="1863725"/>
                  <a:pt x="91827" y="1850496"/>
                  <a:pt x="82567" y="1855788"/>
                </a:cubicBezTo>
                <a:cubicBezTo>
                  <a:pt x="73307" y="1861080"/>
                  <a:pt x="52934" y="1890184"/>
                  <a:pt x="46055" y="1903413"/>
                </a:cubicBezTo>
                <a:cubicBezTo>
                  <a:pt x="39176" y="1916642"/>
                  <a:pt x="39969" y="1922463"/>
                  <a:pt x="41292" y="1935163"/>
                </a:cubicBezTo>
                <a:cubicBezTo>
                  <a:pt x="42615" y="1947863"/>
                  <a:pt x="60871" y="1966384"/>
                  <a:pt x="53992" y="1979613"/>
                </a:cubicBezTo>
                <a:cubicBezTo>
                  <a:pt x="47113" y="1992842"/>
                  <a:pt x="-1041" y="2004484"/>
                  <a:pt x="17" y="2014538"/>
                </a:cubicBezTo>
                <a:cubicBezTo>
                  <a:pt x="1075" y="2024592"/>
                  <a:pt x="46584" y="2023005"/>
                  <a:pt x="60342" y="2039938"/>
                </a:cubicBezTo>
                <a:cubicBezTo>
                  <a:pt x="74100" y="2056871"/>
                  <a:pt x="74100" y="2101586"/>
                  <a:pt x="82567" y="2116138"/>
                </a:cubicBezTo>
                <a:cubicBezTo>
                  <a:pt x="91034" y="2130690"/>
                  <a:pt x="96326" y="2124341"/>
                  <a:pt x="111142" y="2127251"/>
                </a:cubicBezTo>
                <a:cubicBezTo>
                  <a:pt x="125958" y="2130161"/>
                  <a:pt x="163265" y="2120901"/>
                  <a:pt x="171467" y="2133601"/>
                </a:cubicBezTo>
                <a:cubicBezTo>
                  <a:pt x="179669" y="2146301"/>
                  <a:pt x="144215" y="2192603"/>
                  <a:pt x="160355" y="2203451"/>
                </a:cubicBezTo>
                <a:cubicBezTo>
                  <a:pt x="176495" y="2214299"/>
                  <a:pt x="233645" y="2203450"/>
                  <a:pt x="268305" y="2198688"/>
                </a:cubicBezTo>
                <a:cubicBezTo>
                  <a:pt x="302965" y="2193926"/>
                  <a:pt x="335244" y="2166939"/>
                  <a:pt x="368317" y="2174876"/>
                </a:cubicBezTo>
                <a:cubicBezTo>
                  <a:pt x="401390" y="2182813"/>
                  <a:pt x="446634" y="2224617"/>
                  <a:pt x="466742" y="2246313"/>
                </a:cubicBezTo>
                <a:cubicBezTo>
                  <a:pt x="486850" y="2268009"/>
                  <a:pt x="470975" y="2298966"/>
                  <a:pt x="488967" y="2305051"/>
                </a:cubicBezTo>
                <a:cubicBezTo>
                  <a:pt x="506959" y="2311136"/>
                  <a:pt x="554584" y="2297378"/>
                  <a:pt x="574692" y="2282826"/>
                </a:cubicBezTo>
                <a:cubicBezTo>
                  <a:pt x="594800" y="2268274"/>
                  <a:pt x="595859" y="2229380"/>
                  <a:pt x="609617" y="2217738"/>
                </a:cubicBezTo>
                <a:cubicBezTo>
                  <a:pt x="623375" y="2206096"/>
                  <a:pt x="630519" y="2220384"/>
                  <a:pt x="657242" y="2212976"/>
                </a:cubicBezTo>
                <a:cubicBezTo>
                  <a:pt x="683965" y="2205568"/>
                  <a:pt x="741380" y="2187840"/>
                  <a:pt x="769955" y="2173288"/>
                </a:cubicBezTo>
                <a:cubicBezTo>
                  <a:pt x="798530" y="2158736"/>
                  <a:pt x="802763" y="2139950"/>
                  <a:pt x="828692" y="2125663"/>
                </a:cubicBezTo>
                <a:cubicBezTo>
                  <a:pt x="854621" y="2111376"/>
                  <a:pt x="898807" y="2088621"/>
                  <a:pt x="925530" y="2087563"/>
                </a:cubicBezTo>
                <a:cubicBezTo>
                  <a:pt x="952253" y="2086505"/>
                  <a:pt x="974478" y="2105555"/>
                  <a:pt x="989030" y="2119313"/>
                </a:cubicBezTo>
                <a:cubicBezTo>
                  <a:pt x="1003582" y="2133071"/>
                  <a:pt x="996967" y="2165351"/>
                  <a:pt x="1012842" y="2170113"/>
                </a:cubicBezTo>
                <a:cubicBezTo>
                  <a:pt x="1028717" y="2174875"/>
                  <a:pt x="1072109" y="2137569"/>
                  <a:pt x="1084280" y="2147888"/>
                </a:cubicBezTo>
                <a:cubicBezTo>
                  <a:pt x="1096451" y="2158207"/>
                  <a:pt x="1080840" y="2216151"/>
                  <a:pt x="1085867" y="2232026"/>
                </a:cubicBezTo>
                <a:cubicBezTo>
                  <a:pt x="1090894" y="2247901"/>
                  <a:pt x="1104388" y="2246842"/>
                  <a:pt x="1114442" y="2243138"/>
                </a:cubicBezTo>
                <a:cubicBezTo>
                  <a:pt x="1124496" y="2239434"/>
                  <a:pt x="1133492" y="2219855"/>
                  <a:pt x="1146192" y="2209801"/>
                </a:cubicBezTo>
                <a:cubicBezTo>
                  <a:pt x="1158892" y="2199747"/>
                  <a:pt x="1169211" y="2191544"/>
                  <a:pt x="1190642" y="2182813"/>
                </a:cubicBezTo>
                <a:cubicBezTo>
                  <a:pt x="1212073" y="2174082"/>
                  <a:pt x="1271605" y="2164292"/>
                  <a:pt x="1274780" y="2157413"/>
                </a:cubicBezTo>
                <a:cubicBezTo>
                  <a:pt x="1277955" y="2150534"/>
                  <a:pt x="1226890" y="2145242"/>
                  <a:pt x="1209692" y="2141538"/>
                </a:cubicBezTo>
                <a:cubicBezTo>
                  <a:pt x="1192494" y="2137834"/>
                  <a:pt x="1183498" y="2140480"/>
                  <a:pt x="1171592" y="2135188"/>
                </a:cubicBezTo>
                <a:cubicBezTo>
                  <a:pt x="1159686" y="2129896"/>
                  <a:pt x="1137461" y="2120636"/>
                  <a:pt x="1138255" y="2109788"/>
                </a:cubicBezTo>
                <a:cubicBezTo>
                  <a:pt x="1139049" y="2098940"/>
                  <a:pt x="1165507" y="2080684"/>
                  <a:pt x="1176355" y="2070101"/>
                </a:cubicBezTo>
                <a:cubicBezTo>
                  <a:pt x="1187203" y="2059518"/>
                  <a:pt x="1193288" y="2043642"/>
                  <a:pt x="1203342" y="2046288"/>
                </a:cubicBezTo>
                <a:cubicBezTo>
                  <a:pt x="1213396" y="2048934"/>
                  <a:pt x="1227420" y="2078303"/>
                  <a:pt x="1236680" y="2085976"/>
                </a:cubicBezTo>
                <a:cubicBezTo>
                  <a:pt x="1245940" y="2093649"/>
                  <a:pt x="1254672" y="2103968"/>
                  <a:pt x="1258905" y="2092326"/>
                </a:cubicBezTo>
                <a:cubicBezTo>
                  <a:pt x="1263138" y="2080684"/>
                  <a:pt x="1259963" y="2036763"/>
                  <a:pt x="1262080" y="2016126"/>
                </a:cubicBezTo>
                <a:cubicBezTo>
                  <a:pt x="1264197" y="1995489"/>
                  <a:pt x="1274515" y="1993901"/>
                  <a:pt x="1271605" y="1968501"/>
                </a:cubicBezTo>
                <a:cubicBezTo>
                  <a:pt x="1268694" y="1943101"/>
                  <a:pt x="1252819" y="1893095"/>
                  <a:pt x="1244617" y="1863726"/>
                </a:cubicBezTo>
                <a:cubicBezTo>
                  <a:pt x="1236415" y="1834357"/>
                  <a:pt x="1217630" y="1818746"/>
                  <a:pt x="1222392" y="1792288"/>
                </a:cubicBezTo>
                <a:cubicBezTo>
                  <a:pt x="1227154" y="1765830"/>
                  <a:pt x="1262873" y="1734345"/>
                  <a:pt x="1273192" y="1704976"/>
                </a:cubicBezTo>
                <a:cubicBezTo>
                  <a:pt x="1283511" y="1675607"/>
                  <a:pt x="1270282" y="1639888"/>
                  <a:pt x="1284305" y="1616076"/>
                </a:cubicBezTo>
                <a:cubicBezTo>
                  <a:pt x="1298328" y="1592264"/>
                  <a:pt x="1336428" y="1571097"/>
                  <a:pt x="1357330" y="1562101"/>
                </a:cubicBezTo>
                <a:cubicBezTo>
                  <a:pt x="1378232" y="1553105"/>
                  <a:pt x="1398869" y="1555487"/>
                  <a:pt x="1409717" y="1562101"/>
                </a:cubicBezTo>
                <a:cubicBezTo>
                  <a:pt x="1420565" y="1568715"/>
                  <a:pt x="1413950" y="1592263"/>
                  <a:pt x="1422417" y="1601788"/>
                </a:cubicBezTo>
                <a:cubicBezTo>
                  <a:pt x="1430884" y="1611313"/>
                  <a:pt x="1451786" y="1606022"/>
                  <a:pt x="1460517" y="1619251"/>
                </a:cubicBezTo>
                <a:cubicBezTo>
                  <a:pt x="1469248" y="1632480"/>
                  <a:pt x="1460518" y="1672432"/>
                  <a:pt x="1474805" y="1681163"/>
                </a:cubicBezTo>
                <a:cubicBezTo>
                  <a:pt x="1489092" y="1689894"/>
                  <a:pt x="1530103" y="1690952"/>
                  <a:pt x="1546242" y="1671638"/>
                </a:cubicBezTo>
                <a:cubicBezTo>
                  <a:pt x="1562381" y="1652324"/>
                  <a:pt x="1569261" y="1590411"/>
                  <a:pt x="1571642" y="1565276"/>
                </a:cubicBezTo>
                <a:cubicBezTo>
                  <a:pt x="1574023" y="1540141"/>
                  <a:pt x="1557620" y="1537230"/>
                  <a:pt x="1560530" y="1520826"/>
                </a:cubicBezTo>
                <a:cubicBezTo>
                  <a:pt x="1563440" y="1504422"/>
                  <a:pt x="1590692" y="1480874"/>
                  <a:pt x="1589105" y="1466851"/>
                </a:cubicBezTo>
                <a:cubicBezTo>
                  <a:pt x="1587518" y="1452828"/>
                  <a:pt x="1561588" y="1441715"/>
                  <a:pt x="1551005" y="1436688"/>
                </a:cubicBezTo>
                <a:cubicBezTo>
                  <a:pt x="1540422" y="1431661"/>
                  <a:pt x="1535130" y="1437482"/>
                  <a:pt x="1525605" y="1436688"/>
                </a:cubicBezTo>
                <a:cubicBezTo>
                  <a:pt x="1516080" y="1435894"/>
                  <a:pt x="1498088" y="1440128"/>
                  <a:pt x="1493855" y="1431926"/>
                </a:cubicBezTo>
                <a:cubicBezTo>
                  <a:pt x="1489622" y="1423724"/>
                  <a:pt x="1502851" y="1402822"/>
                  <a:pt x="1500205" y="1387476"/>
                </a:cubicBezTo>
                <a:cubicBezTo>
                  <a:pt x="1497559" y="1372130"/>
                  <a:pt x="1482213" y="1356520"/>
                  <a:pt x="1477980" y="1339851"/>
                </a:cubicBezTo>
                <a:cubicBezTo>
                  <a:pt x="1473747" y="1323182"/>
                  <a:pt x="1469249" y="1299634"/>
                  <a:pt x="1474805" y="1287463"/>
                </a:cubicBezTo>
                <a:cubicBezTo>
                  <a:pt x="1480361" y="1275292"/>
                  <a:pt x="1501792" y="1274234"/>
                  <a:pt x="1511317" y="1266826"/>
                </a:cubicBezTo>
                <a:cubicBezTo>
                  <a:pt x="1520842" y="1259418"/>
                  <a:pt x="1521107" y="1254125"/>
                  <a:pt x="1531955" y="1243013"/>
                </a:cubicBezTo>
                <a:cubicBezTo>
                  <a:pt x="1542803" y="1231901"/>
                  <a:pt x="1560001" y="1207295"/>
                  <a:pt x="1576405" y="1200151"/>
                </a:cubicBezTo>
                <a:cubicBezTo>
                  <a:pt x="1592809" y="1193007"/>
                  <a:pt x="1614770" y="1205972"/>
                  <a:pt x="1630380" y="1200151"/>
                </a:cubicBezTo>
                <a:cubicBezTo>
                  <a:pt x="1645990" y="1194330"/>
                  <a:pt x="1655779" y="1168666"/>
                  <a:pt x="1670067" y="1165226"/>
                </a:cubicBezTo>
                <a:cubicBezTo>
                  <a:pt x="1684354" y="1161786"/>
                  <a:pt x="1704463" y="1176603"/>
                  <a:pt x="1716105" y="1179513"/>
                </a:cubicBezTo>
                <a:cubicBezTo>
                  <a:pt x="1727747" y="1182423"/>
                  <a:pt x="1725100" y="1183482"/>
                  <a:pt x="1739917" y="1182688"/>
                </a:cubicBezTo>
                <a:cubicBezTo>
                  <a:pt x="1754734" y="1181894"/>
                  <a:pt x="1791247" y="1171047"/>
                  <a:pt x="1805005" y="1174751"/>
                </a:cubicBezTo>
                <a:cubicBezTo>
                  <a:pt x="1818763" y="1178455"/>
                  <a:pt x="1807121" y="1209676"/>
                  <a:pt x="1822467" y="1204913"/>
                </a:cubicBezTo>
                <a:cubicBezTo>
                  <a:pt x="1837813" y="1200150"/>
                  <a:pt x="1879353" y="1164961"/>
                  <a:pt x="1897080" y="1146176"/>
                </a:cubicBezTo>
                <a:cubicBezTo>
                  <a:pt x="1914807" y="1127391"/>
                  <a:pt x="1911103" y="1101197"/>
                  <a:pt x="1928830" y="1092201"/>
                </a:cubicBezTo>
                <a:cubicBezTo>
                  <a:pt x="1946557" y="1083205"/>
                  <a:pt x="1984392" y="1095111"/>
                  <a:pt x="2003442" y="1092201"/>
                </a:cubicBezTo>
                <a:cubicBezTo>
                  <a:pt x="2022492" y="1089291"/>
                  <a:pt x="2031224" y="1083734"/>
                  <a:pt x="2043130" y="1074738"/>
                </a:cubicBezTo>
                <a:cubicBezTo>
                  <a:pt x="2055036" y="1065742"/>
                  <a:pt x="2074615" y="1031611"/>
                  <a:pt x="2052655" y="1020763"/>
                </a:cubicBezTo>
                <a:close/>
              </a:path>
            </a:pathLst>
          </a:custGeom>
          <a:solidFill>
            <a:srgbClr val="C1E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CC06C73-A82E-46C3-B2C7-258E5DE885B9}"/>
              </a:ext>
            </a:extLst>
          </p:cNvPr>
          <p:cNvSpPr/>
          <p:nvPr/>
        </p:nvSpPr>
        <p:spPr>
          <a:xfrm>
            <a:off x="6320195" y="1678611"/>
            <a:ext cx="209936" cy="248202"/>
          </a:xfrm>
          <a:custGeom>
            <a:avLst/>
            <a:gdLst>
              <a:gd name="connsiteX0" fmla="*/ 278038 w 279915"/>
              <a:gd name="connsiteY0" fmla="*/ 151040 h 330936"/>
              <a:gd name="connsiteX1" fmla="*/ 233588 w 279915"/>
              <a:gd name="connsiteY1" fmla="*/ 106590 h 330936"/>
              <a:gd name="connsiteX2" fmla="*/ 243113 w 279915"/>
              <a:gd name="connsiteY2" fmla="*/ 84365 h 330936"/>
              <a:gd name="connsiteX3" fmla="*/ 197075 w 279915"/>
              <a:gd name="connsiteY3" fmla="*/ 71665 h 330936"/>
              <a:gd name="connsiteX4" fmla="*/ 127225 w 279915"/>
              <a:gd name="connsiteY4" fmla="*/ 41502 h 330936"/>
              <a:gd name="connsiteX5" fmla="*/ 81188 w 279915"/>
              <a:gd name="connsiteY5" fmla="*/ 1815 h 330936"/>
              <a:gd name="connsiteX6" fmla="*/ 9750 w 279915"/>
              <a:gd name="connsiteY6" fmla="*/ 105002 h 330936"/>
              <a:gd name="connsiteX7" fmla="*/ 8163 w 279915"/>
              <a:gd name="connsiteY7" fmla="*/ 119290 h 330936"/>
              <a:gd name="connsiteX8" fmla="*/ 79600 w 279915"/>
              <a:gd name="connsiteY8" fmla="*/ 201840 h 330936"/>
              <a:gd name="connsiteX9" fmla="*/ 98650 w 279915"/>
              <a:gd name="connsiteY9" fmla="*/ 230415 h 330936"/>
              <a:gd name="connsiteX10" fmla="*/ 152625 w 279915"/>
              <a:gd name="connsiteY10" fmla="*/ 330427 h 330936"/>
              <a:gd name="connsiteX11" fmla="*/ 224063 w 279915"/>
              <a:gd name="connsiteY11" fmla="*/ 270102 h 330936"/>
              <a:gd name="connsiteX12" fmla="*/ 247875 w 279915"/>
              <a:gd name="connsiteY12" fmla="*/ 287565 h 330936"/>
              <a:gd name="connsiteX13" fmla="*/ 268513 w 279915"/>
              <a:gd name="connsiteY13" fmla="*/ 205015 h 330936"/>
              <a:gd name="connsiteX14" fmla="*/ 278038 w 279915"/>
              <a:gd name="connsiteY14" fmla="*/ 151040 h 33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9915" h="330936">
                <a:moveTo>
                  <a:pt x="278038" y="151040"/>
                </a:moveTo>
                <a:cubicBezTo>
                  <a:pt x="272217" y="134636"/>
                  <a:pt x="239409" y="117702"/>
                  <a:pt x="233588" y="106590"/>
                </a:cubicBezTo>
                <a:cubicBezTo>
                  <a:pt x="227767" y="95478"/>
                  <a:pt x="249198" y="90186"/>
                  <a:pt x="243113" y="84365"/>
                </a:cubicBezTo>
                <a:cubicBezTo>
                  <a:pt x="237028" y="78544"/>
                  <a:pt x="216390" y="78809"/>
                  <a:pt x="197075" y="71665"/>
                </a:cubicBezTo>
                <a:cubicBezTo>
                  <a:pt x="177760" y="64521"/>
                  <a:pt x="146539" y="53144"/>
                  <a:pt x="127225" y="41502"/>
                </a:cubicBezTo>
                <a:cubicBezTo>
                  <a:pt x="107910" y="29860"/>
                  <a:pt x="100767" y="-8768"/>
                  <a:pt x="81188" y="1815"/>
                </a:cubicBezTo>
                <a:cubicBezTo>
                  <a:pt x="61609" y="12398"/>
                  <a:pt x="21921" y="85423"/>
                  <a:pt x="9750" y="105002"/>
                </a:cubicBezTo>
                <a:cubicBezTo>
                  <a:pt x="-2421" y="124581"/>
                  <a:pt x="-3479" y="103150"/>
                  <a:pt x="8163" y="119290"/>
                </a:cubicBezTo>
                <a:cubicBezTo>
                  <a:pt x="19805" y="135430"/>
                  <a:pt x="64519" y="183319"/>
                  <a:pt x="79600" y="201840"/>
                </a:cubicBezTo>
                <a:cubicBezTo>
                  <a:pt x="94681" y="220361"/>
                  <a:pt x="86479" y="208984"/>
                  <a:pt x="98650" y="230415"/>
                </a:cubicBezTo>
                <a:cubicBezTo>
                  <a:pt x="110821" y="251846"/>
                  <a:pt x="131723" y="323813"/>
                  <a:pt x="152625" y="330427"/>
                </a:cubicBezTo>
                <a:cubicBezTo>
                  <a:pt x="173527" y="337041"/>
                  <a:pt x="208188" y="277246"/>
                  <a:pt x="224063" y="270102"/>
                </a:cubicBezTo>
                <a:cubicBezTo>
                  <a:pt x="239938" y="262958"/>
                  <a:pt x="240467" y="298413"/>
                  <a:pt x="247875" y="287565"/>
                </a:cubicBezTo>
                <a:cubicBezTo>
                  <a:pt x="255283" y="276717"/>
                  <a:pt x="262163" y="224594"/>
                  <a:pt x="268513" y="205015"/>
                </a:cubicBezTo>
                <a:cubicBezTo>
                  <a:pt x="274863" y="185436"/>
                  <a:pt x="283859" y="167444"/>
                  <a:pt x="278038" y="151040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444C822-EA4C-43B6-ADF6-F9C2A37315D0}"/>
              </a:ext>
            </a:extLst>
          </p:cNvPr>
          <p:cNvSpPr/>
          <p:nvPr/>
        </p:nvSpPr>
        <p:spPr>
          <a:xfrm>
            <a:off x="6055883" y="1468867"/>
            <a:ext cx="257420" cy="338567"/>
          </a:xfrm>
          <a:custGeom>
            <a:avLst/>
            <a:gdLst>
              <a:gd name="connsiteX0" fmla="*/ 200241 w 343227"/>
              <a:gd name="connsiteY0" fmla="*/ 430699 h 451422"/>
              <a:gd name="connsiteX1" fmla="*/ 189129 w 343227"/>
              <a:gd name="connsiteY1" fmla="*/ 373549 h 451422"/>
              <a:gd name="connsiteX2" fmla="*/ 249454 w 343227"/>
              <a:gd name="connsiteY2" fmla="*/ 346561 h 451422"/>
              <a:gd name="connsiteX3" fmla="*/ 282791 w 343227"/>
              <a:gd name="connsiteY3" fmla="*/ 300524 h 451422"/>
              <a:gd name="connsiteX4" fmla="*/ 306604 w 343227"/>
              <a:gd name="connsiteY4" fmla="*/ 313224 h 451422"/>
              <a:gd name="connsiteX5" fmla="*/ 343116 w 343227"/>
              <a:gd name="connsiteY5" fmla="*/ 300524 h 451422"/>
              <a:gd name="connsiteX6" fmla="*/ 293904 w 343227"/>
              <a:gd name="connsiteY6" fmla="*/ 225911 h 451422"/>
              <a:gd name="connsiteX7" fmla="*/ 303429 w 343227"/>
              <a:gd name="connsiteY7" fmla="*/ 186224 h 451422"/>
              <a:gd name="connsiteX8" fmla="*/ 278029 w 343227"/>
              <a:gd name="connsiteY8" fmla="*/ 173524 h 451422"/>
              <a:gd name="connsiteX9" fmla="*/ 260566 w 343227"/>
              <a:gd name="connsiteY9" fmla="*/ 205274 h 451422"/>
              <a:gd name="connsiteX10" fmla="*/ 235166 w 343227"/>
              <a:gd name="connsiteY10" fmla="*/ 221149 h 451422"/>
              <a:gd name="connsiteX11" fmla="*/ 208179 w 343227"/>
              <a:gd name="connsiteY11" fmla="*/ 186224 h 451422"/>
              <a:gd name="connsiteX12" fmla="*/ 225641 w 343227"/>
              <a:gd name="connsiteY12" fmla="*/ 143361 h 451422"/>
              <a:gd name="connsiteX13" fmla="*/ 187541 w 343227"/>
              <a:gd name="connsiteY13" fmla="*/ 129074 h 451422"/>
              <a:gd name="connsiteX14" fmla="*/ 182779 w 343227"/>
              <a:gd name="connsiteY14" fmla="*/ 160824 h 451422"/>
              <a:gd name="connsiteX15" fmla="*/ 173254 w 343227"/>
              <a:gd name="connsiteY15" fmla="*/ 190986 h 451422"/>
              <a:gd name="connsiteX16" fmla="*/ 152616 w 343227"/>
              <a:gd name="connsiteY16" fmla="*/ 162411 h 451422"/>
              <a:gd name="connsiteX17" fmla="*/ 149441 w 343227"/>
              <a:gd name="connsiteY17" fmla="*/ 113199 h 451422"/>
              <a:gd name="connsiteX18" fmla="*/ 163729 w 343227"/>
              <a:gd name="connsiteY18" fmla="*/ 67161 h 451422"/>
              <a:gd name="connsiteX19" fmla="*/ 116104 w 343227"/>
              <a:gd name="connsiteY19" fmla="*/ 486 h 451422"/>
              <a:gd name="connsiteX20" fmla="*/ 117691 w 343227"/>
              <a:gd name="connsiteY20" fmla="*/ 38586 h 451422"/>
              <a:gd name="connsiteX21" fmla="*/ 136741 w 343227"/>
              <a:gd name="connsiteY21" fmla="*/ 68749 h 451422"/>
              <a:gd name="connsiteX22" fmla="*/ 116104 w 343227"/>
              <a:gd name="connsiteY22" fmla="*/ 95736 h 451422"/>
              <a:gd name="connsiteX23" fmla="*/ 82766 w 343227"/>
              <a:gd name="connsiteY23" fmla="*/ 60811 h 451422"/>
              <a:gd name="connsiteX24" fmla="*/ 79591 w 343227"/>
              <a:gd name="connsiteY24" fmla="*/ 16361 h 451422"/>
              <a:gd name="connsiteX25" fmla="*/ 27204 w 343227"/>
              <a:gd name="connsiteY25" fmla="*/ 49699 h 451422"/>
              <a:gd name="connsiteX26" fmla="*/ 39904 w 343227"/>
              <a:gd name="connsiteY26" fmla="*/ 79861 h 451422"/>
              <a:gd name="connsiteX27" fmla="*/ 216 w 343227"/>
              <a:gd name="connsiteY27" fmla="*/ 125899 h 451422"/>
              <a:gd name="connsiteX28" fmla="*/ 60541 w 343227"/>
              <a:gd name="connsiteY28" fmla="*/ 144949 h 451422"/>
              <a:gd name="connsiteX29" fmla="*/ 51016 w 343227"/>
              <a:gd name="connsiteY29" fmla="*/ 113199 h 451422"/>
              <a:gd name="connsiteX30" fmla="*/ 79591 w 343227"/>
              <a:gd name="connsiteY30" fmla="*/ 103674 h 451422"/>
              <a:gd name="connsiteX31" fmla="*/ 112929 w 343227"/>
              <a:gd name="connsiteY31" fmla="*/ 186224 h 451422"/>
              <a:gd name="connsiteX32" fmla="*/ 117691 w 343227"/>
              <a:gd name="connsiteY32" fmla="*/ 224324 h 451422"/>
              <a:gd name="connsiteX33" fmla="*/ 152616 w 343227"/>
              <a:gd name="connsiteY33" fmla="*/ 271949 h 451422"/>
              <a:gd name="connsiteX34" fmla="*/ 187541 w 343227"/>
              <a:gd name="connsiteY34" fmla="*/ 286236 h 451422"/>
              <a:gd name="connsiteX35" fmla="*/ 160554 w 343227"/>
              <a:gd name="connsiteY35" fmla="*/ 306874 h 451422"/>
              <a:gd name="connsiteX36" fmla="*/ 151029 w 343227"/>
              <a:gd name="connsiteY36" fmla="*/ 335449 h 451422"/>
              <a:gd name="connsiteX37" fmla="*/ 120866 w 343227"/>
              <a:gd name="connsiteY37" fmla="*/ 317986 h 451422"/>
              <a:gd name="connsiteX38" fmla="*/ 108166 w 343227"/>
              <a:gd name="connsiteY38" fmla="*/ 384661 h 451422"/>
              <a:gd name="connsiteX39" fmla="*/ 111341 w 343227"/>
              <a:gd name="connsiteY39" fmla="*/ 433874 h 451422"/>
              <a:gd name="connsiteX40" fmla="*/ 146266 w 343227"/>
              <a:gd name="connsiteY40" fmla="*/ 451336 h 451422"/>
              <a:gd name="connsiteX41" fmla="*/ 200241 w 343227"/>
              <a:gd name="connsiteY41" fmla="*/ 430699 h 45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43227" h="451422">
                <a:moveTo>
                  <a:pt x="200241" y="430699"/>
                </a:moveTo>
                <a:cubicBezTo>
                  <a:pt x="207385" y="417735"/>
                  <a:pt x="180927" y="387572"/>
                  <a:pt x="189129" y="373549"/>
                </a:cubicBezTo>
                <a:cubicBezTo>
                  <a:pt x="197331" y="359526"/>
                  <a:pt x="233844" y="358732"/>
                  <a:pt x="249454" y="346561"/>
                </a:cubicBezTo>
                <a:cubicBezTo>
                  <a:pt x="265064" y="334390"/>
                  <a:pt x="273266" y="306080"/>
                  <a:pt x="282791" y="300524"/>
                </a:cubicBezTo>
                <a:cubicBezTo>
                  <a:pt x="292316" y="294968"/>
                  <a:pt x="296550" y="313224"/>
                  <a:pt x="306604" y="313224"/>
                </a:cubicBezTo>
                <a:cubicBezTo>
                  <a:pt x="316658" y="313224"/>
                  <a:pt x="345233" y="315076"/>
                  <a:pt x="343116" y="300524"/>
                </a:cubicBezTo>
                <a:cubicBezTo>
                  <a:pt x="340999" y="285972"/>
                  <a:pt x="300519" y="244961"/>
                  <a:pt x="293904" y="225911"/>
                </a:cubicBezTo>
                <a:cubicBezTo>
                  <a:pt x="287289" y="206861"/>
                  <a:pt x="306075" y="194955"/>
                  <a:pt x="303429" y="186224"/>
                </a:cubicBezTo>
                <a:cubicBezTo>
                  <a:pt x="300783" y="177493"/>
                  <a:pt x="285173" y="170349"/>
                  <a:pt x="278029" y="173524"/>
                </a:cubicBezTo>
                <a:cubicBezTo>
                  <a:pt x="270885" y="176699"/>
                  <a:pt x="267710" y="197336"/>
                  <a:pt x="260566" y="205274"/>
                </a:cubicBezTo>
                <a:cubicBezTo>
                  <a:pt x="253422" y="213211"/>
                  <a:pt x="243897" y="224324"/>
                  <a:pt x="235166" y="221149"/>
                </a:cubicBezTo>
                <a:cubicBezTo>
                  <a:pt x="226435" y="217974"/>
                  <a:pt x="209766" y="199189"/>
                  <a:pt x="208179" y="186224"/>
                </a:cubicBezTo>
                <a:cubicBezTo>
                  <a:pt x="206592" y="173259"/>
                  <a:pt x="229081" y="152886"/>
                  <a:pt x="225641" y="143361"/>
                </a:cubicBezTo>
                <a:cubicBezTo>
                  <a:pt x="222201" y="133836"/>
                  <a:pt x="194685" y="126163"/>
                  <a:pt x="187541" y="129074"/>
                </a:cubicBezTo>
                <a:cubicBezTo>
                  <a:pt x="180397" y="131985"/>
                  <a:pt x="185160" y="150505"/>
                  <a:pt x="182779" y="160824"/>
                </a:cubicBezTo>
                <a:cubicBezTo>
                  <a:pt x="180398" y="171143"/>
                  <a:pt x="178281" y="190722"/>
                  <a:pt x="173254" y="190986"/>
                </a:cubicBezTo>
                <a:cubicBezTo>
                  <a:pt x="168227" y="191250"/>
                  <a:pt x="156585" y="175375"/>
                  <a:pt x="152616" y="162411"/>
                </a:cubicBezTo>
                <a:cubicBezTo>
                  <a:pt x="148647" y="149446"/>
                  <a:pt x="147589" y="129074"/>
                  <a:pt x="149441" y="113199"/>
                </a:cubicBezTo>
                <a:cubicBezTo>
                  <a:pt x="151293" y="97324"/>
                  <a:pt x="169285" y="85946"/>
                  <a:pt x="163729" y="67161"/>
                </a:cubicBezTo>
                <a:cubicBezTo>
                  <a:pt x="158173" y="48376"/>
                  <a:pt x="123777" y="5248"/>
                  <a:pt x="116104" y="486"/>
                </a:cubicBezTo>
                <a:cubicBezTo>
                  <a:pt x="108431" y="-4276"/>
                  <a:pt x="114252" y="27209"/>
                  <a:pt x="117691" y="38586"/>
                </a:cubicBezTo>
                <a:cubicBezTo>
                  <a:pt x="121130" y="49963"/>
                  <a:pt x="137005" y="59224"/>
                  <a:pt x="136741" y="68749"/>
                </a:cubicBezTo>
                <a:cubicBezTo>
                  <a:pt x="136476" y="78274"/>
                  <a:pt x="125100" y="97059"/>
                  <a:pt x="116104" y="95736"/>
                </a:cubicBezTo>
                <a:cubicBezTo>
                  <a:pt x="107108" y="94413"/>
                  <a:pt x="88851" y="74040"/>
                  <a:pt x="82766" y="60811"/>
                </a:cubicBezTo>
                <a:cubicBezTo>
                  <a:pt x="76681" y="47582"/>
                  <a:pt x="88851" y="18213"/>
                  <a:pt x="79591" y="16361"/>
                </a:cubicBezTo>
                <a:cubicBezTo>
                  <a:pt x="70331" y="14509"/>
                  <a:pt x="33818" y="39116"/>
                  <a:pt x="27204" y="49699"/>
                </a:cubicBezTo>
                <a:cubicBezTo>
                  <a:pt x="20590" y="60282"/>
                  <a:pt x="44402" y="67161"/>
                  <a:pt x="39904" y="79861"/>
                </a:cubicBezTo>
                <a:cubicBezTo>
                  <a:pt x="35406" y="92561"/>
                  <a:pt x="-3224" y="115051"/>
                  <a:pt x="216" y="125899"/>
                </a:cubicBezTo>
                <a:cubicBezTo>
                  <a:pt x="3655" y="136747"/>
                  <a:pt x="52074" y="147066"/>
                  <a:pt x="60541" y="144949"/>
                </a:cubicBezTo>
                <a:cubicBezTo>
                  <a:pt x="69008" y="142832"/>
                  <a:pt x="47841" y="120078"/>
                  <a:pt x="51016" y="113199"/>
                </a:cubicBezTo>
                <a:cubicBezTo>
                  <a:pt x="54191" y="106320"/>
                  <a:pt x="69272" y="91503"/>
                  <a:pt x="79591" y="103674"/>
                </a:cubicBezTo>
                <a:cubicBezTo>
                  <a:pt x="89910" y="115845"/>
                  <a:pt x="106579" y="166116"/>
                  <a:pt x="112929" y="186224"/>
                </a:cubicBezTo>
                <a:cubicBezTo>
                  <a:pt x="119279" y="206332"/>
                  <a:pt x="111077" y="210037"/>
                  <a:pt x="117691" y="224324"/>
                </a:cubicBezTo>
                <a:cubicBezTo>
                  <a:pt x="124305" y="238611"/>
                  <a:pt x="140974" y="261630"/>
                  <a:pt x="152616" y="271949"/>
                </a:cubicBezTo>
                <a:cubicBezTo>
                  <a:pt x="164258" y="282268"/>
                  <a:pt x="186218" y="280415"/>
                  <a:pt x="187541" y="286236"/>
                </a:cubicBezTo>
                <a:cubicBezTo>
                  <a:pt x="188864" y="292057"/>
                  <a:pt x="166639" y="298672"/>
                  <a:pt x="160554" y="306874"/>
                </a:cubicBezTo>
                <a:cubicBezTo>
                  <a:pt x="154469" y="315076"/>
                  <a:pt x="157644" y="333597"/>
                  <a:pt x="151029" y="335449"/>
                </a:cubicBezTo>
                <a:cubicBezTo>
                  <a:pt x="144414" y="337301"/>
                  <a:pt x="128010" y="309784"/>
                  <a:pt x="120866" y="317986"/>
                </a:cubicBezTo>
                <a:cubicBezTo>
                  <a:pt x="113722" y="326188"/>
                  <a:pt x="109753" y="365346"/>
                  <a:pt x="108166" y="384661"/>
                </a:cubicBezTo>
                <a:cubicBezTo>
                  <a:pt x="106579" y="403976"/>
                  <a:pt x="104991" y="422762"/>
                  <a:pt x="111341" y="433874"/>
                </a:cubicBezTo>
                <a:cubicBezTo>
                  <a:pt x="117691" y="444986"/>
                  <a:pt x="130391" y="450278"/>
                  <a:pt x="146266" y="451336"/>
                </a:cubicBezTo>
                <a:cubicBezTo>
                  <a:pt x="162141" y="452394"/>
                  <a:pt x="193097" y="443663"/>
                  <a:pt x="200241" y="430699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97017A-19CE-4643-BA1F-1FFCBFEF4EFE}"/>
              </a:ext>
            </a:extLst>
          </p:cNvPr>
          <p:cNvSpPr/>
          <p:nvPr/>
        </p:nvSpPr>
        <p:spPr>
          <a:xfrm>
            <a:off x="6574091" y="1465643"/>
            <a:ext cx="168444" cy="260860"/>
          </a:xfrm>
          <a:custGeom>
            <a:avLst/>
            <a:gdLst>
              <a:gd name="connsiteX0" fmla="*/ 152234 w 224592"/>
              <a:gd name="connsiteY0" fmla="*/ 327048 h 347813"/>
              <a:gd name="connsiteX1" fmla="*/ 218909 w 224592"/>
              <a:gd name="connsiteY1" fmla="*/ 344510 h 347813"/>
              <a:gd name="connsiteX2" fmla="*/ 214146 w 224592"/>
              <a:gd name="connsiteY2" fmla="*/ 269898 h 347813"/>
              <a:gd name="connsiteX3" fmla="*/ 158584 w 224592"/>
              <a:gd name="connsiteY3" fmla="*/ 220685 h 347813"/>
              <a:gd name="connsiteX4" fmla="*/ 130009 w 224592"/>
              <a:gd name="connsiteY4" fmla="*/ 136548 h 347813"/>
              <a:gd name="connsiteX5" fmla="*/ 114134 w 224592"/>
              <a:gd name="connsiteY5" fmla="*/ 58760 h 347813"/>
              <a:gd name="connsiteX6" fmla="*/ 49046 w 224592"/>
              <a:gd name="connsiteY6" fmla="*/ 28598 h 347813"/>
              <a:gd name="connsiteX7" fmla="*/ 4596 w 224592"/>
              <a:gd name="connsiteY7" fmla="*/ 23 h 347813"/>
              <a:gd name="connsiteX8" fmla="*/ 10946 w 224592"/>
              <a:gd name="connsiteY8" fmla="*/ 33360 h 347813"/>
              <a:gd name="connsiteX9" fmla="*/ 60159 w 224592"/>
              <a:gd name="connsiteY9" fmla="*/ 73048 h 347813"/>
              <a:gd name="connsiteX10" fmla="*/ 91909 w 224592"/>
              <a:gd name="connsiteY10" fmla="*/ 85748 h 347813"/>
              <a:gd name="connsiteX11" fmla="*/ 80796 w 224592"/>
              <a:gd name="connsiteY11" fmla="*/ 125435 h 347813"/>
              <a:gd name="connsiteX12" fmla="*/ 49046 w 224592"/>
              <a:gd name="connsiteY12" fmla="*/ 117498 h 347813"/>
              <a:gd name="connsiteX13" fmla="*/ 3009 w 224592"/>
              <a:gd name="connsiteY13" fmla="*/ 98448 h 347813"/>
              <a:gd name="connsiteX14" fmla="*/ 7771 w 224592"/>
              <a:gd name="connsiteY14" fmla="*/ 133373 h 347813"/>
              <a:gd name="connsiteX15" fmla="*/ 34759 w 224592"/>
              <a:gd name="connsiteY15" fmla="*/ 144485 h 347813"/>
              <a:gd name="connsiteX16" fmla="*/ 1421 w 224592"/>
              <a:gd name="connsiteY16" fmla="*/ 160360 h 347813"/>
              <a:gd name="connsiteX17" fmla="*/ 18884 w 224592"/>
              <a:gd name="connsiteY17" fmla="*/ 200048 h 347813"/>
              <a:gd name="connsiteX18" fmla="*/ 47459 w 224592"/>
              <a:gd name="connsiteY18" fmla="*/ 203223 h 347813"/>
              <a:gd name="connsiteX19" fmla="*/ 31584 w 224592"/>
              <a:gd name="connsiteY19" fmla="*/ 238148 h 347813"/>
              <a:gd name="connsiteX20" fmla="*/ 93496 w 224592"/>
              <a:gd name="connsiteY20" fmla="*/ 252435 h 347813"/>
              <a:gd name="connsiteX21" fmla="*/ 110959 w 224592"/>
              <a:gd name="connsiteY21" fmla="*/ 258785 h 347813"/>
              <a:gd name="connsiteX22" fmla="*/ 152234 w 224592"/>
              <a:gd name="connsiteY22" fmla="*/ 327048 h 34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4592" h="347813">
                <a:moveTo>
                  <a:pt x="152234" y="327048"/>
                </a:moveTo>
                <a:cubicBezTo>
                  <a:pt x="170226" y="341336"/>
                  <a:pt x="208590" y="354035"/>
                  <a:pt x="218909" y="344510"/>
                </a:cubicBezTo>
                <a:cubicBezTo>
                  <a:pt x="229228" y="334985"/>
                  <a:pt x="224200" y="290536"/>
                  <a:pt x="214146" y="269898"/>
                </a:cubicBezTo>
                <a:cubicBezTo>
                  <a:pt x="204092" y="249260"/>
                  <a:pt x="172607" y="242910"/>
                  <a:pt x="158584" y="220685"/>
                </a:cubicBezTo>
                <a:cubicBezTo>
                  <a:pt x="144561" y="198460"/>
                  <a:pt x="137417" y="163535"/>
                  <a:pt x="130009" y="136548"/>
                </a:cubicBezTo>
                <a:cubicBezTo>
                  <a:pt x="122601" y="109561"/>
                  <a:pt x="127628" y="76752"/>
                  <a:pt x="114134" y="58760"/>
                </a:cubicBezTo>
                <a:cubicBezTo>
                  <a:pt x="100640" y="40768"/>
                  <a:pt x="67302" y="38387"/>
                  <a:pt x="49046" y="28598"/>
                </a:cubicBezTo>
                <a:cubicBezTo>
                  <a:pt x="30790" y="18809"/>
                  <a:pt x="10946" y="-771"/>
                  <a:pt x="4596" y="23"/>
                </a:cubicBezTo>
                <a:cubicBezTo>
                  <a:pt x="-1754" y="817"/>
                  <a:pt x="1686" y="21189"/>
                  <a:pt x="10946" y="33360"/>
                </a:cubicBezTo>
                <a:cubicBezTo>
                  <a:pt x="20206" y="45531"/>
                  <a:pt x="46665" y="64317"/>
                  <a:pt x="60159" y="73048"/>
                </a:cubicBezTo>
                <a:cubicBezTo>
                  <a:pt x="73653" y="81779"/>
                  <a:pt x="88469" y="77017"/>
                  <a:pt x="91909" y="85748"/>
                </a:cubicBezTo>
                <a:cubicBezTo>
                  <a:pt x="95348" y="94479"/>
                  <a:pt x="87940" y="120143"/>
                  <a:pt x="80796" y="125435"/>
                </a:cubicBezTo>
                <a:cubicBezTo>
                  <a:pt x="73652" y="130727"/>
                  <a:pt x="62010" y="121996"/>
                  <a:pt x="49046" y="117498"/>
                </a:cubicBezTo>
                <a:cubicBezTo>
                  <a:pt x="36082" y="113000"/>
                  <a:pt x="9888" y="95802"/>
                  <a:pt x="3009" y="98448"/>
                </a:cubicBezTo>
                <a:cubicBezTo>
                  <a:pt x="-3870" y="101094"/>
                  <a:pt x="2479" y="125700"/>
                  <a:pt x="7771" y="133373"/>
                </a:cubicBezTo>
                <a:cubicBezTo>
                  <a:pt x="13063" y="141046"/>
                  <a:pt x="35817" y="139987"/>
                  <a:pt x="34759" y="144485"/>
                </a:cubicBezTo>
                <a:cubicBezTo>
                  <a:pt x="33701" y="148983"/>
                  <a:pt x="4067" y="151099"/>
                  <a:pt x="1421" y="160360"/>
                </a:cubicBezTo>
                <a:cubicBezTo>
                  <a:pt x="-1225" y="169620"/>
                  <a:pt x="11211" y="192904"/>
                  <a:pt x="18884" y="200048"/>
                </a:cubicBezTo>
                <a:cubicBezTo>
                  <a:pt x="26557" y="207192"/>
                  <a:pt x="45342" y="196873"/>
                  <a:pt x="47459" y="203223"/>
                </a:cubicBezTo>
                <a:cubicBezTo>
                  <a:pt x="49576" y="209573"/>
                  <a:pt x="23911" y="229946"/>
                  <a:pt x="31584" y="238148"/>
                </a:cubicBezTo>
                <a:cubicBezTo>
                  <a:pt x="39257" y="246350"/>
                  <a:pt x="80267" y="248995"/>
                  <a:pt x="93496" y="252435"/>
                </a:cubicBezTo>
                <a:cubicBezTo>
                  <a:pt x="106725" y="255875"/>
                  <a:pt x="101169" y="250583"/>
                  <a:pt x="110959" y="258785"/>
                </a:cubicBezTo>
                <a:cubicBezTo>
                  <a:pt x="120749" y="266987"/>
                  <a:pt x="134242" y="312760"/>
                  <a:pt x="152234" y="327048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A72FD2C-1A34-4012-82C2-9B36C44A3BCF}"/>
              </a:ext>
            </a:extLst>
          </p:cNvPr>
          <p:cNvSpPr/>
          <p:nvPr/>
        </p:nvSpPr>
        <p:spPr>
          <a:xfrm>
            <a:off x="6850190" y="1935927"/>
            <a:ext cx="196733" cy="169195"/>
          </a:xfrm>
          <a:custGeom>
            <a:avLst/>
            <a:gdLst>
              <a:gd name="connsiteX0" fmla="*/ 201614 w 262310"/>
              <a:gd name="connsiteY0" fmla="*/ 225465 h 225593"/>
              <a:gd name="connsiteX1" fmla="*/ 261939 w 262310"/>
              <a:gd name="connsiteY1" fmla="*/ 168315 h 225593"/>
              <a:gd name="connsiteX2" fmla="*/ 228602 w 262310"/>
              <a:gd name="connsiteY2" fmla="*/ 130215 h 225593"/>
              <a:gd name="connsiteX3" fmla="*/ 180977 w 262310"/>
              <a:gd name="connsiteY3" fmla="*/ 74653 h 225593"/>
              <a:gd name="connsiteX4" fmla="*/ 147639 w 262310"/>
              <a:gd name="connsiteY4" fmla="*/ 49253 h 225593"/>
              <a:gd name="connsiteX5" fmla="*/ 127002 w 262310"/>
              <a:gd name="connsiteY5" fmla="*/ 27028 h 225593"/>
              <a:gd name="connsiteX6" fmla="*/ 61914 w 262310"/>
              <a:gd name="connsiteY6" fmla="*/ 40 h 225593"/>
              <a:gd name="connsiteX7" fmla="*/ 73027 w 262310"/>
              <a:gd name="connsiteY7" fmla="*/ 33378 h 225593"/>
              <a:gd name="connsiteX8" fmla="*/ 82552 w 262310"/>
              <a:gd name="connsiteY8" fmla="*/ 92115 h 225593"/>
              <a:gd name="connsiteX9" fmla="*/ 36514 w 262310"/>
              <a:gd name="connsiteY9" fmla="*/ 74653 h 225593"/>
              <a:gd name="connsiteX10" fmla="*/ 2 w 262310"/>
              <a:gd name="connsiteY10" fmla="*/ 109578 h 225593"/>
              <a:gd name="connsiteX11" fmla="*/ 34927 w 262310"/>
              <a:gd name="connsiteY11" fmla="*/ 128628 h 225593"/>
              <a:gd name="connsiteX12" fmla="*/ 79377 w 262310"/>
              <a:gd name="connsiteY12" fmla="*/ 103228 h 225593"/>
              <a:gd name="connsiteX13" fmla="*/ 106364 w 262310"/>
              <a:gd name="connsiteY13" fmla="*/ 146090 h 225593"/>
              <a:gd name="connsiteX14" fmla="*/ 174627 w 262310"/>
              <a:gd name="connsiteY14" fmla="*/ 182603 h 225593"/>
              <a:gd name="connsiteX15" fmla="*/ 201614 w 262310"/>
              <a:gd name="connsiteY15" fmla="*/ 225465 h 2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2310" h="225593">
                <a:moveTo>
                  <a:pt x="201614" y="225465"/>
                </a:moveTo>
                <a:cubicBezTo>
                  <a:pt x="216166" y="223084"/>
                  <a:pt x="257441" y="184190"/>
                  <a:pt x="261939" y="168315"/>
                </a:cubicBezTo>
                <a:cubicBezTo>
                  <a:pt x="266437" y="152440"/>
                  <a:pt x="228602" y="130215"/>
                  <a:pt x="228602" y="130215"/>
                </a:cubicBezTo>
                <a:cubicBezTo>
                  <a:pt x="215108" y="114605"/>
                  <a:pt x="194471" y="88147"/>
                  <a:pt x="180977" y="74653"/>
                </a:cubicBezTo>
                <a:cubicBezTo>
                  <a:pt x="167483" y="61159"/>
                  <a:pt x="156635" y="57190"/>
                  <a:pt x="147639" y="49253"/>
                </a:cubicBezTo>
                <a:cubicBezTo>
                  <a:pt x="138643" y="41315"/>
                  <a:pt x="141290" y="35230"/>
                  <a:pt x="127002" y="27028"/>
                </a:cubicBezTo>
                <a:cubicBezTo>
                  <a:pt x="112714" y="18826"/>
                  <a:pt x="70910" y="-1018"/>
                  <a:pt x="61914" y="40"/>
                </a:cubicBezTo>
                <a:cubicBezTo>
                  <a:pt x="52918" y="1098"/>
                  <a:pt x="69587" y="18032"/>
                  <a:pt x="73027" y="33378"/>
                </a:cubicBezTo>
                <a:cubicBezTo>
                  <a:pt x="76467" y="48724"/>
                  <a:pt x="88637" y="85236"/>
                  <a:pt x="82552" y="92115"/>
                </a:cubicBezTo>
                <a:cubicBezTo>
                  <a:pt x="76467" y="98994"/>
                  <a:pt x="50272" y="71743"/>
                  <a:pt x="36514" y="74653"/>
                </a:cubicBezTo>
                <a:cubicBezTo>
                  <a:pt x="22756" y="77563"/>
                  <a:pt x="266" y="100582"/>
                  <a:pt x="2" y="109578"/>
                </a:cubicBezTo>
                <a:cubicBezTo>
                  <a:pt x="-262" y="118574"/>
                  <a:pt x="21698" y="129686"/>
                  <a:pt x="34927" y="128628"/>
                </a:cubicBezTo>
                <a:cubicBezTo>
                  <a:pt x="48156" y="127570"/>
                  <a:pt x="67471" y="100318"/>
                  <a:pt x="79377" y="103228"/>
                </a:cubicBezTo>
                <a:cubicBezTo>
                  <a:pt x="91283" y="106138"/>
                  <a:pt x="90489" y="132861"/>
                  <a:pt x="106364" y="146090"/>
                </a:cubicBezTo>
                <a:cubicBezTo>
                  <a:pt x="122239" y="159319"/>
                  <a:pt x="157958" y="168580"/>
                  <a:pt x="174627" y="182603"/>
                </a:cubicBezTo>
                <a:cubicBezTo>
                  <a:pt x="191296" y="196626"/>
                  <a:pt x="187062" y="227846"/>
                  <a:pt x="201614" y="225465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6678CBC-B962-4875-8775-66D5E5531760}"/>
              </a:ext>
            </a:extLst>
          </p:cNvPr>
          <p:cNvSpPr/>
          <p:nvPr/>
        </p:nvSpPr>
        <p:spPr>
          <a:xfrm>
            <a:off x="5105576" y="2051373"/>
            <a:ext cx="137480" cy="132829"/>
          </a:xfrm>
          <a:custGeom>
            <a:avLst/>
            <a:gdLst>
              <a:gd name="connsiteX0" fmla="*/ 466 w 183306"/>
              <a:gd name="connsiteY0" fmla="*/ 176311 h 177105"/>
              <a:gd name="connsiteX1" fmla="*/ 59204 w 183306"/>
              <a:gd name="connsiteY1" fmla="*/ 146149 h 177105"/>
              <a:gd name="connsiteX2" fmla="*/ 143341 w 183306"/>
              <a:gd name="connsiteY2" fmla="*/ 127099 h 177105"/>
              <a:gd name="connsiteX3" fmla="*/ 183029 w 183306"/>
              <a:gd name="connsiteY3" fmla="*/ 60424 h 177105"/>
              <a:gd name="connsiteX4" fmla="*/ 159216 w 183306"/>
              <a:gd name="connsiteY4" fmla="*/ 38199 h 177105"/>
              <a:gd name="connsiteX5" fmla="*/ 125879 w 183306"/>
              <a:gd name="connsiteY5" fmla="*/ 1686 h 177105"/>
              <a:gd name="connsiteX6" fmla="*/ 102066 w 183306"/>
              <a:gd name="connsiteY6" fmla="*/ 6449 h 177105"/>
              <a:gd name="connsiteX7" fmla="*/ 89366 w 183306"/>
              <a:gd name="connsiteY7" fmla="*/ 9624 h 177105"/>
              <a:gd name="connsiteX8" fmla="*/ 90954 w 183306"/>
              <a:gd name="connsiteY8" fmla="*/ 60424 h 177105"/>
              <a:gd name="connsiteX9" fmla="*/ 36979 w 183306"/>
              <a:gd name="connsiteY9" fmla="*/ 66774 h 177105"/>
              <a:gd name="connsiteX10" fmla="*/ 32216 w 183306"/>
              <a:gd name="connsiteY10" fmla="*/ 111224 h 177105"/>
              <a:gd name="connsiteX11" fmla="*/ 466 w 183306"/>
              <a:gd name="connsiteY11" fmla="*/ 176311 h 17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3306" h="177105">
                <a:moveTo>
                  <a:pt x="466" y="176311"/>
                </a:moveTo>
                <a:cubicBezTo>
                  <a:pt x="4964" y="182132"/>
                  <a:pt x="35392" y="154351"/>
                  <a:pt x="59204" y="146149"/>
                </a:cubicBezTo>
                <a:cubicBezTo>
                  <a:pt x="83016" y="137947"/>
                  <a:pt x="122704" y="141386"/>
                  <a:pt x="143341" y="127099"/>
                </a:cubicBezTo>
                <a:cubicBezTo>
                  <a:pt x="163978" y="112812"/>
                  <a:pt x="180383" y="75241"/>
                  <a:pt x="183029" y="60424"/>
                </a:cubicBezTo>
                <a:cubicBezTo>
                  <a:pt x="185675" y="45607"/>
                  <a:pt x="168741" y="47989"/>
                  <a:pt x="159216" y="38199"/>
                </a:cubicBezTo>
                <a:cubicBezTo>
                  <a:pt x="149691" y="28409"/>
                  <a:pt x="135404" y="6978"/>
                  <a:pt x="125879" y="1686"/>
                </a:cubicBezTo>
                <a:cubicBezTo>
                  <a:pt x="116354" y="-3606"/>
                  <a:pt x="108151" y="5126"/>
                  <a:pt x="102066" y="6449"/>
                </a:cubicBezTo>
                <a:cubicBezTo>
                  <a:pt x="95981" y="7772"/>
                  <a:pt x="91218" y="628"/>
                  <a:pt x="89366" y="9624"/>
                </a:cubicBezTo>
                <a:cubicBezTo>
                  <a:pt x="87514" y="18620"/>
                  <a:pt x="99685" y="50899"/>
                  <a:pt x="90954" y="60424"/>
                </a:cubicBezTo>
                <a:cubicBezTo>
                  <a:pt x="82223" y="69949"/>
                  <a:pt x="46769" y="58307"/>
                  <a:pt x="36979" y="66774"/>
                </a:cubicBezTo>
                <a:cubicBezTo>
                  <a:pt x="27189" y="75241"/>
                  <a:pt x="39095" y="96143"/>
                  <a:pt x="32216" y="111224"/>
                </a:cubicBezTo>
                <a:cubicBezTo>
                  <a:pt x="25337" y="126305"/>
                  <a:pt x="-4032" y="170490"/>
                  <a:pt x="466" y="176311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DCED461-6C86-4DD2-A376-0218EDCE3392}"/>
              </a:ext>
            </a:extLst>
          </p:cNvPr>
          <p:cNvSpPr/>
          <p:nvPr/>
        </p:nvSpPr>
        <p:spPr>
          <a:xfrm>
            <a:off x="5247509" y="2123956"/>
            <a:ext cx="59994" cy="121751"/>
          </a:xfrm>
          <a:custGeom>
            <a:avLst/>
            <a:gdLst>
              <a:gd name="connsiteX0" fmla="*/ 22361 w 79992"/>
              <a:gd name="connsiteY0" fmla="*/ 162085 h 162335"/>
              <a:gd name="connsiteX1" fmla="*/ 68398 w 79992"/>
              <a:gd name="connsiteY1" fmla="*/ 111285 h 162335"/>
              <a:gd name="connsiteX2" fmla="*/ 79511 w 79992"/>
              <a:gd name="connsiteY2" fmla="*/ 33498 h 162335"/>
              <a:gd name="connsiteX3" fmla="*/ 57286 w 79992"/>
              <a:gd name="connsiteY3" fmla="*/ 160 h 162335"/>
              <a:gd name="connsiteX4" fmla="*/ 19186 w 79992"/>
              <a:gd name="connsiteY4" fmla="*/ 23973 h 162335"/>
              <a:gd name="connsiteX5" fmla="*/ 1723 w 79992"/>
              <a:gd name="connsiteY5" fmla="*/ 90648 h 162335"/>
              <a:gd name="connsiteX6" fmla="*/ 22361 w 79992"/>
              <a:gd name="connsiteY6" fmla="*/ 162085 h 16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992" h="162335">
                <a:moveTo>
                  <a:pt x="22361" y="162085"/>
                </a:moveTo>
                <a:cubicBezTo>
                  <a:pt x="33474" y="165525"/>
                  <a:pt x="58873" y="132716"/>
                  <a:pt x="68398" y="111285"/>
                </a:cubicBezTo>
                <a:cubicBezTo>
                  <a:pt x="77923" y="89854"/>
                  <a:pt x="81363" y="52019"/>
                  <a:pt x="79511" y="33498"/>
                </a:cubicBezTo>
                <a:cubicBezTo>
                  <a:pt x="77659" y="14977"/>
                  <a:pt x="67340" y="1747"/>
                  <a:pt x="57286" y="160"/>
                </a:cubicBezTo>
                <a:cubicBezTo>
                  <a:pt x="47232" y="-1427"/>
                  <a:pt x="28446" y="8892"/>
                  <a:pt x="19186" y="23973"/>
                </a:cubicBezTo>
                <a:cubicBezTo>
                  <a:pt x="9926" y="39054"/>
                  <a:pt x="8867" y="66571"/>
                  <a:pt x="1723" y="90648"/>
                </a:cubicBezTo>
                <a:cubicBezTo>
                  <a:pt x="-5421" y="114725"/>
                  <a:pt x="11248" y="158645"/>
                  <a:pt x="22361" y="162085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34C8318-29D8-4364-8096-A2291A9C8BB0}"/>
              </a:ext>
            </a:extLst>
          </p:cNvPr>
          <p:cNvSpPr/>
          <p:nvPr/>
        </p:nvSpPr>
        <p:spPr>
          <a:xfrm>
            <a:off x="4767426" y="2334676"/>
            <a:ext cx="135992" cy="103947"/>
          </a:xfrm>
          <a:custGeom>
            <a:avLst/>
            <a:gdLst>
              <a:gd name="connsiteX0" fmla="*/ 11597 w 181323"/>
              <a:gd name="connsiteY0" fmla="*/ 138299 h 138596"/>
              <a:gd name="connsiteX1" fmla="*/ 49697 w 181323"/>
              <a:gd name="connsiteY1" fmla="*/ 82737 h 138596"/>
              <a:gd name="connsiteX2" fmla="*/ 95734 w 181323"/>
              <a:gd name="connsiteY2" fmla="*/ 100199 h 138596"/>
              <a:gd name="connsiteX3" fmla="*/ 103672 w 181323"/>
              <a:gd name="connsiteY3" fmla="*/ 65274 h 138596"/>
              <a:gd name="connsiteX4" fmla="*/ 179872 w 181323"/>
              <a:gd name="connsiteY4" fmla="*/ 27174 h 138596"/>
              <a:gd name="connsiteX5" fmla="*/ 149709 w 181323"/>
              <a:gd name="connsiteY5" fmla="*/ 8124 h 138596"/>
              <a:gd name="connsiteX6" fmla="*/ 100497 w 181323"/>
              <a:gd name="connsiteY6" fmla="*/ 16062 h 138596"/>
              <a:gd name="connsiteX7" fmla="*/ 78272 w 181323"/>
              <a:gd name="connsiteY7" fmla="*/ 9712 h 138596"/>
              <a:gd name="connsiteX8" fmla="*/ 52872 w 181323"/>
              <a:gd name="connsiteY8" fmla="*/ 3362 h 138596"/>
              <a:gd name="connsiteX9" fmla="*/ 43347 w 181323"/>
              <a:gd name="connsiteY9" fmla="*/ 1774 h 138596"/>
              <a:gd name="connsiteX10" fmla="*/ 44934 w 181323"/>
              <a:gd name="connsiteY10" fmla="*/ 28762 h 138596"/>
              <a:gd name="connsiteX11" fmla="*/ 27472 w 181323"/>
              <a:gd name="connsiteY11" fmla="*/ 39874 h 138596"/>
              <a:gd name="connsiteX12" fmla="*/ 3659 w 181323"/>
              <a:gd name="connsiteY12" fmla="*/ 33524 h 138596"/>
              <a:gd name="connsiteX13" fmla="*/ 484 w 181323"/>
              <a:gd name="connsiteY13" fmla="*/ 54162 h 138596"/>
              <a:gd name="connsiteX14" fmla="*/ 11597 w 181323"/>
              <a:gd name="connsiteY14" fmla="*/ 138299 h 13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1323" h="138596">
                <a:moveTo>
                  <a:pt x="11597" y="138299"/>
                </a:moveTo>
                <a:cubicBezTo>
                  <a:pt x="19799" y="143062"/>
                  <a:pt x="35674" y="89087"/>
                  <a:pt x="49697" y="82737"/>
                </a:cubicBezTo>
                <a:cubicBezTo>
                  <a:pt x="63720" y="76387"/>
                  <a:pt x="86738" y="103109"/>
                  <a:pt x="95734" y="100199"/>
                </a:cubicBezTo>
                <a:cubicBezTo>
                  <a:pt x="104730" y="97289"/>
                  <a:pt x="89649" y="77445"/>
                  <a:pt x="103672" y="65274"/>
                </a:cubicBezTo>
                <a:cubicBezTo>
                  <a:pt x="117695" y="53103"/>
                  <a:pt x="172199" y="36699"/>
                  <a:pt x="179872" y="27174"/>
                </a:cubicBezTo>
                <a:cubicBezTo>
                  <a:pt x="187545" y="17649"/>
                  <a:pt x="162938" y="9976"/>
                  <a:pt x="149709" y="8124"/>
                </a:cubicBezTo>
                <a:cubicBezTo>
                  <a:pt x="136480" y="6272"/>
                  <a:pt x="112403" y="15797"/>
                  <a:pt x="100497" y="16062"/>
                </a:cubicBezTo>
                <a:cubicBezTo>
                  <a:pt x="88591" y="16327"/>
                  <a:pt x="86209" y="11829"/>
                  <a:pt x="78272" y="9712"/>
                </a:cubicBezTo>
                <a:cubicBezTo>
                  <a:pt x="70335" y="7595"/>
                  <a:pt x="58693" y="4685"/>
                  <a:pt x="52872" y="3362"/>
                </a:cubicBezTo>
                <a:cubicBezTo>
                  <a:pt x="47051" y="2039"/>
                  <a:pt x="44670" y="-2459"/>
                  <a:pt x="43347" y="1774"/>
                </a:cubicBezTo>
                <a:cubicBezTo>
                  <a:pt x="42024" y="6007"/>
                  <a:pt x="47580" y="22412"/>
                  <a:pt x="44934" y="28762"/>
                </a:cubicBezTo>
                <a:cubicBezTo>
                  <a:pt x="42288" y="35112"/>
                  <a:pt x="34351" y="39080"/>
                  <a:pt x="27472" y="39874"/>
                </a:cubicBezTo>
                <a:cubicBezTo>
                  <a:pt x="20593" y="40668"/>
                  <a:pt x="8157" y="31143"/>
                  <a:pt x="3659" y="33524"/>
                </a:cubicBezTo>
                <a:cubicBezTo>
                  <a:pt x="-839" y="35905"/>
                  <a:pt x="2601" y="39345"/>
                  <a:pt x="484" y="54162"/>
                </a:cubicBezTo>
                <a:cubicBezTo>
                  <a:pt x="-1633" y="68979"/>
                  <a:pt x="3395" y="133536"/>
                  <a:pt x="11597" y="138299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2A92726-A114-4E2C-9EAE-9FE035A12177}"/>
              </a:ext>
            </a:extLst>
          </p:cNvPr>
          <p:cNvSpPr/>
          <p:nvPr/>
        </p:nvSpPr>
        <p:spPr>
          <a:xfrm>
            <a:off x="5833398" y="1666126"/>
            <a:ext cx="133095" cy="142655"/>
          </a:xfrm>
          <a:custGeom>
            <a:avLst/>
            <a:gdLst>
              <a:gd name="connsiteX0" fmla="*/ 152400 w 177460"/>
              <a:gd name="connsiteY0" fmla="*/ 183562 h 190206"/>
              <a:gd name="connsiteX1" fmla="*/ 176212 w 177460"/>
              <a:gd name="connsiteY1" fmla="*/ 93074 h 190206"/>
              <a:gd name="connsiteX2" fmla="*/ 131762 w 177460"/>
              <a:gd name="connsiteY2" fmla="*/ 123237 h 190206"/>
              <a:gd name="connsiteX3" fmla="*/ 109537 w 177460"/>
              <a:gd name="connsiteY3" fmla="*/ 115299 h 190206"/>
              <a:gd name="connsiteX4" fmla="*/ 134937 w 177460"/>
              <a:gd name="connsiteY4" fmla="*/ 58149 h 190206"/>
              <a:gd name="connsiteX5" fmla="*/ 171450 w 177460"/>
              <a:gd name="connsiteY5" fmla="*/ 999 h 190206"/>
              <a:gd name="connsiteX6" fmla="*/ 146050 w 177460"/>
              <a:gd name="connsiteY6" fmla="*/ 21637 h 190206"/>
              <a:gd name="connsiteX7" fmla="*/ 123825 w 177460"/>
              <a:gd name="connsiteY7" fmla="*/ 20049 h 190206"/>
              <a:gd name="connsiteX8" fmla="*/ 104775 w 177460"/>
              <a:gd name="connsiteY8" fmla="*/ 48624 h 190206"/>
              <a:gd name="connsiteX9" fmla="*/ 95250 w 177460"/>
              <a:gd name="connsiteY9" fmla="*/ 78787 h 190206"/>
              <a:gd name="connsiteX10" fmla="*/ 82550 w 177460"/>
              <a:gd name="connsiteY10" fmla="*/ 97837 h 190206"/>
              <a:gd name="connsiteX11" fmla="*/ 55562 w 177460"/>
              <a:gd name="connsiteY11" fmla="*/ 94662 h 190206"/>
              <a:gd name="connsiteX12" fmla="*/ 30162 w 177460"/>
              <a:gd name="connsiteY12" fmla="*/ 77199 h 190206"/>
              <a:gd name="connsiteX13" fmla="*/ 6350 w 177460"/>
              <a:gd name="connsiteY13" fmla="*/ 113712 h 190206"/>
              <a:gd name="connsiteX14" fmla="*/ 26987 w 177460"/>
              <a:gd name="connsiteY14" fmla="*/ 121649 h 190206"/>
              <a:gd name="connsiteX15" fmla="*/ 0 w 177460"/>
              <a:gd name="connsiteY15" fmla="*/ 162924 h 190206"/>
              <a:gd name="connsiteX16" fmla="*/ 26987 w 177460"/>
              <a:gd name="connsiteY16" fmla="*/ 180387 h 190206"/>
              <a:gd name="connsiteX17" fmla="*/ 152400 w 177460"/>
              <a:gd name="connsiteY17" fmla="*/ 183562 h 19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7460" h="190206">
                <a:moveTo>
                  <a:pt x="152400" y="183562"/>
                </a:moveTo>
                <a:cubicBezTo>
                  <a:pt x="177271" y="169010"/>
                  <a:pt x="179652" y="103128"/>
                  <a:pt x="176212" y="93074"/>
                </a:cubicBezTo>
                <a:cubicBezTo>
                  <a:pt x="172772" y="83020"/>
                  <a:pt x="142874" y="119533"/>
                  <a:pt x="131762" y="123237"/>
                </a:cubicBezTo>
                <a:cubicBezTo>
                  <a:pt x="120650" y="126941"/>
                  <a:pt x="109008" y="126147"/>
                  <a:pt x="109537" y="115299"/>
                </a:cubicBezTo>
                <a:cubicBezTo>
                  <a:pt x="110066" y="104451"/>
                  <a:pt x="124618" y="77199"/>
                  <a:pt x="134937" y="58149"/>
                </a:cubicBezTo>
                <a:cubicBezTo>
                  <a:pt x="145256" y="39099"/>
                  <a:pt x="169598" y="7084"/>
                  <a:pt x="171450" y="999"/>
                </a:cubicBezTo>
                <a:cubicBezTo>
                  <a:pt x="173302" y="-5086"/>
                  <a:pt x="153988" y="18462"/>
                  <a:pt x="146050" y="21637"/>
                </a:cubicBezTo>
                <a:cubicBezTo>
                  <a:pt x="138112" y="24812"/>
                  <a:pt x="130704" y="15551"/>
                  <a:pt x="123825" y="20049"/>
                </a:cubicBezTo>
                <a:cubicBezTo>
                  <a:pt x="116946" y="24547"/>
                  <a:pt x="109537" y="38834"/>
                  <a:pt x="104775" y="48624"/>
                </a:cubicBezTo>
                <a:cubicBezTo>
                  <a:pt x="100013" y="58414"/>
                  <a:pt x="98954" y="70585"/>
                  <a:pt x="95250" y="78787"/>
                </a:cubicBezTo>
                <a:cubicBezTo>
                  <a:pt x="91546" y="86989"/>
                  <a:pt x="89165" y="95191"/>
                  <a:pt x="82550" y="97837"/>
                </a:cubicBezTo>
                <a:cubicBezTo>
                  <a:pt x="75935" y="100483"/>
                  <a:pt x="64293" y="98102"/>
                  <a:pt x="55562" y="94662"/>
                </a:cubicBezTo>
                <a:cubicBezTo>
                  <a:pt x="46831" y="91222"/>
                  <a:pt x="38364" y="74024"/>
                  <a:pt x="30162" y="77199"/>
                </a:cubicBezTo>
                <a:cubicBezTo>
                  <a:pt x="21960" y="80374"/>
                  <a:pt x="6879" y="106304"/>
                  <a:pt x="6350" y="113712"/>
                </a:cubicBezTo>
                <a:cubicBezTo>
                  <a:pt x="5821" y="121120"/>
                  <a:pt x="28045" y="113447"/>
                  <a:pt x="26987" y="121649"/>
                </a:cubicBezTo>
                <a:cubicBezTo>
                  <a:pt x="25929" y="129851"/>
                  <a:pt x="0" y="153134"/>
                  <a:pt x="0" y="162924"/>
                </a:cubicBezTo>
                <a:cubicBezTo>
                  <a:pt x="0" y="172714"/>
                  <a:pt x="8466" y="175889"/>
                  <a:pt x="26987" y="180387"/>
                </a:cubicBezTo>
                <a:cubicBezTo>
                  <a:pt x="45508" y="184885"/>
                  <a:pt x="127529" y="198114"/>
                  <a:pt x="152400" y="183562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F30C9AF-5B47-43F1-A6E5-89C2FF2733E9}"/>
              </a:ext>
            </a:extLst>
          </p:cNvPr>
          <p:cNvSpPr/>
          <p:nvPr/>
        </p:nvSpPr>
        <p:spPr>
          <a:xfrm>
            <a:off x="6037501" y="1309656"/>
            <a:ext cx="94649" cy="64453"/>
          </a:xfrm>
          <a:custGeom>
            <a:avLst/>
            <a:gdLst>
              <a:gd name="connsiteX0" fmla="*/ 56475 w 126198"/>
              <a:gd name="connsiteY0" fmla="*/ 85767 h 85937"/>
              <a:gd name="connsiteX1" fmla="*/ 124738 w 126198"/>
              <a:gd name="connsiteY1" fmla="*/ 44492 h 85937"/>
              <a:gd name="connsiteX2" fmla="*/ 100925 w 126198"/>
              <a:gd name="connsiteY2" fmla="*/ 31792 h 85937"/>
              <a:gd name="connsiteX3" fmla="*/ 73938 w 126198"/>
              <a:gd name="connsiteY3" fmla="*/ 33380 h 85937"/>
              <a:gd name="connsiteX4" fmla="*/ 67588 w 126198"/>
              <a:gd name="connsiteY4" fmla="*/ 42 h 85937"/>
              <a:gd name="connsiteX5" fmla="*/ 913 w 126198"/>
              <a:gd name="connsiteY5" fmla="*/ 27030 h 85937"/>
              <a:gd name="connsiteX6" fmla="*/ 56475 w 126198"/>
              <a:gd name="connsiteY6" fmla="*/ 85767 h 8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198" h="85937">
                <a:moveTo>
                  <a:pt x="56475" y="85767"/>
                </a:moveTo>
                <a:cubicBezTo>
                  <a:pt x="77112" y="88677"/>
                  <a:pt x="117330" y="53488"/>
                  <a:pt x="124738" y="44492"/>
                </a:cubicBezTo>
                <a:cubicBezTo>
                  <a:pt x="132146" y="35496"/>
                  <a:pt x="109392" y="33644"/>
                  <a:pt x="100925" y="31792"/>
                </a:cubicBezTo>
                <a:cubicBezTo>
                  <a:pt x="92458" y="29940"/>
                  <a:pt x="79494" y="38672"/>
                  <a:pt x="73938" y="33380"/>
                </a:cubicBezTo>
                <a:cubicBezTo>
                  <a:pt x="68382" y="28088"/>
                  <a:pt x="79759" y="1100"/>
                  <a:pt x="67588" y="42"/>
                </a:cubicBezTo>
                <a:cubicBezTo>
                  <a:pt x="55417" y="-1016"/>
                  <a:pt x="8586" y="17770"/>
                  <a:pt x="913" y="27030"/>
                </a:cubicBezTo>
                <a:cubicBezTo>
                  <a:pt x="-6760" y="36290"/>
                  <a:pt x="35838" y="82857"/>
                  <a:pt x="56475" y="85767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BA602EF-2113-4F81-ACD7-BA09C3D98BC0}"/>
              </a:ext>
            </a:extLst>
          </p:cNvPr>
          <p:cNvSpPr/>
          <p:nvPr/>
        </p:nvSpPr>
        <p:spPr>
          <a:xfrm>
            <a:off x="6468917" y="1320271"/>
            <a:ext cx="137206" cy="128629"/>
          </a:xfrm>
          <a:custGeom>
            <a:avLst/>
            <a:gdLst>
              <a:gd name="connsiteX0" fmla="*/ 92442 w 182941"/>
              <a:gd name="connsiteY0" fmla="*/ 122414 h 171505"/>
              <a:gd name="connsiteX1" fmla="*/ 122604 w 182941"/>
              <a:gd name="connsiteY1" fmla="*/ 81139 h 171505"/>
              <a:gd name="connsiteX2" fmla="*/ 157529 w 182941"/>
              <a:gd name="connsiteY2" fmla="*/ 141464 h 171505"/>
              <a:gd name="connsiteX3" fmla="*/ 182929 w 182941"/>
              <a:gd name="connsiteY3" fmla="*/ 81139 h 171505"/>
              <a:gd name="connsiteX4" fmla="*/ 154354 w 182941"/>
              <a:gd name="connsiteY4" fmla="*/ 52564 h 171505"/>
              <a:gd name="connsiteX5" fmla="*/ 128954 w 182941"/>
              <a:gd name="connsiteY5" fmla="*/ 28752 h 171505"/>
              <a:gd name="connsiteX6" fmla="*/ 94029 w 182941"/>
              <a:gd name="connsiteY6" fmla="*/ 177 h 171505"/>
              <a:gd name="connsiteX7" fmla="*/ 38467 w 182941"/>
              <a:gd name="connsiteY7" fmla="*/ 43039 h 171505"/>
              <a:gd name="connsiteX8" fmla="*/ 367 w 182941"/>
              <a:gd name="connsiteY8" fmla="*/ 100189 h 171505"/>
              <a:gd name="connsiteX9" fmla="*/ 21004 w 182941"/>
              <a:gd name="connsiteY9" fmla="*/ 158927 h 171505"/>
              <a:gd name="connsiteX10" fmla="*/ 51167 w 182941"/>
              <a:gd name="connsiteY10" fmla="*/ 170039 h 171505"/>
              <a:gd name="connsiteX11" fmla="*/ 92442 w 182941"/>
              <a:gd name="connsiteY11" fmla="*/ 122414 h 17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941" h="171505">
                <a:moveTo>
                  <a:pt x="92442" y="122414"/>
                </a:moveTo>
                <a:cubicBezTo>
                  <a:pt x="104348" y="107597"/>
                  <a:pt x="111756" y="77964"/>
                  <a:pt x="122604" y="81139"/>
                </a:cubicBezTo>
                <a:cubicBezTo>
                  <a:pt x="133452" y="84314"/>
                  <a:pt x="147475" y="141464"/>
                  <a:pt x="157529" y="141464"/>
                </a:cubicBezTo>
                <a:cubicBezTo>
                  <a:pt x="167583" y="141464"/>
                  <a:pt x="183458" y="95956"/>
                  <a:pt x="182929" y="81139"/>
                </a:cubicBezTo>
                <a:cubicBezTo>
                  <a:pt x="182400" y="66322"/>
                  <a:pt x="163350" y="61295"/>
                  <a:pt x="154354" y="52564"/>
                </a:cubicBezTo>
                <a:cubicBezTo>
                  <a:pt x="145358" y="43833"/>
                  <a:pt x="139008" y="37483"/>
                  <a:pt x="128954" y="28752"/>
                </a:cubicBezTo>
                <a:cubicBezTo>
                  <a:pt x="118900" y="20021"/>
                  <a:pt x="109110" y="-2204"/>
                  <a:pt x="94029" y="177"/>
                </a:cubicBezTo>
                <a:cubicBezTo>
                  <a:pt x="78948" y="2558"/>
                  <a:pt x="54077" y="26370"/>
                  <a:pt x="38467" y="43039"/>
                </a:cubicBezTo>
                <a:cubicBezTo>
                  <a:pt x="22857" y="59708"/>
                  <a:pt x="3277" y="80874"/>
                  <a:pt x="367" y="100189"/>
                </a:cubicBezTo>
                <a:cubicBezTo>
                  <a:pt x="-2544" y="119504"/>
                  <a:pt x="12537" y="147285"/>
                  <a:pt x="21004" y="158927"/>
                </a:cubicBezTo>
                <a:cubicBezTo>
                  <a:pt x="29471" y="170569"/>
                  <a:pt x="42436" y="173743"/>
                  <a:pt x="51167" y="170039"/>
                </a:cubicBezTo>
                <a:cubicBezTo>
                  <a:pt x="59898" y="166335"/>
                  <a:pt x="80536" y="137231"/>
                  <a:pt x="92442" y="12241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F090059-6A77-4DAD-8848-E8430A287882}"/>
              </a:ext>
            </a:extLst>
          </p:cNvPr>
          <p:cNvSpPr/>
          <p:nvPr/>
        </p:nvSpPr>
        <p:spPr>
          <a:xfrm>
            <a:off x="5995584" y="1654064"/>
            <a:ext cx="50939" cy="162180"/>
          </a:xfrm>
          <a:custGeom>
            <a:avLst/>
            <a:gdLst>
              <a:gd name="connsiteX0" fmla="*/ 9177 w 67918"/>
              <a:gd name="connsiteY0" fmla="*/ 1207 h 216240"/>
              <a:gd name="connsiteX1" fmla="*/ 1239 w 67918"/>
              <a:gd name="connsiteY1" fmla="*/ 109157 h 216240"/>
              <a:gd name="connsiteX2" fmla="*/ 20289 w 67918"/>
              <a:gd name="connsiteY2" fmla="*/ 210757 h 216240"/>
              <a:gd name="connsiteX3" fmla="*/ 50452 w 67918"/>
              <a:gd name="connsiteY3" fmla="*/ 191707 h 216240"/>
              <a:gd name="connsiteX4" fmla="*/ 53627 w 67918"/>
              <a:gd name="connsiteY4" fmla="*/ 99632 h 216240"/>
              <a:gd name="connsiteX5" fmla="*/ 67914 w 67918"/>
              <a:gd name="connsiteY5" fmla="*/ 53595 h 216240"/>
              <a:gd name="connsiteX6" fmla="*/ 9177 w 67918"/>
              <a:gd name="connsiteY6" fmla="*/ 1207 h 21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918" h="216240">
                <a:moveTo>
                  <a:pt x="9177" y="1207"/>
                </a:moveTo>
                <a:cubicBezTo>
                  <a:pt x="-1936" y="10467"/>
                  <a:pt x="-613" y="74232"/>
                  <a:pt x="1239" y="109157"/>
                </a:cubicBezTo>
                <a:cubicBezTo>
                  <a:pt x="3091" y="144082"/>
                  <a:pt x="12087" y="196999"/>
                  <a:pt x="20289" y="210757"/>
                </a:cubicBezTo>
                <a:cubicBezTo>
                  <a:pt x="28491" y="224515"/>
                  <a:pt x="44896" y="210228"/>
                  <a:pt x="50452" y="191707"/>
                </a:cubicBezTo>
                <a:cubicBezTo>
                  <a:pt x="56008" y="173186"/>
                  <a:pt x="50717" y="122651"/>
                  <a:pt x="53627" y="99632"/>
                </a:cubicBezTo>
                <a:cubicBezTo>
                  <a:pt x="56537" y="76613"/>
                  <a:pt x="68179" y="68676"/>
                  <a:pt x="67914" y="53595"/>
                </a:cubicBezTo>
                <a:cubicBezTo>
                  <a:pt x="67649" y="38514"/>
                  <a:pt x="20290" y="-8053"/>
                  <a:pt x="9177" y="1207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A04CF87-012D-4796-B1C3-A790B585E377}"/>
              </a:ext>
            </a:extLst>
          </p:cNvPr>
          <p:cNvSpPr/>
          <p:nvPr/>
        </p:nvSpPr>
        <p:spPr>
          <a:xfrm>
            <a:off x="5961766" y="1506136"/>
            <a:ext cx="50793" cy="62957"/>
          </a:xfrm>
          <a:custGeom>
            <a:avLst/>
            <a:gdLst>
              <a:gd name="connsiteX0" fmla="*/ 14580 w 67724"/>
              <a:gd name="connsiteY0" fmla="*/ 7 h 83943"/>
              <a:gd name="connsiteX1" fmla="*/ 3468 w 67724"/>
              <a:gd name="connsiteY1" fmla="*/ 77794 h 83943"/>
              <a:gd name="connsiteX2" fmla="*/ 66968 w 67724"/>
              <a:gd name="connsiteY2" fmla="*/ 73032 h 83943"/>
              <a:gd name="connsiteX3" fmla="*/ 14580 w 67724"/>
              <a:gd name="connsiteY3" fmla="*/ 7 h 8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724" h="83943">
                <a:moveTo>
                  <a:pt x="14580" y="7"/>
                </a:moveTo>
                <a:cubicBezTo>
                  <a:pt x="3997" y="801"/>
                  <a:pt x="-5263" y="65623"/>
                  <a:pt x="3468" y="77794"/>
                </a:cubicBezTo>
                <a:cubicBezTo>
                  <a:pt x="12199" y="89965"/>
                  <a:pt x="59560" y="81763"/>
                  <a:pt x="66968" y="73032"/>
                </a:cubicBezTo>
                <a:cubicBezTo>
                  <a:pt x="74376" y="64301"/>
                  <a:pt x="25163" y="-787"/>
                  <a:pt x="14580" y="7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8DDE929-ADCF-4C8E-810D-4DE95AE93469}"/>
              </a:ext>
            </a:extLst>
          </p:cNvPr>
          <p:cNvSpPr/>
          <p:nvPr/>
        </p:nvSpPr>
        <p:spPr>
          <a:xfrm>
            <a:off x="6832938" y="1779091"/>
            <a:ext cx="54022" cy="58169"/>
          </a:xfrm>
          <a:custGeom>
            <a:avLst/>
            <a:gdLst>
              <a:gd name="connsiteX0" fmla="*/ 19830 w 72029"/>
              <a:gd name="connsiteY0" fmla="*/ 59930 h 77559"/>
              <a:gd name="connsiteX1" fmla="*/ 780 w 72029"/>
              <a:gd name="connsiteY1" fmla="*/ 2780 h 77559"/>
              <a:gd name="connsiteX2" fmla="*/ 43642 w 72029"/>
              <a:gd name="connsiteY2" fmla="*/ 10718 h 77559"/>
              <a:gd name="connsiteX3" fmla="*/ 69042 w 72029"/>
              <a:gd name="connsiteY3" fmla="*/ 26593 h 77559"/>
              <a:gd name="connsiteX4" fmla="*/ 67455 w 72029"/>
              <a:gd name="connsiteY4" fmla="*/ 75805 h 77559"/>
              <a:gd name="connsiteX5" fmla="*/ 19830 w 72029"/>
              <a:gd name="connsiteY5" fmla="*/ 59930 h 7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29" h="77559">
                <a:moveTo>
                  <a:pt x="19830" y="59930"/>
                </a:moveTo>
                <a:cubicBezTo>
                  <a:pt x="8717" y="47759"/>
                  <a:pt x="-3189" y="10982"/>
                  <a:pt x="780" y="2780"/>
                </a:cubicBezTo>
                <a:cubicBezTo>
                  <a:pt x="4749" y="-5422"/>
                  <a:pt x="32265" y="6749"/>
                  <a:pt x="43642" y="10718"/>
                </a:cubicBezTo>
                <a:cubicBezTo>
                  <a:pt x="55019" y="14687"/>
                  <a:pt x="65073" y="15745"/>
                  <a:pt x="69042" y="26593"/>
                </a:cubicBezTo>
                <a:cubicBezTo>
                  <a:pt x="73011" y="37441"/>
                  <a:pt x="73540" y="69984"/>
                  <a:pt x="67455" y="75805"/>
                </a:cubicBezTo>
                <a:cubicBezTo>
                  <a:pt x="61370" y="81626"/>
                  <a:pt x="30943" y="72101"/>
                  <a:pt x="19830" y="59930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4C9ACDD-0267-4534-9E55-948B34843E76}"/>
              </a:ext>
            </a:extLst>
          </p:cNvPr>
          <p:cNvSpPr/>
          <p:nvPr/>
        </p:nvSpPr>
        <p:spPr>
          <a:xfrm>
            <a:off x="6135993" y="2081562"/>
            <a:ext cx="90461" cy="111608"/>
          </a:xfrm>
          <a:custGeom>
            <a:avLst/>
            <a:gdLst>
              <a:gd name="connsiteX0" fmla="*/ 95677 w 136451"/>
              <a:gd name="connsiteY0" fmla="*/ 146970 h 149002"/>
              <a:gd name="connsiteX1" fmla="*/ 125839 w 136451"/>
              <a:gd name="connsiteY1" fmla="*/ 62832 h 149002"/>
              <a:gd name="connsiteX2" fmla="*/ 133777 w 136451"/>
              <a:gd name="connsiteY2" fmla="*/ 16795 h 149002"/>
              <a:gd name="connsiteX3" fmla="*/ 82977 w 136451"/>
              <a:gd name="connsiteY3" fmla="*/ 920 h 149002"/>
              <a:gd name="connsiteX4" fmla="*/ 2014 w 136451"/>
              <a:gd name="connsiteY4" fmla="*/ 40607 h 149002"/>
              <a:gd name="connsiteX5" fmla="*/ 27414 w 136451"/>
              <a:gd name="connsiteY5" fmla="*/ 113632 h 149002"/>
              <a:gd name="connsiteX6" fmla="*/ 95677 w 136451"/>
              <a:gd name="connsiteY6" fmla="*/ 146970 h 149002"/>
              <a:gd name="connsiteX0" fmla="*/ 95677 w 133975"/>
              <a:gd name="connsiteY0" fmla="*/ 146987 h 148928"/>
              <a:gd name="connsiteX1" fmla="*/ 100439 w 133975"/>
              <a:gd name="connsiteY1" fmla="*/ 64437 h 148928"/>
              <a:gd name="connsiteX2" fmla="*/ 133777 w 133975"/>
              <a:gd name="connsiteY2" fmla="*/ 16812 h 148928"/>
              <a:gd name="connsiteX3" fmla="*/ 82977 w 133975"/>
              <a:gd name="connsiteY3" fmla="*/ 937 h 148928"/>
              <a:gd name="connsiteX4" fmla="*/ 2014 w 133975"/>
              <a:gd name="connsiteY4" fmla="*/ 40624 h 148928"/>
              <a:gd name="connsiteX5" fmla="*/ 27414 w 133975"/>
              <a:gd name="connsiteY5" fmla="*/ 113649 h 148928"/>
              <a:gd name="connsiteX6" fmla="*/ 95677 w 133975"/>
              <a:gd name="connsiteY6" fmla="*/ 146987 h 148928"/>
              <a:gd name="connsiteX0" fmla="*/ 82316 w 120614"/>
              <a:gd name="connsiteY0" fmla="*/ 147171 h 148811"/>
              <a:gd name="connsiteX1" fmla="*/ 87078 w 120614"/>
              <a:gd name="connsiteY1" fmla="*/ 64621 h 148811"/>
              <a:gd name="connsiteX2" fmla="*/ 120416 w 120614"/>
              <a:gd name="connsiteY2" fmla="*/ 16996 h 148811"/>
              <a:gd name="connsiteX3" fmla="*/ 69616 w 120614"/>
              <a:gd name="connsiteY3" fmla="*/ 1121 h 148811"/>
              <a:gd name="connsiteX4" fmla="*/ 4528 w 120614"/>
              <a:gd name="connsiteY4" fmla="*/ 43983 h 148811"/>
              <a:gd name="connsiteX5" fmla="*/ 14053 w 120614"/>
              <a:gd name="connsiteY5" fmla="*/ 113833 h 148811"/>
              <a:gd name="connsiteX6" fmla="*/ 82316 w 120614"/>
              <a:gd name="connsiteY6" fmla="*/ 147171 h 14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614" h="148811">
                <a:moveTo>
                  <a:pt x="82316" y="147171"/>
                </a:moveTo>
                <a:cubicBezTo>
                  <a:pt x="94487" y="138969"/>
                  <a:pt x="80728" y="86317"/>
                  <a:pt x="87078" y="64621"/>
                </a:cubicBezTo>
                <a:cubicBezTo>
                  <a:pt x="93428" y="42925"/>
                  <a:pt x="123326" y="27579"/>
                  <a:pt x="120416" y="16996"/>
                </a:cubicBezTo>
                <a:cubicBezTo>
                  <a:pt x="117506" y="6413"/>
                  <a:pt x="88931" y="-3377"/>
                  <a:pt x="69616" y="1121"/>
                </a:cubicBezTo>
                <a:cubicBezTo>
                  <a:pt x="50301" y="5619"/>
                  <a:pt x="13788" y="25198"/>
                  <a:pt x="4528" y="43983"/>
                </a:cubicBezTo>
                <a:cubicBezTo>
                  <a:pt x="-4732" y="62768"/>
                  <a:pt x="1088" y="96635"/>
                  <a:pt x="14053" y="113833"/>
                </a:cubicBezTo>
                <a:cubicBezTo>
                  <a:pt x="27018" y="131031"/>
                  <a:pt x="70145" y="155373"/>
                  <a:pt x="82316" y="147171"/>
                </a:cubicBezTo>
                <a:close/>
              </a:path>
            </a:pathLst>
          </a:custGeom>
          <a:solidFill>
            <a:srgbClr val="C1E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2684DC6-14D4-4197-8104-B11C36F8CAA1}"/>
              </a:ext>
            </a:extLst>
          </p:cNvPr>
          <p:cNvSpPr/>
          <p:nvPr/>
        </p:nvSpPr>
        <p:spPr>
          <a:xfrm>
            <a:off x="6975160" y="3142808"/>
            <a:ext cx="840299" cy="726739"/>
          </a:xfrm>
          <a:custGeom>
            <a:avLst/>
            <a:gdLst>
              <a:gd name="connsiteX0" fmla="*/ 63 w 1120398"/>
              <a:gd name="connsiteY0" fmla="*/ 902290 h 968985"/>
              <a:gd name="connsiteX1" fmla="*/ 58801 w 1120398"/>
              <a:gd name="connsiteY1" fmla="*/ 908640 h 968985"/>
              <a:gd name="connsiteX2" fmla="*/ 96901 w 1120398"/>
              <a:gd name="connsiteY2" fmla="*/ 948328 h 968985"/>
              <a:gd name="connsiteX3" fmla="*/ 158813 w 1120398"/>
              <a:gd name="connsiteY3" fmla="*/ 899115 h 968985"/>
              <a:gd name="connsiteX4" fmla="*/ 233426 w 1120398"/>
              <a:gd name="connsiteY4" fmla="*/ 967378 h 968985"/>
              <a:gd name="connsiteX5" fmla="*/ 308038 w 1120398"/>
              <a:gd name="connsiteY5" fmla="*/ 946740 h 968985"/>
              <a:gd name="connsiteX6" fmla="*/ 362013 w 1120398"/>
              <a:gd name="connsiteY6" fmla="*/ 968965 h 968985"/>
              <a:gd name="connsiteX7" fmla="*/ 411226 w 1120398"/>
              <a:gd name="connsiteY7" fmla="*/ 941978 h 968985"/>
              <a:gd name="connsiteX8" fmla="*/ 462026 w 1120398"/>
              <a:gd name="connsiteY8" fmla="*/ 926103 h 968985"/>
              <a:gd name="connsiteX9" fmla="*/ 487426 w 1120398"/>
              <a:gd name="connsiteY9" fmla="*/ 819740 h 968985"/>
              <a:gd name="connsiteX10" fmla="*/ 574738 w 1120398"/>
              <a:gd name="connsiteY10" fmla="*/ 787990 h 968985"/>
              <a:gd name="connsiteX11" fmla="*/ 590613 w 1120398"/>
              <a:gd name="connsiteY11" fmla="*/ 749890 h 968985"/>
              <a:gd name="connsiteX12" fmla="*/ 498538 w 1120398"/>
              <a:gd name="connsiteY12" fmla="*/ 719728 h 968985"/>
              <a:gd name="connsiteX13" fmla="*/ 462026 w 1120398"/>
              <a:gd name="connsiteY13" fmla="*/ 705440 h 968985"/>
              <a:gd name="connsiteX14" fmla="*/ 444563 w 1120398"/>
              <a:gd name="connsiteY14" fmla="*/ 678453 h 968985"/>
              <a:gd name="connsiteX15" fmla="*/ 530288 w 1120398"/>
              <a:gd name="connsiteY15" fmla="*/ 678453 h 968985"/>
              <a:gd name="connsiteX16" fmla="*/ 558863 w 1120398"/>
              <a:gd name="connsiteY16" fmla="*/ 629240 h 968985"/>
              <a:gd name="connsiteX17" fmla="*/ 554101 w 1120398"/>
              <a:gd name="connsiteY17" fmla="*/ 614953 h 968985"/>
              <a:gd name="connsiteX18" fmla="*/ 674751 w 1120398"/>
              <a:gd name="connsiteY18" fmla="*/ 559390 h 968985"/>
              <a:gd name="connsiteX19" fmla="*/ 723963 w 1120398"/>
              <a:gd name="connsiteY19" fmla="*/ 470490 h 968985"/>
              <a:gd name="connsiteX20" fmla="*/ 906526 w 1120398"/>
              <a:gd name="connsiteY20" fmla="*/ 365715 h 968985"/>
              <a:gd name="connsiteX21" fmla="*/ 973201 w 1120398"/>
              <a:gd name="connsiteY21" fmla="*/ 354603 h 968985"/>
              <a:gd name="connsiteX22" fmla="*/ 1030351 w 1120398"/>
              <a:gd name="connsiteY22" fmla="*/ 321265 h 968985"/>
              <a:gd name="connsiteX23" fmla="*/ 1089088 w 1120398"/>
              <a:gd name="connsiteY23" fmla="*/ 210140 h 968985"/>
              <a:gd name="connsiteX24" fmla="*/ 1070038 w 1120398"/>
              <a:gd name="connsiteY24" fmla="*/ 162515 h 968985"/>
              <a:gd name="connsiteX25" fmla="*/ 1119251 w 1120398"/>
              <a:gd name="connsiteY25" fmla="*/ 97428 h 968985"/>
              <a:gd name="connsiteX26" fmla="*/ 1103376 w 1120398"/>
              <a:gd name="connsiteY26" fmla="*/ 59328 h 968985"/>
              <a:gd name="connsiteX27" fmla="*/ 1087501 w 1120398"/>
              <a:gd name="connsiteY27" fmla="*/ 3765 h 968985"/>
              <a:gd name="connsiteX28" fmla="*/ 1054163 w 1120398"/>
              <a:gd name="connsiteY28" fmla="*/ 16465 h 968985"/>
              <a:gd name="connsiteX29" fmla="*/ 1049401 w 1120398"/>
              <a:gd name="connsiteY29" fmla="*/ 108540 h 968985"/>
              <a:gd name="connsiteX30" fmla="*/ 1016063 w 1120398"/>
              <a:gd name="connsiteY30" fmla="*/ 168865 h 968985"/>
              <a:gd name="connsiteX31" fmla="*/ 1009713 w 1120398"/>
              <a:gd name="connsiteY31" fmla="*/ 268878 h 968985"/>
              <a:gd name="connsiteX32" fmla="*/ 981138 w 1120398"/>
              <a:gd name="connsiteY32" fmla="*/ 284753 h 968985"/>
              <a:gd name="connsiteX33" fmla="*/ 971613 w 1120398"/>
              <a:gd name="connsiteY33" fmla="*/ 338728 h 968985"/>
              <a:gd name="connsiteX34" fmla="*/ 858901 w 1120398"/>
              <a:gd name="connsiteY34" fmla="*/ 383178 h 968985"/>
              <a:gd name="connsiteX35" fmla="*/ 781113 w 1120398"/>
              <a:gd name="connsiteY35" fmla="*/ 433978 h 968985"/>
              <a:gd name="connsiteX36" fmla="*/ 706501 w 1120398"/>
              <a:gd name="connsiteY36" fmla="*/ 495890 h 968985"/>
              <a:gd name="connsiteX37" fmla="*/ 674751 w 1120398"/>
              <a:gd name="connsiteY37" fmla="*/ 511765 h 968985"/>
              <a:gd name="connsiteX38" fmla="*/ 623951 w 1120398"/>
              <a:gd name="connsiteY38" fmla="*/ 516528 h 968985"/>
              <a:gd name="connsiteX39" fmla="*/ 563626 w 1120398"/>
              <a:gd name="connsiteY39" fmla="*/ 551453 h 968985"/>
              <a:gd name="connsiteX40" fmla="*/ 503301 w 1120398"/>
              <a:gd name="connsiteY40" fmla="*/ 580028 h 968985"/>
              <a:gd name="connsiteX41" fmla="*/ 450913 w 1120398"/>
              <a:gd name="connsiteY41" fmla="*/ 589553 h 968985"/>
              <a:gd name="connsiteX42" fmla="*/ 417576 w 1120398"/>
              <a:gd name="connsiteY42" fmla="*/ 629240 h 968985"/>
              <a:gd name="connsiteX43" fmla="*/ 392176 w 1120398"/>
              <a:gd name="connsiteY43" fmla="*/ 648290 h 968985"/>
              <a:gd name="connsiteX44" fmla="*/ 341376 w 1120398"/>
              <a:gd name="connsiteY44" fmla="*/ 700678 h 968985"/>
              <a:gd name="connsiteX45" fmla="*/ 304863 w 1120398"/>
              <a:gd name="connsiteY45" fmla="*/ 692740 h 968985"/>
              <a:gd name="connsiteX46" fmla="*/ 252476 w 1120398"/>
              <a:gd name="connsiteY46" fmla="*/ 740365 h 968985"/>
              <a:gd name="connsiteX47" fmla="*/ 212788 w 1120398"/>
              <a:gd name="connsiteY47" fmla="*/ 757828 h 968985"/>
              <a:gd name="connsiteX48" fmla="*/ 171513 w 1120398"/>
              <a:gd name="connsiteY48" fmla="*/ 841965 h 968985"/>
              <a:gd name="connsiteX49" fmla="*/ 147701 w 1120398"/>
              <a:gd name="connsiteY49" fmla="*/ 843553 h 968985"/>
              <a:gd name="connsiteX50" fmla="*/ 144526 w 1120398"/>
              <a:gd name="connsiteY50" fmla="*/ 814978 h 968985"/>
              <a:gd name="connsiteX51" fmla="*/ 103251 w 1120398"/>
              <a:gd name="connsiteY51" fmla="*/ 856253 h 968985"/>
              <a:gd name="connsiteX52" fmla="*/ 74676 w 1120398"/>
              <a:gd name="connsiteY52" fmla="*/ 851490 h 968985"/>
              <a:gd name="connsiteX53" fmla="*/ 47688 w 1120398"/>
              <a:gd name="connsiteY53" fmla="*/ 868953 h 968985"/>
              <a:gd name="connsiteX54" fmla="*/ 63 w 1120398"/>
              <a:gd name="connsiteY54" fmla="*/ 902290 h 96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20398" h="968985">
                <a:moveTo>
                  <a:pt x="63" y="902290"/>
                </a:moveTo>
                <a:cubicBezTo>
                  <a:pt x="1915" y="908905"/>
                  <a:pt x="42661" y="900967"/>
                  <a:pt x="58801" y="908640"/>
                </a:cubicBezTo>
                <a:cubicBezTo>
                  <a:pt x="74941" y="916313"/>
                  <a:pt x="80232" y="949915"/>
                  <a:pt x="96901" y="948328"/>
                </a:cubicBezTo>
                <a:cubicBezTo>
                  <a:pt x="113570" y="946741"/>
                  <a:pt x="136059" y="895940"/>
                  <a:pt x="158813" y="899115"/>
                </a:cubicBezTo>
                <a:cubicBezTo>
                  <a:pt x="181567" y="902290"/>
                  <a:pt x="208555" y="959441"/>
                  <a:pt x="233426" y="967378"/>
                </a:cubicBezTo>
                <a:cubicBezTo>
                  <a:pt x="258297" y="975315"/>
                  <a:pt x="286607" y="946476"/>
                  <a:pt x="308038" y="946740"/>
                </a:cubicBezTo>
                <a:cubicBezTo>
                  <a:pt x="329469" y="947005"/>
                  <a:pt x="344815" y="969759"/>
                  <a:pt x="362013" y="968965"/>
                </a:cubicBezTo>
                <a:cubicBezTo>
                  <a:pt x="379211" y="968171"/>
                  <a:pt x="394557" y="949122"/>
                  <a:pt x="411226" y="941978"/>
                </a:cubicBezTo>
                <a:cubicBezTo>
                  <a:pt x="427895" y="934834"/>
                  <a:pt x="449326" y="946476"/>
                  <a:pt x="462026" y="926103"/>
                </a:cubicBezTo>
                <a:cubicBezTo>
                  <a:pt x="474726" y="905730"/>
                  <a:pt x="468641" y="842759"/>
                  <a:pt x="487426" y="819740"/>
                </a:cubicBezTo>
                <a:cubicBezTo>
                  <a:pt x="506211" y="796721"/>
                  <a:pt x="557540" y="799632"/>
                  <a:pt x="574738" y="787990"/>
                </a:cubicBezTo>
                <a:cubicBezTo>
                  <a:pt x="591936" y="776348"/>
                  <a:pt x="603313" y="761267"/>
                  <a:pt x="590613" y="749890"/>
                </a:cubicBezTo>
                <a:cubicBezTo>
                  <a:pt x="577913" y="738513"/>
                  <a:pt x="519969" y="727136"/>
                  <a:pt x="498538" y="719728"/>
                </a:cubicBezTo>
                <a:cubicBezTo>
                  <a:pt x="477107" y="712320"/>
                  <a:pt x="471022" y="712319"/>
                  <a:pt x="462026" y="705440"/>
                </a:cubicBezTo>
                <a:cubicBezTo>
                  <a:pt x="453030" y="698561"/>
                  <a:pt x="433186" y="682951"/>
                  <a:pt x="444563" y="678453"/>
                </a:cubicBezTo>
                <a:cubicBezTo>
                  <a:pt x="455940" y="673955"/>
                  <a:pt x="511238" y="686655"/>
                  <a:pt x="530288" y="678453"/>
                </a:cubicBezTo>
                <a:cubicBezTo>
                  <a:pt x="549338" y="670251"/>
                  <a:pt x="554894" y="639823"/>
                  <a:pt x="558863" y="629240"/>
                </a:cubicBezTo>
                <a:cubicBezTo>
                  <a:pt x="562832" y="618657"/>
                  <a:pt x="534786" y="626595"/>
                  <a:pt x="554101" y="614953"/>
                </a:cubicBezTo>
                <a:cubicBezTo>
                  <a:pt x="573416" y="603311"/>
                  <a:pt x="646441" y="583467"/>
                  <a:pt x="674751" y="559390"/>
                </a:cubicBezTo>
                <a:cubicBezTo>
                  <a:pt x="703061" y="535313"/>
                  <a:pt x="685334" y="502769"/>
                  <a:pt x="723963" y="470490"/>
                </a:cubicBezTo>
                <a:cubicBezTo>
                  <a:pt x="762592" y="438211"/>
                  <a:pt x="864986" y="385029"/>
                  <a:pt x="906526" y="365715"/>
                </a:cubicBezTo>
                <a:cubicBezTo>
                  <a:pt x="948066" y="346401"/>
                  <a:pt x="952564" y="362011"/>
                  <a:pt x="973201" y="354603"/>
                </a:cubicBezTo>
                <a:cubicBezTo>
                  <a:pt x="993838" y="347195"/>
                  <a:pt x="1011036" y="345342"/>
                  <a:pt x="1030351" y="321265"/>
                </a:cubicBezTo>
                <a:cubicBezTo>
                  <a:pt x="1049666" y="297188"/>
                  <a:pt x="1082474" y="236598"/>
                  <a:pt x="1089088" y="210140"/>
                </a:cubicBezTo>
                <a:cubicBezTo>
                  <a:pt x="1095702" y="183682"/>
                  <a:pt x="1065011" y="181300"/>
                  <a:pt x="1070038" y="162515"/>
                </a:cubicBezTo>
                <a:cubicBezTo>
                  <a:pt x="1075065" y="143730"/>
                  <a:pt x="1113695" y="114626"/>
                  <a:pt x="1119251" y="97428"/>
                </a:cubicBezTo>
                <a:cubicBezTo>
                  <a:pt x="1124807" y="80230"/>
                  <a:pt x="1108668" y="74938"/>
                  <a:pt x="1103376" y="59328"/>
                </a:cubicBezTo>
                <a:cubicBezTo>
                  <a:pt x="1098084" y="43718"/>
                  <a:pt x="1095703" y="10909"/>
                  <a:pt x="1087501" y="3765"/>
                </a:cubicBezTo>
                <a:cubicBezTo>
                  <a:pt x="1079299" y="-3379"/>
                  <a:pt x="1060513" y="-997"/>
                  <a:pt x="1054163" y="16465"/>
                </a:cubicBezTo>
                <a:cubicBezTo>
                  <a:pt x="1047813" y="33927"/>
                  <a:pt x="1055751" y="83140"/>
                  <a:pt x="1049401" y="108540"/>
                </a:cubicBezTo>
                <a:cubicBezTo>
                  <a:pt x="1043051" y="133940"/>
                  <a:pt x="1022678" y="142142"/>
                  <a:pt x="1016063" y="168865"/>
                </a:cubicBezTo>
                <a:cubicBezTo>
                  <a:pt x="1009448" y="195588"/>
                  <a:pt x="1015534" y="249563"/>
                  <a:pt x="1009713" y="268878"/>
                </a:cubicBezTo>
                <a:cubicBezTo>
                  <a:pt x="1003892" y="288193"/>
                  <a:pt x="987488" y="273111"/>
                  <a:pt x="981138" y="284753"/>
                </a:cubicBezTo>
                <a:cubicBezTo>
                  <a:pt x="974788" y="296395"/>
                  <a:pt x="991986" y="322324"/>
                  <a:pt x="971613" y="338728"/>
                </a:cubicBezTo>
                <a:cubicBezTo>
                  <a:pt x="951240" y="355132"/>
                  <a:pt x="890651" y="367303"/>
                  <a:pt x="858901" y="383178"/>
                </a:cubicBezTo>
                <a:cubicBezTo>
                  <a:pt x="827151" y="399053"/>
                  <a:pt x="806513" y="415193"/>
                  <a:pt x="781113" y="433978"/>
                </a:cubicBezTo>
                <a:cubicBezTo>
                  <a:pt x="755713" y="452763"/>
                  <a:pt x="724228" y="482925"/>
                  <a:pt x="706501" y="495890"/>
                </a:cubicBezTo>
                <a:cubicBezTo>
                  <a:pt x="688774" y="508854"/>
                  <a:pt x="688509" y="508325"/>
                  <a:pt x="674751" y="511765"/>
                </a:cubicBezTo>
                <a:cubicBezTo>
                  <a:pt x="660993" y="515205"/>
                  <a:pt x="642472" y="509913"/>
                  <a:pt x="623951" y="516528"/>
                </a:cubicBezTo>
                <a:cubicBezTo>
                  <a:pt x="605430" y="523143"/>
                  <a:pt x="583734" y="540870"/>
                  <a:pt x="563626" y="551453"/>
                </a:cubicBezTo>
                <a:cubicBezTo>
                  <a:pt x="543518" y="562036"/>
                  <a:pt x="522086" y="573678"/>
                  <a:pt x="503301" y="580028"/>
                </a:cubicBezTo>
                <a:cubicBezTo>
                  <a:pt x="484516" y="586378"/>
                  <a:pt x="465200" y="581351"/>
                  <a:pt x="450913" y="589553"/>
                </a:cubicBezTo>
                <a:cubicBezTo>
                  <a:pt x="436626" y="597755"/>
                  <a:pt x="427365" y="619451"/>
                  <a:pt x="417576" y="629240"/>
                </a:cubicBezTo>
                <a:cubicBezTo>
                  <a:pt x="407787" y="639029"/>
                  <a:pt x="404876" y="636384"/>
                  <a:pt x="392176" y="648290"/>
                </a:cubicBezTo>
                <a:cubicBezTo>
                  <a:pt x="379476" y="660196"/>
                  <a:pt x="355928" y="693270"/>
                  <a:pt x="341376" y="700678"/>
                </a:cubicBezTo>
                <a:cubicBezTo>
                  <a:pt x="326824" y="708086"/>
                  <a:pt x="319680" y="686125"/>
                  <a:pt x="304863" y="692740"/>
                </a:cubicBezTo>
                <a:cubicBezTo>
                  <a:pt x="290046" y="699355"/>
                  <a:pt x="267822" y="729517"/>
                  <a:pt x="252476" y="740365"/>
                </a:cubicBezTo>
                <a:cubicBezTo>
                  <a:pt x="237130" y="751213"/>
                  <a:pt x="226282" y="740895"/>
                  <a:pt x="212788" y="757828"/>
                </a:cubicBezTo>
                <a:cubicBezTo>
                  <a:pt x="199294" y="774761"/>
                  <a:pt x="182361" y="827678"/>
                  <a:pt x="171513" y="841965"/>
                </a:cubicBezTo>
                <a:cubicBezTo>
                  <a:pt x="160665" y="856252"/>
                  <a:pt x="152199" y="848051"/>
                  <a:pt x="147701" y="843553"/>
                </a:cubicBezTo>
                <a:cubicBezTo>
                  <a:pt x="143203" y="839055"/>
                  <a:pt x="151934" y="812861"/>
                  <a:pt x="144526" y="814978"/>
                </a:cubicBezTo>
                <a:cubicBezTo>
                  <a:pt x="137118" y="817095"/>
                  <a:pt x="114893" y="850168"/>
                  <a:pt x="103251" y="856253"/>
                </a:cubicBezTo>
                <a:cubicBezTo>
                  <a:pt x="91609" y="862338"/>
                  <a:pt x="83936" y="849373"/>
                  <a:pt x="74676" y="851490"/>
                </a:cubicBezTo>
                <a:cubicBezTo>
                  <a:pt x="65416" y="853607"/>
                  <a:pt x="58271" y="867101"/>
                  <a:pt x="47688" y="868953"/>
                </a:cubicBezTo>
                <a:cubicBezTo>
                  <a:pt x="37105" y="870805"/>
                  <a:pt x="-1789" y="895675"/>
                  <a:pt x="63" y="902290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ADFF860-9C24-4411-BFCB-5E0D03920D70}"/>
              </a:ext>
            </a:extLst>
          </p:cNvPr>
          <p:cNvSpPr/>
          <p:nvPr/>
        </p:nvSpPr>
        <p:spPr>
          <a:xfrm>
            <a:off x="6631854" y="3287200"/>
            <a:ext cx="214527" cy="116858"/>
          </a:xfrm>
          <a:custGeom>
            <a:avLst/>
            <a:gdLst>
              <a:gd name="connsiteX0" fmla="*/ 284767 w 286036"/>
              <a:gd name="connsiteY0" fmla="*/ 150966 h 155810"/>
              <a:gd name="connsiteX1" fmla="*/ 254604 w 286036"/>
              <a:gd name="connsiteY1" fmla="*/ 93816 h 155810"/>
              <a:gd name="connsiteX2" fmla="*/ 221267 w 286036"/>
              <a:gd name="connsiteY2" fmla="*/ 66829 h 155810"/>
              <a:gd name="connsiteX3" fmla="*/ 165704 w 286036"/>
              <a:gd name="connsiteY3" fmla="*/ 81116 h 155810"/>
              <a:gd name="connsiteX4" fmla="*/ 116492 w 286036"/>
              <a:gd name="connsiteY4" fmla="*/ 28729 h 155810"/>
              <a:gd name="connsiteX5" fmla="*/ 86329 w 286036"/>
              <a:gd name="connsiteY5" fmla="*/ 41429 h 155810"/>
              <a:gd name="connsiteX6" fmla="*/ 604 w 286036"/>
              <a:gd name="connsiteY6" fmla="*/ 154 h 155810"/>
              <a:gd name="connsiteX7" fmla="*/ 49817 w 286036"/>
              <a:gd name="connsiteY7" fmla="*/ 28729 h 155810"/>
              <a:gd name="connsiteX8" fmla="*/ 83154 w 286036"/>
              <a:gd name="connsiteY8" fmla="*/ 63654 h 155810"/>
              <a:gd name="connsiteX9" fmla="*/ 94267 w 286036"/>
              <a:gd name="connsiteY9" fmla="*/ 101754 h 155810"/>
              <a:gd name="connsiteX10" fmla="*/ 124429 w 286036"/>
              <a:gd name="connsiteY10" fmla="*/ 112866 h 155810"/>
              <a:gd name="connsiteX11" fmla="*/ 210154 w 286036"/>
              <a:gd name="connsiteY11" fmla="*/ 146204 h 155810"/>
              <a:gd name="connsiteX12" fmla="*/ 284767 w 286036"/>
              <a:gd name="connsiteY12" fmla="*/ 150966 h 1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6036" h="155810">
                <a:moveTo>
                  <a:pt x="284767" y="150966"/>
                </a:moveTo>
                <a:cubicBezTo>
                  <a:pt x="292175" y="142235"/>
                  <a:pt x="265187" y="107839"/>
                  <a:pt x="254604" y="93816"/>
                </a:cubicBezTo>
                <a:cubicBezTo>
                  <a:pt x="244021" y="79793"/>
                  <a:pt x="236084" y="68946"/>
                  <a:pt x="221267" y="66829"/>
                </a:cubicBezTo>
                <a:cubicBezTo>
                  <a:pt x="206450" y="64712"/>
                  <a:pt x="183166" y="87466"/>
                  <a:pt x="165704" y="81116"/>
                </a:cubicBezTo>
                <a:cubicBezTo>
                  <a:pt x="148242" y="74766"/>
                  <a:pt x="129721" y="35343"/>
                  <a:pt x="116492" y="28729"/>
                </a:cubicBezTo>
                <a:cubicBezTo>
                  <a:pt x="103263" y="22115"/>
                  <a:pt x="105644" y="46191"/>
                  <a:pt x="86329" y="41429"/>
                </a:cubicBezTo>
                <a:cubicBezTo>
                  <a:pt x="67014" y="36667"/>
                  <a:pt x="6689" y="2271"/>
                  <a:pt x="604" y="154"/>
                </a:cubicBezTo>
                <a:cubicBezTo>
                  <a:pt x="-5481" y="-1963"/>
                  <a:pt x="36059" y="18146"/>
                  <a:pt x="49817" y="28729"/>
                </a:cubicBezTo>
                <a:cubicBezTo>
                  <a:pt x="63575" y="39312"/>
                  <a:pt x="75746" y="51483"/>
                  <a:pt x="83154" y="63654"/>
                </a:cubicBezTo>
                <a:cubicBezTo>
                  <a:pt x="90562" y="75825"/>
                  <a:pt x="87388" y="93552"/>
                  <a:pt x="94267" y="101754"/>
                </a:cubicBezTo>
                <a:cubicBezTo>
                  <a:pt x="101146" y="109956"/>
                  <a:pt x="124429" y="112866"/>
                  <a:pt x="124429" y="112866"/>
                </a:cubicBezTo>
                <a:cubicBezTo>
                  <a:pt x="143743" y="120274"/>
                  <a:pt x="190575" y="136679"/>
                  <a:pt x="210154" y="146204"/>
                </a:cubicBezTo>
                <a:cubicBezTo>
                  <a:pt x="229733" y="155729"/>
                  <a:pt x="277359" y="159697"/>
                  <a:pt x="284767" y="150966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70CEB4D-FECD-477F-8AE0-CDF6F9CAC728}"/>
              </a:ext>
            </a:extLst>
          </p:cNvPr>
          <p:cNvSpPr/>
          <p:nvPr/>
        </p:nvSpPr>
        <p:spPr>
          <a:xfrm>
            <a:off x="7855632" y="2607286"/>
            <a:ext cx="125374" cy="540420"/>
          </a:xfrm>
          <a:custGeom>
            <a:avLst/>
            <a:gdLst>
              <a:gd name="connsiteX0" fmla="*/ 70700 w 167165"/>
              <a:gd name="connsiteY0" fmla="*/ 701919 h 720560"/>
              <a:gd name="connsiteX1" fmla="*/ 45300 w 167165"/>
              <a:gd name="connsiteY1" fmla="*/ 635244 h 720560"/>
              <a:gd name="connsiteX2" fmla="*/ 58000 w 167165"/>
              <a:gd name="connsiteY2" fmla="*/ 582857 h 720560"/>
              <a:gd name="connsiteX3" fmla="*/ 70700 w 167165"/>
              <a:gd name="connsiteY3" fmla="*/ 478082 h 720560"/>
              <a:gd name="connsiteX4" fmla="*/ 100863 w 167165"/>
              <a:gd name="connsiteY4" fmla="*/ 433632 h 720560"/>
              <a:gd name="connsiteX5" fmla="*/ 58000 w 167165"/>
              <a:gd name="connsiteY5" fmla="*/ 370132 h 720560"/>
              <a:gd name="connsiteX6" fmla="*/ 75463 w 167165"/>
              <a:gd name="connsiteY6" fmla="*/ 311394 h 720560"/>
              <a:gd name="connsiteX7" fmla="*/ 45300 w 167165"/>
              <a:gd name="connsiteY7" fmla="*/ 232019 h 720560"/>
              <a:gd name="connsiteX8" fmla="*/ 108800 w 167165"/>
              <a:gd name="connsiteY8" fmla="*/ 122482 h 720560"/>
              <a:gd name="connsiteX9" fmla="*/ 162775 w 167165"/>
              <a:gd name="connsiteY9" fmla="*/ 47869 h 720560"/>
              <a:gd name="connsiteX10" fmla="*/ 159600 w 167165"/>
              <a:gd name="connsiteY10" fmla="*/ 12944 h 720560"/>
              <a:gd name="connsiteX11" fmla="*/ 124675 w 167165"/>
              <a:gd name="connsiteY11" fmla="*/ 244 h 720560"/>
              <a:gd name="connsiteX12" fmla="*/ 127850 w 167165"/>
              <a:gd name="connsiteY12" fmla="*/ 22469 h 720560"/>
              <a:gd name="connsiteX13" fmla="*/ 56413 w 167165"/>
              <a:gd name="connsiteY13" fmla="*/ 98669 h 720560"/>
              <a:gd name="connsiteX14" fmla="*/ 850 w 167165"/>
              <a:gd name="connsiteY14" fmla="*/ 185982 h 720560"/>
              <a:gd name="connsiteX15" fmla="*/ 21488 w 167165"/>
              <a:gd name="connsiteY15" fmla="*/ 266944 h 720560"/>
              <a:gd name="connsiteX16" fmla="*/ 4025 w 167165"/>
              <a:gd name="connsiteY16" fmla="*/ 322507 h 720560"/>
              <a:gd name="connsiteX17" fmla="*/ 32600 w 167165"/>
              <a:gd name="connsiteY17" fmla="*/ 384419 h 720560"/>
              <a:gd name="connsiteX18" fmla="*/ 38950 w 167165"/>
              <a:gd name="connsiteY18" fmla="*/ 451094 h 720560"/>
              <a:gd name="connsiteX19" fmla="*/ 15138 w 167165"/>
              <a:gd name="connsiteY19" fmla="*/ 527294 h 720560"/>
              <a:gd name="connsiteX20" fmla="*/ 11963 w 167165"/>
              <a:gd name="connsiteY20" fmla="*/ 643182 h 720560"/>
              <a:gd name="connsiteX21" fmla="*/ 19900 w 167165"/>
              <a:gd name="connsiteY21" fmla="*/ 714619 h 720560"/>
              <a:gd name="connsiteX22" fmla="*/ 70700 w 167165"/>
              <a:gd name="connsiteY22" fmla="*/ 701919 h 72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67165" h="720560">
                <a:moveTo>
                  <a:pt x="70700" y="701919"/>
                </a:moveTo>
                <a:cubicBezTo>
                  <a:pt x="74933" y="688690"/>
                  <a:pt x="47417" y="655087"/>
                  <a:pt x="45300" y="635244"/>
                </a:cubicBezTo>
                <a:cubicBezTo>
                  <a:pt x="43183" y="615401"/>
                  <a:pt x="53767" y="609051"/>
                  <a:pt x="58000" y="582857"/>
                </a:cubicBezTo>
                <a:cubicBezTo>
                  <a:pt x="62233" y="556663"/>
                  <a:pt x="63556" y="502953"/>
                  <a:pt x="70700" y="478082"/>
                </a:cubicBezTo>
                <a:cubicBezTo>
                  <a:pt x="77844" y="453211"/>
                  <a:pt x="102980" y="451624"/>
                  <a:pt x="100863" y="433632"/>
                </a:cubicBezTo>
                <a:cubicBezTo>
                  <a:pt x="98746" y="415640"/>
                  <a:pt x="62233" y="390505"/>
                  <a:pt x="58000" y="370132"/>
                </a:cubicBezTo>
                <a:cubicBezTo>
                  <a:pt x="53767" y="349759"/>
                  <a:pt x="77580" y="334413"/>
                  <a:pt x="75463" y="311394"/>
                </a:cubicBezTo>
                <a:cubicBezTo>
                  <a:pt x="73346" y="288375"/>
                  <a:pt x="39744" y="263504"/>
                  <a:pt x="45300" y="232019"/>
                </a:cubicBezTo>
                <a:cubicBezTo>
                  <a:pt x="50856" y="200534"/>
                  <a:pt x="89221" y="153174"/>
                  <a:pt x="108800" y="122482"/>
                </a:cubicBezTo>
                <a:cubicBezTo>
                  <a:pt x="128379" y="91790"/>
                  <a:pt x="154308" y="66125"/>
                  <a:pt x="162775" y="47869"/>
                </a:cubicBezTo>
                <a:cubicBezTo>
                  <a:pt x="171242" y="29613"/>
                  <a:pt x="165950" y="20881"/>
                  <a:pt x="159600" y="12944"/>
                </a:cubicBezTo>
                <a:cubicBezTo>
                  <a:pt x="153250" y="5007"/>
                  <a:pt x="129967" y="-1343"/>
                  <a:pt x="124675" y="244"/>
                </a:cubicBezTo>
                <a:cubicBezTo>
                  <a:pt x="119383" y="1831"/>
                  <a:pt x="139227" y="6065"/>
                  <a:pt x="127850" y="22469"/>
                </a:cubicBezTo>
                <a:cubicBezTo>
                  <a:pt x="116473" y="38873"/>
                  <a:pt x="77580" y="71417"/>
                  <a:pt x="56413" y="98669"/>
                </a:cubicBezTo>
                <a:cubicBezTo>
                  <a:pt x="35246" y="125921"/>
                  <a:pt x="6671" y="157936"/>
                  <a:pt x="850" y="185982"/>
                </a:cubicBezTo>
                <a:cubicBezTo>
                  <a:pt x="-4971" y="214028"/>
                  <a:pt x="20959" y="244190"/>
                  <a:pt x="21488" y="266944"/>
                </a:cubicBezTo>
                <a:cubicBezTo>
                  <a:pt x="22017" y="289698"/>
                  <a:pt x="2173" y="302928"/>
                  <a:pt x="4025" y="322507"/>
                </a:cubicBezTo>
                <a:cubicBezTo>
                  <a:pt x="5877" y="342086"/>
                  <a:pt x="26779" y="362988"/>
                  <a:pt x="32600" y="384419"/>
                </a:cubicBezTo>
                <a:cubicBezTo>
                  <a:pt x="38421" y="405850"/>
                  <a:pt x="41860" y="427282"/>
                  <a:pt x="38950" y="451094"/>
                </a:cubicBezTo>
                <a:cubicBezTo>
                  <a:pt x="36040" y="474906"/>
                  <a:pt x="19636" y="495279"/>
                  <a:pt x="15138" y="527294"/>
                </a:cubicBezTo>
                <a:cubicBezTo>
                  <a:pt x="10640" y="559309"/>
                  <a:pt x="11169" y="611961"/>
                  <a:pt x="11963" y="643182"/>
                </a:cubicBezTo>
                <a:cubicBezTo>
                  <a:pt x="12757" y="674403"/>
                  <a:pt x="15137" y="700596"/>
                  <a:pt x="19900" y="714619"/>
                </a:cubicBezTo>
                <a:cubicBezTo>
                  <a:pt x="24663" y="728642"/>
                  <a:pt x="66467" y="715148"/>
                  <a:pt x="70700" y="701919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351F5AD-2E19-425E-A857-16F7504AB696}"/>
              </a:ext>
            </a:extLst>
          </p:cNvPr>
          <p:cNvSpPr/>
          <p:nvPr/>
        </p:nvSpPr>
        <p:spPr>
          <a:xfrm>
            <a:off x="7143681" y="2026770"/>
            <a:ext cx="284159" cy="155647"/>
          </a:xfrm>
          <a:custGeom>
            <a:avLst/>
            <a:gdLst>
              <a:gd name="connsiteX0" fmla="*/ 378618 w 378878"/>
              <a:gd name="connsiteY0" fmla="*/ 155140 h 207529"/>
              <a:gd name="connsiteX1" fmla="*/ 350043 w 378878"/>
              <a:gd name="connsiteY1" fmla="*/ 110690 h 207529"/>
              <a:gd name="connsiteX2" fmla="*/ 323056 w 378878"/>
              <a:gd name="connsiteY2" fmla="*/ 102753 h 207529"/>
              <a:gd name="connsiteX3" fmla="*/ 315118 w 378878"/>
              <a:gd name="connsiteY3" fmla="*/ 86878 h 207529"/>
              <a:gd name="connsiteX4" fmla="*/ 321468 w 378878"/>
              <a:gd name="connsiteY4" fmla="*/ 26553 h 207529"/>
              <a:gd name="connsiteX5" fmla="*/ 267493 w 378878"/>
              <a:gd name="connsiteY5" fmla="*/ 17028 h 207529"/>
              <a:gd name="connsiteX6" fmla="*/ 235743 w 378878"/>
              <a:gd name="connsiteY6" fmla="*/ 28140 h 207529"/>
              <a:gd name="connsiteX7" fmla="*/ 205581 w 378878"/>
              <a:gd name="connsiteY7" fmla="*/ 17028 h 207529"/>
              <a:gd name="connsiteX8" fmla="*/ 180181 w 378878"/>
              <a:gd name="connsiteY8" fmla="*/ 34490 h 207529"/>
              <a:gd name="connsiteX9" fmla="*/ 153193 w 378878"/>
              <a:gd name="connsiteY9" fmla="*/ 24965 h 207529"/>
              <a:gd name="connsiteX10" fmla="*/ 134143 w 378878"/>
              <a:gd name="connsiteY10" fmla="*/ 18615 h 207529"/>
              <a:gd name="connsiteX11" fmla="*/ 72231 w 378878"/>
              <a:gd name="connsiteY11" fmla="*/ 39253 h 207529"/>
              <a:gd name="connsiteX12" fmla="*/ 16668 w 378878"/>
              <a:gd name="connsiteY12" fmla="*/ 15440 h 207529"/>
              <a:gd name="connsiteX13" fmla="*/ 2381 w 378878"/>
              <a:gd name="connsiteY13" fmla="*/ 4328 h 207529"/>
              <a:gd name="connsiteX14" fmla="*/ 7143 w 378878"/>
              <a:gd name="connsiteY14" fmla="*/ 90053 h 207529"/>
              <a:gd name="connsiteX15" fmla="*/ 69056 w 378878"/>
              <a:gd name="connsiteY15" fmla="*/ 82115 h 207529"/>
              <a:gd name="connsiteX16" fmla="*/ 121443 w 378878"/>
              <a:gd name="connsiteY16" fmla="*/ 102753 h 207529"/>
              <a:gd name="connsiteX17" fmla="*/ 223043 w 378878"/>
              <a:gd name="connsiteY17" fmla="*/ 88465 h 207529"/>
              <a:gd name="connsiteX18" fmla="*/ 269081 w 378878"/>
              <a:gd name="connsiteY18" fmla="*/ 105928 h 207529"/>
              <a:gd name="connsiteX19" fmla="*/ 310356 w 378878"/>
              <a:gd name="connsiteY19" fmla="*/ 161490 h 207529"/>
              <a:gd name="connsiteX20" fmla="*/ 332581 w 378878"/>
              <a:gd name="connsiteY20" fmla="*/ 207528 h 207529"/>
              <a:gd name="connsiteX21" fmla="*/ 378618 w 378878"/>
              <a:gd name="connsiteY21" fmla="*/ 155140 h 20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8878" h="207529">
                <a:moveTo>
                  <a:pt x="378618" y="155140"/>
                </a:moveTo>
                <a:cubicBezTo>
                  <a:pt x="381528" y="139000"/>
                  <a:pt x="359303" y="119421"/>
                  <a:pt x="350043" y="110690"/>
                </a:cubicBezTo>
                <a:cubicBezTo>
                  <a:pt x="340783" y="101959"/>
                  <a:pt x="328877" y="106722"/>
                  <a:pt x="323056" y="102753"/>
                </a:cubicBezTo>
                <a:cubicBezTo>
                  <a:pt x="317235" y="98784"/>
                  <a:pt x="315383" y="99578"/>
                  <a:pt x="315118" y="86878"/>
                </a:cubicBezTo>
                <a:cubicBezTo>
                  <a:pt x="314853" y="74178"/>
                  <a:pt x="329405" y="38195"/>
                  <a:pt x="321468" y="26553"/>
                </a:cubicBezTo>
                <a:cubicBezTo>
                  <a:pt x="313530" y="14911"/>
                  <a:pt x="281780" y="16764"/>
                  <a:pt x="267493" y="17028"/>
                </a:cubicBezTo>
                <a:cubicBezTo>
                  <a:pt x="253206" y="17292"/>
                  <a:pt x="246062" y="28140"/>
                  <a:pt x="235743" y="28140"/>
                </a:cubicBezTo>
                <a:cubicBezTo>
                  <a:pt x="225424" y="28140"/>
                  <a:pt x="214841" y="15970"/>
                  <a:pt x="205581" y="17028"/>
                </a:cubicBezTo>
                <a:cubicBezTo>
                  <a:pt x="196321" y="18086"/>
                  <a:pt x="188912" y="33167"/>
                  <a:pt x="180181" y="34490"/>
                </a:cubicBezTo>
                <a:cubicBezTo>
                  <a:pt x="171450" y="35813"/>
                  <a:pt x="160866" y="27611"/>
                  <a:pt x="153193" y="24965"/>
                </a:cubicBezTo>
                <a:cubicBezTo>
                  <a:pt x="145520" y="22319"/>
                  <a:pt x="147637" y="16234"/>
                  <a:pt x="134143" y="18615"/>
                </a:cubicBezTo>
                <a:cubicBezTo>
                  <a:pt x="120649" y="20996"/>
                  <a:pt x="91810" y="39782"/>
                  <a:pt x="72231" y="39253"/>
                </a:cubicBezTo>
                <a:cubicBezTo>
                  <a:pt x="52652" y="38724"/>
                  <a:pt x="28310" y="21261"/>
                  <a:pt x="16668" y="15440"/>
                </a:cubicBezTo>
                <a:cubicBezTo>
                  <a:pt x="5026" y="9619"/>
                  <a:pt x="3968" y="-8107"/>
                  <a:pt x="2381" y="4328"/>
                </a:cubicBezTo>
                <a:cubicBezTo>
                  <a:pt x="794" y="16763"/>
                  <a:pt x="-3969" y="77089"/>
                  <a:pt x="7143" y="90053"/>
                </a:cubicBezTo>
                <a:cubicBezTo>
                  <a:pt x="18255" y="103017"/>
                  <a:pt x="50006" y="79998"/>
                  <a:pt x="69056" y="82115"/>
                </a:cubicBezTo>
                <a:cubicBezTo>
                  <a:pt x="88106" y="84232"/>
                  <a:pt x="95779" y="101695"/>
                  <a:pt x="121443" y="102753"/>
                </a:cubicBezTo>
                <a:cubicBezTo>
                  <a:pt x="147107" y="103811"/>
                  <a:pt x="198437" y="87936"/>
                  <a:pt x="223043" y="88465"/>
                </a:cubicBezTo>
                <a:cubicBezTo>
                  <a:pt x="247649" y="88994"/>
                  <a:pt x="254529" y="93757"/>
                  <a:pt x="269081" y="105928"/>
                </a:cubicBezTo>
                <a:cubicBezTo>
                  <a:pt x="283633" y="118099"/>
                  <a:pt x="299773" y="144557"/>
                  <a:pt x="310356" y="161490"/>
                </a:cubicBezTo>
                <a:cubicBezTo>
                  <a:pt x="320939" y="178423"/>
                  <a:pt x="320146" y="207792"/>
                  <a:pt x="332581" y="207528"/>
                </a:cubicBezTo>
                <a:cubicBezTo>
                  <a:pt x="345016" y="207264"/>
                  <a:pt x="375708" y="171280"/>
                  <a:pt x="378618" y="155140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3B41CA9-958D-4668-9B17-F555F8D22EC5}"/>
              </a:ext>
            </a:extLst>
          </p:cNvPr>
          <p:cNvSpPr/>
          <p:nvPr/>
        </p:nvSpPr>
        <p:spPr>
          <a:xfrm>
            <a:off x="7690102" y="2014770"/>
            <a:ext cx="384152" cy="433859"/>
          </a:xfrm>
          <a:custGeom>
            <a:avLst/>
            <a:gdLst>
              <a:gd name="connsiteX0" fmla="*/ 394595 w 512202"/>
              <a:gd name="connsiteY0" fmla="*/ 575953 h 578478"/>
              <a:gd name="connsiteX1" fmla="*/ 327920 w 512202"/>
              <a:gd name="connsiteY1" fmla="*/ 488640 h 578478"/>
              <a:gd name="connsiteX2" fmla="*/ 266007 w 512202"/>
              <a:gd name="connsiteY2" fmla="*/ 418790 h 578478"/>
              <a:gd name="connsiteX3" fmla="*/ 240607 w 512202"/>
              <a:gd name="connsiteY3" fmla="*/ 367990 h 578478"/>
              <a:gd name="connsiteX4" fmla="*/ 277120 w 512202"/>
              <a:gd name="connsiteY4" fmla="*/ 228290 h 578478"/>
              <a:gd name="connsiteX5" fmla="*/ 242195 w 512202"/>
              <a:gd name="connsiteY5" fmla="*/ 201303 h 578478"/>
              <a:gd name="connsiteX6" fmla="*/ 197745 w 512202"/>
              <a:gd name="connsiteY6" fmla="*/ 164790 h 578478"/>
              <a:gd name="connsiteX7" fmla="*/ 175520 w 512202"/>
              <a:gd name="connsiteY7" fmla="*/ 163203 h 578478"/>
              <a:gd name="connsiteX8" fmla="*/ 137420 w 512202"/>
              <a:gd name="connsiteY8" fmla="*/ 136215 h 578478"/>
              <a:gd name="connsiteX9" fmla="*/ 81857 w 512202"/>
              <a:gd name="connsiteY9" fmla="*/ 142565 h 578478"/>
              <a:gd name="connsiteX10" fmla="*/ 23120 w 512202"/>
              <a:gd name="connsiteY10" fmla="*/ 169553 h 578478"/>
              <a:gd name="connsiteX11" fmla="*/ 895 w 512202"/>
              <a:gd name="connsiteY11" fmla="*/ 112403 h 578478"/>
              <a:gd name="connsiteX12" fmla="*/ 50107 w 512202"/>
              <a:gd name="connsiteY12" fmla="*/ 85415 h 578478"/>
              <a:gd name="connsiteX13" fmla="*/ 88207 w 512202"/>
              <a:gd name="connsiteY13" fmla="*/ 99703 h 578478"/>
              <a:gd name="connsiteX14" fmla="*/ 145357 w 512202"/>
              <a:gd name="connsiteY14" fmla="*/ 94940 h 578478"/>
              <a:gd name="connsiteX15" fmla="*/ 194570 w 512202"/>
              <a:gd name="connsiteY15" fmla="*/ 72715 h 578478"/>
              <a:gd name="connsiteX16" fmla="*/ 253307 w 512202"/>
              <a:gd name="connsiteY16" fmla="*/ 128278 h 578478"/>
              <a:gd name="connsiteX17" fmla="*/ 286645 w 512202"/>
              <a:gd name="connsiteY17" fmla="*/ 147328 h 578478"/>
              <a:gd name="connsiteX18" fmla="*/ 370782 w 512202"/>
              <a:gd name="connsiteY18" fmla="*/ 102878 h 578478"/>
              <a:gd name="connsiteX19" fmla="*/ 423170 w 512202"/>
              <a:gd name="connsiteY19" fmla="*/ 67953 h 578478"/>
              <a:gd name="connsiteX20" fmla="*/ 472382 w 512202"/>
              <a:gd name="connsiteY20" fmla="*/ 6040 h 578478"/>
              <a:gd name="connsiteX21" fmla="*/ 512070 w 512202"/>
              <a:gd name="connsiteY21" fmla="*/ 10803 h 578478"/>
              <a:gd name="connsiteX22" fmla="*/ 483495 w 512202"/>
              <a:gd name="connsiteY22" fmla="*/ 80653 h 578478"/>
              <a:gd name="connsiteX23" fmla="*/ 437457 w 512202"/>
              <a:gd name="connsiteY23" fmla="*/ 101290 h 578478"/>
              <a:gd name="connsiteX24" fmla="*/ 370782 w 512202"/>
              <a:gd name="connsiteY24" fmla="*/ 175903 h 578478"/>
              <a:gd name="connsiteX25" fmla="*/ 345382 w 512202"/>
              <a:gd name="connsiteY25" fmla="*/ 214003 h 578478"/>
              <a:gd name="connsiteX26" fmla="*/ 337445 w 512202"/>
              <a:gd name="connsiteY26" fmla="*/ 261628 h 578478"/>
              <a:gd name="connsiteX27" fmla="*/ 377132 w 512202"/>
              <a:gd name="connsiteY27" fmla="*/ 321953 h 578478"/>
              <a:gd name="connsiteX28" fmla="*/ 404120 w 512202"/>
              <a:gd name="connsiteY28" fmla="*/ 414028 h 578478"/>
              <a:gd name="connsiteX29" fmla="*/ 427932 w 512202"/>
              <a:gd name="connsiteY29" fmla="*/ 488640 h 578478"/>
              <a:gd name="connsiteX30" fmla="*/ 451745 w 512202"/>
              <a:gd name="connsiteY30" fmla="*/ 548965 h 578478"/>
              <a:gd name="connsiteX31" fmla="*/ 394595 w 512202"/>
              <a:gd name="connsiteY31" fmla="*/ 575953 h 57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12202" h="578478">
                <a:moveTo>
                  <a:pt x="394595" y="575953"/>
                </a:moveTo>
                <a:cubicBezTo>
                  <a:pt x="373957" y="565899"/>
                  <a:pt x="349351" y="514834"/>
                  <a:pt x="327920" y="488640"/>
                </a:cubicBezTo>
                <a:cubicBezTo>
                  <a:pt x="306489" y="462446"/>
                  <a:pt x="280559" y="438898"/>
                  <a:pt x="266007" y="418790"/>
                </a:cubicBezTo>
                <a:cubicBezTo>
                  <a:pt x="251455" y="398682"/>
                  <a:pt x="238755" y="399740"/>
                  <a:pt x="240607" y="367990"/>
                </a:cubicBezTo>
                <a:cubicBezTo>
                  <a:pt x="242459" y="336240"/>
                  <a:pt x="276855" y="256071"/>
                  <a:pt x="277120" y="228290"/>
                </a:cubicBezTo>
                <a:cubicBezTo>
                  <a:pt x="277385" y="200509"/>
                  <a:pt x="255424" y="211886"/>
                  <a:pt x="242195" y="201303"/>
                </a:cubicBezTo>
                <a:cubicBezTo>
                  <a:pt x="228966" y="190720"/>
                  <a:pt x="208857" y="171140"/>
                  <a:pt x="197745" y="164790"/>
                </a:cubicBezTo>
                <a:cubicBezTo>
                  <a:pt x="186633" y="158440"/>
                  <a:pt x="185574" y="167965"/>
                  <a:pt x="175520" y="163203"/>
                </a:cubicBezTo>
                <a:cubicBezTo>
                  <a:pt x="165466" y="158440"/>
                  <a:pt x="153030" y="139655"/>
                  <a:pt x="137420" y="136215"/>
                </a:cubicBezTo>
                <a:cubicBezTo>
                  <a:pt x="121809" y="132775"/>
                  <a:pt x="100907" y="137009"/>
                  <a:pt x="81857" y="142565"/>
                </a:cubicBezTo>
                <a:cubicBezTo>
                  <a:pt x="62807" y="148121"/>
                  <a:pt x="36614" y="174580"/>
                  <a:pt x="23120" y="169553"/>
                </a:cubicBezTo>
                <a:cubicBezTo>
                  <a:pt x="9626" y="164526"/>
                  <a:pt x="-3603" y="126426"/>
                  <a:pt x="895" y="112403"/>
                </a:cubicBezTo>
                <a:cubicBezTo>
                  <a:pt x="5393" y="98380"/>
                  <a:pt x="35555" y="87532"/>
                  <a:pt x="50107" y="85415"/>
                </a:cubicBezTo>
                <a:cubicBezTo>
                  <a:pt x="64659" y="83298"/>
                  <a:pt x="72332" y="98115"/>
                  <a:pt x="88207" y="99703"/>
                </a:cubicBezTo>
                <a:cubicBezTo>
                  <a:pt x="104082" y="101290"/>
                  <a:pt x="127630" y="99438"/>
                  <a:pt x="145357" y="94940"/>
                </a:cubicBezTo>
                <a:cubicBezTo>
                  <a:pt x="163084" y="90442"/>
                  <a:pt x="176578" y="67159"/>
                  <a:pt x="194570" y="72715"/>
                </a:cubicBezTo>
                <a:cubicBezTo>
                  <a:pt x="212562" y="78271"/>
                  <a:pt x="237961" y="115843"/>
                  <a:pt x="253307" y="128278"/>
                </a:cubicBezTo>
                <a:cubicBezTo>
                  <a:pt x="268653" y="140713"/>
                  <a:pt x="267066" y="151561"/>
                  <a:pt x="286645" y="147328"/>
                </a:cubicBezTo>
                <a:cubicBezTo>
                  <a:pt x="306224" y="143095"/>
                  <a:pt x="348028" y="116107"/>
                  <a:pt x="370782" y="102878"/>
                </a:cubicBezTo>
                <a:cubicBezTo>
                  <a:pt x="393536" y="89649"/>
                  <a:pt x="406237" y="84093"/>
                  <a:pt x="423170" y="67953"/>
                </a:cubicBezTo>
                <a:cubicBezTo>
                  <a:pt x="440103" y="51813"/>
                  <a:pt x="457565" y="15565"/>
                  <a:pt x="472382" y="6040"/>
                </a:cubicBezTo>
                <a:cubicBezTo>
                  <a:pt x="487199" y="-3485"/>
                  <a:pt x="510218" y="-1632"/>
                  <a:pt x="512070" y="10803"/>
                </a:cubicBezTo>
                <a:cubicBezTo>
                  <a:pt x="513922" y="23238"/>
                  <a:pt x="495931" y="65572"/>
                  <a:pt x="483495" y="80653"/>
                </a:cubicBezTo>
                <a:cubicBezTo>
                  <a:pt x="471060" y="95734"/>
                  <a:pt x="456243" y="85415"/>
                  <a:pt x="437457" y="101290"/>
                </a:cubicBezTo>
                <a:cubicBezTo>
                  <a:pt x="418672" y="117165"/>
                  <a:pt x="386128" y="157118"/>
                  <a:pt x="370782" y="175903"/>
                </a:cubicBezTo>
                <a:cubicBezTo>
                  <a:pt x="355436" y="194688"/>
                  <a:pt x="350938" y="199715"/>
                  <a:pt x="345382" y="214003"/>
                </a:cubicBezTo>
                <a:cubicBezTo>
                  <a:pt x="339826" y="228290"/>
                  <a:pt x="332153" y="243636"/>
                  <a:pt x="337445" y="261628"/>
                </a:cubicBezTo>
                <a:cubicBezTo>
                  <a:pt x="342737" y="279620"/>
                  <a:pt x="366020" y="296553"/>
                  <a:pt x="377132" y="321953"/>
                </a:cubicBezTo>
                <a:cubicBezTo>
                  <a:pt x="388244" y="347353"/>
                  <a:pt x="395653" y="386247"/>
                  <a:pt x="404120" y="414028"/>
                </a:cubicBezTo>
                <a:cubicBezTo>
                  <a:pt x="412587" y="441809"/>
                  <a:pt x="419994" y="466150"/>
                  <a:pt x="427932" y="488640"/>
                </a:cubicBezTo>
                <a:cubicBezTo>
                  <a:pt x="435870" y="511130"/>
                  <a:pt x="455978" y="534148"/>
                  <a:pt x="451745" y="548965"/>
                </a:cubicBezTo>
                <a:cubicBezTo>
                  <a:pt x="447512" y="563782"/>
                  <a:pt x="415233" y="586007"/>
                  <a:pt x="394595" y="575953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F135A3D-807B-40F3-8FBD-7ADDF4E3C1A7}"/>
              </a:ext>
            </a:extLst>
          </p:cNvPr>
          <p:cNvSpPr/>
          <p:nvPr/>
        </p:nvSpPr>
        <p:spPr>
          <a:xfrm>
            <a:off x="8047707" y="1314372"/>
            <a:ext cx="181271" cy="481215"/>
          </a:xfrm>
          <a:custGeom>
            <a:avLst/>
            <a:gdLst>
              <a:gd name="connsiteX0" fmla="*/ 124164 w 241695"/>
              <a:gd name="connsiteY0" fmla="*/ 641454 h 641620"/>
              <a:gd name="connsiteX1" fmla="*/ 179726 w 241695"/>
              <a:gd name="connsiteY1" fmla="*/ 546204 h 641620"/>
              <a:gd name="connsiteX2" fmla="*/ 241639 w 241695"/>
              <a:gd name="connsiteY2" fmla="*/ 482704 h 641620"/>
              <a:gd name="connsiteX3" fmla="*/ 190839 w 241695"/>
              <a:gd name="connsiteY3" fmla="*/ 443017 h 641620"/>
              <a:gd name="connsiteX4" fmla="*/ 189251 w 241695"/>
              <a:gd name="connsiteY4" fmla="*/ 354117 h 641620"/>
              <a:gd name="connsiteX5" fmla="*/ 189251 w 241695"/>
              <a:gd name="connsiteY5" fmla="*/ 314429 h 641620"/>
              <a:gd name="connsiteX6" fmla="*/ 141626 w 241695"/>
              <a:gd name="connsiteY6" fmla="*/ 244579 h 641620"/>
              <a:gd name="connsiteX7" fmla="*/ 155914 w 241695"/>
              <a:gd name="connsiteY7" fmla="*/ 157267 h 641620"/>
              <a:gd name="connsiteX8" fmla="*/ 125751 w 241695"/>
              <a:gd name="connsiteY8" fmla="*/ 142979 h 641620"/>
              <a:gd name="connsiteX9" fmla="*/ 130514 w 241695"/>
              <a:gd name="connsiteY9" fmla="*/ 96942 h 641620"/>
              <a:gd name="connsiteX10" fmla="*/ 95589 w 241695"/>
              <a:gd name="connsiteY10" fmla="*/ 31854 h 641620"/>
              <a:gd name="connsiteX11" fmla="*/ 40026 w 241695"/>
              <a:gd name="connsiteY11" fmla="*/ 104 h 641620"/>
              <a:gd name="connsiteX12" fmla="*/ 339 w 241695"/>
              <a:gd name="connsiteY12" fmla="*/ 23917 h 641620"/>
              <a:gd name="connsiteX13" fmla="*/ 62251 w 241695"/>
              <a:gd name="connsiteY13" fmla="*/ 82654 h 641620"/>
              <a:gd name="connsiteX14" fmla="*/ 65426 w 241695"/>
              <a:gd name="connsiteY14" fmla="*/ 155679 h 641620"/>
              <a:gd name="connsiteX15" fmla="*/ 71776 w 241695"/>
              <a:gd name="connsiteY15" fmla="*/ 198542 h 641620"/>
              <a:gd name="connsiteX16" fmla="*/ 82889 w 241695"/>
              <a:gd name="connsiteY16" fmla="*/ 227117 h 641620"/>
              <a:gd name="connsiteX17" fmla="*/ 94001 w 241695"/>
              <a:gd name="connsiteY17" fmla="*/ 254104 h 641620"/>
              <a:gd name="connsiteX18" fmla="*/ 94001 w 241695"/>
              <a:gd name="connsiteY18" fmla="*/ 304904 h 641620"/>
              <a:gd name="connsiteX19" fmla="*/ 117814 w 241695"/>
              <a:gd name="connsiteY19" fmla="*/ 374754 h 641620"/>
              <a:gd name="connsiteX20" fmla="*/ 103526 w 241695"/>
              <a:gd name="connsiteY20" fmla="*/ 435079 h 641620"/>
              <a:gd name="connsiteX21" fmla="*/ 147976 w 241695"/>
              <a:gd name="connsiteY21" fmla="*/ 450954 h 641620"/>
              <a:gd name="connsiteX22" fmla="*/ 133689 w 241695"/>
              <a:gd name="connsiteY22" fmla="*/ 508104 h 641620"/>
              <a:gd name="connsiteX23" fmla="*/ 138451 w 241695"/>
              <a:gd name="connsiteY23" fmla="*/ 528742 h 641620"/>
              <a:gd name="connsiteX24" fmla="*/ 113051 w 241695"/>
              <a:gd name="connsiteY24" fmla="*/ 568429 h 641620"/>
              <a:gd name="connsiteX25" fmla="*/ 124164 w 241695"/>
              <a:gd name="connsiteY25" fmla="*/ 641454 h 64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695" h="641620">
                <a:moveTo>
                  <a:pt x="124164" y="641454"/>
                </a:moveTo>
                <a:cubicBezTo>
                  <a:pt x="135276" y="637750"/>
                  <a:pt x="160147" y="572662"/>
                  <a:pt x="179726" y="546204"/>
                </a:cubicBezTo>
                <a:cubicBezTo>
                  <a:pt x="199305" y="519746"/>
                  <a:pt x="239787" y="499902"/>
                  <a:pt x="241639" y="482704"/>
                </a:cubicBezTo>
                <a:cubicBezTo>
                  <a:pt x="243491" y="465506"/>
                  <a:pt x="199570" y="464448"/>
                  <a:pt x="190839" y="443017"/>
                </a:cubicBezTo>
                <a:cubicBezTo>
                  <a:pt x="182108" y="421586"/>
                  <a:pt x="189516" y="375548"/>
                  <a:pt x="189251" y="354117"/>
                </a:cubicBezTo>
                <a:cubicBezTo>
                  <a:pt x="188986" y="332686"/>
                  <a:pt x="197188" y="332685"/>
                  <a:pt x="189251" y="314429"/>
                </a:cubicBezTo>
                <a:cubicBezTo>
                  <a:pt x="181314" y="296173"/>
                  <a:pt x="147182" y="270773"/>
                  <a:pt x="141626" y="244579"/>
                </a:cubicBezTo>
                <a:cubicBezTo>
                  <a:pt x="136070" y="218385"/>
                  <a:pt x="158560" y="174200"/>
                  <a:pt x="155914" y="157267"/>
                </a:cubicBezTo>
                <a:cubicBezTo>
                  <a:pt x="153268" y="140334"/>
                  <a:pt x="129984" y="153033"/>
                  <a:pt x="125751" y="142979"/>
                </a:cubicBezTo>
                <a:cubicBezTo>
                  <a:pt x="121518" y="132925"/>
                  <a:pt x="135541" y="115463"/>
                  <a:pt x="130514" y="96942"/>
                </a:cubicBezTo>
                <a:cubicBezTo>
                  <a:pt x="125487" y="78421"/>
                  <a:pt x="110670" y="47994"/>
                  <a:pt x="95589" y="31854"/>
                </a:cubicBezTo>
                <a:cubicBezTo>
                  <a:pt x="80508" y="15714"/>
                  <a:pt x="55901" y="1427"/>
                  <a:pt x="40026" y="104"/>
                </a:cubicBezTo>
                <a:cubicBezTo>
                  <a:pt x="24151" y="-1219"/>
                  <a:pt x="-3365" y="10159"/>
                  <a:pt x="339" y="23917"/>
                </a:cubicBezTo>
                <a:cubicBezTo>
                  <a:pt x="4043" y="37675"/>
                  <a:pt x="51403" y="60694"/>
                  <a:pt x="62251" y="82654"/>
                </a:cubicBezTo>
                <a:cubicBezTo>
                  <a:pt x="73099" y="104614"/>
                  <a:pt x="63839" y="136364"/>
                  <a:pt x="65426" y="155679"/>
                </a:cubicBezTo>
                <a:cubicBezTo>
                  <a:pt x="67013" y="174994"/>
                  <a:pt x="68865" y="186636"/>
                  <a:pt x="71776" y="198542"/>
                </a:cubicBezTo>
                <a:cubicBezTo>
                  <a:pt x="74686" y="210448"/>
                  <a:pt x="79185" y="217857"/>
                  <a:pt x="82889" y="227117"/>
                </a:cubicBezTo>
                <a:cubicBezTo>
                  <a:pt x="86593" y="236377"/>
                  <a:pt x="92149" y="241140"/>
                  <a:pt x="94001" y="254104"/>
                </a:cubicBezTo>
                <a:cubicBezTo>
                  <a:pt x="95853" y="267068"/>
                  <a:pt x="90032" y="284796"/>
                  <a:pt x="94001" y="304904"/>
                </a:cubicBezTo>
                <a:cubicBezTo>
                  <a:pt x="97970" y="325012"/>
                  <a:pt x="116227" y="353058"/>
                  <a:pt x="117814" y="374754"/>
                </a:cubicBezTo>
                <a:cubicBezTo>
                  <a:pt x="119401" y="396450"/>
                  <a:pt x="98499" y="422379"/>
                  <a:pt x="103526" y="435079"/>
                </a:cubicBezTo>
                <a:cubicBezTo>
                  <a:pt x="108553" y="447779"/>
                  <a:pt x="142949" y="438783"/>
                  <a:pt x="147976" y="450954"/>
                </a:cubicBezTo>
                <a:cubicBezTo>
                  <a:pt x="153003" y="463125"/>
                  <a:pt x="135276" y="495139"/>
                  <a:pt x="133689" y="508104"/>
                </a:cubicBezTo>
                <a:cubicBezTo>
                  <a:pt x="132102" y="521069"/>
                  <a:pt x="141891" y="518688"/>
                  <a:pt x="138451" y="528742"/>
                </a:cubicBezTo>
                <a:cubicBezTo>
                  <a:pt x="135011" y="538796"/>
                  <a:pt x="116490" y="550967"/>
                  <a:pt x="113051" y="568429"/>
                </a:cubicBezTo>
                <a:cubicBezTo>
                  <a:pt x="109612" y="585891"/>
                  <a:pt x="113052" y="645158"/>
                  <a:pt x="124164" y="641454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66B23CF-4E95-4033-BA66-C6A6599D8EAC}"/>
              </a:ext>
            </a:extLst>
          </p:cNvPr>
          <p:cNvSpPr/>
          <p:nvPr/>
        </p:nvSpPr>
        <p:spPr>
          <a:xfrm>
            <a:off x="5823417" y="3369469"/>
            <a:ext cx="1251324" cy="859729"/>
          </a:xfrm>
          <a:custGeom>
            <a:avLst/>
            <a:gdLst>
              <a:gd name="connsiteX0" fmla="*/ 337158 w 1668432"/>
              <a:gd name="connsiteY0" fmla="*/ 561975 h 1146305"/>
              <a:gd name="connsiteX1" fmla="*/ 238733 w 1668432"/>
              <a:gd name="connsiteY1" fmla="*/ 455613 h 1146305"/>
              <a:gd name="connsiteX2" fmla="*/ 91095 w 1668432"/>
              <a:gd name="connsiteY2" fmla="*/ 450850 h 1146305"/>
              <a:gd name="connsiteX3" fmla="*/ 6958 w 1668432"/>
              <a:gd name="connsiteY3" fmla="*/ 604838 h 1146305"/>
              <a:gd name="connsiteX4" fmla="*/ 21245 w 1668432"/>
              <a:gd name="connsiteY4" fmla="*/ 688975 h 1146305"/>
              <a:gd name="connsiteX5" fmla="*/ 2195 w 1668432"/>
              <a:gd name="connsiteY5" fmla="*/ 749300 h 1146305"/>
              <a:gd name="connsiteX6" fmla="*/ 3783 w 1668432"/>
              <a:gd name="connsiteY6" fmla="*/ 850900 h 1146305"/>
              <a:gd name="connsiteX7" fmla="*/ 32358 w 1668432"/>
              <a:gd name="connsiteY7" fmla="*/ 954088 h 1146305"/>
              <a:gd name="connsiteX8" fmla="*/ 68870 w 1668432"/>
              <a:gd name="connsiteY8" fmla="*/ 1000125 h 1146305"/>
              <a:gd name="connsiteX9" fmla="*/ 238733 w 1668432"/>
              <a:gd name="connsiteY9" fmla="*/ 1023938 h 1146305"/>
              <a:gd name="connsiteX10" fmla="*/ 400658 w 1668432"/>
              <a:gd name="connsiteY10" fmla="*/ 1139825 h 1146305"/>
              <a:gd name="connsiteX11" fmla="*/ 584808 w 1668432"/>
              <a:gd name="connsiteY11" fmla="*/ 1125538 h 1146305"/>
              <a:gd name="connsiteX12" fmla="*/ 740383 w 1668432"/>
              <a:gd name="connsiteY12" fmla="*/ 1074738 h 1146305"/>
              <a:gd name="connsiteX13" fmla="*/ 824520 w 1668432"/>
              <a:gd name="connsiteY13" fmla="*/ 1019175 h 1146305"/>
              <a:gd name="connsiteX14" fmla="*/ 880083 w 1668432"/>
              <a:gd name="connsiteY14" fmla="*/ 944563 h 1146305"/>
              <a:gd name="connsiteX15" fmla="*/ 851508 w 1668432"/>
              <a:gd name="connsiteY15" fmla="*/ 893763 h 1146305"/>
              <a:gd name="connsiteX16" fmla="*/ 930883 w 1668432"/>
              <a:gd name="connsiteY16" fmla="*/ 828675 h 1146305"/>
              <a:gd name="connsiteX17" fmla="*/ 1013433 w 1668432"/>
              <a:gd name="connsiteY17" fmla="*/ 806450 h 1146305"/>
              <a:gd name="connsiteX18" fmla="*/ 1156308 w 1668432"/>
              <a:gd name="connsiteY18" fmla="*/ 696913 h 1146305"/>
              <a:gd name="connsiteX19" fmla="*/ 1307120 w 1668432"/>
              <a:gd name="connsiteY19" fmla="*/ 533400 h 1146305"/>
              <a:gd name="connsiteX20" fmla="*/ 1423008 w 1668432"/>
              <a:gd name="connsiteY20" fmla="*/ 496888 h 1146305"/>
              <a:gd name="connsiteX21" fmla="*/ 1505558 w 1668432"/>
              <a:gd name="connsiteY21" fmla="*/ 400050 h 1146305"/>
              <a:gd name="connsiteX22" fmla="*/ 1664308 w 1668432"/>
              <a:gd name="connsiteY22" fmla="*/ 227013 h 1146305"/>
              <a:gd name="connsiteX23" fmla="*/ 1610333 w 1668432"/>
              <a:gd name="connsiteY23" fmla="*/ 101600 h 1146305"/>
              <a:gd name="connsiteX24" fmla="*/ 1486508 w 1668432"/>
              <a:gd name="connsiteY24" fmla="*/ 77788 h 1146305"/>
              <a:gd name="connsiteX25" fmla="*/ 1446820 w 1668432"/>
              <a:gd name="connsiteY25" fmla="*/ 30163 h 1146305"/>
              <a:gd name="connsiteX26" fmla="*/ 1348395 w 1668432"/>
              <a:gd name="connsiteY26" fmla="*/ 61913 h 1146305"/>
              <a:gd name="connsiteX27" fmla="*/ 1316645 w 1668432"/>
              <a:gd name="connsiteY27" fmla="*/ 0 h 1146305"/>
              <a:gd name="connsiteX28" fmla="*/ 1316645 w 1668432"/>
              <a:gd name="connsiteY28" fmla="*/ 0 h 1146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668432" h="1146305">
                <a:moveTo>
                  <a:pt x="337158" y="561975"/>
                </a:moveTo>
                <a:cubicBezTo>
                  <a:pt x="308451" y="518054"/>
                  <a:pt x="279744" y="474134"/>
                  <a:pt x="238733" y="455613"/>
                </a:cubicBezTo>
                <a:cubicBezTo>
                  <a:pt x="197722" y="437092"/>
                  <a:pt x="129724" y="425979"/>
                  <a:pt x="91095" y="450850"/>
                </a:cubicBezTo>
                <a:cubicBezTo>
                  <a:pt x="52466" y="475721"/>
                  <a:pt x="18600" y="565151"/>
                  <a:pt x="6958" y="604838"/>
                </a:cubicBezTo>
                <a:cubicBezTo>
                  <a:pt x="-4684" y="644526"/>
                  <a:pt x="22039" y="664898"/>
                  <a:pt x="21245" y="688975"/>
                </a:cubicBezTo>
                <a:cubicBezTo>
                  <a:pt x="20451" y="713052"/>
                  <a:pt x="5105" y="722313"/>
                  <a:pt x="2195" y="749300"/>
                </a:cubicBezTo>
                <a:cubicBezTo>
                  <a:pt x="-715" y="776287"/>
                  <a:pt x="-1244" y="816769"/>
                  <a:pt x="3783" y="850900"/>
                </a:cubicBezTo>
                <a:cubicBezTo>
                  <a:pt x="8810" y="885031"/>
                  <a:pt x="21510" y="929217"/>
                  <a:pt x="32358" y="954088"/>
                </a:cubicBezTo>
                <a:cubicBezTo>
                  <a:pt x="43206" y="978959"/>
                  <a:pt x="34474" y="988483"/>
                  <a:pt x="68870" y="1000125"/>
                </a:cubicBezTo>
                <a:cubicBezTo>
                  <a:pt x="103266" y="1011767"/>
                  <a:pt x="183435" y="1000655"/>
                  <a:pt x="238733" y="1023938"/>
                </a:cubicBezTo>
                <a:cubicBezTo>
                  <a:pt x="294031" y="1047221"/>
                  <a:pt x="342979" y="1122892"/>
                  <a:pt x="400658" y="1139825"/>
                </a:cubicBezTo>
                <a:cubicBezTo>
                  <a:pt x="458337" y="1156758"/>
                  <a:pt x="528187" y="1136386"/>
                  <a:pt x="584808" y="1125538"/>
                </a:cubicBezTo>
                <a:cubicBezTo>
                  <a:pt x="641429" y="1114690"/>
                  <a:pt x="700431" y="1092465"/>
                  <a:pt x="740383" y="1074738"/>
                </a:cubicBezTo>
                <a:cubicBezTo>
                  <a:pt x="780335" y="1057011"/>
                  <a:pt x="801237" y="1040871"/>
                  <a:pt x="824520" y="1019175"/>
                </a:cubicBezTo>
                <a:cubicBezTo>
                  <a:pt x="847803" y="997479"/>
                  <a:pt x="875585" y="965465"/>
                  <a:pt x="880083" y="944563"/>
                </a:cubicBezTo>
                <a:cubicBezTo>
                  <a:pt x="884581" y="923661"/>
                  <a:pt x="843041" y="913078"/>
                  <a:pt x="851508" y="893763"/>
                </a:cubicBezTo>
                <a:cubicBezTo>
                  <a:pt x="859975" y="874448"/>
                  <a:pt x="903896" y="843227"/>
                  <a:pt x="930883" y="828675"/>
                </a:cubicBezTo>
                <a:cubicBezTo>
                  <a:pt x="957871" y="814123"/>
                  <a:pt x="975862" y="828410"/>
                  <a:pt x="1013433" y="806450"/>
                </a:cubicBezTo>
                <a:cubicBezTo>
                  <a:pt x="1051004" y="784490"/>
                  <a:pt x="1107360" y="742421"/>
                  <a:pt x="1156308" y="696913"/>
                </a:cubicBezTo>
                <a:cubicBezTo>
                  <a:pt x="1205256" y="651405"/>
                  <a:pt x="1262670" y="566737"/>
                  <a:pt x="1307120" y="533400"/>
                </a:cubicBezTo>
                <a:cubicBezTo>
                  <a:pt x="1351570" y="500063"/>
                  <a:pt x="1389935" y="519113"/>
                  <a:pt x="1423008" y="496888"/>
                </a:cubicBezTo>
                <a:cubicBezTo>
                  <a:pt x="1456081" y="474663"/>
                  <a:pt x="1465341" y="445029"/>
                  <a:pt x="1505558" y="400050"/>
                </a:cubicBezTo>
                <a:cubicBezTo>
                  <a:pt x="1545775" y="355071"/>
                  <a:pt x="1646846" y="276755"/>
                  <a:pt x="1664308" y="227013"/>
                </a:cubicBezTo>
                <a:cubicBezTo>
                  <a:pt x="1681771" y="177271"/>
                  <a:pt x="1639966" y="126471"/>
                  <a:pt x="1610333" y="101600"/>
                </a:cubicBezTo>
                <a:cubicBezTo>
                  <a:pt x="1580700" y="76729"/>
                  <a:pt x="1513760" y="89694"/>
                  <a:pt x="1486508" y="77788"/>
                </a:cubicBezTo>
                <a:cubicBezTo>
                  <a:pt x="1459256" y="65882"/>
                  <a:pt x="1469839" y="32809"/>
                  <a:pt x="1446820" y="30163"/>
                </a:cubicBezTo>
                <a:cubicBezTo>
                  <a:pt x="1423801" y="27517"/>
                  <a:pt x="1370091" y="66940"/>
                  <a:pt x="1348395" y="61913"/>
                </a:cubicBezTo>
                <a:cubicBezTo>
                  <a:pt x="1326699" y="56886"/>
                  <a:pt x="1316645" y="0"/>
                  <a:pt x="1316645" y="0"/>
                </a:cubicBezTo>
                <a:lnTo>
                  <a:pt x="1316645" y="0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917B589-3BF7-47E4-9EB1-62E91B9E95E9}"/>
              </a:ext>
            </a:extLst>
          </p:cNvPr>
          <p:cNvSpPr/>
          <p:nvPr/>
        </p:nvSpPr>
        <p:spPr>
          <a:xfrm>
            <a:off x="7251432" y="4446985"/>
            <a:ext cx="837010" cy="286940"/>
          </a:xfrm>
          <a:custGeom>
            <a:avLst/>
            <a:gdLst>
              <a:gd name="connsiteX0" fmla="*/ 0 w 1116013"/>
              <a:gd name="connsiteY0" fmla="*/ 382587 h 382587"/>
              <a:gd name="connsiteX1" fmla="*/ 50800 w 1116013"/>
              <a:gd name="connsiteY1" fmla="*/ 257175 h 382587"/>
              <a:gd name="connsiteX2" fmla="*/ 173038 w 1116013"/>
              <a:gd name="connsiteY2" fmla="*/ 185737 h 382587"/>
              <a:gd name="connsiteX3" fmla="*/ 352425 w 1116013"/>
              <a:gd name="connsiteY3" fmla="*/ 133350 h 382587"/>
              <a:gd name="connsiteX4" fmla="*/ 731838 w 1116013"/>
              <a:gd name="connsiteY4" fmla="*/ 131762 h 382587"/>
              <a:gd name="connsiteX5" fmla="*/ 919163 w 1116013"/>
              <a:gd name="connsiteY5" fmla="*/ 103187 h 382587"/>
              <a:gd name="connsiteX6" fmla="*/ 1116013 w 1116013"/>
              <a:gd name="connsiteY6" fmla="*/ 0 h 38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6013" h="382587">
                <a:moveTo>
                  <a:pt x="0" y="382587"/>
                </a:moveTo>
                <a:cubicBezTo>
                  <a:pt x="10980" y="336285"/>
                  <a:pt x="21960" y="289983"/>
                  <a:pt x="50800" y="257175"/>
                </a:cubicBezTo>
                <a:cubicBezTo>
                  <a:pt x="79640" y="224367"/>
                  <a:pt x="122767" y="206374"/>
                  <a:pt x="173038" y="185737"/>
                </a:cubicBezTo>
                <a:cubicBezTo>
                  <a:pt x="223309" y="165100"/>
                  <a:pt x="259292" y="142346"/>
                  <a:pt x="352425" y="133350"/>
                </a:cubicBezTo>
                <a:cubicBezTo>
                  <a:pt x="445558" y="124354"/>
                  <a:pt x="637382" y="136789"/>
                  <a:pt x="731838" y="131762"/>
                </a:cubicBezTo>
                <a:cubicBezTo>
                  <a:pt x="826294" y="126735"/>
                  <a:pt x="855134" y="125147"/>
                  <a:pt x="919163" y="103187"/>
                </a:cubicBezTo>
                <a:cubicBezTo>
                  <a:pt x="983192" y="81227"/>
                  <a:pt x="1049602" y="40613"/>
                  <a:pt x="1116013" y="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65EF101-F56A-4C6D-93DD-2A5CC19B6F1B}"/>
              </a:ext>
            </a:extLst>
          </p:cNvPr>
          <p:cNvSpPr/>
          <p:nvPr/>
        </p:nvSpPr>
        <p:spPr>
          <a:xfrm>
            <a:off x="7060933" y="4199335"/>
            <a:ext cx="764381" cy="89297"/>
          </a:xfrm>
          <a:custGeom>
            <a:avLst/>
            <a:gdLst>
              <a:gd name="connsiteX0" fmla="*/ 0 w 1019175"/>
              <a:gd name="connsiteY0" fmla="*/ 119062 h 119062"/>
              <a:gd name="connsiteX1" fmla="*/ 298450 w 1019175"/>
              <a:gd name="connsiteY1" fmla="*/ 101600 h 119062"/>
              <a:gd name="connsiteX2" fmla="*/ 604838 w 1019175"/>
              <a:gd name="connsiteY2" fmla="*/ 63500 h 119062"/>
              <a:gd name="connsiteX3" fmla="*/ 893763 w 1019175"/>
              <a:gd name="connsiteY3" fmla="*/ 25400 h 119062"/>
              <a:gd name="connsiteX4" fmla="*/ 1019175 w 1019175"/>
              <a:gd name="connsiteY4" fmla="*/ 0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175" h="119062">
                <a:moveTo>
                  <a:pt x="0" y="119062"/>
                </a:moveTo>
                <a:cubicBezTo>
                  <a:pt x="98822" y="114961"/>
                  <a:pt x="197644" y="110860"/>
                  <a:pt x="298450" y="101600"/>
                </a:cubicBezTo>
                <a:cubicBezTo>
                  <a:pt x="399256" y="92340"/>
                  <a:pt x="604838" y="63500"/>
                  <a:pt x="604838" y="63500"/>
                </a:cubicBezTo>
                <a:lnTo>
                  <a:pt x="893763" y="25400"/>
                </a:lnTo>
                <a:cubicBezTo>
                  <a:pt x="962819" y="14817"/>
                  <a:pt x="990997" y="7408"/>
                  <a:pt x="1019175" y="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B2859DE-E857-47E8-8062-91AB21A5910C}"/>
              </a:ext>
            </a:extLst>
          </p:cNvPr>
          <p:cNvSpPr/>
          <p:nvPr/>
        </p:nvSpPr>
        <p:spPr>
          <a:xfrm>
            <a:off x="6106051" y="4126706"/>
            <a:ext cx="1228725" cy="714375"/>
          </a:xfrm>
          <a:custGeom>
            <a:avLst/>
            <a:gdLst>
              <a:gd name="connsiteX0" fmla="*/ 0 w 1638300"/>
              <a:gd name="connsiteY0" fmla="*/ 952500 h 952500"/>
              <a:gd name="connsiteX1" fmla="*/ 133350 w 1638300"/>
              <a:gd name="connsiteY1" fmla="*/ 854075 h 952500"/>
              <a:gd name="connsiteX2" fmla="*/ 341313 w 1638300"/>
              <a:gd name="connsiteY2" fmla="*/ 803275 h 952500"/>
              <a:gd name="connsiteX3" fmla="*/ 438150 w 1638300"/>
              <a:gd name="connsiteY3" fmla="*/ 719138 h 952500"/>
              <a:gd name="connsiteX4" fmla="*/ 569913 w 1638300"/>
              <a:gd name="connsiteY4" fmla="*/ 690563 h 952500"/>
              <a:gd name="connsiteX5" fmla="*/ 652463 w 1638300"/>
              <a:gd name="connsiteY5" fmla="*/ 644525 h 952500"/>
              <a:gd name="connsiteX6" fmla="*/ 735013 w 1638300"/>
              <a:gd name="connsiteY6" fmla="*/ 517525 h 952500"/>
              <a:gd name="connsiteX7" fmla="*/ 808038 w 1638300"/>
              <a:gd name="connsiteY7" fmla="*/ 425450 h 952500"/>
              <a:gd name="connsiteX8" fmla="*/ 915988 w 1638300"/>
              <a:gd name="connsiteY8" fmla="*/ 333375 h 952500"/>
              <a:gd name="connsiteX9" fmla="*/ 1035050 w 1638300"/>
              <a:gd name="connsiteY9" fmla="*/ 271463 h 952500"/>
              <a:gd name="connsiteX10" fmla="*/ 1219200 w 1638300"/>
              <a:gd name="connsiteY10" fmla="*/ 212725 h 952500"/>
              <a:gd name="connsiteX11" fmla="*/ 1377950 w 1638300"/>
              <a:gd name="connsiteY11" fmla="*/ 146050 h 952500"/>
              <a:gd name="connsiteX12" fmla="*/ 1527175 w 1638300"/>
              <a:gd name="connsiteY12" fmla="*/ 69850 h 952500"/>
              <a:gd name="connsiteX13" fmla="*/ 1638300 w 1638300"/>
              <a:gd name="connsiteY13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8300" h="952500">
                <a:moveTo>
                  <a:pt x="0" y="952500"/>
                </a:moveTo>
                <a:cubicBezTo>
                  <a:pt x="38232" y="915723"/>
                  <a:pt x="76465" y="878946"/>
                  <a:pt x="133350" y="854075"/>
                </a:cubicBezTo>
                <a:cubicBezTo>
                  <a:pt x="190235" y="829204"/>
                  <a:pt x="290513" y="825764"/>
                  <a:pt x="341313" y="803275"/>
                </a:cubicBezTo>
                <a:cubicBezTo>
                  <a:pt x="392113" y="780786"/>
                  <a:pt x="400050" y="737923"/>
                  <a:pt x="438150" y="719138"/>
                </a:cubicBezTo>
                <a:cubicBezTo>
                  <a:pt x="476250" y="700353"/>
                  <a:pt x="534194" y="702998"/>
                  <a:pt x="569913" y="690563"/>
                </a:cubicBezTo>
                <a:cubicBezTo>
                  <a:pt x="605632" y="678127"/>
                  <a:pt x="624946" y="673365"/>
                  <a:pt x="652463" y="644525"/>
                </a:cubicBezTo>
                <a:cubicBezTo>
                  <a:pt x="679980" y="615685"/>
                  <a:pt x="709084" y="554038"/>
                  <a:pt x="735013" y="517525"/>
                </a:cubicBezTo>
                <a:cubicBezTo>
                  <a:pt x="760942" y="481012"/>
                  <a:pt x="777876" y="456142"/>
                  <a:pt x="808038" y="425450"/>
                </a:cubicBezTo>
                <a:cubicBezTo>
                  <a:pt x="838200" y="394758"/>
                  <a:pt x="878153" y="359039"/>
                  <a:pt x="915988" y="333375"/>
                </a:cubicBezTo>
                <a:cubicBezTo>
                  <a:pt x="953823" y="307711"/>
                  <a:pt x="984515" y="291571"/>
                  <a:pt x="1035050" y="271463"/>
                </a:cubicBezTo>
                <a:cubicBezTo>
                  <a:pt x="1085585" y="251355"/>
                  <a:pt x="1162050" y="233627"/>
                  <a:pt x="1219200" y="212725"/>
                </a:cubicBezTo>
                <a:cubicBezTo>
                  <a:pt x="1276350" y="191823"/>
                  <a:pt x="1326621" y="169862"/>
                  <a:pt x="1377950" y="146050"/>
                </a:cubicBezTo>
                <a:cubicBezTo>
                  <a:pt x="1429279" y="122238"/>
                  <a:pt x="1483783" y="94192"/>
                  <a:pt x="1527175" y="69850"/>
                </a:cubicBezTo>
                <a:cubicBezTo>
                  <a:pt x="1570567" y="45508"/>
                  <a:pt x="1604433" y="22754"/>
                  <a:pt x="1638300" y="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A49856A-B608-4D27-9199-EB2606141EFB}"/>
              </a:ext>
            </a:extLst>
          </p:cNvPr>
          <p:cNvSpPr/>
          <p:nvPr/>
        </p:nvSpPr>
        <p:spPr>
          <a:xfrm>
            <a:off x="6626908" y="4120754"/>
            <a:ext cx="244715" cy="410765"/>
          </a:xfrm>
          <a:custGeom>
            <a:avLst/>
            <a:gdLst>
              <a:gd name="connsiteX0" fmla="*/ 8786 w 326286"/>
              <a:gd name="connsiteY0" fmla="*/ 547687 h 547687"/>
              <a:gd name="connsiteX1" fmla="*/ 5611 w 326286"/>
              <a:gd name="connsiteY1" fmla="*/ 441325 h 547687"/>
              <a:gd name="connsiteX2" fmla="*/ 73873 w 326286"/>
              <a:gd name="connsiteY2" fmla="*/ 304800 h 547687"/>
              <a:gd name="connsiteX3" fmla="*/ 145311 w 326286"/>
              <a:gd name="connsiteY3" fmla="*/ 185737 h 547687"/>
              <a:gd name="connsiteX4" fmla="*/ 243736 w 326286"/>
              <a:gd name="connsiteY4" fmla="*/ 68262 h 547687"/>
              <a:gd name="connsiteX5" fmla="*/ 326286 w 326286"/>
              <a:gd name="connsiteY5" fmla="*/ 0 h 547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6286" h="547687">
                <a:moveTo>
                  <a:pt x="8786" y="547687"/>
                </a:moveTo>
                <a:cubicBezTo>
                  <a:pt x="1774" y="514746"/>
                  <a:pt x="-5237" y="481806"/>
                  <a:pt x="5611" y="441325"/>
                </a:cubicBezTo>
                <a:cubicBezTo>
                  <a:pt x="16459" y="400844"/>
                  <a:pt x="50590" y="347398"/>
                  <a:pt x="73873" y="304800"/>
                </a:cubicBezTo>
                <a:cubicBezTo>
                  <a:pt x="97156" y="262202"/>
                  <a:pt x="117001" y="225160"/>
                  <a:pt x="145311" y="185737"/>
                </a:cubicBezTo>
                <a:cubicBezTo>
                  <a:pt x="173621" y="146314"/>
                  <a:pt x="213574" y="99218"/>
                  <a:pt x="243736" y="68262"/>
                </a:cubicBezTo>
                <a:cubicBezTo>
                  <a:pt x="273898" y="37306"/>
                  <a:pt x="300092" y="18653"/>
                  <a:pt x="326286" y="0"/>
                </a:cubicBezTo>
              </a:path>
            </a:pathLst>
          </a:custGeom>
          <a:noFill/>
          <a:ln w="38100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B14835C-10E6-4BC4-B067-8D23BEBC8F33}"/>
              </a:ext>
            </a:extLst>
          </p:cNvPr>
          <p:cNvSpPr/>
          <p:nvPr/>
        </p:nvSpPr>
        <p:spPr>
          <a:xfrm>
            <a:off x="6685886" y="4004072"/>
            <a:ext cx="31488" cy="266700"/>
          </a:xfrm>
          <a:custGeom>
            <a:avLst/>
            <a:gdLst>
              <a:gd name="connsiteX0" fmla="*/ 41275 w 41984"/>
              <a:gd name="connsiteY0" fmla="*/ 355600 h 355600"/>
              <a:gd name="connsiteX1" fmla="*/ 39687 w 41984"/>
              <a:gd name="connsiteY1" fmla="*/ 153987 h 355600"/>
              <a:gd name="connsiteX2" fmla="*/ 22225 w 41984"/>
              <a:gd name="connsiteY2" fmla="*/ 82550 h 355600"/>
              <a:gd name="connsiteX3" fmla="*/ 0 w 41984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84" h="355600">
                <a:moveTo>
                  <a:pt x="41275" y="355600"/>
                </a:moveTo>
                <a:cubicBezTo>
                  <a:pt x="42068" y="277547"/>
                  <a:pt x="42862" y="199495"/>
                  <a:pt x="39687" y="153987"/>
                </a:cubicBezTo>
                <a:cubicBezTo>
                  <a:pt x="36512" y="108479"/>
                  <a:pt x="28840" y="108215"/>
                  <a:pt x="22225" y="82550"/>
                </a:cubicBezTo>
                <a:cubicBezTo>
                  <a:pt x="15610" y="56885"/>
                  <a:pt x="7805" y="28442"/>
                  <a:pt x="0" y="0"/>
                </a:cubicBezTo>
              </a:path>
            </a:pathLst>
          </a:custGeom>
          <a:noFill/>
          <a:ln w="38100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D3ED172-432D-47AD-A4A4-BC6E5AEC2124}"/>
              </a:ext>
            </a:extLst>
          </p:cNvPr>
          <p:cNvSpPr/>
          <p:nvPr/>
        </p:nvSpPr>
        <p:spPr>
          <a:xfrm>
            <a:off x="5970761" y="3904060"/>
            <a:ext cx="373415" cy="610790"/>
          </a:xfrm>
          <a:custGeom>
            <a:avLst/>
            <a:gdLst>
              <a:gd name="connsiteX0" fmla="*/ 8937 w 497887"/>
              <a:gd name="connsiteY0" fmla="*/ 814387 h 814387"/>
              <a:gd name="connsiteX1" fmla="*/ 5762 w 497887"/>
              <a:gd name="connsiteY1" fmla="*/ 687387 h 814387"/>
              <a:gd name="connsiteX2" fmla="*/ 75612 w 497887"/>
              <a:gd name="connsiteY2" fmla="*/ 550862 h 814387"/>
              <a:gd name="connsiteX3" fmla="*/ 154987 w 497887"/>
              <a:gd name="connsiteY3" fmla="*/ 466725 h 814387"/>
              <a:gd name="connsiteX4" fmla="*/ 277225 w 497887"/>
              <a:gd name="connsiteY4" fmla="*/ 377825 h 814387"/>
              <a:gd name="connsiteX5" fmla="*/ 391525 w 497887"/>
              <a:gd name="connsiteY5" fmla="*/ 239712 h 814387"/>
              <a:gd name="connsiteX6" fmla="*/ 458200 w 497887"/>
              <a:gd name="connsiteY6" fmla="*/ 150812 h 814387"/>
              <a:gd name="connsiteX7" fmla="*/ 497887 w 497887"/>
              <a:gd name="connsiteY7" fmla="*/ 0 h 814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887" h="814387">
                <a:moveTo>
                  <a:pt x="8937" y="814387"/>
                </a:moveTo>
                <a:cubicBezTo>
                  <a:pt x="1793" y="772847"/>
                  <a:pt x="-5350" y="731308"/>
                  <a:pt x="5762" y="687387"/>
                </a:cubicBezTo>
                <a:cubicBezTo>
                  <a:pt x="16874" y="643466"/>
                  <a:pt x="50741" y="587639"/>
                  <a:pt x="75612" y="550862"/>
                </a:cubicBezTo>
                <a:cubicBezTo>
                  <a:pt x="100483" y="514085"/>
                  <a:pt x="121385" y="495564"/>
                  <a:pt x="154987" y="466725"/>
                </a:cubicBezTo>
                <a:cubicBezTo>
                  <a:pt x="188589" y="437886"/>
                  <a:pt x="237802" y="415661"/>
                  <a:pt x="277225" y="377825"/>
                </a:cubicBezTo>
                <a:cubicBezTo>
                  <a:pt x="316648" y="339989"/>
                  <a:pt x="361362" y="277548"/>
                  <a:pt x="391525" y="239712"/>
                </a:cubicBezTo>
                <a:cubicBezTo>
                  <a:pt x="421688" y="201876"/>
                  <a:pt x="440473" y="190764"/>
                  <a:pt x="458200" y="150812"/>
                </a:cubicBezTo>
                <a:cubicBezTo>
                  <a:pt x="475927" y="110860"/>
                  <a:pt x="486907" y="55430"/>
                  <a:pt x="497887" y="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D5503AC-C3DB-467D-B79E-FA8CA290CBA8}"/>
              </a:ext>
            </a:extLst>
          </p:cNvPr>
          <p:cNvSpPr/>
          <p:nvPr/>
        </p:nvSpPr>
        <p:spPr>
          <a:xfrm>
            <a:off x="7052598" y="2568179"/>
            <a:ext cx="1225153" cy="904875"/>
          </a:xfrm>
          <a:custGeom>
            <a:avLst/>
            <a:gdLst>
              <a:gd name="connsiteX0" fmla="*/ 1633537 w 1633537"/>
              <a:gd name="connsiteY0" fmla="*/ 1206500 h 1206500"/>
              <a:gd name="connsiteX1" fmla="*/ 1601787 w 1633537"/>
              <a:gd name="connsiteY1" fmla="*/ 1019175 h 1206500"/>
              <a:gd name="connsiteX2" fmla="*/ 1468437 w 1633537"/>
              <a:gd name="connsiteY2" fmla="*/ 957262 h 1206500"/>
              <a:gd name="connsiteX3" fmla="*/ 1358900 w 1633537"/>
              <a:gd name="connsiteY3" fmla="*/ 903287 h 1206500"/>
              <a:gd name="connsiteX4" fmla="*/ 1319212 w 1633537"/>
              <a:gd name="connsiteY4" fmla="*/ 828675 h 1206500"/>
              <a:gd name="connsiteX5" fmla="*/ 1212850 w 1633537"/>
              <a:gd name="connsiteY5" fmla="*/ 801687 h 1206500"/>
              <a:gd name="connsiteX6" fmla="*/ 1109662 w 1633537"/>
              <a:gd name="connsiteY6" fmla="*/ 779462 h 1206500"/>
              <a:gd name="connsiteX7" fmla="*/ 1036637 w 1633537"/>
              <a:gd name="connsiteY7" fmla="*/ 762000 h 1206500"/>
              <a:gd name="connsiteX8" fmla="*/ 911225 w 1633537"/>
              <a:gd name="connsiteY8" fmla="*/ 704850 h 1206500"/>
              <a:gd name="connsiteX9" fmla="*/ 855662 w 1633537"/>
              <a:gd name="connsiteY9" fmla="*/ 762000 h 1206500"/>
              <a:gd name="connsiteX10" fmla="*/ 809625 w 1633537"/>
              <a:gd name="connsiteY10" fmla="*/ 709612 h 1206500"/>
              <a:gd name="connsiteX11" fmla="*/ 674687 w 1633537"/>
              <a:gd name="connsiteY11" fmla="*/ 762000 h 1206500"/>
              <a:gd name="connsiteX12" fmla="*/ 609600 w 1633537"/>
              <a:gd name="connsiteY12" fmla="*/ 762000 h 1206500"/>
              <a:gd name="connsiteX13" fmla="*/ 490537 w 1633537"/>
              <a:gd name="connsiteY13" fmla="*/ 739775 h 1206500"/>
              <a:gd name="connsiteX14" fmla="*/ 442912 w 1633537"/>
              <a:gd name="connsiteY14" fmla="*/ 661987 h 1206500"/>
              <a:gd name="connsiteX15" fmla="*/ 409575 w 1633537"/>
              <a:gd name="connsiteY15" fmla="*/ 639762 h 1206500"/>
              <a:gd name="connsiteX16" fmla="*/ 388937 w 1633537"/>
              <a:gd name="connsiteY16" fmla="*/ 596900 h 1206500"/>
              <a:gd name="connsiteX17" fmla="*/ 287337 w 1633537"/>
              <a:gd name="connsiteY17" fmla="*/ 550862 h 1206500"/>
              <a:gd name="connsiteX18" fmla="*/ 263525 w 1633537"/>
              <a:gd name="connsiteY18" fmla="*/ 452437 h 1206500"/>
              <a:gd name="connsiteX19" fmla="*/ 184150 w 1633537"/>
              <a:gd name="connsiteY19" fmla="*/ 312737 h 1206500"/>
              <a:gd name="connsiteX20" fmla="*/ 173037 w 1633537"/>
              <a:gd name="connsiteY20" fmla="*/ 249237 h 1206500"/>
              <a:gd name="connsiteX21" fmla="*/ 193675 w 1633537"/>
              <a:gd name="connsiteY21" fmla="*/ 171450 h 1206500"/>
              <a:gd name="connsiteX22" fmla="*/ 139700 w 1633537"/>
              <a:gd name="connsiteY22" fmla="*/ 76200 h 1206500"/>
              <a:gd name="connsiteX23" fmla="*/ 0 w 1633537"/>
              <a:gd name="connsiteY23" fmla="*/ 0 h 120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33537" h="1206500">
                <a:moveTo>
                  <a:pt x="1633537" y="1206500"/>
                </a:moveTo>
                <a:cubicBezTo>
                  <a:pt x="1631420" y="1133607"/>
                  <a:pt x="1629304" y="1060715"/>
                  <a:pt x="1601787" y="1019175"/>
                </a:cubicBezTo>
                <a:cubicBezTo>
                  <a:pt x="1574270" y="977635"/>
                  <a:pt x="1508918" y="976577"/>
                  <a:pt x="1468437" y="957262"/>
                </a:cubicBezTo>
                <a:cubicBezTo>
                  <a:pt x="1427956" y="937947"/>
                  <a:pt x="1383771" y="924718"/>
                  <a:pt x="1358900" y="903287"/>
                </a:cubicBezTo>
                <a:cubicBezTo>
                  <a:pt x="1334029" y="881856"/>
                  <a:pt x="1343554" y="845608"/>
                  <a:pt x="1319212" y="828675"/>
                </a:cubicBezTo>
                <a:cubicBezTo>
                  <a:pt x="1294870" y="811742"/>
                  <a:pt x="1247775" y="809889"/>
                  <a:pt x="1212850" y="801687"/>
                </a:cubicBezTo>
                <a:cubicBezTo>
                  <a:pt x="1177925" y="793485"/>
                  <a:pt x="1139031" y="786076"/>
                  <a:pt x="1109662" y="779462"/>
                </a:cubicBezTo>
                <a:cubicBezTo>
                  <a:pt x="1080293" y="772848"/>
                  <a:pt x="1069710" y="774435"/>
                  <a:pt x="1036637" y="762000"/>
                </a:cubicBezTo>
                <a:cubicBezTo>
                  <a:pt x="1003564" y="749565"/>
                  <a:pt x="941387" y="704850"/>
                  <a:pt x="911225" y="704850"/>
                </a:cubicBezTo>
                <a:cubicBezTo>
                  <a:pt x="881063" y="704850"/>
                  <a:pt x="872595" y="761206"/>
                  <a:pt x="855662" y="762000"/>
                </a:cubicBezTo>
                <a:cubicBezTo>
                  <a:pt x="838729" y="762794"/>
                  <a:pt x="839787" y="709612"/>
                  <a:pt x="809625" y="709612"/>
                </a:cubicBezTo>
                <a:cubicBezTo>
                  <a:pt x="779463" y="709612"/>
                  <a:pt x="708024" y="753269"/>
                  <a:pt x="674687" y="762000"/>
                </a:cubicBezTo>
                <a:cubicBezTo>
                  <a:pt x="641350" y="770731"/>
                  <a:pt x="640292" y="765704"/>
                  <a:pt x="609600" y="762000"/>
                </a:cubicBezTo>
                <a:cubicBezTo>
                  <a:pt x="578908" y="758296"/>
                  <a:pt x="518318" y="756444"/>
                  <a:pt x="490537" y="739775"/>
                </a:cubicBezTo>
                <a:cubicBezTo>
                  <a:pt x="462756" y="723106"/>
                  <a:pt x="456406" y="678656"/>
                  <a:pt x="442912" y="661987"/>
                </a:cubicBezTo>
                <a:cubicBezTo>
                  <a:pt x="429418" y="645318"/>
                  <a:pt x="418571" y="650610"/>
                  <a:pt x="409575" y="639762"/>
                </a:cubicBezTo>
                <a:cubicBezTo>
                  <a:pt x="400579" y="628914"/>
                  <a:pt x="409310" y="611717"/>
                  <a:pt x="388937" y="596900"/>
                </a:cubicBezTo>
                <a:cubicBezTo>
                  <a:pt x="368564" y="582083"/>
                  <a:pt x="308239" y="574939"/>
                  <a:pt x="287337" y="550862"/>
                </a:cubicBezTo>
                <a:cubicBezTo>
                  <a:pt x="266435" y="526785"/>
                  <a:pt x="280723" y="492124"/>
                  <a:pt x="263525" y="452437"/>
                </a:cubicBezTo>
                <a:cubicBezTo>
                  <a:pt x="246327" y="412750"/>
                  <a:pt x="199231" y="346604"/>
                  <a:pt x="184150" y="312737"/>
                </a:cubicBezTo>
                <a:cubicBezTo>
                  <a:pt x="169069" y="278870"/>
                  <a:pt x="171449" y="272785"/>
                  <a:pt x="173037" y="249237"/>
                </a:cubicBezTo>
                <a:cubicBezTo>
                  <a:pt x="174624" y="225689"/>
                  <a:pt x="199231" y="200289"/>
                  <a:pt x="193675" y="171450"/>
                </a:cubicBezTo>
                <a:cubicBezTo>
                  <a:pt x="188119" y="142611"/>
                  <a:pt x="171979" y="104775"/>
                  <a:pt x="139700" y="76200"/>
                </a:cubicBezTo>
                <a:cubicBezTo>
                  <a:pt x="107421" y="47625"/>
                  <a:pt x="53710" y="23812"/>
                  <a:pt x="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BB2ABE2-24F8-4485-AC0B-AC82CBD5A828}"/>
              </a:ext>
            </a:extLst>
          </p:cNvPr>
          <p:cNvSpPr/>
          <p:nvPr/>
        </p:nvSpPr>
        <p:spPr>
          <a:xfrm>
            <a:off x="6181061" y="2586038"/>
            <a:ext cx="548878" cy="636985"/>
          </a:xfrm>
          <a:custGeom>
            <a:avLst/>
            <a:gdLst>
              <a:gd name="connsiteX0" fmla="*/ 0 w 731837"/>
              <a:gd name="connsiteY0" fmla="*/ 849313 h 849313"/>
              <a:gd name="connsiteX1" fmla="*/ 138112 w 731837"/>
              <a:gd name="connsiteY1" fmla="*/ 746125 h 849313"/>
              <a:gd name="connsiteX2" fmla="*/ 288925 w 731837"/>
              <a:gd name="connsiteY2" fmla="*/ 688975 h 849313"/>
              <a:gd name="connsiteX3" fmla="*/ 325437 w 731837"/>
              <a:gd name="connsiteY3" fmla="*/ 704850 h 849313"/>
              <a:gd name="connsiteX4" fmla="*/ 381000 w 731837"/>
              <a:gd name="connsiteY4" fmla="*/ 701675 h 849313"/>
              <a:gd name="connsiteX5" fmla="*/ 460375 w 731837"/>
              <a:gd name="connsiteY5" fmla="*/ 784225 h 849313"/>
              <a:gd name="connsiteX6" fmla="*/ 539750 w 731837"/>
              <a:gd name="connsiteY6" fmla="*/ 760413 h 849313"/>
              <a:gd name="connsiteX7" fmla="*/ 544512 w 731837"/>
              <a:gd name="connsiteY7" fmla="*/ 635000 h 849313"/>
              <a:gd name="connsiteX8" fmla="*/ 454025 w 731837"/>
              <a:gd name="connsiteY8" fmla="*/ 574675 h 849313"/>
              <a:gd name="connsiteX9" fmla="*/ 469900 w 731837"/>
              <a:gd name="connsiteY9" fmla="*/ 454025 h 849313"/>
              <a:gd name="connsiteX10" fmla="*/ 427037 w 731837"/>
              <a:gd name="connsiteY10" fmla="*/ 315913 h 849313"/>
              <a:gd name="connsiteX11" fmla="*/ 509587 w 731837"/>
              <a:gd name="connsiteY11" fmla="*/ 233363 h 849313"/>
              <a:gd name="connsiteX12" fmla="*/ 565150 w 731837"/>
              <a:gd name="connsiteY12" fmla="*/ 196850 h 849313"/>
              <a:gd name="connsiteX13" fmla="*/ 642937 w 731837"/>
              <a:gd name="connsiteY13" fmla="*/ 169863 h 849313"/>
              <a:gd name="connsiteX14" fmla="*/ 701675 w 731837"/>
              <a:gd name="connsiteY14" fmla="*/ 134938 h 849313"/>
              <a:gd name="connsiteX15" fmla="*/ 717550 w 731837"/>
              <a:gd name="connsiteY15" fmla="*/ 60325 h 849313"/>
              <a:gd name="connsiteX16" fmla="*/ 722312 w 731837"/>
              <a:gd name="connsiteY16" fmla="*/ 49213 h 849313"/>
              <a:gd name="connsiteX17" fmla="*/ 731837 w 731837"/>
              <a:gd name="connsiteY17" fmla="*/ 0 h 849313"/>
              <a:gd name="connsiteX18" fmla="*/ 731837 w 731837"/>
              <a:gd name="connsiteY18" fmla="*/ 0 h 84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31837" h="849313">
                <a:moveTo>
                  <a:pt x="0" y="849313"/>
                </a:moveTo>
                <a:cubicBezTo>
                  <a:pt x="44979" y="811080"/>
                  <a:pt x="89958" y="772848"/>
                  <a:pt x="138112" y="746125"/>
                </a:cubicBezTo>
                <a:cubicBezTo>
                  <a:pt x="186266" y="719402"/>
                  <a:pt x="257704" y="695854"/>
                  <a:pt x="288925" y="688975"/>
                </a:cubicBezTo>
                <a:cubicBezTo>
                  <a:pt x="320146" y="682096"/>
                  <a:pt x="310091" y="702733"/>
                  <a:pt x="325437" y="704850"/>
                </a:cubicBezTo>
                <a:cubicBezTo>
                  <a:pt x="340783" y="706967"/>
                  <a:pt x="358510" y="688446"/>
                  <a:pt x="381000" y="701675"/>
                </a:cubicBezTo>
                <a:cubicBezTo>
                  <a:pt x="403490" y="714904"/>
                  <a:pt x="433917" y="774435"/>
                  <a:pt x="460375" y="784225"/>
                </a:cubicBezTo>
                <a:cubicBezTo>
                  <a:pt x="486833" y="794015"/>
                  <a:pt x="525727" y="785284"/>
                  <a:pt x="539750" y="760413"/>
                </a:cubicBezTo>
                <a:cubicBezTo>
                  <a:pt x="553773" y="735542"/>
                  <a:pt x="558800" y="665956"/>
                  <a:pt x="544512" y="635000"/>
                </a:cubicBezTo>
                <a:cubicBezTo>
                  <a:pt x="530225" y="604044"/>
                  <a:pt x="466460" y="604838"/>
                  <a:pt x="454025" y="574675"/>
                </a:cubicBezTo>
                <a:cubicBezTo>
                  <a:pt x="441590" y="544512"/>
                  <a:pt x="474398" y="497152"/>
                  <a:pt x="469900" y="454025"/>
                </a:cubicBezTo>
                <a:cubicBezTo>
                  <a:pt x="465402" y="410898"/>
                  <a:pt x="420423" y="352690"/>
                  <a:pt x="427037" y="315913"/>
                </a:cubicBezTo>
                <a:cubicBezTo>
                  <a:pt x="433651" y="279136"/>
                  <a:pt x="486568" y="253207"/>
                  <a:pt x="509587" y="233363"/>
                </a:cubicBezTo>
                <a:cubicBezTo>
                  <a:pt x="532606" y="213519"/>
                  <a:pt x="542925" y="207433"/>
                  <a:pt x="565150" y="196850"/>
                </a:cubicBezTo>
                <a:cubicBezTo>
                  <a:pt x="587375" y="186267"/>
                  <a:pt x="620183" y="180182"/>
                  <a:pt x="642937" y="169863"/>
                </a:cubicBezTo>
                <a:cubicBezTo>
                  <a:pt x="665691" y="159544"/>
                  <a:pt x="689240" y="153194"/>
                  <a:pt x="701675" y="134938"/>
                </a:cubicBezTo>
                <a:cubicBezTo>
                  <a:pt x="714110" y="116682"/>
                  <a:pt x="714111" y="74612"/>
                  <a:pt x="717550" y="60325"/>
                </a:cubicBezTo>
                <a:cubicBezTo>
                  <a:pt x="720990" y="46037"/>
                  <a:pt x="719931" y="59267"/>
                  <a:pt x="722312" y="49213"/>
                </a:cubicBezTo>
                <a:cubicBezTo>
                  <a:pt x="724693" y="39159"/>
                  <a:pt x="731837" y="0"/>
                  <a:pt x="731837" y="0"/>
                </a:cubicBezTo>
                <a:lnTo>
                  <a:pt x="731837" y="0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623044E-FD5C-45FB-B81E-916696735B63}"/>
              </a:ext>
            </a:extLst>
          </p:cNvPr>
          <p:cNvSpPr/>
          <p:nvPr/>
        </p:nvSpPr>
        <p:spPr>
          <a:xfrm>
            <a:off x="5961986" y="2297906"/>
            <a:ext cx="643593" cy="325796"/>
          </a:xfrm>
          <a:custGeom>
            <a:avLst/>
            <a:gdLst>
              <a:gd name="connsiteX0" fmla="*/ 0 w 858124"/>
              <a:gd name="connsiteY0" fmla="*/ 142875 h 434394"/>
              <a:gd name="connsiteX1" fmla="*/ 147637 w 858124"/>
              <a:gd name="connsiteY1" fmla="*/ 195263 h 434394"/>
              <a:gd name="connsiteX2" fmla="*/ 203200 w 858124"/>
              <a:gd name="connsiteY2" fmla="*/ 236538 h 434394"/>
              <a:gd name="connsiteX3" fmla="*/ 231775 w 858124"/>
              <a:gd name="connsiteY3" fmla="*/ 323850 h 434394"/>
              <a:gd name="connsiteX4" fmla="*/ 334962 w 858124"/>
              <a:gd name="connsiteY4" fmla="*/ 325438 h 434394"/>
              <a:gd name="connsiteX5" fmla="*/ 415925 w 858124"/>
              <a:gd name="connsiteY5" fmla="*/ 369888 h 434394"/>
              <a:gd name="connsiteX6" fmla="*/ 552450 w 858124"/>
              <a:gd name="connsiteY6" fmla="*/ 430213 h 434394"/>
              <a:gd name="connsiteX7" fmla="*/ 603250 w 858124"/>
              <a:gd name="connsiteY7" fmla="*/ 415925 h 434394"/>
              <a:gd name="connsiteX8" fmla="*/ 801687 w 858124"/>
              <a:gd name="connsiteY8" fmla="*/ 309563 h 434394"/>
              <a:gd name="connsiteX9" fmla="*/ 795337 w 858124"/>
              <a:gd name="connsiteY9" fmla="*/ 230188 h 434394"/>
              <a:gd name="connsiteX10" fmla="*/ 790575 w 858124"/>
              <a:gd name="connsiteY10" fmla="*/ 182563 h 434394"/>
              <a:gd name="connsiteX11" fmla="*/ 855662 w 858124"/>
              <a:gd name="connsiteY11" fmla="*/ 114300 h 434394"/>
              <a:gd name="connsiteX12" fmla="*/ 838200 w 858124"/>
              <a:gd name="connsiteY12" fmla="*/ 0 h 434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8124" h="434394">
                <a:moveTo>
                  <a:pt x="0" y="142875"/>
                </a:moveTo>
                <a:cubicBezTo>
                  <a:pt x="56885" y="161264"/>
                  <a:pt x="113770" y="179653"/>
                  <a:pt x="147637" y="195263"/>
                </a:cubicBezTo>
                <a:cubicBezTo>
                  <a:pt x="181504" y="210873"/>
                  <a:pt x="189177" y="215107"/>
                  <a:pt x="203200" y="236538"/>
                </a:cubicBezTo>
                <a:cubicBezTo>
                  <a:pt x="217223" y="257969"/>
                  <a:pt x="209815" y="309033"/>
                  <a:pt x="231775" y="323850"/>
                </a:cubicBezTo>
                <a:cubicBezTo>
                  <a:pt x="253735" y="338667"/>
                  <a:pt x="304271" y="317765"/>
                  <a:pt x="334962" y="325438"/>
                </a:cubicBezTo>
                <a:cubicBezTo>
                  <a:pt x="365653" y="333111"/>
                  <a:pt x="379677" y="352426"/>
                  <a:pt x="415925" y="369888"/>
                </a:cubicBezTo>
                <a:cubicBezTo>
                  <a:pt x="452173" y="387350"/>
                  <a:pt x="521229" y="422540"/>
                  <a:pt x="552450" y="430213"/>
                </a:cubicBezTo>
                <a:cubicBezTo>
                  <a:pt x="583671" y="437886"/>
                  <a:pt x="561711" y="436033"/>
                  <a:pt x="603250" y="415925"/>
                </a:cubicBezTo>
                <a:cubicBezTo>
                  <a:pt x="644790" y="395817"/>
                  <a:pt x="769673" y="340519"/>
                  <a:pt x="801687" y="309563"/>
                </a:cubicBezTo>
                <a:cubicBezTo>
                  <a:pt x="833702" y="278607"/>
                  <a:pt x="797189" y="251355"/>
                  <a:pt x="795337" y="230188"/>
                </a:cubicBezTo>
                <a:cubicBezTo>
                  <a:pt x="793485" y="209021"/>
                  <a:pt x="780521" y="201878"/>
                  <a:pt x="790575" y="182563"/>
                </a:cubicBezTo>
                <a:cubicBezTo>
                  <a:pt x="800629" y="163248"/>
                  <a:pt x="847725" y="144727"/>
                  <a:pt x="855662" y="114300"/>
                </a:cubicBezTo>
                <a:cubicBezTo>
                  <a:pt x="863599" y="83873"/>
                  <a:pt x="850899" y="41936"/>
                  <a:pt x="83820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EB4479B-3E53-4E91-BC92-2CF20E8F4932}"/>
              </a:ext>
            </a:extLst>
          </p:cNvPr>
          <p:cNvSpPr/>
          <p:nvPr/>
        </p:nvSpPr>
        <p:spPr>
          <a:xfrm>
            <a:off x="6939488" y="2115741"/>
            <a:ext cx="752475" cy="475059"/>
          </a:xfrm>
          <a:custGeom>
            <a:avLst/>
            <a:gdLst>
              <a:gd name="connsiteX0" fmla="*/ 0 w 1003300"/>
              <a:gd name="connsiteY0" fmla="*/ 633412 h 633412"/>
              <a:gd name="connsiteX1" fmla="*/ 11113 w 1003300"/>
              <a:gd name="connsiteY1" fmla="*/ 419100 h 633412"/>
              <a:gd name="connsiteX2" fmla="*/ 58738 w 1003300"/>
              <a:gd name="connsiteY2" fmla="*/ 276225 h 633412"/>
              <a:gd name="connsiteX3" fmla="*/ 187325 w 1003300"/>
              <a:gd name="connsiteY3" fmla="*/ 273050 h 633412"/>
              <a:gd name="connsiteX4" fmla="*/ 188913 w 1003300"/>
              <a:gd name="connsiteY4" fmla="*/ 225425 h 633412"/>
              <a:gd name="connsiteX5" fmla="*/ 342900 w 1003300"/>
              <a:gd name="connsiteY5" fmla="*/ 204787 h 633412"/>
              <a:gd name="connsiteX6" fmla="*/ 466725 w 1003300"/>
              <a:gd name="connsiteY6" fmla="*/ 239712 h 633412"/>
              <a:gd name="connsiteX7" fmla="*/ 584200 w 1003300"/>
              <a:gd name="connsiteY7" fmla="*/ 390525 h 633412"/>
              <a:gd name="connsiteX8" fmla="*/ 614363 w 1003300"/>
              <a:gd name="connsiteY8" fmla="*/ 280987 h 633412"/>
              <a:gd name="connsiteX9" fmla="*/ 679450 w 1003300"/>
              <a:gd name="connsiteY9" fmla="*/ 285750 h 633412"/>
              <a:gd name="connsiteX10" fmla="*/ 701675 w 1003300"/>
              <a:gd name="connsiteY10" fmla="*/ 361950 h 633412"/>
              <a:gd name="connsiteX11" fmla="*/ 725488 w 1003300"/>
              <a:gd name="connsiteY11" fmla="*/ 268287 h 633412"/>
              <a:gd name="connsiteX12" fmla="*/ 728663 w 1003300"/>
              <a:gd name="connsiteY12" fmla="*/ 184150 h 633412"/>
              <a:gd name="connsiteX13" fmla="*/ 779463 w 1003300"/>
              <a:gd name="connsiteY13" fmla="*/ 125412 h 633412"/>
              <a:gd name="connsiteX14" fmla="*/ 823913 w 1003300"/>
              <a:gd name="connsiteY14" fmla="*/ 90487 h 633412"/>
              <a:gd name="connsiteX15" fmla="*/ 876300 w 1003300"/>
              <a:gd name="connsiteY15" fmla="*/ 31750 h 633412"/>
              <a:gd name="connsiteX16" fmla="*/ 1003300 w 1003300"/>
              <a:gd name="connsiteY16" fmla="*/ 0 h 63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3300" h="633412">
                <a:moveTo>
                  <a:pt x="0" y="633412"/>
                </a:moveTo>
                <a:cubicBezTo>
                  <a:pt x="661" y="556021"/>
                  <a:pt x="1323" y="478631"/>
                  <a:pt x="11113" y="419100"/>
                </a:cubicBezTo>
                <a:cubicBezTo>
                  <a:pt x="20903" y="359569"/>
                  <a:pt x="29369" y="300567"/>
                  <a:pt x="58738" y="276225"/>
                </a:cubicBezTo>
                <a:cubicBezTo>
                  <a:pt x="88107" y="251883"/>
                  <a:pt x="165629" y="281517"/>
                  <a:pt x="187325" y="273050"/>
                </a:cubicBezTo>
                <a:cubicBezTo>
                  <a:pt x="209021" y="264583"/>
                  <a:pt x="162984" y="236802"/>
                  <a:pt x="188913" y="225425"/>
                </a:cubicBezTo>
                <a:cubicBezTo>
                  <a:pt x="214842" y="214048"/>
                  <a:pt x="296598" y="202406"/>
                  <a:pt x="342900" y="204787"/>
                </a:cubicBezTo>
                <a:cubicBezTo>
                  <a:pt x="389202" y="207168"/>
                  <a:pt x="426508" y="208756"/>
                  <a:pt x="466725" y="239712"/>
                </a:cubicBezTo>
                <a:cubicBezTo>
                  <a:pt x="506942" y="270668"/>
                  <a:pt x="559594" y="383646"/>
                  <a:pt x="584200" y="390525"/>
                </a:cubicBezTo>
                <a:cubicBezTo>
                  <a:pt x="608806" y="397404"/>
                  <a:pt x="598488" y="298449"/>
                  <a:pt x="614363" y="280987"/>
                </a:cubicBezTo>
                <a:cubicBezTo>
                  <a:pt x="630238" y="263525"/>
                  <a:pt x="664898" y="272256"/>
                  <a:pt x="679450" y="285750"/>
                </a:cubicBezTo>
                <a:cubicBezTo>
                  <a:pt x="694002" y="299244"/>
                  <a:pt x="694002" y="364860"/>
                  <a:pt x="701675" y="361950"/>
                </a:cubicBezTo>
                <a:cubicBezTo>
                  <a:pt x="709348" y="359040"/>
                  <a:pt x="720990" y="297920"/>
                  <a:pt x="725488" y="268287"/>
                </a:cubicBezTo>
                <a:cubicBezTo>
                  <a:pt x="729986" y="238654"/>
                  <a:pt x="719667" y="207962"/>
                  <a:pt x="728663" y="184150"/>
                </a:cubicBezTo>
                <a:cubicBezTo>
                  <a:pt x="737659" y="160338"/>
                  <a:pt x="763588" y="141022"/>
                  <a:pt x="779463" y="125412"/>
                </a:cubicBezTo>
                <a:cubicBezTo>
                  <a:pt x="795338" y="109802"/>
                  <a:pt x="807774" y="106097"/>
                  <a:pt x="823913" y="90487"/>
                </a:cubicBezTo>
                <a:cubicBezTo>
                  <a:pt x="840052" y="74877"/>
                  <a:pt x="846402" y="46831"/>
                  <a:pt x="876300" y="31750"/>
                </a:cubicBezTo>
                <a:cubicBezTo>
                  <a:pt x="906198" y="16669"/>
                  <a:pt x="954749" y="8334"/>
                  <a:pt x="100330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2598EA0-90DA-4A41-ABD3-DE62BA5A2F20}"/>
              </a:ext>
            </a:extLst>
          </p:cNvPr>
          <p:cNvSpPr/>
          <p:nvPr/>
        </p:nvSpPr>
        <p:spPr>
          <a:xfrm>
            <a:off x="7962236" y="2408635"/>
            <a:ext cx="93973" cy="189309"/>
          </a:xfrm>
          <a:custGeom>
            <a:avLst/>
            <a:gdLst>
              <a:gd name="connsiteX0" fmla="*/ 0 w 125297"/>
              <a:gd name="connsiteY0" fmla="*/ 252412 h 252412"/>
              <a:gd name="connsiteX1" fmla="*/ 19050 w 125297"/>
              <a:gd name="connsiteY1" fmla="*/ 160337 h 252412"/>
              <a:gd name="connsiteX2" fmla="*/ 31750 w 125297"/>
              <a:gd name="connsiteY2" fmla="*/ 87312 h 252412"/>
              <a:gd name="connsiteX3" fmla="*/ 122237 w 125297"/>
              <a:gd name="connsiteY3" fmla="*/ 47625 h 252412"/>
              <a:gd name="connsiteX4" fmla="*/ 95250 w 125297"/>
              <a:gd name="connsiteY4" fmla="*/ 0 h 2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97" h="252412">
                <a:moveTo>
                  <a:pt x="0" y="252412"/>
                </a:moveTo>
                <a:cubicBezTo>
                  <a:pt x="6879" y="220133"/>
                  <a:pt x="13758" y="187854"/>
                  <a:pt x="19050" y="160337"/>
                </a:cubicBezTo>
                <a:cubicBezTo>
                  <a:pt x="24342" y="132820"/>
                  <a:pt x="14552" y="106097"/>
                  <a:pt x="31750" y="87312"/>
                </a:cubicBezTo>
                <a:cubicBezTo>
                  <a:pt x="48948" y="68527"/>
                  <a:pt x="111654" y="62177"/>
                  <a:pt x="122237" y="47625"/>
                </a:cubicBezTo>
                <a:cubicBezTo>
                  <a:pt x="132820" y="33073"/>
                  <a:pt x="114035" y="16536"/>
                  <a:pt x="9525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ECB85F9-2A57-464A-8D4C-F08604972A40}"/>
              </a:ext>
            </a:extLst>
          </p:cNvPr>
          <p:cNvSpPr/>
          <p:nvPr/>
        </p:nvSpPr>
        <p:spPr>
          <a:xfrm>
            <a:off x="5786964" y="2122555"/>
            <a:ext cx="122635" cy="168208"/>
          </a:xfrm>
          <a:custGeom>
            <a:avLst/>
            <a:gdLst>
              <a:gd name="connsiteX0" fmla="*/ 0 w 163513"/>
              <a:gd name="connsiteY0" fmla="*/ 224277 h 224277"/>
              <a:gd name="connsiteX1" fmla="*/ 92075 w 163513"/>
              <a:gd name="connsiteY1" fmla="*/ 135377 h 224277"/>
              <a:gd name="connsiteX2" fmla="*/ 55563 w 163513"/>
              <a:gd name="connsiteY2" fmla="*/ 57590 h 224277"/>
              <a:gd name="connsiteX3" fmla="*/ 119063 w 163513"/>
              <a:gd name="connsiteY3" fmla="*/ 8377 h 224277"/>
              <a:gd name="connsiteX4" fmla="*/ 163513 w 163513"/>
              <a:gd name="connsiteY4" fmla="*/ 440 h 22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13" h="224277">
                <a:moveTo>
                  <a:pt x="0" y="224277"/>
                </a:moveTo>
                <a:cubicBezTo>
                  <a:pt x="41407" y="193717"/>
                  <a:pt x="82815" y="163158"/>
                  <a:pt x="92075" y="135377"/>
                </a:cubicBezTo>
                <a:cubicBezTo>
                  <a:pt x="101335" y="107596"/>
                  <a:pt x="51065" y="78757"/>
                  <a:pt x="55563" y="57590"/>
                </a:cubicBezTo>
                <a:cubicBezTo>
                  <a:pt x="60061" y="36423"/>
                  <a:pt x="101071" y="17902"/>
                  <a:pt x="119063" y="8377"/>
                </a:cubicBezTo>
                <a:cubicBezTo>
                  <a:pt x="137055" y="-1148"/>
                  <a:pt x="150284" y="-354"/>
                  <a:pt x="163513" y="44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E14844D-FF9C-4FB7-B8EA-3FECAEE11728}"/>
              </a:ext>
            </a:extLst>
          </p:cNvPr>
          <p:cNvSpPr/>
          <p:nvPr/>
        </p:nvSpPr>
        <p:spPr>
          <a:xfrm>
            <a:off x="7798808" y="1230942"/>
            <a:ext cx="246772" cy="218050"/>
          </a:xfrm>
          <a:custGeom>
            <a:avLst/>
            <a:gdLst>
              <a:gd name="connsiteX0" fmla="*/ 329029 w 329029"/>
              <a:gd name="connsiteY0" fmla="*/ 131983 h 290733"/>
              <a:gd name="connsiteX1" fmla="*/ 286166 w 329029"/>
              <a:gd name="connsiteY1" fmla="*/ 89120 h 290733"/>
              <a:gd name="connsiteX2" fmla="*/ 251241 w 329029"/>
              <a:gd name="connsiteY2" fmla="*/ 58958 h 290733"/>
              <a:gd name="connsiteX3" fmla="*/ 211554 w 329029"/>
              <a:gd name="connsiteY3" fmla="*/ 6570 h 290733"/>
              <a:gd name="connsiteX4" fmla="*/ 186154 w 329029"/>
              <a:gd name="connsiteY4" fmla="*/ 1808 h 290733"/>
              <a:gd name="connsiteX5" fmla="*/ 155991 w 329029"/>
              <a:gd name="connsiteY5" fmla="*/ 16095 h 290733"/>
              <a:gd name="connsiteX6" fmla="*/ 102016 w 329029"/>
              <a:gd name="connsiteY6" fmla="*/ 8158 h 290733"/>
              <a:gd name="connsiteX7" fmla="*/ 21054 w 329029"/>
              <a:gd name="connsiteY7" fmla="*/ 39908 h 290733"/>
              <a:gd name="connsiteX8" fmla="*/ 416 w 329029"/>
              <a:gd name="connsiteY8" fmla="*/ 62133 h 290733"/>
              <a:gd name="connsiteX9" fmla="*/ 33754 w 329029"/>
              <a:gd name="connsiteY9" fmla="*/ 98645 h 290733"/>
              <a:gd name="connsiteX10" fmla="*/ 21054 w 329029"/>
              <a:gd name="connsiteY10" fmla="*/ 133570 h 290733"/>
              <a:gd name="connsiteX11" fmla="*/ 21054 w 329029"/>
              <a:gd name="connsiteY11" fmla="*/ 208183 h 290733"/>
              <a:gd name="connsiteX12" fmla="*/ 92491 w 329029"/>
              <a:gd name="connsiteY12" fmla="*/ 260570 h 290733"/>
              <a:gd name="connsiteX13" fmla="*/ 203616 w 329029"/>
              <a:gd name="connsiteY13" fmla="*/ 290733 h 290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9029" h="290733">
                <a:moveTo>
                  <a:pt x="329029" y="131983"/>
                </a:moveTo>
                <a:cubicBezTo>
                  <a:pt x="314080" y="116637"/>
                  <a:pt x="299131" y="101291"/>
                  <a:pt x="286166" y="89120"/>
                </a:cubicBezTo>
                <a:cubicBezTo>
                  <a:pt x="273201" y="76949"/>
                  <a:pt x="263676" y="72716"/>
                  <a:pt x="251241" y="58958"/>
                </a:cubicBezTo>
                <a:cubicBezTo>
                  <a:pt x="238806" y="45200"/>
                  <a:pt x="222402" y="16095"/>
                  <a:pt x="211554" y="6570"/>
                </a:cubicBezTo>
                <a:cubicBezTo>
                  <a:pt x="200706" y="-2955"/>
                  <a:pt x="195414" y="220"/>
                  <a:pt x="186154" y="1808"/>
                </a:cubicBezTo>
                <a:cubicBezTo>
                  <a:pt x="176893" y="3395"/>
                  <a:pt x="170014" y="15037"/>
                  <a:pt x="155991" y="16095"/>
                </a:cubicBezTo>
                <a:cubicBezTo>
                  <a:pt x="141968" y="17153"/>
                  <a:pt x="124505" y="4189"/>
                  <a:pt x="102016" y="8158"/>
                </a:cubicBezTo>
                <a:cubicBezTo>
                  <a:pt x="79527" y="12127"/>
                  <a:pt x="37987" y="30912"/>
                  <a:pt x="21054" y="39908"/>
                </a:cubicBezTo>
                <a:cubicBezTo>
                  <a:pt x="4121" y="48904"/>
                  <a:pt x="-1701" y="52344"/>
                  <a:pt x="416" y="62133"/>
                </a:cubicBezTo>
                <a:cubicBezTo>
                  <a:pt x="2533" y="71922"/>
                  <a:pt x="30314" y="86739"/>
                  <a:pt x="33754" y="98645"/>
                </a:cubicBezTo>
                <a:cubicBezTo>
                  <a:pt x="37194" y="110551"/>
                  <a:pt x="23171" y="115314"/>
                  <a:pt x="21054" y="133570"/>
                </a:cubicBezTo>
                <a:cubicBezTo>
                  <a:pt x="18937" y="151826"/>
                  <a:pt x="9148" y="187016"/>
                  <a:pt x="21054" y="208183"/>
                </a:cubicBezTo>
                <a:cubicBezTo>
                  <a:pt x="32960" y="229350"/>
                  <a:pt x="62064" y="246812"/>
                  <a:pt x="92491" y="260570"/>
                </a:cubicBezTo>
                <a:cubicBezTo>
                  <a:pt x="122918" y="274328"/>
                  <a:pt x="163267" y="282530"/>
                  <a:pt x="203616" y="290733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BD7B062-2F29-4CFD-8689-489038706EE4}"/>
              </a:ext>
            </a:extLst>
          </p:cNvPr>
          <p:cNvSpPr/>
          <p:nvPr/>
        </p:nvSpPr>
        <p:spPr>
          <a:xfrm>
            <a:off x="4665394" y="3762376"/>
            <a:ext cx="796529" cy="203597"/>
          </a:xfrm>
          <a:custGeom>
            <a:avLst/>
            <a:gdLst>
              <a:gd name="connsiteX0" fmla="*/ 0 w 1062038"/>
              <a:gd name="connsiteY0" fmla="*/ 271463 h 271463"/>
              <a:gd name="connsiteX1" fmla="*/ 120650 w 1062038"/>
              <a:gd name="connsiteY1" fmla="*/ 185738 h 271463"/>
              <a:gd name="connsiteX2" fmla="*/ 301625 w 1062038"/>
              <a:gd name="connsiteY2" fmla="*/ 150813 h 271463"/>
              <a:gd name="connsiteX3" fmla="*/ 682625 w 1062038"/>
              <a:gd name="connsiteY3" fmla="*/ 134938 h 271463"/>
              <a:gd name="connsiteX4" fmla="*/ 1062038 w 1062038"/>
              <a:gd name="connsiteY4" fmla="*/ 0 h 271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2038" h="271463">
                <a:moveTo>
                  <a:pt x="0" y="271463"/>
                </a:moveTo>
                <a:cubicBezTo>
                  <a:pt x="35189" y="238654"/>
                  <a:pt x="70379" y="205846"/>
                  <a:pt x="120650" y="185738"/>
                </a:cubicBezTo>
                <a:cubicBezTo>
                  <a:pt x="170921" y="165630"/>
                  <a:pt x="207963" y="159280"/>
                  <a:pt x="301625" y="150813"/>
                </a:cubicBezTo>
                <a:cubicBezTo>
                  <a:pt x="395287" y="142346"/>
                  <a:pt x="555890" y="160073"/>
                  <a:pt x="682625" y="134938"/>
                </a:cubicBezTo>
                <a:cubicBezTo>
                  <a:pt x="809360" y="109803"/>
                  <a:pt x="935699" y="54901"/>
                  <a:pt x="1062038" y="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5FCB983-3484-467E-9C1A-C1E55A020F5B}"/>
              </a:ext>
            </a:extLst>
          </p:cNvPr>
          <p:cNvSpPr/>
          <p:nvPr/>
        </p:nvSpPr>
        <p:spPr>
          <a:xfrm>
            <a:off x="4768979" y="3294460"/>
            <a:ext cx="776288" cy="210740"/>
          </a:xfrm>
          <a:custGeom>
            <a:avLst/>
            <a:gdLst>
              <a:gd name="connsiteX0" fmla="*/ 0 w 1035050"/>
              <a:gd name="connsiteY0" fmla="*/ 280987 h 280987"/>
              <a:gd name="connsiteX1" fmla="*/ 165100 w 1035050"/>
              <a:gd name="connsiteY1" fmla="*/ 104775 h 280987"/>
              <a:gd name="connsiteX2" fmla="*/ 342900 w 1035050"/>
              <a:gd name="connsiteY2" fmla="*/ 84137 h 280987"/>
              <a:gd name="connsiteX3" fmla="*/ 649287 w 1035050"/>
              <a:gd name="connsiteY3" fmla="*/ 79375 h 280987"/>
              <a:gd name="connsiteX4" fmla="*/ 846137 w 1035050"/>
              <a:gd name="connsiteY4" fmla="*/ 49212 h 280987"/>
              <a:gd name="connsiteX5" fmla="*/ 1035050 w 1035050"/>
              <a:gd name="connsiteY5" fmla="*/ 0 h 280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050" h="280987">
                <a:moveTo>
                  <a:pt x="0" y="280987"/>
                </a:moveTo>
                <a:cubicBezTo>
                  <a:pt x="53975" y="209285"/>
                  <a:pt x="107950" y="137583"/>
                  <a:pt x="165100" y="104775"/>
                </a:cubicBezTo>
                <a:cubicBezTo>
                  <a:pt x="222250" y="71967"/>
                  <a:pt x="262202" y="88370"/>
                  <a:pt x="342900" y="84137"/>
                </a:cubicBezTo>
                <a:cubicBezTo>
                  <a:pt x="423598" y="79904"/>
                  <a:pt x="565414" y="85196"/>
                  <a:pt x="649287" y="79375"/>
                </a:cubicBezTo>
                <a:cubicBezTo>
                  <a:pt x="733160" y="73554"/>
                  <a:pt x="781843" y="62441"/>
                  <a:pt x="846137" y="49212"/>
                </a:cubicBezTo>
                <a:cubicBezTo>
                  <a:pt x="910431" y="35983"/>
                  <a:pt x="972740" y="17991"/>
                  <a:pt x="1035050" y="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7DD6FB6-C7D1-4248-9DE4-3D93E1366D1F}"/>
              </a:ext>
            </a:extLst>
          </p:cNvPr>
          <p:cNvSpPr/>
          <p:nvPr/>
        </p:nvSpPr>
        <p:spPr>
          <a:xfrm>
            <a:off x="4495531" y="2852738"/>
            <a:ext cx="315344" cy="578644"/>
          </a:xfrm>
          <a:custGeom>
            <a:avLst/>
            <a:gdLst>
              <a:gd name="connsiteX0" fmla="*/ 215374 w 420459"/>
              <a:gd name="connsiteY0" fmla="*/ 771525 h 771525"/>
              <a:gd name="connsiteX1" fmla="*/ 404286 w 420459"/>
              <a:gd name="connsiteY1" fmla="*/ 644525 h 771525"/>
              <a:gd name="connsiteX2" fmla="*/ 410636 w 420459"/>
              <a:gd name="connsiteY2" fmla="*/ 539750 h 771525"/>
              <a:gd name="connsiteX3" fmla="*/ 407461 w 420459"/>
              <a:gd name="connsiteY3" fmla="*/ 412750 h 771525"/>
              <a:gd name="connsiteX4" fmla="*/ 336024 w 420459"/>
              <a:gd name="connsiteY4" fmla="*/ 355600 h 771525"/>
              <a:gd name="connsiteX5" fmla="*/ 320149 w 420459"/>
              <a:gd name="connsiteY5" fmla="*/ 301625 h 771525"/>
              <a:gd name="connsiteX6" fmla="*/ 167749 w 420459"/>
              <a:gd name="connsiteY6" fmla="*/ 280988 h 771525"/>
              <a:gd name="connsiteX7" fmla="*/ 80436 w 420459"/>
              <a:gd name="connsiteY7" fmla="*/ 239713 h 771525"/>
              <a:gd name="connsiteX8" fmla="*/ 37574 w 420459"/>
              <a:gd name="connsiteY8" fmla="*/ 173038 h 771525"/>
              <a:gd name="connsiteX9" fmla="*/ 7411 w 420459"/>
              <a:gd name="connsiteY9" fmla="*/ 149225 h 771525"/>
              <a:gd name="connsiteX10" fmla="*/ 2649 w 420459"/>
              <a:gd name="connsiteY10" fmla="*/ 123825 h 771525"/>
              <a:gd name="connsiteX11" fmla="*/ 42336 w 420459"/>
              <a:gd name="connsiteY11" fmla="*/ 65088 h 771525"/>
              <a:gd name="connsiteX12" fmla="*/ 61386 w 420459"/>
              <a:gd name="connsiteY12" fmla="*/ 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0459" h="771525">
                <a:moveTo>
                  <a:pt x="215374" y="771525"/>
                </a:moveTo>
                <a:cubicBezTo>
                  <a:pt x="293558" y="727339"/>
                  <a:pt x="371742" y="683154"/>
                  <a:pt x="404286" y="644525"/>
                </a:cubicBezTo>
                <a:cubicBezTo>
                  <a:pt x="436830" y="605896"/>
                  <a:pt x="410107" y="578379"/>
                  <a:pt x="410636" y="539750"/>
                </a:cubicBezTo>
                <a:cubicBezTo>
                  <a:pt x="411165" y="501121"/>
                  <a:pt x="419896" y="443442"/>
                  <a:pt x="407461" y="412750"/>
                </a:cubicBezTo>
                <a:cubicBezTo>
                  <a:pt x="395026" y="382058"/>
                  <a:pt x="350576" y="374121"/>
                  <a:pt x="336024" y="355600"/>
                </a:cubicBezTo>
                <a:cubicBezTo>
                  <a:pt x="321472" y="337079"/>
                  <a:pt x="348195" y="314060"/>
                  <a:pt x="320149" y="301625"/>
                </a:cubicBezTo>
                <a:cubicBezTo>
                  <a:pt x="292103" y="289190"/>
                  <a:pt x="207701" y="291307"/>
                  <a:pt x="167749" y="280988"/>
                </a:cubicBezTo>
                <a:cubicBezTo>
                  <a:pt x="127797" y="270669"/>
                  <a:pt x="102132" y="257705"/>
                  <a:pt x="80436" y="239713"/>
                </a:cubicBezTo>
                <a:cubicBezTo>
                  <a:pt x="58740" y="221721"/>
                  <a:pt x="49745" y="188119"/>
                  <a:pt x="37574" y="173038"/>
                </a:cubicBezTo>
                <a:cubicBezTo>
                  <a:pt x="25403" y="157957"/>
                  <a:pt x="13232" y="157427"/>
                  <a:pt x="7411" y="149225"/>
                </a:cubicBezTo>
                <a:cubicBezTo>
                  <a:pt x="1590" y="141023"/>
                  <a:pt x="-3172" y="137848"/>
                  <a:pt x="2649" y="123825"/>
                </a:cubicBezTo>
                <a:cubicBezTo>
                  <a:pt x="8470" y="109802"/>
                  <a:pt x="32547" y="85725"/>
                  <a:pt x="42336" y="65088"/>
                </a:cubicBezTo>
                <a:cubicBezTo>
                  <a:pt x="52125" y="44451"/>
                  <a:pt x="56755" y="22225"/>
                  <a:pt x="61386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9C30BC4-9400-43B6-BF66-EB29EBFC9482}"/>
              </a:ext>
            </a:extLst>
          </p:cNvPr>
          <p:cNvSpPr/>
          <p:nvPr/>
        </p:nvSpPr>
        <p:spPr>
          <a:xfrm>
            <a:off x="4747548" y="3051795"/>
            <a:ext cx="219075" cy="106934"/>
          </a:xfrm>
          <a:custGeom>
            <a:avLst/>
            <a:gdLst>
              <a:gd name="connsiteX0" fmla="*/ 0 w 292100"/>
              <a:gd name="connsiteY0" fmla="*/ 33040 h 142578"/>
              <a:gd name="connsiteX1" fmla="*/ 96837 w 292100"/>
              <a:gd name="connsiteY1" fmla="*/ 7640 h 142578"/>
              <a:gd name="connsiteX2" fmla="*/ 233362 w 292100"/>
              <a:gd name="connsiteY2" fmla="*/ 12403 h 142578"/>
              <a:gd name="connsiteX3" fmla="*/ 292100 w 292100"/>
              <a:gd name="connsiteY3" fmla="*/ 142578 h 14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100" h="142578">
                <a:moveTo>
                  <a:pt x="0" y="33040"/>
                </a:moveTo>
                <a:cubicBezTo>
                  <a:pt x="28971" y="22060"/>
                  <a:pt x="57943" y="11080"/>
                  <a:pt x="96837" y="7640"/>
                </a:cubicBezTo>
                <a:cubicBezTo>
                  <a:pt x="135731" y="4200"/>
                  <a:pt x="200818" y="-10087"/>
                  <a:pt x="233362" y="12403"/>
                </a:cubicBezTo>
                <a:cubicBezTo>
                  <a:pt x="265906" y="34893"/>
                  <a:pt x="279003" y="88735"/>
                  <a:pt x="292100" y="142578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0C2FAAA-B426-4AAB-90BC-CDF12AA2D4A9}"/>
              </a:ext>
            </a:extLst>
          </p:cNvPr>
          <p:cNvSpPr/>
          <p:nvPr/>
        </p:nvSpPr>
        <p:spPr>
          <a:xfrm>
            <a:off x="4523710" y="2204703"/>
            <a:ext cx="1233488" cy="468913"/>
          </a:xfrm>
          <a:custGeom>
            <a:avLst/>
            <a:gdLst>
              <a:gd name="connsiteX0" fmla="*/ 0 w 1644650"/>
              <a:gd name="connsiteY0" fmla="*/ 551309 h 625217"/>
              <a:gd name="connsiteX1" fmla="*/ 527050 w 1644650"/>
              <a:gd name="connsiteY1" fmla="*/ 616396 h 625217"/>
              <a:gd name="connsiteX2" fmla="*/ 766762 w 1644650"/>
              <a:gd name="connsiteY2" fmla="*/ 622746 h 625217"/>
              <a:gd name="connsiteX3" fmla="*/ 1035050 w 1644650"/>
              <a:gd name="connsiteY3" fmla="*/ 598934 h 625217"/>
              <a:gd name="connsiteX4" fmla="*/ 1243012 w 1644650"/>
              <a:gd name="connsiteY4" fmla="*/ 460821 h 625217"/>
              <a:gd name="connsiteX5" fmla="*/ 1344612 w 1644650"/>
              <a:gd name="connsiteY5" fmla="*/ 316359 h 625217"/>
              <a:gd name="connsiteX6" fmla="*/ 1417637 w 1644650"/>
              <a:gd name="connsiteY6" fmla="*/ 136971 h 625217"/>
              <a:gd name="connsiteX7" fmla="*/ 1493837 w 1644650"/>
              <a:gd name="connsiteY7" fmla="*/ 21084 h 625217"/>
              <a:gd name="connsiteX8" fmla="*/ 1644650 w 1644650"/>
              <a:gd name="connsiteY8" fmla="*/ 446 h 62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4650" h="625217">
                <a:moveTo>
                  <a:pt x="0" y="551309"/>
                </a:moveTo>
                <a:lnTo>
                  <a:pt x="527050" y="616396"/>
                </a:lnTo>
                <a:cubicBezTo>
                  <a:pt x="654844" y="628302"/>
                  <a:pt x="682095" y="625656"/>
                  <a:pt x="766762" y="622746"/>
                </a:cubicBezTo>
                <a:cubicBezTo>
                  <a:pt x="851429" y="619836"/>
                  <a:pt x="955675" y="625921"/>
                  <a:pt x="1035050" y="598934"/>
                </a:cubicBezTo>
                <a:cubicBezTo>
                  <a:pt x="1114425" y="571947"/>
                  <a:pt x="1191418" y="507917"/>
                  <a:pt x="1243012" y="460821"/>
                </a:cubicBezTo>
                <a:cubicBezTo>
                  <a:pt x="1294606" y="413725"/>
                  <a:pt x="1315508" y="370334"/>
                  <a:pt x="1344612" y="316359"/>
                </a:cubicBezTo>
                <a:cubicBezTo>
                  <a:pt x="1373716" y="262384"/>
                  <a:pt x="1392766" y="186183"/>
                  <a:pt x="1417637" y="136971"/>
                </a:cubicBezTo>
                <a:cubicBezTo>
                  <a:pt x="1442508" y="87759"/>
                  <a:pt x="1456002" y="43838"/>
                  <a:pt x="1493837" y="21084"/>
                </a:cubicBezTo>
                <a:cubicBezTo>
                  <a:pt x="1531673" y="-1670"/>
                  <a:pt x="1588161" y="-612"/>
                  <a:pt x="1644650" y="446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FBC26E9-154C-4B76-BB45-EB9F6E0D20AE}"/>
              </a:ext>
            </a:extLst>
          </p:cNvPr>
          <p:cNvSpPr/>
          <p:nvPr/>
        </p:nvSpPr>
        <p:spPr>
          <a:xfrm>
            <a:off x="4462988" y="348536"/>
            <a:ext cx="1762125" cy="474186"/>
          </a:xfrm>
          <a:custGeom>
            <a:avLst/>
            <a:gdLst>
              <a:gd name="connsiteX0" fmla="*/ 0 w 2349500"/>
              <a:gd name="connsiteY0" fmla="*/ 632248 h 632248"/>
              <a:gd name="connsiteX1" fmla="*/ 250825 w 2349500"/>
              <a:gd name="connsiteY1" fmla="*/ 454448 h 632248"/>
              <a:gd name="connsiteX2" fmla="*/ 696913 w 2349500"/>
              <a:gd name="connsiteY2" fmla="*/ 216323 h 632248"/>
              <a:gd name="connsiteX3" fmla="*/ 1263650 w 2349500"/>
              <a:gd name="connsiteY3" fmla="*/ 36935 h 632248"/>
              <a:gd name="connsiteX4" fmla="*/ 1700213 w 2349500"/>
              <a:gd name="connsiteY4" fmla="*/ 5185 h 632248"/>
              <a:gd name="connsiteX5" fmla="*/ 2128838 w 2349500"/>
              <a:gd name="connsiteY5" fmla="*/ 109960 h 632248"/>
              <a:gd name="connsiteX6" fmla="*/ 2349500 w 2349500"/>
              <a:gd name="connsiteY6" fmla="*/ 219498 h 6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9500" h="632248">
                <a:moveTo>
                  <a:pt x="0" y="632248"/>
                </a:moveTo>
                <a:cubicBezTo>
                  <a:pt x="67336" y="578008"/>
                  <a:pt x="134673" y="523769"/>
                  <a:pt x="250825" y="454448"/>
                </a:cubicBezTo>
                <a:cubicBezTo>
                  <a:pt x="366977" y="385127"/>
                  <a:pt x="528109" y="285908"/>
                  <a:pt x="696913" y="216323"/>
                </a:cubicBezTo>
                <a:cubicBezTo>
                  <a:pt x="865717" y="146737"/>
                  <a:pt x="1096433" y="72125"/>
                  <a:pt x="1263650" y="36935"/>
                </a:cubicBezTo>
                <a:cubicBezTo>
                  <a:pt x="1430867" y="1745"/>
                  <a:pt x="1556015" y="-6986"/>
                  <a:pt x="1700213" y="5185"/>
                </a:cubicBezTo>
                <a:cubicBezTo>
                  <a:pt x="1844411" y="17356"/>
                  <a:pt x="2020624" y="74241"/>
                  <a:pt x="2128838" y="109960"/>
                </a:cubicBezTo>
                <a:cubicBezTo>
                  <a:pt x="2237052" y="145679"/>
                  <a:pt x="2293276" y="182588"/>
                  <a:pt x="2349500" y="219498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78E37A9-080F-4C63-9FF9-4CC49B9E908D}"/>
              </a:ext>
            </a:extLst>
          </p:cNvPr>
          <p:cNvSpPr/>
          <p:nvPr/>
        </p:nvSpPr>
        <p:spPr>
          <a:xfrm>
            <a:off x="5486926" y="313616"/>
            <a:ext cx="1384697" cy="474578"/>
          </a:xfrm>
          <a:custGeom>
            <a:avLst/>
            <a:gdLst>
              <a:gd name="connsiteX0" fmla="*/ 0 w 1846263"/>
              <a:gd name="connsiteY0" fmla="*/ 196208 h 632770"/>
              <a:gd name="connsiteX1" fmla="*/ 339725 w 1846263"/>
              <a:gd name="connsiteY1" fmla="*/ 45395 h 632770"/>
              <a:gd name="connsiteX2" fmla="*/ 815975 w 1846263"/>
              <a:gd name="connsiteY2" fmla="*/ 945 h 632770"/>
              <a:gd name="connsiteX3" fmla="*/ 1287463 w 1846263"/>
              <a:gd name="connsiteY3" fmla="*/ 77145 h 632770"/>
              <a:gd name="connsiteX4" fmla="*/ 1620838 w 1846263"/>
              <a:gd name="connsiteY4" fmla="*/ 280345 h 632770"/>
              <a:gd name="connsiteX5" fmla="*/ 1846263 w 1846263"/>
              <a:gd name="connsiteY5" fmla="*/ 632770 h 63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6263" h="632770">
                <a:moveTo>
                  <a:pt x="0" y="196208"/>
                </a:moveTo>
                <a:cubicBezTo>
                  <a:pt x="101864" y="137073"/>
                  <a:pt x="203729" y="77939"/>
                  <a:pt x="339725" y="45395"/>
                </a:cubicBezTo>
                <a:cubicBezTo>
                  <a:pt x="475721" y="12851"/>
                  <a:pt x="658019" y="-4347"/>
                  <a:pt x="815975" y="945"/>
                </a:cubicBezTo>
                <a:cubicBezTo>
                  <a:pt x="973931" y="6237"/>
                  <a:pt x="1153319" y="30578"/>
                  <a:pt x="1287463" y="77145"/>
                </a:cubicBezTo>
                <a:cubicBezTo>
                  <a:pt x="1421607" y="123712"/>
                  <a:pt x="1527705" y="187741"/>
                  <a:pt x="1620838" y="280345"/>
                </a:cubicBezTo>
                <a:cubicBezTo>
                  <a:pt x="1713971" y="372949"/>
                  <a:pt x="1780117" y="502859"/>
                  <a:pt x="1846263" y="63277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424744E6-2F21-4F22-82DD-111EB371F593}"/>
              </a:ext>
            </a:extLst>
          </p:cNvPr>
          <p:cNvSpPr/>
          <p:nvPr/>
        </p:nvSpPr>
        <p:spPr>
          <a:xfrm rot="16200000">
            <a:off x="5908099" y="1110405"/>
            <a:ext cx="704972" cy="165875"/>
          </a:xfrm>
          <a:custGeom>
            <a:avLst/>
            <a:gdLst>
              <a:gd name="connsiteX0" fmla="*/ 0 w 932026"/>
              <a:gd name="connsiteY0" fmla="*/ 78296 h 313182"/>
              <a:gd name="connsiteX1" fmla="*/ 775435 w 932026"/>
              <a:gd name="connsiteY1" fmla="*/ 78296 h 313182"/>
              <a:gd name="connsiteX2" fmla="*/ 775435 w 932026"/>
              <a:gd name="connsiteY2" fmla="*/ 0 h 313182"/>
              <a:gd name="connsiteX3" fmla="*/ 932026 w 932026"/>
              <a:gd name="connsiteY3" fmla="*/ 156591 h 313182"/>
              <a:gd name="connsiteX4" fmla="*/ 775435 w 932026"/>
              <a:gd name="connsiteY4" fmla="*/ 313182 h 313182"/>
              <a:gd name="connsiteX5" fmla="*/ 775435 w 932026"/>
              <a:gd name="connsiteY5" fmla="*/ 234887 h 313182"/>
              <a:gd name="connsiteX6" fmla="*/ 0 w 932026"/>
              <a:gd name="connsiteY6" fmla="*/ 234887 h 313182"/>
              <a:gd name="connsiteX7" fmla="*/ 0 w 932026"/>
              <a:gd name="connsiteY7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775435 w 932026"/>
              <a:gd name="connsiteY2" fmla="*/ 78296 h 313182"/>
              <a:gd name="connsiteX3" fmla="*/ 775435 w 932026"/>
              <a:gd name="connsiteY3" fmla="*/ 0 h 313182"/>
              <a:gd name="connsiteX4" fmla="*/ 932026 w 932026"/>
              <a:gd name="connsiteY4" fmla="*/ 156591 h 313182"/>
              <a:gd name="connsiteX5" fmla="*/ 775435 w 932026"/>
              <a:gd name="connsiteY5" fmla="*/ 313182 h 313182"/>
              <a:gd name="connsiteX6" fmla="*/ 775435 w 932026"/>
              <a:gd name="connsiteY6" fmla="*/ 234887 h 313182"/>
              <a:gd name="connsiteX7" fmla="*/ 0 w 932026"/>
              <a:gd name="connsiteY7" fmla="*/ 234887 h 313182"/>
              <a:gd name="connsiteX8" fmla="*/ 0 w 932026"/>
              <a:gd name="connsiteY8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646642 w 932026"/>
              <a:gd name="connsiteY2" fmla="*/ 46850 h 313182"/>
              <a:gd name="connsiteX3" fmla="*/ 775435 w 932026"/>
              <a:gd name="connsiteY3" fmla="*/ 78296 h 313182"/>
              <a:gd name="connsiteX4" fmla="*/ 775435 w 932026"/>
              <a:gd name="connsiteY4" fmla="*/ 0 h 313182"/>
              <a:gd name="connsiteX5" fmla="*/ 932026 w 932026"/>
              <a:gd name="connsiteY5" fmla="*/ 156591 h 313182"/>
              <a:gd name="connsiteX6" fmla="*/ 775435 w 932026"/>
              <a:gd name="connsiteY6" fmla="*/ 313182 h 313182"/>
              <a:gd name="connsiteX7" fmla="*/ 775435 w 932026"/>
              <a:gd name="connsiteY7" fmla="*/ 234887 h 313182"/>
              <a:gd name="connsiteX8" fmla="*/ 0 w 932026"/>
              <a:gd name="connsiteY8" fmla="*/ 234887 h 313182"/>
              <a:gd name="connsiteX9" fmla="*/ 0 w 932026"/>
              <a:gd name="connsiteY9" fmla="*/ 78296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7937 w 939963"/>
              <a:gd name="connsiteY8" fmla="*/ 234887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50799 w 939963"/>
              <a:gd name="connsiteY8" fmla="*/ 220602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811947 w 939963"/>
              <a:gd name="connsiteY7" fmla="*/ 141228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220602"/>
              <a:gd name="connsiteX1" fmla="*/ 425979 w 939963"/>
              <a:gd name="connsiteY1" fmla="*/ 27800 h 220602"/>
              <a:gd name="connsiteX2" fmla="*/ 654579 w 939963"/>
              <a:gd name="connsiteY2" fmla="*/ 46850 h 220602"/>
              <a:gd name="connsiteX3" fmla="*/ 783372 w 939963"/>
              <a:gd name="connsiteY3" fmla="*/ 78296 h 220602"/>
              <a:gd name="connsiteX4" fmla="*/ 783372 w 939963"/>
              <a:gd name="connsiteY4" fmla="*/ 0 h 220602"/>
              <a:gd name="connsiteX5" fmla="*/ 939963 w 939963"/>
              <a:gd name="connsiteY5" fmla="*/ 156591 h 220602"/>
              <a:gd name="connsiteX6" fmla="*/ 778609 w 939963"/>
              <a:gd name="connsiteY6" fmla="*/ 213173 h 220602"/>
              <a:gd name="connsiteX7" fmla="*/ 811947 w 939963"/>
              <a:gd name="connsiteY7" fmla="*/ 141228 h 220602"/>
              <a:gd name="connsiteX8" fmla="*/ 475192 w 939963"/>
              <a:gd name="connsiteY8" fmla="*/ 108767 h 220602"/>
              <a:gd name="connsiteX9" fmla="*/ 50799 w 939963"/>
              <a:gd name="connsiteY9" fmla="*/ 220602 h 220602"/>
              <a:gd name="connsiteX10" fmla="*/ 0 w 939963"/>
              <a:gd name="connsiteY10" fmla="*/ 94171 h 220602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783372 w 939963"/>
              <a:gd name="connsiteY3" fmla="*/ 50497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50799 w 939963"/>
              <a:gd name="connsiteY10" fmla="*/ 192803 h 192803"/>
              <a:gd name="connsiteX11" fmla="*/ 0 w 939963"/>
              <a:gd name="connsiteY11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345016 w 939963"/>
              <a:gd name="connsiteY10" fmla="*/ 98426 h 192803"/>
              <a:gd name="connsiteX11" fmla="*/ 50799 w 939963"/>
              <a:gd name="connsiteY11" fmla="*/ 192803 h 192803"/>
              <a:gd name="connsiteX12" fmla="*/ 0 w 939963"/>
              <a:gd name="connsiteY12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59243 h 185674"/>
              <a:gd name="connsiteX1" fmla="*/ 654579 w 939963"/>
              <a:gd name="connsiteY1" fmla="*/ 11922 h 185674"/>
              <a:gd name="connsiteX2" fmla="*/ 815122 w 939963"/>
              <a:gd name="connsiteY2" fmla="*/ 52893 h 185674"/>
              <a:gd name="connsiteX3" fmla="*/ 838934 w 939963"/>
              <a:gd name="connsiteY3" fmla="*/ 0 h 185674"/>
              <a:gd name="connsiteX4" fmla="*/ 939963 w 939963"/>
              <a:gd name="connsiteY4" fmla="*/ 121663 h 185674"/>
              <a:gd name="connsiteX5" fmla="*/ 781784 w 939963"/>
              <a:gd name="connsiteY5" fmla="*/ 163957 h 185674"/>
              <a:gd name="connsiteX6" fmla="*/ 811947 w 939963"/>
              <a:gd name="connsiteY6" fmla="*/ 106300 h 185674"/>
              <a:gd name="connsiteX7" fmla="*/ 699029 w 939963"/>
              <a:gd name="connsiteY7" fmla="*/ 73835 h 185674"/>
              <a:gd name="connsiteX8" fmla="*/ 475192 w 939963"/>
              <a:gd name="connsiteY8" fmla="*/ 73839 h 185674"/>
              <a:gd name="connsiteX9" fmla="*/ 425979 w 939963"/>
              <a:gd name="connsiteY9" fmla="*/ 78597 h 185674"/>
              <a:gd name="connsiteX10" fmla="*/ 345016 w 939963"/>
              <a:gd name="connsiteY10" fmla="*/ 91297 h 185674"/>
              <a:gd name="connsiteX11" fmla="*/ 50799 w 939963"/>
              <a:gd name="connsiteY11" fmla="*/ 185674 h 185674"/>
              <a:gd name="connsiteX12" fmla="*/ 0 w 939963"/>
              <a:gd name="connsiteY12" fmla="*/ 59243 h 185674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425979 w 939963"/>
              <a:gd name="connsiteY9" fmla="*/ 81661 h 188738"/>
              <a:gd name="connsiteX10" fmla="*/ 345016 w 939963"/>
              <a:gd name="connsiteY10" fmla="*/ 94361 h 188738"/>
              <a:gd name="connsiteX11" fmla="*/ 50799 w 939963"/>
              <a:gd name="connsiteY11" fmla="*/ 188738 h 188738"/>
              <a:gd name="connsiteX12" fmla="*/ 0 w 939963"/>
              <a:gd name="connsiteY12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345016 w 939963"/>
              <a:gd name="connsiteY9" fmla="*/ 94361 h 188738"/>
              <a:gd name="connsiteX10" fmla="*/ 50799 w 939963"/>
              <a:gd name="connsiteY10" fmla="*/ 188738 h 188738"/>
              <a:gd name="connsiteX11" fmla="*/ 0 w 939963"/>
              <a:gd name="connsiteY11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345016 w 939963"/>
              <a:gd name="connsiteY8" fmla="*/ 94361 h 188738"/>
              <a:gd name="connsiteX9" fmla="*/ 50799 w 939963"/>
              <a:gd name="connsiteY9" fmla="*/ 188738 h 188738"/>
              <a:gd name="connsiteX10" fmla="*/ 0 w 939963"/>
              <a:gd name="connsiteY10" fmla="*/ 62307 h 188738"/>
              <a:gd name="connsiteX0" fmla="*/ 0 w 939963"/>
              <a:gd name="connsiteY0" fmla="*/ 62307 h 188781"/>
              <a:gd name="connsiteX1" fmla="*/ 654579 w 939963"/>
              <a:gd name="connsiteY1" fmla="*/ 14986 h 188781"/>
              <a:gd name="connsiteX2" fmla="*/ 815122 w 939963"/>
              <a:gd name="connsiteY2" fmla="*/ 55957 h 188781"/>
              <a:gd name="connsiteX3" fmla="*/ 838934 w 939963"/>
              <a:gd name="connsiteY3" fmla="*/ 3064 h 188781"/>
              <a:gd name="connsiteX4" fmla="*/ 939963 w 939963"/>
              <a:gd name="connsiteY4" fmla="*/ 124727 h 188781"/>
              <a:gd name="connsiteX5" fmla="*/ 781784 w 939963"/>
              <a:gd name="connsiteY5" fmla="*/ 167021 h 188781"/>
              <a:gd name="connsiteX6" fmla="*/ 811947 w 939963"/>
              <a:gd name="connsiteY6" fmla="*/ 109364 h 188781"/>
              <a:gd name="connsiteX7" fmla="*/ 699029 w 939963"/>
              <a:gd name="connsiteY7" fmla="*/ 76899 h 188781"/>
              <a:gd name="connsiteX8" fmla="*/ 50799 w 939963"/>
              <a:gd name="connsiteY8" fmla="*/ 188738 h 188781"/>
              <a:gd name="connsiteX9" fmla="*/ 0 w 939963"/>
              <a:gd name="connsiteY9" fmla="*/ 62307 h 188781"/>
              <a:gd name="connsiteX0" fmla="*/ 0 w 939963"/>
              <a:gd name="connsiteY0" fmla="*/ 62307 h 188764"/>
              <a:gd name="connsiteX1" fmla="*/ 654579 w 939963"/>
              <a:gd name="connsiteY1" fmla="*/ 14986 h 188764"/>
              <a:gd name="connsiteX2" fmla="*/ 815122 w 939963"/>
              <a:gd name="connsiteY2" fmla="*/ 55957 h 188764"/>
              <a:gd name="connsiteX3" fmla="*/ 838934 w 939963"/>
              <a:gd name="connsiteY3" fmla="*/ 3064 h 188764"/>
              <a:gd name="connsiteX4" fmla="*/ 939963 w 939963"/>
              <a:gd name="connsiteY4" fmla="*/ 124727 h 188764"/>
              <a:gd name="connsiteX5" fmla="*/ 781784 w 939963"/>
              <a:gd name="connsiteY5" fmla="*/ 167021 h 188764"/>
              <a:gd name="connsiteX6" fmla="*/ 811947 w 939963"/>
              <a:gd name="connsiteY6" fmla="*/ 109364 h 188764"/>
              <a:gd name="connsiteX7" fmla="*/ 699029 w 939963"/>
              <a:gd name="connsiteY7" fmla="*/ 76899 h 188764"/>
              <a:gd name="connsiteX8" fmla="*/ 50799 w 939963"/>
              <a:gd name="connsiteY8" fmla="*/ 188738 h 188764"/>
              <a:gd name="connsiteX9" fmla="*/ 0 w 939963"/>
              <a:gd name="connsiteY9" fmla="*/ 62307 h 188764"/>
              <a:gd name="connsiteX0" fmla="*/ 0 w 939963"/>
              <a:gd name="connsiteY0" fmla="*/ 62307 h 199878"/>
              <a:gd name="connsiteX1" fmla="*/ 654579 w 939963"/>
              <a:gd name="connsiteY1" fmla="*/ 14986 h 199878"/>
              <a:gd name="connsiteX2" fmla="*/ 815122 w 939963"/>
              <a:gd name="connsiteY2" fmla="*/ 55957 h 199878"/>
              <a:gd name="connsiteX3" fmla="*/ 838934 w 939963"/>
              <a:gd name="connsiteY3" fmla="*/ 3064 h 199878"/>
              <a:gd name="connsiteX4" fmla="*/ 939963 w 939963"/>
              <a:gd name="connsiteY4" fmla="*/ 124727 h 199878"/>
              <a:gd name="connsiteX5" fmla="*/ 781784 w 939963"/>
              <a:gd name="connsiteY5" fmla="*/ 167021 h 199878"/>
              <a:gd name="connsiteX6" fmla="*/ 811947 w 939963"/>
              <a:gd name="connsiteY6" fmla="*/ 109364 h 199878"/>
              <a:gd name="connsiteX7" fmla="*/ 699029 w 939963"/>
              <a:gd name="connsiteY7" fmla="*/ 76899 h 199878"/>
              <a:gd name="connsiteX8" fmla="*/ 50799 w 939963"/>
              <a:gd name="connsiteY8" fmla="*/ 199853 h 199878"/>
              <a:gd name="connsiteX9" fmla="*/ 0 w 939963"/>
              <a:gd name="connsiteY9" fmla="*/ 62307 h 199878"/>
              <a:gd name="connsiteX0" fmla="*/ 0 w 939963"/>
              <a:gd name="connsiteY0" fmla="*/ 62307 h 199853"/>
              <a:gd name="connsiteX1" fmla="*/ 654579 w 939963"/>
              <a:gd name="connsiteY1" fmla="*/ 14986 h 199853"/>
              <a:gd name="connsiteX2" fmla="*/ 815122 w 939963"/>
              <a:gd name="connsiteY2" fmla="*/ 55957 h 199853"/>
              <a:gd name="connsiteX3" fmla="*/ 838934 w 939963"/>
              <a:gd name="connsiteY3" fmla="*/ 3064 h 199853"/>
              <a:gd name="connsiteX4" fmla="*/ 939963 w 939963"/>
              <a:gd name="connsiteY4" fmla="*/ 124727 h 199853"/>
              <a:gd name="connsiteX5" fmla="*/ 781784 w 939963"/>
              <a:gd name="connsiteY5" fmla="*/ 167021 h 199853"/>
              <a:gd name="connsiteX6" fmla="*/ 811947 w 939963"/>
              <a:gd name="connsiteY6" fmla="*/ 109364 h 199853"/>
              <a:gd name="connsiteX7" fmla="*/ 699029 w 939963"/>
              <a:gd name="connsiteY7" fmla="*/ 76899 h 199853"/>
              <a:gd name="connsiteX8" fmla="*/ 50799 w 939963"/>
              <a:gd name="connsiteY8" fmla="*/ 199853 h 199853"/>
              <a:gd name="connsiteX9" fmla="*/ 0 w 939963"/>
              <a:gd name="connsiteY9" fmla="*/ 62307 h 199853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724"/>
              <a:gd name="connsiteX1" fmla="*/ 654579 w 939963"/>
              <a:gd name="connsiteY1" fmla="*/ 14986 h 217724"/>
              <a:gd name="connsiteX2" fmla="*/ 815122 w 939963"/>
              <a:gd name="connsiteY2" fmla="*/ 55957 h 217724"/>
              <a:gd name="connsiteX3" fmla="*/ 838934 w 939963"/>
              <a:gd name="connsiteY3" fmla="*/ 3064 h 217724"/>
              <a:gd name="connsiteX4" fmla="*/ 939963 w 939963"/>
              <a:gd name="connsiteY4" fmla="*/ 124727 h 217724"/>
              <a:gd name="connsiteX5" fmla="*/ 781784 w 939963"/>
              <a:gd name="connsiteY5" fmla="*/ 167021 h 217724"/>
              <a:gd name="connsiteX6" fmla="*/ 811947 w 939963"/>
              <a:gd name="connsiteY6" fmla="*/ 109364 h 217724"/>
              <a:gd name="connsiteX7" fmla="*/ 53974 w 939963"/>
              <a:gd name="connsiteY7" fmla="*/ 217315 h 217724"/>
              <a:gd name="connsiteX8" fmla="*/ 0 w 939963"/>
              <a:gd name="connsiteY8" fmla="*/ 62307 h 217724"/>
              <a:gd name="connsiteX0" fmla="*/ 0 w 939963"/>
              <a:gd name="connsiteY0" fmla="*/ 62307 h 217718"/>
              <a:gd name="connsiteX1" fmla="*/ 654579 w 939963"/>
              <a:gd name="connsiteY1" fmla="*/ 14986 h 217718"/>
              <a:gd name="connsiteX2" fmla="*/ 815122 w 939963"/>
              <a:gd name="connsiteY2" fmla="*/ 55957 h 217718"/>
              <a:gd name="connsiteX3" fmla="*/ 838934 w 939963"/>
              <a:gd name="connsiteY3" fmla="*/ 3064 h 217718"/>
              <a:gd name="connsiteX4" fmla="*/ 939963 w 939963"/>
              <a:gd name="connsiteY4" fmla="*/ 124727 h 217718"/>
              <a:gd name="connsiteX5" fmla="*/ 781784 w 939963"/>
              <a:gd name="connsiteY5" fmla="*/ 167021 h 217718"/>
              <a:gd name="connsiteX6" fmla="*/ 805597 w 939963"/>
              <a:gd name="connsiteY6" fmla="*/ 107780 h 217718"/>
              <a:gd name="connsiteX7" fmla="*/ 53974 w 939963"/>
              <a:gd name="connsiteY7" fmla="*/ 217315 h 217718"/>
              <a:gd name="connsiteX8" fmla="*/ 0 w 939963"/>
              <a:gd name="connsiteY8" fmla="*/ 62307 h 217718"/>
              <a:gd name="connsiteX0" fmla="*/ 0 w 939963"/>
              <a:gd name="connsiteY0" fmla="*/ 62307 h 217500"/>
              <a:gd name="connsiteX1" fmla="*/ 654579 w 939963"/>
              <a:gd name="connsiteY1" fmla="*/ 14986 h 217500"/>
              <a:gd name="connsiteX2" fmla="*/ 815122 w 939963"/>
              <a:gd name="connsiteY2" fmla="*/ 55957 h 217500"/>
              <a:gd name="connsiteX3" fmla="*/ 838934 w 939963"/>
              <a:gd name="connsiteY3" fmla="*/ 3064 h 217500"/>
              <a:gd name="connsiteX4" fmla="*/ 939963 w 939963"/>
              <a:gd name="connsiteY4" fmla="*/ 124727 h 217500"/>
              <a:gd name="connsiteX5" fmla="*/ 781784 w 939963"/>
              <a:gd name="connsiteY5" fmla="*/ 167021 h 217500"/>
              <a:gd name="connsiteX6" fmla="*/ 805597 w 939963"/>
              <a:gd name="connsiteY6" fmla="*/ 107780 h 217500"/>
              <a:gd name="connsiteX7" fmla="*/ 53974 w 939963"/>
              <a:gd name="connsiteY7" fmla="*/ 217315 h 217500"/>
              <a:gd name="connsiteX8" fmla="*/ 0 w 939963"/>
              <a:gd name="connsiteY8" fmla="*/ 62307 h 217500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66158 h 221166"/>
              <a:gd name="connsiteX1" fmla="*/ 815122 w 939963"/>
              <a:gd name="connsiteY1" fmla="*/ 59808 h 221166"/>
              <a:gd name="connsiteX2" fmla="*/ 838934 w 939963"/>
              <a:gd name="connsiteY2" fmla="*/ 6915 h 221166"/>
              <a:gd name="connsiteX3" fmla="*/ 939963 w 939963"/>
              <a:gd name="connsiteY3" fmla="*/ 128578 h 221166"/>
              <a:gd name="connsiteX4" fmla="*/ 781784 w 939963"/>
              <a:gd name="connsiteY4" fmla="*/ 170872 h 221166"/>
              <a:gd name="connsiteX5" fmla="*/ 805597 w 939963"/>
              <a:gd name="connsiteY5" fmla="*/ 111631 h 221166"/>
              <a:gd name="connsiteX6" fmla="*/ 53974 w 939963"/>
              <a:gd name="connsiteY6" fmla="*/ 221166 h 221166"/>
              <a:gd name="connsiteX7" fmla="*/ 0 w 939963"/>
              <a:gd name="connsiteY7" fmla="*/ 66158 h 22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963" h="221166">
                <a:moveTo>
                  <a:pt x="0" y="66158"/>
                </a:moveTo>
                <a:cubicBezTo>
                  <a:pt x="369746" y="1165"/>
                  <a:pt x="481625" y="-39855"/>
                  <a:pt x="815122" y="59808"/>
                </a:cubicBezTo>
                <a:lnTo>
                  <a:pt x="838934" y="6915"/>
                </a:lnTo>
                <a:lnTo>
                  <a:pt x="939963" y="128578"/>
                </a:lnTo>
                <a:lnTo>
                  <a:pt x="781784" y="170872"/>
                </a:lnTo>
                <a:lnTo>
                  <a:pt x="805597" y="111631"/>
                </a:lnTo>
                <a:cubicBezTo>
                  <a:pt x="328696" y="952"/>
                  <a:pt x="176598" y="165512"/>
                  <a:pt x="53974" y="221166"/>
                </a:cubicBezTo>
                <a:lnTo>
                  <a:pt x="0" y="6615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3" name="Arrow: Right 61">
            <a:extLst>
              <a:ext uri="{FF2B5EF4-FFF2-40B4-BE49-F238E27FC236}">
                <a16:creationId xmlns:a16="http://schemas.microsoft.com/office/drawing/2014/main" id="{B41D445B-6511-4A95-988C-BE0ED0169366}"/>
              </a:ext>
            </a:extLst>
          </p:cNvPr>
          <p:cNvSpPr/>
          <p:nvPr/>
        </p:nvSpPr>
        <p:spPr>
          <a:xfrm rot="4231193" flipH="1">
            <a:off x="6883958" y="1411072"/>
            <a:ext cx="704972" cy="165875"/>
          </a:xfrm>
          <a:custGeom>
            <a:avLst/>
            <a:gdLst>
              <a:gd name="connsiteX0" fmla="*/ 0 w 932026"/>
              <a:gd name="connsiteY0" fmla="*/ 78296 h 313182"/>
              <a:gd name="connsiteX1" fmla="*/ 775435 w 932026"/>
              <a:gd name="connsiteY1" fmla="*/ 78296 h 313182"/>
              <a:gd name="connsiteX2" fmla="*/ 775435 w 932026"/>
              <a:gd name="connsiteY2" fmla="*/ 0 h 313182"/>
              <a:gd name="connsiteX3" fmla="*/ 932026 w 932026"/>
              <a:gd name="connsiteY3" fmla="*/ 156591 h 313182"/>
              <a:gd name="connsiteX4" fmla="*/ 775435 w 932026"/>
              <a:gd name="connsiteY4" fmla="*/ 313182 h 313182"/>
              <a:gd name="connsiteX5" fmla="*/ 775435 w 932026"/>
              <a:gd name="connsiteY5" fmla="*/ 234887 h 313182"/>
              <a:gd name="connsiteX6" fmla="*/ 0 w 932026"/>
              <a:gd name="connsiteY6" fmla="*/ 234887 h 313182"/>
              <a:gd name="connsiteX7" fmla="*/ 0 w 932026"/>
              <a:gd name="connsiteY7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775435 w 932026"/>
              <a:gd name="connsiteY2" fmla="*/ 78296 h 313182"/>
              <a:gd name="connsiteX3" fmla="*/ 775435 w 932026"/>
              <a:gd name="connsiteY3" fmla="*/ 0 h 313182"/>
              <a:gd name="connsiteX4" fmla="*/ 932026 w 932026"/>
              <a:gd name="connsiteY4" fmla="*/ 156591 h 313182"/>
              <a:gd name="connsiteX5" fmla="*/ 775435 w 932026"/>
              <a:gd name="connsiteY5" fmla="*/ 313182 h 313182"/>
              <a:gd name="connsiteX6" fmla="*/ 775435 w 932026"/>
              <a:gd name="connsiteY6" fmla="*/ 234887 h 313182"/>
              <a:gd name="connsiteX7" fmla="*/ 0 w 932026"/>
              <a:gd name="connsiteY7" fmla="*/ 234887 h 313182"/>
              <a:gd name="connsiteX8" fmla="*/ 0 w 932026"/>
              <a:gd name="connsiteY8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646642 w 932026"/>
              <a:gd name="connsiteY2" fmla="*/ 46850 h 313182"/>
              <a:gd name="connsiteX3" fmla="*/ 775435 w 932026"/>
              <a:gd name="connsiteY3" fmla="*/ 78296 h 313182"/>
              <a:gd name="connsiteX4" fmla="*/ 775435 w 932026"/>
              <a:gd name="connsiteY4" fmla="*/ 0 h 313182"/>
              <a:gd name="connsiteX5" fmla="*/ 932026 w 932026"/>
              <a:gd name="connsiteY5" fmla="*/ 156591 h 313182"/>
              <a:gd name="connsiteX6" fmla="*/ 775435 w 932026"/>
              <a:gd name="connsiteY6" fmla="*/ 313182 h 313182"/>
              <a:gd name="connsiteX7" fmla="*/ 775435 w 932026"/>
              <a:gd name="connsiteY7" fmla="*/ 234887 h 313182"/>
              <a:gd name="connsiteX8" fmla="*/ 0 w 932026"/>
              <a:gd name="connsiteY8" fmla="*/ 234887 h 313182"/>
              <a:gd name="connsiteX9" fmla="*/ 0 w 932026"/>
              <a:gd name="connsiteY9" fmla="*/ 78296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7937 w 939963"/>
              <a:gd name="connsiteY8" fmla="*/ 234887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50799 w 939963"/>
              <a:gd name="connsiteY8" fmla="*/ 220602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811947 w 939963"/>
              <a:gd name="connsiteY7" fmla="*/ 141228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220602"/>
              <a:gd name="connsiteX1" fmla="*/ 425979 w 939963"/>
              <a:gd name="connsiteY1" fmla="*/ 27800 h 220602"/>
              <a:gd name="connsiteX2" fmla="*/ 654579 w 939963"/>
              <a:gd name="connsiteY2" fmla="*/ 46850 h 220602"/>
              <a:gd name="connsiteX3" fmla="*/ 783372 w 939963"/>
              <a:gd name="connsiteY3" fmla="*/ 78296 h 220602"/>
              <a:gd name="connsiteX4" fmla="*/ 783372 w 939963"/>
              <a:gd name="connsiteY4" fmla="*/ 0 h 220602"/>
              <a:gd name="connsiteX5" fmla="*/ 939963 w 939963"/>
              <a:gd name="connsiteY5" fmla="*/ 156591 h 220602"/>
              <a:gd name="connsiteX6" fmla="*/ 778609 w 939963"/>
              <a:gd name="connsiteY6" fmla="*/ 213173 h 220602"/>
              <a:gd name="connsiteX7" fmla="*/ 811947 w 939963"/>
              <a:gd name="connsiteY7" fmla="*/ 141228 h 220602"/>
              <a:gd name="connsiteX8" fmla="*/ 475192 w 939963"/>
              <a:gd name="connsiteY8" fmla="*/ 108767 h 220602"/>
              <a:gd name="connsiteX9" fmla="*/ 50799 w 939963"/>
              <a:gd name="connsiteY9" fmla="*/ 220602 h 220602"/>
              <a:gd name="connsiteX10" fmla="*/ 0 w 939963"/>
              <a:gd name="connsiteY10" fmla="*/ 94171 h 220602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783372 w 939963"/>
              <a:gd name="connsiteY3" fmla="*/ 50497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50799 w 939963"/>
              <a:gd name="connsiteY10" fmla="*/ 192803 h 192803"/>
              <a:gd name="connsiteX11" fmla="*/ 0 w 939963"/>
              <a:gd name="connsiteY11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345016 w 939963"/>
              <a:gd name="connsiteY10" fmla="*/ 98426 h 192803"/>
              <a:gd name="connsiteX11" fmla="*/ 50799 w 939963"/>
              <a:gd name="connsiteY11" fmla="*/ 192803 h 192803"/>
              <a:gd name="connsiteX12" fmla="*/ 0 w 939963"/>
              <a:gd name="connsiteY12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59243 h 185674"/>
              <a:gd name="connsiteX1" fmla="*/ 654579 w 939963"/>
              <a:gd name="connsiteY1" fmla="*/ 11922 h 185674"/>
              <a:gd name="connsiteX2" fmla="*/ 815122 w 939963"/>
              <a:gd name="connsiteY2" fmla="*/ 52893 h 185674"/>
              <a:gd name="connsiteX3" fmla="*/ 838934 w 939963"/>
              <a:gd name="connsiteY3" fmla="*/ 0 h 185674"/>
              <a:gd name="connsiteX4" fmla="*/ 939963 w 939963"/>
              <a:gd name="connsiteY4" fmla="*/ 121663 h 185674"/>
              <a:gd name="connsiteX5" fmla="*/ 781784 w 939963"/>
              <a:gd name="connsiteY5" fmla="*/ 163957 h 185674"/>
              <a:gd name="connsiteX6" fmla="*/ 811947 w 939963"/>
              <a:gd name="connsiteY6" fmla="*/ 106300 h 185674"/>
              <a:gd name="connsiteX7" fmla="*/ 699029 w 939963"/>
              <a:gd name="connsiteY7" fmla="*/ 73835 h 185674"/>
              <a:gd name="connsiteX8" fmla="*/ 475192 w 939963"/>
              <a:gd name="connsiteY8" fmla="*/ 73839 h 185674"/>
              <a:gd name="connsiteX9" fmla="*/ 425979 w 939963"/>
              <a:gd name="connsiteY9" fmla="*/ 78597 h 185674"/>
              <a:gd name="connsiteX10" fmla="*/ 345016 w 939963"/>
              <a:gd name="connsiteY10" fmla="*/ 91297 h 185674"/>
              <a:gd name="connsiteX11" fmla="*/ 50799 w 939963"/>
              <a:gd name="connsiteY11" fmla="*/ 185674 h 185674"/>
              <a:gd name="connsiteX12" fmla="*/ 0 w 939963"/>
              <a:gd name="connsiteY12" fmla="*/ 59243 h 185674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425979 w 939963"/>
              <a:gd name="connsiteY9" fmla="*/ 81661 h 188738"/>
              <a:gd name="connsiteX10" fmla="*/ 345016 w 939963"/>
              <a:gd name="connsiteY10" fmla="*/ 94361 h 188738"/>
              <a:gd name="connsiteX11" fmla="*/ 50799 w 939963"/>
              <a:gd name="connsiteY11" fmla="*/ 188738 h 188738"/>
              <a:gd name="connsiteX12" fmla="*/ 0 w 939963"/>
              <a:gd name="connsiteY12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345016 w 939963"/>
              <a:gd name="connsiteY9" fmla="*/ 94361 h 188738"/>
              <a:gd name="connsiteX10" fmla="*/ 50799 w 939963"/>
              <a:gd name="connsiteY10" fmla="*/ 188738 h 188738"/>
              <a:gd name="connsiteX11" fmla="*/ 0 w 939963"/>
              <a:gd name="connsiteY11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345016 w 939963"/>
              <a:gd name="connsiteY8" fmla="*/ 94361 h 188738"/>
              <a:gd name="connsiteX9" fmla="*/ 50799 w 939963"/>
              <a:gd name="connsiteY9" fmla="*/ 188738 h 188738"/>
              <a:gd name="connsiteX10" fmla="*/ 0 w 939963"/>
              <a:gd name="connsiteY10" fmla="*/ 62307 h 188738"/>
              <a:gd name="connsiteX0" fmla="*/ 0 w 939963"/>
              <a:gd name="connsiteY0" fmla="*/ 62307 h 188781"/>
              <a:gd name="connsiteX1" fmla="*/ 654579 w 939963"/>
              <a:gd name="connsiteY1" fmla="*/ 14986 h 188781"/>
              <a:gd name="connsiteX2" fmla="*/ 815122 w 939963"/>
              <a:gd name="connsiteY2" fmla="*/ 55957 h 188781"/>
              <a:gd name="connsiteX3" fmla="*/ 838934 w 939963"/>
              <a:gd name="connsiteY3" fmla="*/ 3064 h 188781"/>
              <a:gd name="connsiteX4" fmla="*/ 939963 w 939963"/>
              <a:gd name="connsiteY4" fmla="*/ 124727 h 188781"/>
              <a:gd name="connsiteX5" fmla="*/ 781784 w 939963"/>
              <a:gd name="connsiteY5" fmla="*/ 167021 h 188781"/>
              <a:gd name="connsiteX6" fmla="*/ 811947 w 939963"/>
              <a:gd name="connsiteY6" fmla="*/ 109364 h 188781"/>
              <a:gd name="connsiteX7" fmla="*/ 699029 w 939963"/>
              <a:gd name="connsiteY7" fmla="*/ 76899 h 188781"/>
              <a:gd name="connsiteX8" fmla="*/ 50799 w 939963"/>
              <a:gd name="connsiteY8" fmla="*/ 188738 h 188781"/>
              <a:gd name="connsiteX9" fmla="*/ 0 w 939963"/>
              <a:gd name="connsiteY9" fmla="*/ 62307 h 188781"/>
              <a:gd name="connsiteX0" fmla="*/ 0 w 939963"/>
              <a:gd name="connsiteY0" fmla="*/ 62307 h 188764"/>
              <a:gd name="connsiteX1" fmla="*/ 654579 w 939963"/>
              <a:gd name="connsiteY1" fmla="*/ 14986 h 188764"/>
              <a:gd name="connsiteX2" fmla="*/ 815122 w 939963"/>
              <a:gd name="connsiteY2" fmla="*/ 55957 h 188764"/>
              <a:gd name="connsiteX3" fmla="*/ 838934 w 939963"/>
              <a:gd name="connsiteY3" fmla="*/ 3064 h 188764"/>
              <a:gd name="connsiteX4" fmla="*/ 939963 w 939963"/>
              <a:gd name="connsiteY4" fmla="*/ 124727 h 188764"/>
              <a:gd name="connsiteX5" fmla="*/ 781784 w 939963"/>
              <a:gd name="connsiteY5" fmla="*/ 167021 h 188764"/>
              <a:gd name="connsiteX6" fmla="*/ 811947 w 939963"/>
              <a:gd name="connsiteY6" fmla="*/ 109364 h 188764"/>
              <a:gd name="connsiteX7" fmla="*/ 699029 w 939963"/>
              <a:gd name="connsiteY7" fmla="*/ 76899 h 188764"/>
              <a:gd name="connsiteX8" fmla="*/ 50799 w 939963"/>
              <a:gd name="connsiteY8" fmla="*/ 188738 h 188764"/>
              <a:gd name="connsiteX9" fmla="*/ 0 w 939963"/>
              <a:gd name="connsiteY9" fmla="*/ 62307 h 188764"/>
              <a:gd name="connsiteX0" fmla="*/ 0 w 939963"/>
              <a:gd name="connsiteY0" fmla="*/ 62307 h 199878"/>
              <a:gd name="connsiteX1" fmla="*/ 654579 w 939963"/>
              <a:gd name="connsiteY1" fmla="*/ 14986 h 199878"/>
              <a:gd name="connsiteX2" fmla="*/ 815122 w 939963"/>
              <a:gd name="connsiteY2" fmla="*/ 55957 h 199878"/>
              <a:gd name="connsiteX3" fmla="*/ 838934 w 939963"/>
              <a:gd name="connsiteY3" fmla="*/ 3064 h 199878"/>
              <a:gd name="connsiteX4" fmla="*/ 939963 w 939963"/>
              <a:gd name="connsiteY4" fmla="*/ 124727 h 199878"/>
              <a:gd name="connsiteX5" fmla="*/ 781784 w 939963"/>
              <a:gd name="connsiteY5" fmla="*/ 167021 h 199878"/>
              <a:gd name="connsiteX6" fmla="*/ 811947 w 939963"/>
              <a:gd name="connsiteY6" fmla="*/ 109364 h 199878"/>
              <a:gd name="connsiteX7" fmla="*/ 699029 w 939963"/>
              <a:gd name="connsiteY7" fmla="*/ 76899 h 199878"/>
              <a:gd name="connsiteX8" fmla="*/ 50799 w 939963"/>
              <a:gd name="connsiteY8" fmla="*/ 199853 h 199878"/>
              <a:gd name="connsiteX9" fmla="*/ 0 w 939963"/>
              <a:gd name="connsiteY9" fmla="*/ 62307 h 199878"/>
              <a:gd name="connsiteX0" fmla="*/ 0 w 939963"/>
              <a:gd name="connsiteY0" fmla="*/ 62307 h 199853"/>
              <a:gd name="connsiteX1" fmla="*/ 654579 w 939963"/>
              <a:gd name="connsiteY1" fmla="*/ 14986 h 199853"/>
              <a:gd name="connsiteX2" fmla="*/ 815122 w 939963"/>
              <a:gd name="connsiteY2" fmla="*/ 55957 h 199853"/>
              <a:gd name="connsiteX3" fmla="*/ 838934 w 939963"/>
              <a:gd name="connsiteY3" fmla="*/ 3064 h 199853"/>
              <a:gd name="connsiteX4" fmla="*/ 939963 w 939963"/>
              <a:gd name="connsiteY4" fmla="*/ 124727 h 199853"/>
              <a:gd name="connsiteX5" fmla="*/ 781784 w 939963"/>
              <a:gd name="connsiteY5" fmla="*/ 167021 h 199853"/>
              <a:gd name="connsiteX6" fmla="*/ 811947 w 939963"/>
              <a:gd name="connsiteY6" fmla="*/ 109364 h 199853"/>
              <a:gd name="connsiteX7" fmla="*/ 699029 w 939963"/>
              <a:gd name="connsiteY7" fmla="*/ 76899 h 199853"/>
              <a:gd name="connsiteX8" fmla="*/ 50799 w 939963"/>
              <a:gd name="connsiteY8" fmla="*/ 199853 h 199853"/>
              <a:gd name="connsiteX9" fmla="*/ 0 w 939963"/>
              <a:gd name="connsiteY9" fmla="*/ 62307 h 199853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724"/>
              <a:gd name="connsiteX1" fmla="*/ 654579 w 939963"/>
              <a:gd name="connsiteY1" fmla="*/ 14986 h 217724"/>
              <a:gd name="connsiteX2" fmla="*/ 815122 w 939963"/>
              <a:gd name="connsiteY2" fmla="*/ 55957 h 217724"/>
              <a:gd name="connsiteX3" fmla="*/ 838934 w 939963"/>
              <a:gd name="connsiteY3" fmla="*/ 3064 h 217724"/>
              <a:gd name="connsiteX4" fmla="*/ 939963 w 939963"/>
              <a:gd name="connsiteY4" fmla="*/ 124727 h 217724"/>
              <a:gd name="connsiteX5" fmla="*/ 781784 w 939963"/>
              <a:gd name="connsiteY5" fmla="*/ 167021 h 217724"/>
              <a:gd name="connsiteX6" fmla="*/ 811947 w 939963"/>
              <a:gd name="connsiteY6" fmla="*/ 109364 h 217724"/>
              <a:gd name="connsiteX7" fmla="*/ 53974 w 939963"/>
              <a:gd name="connsiteY7" fmla="*/ 217315 h 217724"/>
              <a:gd name="connsiteX8" fmla="*/ 0 w 939963"/>
              <a:gd name="connsiteY8" fmla="*/ 62307 h 217724"/>
              <a:gd name="connsiteX0" fmla="*/ 0 w 939963"/>
              <a:gd name="connsiteY0" fmla="*/ 62307 h 217718"/>
              <a:gd name="connsiteX1" fmla="*/ 654579 w 939963"/>
              <a:gd name="connsiteY1" fmla="*/ 14986 h 217718"/>
              <a:gd name="connsiteX2" fmla="*/ 815122 w 939963"/>
              <a:gd name="connsiteY2" fmla="*/ 55957 h 217718"/>
              <a:gd name="connsiteX3" fmla="*/ 838934 w 939963"/>
              <a:gd name="connsiteY3" fmla="*/ 3064 h 217718"/>
              <a:gd name="connsiteX4" fmla="*/ 939963 w 939963"/>
              <a:gd name="connsiteY4" fmla="*/ 124727 h 217718"/>
              <a:gd name="connsiteX5" fmla="*/ 781784 w 939963"/>
              <a:gd name="connsiteY5" fmla="*/ 167021 h 217718"/>
              <a:gd name="connsiteX6" fmla="*/ 805597 w 939963"/>
              <a:gd name="connsiteY6" fmla="*/ 107780 h 217718"/>
              <a:gd name="connsiteX7" fmla="*/ 53974 w 939963"/>
              <a:gd name="connsiteY7" fmla="*/ 217315 h 217718"/>
              <a:gd name="connsiteX8" fmla="*/ 0 w 939963"/>
              <a:gd name="connsiteY8" fmla="*/ 62307 h 217718"/>
              <a:gd name="connsiteX0" fmla="*/ 0 w 939963"/>
              <a:gd name="connsiteY0" fmla="*/ 62307 h 217500"/>
              <a:gd name="connsiteX1" fmla="*/ 654579 w 939963"/>
              <a:gd name="connsiteY1" fmla="*/ 14986 h 217500"/>
              <a:gd name="connsiteX2" fmla="*/ 815122 w 939963"/>
              <a:gd name="connsiteY2" fmla="*/ 55957 h 217500"/>
              <a:gd name="connsiteX3" fmla="*/ 838934 w 939963"/>
              <a:gd name="connsiteY3" fmla="*/ 3064 h 217500"/>
              <a:gd name="connsiteX4" fmla="*/ 939963 w 939963"/>
              <a:gd name="connsiteY4" fmla="*/ 124727 h 217500"/>
              <a:gd name="connsiteX5" fmla="*/ 781784 w 939963"/>
              <a:gd name="connsiteY5" fmla="*/ 167021 h 217500"/>
              <a:gd name="connsiteX6" fmla="*/ 805597 w 939963"/>
              <a:gd name="connsiteY6" fmla="*/ 107780 h 217500"/>
              <a:gd name="connsiteX7" fmla="*/ 53974 w 939963"/>
              <a:gd name="connsiteY7" fmla="*/ 217315 h 217500"/>
              <a:gd name="connsiteX8" fmla="*/ 0 w 939963"/>
              <a:gd name="connsiteY8" fmla="*/ 62307 h 217500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66158 h 221166"/>
              <a:gd name="connsiteX1" fmla="*/ 815122 w 939963"/>
              <a:gd name="connsiteY1" fmla="*/ 59808 h 221166"/>
              <a:gd name="connsiteX2" fmla="*/ 838934 w 939963"/>
              <a:gd name="connsiteY2" fmla="*/ 6915 h 221166"/>
              <a:gd name="connsiteX3" fmla="*/ 939963 w 939963"/>
              <a:gd name="connsiteY3" fmla="*/ 128578 h 221166"/>
              <a:gd name="connsiteX4" fmla="*/ 781784 w 939963"/>
              <a:gd name="connsiteY4" fmla="*/ 170872 h 221166"/>
              <a:gd name="connsiteX5" fmla="*/ 805597 w 939963"/>
              <a:gd name="connsiteY5" fmla="*/ 111631 h 221166"/>
              <a:gd name="connsiteX6" fmla="*/ 53974 w 939963"/>
              <a:gd name="connsiteY6" fmla="*/ 221166 h 221166"/>
              <a:gd name="connsiteX7" fmla="*/ 0 w 939963"/>
              <a:gd name="connsiteY7" fmla="*/ 66158 h 22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963" h="221166">
                <a:moveTo>
                  <a:pt x="0" y="66158"/>
                </a:moveTo>
                <a:cubicBezTo>
                  <a:pt x="369746" y="1165"/>
                  <a:pt x="481625" y="-39855"/>
                  <a:pt x="815122" y="59808"/>
                </a:cubicBezTo>
                <a:lnTo>
                  <a:pt x="838934" y="6915"/>
                </a:lnTo>
                <a:lnTo>
                  <a:pt x="939963" y="128578"/>
                </a:lnTo>
                <a:lnTo>
                  <a:pt x="781784" y="170872"/>
                </a:lnTo>
                <a:lnTo>
                  <a:pt x="805597" y="111631"/>
                </a:lnTo>
                <a:cubicBezTo>
                  <a:pt x="328696" y="952"/>
                  <a:pt x="176598" y="165512"/>
                  <a:pt x="53974" y="221166"/>
                </a:cubicBezTo>
                <a:lnTo>
                  <a:pt x="0" y="6615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4" name="Arrow: Right 61">
            <a:extLst>
              <a:ext uri="{FF2B5EF4-FFF2-40B4-BE49-F238E27FC236}">
                <a16:creationId xmlns:a16="http://schemas.microsoft.com/office/drawing/2014/main" id="{75C2A6B5-87E6-464E-B668-9288AE1C5D4E}"/>
              </a:ext>
            </a:extLst>
          </p:cNvPr>
          <p:cNvSpPr/>
          <p:nvPr/>
        </p:nvSpPr>
        <p:spPr>
          <a:xfrm rot="9678721" flipH="1" flipV="1">
            <a:off x="7587967" y="1530387"/>
            <a:ext cx="704972" cy="165875"/>
          </a:xfrm>
          <a:custGeom>
            <a:avLst/>
            <a:gdLst>
              <a:gd name="connsiteX0" fmla="*/ 0 w 932026"/>
              <a:gd name="connsiteY0" fmla="*/ 78296 h 313182"/>
              <a:gd name="connsiteX1" fmla="*/ 775435 w 932026"/>
              <a:gd name="connsiteY1" fmla="*/ 78296 h 313182"/>
              <a:gd name="connsiteX2" fmla="*/ 775435 w 932026"/>
              <a:gd name="connsiteY2" fmla="*/ 0 h 313182"/>
              <a:gd name="connsiteX3" fmla="*/ 932026 w 932026"/>
              <a:gd name="connsiteY3" fmla="*/ 156591 h 313182"/>
              <a:gd name="connsiteX4" fmla="*/ 775435 w 932026"/>
              <a:gd name="connsiteY4" fmla="*/ 313182 h 313182"/>
              <a:gd name="connsiteX5" fmla="*/ 775435 w 932026"/>
              <a:gd name="connsiteY5" fmla="*/ 234887 h 313182"/>
              <a:gd name="connsiteX6" fmla="*/ 0 w 932026"/>
              <a:gd name="connsiteY6" fmla="*/ 234887 h 313182"/>
              <a:gd name="connsiteX7" fmla="*/ 0 w 932026"/>
              <a:gd name="connsiteY7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775435 w 932026"/>
              <a:gd name="connsiteY2" fmla="*/ 78296 h 313182"/>
              <a:gd name="connsiteX3" fmla="*/ 775435 w 932026"/>
              <a:gd name="connsiteY3" fmla="*/ 0 h 313182"/>
              <a:gd name="connsiteX4" fmla="*/ 932026 w 932026"/>
              <a:gd name="connsiteY4" fmla="*/ 156591 h 313182"/>
              <a:gd name="connsiteX5" fmla="*/ 775435 w 932026"/>
              <a:gd name="connsiteY5" fmla="*/ 313182 h 313182"/>
              <a:gd name="connsiteX6" fmla="*/ 775435 w 932026"/>
              <a:gd name="connsiteY6" fmla="*/ 234887 h 313182"/>
              <a:gd name="connsiteX7" fmla="*/ 0 w 932026"/>
              <a:gd name="connsiteY7" fmla="*/ 234887 h 313182"/>
              <a:gd name="connsiteX8" fmla="*/ 0 w 932026"/>
              <a:gd name="connsiteY8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646642 w 932026"/>
              <a:gd name="connsiteY2" fmla="*/ 46850 h 313182"/>
              <a:gd name="connsiteX3" fmla="*/ 775435 w 932026"/>
              <a:gd name="connsiteY3" fmla="*/ 78296 h 313182"/>
              <a:gd name="connsiteX4" fmla="*/ 775435 w 932026"/>
              <a:gd name="connsiteY4" fmla="*/ 0 h 313182"/>
              <a:gd name="connsiteX5" fmla="*/ 932026 w 932026"/>
              <a:gd name="connsiteY5" fmla="*/ 156591 h 313182"/>
              <a:gd name="connsiteX6" fmla="*/ 775435 w 932026"/>
              <a:gd name="connsiteY6" fmla="*/ 313182 h 313182"/>
              <a:gd name="connsiteX7" fmla="*/ 775435 w 932026"/>
              <a:gd name="connsiteY7" fmla="*/ 234887 h 313182"/>
              <a:gd name="connsiteX8" fmla="*/ 0 w 932026"/>
              <a:gd name="connsiteY8" fmla="*/ 234887 h 313182"/>
              <a:gd name="connsiteX9" fmla="*/ 0 w 932026"/>
              <a:gd name="connsiteY9" fmla="*/ 78296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7937 w 939963"/>
              <a:gd name="connsiteY8" fmla="*/ 234887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50799 w 939963"/>
              <a:gd name="connsiteY8" fmla="*/ 220602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811947 w 939963"/>
              <a:gd name="connsiteY7" fmla="*/ 141228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220602"/>
              <a:gd name="connsiteX1" fmla="*/ 425979 w 939963"/>
              <a:gd name="connsiteY1" fmla="*/ 27800 h 220602"/>
              <a:gd name="connsiteX2" fmla="*/ 654579 w 939963"/>
              <a:gd name="connsiteY2" fmla="*/ 46850 h 220602"/>
              <a:gd name="connsiteX3" fmla="*/ 783372 w 939963"/>
              <a:gd name="connsiteY3" fmla="*/ 78296 h 220602"/>
              <a:gd name="connsiteX4" fmla="*/ 783372 w 939963"/>
              <a:gd name="connsiteY4" fmla="*/ 0 h 220602"/>
              <a:gd name="connsiteX5" fmla="*/ 939963 w 939963"/>
              <a:gd name="connsiteY5" fmla="*/ 156591 h 220602"/>
              <a:gd name="connsiteX6" fmla="*/ 778609 w 939963"/>
              <a:gd name="connsiteY6" fmla="*/ 213173 h 220602"/>
              <a:gd name="connsiteX7" fmla="*/ 811947 w 939963"/>
              <a:gd name="connsiteY7" fmla="*/ 141228 h 220602"/>
              <a:gd name="connsiteX8" fmla="*/ 475192 w 939963"/>
              <a:gd name="connsiteY8" fmla="*/ 108767 h 220602"/>
              <a:gd name="connsiteX9" fmla="*/ 50799 w 939963"/>
              <a:gd name="connsiteY9" fmla="*/ 220602 h 220602"/>
              <a:gd name="connsiteX10" fmla="*/ 0 w 939963"/>
              <a:gd name="connsiteY10" fmla="*/ 94171 h 220602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783372 w 939963"/>
              <a:gd name="connsiteY3" fmla="*/ 50497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50799 w 939963"/>
              <a:gd name="connsiteY10" fmla="*/ 192803 h 192803"/>
              <a:gd name="connsiteX11" fmla="*/ 0 w 939963"/>
              <a:gd name="connsiteY11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345016 w 939963"/>
              <a:gd name="connsiteY10" fmla="*/ 98426 h 192803"/>
              <a:gd name="connsiteX11" fmla="*/ 50799 w 939963"/>
              <a:gd name="connsiteY11" fmla="*/ 192803 h 192803"/>
              <a:gd name="connsiteX12" fmla="*/ 0 w 939963"/>
              <a:gd name="connsiteY12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59243 h 185674"/>
              <a:gd name="connsiteX1" fmla="*/ 654579 w 939963"/>
              <a:gd name="connsiteY1" fmla="*/ 11922 h 185674"/>
              <a:gd name="connsiteX2" fmla="*/ 815122 w 939963"/>
              <a:gd name="connsiteY2" fmla="*/ 52893 h 185674"/>
              <a:gd name="connsiteX3" fmla="*/ 838934 w 939963"/>
              <a:gd name="connsiteY3" fmla="*/ 0 h 185674"/>
              <a:gd name="connsiteX4" fmla="*/ 939963 w 939963"/>
              <a:gd name="connsiteY4" fmla="*/ 121663 h 185674"/>
              <a:gd name="connsiteX5" fmla="*/ 781784 w 939963"/>
              <a:gd name="connsiteY5" fmla="*/ 163957 h 185674"/>
              <a:gd name="connsiteX6" fmla="*/ 811947 w 939963"/>
              <a:gd name="connsiteY6" fmla="*/ 106300 h 185674"/>
              <a:gd name="connsiteX7" fmla="*/ 699029 w 939963"/>
              <a:gd name="connsiteY7" fmla="*/ 73835 h 185674"/>
              <a:gd name="connsiteX8" fmla="*/ 475192 w 939963"/>
              <a:gd name="connsiteY8" fmla="*/ 73839 h 185674"/>
              <a:gd name="connsiteX9" fmla="*/ 425979 w 939963"/>
              <a:gd name="connsiteY9" fmla="*/ 78597 h 185674"/>
              <a:gd name="connsiteX10" fmla="*/ 345016 w 939963"/>
              <a:gd name="connsiteY10" fmla="*/ 91297 h 185674"/>
              <a:gd name="connsiteX11" fmla="*/ 50799 w 939963"/>
              <a:gd name="connsiteY11" fmla="*/ 185674 h 185674"/>
              <a:gd name="connsiteX12" fmla="*/ 0 w 939963"/>
              <a:gd name="connsiteY12" fmla="*/ 59243 h 185674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425979 w 939963"/>
              <a:gd name="connsiteY9" fmla="*/ 81661 h 188738"/>
              <a:gd name="connsiteX10" fmla="*/ 345016 w 939963"/>
              <a:gd name="connsiteY10" fmla="*/ 94361 h 188738"/>
              <a:gd name="connsiteX11" fmla="*/ 50799 w 939963"/>
              <a:gd name="connsiteY11" fmla="*/ 188738 h 188738"/>
              <a:gd name="connsiteX12" fmla="*/ 0 w 939963"/>
              <a:gd name="connsiteY12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345016 w 939963"/>
              <a:gd name="connsiteY9" fmla="*/ 94361 h 188738"/>
              <a:gd name="connsiteX10" fmla="*/ 50799 w 939963"/>
              <a:gd name="connsiteY10" fmla="*/ 188738 h 188738"/>
              <a:gd name="connsiteX11" fmla="*/ 0 w 939963"/>
              <a:gd name="connsiteY11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345016 w 939963"/>
              <a:gd name="connsiteY8" fmla="*/ 94361 h 188738"/>
              <a:gd name="connsiteX9" fmla="*/ 50799 w 939963"/>
              <a:gd name="connsiteY9" fmla="*/ 188738 h 188738"/>
              <a:gd name="connsiteX10" fmla="*/ 0 w 939963"/>
              <a:gd name="connsiteY10" fmla="*/ 62307 h 188738"/>
              <a:gd name="connsiteX0" fmla="*/ 0 w 939963"/>
              <a:gd name="connsiteY0" fmla="*/ 62307 h 188781"/>
              <a:gd name="connsiteX1" fmla="*/ 654579 w 939963"/>
              <a:gd name="connsiteY1" fmla="*/ 14986 h 188781"/>
              <a:gd name="connsiteX2" fmla="*/ 815122 w 939963"/>
              <a:gd name="connsiteY2" fmla="*/ 55957 h 188781"/>
              <a:gd name="connsiteX3" fmla="*/ 838934 w 939963"/>
              <a:gd name="connsiteY3" fmla="*/ 3064 h 188781"/>
              <a:gd name="connsiteX4" fmla="*/ 939963 w 939963"/>
              <a:gd name="connsiteY4" fmla="*/ 124727 h 188781"/>
              <a:gd name="connsiteX5" fmla="*/ 781784 w 939963"/>
              <a:gd name="connsiteY5" fmla="*/ 167021 h 188781"/>
              <a:gd name="connsiteX6" fmla="*/ 811947 w 939963"/>
              <a:gd name="connsiteY6" fmla="*/ 109364 h 188781"/>
              <a:gd name="connsiteX7" fmla="*/ 699029 w 939963"/>
              <a:gd name="connsiteY7" fmla="*/ 76899 h 188781"/>
              <a:gd name="connsiteX8" fmla="*/ 50799 w 939963"/>
              <a:gd name="connsiteY8" fmla="*/ 188738 h 188781"/>
              <a:gd name="connsiteX9" fmla="*/ 0 w 939963"/>
              <a:gd name="connsiteY9" fmla="*/ 62307 h 188781"/>
              <a:gd name="connsiteX0" fmla="*/ 0 w 939963"/>
              <a:gd name="connsiteY0" fmla="*/ 62307 h 188764"/>
              <a:gd name="connsiteX1" fmla="*/ 654579 w 939963"/>
              <a:gd name="connsiteY1" fmla="*/ 14986 h 188764"/>
              <a:gd name="connsiteX2" fmla="*/ 815122 w 939963"/>
              <a:gd name="connsiteY2" fmla="*/ 55957 h 188764"/>
              <a:gd name="connsiteX3" fmla="*/ 838934 w 939963"/>
              <a:gd name="connsiteY3" fmla="*/ 3064 h 188764"/>
              <a:gd name="connsiteX4" fmla="*/ 939963 w 939963"/>
              <a:gd name="connsiteY4" fmla="*/ 124727 h 188764"/>
              <a:gd name="connsiteX5" fmla="*/ 781784 w 939963"/>
              <a:gd name="connsiteY5" fmla="*/ 167021 h 188764"/>
              <a:gd name="connsiteX6" fmla="*/ 811947 w 939963"/>
              <a:gd name="connsiteY6" fmla="*/ 109364 h 188764"/>
              <a:gd name="connsiteX7" fmla="*/ 699029 w 939963"/>
              <a:gd name="connsiteY7" fmla="*/ 76899 h 188764"/>
              <a:gd name="connsiteX8" fmla="*/ 50799 w 939963"/>
              <a:gd name="connsiteY8" fmla="*/ 188738 h 188764"/>
              <a:gd name="connsiteX9" fmla="*/ 0 w 939963"/>
              <a:gd name="connsiteY9" fmla="*/ 62307 h 188764"/>
              <a:gd name="connsiteX0" fmla="*/ 0 w 939963"/>
              <a:gd name="connsiteY0" fmla="*/ 62307 h 199878"/>
              <a:gd name="connsiteX1" fmla="*/ 654579 w 939963"/>
              <a:gd name="connsiteY1" fmla="*/ 14986 h 199878"/>
              <a:gd name="connsiteX2" fmla="*/ 815122 w 939963"/>
              <a:gd name="connsiteY2" fmla="*/ 55957 h 199878"/>
              <a:gd name="connsiteX3" fmla="*/ 838934 w 939963"/>
              <a:gd name="connsiteY3" fmla="*/ 3064 h 199878"/>
              <a:gd name="connsiteX4" fmla="*/ 939963 w 939963"/>
              <a:gd name="connsiteY4" fmla="*/ 124727 h 199878"/>
              <a:gd name="connsiteX5" fmla="*/ 781784 w 939963"/>
              <a:gd name="connsiteY5" fmla="*/ 167021 h 199878"/>
              <a:gd name="connsiteX6" fmla="*/ 811947 w 939963"/>
              <a:gd name="connsiteY6" fmla="*/ 109364 h 199878"/>
              <a:gd name="connsiteX7" fmla="*/ 699029 w 939963"/>
              <a:gd name="connsiteY7" fmla="*/ 76899 h 199878"/>
              <a:gd name="connsiteX8" fmla="*/ 50799 w 939963"/>
              <a:gd name="connsiteY8" fmla="*/ 199853 h 199878"/>
              <a:gd name="connsiteX9" fmla="*/ 0 w 939963"/>
              <a:gd name="connsiteY9" fmla="*/ 62307 h 199878"/>
              <a:gd name="connsiteX0" fmla="*/ 0 w 939963"/>
              <a:gd name="connsiteY0" fmla="*/ 62307 h 199853"/>
              <a:gd name="connsiteX1" fmla="*/ 654579 w 939963"/>
              <a:gd name="connsiteY1" fmla="*/ 14986 h 199853"/>
              <a:gd name="connsiteX2" fmla="*/ 815122 w 939963"/>
              <a:gd name="connsiteY2" fmla="*/ 55957 h 199853"/>
              <a:gd name="connsiteX3" fmla="*/ 838934 w 939963"/>
              <a:gd name="connsiteY3" fmla="*/ 3064 h 199853"/>
              <a:gd name="connsiteX4" fmla="*/ 939963 w 939963"/>
              <a:gd name="connsiteY4" fmla="*/ 124727 h 199853"/>
              <a:gd name="connsiteX5" fmla="*/ 781784 w 939963"/>
              <a:gd name="connsiteY5" fmla="*/ 167021 h 199853"/>
              <a:gd name="connsiteX6" fmla="*/ 811947 w 939963"/>
              <a:gd name="connsiteY6" fmla="*/ 109364 h 199853"/>
              <a:gd name="connsiteX7" fmla="*/ 699029 w 939963"/>
              <a:gd name="connsiteY7" fmla="*/ 76899 h 199853"/>
              <a:gd name="connsiteX8" fmla="*/ 50799 w 939963"/>
              <a:gd name="connsiteY8" fmla="*/ 199853 h 199853"/>
              <a:gd name="connsiteX9" fmla="*/ 0 w 939963"/>
              <a:gd name="connsiteY9" fmla="*/ 62307 h 199853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724"/>
              <a:gd name="connsiteX1" fmla="*/ 654579 w 939963"/>
              <a:gd name="connsiteY1" fmla="*/ 14986 h 217724"/>
              <a:gd name="connsiteX2" fmla="*/ 815122 w 939963"/>
              <a:gd name="connsiteY2" fmla="*/ 55957 h 217724"/>
              <a:gd name="connsiteX3" fmla="*/ 838934 w 939963"/>
              <a:gd name="connsiteY3" fmla="*/ 3064 h 217724"/>
              <a:gd name="connsiteX4" fmla="*/ 939963 w 939963"/>
              <a:gd name="connsiteY4" fmla="*/ 124727 h 217724"/>
              <a:gd name="connsiteX5" fmla="*/ 781784 w 939963"/>
              <a:gd name="connsiteY5" fmla="*/ 167021 h 217724"/>
              <a:gd name="connsiteX6" fmla="*/ 811947 w 939963"/>
              <a:gd name="connsiteY6" fmla="*/ 109364 h 217724"/>
              <a:gd name="connsiteX7" fmla="*/ 53974 w 939963"/>
              <a:gd name="connsiteY7" fmla="*/ 217315 h 217724"/>
              <a:gd name="connsiteX8" fmla="*/ 0 w 939963"/>
              <a:gd name="connsiteY8" fmla="*/ 62307 h 217724"/>
              <a:gd name="connsiteX0" fmla="*/ 0 w 939963"/>
              <a:gd name="connsiteY0" fmla="*/ 62307 h 217718"/>
              <a:gd name="connsiteX1" fmla="*/ 654579 w 939963"/>
              <a:gd name="connsiteY1" fmla="*/ 14986 h 217718"/>
              <a:gd name="connsiteX2" fmla="*/ 815122 w 939963"/>
              <a:gd name="connsiteY2" fmla="*/ 55957 h 217718"/>
              <a:gd name="connsiteX3" fmla="*/ 838934 w 939963"/>
              <a:gd name="connsiteY3" fmla="*/ 3064 h 217718"/>
              <a:gd name="connsiteX4" fmla="*/ 939963 w 939963"/>
              <a:gd name="connsiteY4" fmla="*/ 124727 h 217718"/>
              <a:gd name="connsiteX5" fmla="*/ 781784 w 939963"/>
              <a:gd name="connsiteY5" fmla="*/ 167021 h 217718"/>
              <a:gd name="connsiteX6" fmla="*/ 805597 w 939963"/>
              <a:gd name="connsiteY6" fmla="*/ 107780 h 217718"/>
              <a:gd name="connsiteX7" fmla="*/ 53974 w 939963"/>
              <a:gd name="connsiteY7" fmla="*/ 217315 h 217718"/>
              <a:gd name="connsiteX8" fmla="*/ 0 w 939963"/>
              <a:gd name="connsiteY8" fmla="*/ 62307 h 217718"/>
              <a:gd name="connsiteX0" fmla="*/ 0 w 939963"/>
              <a:gd name="connsiteY0" fmla="*/ 62307 h 217500"/>
              <a:gd name="connsiteX1" fmla="*/ 654579 w 939963"/>
              <a:gd name="connsiteY1" fmla="*/ 14986 h 217500"/>
              <a:gd name="connsiteX2" fmla="*/ 815122 w 939963"/>
              <a:gd name="connsiteY2" fmla="*/ 55957 h 217500"/>
              <a:gd name="connsiteX3" fmla="*/ 838934 w 939963"/>
              <a:gd name="connsiteY3" fmla="*/ 3064 h 217500"/>
              <a:gd name="connsiteX4" fmla="*/ 939963 w 939963"/>
              <a:gd name="connsiteY4" fmla="*/ 124727 h 217500"/>
              <a:gd name="connsiteX5" fmla="*/ 781784 w 939963"/>
              <a:gd name="connsiteY5" fmla="*/ 167021 h 217500"/>
              <a:gd name="connsiteX6" fmla="*/ 805597 w 939963"/>
              <a:gd name="connsiteY6" fmla="*/ 107780 h 217500"/>
              <a:gd name="connsiteX7" fmla="*/ 53974 w 939963"/>
              <a:gd name="connsiteY7" fmla="*/ 217315 h 217500"/>
              <a:gd name="connsiteX8" fmla="*/ 0 w 939963"/>
              <a:gd name="connsiteY8" fmla="*/ 62307 h 217500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66158 h 221166"/>
              <a:gd name="connsiteX1" fmla="*/ 815122 w 939963"/>
              <a:gd name="connsiteY1" fmla="*/ 59808 h 221166"/>
              <a:gd name="connsiteX2" fmla="*/ 838934 w 939963"/>
              <a:gd name="connsiteY2" fmla="*/ 6915 h 221166"/>
              <a:gd name="connsiteX3" fmla="*/ 939963 w 939963"/>
              <a:gd name="connsiteY3" fmla="*/ 128578 h 221166"/>
              <a:gd name="connsiteX4" fmla="*/ 781784 w 939963"/>
              <a:gd name="connsiteY4" fmla="*/ 170872 h 221166"/>
              <a:gd name="connsiteX5" fmla="*/ 805597 w 939963"/>
              <a:gd name="connsiteY5" fmla="*/ 111631 h 221166"/>
              <a:gd name="connsiteX6" fmla="*/ 53974 w 939963"/>
              <a:gd name="connsiteY6" fmla="*/ 221166 h 221166"/>
              <a:gd name="connsiteX7" fmla="*/ 0 w 939963"/>
              <a:gd name="connsiteY7" fmla="*/ 66158 h 22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963" h="221166">
                <a:moveTo>
                  <a:pt x="0" y="66158"/>
                </a:moveTo>
                <a:cubicBezTo>
                  <a:pt x="369746" y="1165"/>
                  <a:pt x="481625" y="-39855"/>
                  <a:pt x="815122" y="59808"/>
                </a:cubicBezTo>
                <a:lnTo>
                  <a:pt x="838934" y="6915"/>
                </a:lnTo>
                <a:lnTo>
                  <a:pt x="939963" y="128578"/>
                </a:lnTo>
                <a:lnTo>
                  <a:pt x="781784" y="170872"/>
                </a:lnTo>
                <a:lnTo>
                  <a:pt x="805597" y="111631"/>
                </a:lnTo>
                <a:cubicBezTo>
                  <a:pt x="328696" y="952"/>
                  <a:pt x="176598" y="165512"/>
                  <a:pt x="53974" y="221166"/>
                </a:cubicBezTo>
                <a:lnTo>
                  <a:pt x="0" y="6615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5" name="Arrow: Right 61">
            <a:extLst>
              <a:ext uri="{FF2B5EF4-FFF2-40B4-BE49-F238E27FC236}">
                <a16:creationId xmlns:a16="http://schemas.microsoft.com/office/drawing/2014/main" id="{146D3777-0D4F-48FE-B021-5A9AF57A192F}"/>
              </a:ext>
            </a:extLst>
          </p:cNvPr>
          <p:cNvSpPr/>
          <p:nvPr/>
        </p:nvSpPr>
        <p:spPr>
          <a:xfrm rot="9737331" flipH="1" flipV="1">
            <a:off x="7830731" y="2123829"/>
            <a:ext cx="615221" cy="144757"/>
          </a:xfrm>
          <a:custGeom>
            <a:avLst/>
            <a:gdLst>
              <a:gd name="connsiteX0" fmla="*/ 0 w 932026"/>
              <a:gd name="connsiteY0" fmla="*/ 78296 h 313182"/>
              <a:gd name="connsiteX1" fmla="*/ 775435 w 932026"/>
              <a:gd name="connsiteY1" fmla="*/ 78296 h 313182"/>
              <a:gd name="connsiteX2" fmla="*/ 775435 w 932026"/>
              <a:gd name="connsiteY2" fmla="*/ 0 h 313182"/>
              <a:gd name="connsiteX3" fmla="*/ 932026 w 932026"/>
              <a:gd name="connsiteY3" fmla="*/ 156591 h 313182"/>
              <a:gd name="connsiteX4" fmla="*/ 775435 w 932026"/>
              <a:gd name="connsiteY4" fmla="*/ 313182 h 313182"/>
              <a:gd name="connsiteX5" fmla="*/ 775435 w 932026"/>
              <a:gd name="connsiteY5" fmla="*/ 234887 h 313182"/>
              <a:gd name="connsiteX6" fmla="*/ 0 w 932026"/>
              <a:gd name="connsiteY6" fmla="*/ 234887 h 313182"/>
              <a:gd name="connsiteX7" fmla="*/ 0 w 932026"/>
              <a:gd name="connsiteY7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775435 w 932026"/>
              <a:gd name="connsiteY2" fmla="*/ 78296 h 313182"/>
              <a:gd name="connsiteX3" fmla="*/ 775435 w 932026"/>
              <a:gd name="connsiteY3" fmla="*/ 0 h 313182"/>
              <a:gd name="connsiteX4" fmla="*/ 932026 w 932026"/>
              <a:gd name="connsiteY4" fmla="*/ 156591 h 313182"/>
              <a:gd name="connsiteX5" fmla="*/ 775435 w 932026"/>
              <a:gd name="connsiteY5" fmla="*/ 313182 h 313182"/>
              <a:gd name="connsiteX6" fmla="*/ 775435 w 932026"/>
              <a:gd name="connsiteY6" fmla="*/ 234887 h 313182"/>
              <a:gd name="connsiteX7" fmla="*/ 0 w 932026"/>
              <a:gd name="connsiteY7" fmla="*/ 234887 h 313182"/>
              <a:gd name="connsiteX8" fmla="*/ 0 w 932026"/>
              <a:gd name="connsiteY8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646642 w 932026"/>
              <a:gd name="connsiteY2" fmla="*/ 46850 h 313182"/>
              <a:gd name="connsiteX3" fmla="*/ 775435 w 932026"/>
              <a:gd name="connsiteY3" fmla="*/ 78296 h 313182"/>
              <a:gd name="connsiteX4" fmla="*/ 775435 w 932026"/>
              <a:gd name="connsiteY4" fmla="*/ 0 h 313182"/>
              <a:gd name="connsiteX5" fmla="*/ 932026 w 932026"/>
              <a:gd name="connsiteY5" fmla="*/ 156591 h 313182"/>
              <a:gd name="connsiteX6" fmla="*/ 775435 w 932026"/>
              <a:gd name="connsiteY6" fmla="*/ 313182 h 313182"/>
              <a:gd name="connsiteX7" fmla="*/ 775435 w 932026"/>
              <a:gd name="connsiteY7" fmla="*/ 234887 h 313182"/>
              <a:gd name="connsiteX8" fmla="*/ 0 w 932026"/>
              <a:gd name="connsiteY8" fmla="*/ 234887 h 313182"/>
              <a:gd name="connsiteX9" fmla="*/ 0 w 932026"/>
              <a:gd name="connsiteY9" fmla="*/ 78296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7937 w 939963"/>
              <a:gd name="connsiteY8" fmla="*/ 234887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50799 w 939963"/>
              <a:gd name="connsiteY8" fmla="*/ 220602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811947 w 939963"/>
              <a:gd name="connsiteY7" fmla="*/ 141228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220602"/>
              <a:gd name="connsiteX1" fmla="*/ 425979 w 939963"/>
              <a:gd name="connsiteY1" fmla="*/ 27800 h 220602"/>
              <a:gd name="connsiteX2" fmla="*/ 654579 w 939963"/>
              <a:gd name="connsiteY2" fmla="*/ 46850 h 220602"/>
              <a:gd name="connsiteX3" fmla="*/ 783372 w 939963"/>
              <a:gd name="connsiteY3" fmla="*/ 78296 h 220602"/>
              <a:gd name="connsiteX4" fmla="*/ 783372 w 939963"/>
              <a:gd name="connsiteY4" fmla="*/ 0 h 220602"/>
              <a:gd name="connsiteX5" fmla="*/ 939963 w 939963"/>
              <a:gd name="connsiteY5" fmla="*/ 156591 h 220602"/>
              <a:gd name="connsiteX6" fmla="*/ 778609 w 939963"/>
              <a:gd name="connsiteY6" fmla="*/ 213173 h 220602"/>
              <a:gd name="connsiteX7" fmla="*/ 811947 w 939963"/>
              <a:gd name="connsiteY7" fmla="*/ 141228 h 220602"/>
              <a:gd name="connsiteX8" fmla="*/ 475192 w 939963"/>
              <a:gd name="connsiteY8" fmla="*/ 108767 h 220602"/>
              <a:gd name="connsiteX9" fmla="*/ 50799 w 939963"/>
              <a:gd name="connsiteY9" fmla="*/ 220602 h 220602"/>
              <a:gd name="connsiteX10" fmla="*/ 0 w 939963"/>
              <a:gd name="connsiteY10" fmla="*/ 94171 h 220602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783372 w 939963"/>
              <a:gd name="connsiteY3" fmla="*/ 50497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50799 w 939963"/>
              <a:gd name="connsiteY10" fmla="*/ 192803 h 192803"/>
              <a:gd name="connsiteX11" fmla="*/ 0 w 939963"/>
              <a:gd name="connsiteY11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345016 w 939963"/>
              <a:gd name="connsiteY10" fmla="*/ 98426 h 192803"/>
              <a:gd name="connsiteX11" fmla="*/ 50799 w 939963"/>
              <a:gd name="connsiteY11" fmla="*/ 192803 h 192803"/>
              <a:gd name="connsiteX12" fmla="*/ 0 w 939963"/>
              <a:gd name="connsiteY12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59243 h 185674"/>
              <a:gd name="connsiteX1" fmla="*/ 654579 w 939963"/>
              <a:gd name="connsiteY1" fmla="*/ 11922 h 185674"/>
              <a:gd name="connsiteX2" fmla="*/ 815122 w 939963"/>
              <a:gd name="connsiteY2" fmla="*/ 52893 h 185674"/>
              <a:gd name="connsiteX3" fmla="*/ 838934 w 939963"/>
              <a:gd name="connsiteY3" fmla="*/ 0 h 185674"/>
              <a:gd name="connsiteX4" fmla="*/ 939963 w 939963"/>
              <a:gd name="connsiteY4" fmla="*/ 121663 h 185674"/>
              <a:gd name="connsiteX5" fmla="*/ 781784 w 939963"/>
              <a:gd name="connsiteY5" fmla="*/ 163957 h 185674"/>
              <a:gd name="connsiteX6" fmla="*/ 811947 w 939963"/>
              <a:gd name="connsiteY6" fmla="*/ 106300 h 185674"/>
              <a:gd name="connsiteX7" fmla="*/ 699029 w 939963"/>
              <a:gd name="connsiteY7" fmla="*/ 73835 h 185674"/>
              <a:gd name="connsiteX8" fmla="*/ 475192 w 939963"/>
              <a:gd name="connsiteY8" fmla="*/ 73839 h 185674"/>
              <a:gd name="connsiteX9" fmla="*/ 425979 w 939963"/>
              <a:gd name="connsiteY9" fmla="*/ 78597 h 185674"/>
              <a:gd name="connsiteX10" fmla="*/ 345016 w 939963"/>
              <a:gd name="connsiteY10" fmla="*/ 91297 h 185674"/>
              <a:gd name="connsiteX11" fmla="*/ 50799 w 939963"/>
              <a:gd name="connsiteY11" fmla="*/ 185674 h 185674"/>
              <a:gd name="connsiteX12" fmla="*/ 0 w 939963"/>
              <a:gd name="connsiteY12" fmla="*/ 59243 h 185674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425979 w 939963"/>
              <a:gd name="connsiteY9" fmla="*/ 81661 h 188738"/>
              <a:gd name="connsiteX10" fmla="*/ 345016 w 939963"/>
              <a:gd name="connsiteY10" fmla="*/ 94361 h 188738"/>
              <a:gd name="connsiteX11" fmla="*/ 50799 w 939963"/>
              <a:gd name="connsiteY11" fmla="*/ 188738 h 188738"/>
              <a:gd name="connsiteX12" fmla="*/ 0 w 939963"/>
              <a:gd name="connsiteY12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345016 w 939963"/>
              <a:gd name="connsiteY9" fmla="*/ 94361 h 188738"/>
              <a:gd name="connsiteX10" fmla="*/ 50799 w 939963"/>
              <a:gd name="connsiteY10" fmla="*/ 188738 h 188738"/>
              <a:gd name="connsiteX11" fmla="*/ 0 w 939963"/>
              <a:gd name="connsiteY11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345016 w 939963"/>
              <a:gd name="connsiteY8" fmla="*/ 94361 h 188738"/>
              <a:gd name="connsiteX9" fmla="*/ 50799 w 939963"/>
              <a:gd name="connsiteY9" fmla="*/ 188738 h 188738"/>
              <a:gd name="connsiteX10" fmla="*/ 0 w 939963"/>
              <a:gd name="connsiteY10" fmla="*/ 62307 h 188738"/>
              <a:gd name="connsiteX0" fmla="*/ 0 w 939963"/>
              <a:gd name="connsiteY0" fmla="*/ 62307 h 188781"/>
              <a:gd name="connsiteX1" fmla="*/ 654579 w 939963"/>
              <a:gd name="connsiteY1" fmla="*/ 14986 h 188781"/>
              <a:gd name="connsiteX2" fmla="*/ 815122 w 939963"/>
              <a:gd name="connsiteY2" fmla="*/ 55957 h 188781"/>
              <a:gd name="connsiteX3" fmla="*/ 838934 w 939963"/>
              <a:gd name="connsiteY3" fmla="*/ 3064 h 188781"/>
              <a:gd name="connsiteX4" fmla="*/ 939963 w 939963"/>
              <a:gd name="connsiteY4" fmla="*/ 124727 h 188781"/>
              <a:gd name="connsiteX5" fmla="*/ 781784 w 939963"/>
              <a:gd name="connsiteY5" fmla="*/ 167021 h 188781"/>
              <a:gd name="connsiteX6" fmla="*/ 811947 w 939963"/>
              <a:gd name="connsiteY6" fmla="*/ 109364 h 188781"/>
              <a:gd name="connsiteX7" fmla="*/ 699029 w 939963"/>
              <a:gd name="connsiteY7" fmla="*/ 76899 h 188781"/>
              <a:gd name="connsiteX8" fmla="*/ 50799 w 939963"/>
              <a:gd name="connsiteY8" fmla="*/ 188738 h 188781"/>
              <a:gd name="connsiteX9" fmla="*/ 0 w 939963"/>
              <a:gd name="connsiteY9" fmla="*/ 62307 h 188781"/>
              <a:gd name="connsiteX0" fmla="*/ 0 w 939963"/>
              <a:gd name="connsiteY0" fmla="*/ 62307 h 188764"/>
              <a:gd name="connsiteX1" fmla="*/ 654579 w 939963"/>
              <a:gd name="connsiteY1" fmla="*/ 14986 h 188764"/>
              <a:gd name="connsiteX2" fmla="*/ 815122 w 939963"/>
              <a:gd name="connsiteY2" fmla="*/ 55957 h 188764"/>
              <a:gd name="connsiteX3" fmla="*/ 838934 w 939963"/>
              <a:gd name="connsiteY3" fmla="*/ 3064 h 188764"/>
              <a:gd name="connsiteX4" fmla="*/ 939963 w 939963"/>
              <a:gd name="connsiteY4" fmla="*/ 124727 h 188764"/>
              <a:gd name="connsiteX5" fmla="*/ 781784 w 939963"/>
              <a:gd name="connsiteY5" fmla="*/ 167021 h 188764"/>
              <a:gd name="connsiteX6" fmla="*/ 811947 w 939963"/>
              <a:gd name="connsiteY6" fmla="*/ 109364 h 188764"/>
              <a:gd name="connsiteX7" fmla="*/ 699029 w 939963"/>
              <a:gd name="connsiteY7" fmla="*/ 76899 h 188764"/>
              <a:gd name="connsiteX8" fmla="*/ 50799 w 939963"/>
              <a:gd name="connsiteY8" fmla="*/ 188738 h 188764"/>
              <a:gd name="connsiteX9" fmla="*/ 0 w 939963"/>
              <a:gd name="connsiteY9" fmla="*/ 62307 h 188764"/>
              <a:gd name="connsiteX0" fmla="*/ 0 w 939963"/>
              <a:gd name="connsiteY0" fmla="*/ 62307 h 199878"/>
              <a:gd name="connsiteX1" fmla="*/ 654579 w 939963"/>
              <a:gd name="connsiteY1" fmla="*/ 14986 h 199878"/>
              <a:gd name="connsiteX2" fmla="*/ 815122 w 939963"/>
              <a:gd name="connsiteY2" fmla="*/ 55957 h 199878"/>
              <a:gd name="connsiteX3" fmla="*/ 838934 w 939963"/>
              <a:gd name="connsiteY3" fmla="*/ 3064 h 199878"/>
              <a:gd name="connsiteX4" fmla="*/ 939963 w 939963"/>
              <a:gd name="connsiteY4" fmla="*/ 124727 h 199878"/>
              <a:gd name="connsiteX5" fmla="*/ 781784 w 939963"/>
              <a:gd name="connsiteY5" fmla="*/ 167021 h 199878"/>
              <a:gd name="connsiteX6" fmla="*/ 811947 w 939963"/>
              <a:gd name="connsiteY6" fmla="*/ 109364 h 199878"/>
              <a:gd name="connsiteX7" fmla="*/ 699029 w 939963"/>
              <a:gd name="connsiteY7" fmla="*/ 76899 h 199878"/>
              <a:gd name="connsiteX8" fmla="*/ 50799 w 939963"/>
              <a:gd name="connsiteY8" fmla="*/ 199853 h 199878"/>
              <a:gd name="connsiteX9" fmla="*/ 0 w 939963"/>
              <a:gd name="connsiteY9" fmla="*/ 62307 h 199878"/>
              <a:gd name="connsiteX0" fmla="*/ 0 w 939963"/>
              <a:gd name="connsiteY0" fmla="*/ 62307 h 199853"/>
              <a:gd name="connsiteX1" fmla="*/ 654579 w 939963"/>
              <a:gd name="connsiteY1" fmla="*/ 14986 h 199853"/>
              <a:gd name="connsiteX2" fmla="*/ 815122 w 939963"/>
              <a:gd name="connsiteY2" fmla="*/ 55957 h 199853"/>
              <a:gd name="connsiteX3" fmla="*/ 838934 w 939963"/>
              <a:gd name="connsiteY3" fmla="*/ 3064 h 199853"/>
              <a:gd name="connsiteX4" fmla="*/ 939963 w 939963"/>
              <a:gd name="connsiteY4" fmla="*/ 124727 h 199853"/>
              <a:gd name="connsiteX5" fmla="*/ 781784 w 939963"/>
              <a:gd name="connsiteY5" fmla="*/ 167021 h 199853"/>
              <a:gd name="connsiteX6" fmla="*/ 811947 w 939963"/>
              <a:gd name="connsiteY6" fmla="*/ 109364 h 199853"/>
              <a:gd name="connsiteX7" fmla="*/ 699029 w 939963"/>
              <a:gd name="connsiteY7" fmla="*/ 76899 h 199853"/>
              <a:gd name="connsiteX8" fmla="*/ 50799 w 939963"/>
              <a:gd name="connsiteY8" fmla="*/ 199853 h 199853"/>
              <a:gd name="connsiteX9" fmla="*/ 0 w 939963"/>
              <a:gd name="connsiteY9" fmla="*/ 62307 h 199853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724"/>
              <a:gd name="connsiteX1" fmla="*/ 654579 w 939963"/>
              <a:gd name="connsiteY1" fmla="*/ 14986 h 217724"/>
              <a:gd name="connsiteX2" fmla="*/ 815122 w 939963"/>
              <a:gd name="connsiteY2" fmla="*/ 55957 h 217724"/>
              <a:gd name="connsiteX3" fmla="*/ 838934 w 939963"/>
              <a:gd name="connsiteY3" fmla="*/ 3064 h 217724"/>
              <a:gd name="connsiteX4" fmla="*/ 939963 w 939963"/>
              <a:gd name="connsiteY4" fmla="*/ 124727 h 217724"/>
              <a:gd name="connsiteX5" fmla="*/ 781784 w 939963"/>
              <a:gd name="connsiteY5" fmla="*/ 167021 h 217724"/>
              <a:gd name="connsiteX6" fmla="*/ 811947 w 939963"/>
              <a:gd name="connsiteY6" fmla="*/ 109364 h 217724"/>
              <a:gd name="connsiteX7" fmla="*/ 53974 w 939963"/>
              <a:gd name="connsiteY7" fmla="*/ 217315 h 217724"/>
              <a:gd name="connsiteX8" fmla="*/ 0 w 939963"/>
              <a:gd name="connsiteY8" fmla="*/ 62307 h 217724"/>
              <a:gd name="connsiteX0" fmla="*/ 0 w 939963"/>
              <a:gd name="connsiteY0" fmla="*/ 62307 h 217718"/>
              <a:gd name="connsiteX1" fmla="*/ 654579 w 939963"/>
              <a:gd name="connsiteY1" fmla="*/ 14986 h 217718"/>
              <a:gd name="connsiteX2" fmla="*/ 815122 w 939963"/>
              <a:gd name="connsiteY2" fmla="*/ 55957 h 217718"/>
              <a:gd name="connsiteX3" fmla="*/ 838934 w 939963"/>
              <a:gd name="connsiteY3" fmla="*/ 3064 h 217718"/>
              <a:gd name="connsiteX4" fmla="*/ 939963 w 939963"/>
              <a:gd name="connsiteY4" fmla="*/ 124727 h 217718"/>
              <a:gd name="connsiteX5" fmla="*/ 781784 w 939963"/>
              <a:gd name="connsiteY5" fmla="*/ 167021 h 217718"/>
              <a:gd name="connsiteX6" fmla="*/ 805597 w 939963"/>
              <a:gd name="connsiteY6" fmla="*/ 107780 h 217718"/>
              <a:gd name="connsiteX7" fmla="*/ 53974 w 939963"/>
              <a:gd name="connsiteY7" fmla="*/ 217315 h 217718"/>
              <a:gd name="connsiteX8" fmla="*/ 0 w 939963"/>
              <a:gd name="connsiteY8" fmla="*/ 62307 h 217718"/>
              <a:gd name="connsiteX0" fmla="*/ 0 w 939963"/>
              <a:gd name="connsiteY0" fmla="*/ 62307 h 217500"/>
              <a:gd name="connsiteX1" fmla="*/ 654579 w 939963"/>
              <a:gd name="connsiteY1" fmla="*/ 14986 h 217500"/>
              <a:gd name="connsiteX2" fmla="*/ 815122 w 939963"/>
              <a:gd name="connsiteY2" fmla="*/ 55957 h 217500"/>
              <a:gd name="connsiteX3" fmla="*/ 838934 w 939963"/>
              <a:gd name="connsiteY3" fmla="*/ 3064 h 217500"/>
              <a:gd name="connsiteX4" fmla="*/ 939963 w 939963"/>
              <a:gd name="connsiteY4" fmla="*/ 124727 h 217500"/>
              <a:gd name="connsiteX5" fmla="*/ 781784 w 939963"/>
              <a:gd name="connsiteY5" fmla="*/ 167021 h 217500"/>
              <a:gd name="connsiteX6" fmla="*/ 805597 w 939963"/>
              <a:gd name="connsiteY6" fmla="*/ 107780 h 217500"/>
              <a:gd name="connsiteX7" fmla="*/ 53974 w 939963"/>
              <a:gd name="connsiteY7" fmla="*/ 217315 h 217500"/>
              <a:gd name="connsiteX8" fmla="*/ 0 w 939963"/>
              <a:gd name="connsiteY8" fmla="*/ 62307 h 217500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66158 h 221166"/>
              <a:gd name="connsiteX1" fmla="*/ 815122 w 939963"/>
              <a:gd name="connsiteY1" fmla="*/ 59808 h 221166"/>
              <a:gd name="connsiteX2" fmla="*/ 838934 w 939963"/>
              <a:gd name="connsiteY2" fmla="*/ 6915 h 221166"/>
              <a:gd name="connsiteX3" fmla="*/ 939963 w 939963"/>
              <a:gd name="connsiteY3" fmla="*/ 128578 h 221166"/>
              <a:gd name="connsiteX4" fmla="*/ 781784 w 939963"/>
              <a:gd name="connsiteY4" fmla="*/ 170872 h 221166"/>
              <a:gd name="connsiteX5" fmla="*/ 805597 w 939963"/>
              <a:gd name="connsiteY5" fmla="*/ 111631 h 221166"/>
              <a:gd name="connsiteX6" fmla="*/ 53974 w 939963"/>
              <a:gd name="connsiteY6" fmla="*/ 221166 h 221166"/>
              <a:gd name="connsiteX7" fmla="*/ 0 w 939963"/>
              <a:gd name="connsiteY7" fmla="*/ 66158 h 22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963" h="221166">
                <a:moveTo>
                  <a:pt x="0" y="66158"/>
                </a:moveTo>
                <a:cubicBezTo>
                  <a:pt x="369746" y="1165"/>
                  <a:pt x="481625" y="-39855"/>
                  <a:pt x="815122" y="59808"/>
                </a:cubicBezTo>
                <a:lnTo>
                  <a:pt x="838934" y="6915"/>
                </a:lnTo>
                <a:lnTo>
                  <a:pt x="939963" y="128578"/>
                </a:lnTo>
                <a:lnTo>
                  <a:pt x="781784" y="170872"/>
                </a:lnTo>
                <a:lnTo>
                  <a:pt x="805597" y="111631"/>
                </a:lnTo>
                <a:cubicBezTo>
                  <a:pt x="328696" y="952"/>
                  <a:pt x="176598" y="165512"/>
                  <a:pt x="53974" y="221166"/>
                </a:cubicBezTo>
                <a:lnTo>
                  <a:pt x="0" y="6615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6" name="Arrow: Right 61">
            <a:extLst>
              <a:ext uri="{FF2B5EF4-FFF2-40B4-BE49-F238E27FC236}">
                <a16:creationId xmlns:a16="http://schemas.microsoft.com/office/drawing/2014/main" id="{952FF045-9FB2-478B-8D92-D1398C665771}"/>
              </a:ext>
            </a:extLst>
          </p:cNvPr>
          <p:cNvSpPr/>
          <p:nvPr/>
        </p:nvSpPr>
        <p:spPr>
          <a:xfrm rot="19486254" flipH="1" flipV="1">
            <a:off x="5746906" y="2648420"/>
            <a:ext cx="858248" cy="201939"/>
          </a:xfrm>
          <a:custGeom>
            <a:avLst/>
            <a:gdLst>
              <a:gd name="connsiteX0" fmla="*/ 0 w 932026"/>
              <a:gd name="connsiteY0" fmla="*/ 78296 h 313182"/>
              <a:gd name="connsiteX1" fmla="*/ 775435 w 932026"/>
              <a:gd name="connsiteY1" fmla="*/ 78296 h 313182"/>
              <a:gd name="connsiteX2" fmla="*/ 775435 w 932026"/>
              <a:gd name="connsiteY2" fmla="*/ 0 h 313182"/>
              <a:gd name="connsiteX3" fmla="*/ 932026 w 932026"/>
              <a:gd name="connsiteY3" fmla="*/ 156591 h 313182"/>
              <a:gd name="connsiteX4" fmla="*/ 775435 w 932026"/>
              <a:gd name="connsiteY4" fmla="*/ 313182 h 313182"/>
              <a:gd name="connsiteX5" fmla="*/ 775435 w 932026"/>
              <a:gd name="connsiteY5" fmla="*/ 234887 h 313182"/>
              <a:gd name="connsiteX6" fmla="*/ 0 w 932026"/>
              <a:gd name="connsiteY6" fmla="*/ 234887 h 313182"/>
              <a:gd name="connsiteX7" fmla="*/ 0 w 932026"/>
              <a:gd name="connsiteY7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775435 w 932026"/>
              <a:gd name="connsiteY2" fmla="*/ 78296 h 313182"/>
              <a:gd name="connsiteX3" fmla="*/ 775435 w 932026"/>
              <a:gd name="connsiteY3" fmla="*/ 0 h 313182"/>
              <a:gd name="connsiteX4" fmla="*/ 932026 w 932026"/>
              <a:gd name="connsiteY4" fmla="*/ 156591 h 313182"/>
              <a:gd name="connsiteX5" fmla="*/ 775435 w 932026"/>
              <a:gd name="connsiteY5" fmla="*/ 313182 h 313182"/>
              <a:gd name="connsiteX6" fmla="*/ 775435 w 932026"/>
              <a:gd name="connsiteY6" fmla="*/ 234887 h 313182"/>
              <a:gd name="connsiteX7" fmla="*/ 0 w 932026"/>
              <a:gd name="connsiteY7" fmla="*/ 234887 h 313182"/>
              <a:gd name="connsiteX8" fmla="*/ 0 w 932026"/>
              <a:gd name="connsiteY8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646642 w 932026"/>
              <a:gd name="connsiteY2" fmla="*/ 46850 h 313182"/>
              <a:gd name="connsiteX3" fmla="*/ 775435 w 932026"/>
              <a:gd name="connsiteY3" fmla="*/ 78296 h 313182"/>
              <a:gd name="connsiteX4" fmla="*/ 775435 w 932026"/>
              <a:gd name="connsiteY4" fmla="*/ 0 h 313182"/>
              <a:gd name="connsiteX5" fmla="*/ 932026 w 932026"/>
              <a:gd name="connsiteY5" fmla="*/ 156591 h 313182"/>
              <a:gd name="connsiteX6" fmla="*/ 775435 w 932026"/>
              <a:gd name="connsiteY6" fmla="*/ 313182 h 313182"/>
              <a:gd name="connsiteX7" fmla="*/ 775435 w 932026"/>
              <a:gd name="connsiteY7" fmla="*/ 234887 h 313182"/>
              <a:gd name="connsiteX8" fmla="*/ 0 w 932026"/>
              <a:gd name="connsiteY8" fmla="*/ 234887 h 313182"/>
              <a:gd name="connsiteX9" fmla="*/ 0 w 932026"/>
              <a:gd name="connsiteY9" fmla="*/ 78296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7937 w 939963"/>
              <a:gd name="connsiteY8" fmla="*/ 234887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50799 w 939963"/>
              <a:gd name="connsiteY8" fmla="*/ 220602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811947 w 939963"/>
              <a:gd name="connsiteY7" fmla="*/ 141228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220602"/>
              <a:gd name="connsiteX1" fmla="*/ 425979 w 939963"/>
              <a:gd name="connsiteY1" fmla="*/ 27800 h 220602"/>
              <a:gd name="connsiteX2" fmla="*/ 654579 w 939963"/>
              <a:gd name="connsiteY2" fmla="*/ 46850 h 220602"/>
              <a:gd name="connsiteX3" fmla="*/ 783372 w 939963"/>
              <a:gd name="connsiteY3" fmla="*/ 78296 h 220602"/>
              <a:gd name="connsiteX4" fmla="*/ 783372 w 939963"/>
              <a:gd name="connsiteY4" fmla="*/ 0 h 220602"/>
              <a:gd name="connsiteX5" fmla="*/ 939963 w 939963"/>
              <a:gd name="connsiteY5" fmla="*/ 156591 h 220602"/>
              <a:gd name="connsiteX6" fmla="*/ 778609 w 939963"/>
              <a:gd name="connsiteY6" fmla="*/ 213173 h 220602"/>
              <a:gd name="connsiteX7" fmla="*/ 811947 w 939963"/>
              <a:gd name="connsiteY7" fmla="*/ 141228 h 220602"/>
              <a:gd name="connsiteX8" fmla="*/ 475192 w 939963"/>
              <a:gd name="connsiteY8" fmla="*/ 108767 h 220602"/>
              <a:gd name="connsiteX9" fmla="*/ 50799 w 939963"/>
              <a:gd name="connsiteY9" fmla="*/ 220602 h 220602"/>
              <a:gd name="connsiteX10" fmla="*/ 0 w 939963"/>
              <a:gd name="connsiteY10" fmla="*/ 94171 h 220602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783372 w 939963"/>
              <a:gd name="connsiteY3" fmla="*/ 50497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50799 w 939963"/>
              <a:gd name="connsiteY10" fmla="*/ 192803 h 192803"/>
              <a:gd name="connsiteX11" fmla="*/ 0 w 939963"/>
              <a:gd name="connsiteY11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345016 w 939963"/>
              <a:gd name="connsiteY10" fmla="*/ 98426 h 192803"/>
              <a:gd name="connsiteX11" fmla="*/ 50799 w 939963"/>
              <a:gd name="connsiteY11" fmla="*/ 192803 h 192803"/>
              <a:gd name="connsiteX12" fmla="*/ 0 w 939963"/>
              <a:gd name="connsiteY12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59243 h 185674"/>
              <a:gd name="connsiteX1" fmla="*/ 654579 w 939963"/>
              <a:gd name="connsiteY1" fmla="*/ 11922 h 185674"/>
              <a:gd name="connsiteX2" fmla="*/ 815122 w 939963"/>
              <a:gd name="connsiteY2" fmla="*/ 52893 h 185674"/>
              <a:gd name="connsiteX3" fmla="*/ 838934 w 939963"/>
              <a:gd name="connsiteY3" fmla="*/ 0 h 185674"/>
              <a:gd name="connsiteX4" fmla="*/ 939963 w 939963"/>
              <a:gd name="connsiteY4" fmla="*/ 121663 h 185674"/>
              <a:gd name="connsiteX5" fmla="*/ 781784 w 939963"/>
              <a:gd name="connsiteY5" fmla="*/ 163957 h 185674"/>
              <a:gd name="connsiteX6" fmla="*/ 811947 w 939963"/>
              <a:gd name="connsiteY6" fmla="*/ 106300 h 185674"/>
              <a:gd name="connsiteX7" fmla="*/ 699029 w 939963"/>
              <a:gd name="connsiteY7" fmla="*/ 73835 h 185674"/>
              <a:gd name="connsiteX8" fmla="*/ 475192 w 939963"/>
              <a:gd name="connsiteY8" fmla="*/ 73839 h 185674"/>
              <a:gd name="connsiteX9" fmla="*/ 425979 w 939963"/>
              <a:gd name="connsiteY9" fmla="*/ 78597 h 185674"/>
              <a:gd name="connsiteX10" fmla="*/ 345016 w 939963"/>
              <a:gd name="connsiteY10" fmla="*/ 91297 h 185674"/>
              <a:gd name="connsiteX11" fmla="*/ 50799 w 939963"/>
              <a:gd name="connsiteY11" fmla="*/ 185674 h 185674"/>
              <a:gd name="connsiteX12" fmla="*/ 0 w 939963"/>
              <a:gd name="connsiteY12" fmla="*/ 59243 h 185674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425979 w 939963"/>
              <a:gd name="connsiteY9" fmla="*/ 81661 h 188738"/>
              <a:gd name="connsiteX10" fmla="*/ 345016 w 939963"/>
              <a:gd name="connsiteY10" fmla="*/ 94361 h 188738"/>
              <a:gd name="connsiteX11" fmla="*/ 50799 w 939963"/>
              <a:gd name="connsiteY11" fmla="*/ 188738 h 188738"/>
              <a:gd name="connsiteX12" fmla="*/ 0 w 939963"/>
              <a:gd name="connsiteY12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345016 w 939963"/>
              <a:gd name="connsiteY9" fmla="*/ 94361 h 188738"/>
              <a:gd name="connsiteX10" fmla="*/ 50799 w 939963"/>
              <a:gd name="connsiteY10" fmla="*/ 188738 h 188738"/>
              <a:gd name="connsiteX11" fmla="*/ 0 w 939963"/>
              <a:gd name="connsiteY11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345016 w 939963"/>
              <a:gd name="connsiteY8" fmla="*/ 94361 h 188738"/>
              <a:gd name="connsiteX9" fmla="*/ 50799 w 939963"/>
              <a:gd name="connsiteY9" fmla="*/ 188738 h 188738"/>
              <a:gd name="connsiteX10" fmla="*/ 0 w 939963"/>
              <a:gd name="connsiteY10" fmla="*/ 62307 h 188738"/>
              <a:gd name="connsiteX0" fmla="*/ 0 w 939963"/>
              <a:gd name="connsiteY0" fmla="*/ 62307 h 188781"/>
              <a:gd name="connsiteX1" fmla="*/ 654579 w 939963"/>
              <a:gd name="connsiteY1" fmla="*/ 14986 h 188781"/>
              <a:gd name="connsiteX2" fmla="*/ 815122 w 939963"/>
              <a:gd name="connsiteY2" fmla="*/ 55957 h 188781"/>
              <a:gd name="connsiteX3" fmla="*/ 838934 w 939963"/>
              <a:gd name="connsiteY3" fmla="*/ 3064 h 188781"/>
              <a:gd name="connsiteX4" fmla="*/ 939963 w 939963"/>
              <a:gd name="connsiteY4" fmla="*/ 124727 h 188781"/>
              <a:gd name="connsiteX5" fmla="*/ 781784 w 939963"/>
              <a:gd name="connsiteY5" fmla="*/ 167021 h 188781"/>
              <a:gd name="connsiteX6" fmla="*/ 811947 w 939963"/>
              <a:gd name="connsiteY6" fmla="*/ 109364 h 188781"/>
              <a:gd name="connsiteX7" fmla="*/ 699029 w 939963"/>
              <a:gd name="connsiteY7" fmla="*/ 76899 h 188781"/>
              <a:gd name="connsiteX8" fmla="*/ 50799 w 939963"/>
              <a:gd name="connsiteY8" fmla="*/ 188738 h 188781"/>
              <a:gd name="connsiteX9" fmla="*/ 0 w 939963"/>
              <a:gd name="connsiteY9" fmla="*/ 62307 h 188781"/>
              <a:gd name="connsiteX0" fmla="*/ 0 w 939963"/>
              <a:gd name="connsiteY0" fmla="*/ 62307 h 188764"/>
              <a:gd name="connsiteX1" fmla="*/ 654579 w 939963"/>
              <a:gd name="connsiteY1" fmla="*/ 14986 h 188764"/>
              <a:gd name="connsiteX2" fmla="*/ 815122 w 939963"/>
              <a:gd name="connsiteY2" fmla="*/ 55957 h 188764"/>
              <a:gd name="connsiteX3" fmla="*/ 838934 w 939963"/>
              <a:gd name="connsiteY3" fmla="*/ 3064 h 188764"/>
              <a:gd name="connsiteX4" fmla="*/ 939963 w 939963"/>
              <a:gd name="connsiteY4" fmla="*/ 124727 h 188764"/>
              <a:gd name="connsiteX5" fmla="*/ 781784 w 939963"/>
              <a:gd name="connsiteY5" fmla="*/ 167021 h 188764"/>
              <a:gd name="connsiteX6" fmla="*/ 811947 w 939963"/>
              <a:gd name="connsiteY6" fmla="*/ 109364 h 188764"/>
              <a:gd name="connsiteX7" fmla="*/ 699029 w 939963"/>
              <a:gd name="connsiteY7" fmla="*/ 76899 h 188764"/>
              <a:gd name="connsiteX8" fmla="*/ 50799 w 939963"/>
              <a:gd name="connsiteY8" fmla="*/ 188738 h 188764"/>
              <a:gd name="connsiteX9" fmla="*/ 0 w 939963"/>
              <a:gd name="connsiteY9" fmla="*/ 62307 h 188764"/>
              <a:gd name="connsiteX0" fmla="*/ 0 w 939963"/>
              <a:gd name="connsiteY0" fmla="*/ 62307 h 199878"/>
              <a:gd name="connsiteX1" fmla="*/ 654579 w 939963"/>
              <a:gd name="connsiteY1" fmla="*/ 14986 h 199878"/>
              <a:gd name="connsiteX2" fmla="*/ 815122 w 939963"/>
              <a:gd name="connsiteY2" fmla="*/ 55957 h 199878"/>
              <a:gd name="connsiteX3" fmla="*/ 838934 w 939963"/>
              <a:gd name="connsiteY3" fmla="*/ 3064 h 199878"/>
              <a:gd name="connsiteX4" fmla="*/ 939963 w 939963"/>
              <a:gd name="connsiteY4" fmla="*/ 124727 h 199878"/>
              <a:gd name="connsiteX5" fmla="*/ 781784 w 939963"/>
              <a:gd name="connsiteY5" fmla="*/ 167021 h 199878"/>
              <a:gd name="connsiteX6" fmla="*/ 811947 w 939963"/>
              <a:gd name="connsiteY6" fmla="*/ 109364 h 199878"/>
              <a:gd name="connsiteX7" fmla="*/ 699029 w 939963"/>
              <a:gd name="connsiteY7" fmla="*/ 76899 h 199878"/>
              <a:gd name="connsiteX8" fmla="*/ 50799 w 939963"/>
              <a:gd name="connsiteY8" fmla="*/ 199853 h 199878"/>
              <a:gd name="connsiteX9" fmla="*/ 0 w 939963"/>
              <a:gd name="connsiteY9" fmla="*/ 62307 h 199878"/>
              <a:gd name="connsiteX0" fmla="*/ 0 w 939963"/>
              <a:gd name="connsiteY0" fmla="*/ 62307 h 199853"/>
              <a:gd name="connsiteX1" fmla="*/ 654579 w 939963"/>
              <a:gd name="connsiteY1" fmla="*/ 14986 h 199853"/>
              <a:gd name="connsiteX2" fmla="*/ 815122 w 939963"/>
              <a:gd name="connsiteY2" fmla="*/ 55957 h 199853"/>
              <a:gd name="connsiteX3" fmla="*/ 838934 w 939963"/>
              <a:gd name="connsiteY3" fmla="*/ 3064 h 199853"/>
              <a:gd name="connsiteX4" fmla="*/ 939963 w 939963"/>
              <a:gd name="connsiteY4" fmla="*/ 124727 h 199853"/>
              <a:gd name="connsiteX5" fmla="*/ 781784 w 939963"/>
              <a:gd name="connsiteY5" fmla="*/ 167021 h 199853"/>
              <a:gd name="connsiteX6" fmla="*/ 811947 w 939963"/>
              <a:gd name="connsiteY6" fmla="*/ 109364 h 199853"/>
              <a:gd name="connsiteX7" fmla="*/ 699029 w 939963"/>
              <a:gd name="connsiteY7" fmla="*/ 76899 h 199853"/>
              <a:gd name="connsiteX8" fmla="*/ 50799 w 939963"/>
              <a:gd name="connsiteY8" fmla="*/ 199853 h 199853"/>
              <a:gd name="connsiteX9" fmla="*/ 0 w 939963"/>
              <a:gd name="connsiteY9" fmla="*/ 62307 h 199853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724"/>
              <a:gd name="connsiteX1" fmla="*/ 654579 w 939963"/>
              <a:gd name="connsiteY1" fmla="*/ 14986 h 217724"/>
              <a:gd name="connsiteX2" fmla="*/ 815122 w 939963"/>
              <a:gd name="connsiteY2" fmla="*/ 55957 h 217724"/>
              <a:gd name="connsiteX3" fmla="*/ 838934 w 939963"/>
              <a:gd name="connsiteY3" fmla="*/ 3064 h 217724"/>
              <a:gd name="connsiteX4" fmla="*/ 939963 w 939963"/>
              <a:gd name="connsiteY4" fmla="*/ 124727 h 217724"/>
              <a:gd name="connsiteX5" fmla="*/ 781784 w 939963"/>
              <a:gd name="connsiteY5" fmla="*/ 167021 h 217724"/>
              <a:gd name="connsiteX6" fmla="*/ 811947 w 939963"/>
              <a:gd name="connsiteY6" fmla="*/ 109364 h 217724"/>
              <a:gd name="connsiteX7" fmla="*/ 53974 w 939963"/>
              <a:gd name="connsiteY7" fmla="*/ 217315 h 217724"/>
              <a:gd name="connsiteX8" fmla="*/ 0 w 939963"/>
              <a:gd name="connsiteY8" fmla="*/ 62307 h 217724"/>
              <a:gd name="connsiteX0" fmla="*/ 0 w 939963"/>
              <a:gd name="connsiteY0" fmla="*/ 62307 h 217718"/>
              <a:gd name="connsiteX1" fmla="*/ 654579 w 939963"/>
              <a:gd name="connsiteY1" fmla="*/ 14986 h 217718"/>
              <a:gd name="connsiteX2" fmla="*/ 815122 w 939963"/>
              <a:gd name="connsiteY2" fmla="*/ 55957 h 217718"/>
              <a:gd name="connsiteX3" fmla="*/ 838934 w 939963"/>
              <a:gd name="connsiteY3" fmla="*/ 3064 h 217718"/>
              <a:gd name="connsiteX4" fmla="*/ 939963 w 939963"/>
              <a:gd name="connsiteY4" fmla="*/ 124727 h 217718"/>
              <a:gd name="connsiteX5" fmla="*/ 781784 w 939963"/>
              <a:gd name="connsiteY5" fmla="*/ 167021 h 217718"/>
              <a:gd name="connsiteX6" fmla="*/ 805597 w 939963"/>
              <a:gd name="connsiteY6" fmla="*/ 107780 h 217718"/>
              <a:gd name="connsiteX7" fmla="*/ 53974 w 939963"/>
              <a:gd name="connsiteY7" fmla="*/ 217315 h 217718"/>
              <a:gd name="connsiteX8" fmla="*/ 0 w 939963"/>
              <a:gd name="connsiteY8" fmla="*/ 62307 h 217718"/>
              <a:gd name="connsiteX0" fmla="*/ 0 w 939963"/>
              <a:gd name="connsiteY0" fmla="*/ 62307 h 217500"/>
              <a:gd name="connsiteX1" fmla="*/ 654579 w 939963"/>
              <a:gd name="connsiteY1" fmla="*/ 14986 h 217500"/>
              <a:gd name="connsiteX2" fmla="*/ 815122 w 939963"/>
              <a:gd name="connsiteY2" fmla="*/ 55957 h 217500"/>
              <a:gd name="connsiteX3" fmla="*/ 838934 w 939963"/>
              <a:gd name="connsiteY3" fmla="*/ 3064 h 217500"/>
              <a:gd name="connsiteX4" fmla="*/ 939963 w 939963"/>
              <a:gd name="connsiteY4" fmla="*/ 124727 h 217500"/>
              <a:gd name="connsiteX5" fmla="*/ 781784 w 939963"/>
              <a:gd name="connsiteY5" fmla="*/ 167021 h 217500"/>
              <a:gd name="connsiteX6" fmla="*/ 805597 w 939963"/>
              <a:gd name="connsiteY6" fmla="*/ 107780 h 217500"/>
              <a:gd name="connsiteX7" fmla="*/ 53974 w 939963"/>
              <a:gd name="connsiteY7" fmla="*/ 217315 h 217500"/>
              <a:gd name="connsiteX8" fmla="*/ 0 w 939963"/>
              <a:gd name="connsiteY8" fmla="*/ 62307 h 217500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66158 h 221166"/>
              <a:gd name="connsiteX1" fmla="*/ 815122 w 939963"/>
              <a:gd name="connsiteY1" fmla="*/ 59808 h 221166"/>
              <a:gd name="connsiteX2" fmla="*/ 838934 w 939963"/>
              <a:gd name="connsiteY2" fmla="*/ 6915 h 221166"/>
              <a:gd name="connsiteX3" fmla="*/ 939963 w 939963"/>
              <a:gd name="connsiteY3" fmla="*/ 128578 h 221166"/>
              <a:gd name="connsiteX4" fmla="*/ 781784 w 939963"/>
              <a:gd name="connsiteY4" fmla="*/ 170872 h 221166"/>
              <a:gd name="connsiteX5" fmla="*/ 805597 w 939963"/>
              <a:gd name="connsiteY5" fmla="*/ 111631 h 221166"/>
              <a:gd name="connsiteX6" fmla="*/ 53974 w 939963"/>
              <a:gd name="connsiteY6" fmla="*/ 221166 h 221166"/>
              <a:gd name="connsiteX7" fmla="*/ 0 w 939963"/>
              <a:gd name="connsiteY7" fmla="*/ 66158 h 22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963" h="221166">
                <a:moveTo>
                  <a:pt x="0" y="66158"/>
                </a:moveTo>
                <a:cubicBezTo>
                  <a:pt x="369746" y="1165"/>
                  <a:pt x="481625" y="-39855"/>
                  <a:pt x="815122" y="59808"/>
                </a:cubicBezTo>
                <a:lnTo>
                  <a:pt x="838934" y="6915"/>
                </a:lnTo>
                <a:lnTo>
                  <a:pt x="939963" y="128578"/>
                </a:lnTo>
                <a:lnTo>
                  <a:pt x="781784" y="170872"/>
                </a:lnTo>
                <a:lnTo>
                  <a:pt x="805597" y="111631"/>
                </a:lnTo>
                <a:cubicBezTo>
                  <a:pt x="328696" y="952"/>
                  <a:pt x="176598" y="165512"/>
                  <a:pt x="53974" y="221166"/>
                </a:cubicBezTo>
                <a:lnTo>
                  <a:pt x="0" y="6615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7" name="Arrow: Right 61">
            <a:extLst>
              <a:ext uri="{FF2B5EF4-FFF2-40B4-BE49-F238E27FC236}">
                <a16:creationId xmlns:a16="http://schemas.microsoft.com/office/drawing/2014/main" id="{83C0495A-0A07-4ADE-8F33-10287A565516}"/>
              </a:ext>
            </a:extLst>
          </p:cNvPr>
          <p:cNvSpPr/>
          <p:nvPr/>
        </p:nvSpPr>
        <p:spPr>
          <a:xfrm rot="17867262" flipH="1" flipV="1">
            <a:off x="6382119" y="2856549"/>
            <a:ext cx="720406" cy="169506"/>
          </a:xfrm>
          <a:custGeom>
            <a:avLst/>
            <a:gdLst>
              <a:gd name="connsiteX0" fmla="*/ 0 w 932026"/>
              <a:gd name="connsiteY0" fmla="*/ 78296 h 313182"/>
              <a:gd name="connsiteX1" fmla="*/ 775435 w 932026"/>
              <a:gd name="connsiteY1" fmla="*/ 78296 h 313182"/>
              <a:gd name="connsiteX2" fmla="*/ 775435 w 932026"/>
              <a:gd name="connsiteY2" fmla="*/ 0 h 313182"/>
              <a:gd name="connsiteX3" fmla="*/ 932026 w 932026"/>
              <a:gd name="connsiteY3" fmla="*/ 156591 h 313182"/>
              <a:gd name="connsiteX4" fmla="*/ 775435 w 932026"/>
              <a:gd name="connsiteY4" fmla="*/ 313182 h 313182"/>
              <a:gd name="connsiteX5" fmla="*/ 775435 w 932026"/>
              <a:gd name="connsiteY5" fmla="*/ 234887 h 313182"/>
              <a:gd name="connsiteX6" fmla="*/ 0 w 932026"/>
              <a:gd name="connsiteY6" fmla="*/ 234887 h 313182"/>
              <a:gd name="connsiteX7" fmla="*/ 0 w 932026"/>
              <a:gd name="connsiteY7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775435 w 932026"/>
              <a:gd name="connsiteY2" fmla="*/ 78296 h 313182"/>
              <a:gd name="connsiteX3" fmla="*/ 775435 w 932026"/>
              <a:gd name="connsiteY3" fmla="*/ 0 h 313182"/>
              <a:gd name="connsiteX4" fmla="*/ 932026 w 932026"/>
              <a:gd name="connsiteY4" fmla="*/ 156591 h 313182"/>
              <a:gd name="connsiteX5" fmla="*/ 775435 w 932026"/>
              <a:gd name="connsiteY5" fmla="*/ 313182 h 313182"/>
              <a:gd name="connsiteX6" fmla="*/ 775435 w 932026"/>
              <a:gd name="connsiteY6" fmla="*/ 234887 h 313182"/>
              <a:gd name="connsiteX7" fmla="*/ 0 w 932026"/>
              <a:gd name="connsiteY7" fmla="*/ 234887 h 313182"/>
              <a:gd name="connsiteX8" fmla="*/ 0 w 932026"/>
              <a:gd name="connsiteY8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646642 w 932026"/>
              <a:gd name="connsiteY2" fmla="*/ 46850 h 313182"/>
              <a:gd name="connsiteX3" fmla="*/ 775435 w 932026"/>
              <a:gd name="connsiteY3" fmla="*/ 78296 h 313182"/>
              <a:gd name="connsiteX4" fmla="*/ 775435 w 932026"/>
              <a:gd name="connsiteY4" fmla="*/ 0 h 313182"/>
              <a:gd name="connsiteX5" fmla="*/ 932026 w 932026"/>
              <a:gd name="connsiteY5" fmla="*/ 156591 h 313182"/>
              <a:gd name="connsiteX6" fmla="*/ 775435 w 932026"/>
              <a:gd name="connsiteY6" fmla="*/ 313182 h 313182"/>
              <a:gd name="connsiteX7" fmla="*/ 775435 w 932026"/>
              <a:gd name="connsiteY7" fmla="*/ 234887 h 313182"/>
              <a:gd name="connsiteX8" fmla="*/ 0 w 932026"/>
              <a:gd name="connsiteY8" fmla="*/ 234887 h 313182"/>
              <a:gd name="connsiteX9" fmla="*/ 0 w 932026"/>
              <a:gd name="connsiteY9" fmla="*/ 78296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7937 w 939963"/>
              <a:gd name="connsiteY8" fmla="*/ 234887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50799 w 939963"/>
              <a:gd name="connsiteY8" fmla="*/ 220602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811947 w 939963"/>
              <a:gd name="connsiteY7" fmla="*/ 141228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220602"/>
              <a:gd name="connsiteX1" fmla="*/ 425979 w 939963"/>
              <a:gd name="connsiteY1" fmla="*/ 27800 h 220602"/>
              <a:gd name="connsiteX2" fmla="*/ 654579 w 939963"/>
              <a:gd name="connsiteY2" fmla="*/ 46850 h 220602"/>
              <a:gd name="connsiteX3" fmla="*/ 783372 w 939963"/>
              <a:gd name="connsiteY3" fmla="*/ 78296 h 220602"/>
              <a:gd name="connsiteX4" fmla="*/ 783372 w 939963"/>
              <a:gd name="connsiteY4" fmla="*/ 0 h 220602"/>
              <a:gd name="connsiteX5" fmla="*/ 939963 w 939963"/>
              <a:gd name="connsiteY5" fmla="*/ 156591 h 220602"/>
              <a:gd name="connsiteX6" fmla="*/ 778609 w 939963"/>
              <a:gd name="connsiteY6" fmla="*/ 213173 h 220602"/>
              <a:gd name="connsiteX7" fmla="*/ 811947 w 939963"/>
              <a:gd name="connsiteY7" fmla="*/ 141228 h 220602"/>
              <a:gd name="connsiteX8" fmla="*/ 475192 w 939963"/>
              <a:gd name="connsiteY8" fmla="*/ 108767 h 220602"/>
              <a:gd name="connsiteX9" fmla="*/ 50799 w 939963"/>
              <a:gd name="connsiteY9" fmla="*/ 220602 h 220602"/>
              <a:gd name="connsiteX10" fmla="*/ 0 w 939963"/>
              <a:gd name="connsiteY10" fmla="*/ 94171 h 220602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783372 w 939963"/>
              <a:gd name="connsiteY3" fmla="*/ 50497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50799 w 939963"/>
              <a:gd name="connsiteY10" fmla="*/ 192803 h 192803"/>
              <a:gd name="connsiteX11" fmla="*/ 0 w 939963"/>
              <a:gd name="connsiteY11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345016 w 939963"/>
              <a:gd name="connsiteY10" fmla="*/ 98426 h 192803"/>
              <a:gd name="connsiteX11" fmla="*/ 50799 w 939963"/>
              <a:gd name="connsiteY11" fmla="*/ 192803 h 192803"/>
              <a:gd name="connsiteX12" fmla="*/ 0 w 939963"/>
              <a:gd name="connsiteY12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59243 h 185674"/>
              <a:gd name="connsiteX1" fmla="*/ 654579 w 939963"/>
              <a:gd name="connsiteY1" fmla="*/ 11922 h 185674"/>
              <a:gd name="connsiteX2" fmla="*/ 815122 w 939963"/>
              <a:gd name="connsiteY2" fmla="*/ 52893 h 185674"/>
              <a:gd name="connsiteX3" fmla="*/ 838934 w 939963"/>
              <a:gd name="connsiteY3" fmla="*/ 0 h 185674"/>
              <a:gd name="connsiteX4" fmla="*/ 939963 w 939963"/>
              <a:gd name="connsiteY4" fmla="*/ 121663 h 185674"/>
              <a:gd name="connsiteX5" fmla="*/ 781784 w 939963"/>
              <a:gd name="connsiteY5" fmla="*/ 163957 h 185674"/>
              <a:gd name="connsiteX6" fmla="*/ 811947 w 939963"/>
              <a:gd name="connsiteY6" fmla="*/ 106300 h 185674"/>
              <a:gd name="connsiteX7" fmla="*/ 699029 w 939963"/>
              <a:gd name="connsiteY7" fmla="*/ 73835 h 185674"/>
              <a:gd name="connsiteX8" fmla="*/ 475192 w 939963"/>
              <a:gd name="connsiteY8" fmla="*/ 73839 h 185674"/>
              <a:gd name="connsiteX9" fmla="*/ 425979 w 939963"/>
              <a:gd name="connsiteY9" fmla="*/ 78597 h 185674"/>
              <a:gd name="connsiteX10" fmla="*/ 345016 w 939963"/>
              <a:gd name="connsiteY10" fmla="*/ 91297 h 185674"/>
              <a:gd name="connsiteX11" fmla="*/ 50799 w 939963"/>
              <a:gd name="connsiteY11" fmla="*/ 185674 h 185674"/>
              <a:gd name="connsiteX12" fmla="*/ 0 w 939963"/>
              <a:gd name="connsiteY12" fmla="*/ 59243 h 185674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425979 w 939963"/>
              <a:gd name="connsiteY9" fmla="*/ 81661 h 188738"/>
              <a:gd name="connsiteX10" fmla="*/ 345016 w 939963"/>
              <a:gd name="connsiteY10" fmla="*/ 94361 h 188738"/>
              <a:gd name="connsiteX11" fmla="*/ 50799 w 939963"/>
              <a:gd name="connsiteY11" fmla="*/ 188738 h 188738"/>
              <a:gd name="connsiteX12" fmla="*/ 0 w 939963"/>
              <a:gd name="connsiteY12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345016 w 939963"/>
              <a:gd name="connsiteY9" fmla="*/ 94361 h 188738"/>
              <a:gd name="connsiteX10" fmla="*/ 50799 w 939963"/>
              <a:gd name="connsiteY10" fmla="*/ 188738 h 188738"/>
              <a:gd name="connsiteX11" fmla="*/ 0 w 939963"/>
              <a:gd name="connsiteY11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345016 w 939963"/>
              <a:gd name="connsiteY8" fmla="*/ 94361 h 188738"/>
              <a:gd name="connsiteX9" fmla="*/ 50799 w 939963"/>
              <a:gd name="connsiteY9" fmla="*/ 188738 h 188738"/>
              <a:gd name="connsiteX10" fmla="*/ 0 w 939963"/>
              <a:gd name="connsiteY10" fmla="*/ 62307 h 188738"/>
              <a:gd name="connsiteX0" fmla="*/ 0 w 939963"/>
              <a:gd name="connsiteY0" fmla="*/ 62307 h 188781"/>
              <a:gd name="connsiteX1" fmla="*/ 654579 w 939963"/>
              <a:gd name="connsiteY1" fmla="*/ 14986 h 188781"/>
              <a:gd name="connsiteX2" fmla="*/ 815122 w 939963"/>
              <a:gd name="connsiteY2" fmla="*/ 55957 h 188781"/>
              <a:gd name="connsiteX3" fmla="*/ 838934 w 939963"/>
              <a:gd name="connsiteY3" fmla="*/ 3064 h 188781"/>
              <a:gd name="connsiteX4" fmla="*/ 939963 w 939963"/>
              <a:gd name="connsiteY4" fmla="*/ 124727 h 188781"/>
              <a:gd name="connsiteX5" fmla="*/ 781784 w 939963"/>
              <a:gd name="connsiteY5" fmla="*/ 167021 h 188781"/>
              <a:gd name="connsiteX6" fmla="*/ 811947 w 939963"/>
              <a:gd name="connsiteY6" fmla="*/ 109364 h 188781"/>
              <a:gd name="connsiteX7" fmla="*/ 699029 w 939963"/>
              <a:gd name="connsiteY7" fmla="*/ 76899 h 188781"/>
              <a:gd name="connsiteX8" fmla="*/ 50799 w 939963"/>
              <a:gd name="connsiteY8" fmla="*/ 188738 h 188781"/>
              <a:gd name="connsiteX9" fmla="*/ 0 w 939963"/>
              <a:gd name="connsiteY9" fmla="*/ 62307 h 188781"/>
              <a:gd name="connsiteX0" fmla="*/ 0 w 939963"/>
              <a:gd name="connsiteY0" fmla="*/ 62307 h 188764"/>
              <a:gd name="connsiteX1" fmla="*/ 654579 w 939963"/>
              <a:gd name="connsiteY1" fmla="*/ 14986 h 188764"/>
              <a:gd name="connsiteX2" fmla="*/ 815122 w 939963"/>
              <a:gd name="connsiteY2" fmla="*/ 55957 h 188764"/>
              <a:gd name="connsiteX3" fmla="*/ 838934 w 939963"/>
              <a:gd name="connsiteY3" fmla="*/ 3064 h 188764"/>
              <a:gd name="connsiteX4" fmla="*/ 939963 w 939963"/>
              <a:gd name="connsiteY4" fmla="*/ 124727 h 188764"/>
              <a:gd name="connsiteX5" fmla="*/ 781784 w 939963"/>
              <a:gd name="connsiteY5" fmla="*/ 167021 h 188764"/>
              <a:gd name="connsiteX6" fmla="*/ 811947 w 939963"/>
              <a:gd name="connsiteY6" fmla="*/ 109364 h 188764"/>
              <a:gd name="connsiteX7" fmla="*/ 699029 w 939963"/>
              <a:gd name="connsiteY7" fmla="*/ 76899 h 188764"/>
              <a:gd name="connsiteX8" fmla="*/ 50799 w 939963"/>
              <a:gd name="connsiteY8" fmla="*/ 188738 h 188764"/>
              <a:gd name="connsiteX9" fmla="*/ 0 w 939963"/>
              <a:gd name="connsiteY9" fmla="*/ 62307 h 188764"/>
              <a:gd name="connsiteX0" fmla="*/ 0 w 939963"/>
              <a:gd name="connsiteY0" fmla="*/ 62307 h 199878"/>
              <a:gd name="connsiteX1" fmla="*/ 654579 w 939963"/>
              <a:gd name="connsiteY1" fmla="*/ 14986 h 199878"/>
              <a:gd name="connsiteX2" fmla="*/ 815122 w 939963"/>
              <a:gd name="connsiteY2" fmla="*/ 55957 h 199878"/>
              <a:gd name="connsiteX3" fmla="*/ 838934 w 939963"/>
              <a:gd name="connsiteY3" fmla="*/ 3064 h 199878"/>
              <a:gd name="connsiteX4" fmla="*/ 939963 w 939963"/>
              <a:gd name="connsiteY4" fmla="*/ 124727 h 199878"/>
              <a:gd name="connsiteX5" fmla="*/ 781784 w 939963"/>
              <a:gd name="connsiteY5" fmla="*/ 167021 h 199878"/>
              <a:gd name="connsiteX6" fmla="*/ 811947 w 939963"/>
              <a:gd name="connsiteY6" fmla="*/ 109364 h 199878"/>
              <a:gd name="connsiteX7" fmla="*/ 699029 w 939963"/>
              <a:gd name="connsiteY7" fmla="*/ 76899 h 199878"/>
              <a:gd name="connsiteX8" fmla="*/ 50799 w 939963"/>
              <a:gd name="connsiteY8" fmla="*/ 199853 h 199878"/>
              <a:gd name="connsiteX9" fmla="*/ 0 w 939963"/>
              <a:gd name="connsiteY9" fmla="*/ 62307 h 199878"/>
              <a:gd name="connsiteX0" fmla="*/ 0 w 939963"/>
              <a:gd name="connsiteY0" fmla="*/ 62307 h 199853"/>
              <a:gd name="connsiteX1" fmla="*/ 654579 w 939963"/>
              <a:gd name="connsiteY1" fmla="*/ 14986 h 199853"/>
              <a:gd name="connsiteX2" fmla="*/ 815122 w 939963"/>
              <a:gd name="connsiteY2" fmla="*/ 55957 h 199853"/>
              <a:gd name="connsiteX3" fmla="*/ 838934 w 939963"/>
              <a:gd name="connsiteY3" fmla="*/ 3064 h 199853"/>
              <a:gd name="connsiteX4" fmla="*/ 939963 w 939963"/>
              <a:gd name="connsiteY4" fmla="*/ 124727 h 199853"/>
              <a:gd name="connsiteX5" fmla="*/ 781784 w 939963"/>
              <a:gd name="connsiteY5" fmla="*/ 167021 h 199853"/>
              <a:gd name="connsiteX6" fmla="*/ 811947 w 939963"/>
              <a:gd name="connsiteY6" fmla="*/ 109364 h 199853"/>
              <a:gd name="connsiteX7" fmla="*/ 699029 w 939963"/>
              <a:gd name="connsiteY7" fmla="*/ 76899 h 199853"/>
              <a:gd name="connsiteX8" fmla="*/ 50799 w 939963"/>
              <a:gd name="connsiteY8" fmla="*/ 199853 h 199853"/>
              <a:gd name="connsiteX9" fmla="*/ 0 w 939963"/>
              <a:gd name="connsiteY9" fmla="*/ 62307 h 199853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724"/>
              <a:gd name="connsiteX1" fmla="*/ 654579 w 939963"/>
              <a:gd name="connsiteY1" fmla="*/ 14986 h 217724"/>
              <a:gd name="connsiteX2" fmla="*/ 815122 w 939963"/>
              <a:gd name="connsiteY2" fmla="*/ 55957 h 217724"/>
              <a:gd name="connsiteX3" fmla="*/ 838934 w 939963"/>
              <a:gd name="connsiteY3" fmla="*/ 3064 h 217724"/>
              <a:gd name="connsiteX4" fmla="*/ 939963 w 939963"/>
              <a:gd name="connsiteY4" fmla="*/ 124727 h 217724"/>
              <a:gd name="connsiteX5" fmla="*/ 781784 w 939963"/>
              <a:gd name="connsiteY5" fmla="*/ 167021 h 217724"/>
              <a:gd name="connsiteX6" fmla="*/ 811947 w 939963"/>
              <a:gd name="connsiteY6" fmla="*/ 109364 h 217724"/>
              <a:gd name="connsiteX7" fmla="*/ 53974 w 939963"/>
              <a:gd name="connsiteY7" fmla="*/ 217315 h 217724"/>
              <a:gd name="connsiteX8" fmla="*/ 0 w 939963"/>
              <a:gd name="connsiteY8" fmla="*/ 62307 h 217724"/>
              <a:gd name="connsiteX0" fmla="*/ 0 w 939963"/>
              <a:gd name="connsiteY0" fmla="*/ 62307 h 217718"/>
              <a:gd name="connsiteX1" fmla="*/ 654579 w 939963"/>
              <a:gd name="connsiteY1" fmla="*/ 14986 h 217718"/>
              <a:gd name="connsiteX2" fmla="*/ 815122 w 939963"/>
              <a:gd name="connsiteY2" fmla="*/ 55957 h 217718"/>
              <a:gd name="connsiteX3" fmla="*/ 838934 w 939963"/>
              <a:gd name="connsiteY3" fmla="*/ 3064 h 217718"/>
              <a:gd name="connsiteX4" fmla="*/ 939963 w 939963"/>
              <a:gd name="connsiteY4" fmla="*/ 124727 h 217718"/>
              <a:gd name="connsiteX5" fmla="*/ 781784 w 939963"/>
              <a:gd name="connsiteY5" fmla="*/ 167021 h 217718"/>
              <a:gd name="connsiteX6" fmla="*/ 805597 w 939963"/>
              <a:gd name="connsiteY6" fmla="*/ 107780 h 217718"/>
              <a:gd name="connsiteX7" fmla="*/ 53974 w 939963"/>
              <a:gd name="connsiteY7" fmla="*/ 217315 h 217718"/>
              <a:gd name="connsiteX8" fmla="*/ 0 w 939963"/>
              <a:gd name="connsiteY8" fmla="*/ 62307 h 217718"/>
              <a:gd name="connsiteX0" fmla="*/ 0 w 939963"/>
              <a:gd name="connsiteY0" fmla="*/ 62307 h 217500"/>
              <a:gd name="connsiteX1" fmla="*/ 654579 w 939963"/>
              <a:gd name="connsiteY1" fmla="*/ 14986 h 217500"/>
              <a:gd name="connsiteX2" fmla="*/ 815122 w 939963"/>
              <a:gd name="connsiteY2" fmla="*/ 55957 h 217500"/>
              <a:gd name="connsiteX3" fmla="*/ 838934 w 939963"/>
              <a:gd name="connsiteY3" fmla="*/ 3064 h 217500"/>
              <a:gd name="connsiteX4" fmla="*/ 939963 w 939963"/>
              <a:gd name="connsiteY4" fmla="*/ 124727 h 217500"/>
              <a:gd name="connsiteX5" fmla="*/ 781784 w 939963"/>
              <a:gd name="connsiteY5" fmla="*/ 167021 h 217500"/>
              <a:gd name="connsiteX6" fmla="*/ 805597 w 939963"/>
              <a:gd name="connsiteY6" fmla="*/ 107780 h 217500"/>
              <a:gd name="connsiteX7" fmla="*/ 53974 w 939963"/>
              <a:gd name="connsiteY7" fmla="*/ 217315 h 217500"/>
              <a:gd name="connsiteX8" fmla="*/ 0 w 939963"/>
              <a:gd name="connsiteY8" fmla="*/ 62307 h 217500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66158 h 221166"/>
              <a:gd name="connsiteX1" fmla="*/ 815122 w 939963"/>
              <a:gd name="connsiteY1" fmla="*/ 59808 h 221166"/>
              <a:gd name="connsiteX2" fmla="*/ 838934 w 939963"/>
              <a:gd name="connsiteY2" fmla="*/ 6915 h 221166"/>
              <a:gd name="connsiteX3" fmla="*/ 939963 w 939963"/>
              <a:gd name="connsiteY3" fmla="*/ 128578 h 221166"/>
              <a:gd name="connsiteX4" fmla="*/ 781784 w 939963"/>
              <a:gd name="connsiteY4" fmla="*/ 170872 h 221166"/>
              <a:gd name="connsiteX5" fmla="*/ 805597 w 939963"/>
              <a:gd name="connsiteY5" fmla="*/ 111631 h 221166"/>
              <a:gd name="connsiteX6" fmla="*/ 53974 w 939963"/>
              <a:gd name="connsiteY6" fmla="*/ 221166 h 221166"/>
              <a:gd name="connsiteX7" fmla="*/ 0 w 939963"/>
              <a:gd name="connsiteY7" fmla="*/ 66158 h 22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963" h="221166">
                <a:moveTo>
                  <a:pt x="0" y="66158"/>
                </a:moveTo>
                <a:cubicBezTo>
                  <a:pt x="369746" y="1165"/>
                  <a:pt x="481625" y="-39855"/>
                  <a:pt x="815122" y="59808"/>
                </a:cubicBezTo>
                <a:lnTo>
                  <a:pt x="838934" y="6915"/>
                </a:lnTo>
                <a:lnTo>
                  <a:pt x="939963" y="128578"/>
                </a:lnTo>
                <a:lnTo>
                  <a:pt x="781784" y="170872"/>
                </a:lnTo>
                <a:lnTo>
                  <a:pt x="805597" y="111631"/>
                </a:lnTo>
                <a:cubicBezTo>
                  <a:pt x="328696" y="952"/>
                  <a:pt x="176598" y="165512"/>
                  <a:pt x="53974" y="221166"/>
                </a:cubicBezTo>
                <a:lnTo>
                  <a:pt x="0" y="6615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8" name="Arrow: Right 61">
            <a:extLst>
              <a:ext uri="{FF2B5EF4-FFF2-40B4-BE49-F238E27FC236}">
                <a16:creationId xmlns:a16="http://schemas.microsoft.com/office/drawing/2014/main" id="{FB952607-C8B4-49C0-9B9F-587B945CA025}"/>
              </a:ext>
            </a:extLst>
          </p:cNvPr>
          <p:cNvSpPr/>
          <p:nvPr/>
        </p:nvSpPr>
        <p:spPr>
          <a:xfrm rot="895306" flipV="1">
            <a:off x="7351836" y="3399695"/>
            <a:ext cx="869305" cy="204541"/>
          </a:xfrm>
          <a:custGeom>
            <a:avLst/>
            <a:gdLst>
              <a:gd name="connsiteX0" fmla="*/ 0 w 932026"/>
              <a:gd name="connsiteY0" fmla="*/ 78296 h 313182"/>
              <a:gd name="connsiteX1" fmla="*/ 775435 w 932026"/>
              <a:gd name="connsiteY1" fmla="*/ 78296 h 313182"/>
              <a:gd name="connsiteX2" fmla="*/ 775435 w 932026"/>
              <a:gd name="connsiteY2" fmla="*/ 0 h 313182"/>
              <a:gd name="connsiteX3" fmla="*/ 932026 w 932026"/>
              <a:gd name="connsiteY3" fmla="*/ 156591 h 313182"/>
              <a:gd name="connsiteX4" fmla="*/ 775435 w 932026"/>
              <a:gd name="connsiteY4" fmla="*/ 313182 h 313182"/>
              <a:gd name="connsiteX5" fmla="*/ 775435 w 932026"/>
              <a:gd name="connsiteY5" fmla="*/ 234887 h 313182"/>
              <a:gd name="connsiteX6" fmla="*/ 0 w 932026"/>
              <a:gd name="connsiteY6" fmla="*/ 234887 h 313182"/>
              <a:gd name="connsiteX7" fmla="*/ 0 w 932026"/>
              <a:gd name="connsiteY7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775435 w 932026"/>
              <a:gd name="connsiteY2" fmla="*/ 78296 h 313182"/>
              <a:gd name="connsiteX3" fmla="*/ 775435 w 932026"/>
              <a:gd name="connsiteY3" fmla="*/ 0 h 313182"/>
              <a:gd name="connsiteX4" fmla="*/ 932026 w 932026"/>
              <a:gd name="connsiteY4" fmla="*/ 156591 h 313182"/>
              <a:gd name="connsiteX5" fmla="*/ 775435 w 932026"/>
              <a:gd name="connsiteY5" fmla="*/ 313182 h 313182"/>
              <a:gd name="connsiteX6" fmla="*/ 775435 w 932026"/>
              <a:gd name="connsiteY6" fmla="*/ 234887 h 313182"/>
              <a:gd name="connsiteX7" fmla="*/ 0 w 932026"/>
              <a:gd name="connsiteY7" fmla="*/ 234887 h 313182"/>
              <a:gd name="connsiteX8" fmla="*/ 0 w 932026"/>
              <a:gd name="connsiteY8" fmla="*/ 78296 h 313182"/>
              <a:gd name="connsiteX0" fmla="*/ 0 w 932026"/>
              <a:gd name="connsiteY0" fmla="*/ 78296 h 313182"/>
              <a:gd name="connsiteX1" fmla="*/ 418042 w 932026"/>
              <a:gd name="connsiteY1" fmla="*/ 27800 h 313182"/>
              <a:gd name="connsiteX2" fmla="*/ 646642 w 932026"/>
              <a:gd name="connsiteY2" fmla="*/ 46850 h 313182"/>
              <a:gd name="connsiteX3" fmla="*/ 775435 w 932026"/>
              <a:gd name="connsiteY3" fmla="*/ 78296 h 313182"/>
              <a:gd name="connsiteX4" fmla="*/ 775435 w 932026"/>
              <a:gd name="connsiteY4" fmla="*/ 0 h 313182"/>
              <a:gd name="connsiteX5" fmla="*/ 932026 w 932026"/>
              <a:gd name="connsiteY5" fmla="*/ 156591 h 313182"/>
              <a:gd name="connsiteX6" fmla="*/ 775435 w 932026"/>
              <a:gd name="connsiteY6" fmla="*/ 313182 h 313182"/>
              <a:gd name="connsiteX7" fmla="*/ 775435 w 932026"/>
              <a:gd name="connsiteY7" fmla="*/ 234887 h 313182"/>
              <a:gd name="connsiteX8" fmla="*/ 0 w 932026"/>
              <a:gd name="connsiteY8" fmla="*/ 234887 h 313182"/>
              <a:gd name="connsiteX9" fmla="*/ 0 w 932026"/>
              <a:gd name="connsiteY9" fmla="*/ 78296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7937 w 939963"/>
              <a:gd name="connsiteY8" fmla="*/ 234887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50799 w 939963"/>
              <a:gd name="connsiteY8" fmla="*/ 220602 h 313182"/>
              <a:gd name="connsiteX9" fmla="*/ 0 w 939963"/>
              <a:gd name="connsiteY9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783372 w 939963"/>
              <a:gd name="connsiteY7" fmla="*/ 234887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313182"/>
              <a:gd name="connsiteX1" fmla="*/ 425979 w 939963"/>
              <a:gd name="connsiteY1" fmla="*/ 27800 h 313182"/>
              <a:gd name="connsiteX2" fmla="*/ 654579 w 939963"/>
              <a:gd name="connsiteY2" fmla="*/ 46850 h 313182"/>
              <a:gd name="connsiteX3" fmla="*/ 783372 w 939963"/>
              <a:gd name="connsiteY3" fmla="*/ 78296 h 313182"/>
              <a:gd name="connsiteX4" fmla="*/ 783372 w 939963"/>
              <a:gd name="connsiteY4" fmla="*/ 0 h 313182"/>
              <a:gd name="connsiteX5" fmla="*/ 939963 w 939963"/>
              <a:gd name="connsiteY5" fmla="*/ 156591 h 313182"/>
              <a:gd name="connsiteX6" fmla="*/ 783372 w 939963"/>
              <a:gd name="connsiteY6" fmla="*/ 313182 h 313182"/>
              <a:gd name="connsiteX7" fmla="*/ 811947 w 939963"/>
              <a:gd name="connsiteY7" fmla="*/ 141228 h 313182"/>
              <a:gd name="connsiteX8" fmla="*/ 475192 w 939963"/>
              <a:gd name="connsiteY8" fmla="*/ 108767 h 313182"/>
              <a:gd name="connsiteX9" fmla="*/ 50799 w 939963"/>
              <a:gd name="connsiteY9" fmla="*/ 220602 h 313182"/>
              <a:gd name="connsiteX10" fmla="*/ 0 w 939963"/>
              <a:gd name="connsiteY10" fmla="*/ 94171 h 313182"/>
              <a:gd name="connsiteX0" fmla="*/ 0 w 939963"/>
              <a:gd name="connsiteY0" fmla="*/ 94171 h 220602"/>
              <a:gd name="connsiteX1" fmla="*/ 425979 w 939963"/>
              <a:gd name="connsiteY1" fmla="*/ 27800 h 220602"/>
              <a:gd name="connsiteX2" fmla="*/ 654579 w 939963"/>
              <a:gd name="connsiteY2" fmla="*/ 46850 h 220602"/>
              <a:gd name="connsiteX3" fmla="*/ 783372 w 939963"/>
              <a:gd name="connsiteY3" fmla="*/ 78296 h 220602"/>
              <a:gd name="connsiteX4" fmla="*/ 783372 w 939963"/>
              <a:gd name="connsiteY4" fmla="*/ 0 h 220602"/>
              <a:gd name="connsiteX5" fmla="*/ 939963 w 939963"/>
              <a:gd name="connsiteY5" fmla="*/ 156591 h 220602"/>
              <a:gd name="connsiteX6" fmla="*/ 778609 w 939963"/>
              <a:gd name="connsiteY6" fmla="*/ 213173 h 220602"/>
              <a:gd name="connsiteX7" fmla="*/ 811947 w 939963"/>
              <a:gd name="connsiteY7" fmla="*/ 141228 h 220602"/>
              <a:gd name="connsiteX8" fmla="*/ 475192 w 939963"/>
              <a:gd name="connsiteY8" fmla="*/ 108767 h 220602"/>
              <a:gd name="connsiteX9" fmla="*/ 50799 w 939963"/>
              <a:gd name="connsiteY9" fmla="*/ 220602 h 220602"/>
              <a:gd name="connsiteX10" fmla="*/ 0 w 939963"/>
              <a:gd name="connsiteY10" fmla="*/ 94171 h 220602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783372 w 939963"/>
              <a:gd name="connsiteY3" fmla="*/ 50497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78609 w 939963"/>
              <a:gd name="connsiteY6" fmla="*/ 185374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475192 w 939963"/>
              <a:gd name="connsiteY8" fmla="*/ 80968 h 192803"/>
              <a:gd name="connsiteX9" fmla="*/ 50799 w 939963"/>
              <a:gd name="connsiteY9" fmla="*/ 192803 h 192803"/>
              <a:gd name="connsiteX10" fmla="*/ 0 w 939963"/>
              <a:gd name="connsiteY10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50799 w 939963"/>
              <a:gd name="connsiteY10" fmla="*/ 192803 h 192803"/>
              <a:gd name="connsiteX11" fmla="*/ 0 w 939963"/>
              <a:gd name="connsiteY11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345016 w 939963"/>
              <a:gd name="connsiteY10" fmla="*/ 98426 h 192803"/>
              <a:gd name="connsiteX11" fmla="*/ 50799 w 939963"/>
              <a:gd name="connsiteY11" fmla="*/ 192803 h 192803"/>
              <a:gd name="connsiteX12" fmla="*/ 0 w 939963"/>
              <a:gd name="connsiteY12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66372 h 192803"/>
              <a:gd name="connsiteX1" fmla="*/ 425979 w 939963"/>
              <a:gd name="connsiteY1" fmla="*/ 1 h 192803"/>
              <a:gd name="connsiteX2" fmla="*/ 654579 w 939963"/>
              <a:gd name="connsiteY2" fmla="*/ 19051 h 192803"/>
              <a:gd name="connsiteX3" fmla="*/ 815122 w 939963"/>
              <a:gd name="connsiteY3" fmla="*/ 60022 h 192803"/>
              <a:gd name="connsiteX4" fmla="*/ 838934 w 939963"/>
              <a:gd name="connsiteY4" fmla="*/ 7129 h 192803"/>
              <a:gd name="connsiteX5" fmla="*/ 939963 w 939963"/>
              <a:gd name="connsiteY5" fmla="*/ 128792 h 192803"/>
              <a:gd name="connsiteX6" fmla="*/ 781784 w 939963"/>
              <a:gd name="connsiteY6" fmla="*/ 171086 h 192803"/>
              <a:gd name="connsiteX7" fmla="*/ 811947 w 939963"/>
              <a:gd name="connsiteY7" fmla="*/ 113429 h 192803"/>
              <a:gd name="connsiteX8" fmla="*/ 699029 w 939963"/>
              <a:gd name="connsiteY8" fmla="*/ 80964 h 192803"/>
              <a:gd name="connsiteX9" fmla="*/ 475192 w 939963"/>
              <a:gd name="connsiteY9" fmla="*/ 80968 h 192803"/>
              <a:gd name="connsiteX10" fmla="*/ 425979 w 939963"/>
              <a:gd name="connsiteY10" fmla="*/ 85726 h 192803"/>
              <a:gd name="connsiteX11" fmla="*/ 345016 w 939963"/>
              <a:gd name="connsiteY11" fmla="*/ 98426 h 192803"/>
              <a:gd name="connsiteX12" fmla="*/ 50799 w 939963"/>
              <a:gd name="connsiteY12" fmla="*/ 192803 h 192803"/>
              <a:gd name="connsiteX13" fmla="*/ 0 w 939963"/>
              <a:gd name="connsiteY13" fmla="*/ 66372 h 192803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70266 h 196697"/>
              <a:gd name="connsiteX1" fmla="*/ 425979 w 939963"/>
              <a:gd name="connsiteY1" fmla="*/ 3895 h 196697"/>
              <a:gd name="connsiteX2" fmla="*/ 654579 w 939963"/>
              <a:gd name="connsiteY2" fmla="*/ 22945 h 196697"/>
              <a:gd name="connsiteX3" fmla="*/ 815122 w 939963"/>
              <a:gd name="connsiteY3" fmla="*/ 63916 h 196697"/>
              <a:gd name="connsiteX4" fmla="*/ 838934 w 939963"/>
              <a:gd name="connsiteY4" fmla="*/ 11023 h 196697"/>
              <a:gd name="connsiteX5" fmla="*/ 939963 w 939963"/>
              <a:gd name="connsiteY5" fmla="*/ 132686 h 196697"/>
              <a:gd name="connsiteX6" fmla="*/ 781784 w 939963"/>
              <a:gd name="connsiteY6" fmla="*/ 174980 h 196697"/>
              <a:gd name="connsiteX7" fmla="*/ 811947 w 939963"/>
              <a:gd name="connsiteY7" fmla="*/ 117323 h 196697"/>
              <a:gd name="connsiteX8" fmla="*/ 699029 w 939963"/>
              <a:gd name="connsiteY8" fmla="*/ 84858 h 196697"/>
              <a:gd name="connsiteX9" fmla="*/ 475192 w 939963"/>
              <a:gd name="connsiteY9" fmla="*/ 84862 h 196697"/>
              <a:gd name="connsiteX10" fmla="*/ 425979 w 939963"/>
              <a:gd name="connsiteY10" fmla="*/ 89620 h 196697"/>
              <a:gd name="connsiteX11" fmla="*/ 345016 w 939963"/>
              <a:gd name="connsiteY11" fmla="*/ 102320 h 196697"/>
              <a:gd name="connsiteX12" fmla="*/ 50799 w 939963"/>
              <a:gd name="connsiteY12" fmla="*/ 196697 h 196697"/>
              <a:gd name="connsiteX13" fmla="*/ 0 w 939963"/>
              <a:gd name="connsiteY13" fmla="*/ 70266 h 196697"/>
              <a:gd name="connsiteX0" fmla="*/ 0 w 939963"/>
              <a:gd name="connsiteY0" fmla="*/ 59243 h 185674"/>
              <a:gd name="connsiteX1" fmla="*/ 654579 w 939963"/>
              <a:gd name="connsiteY1" fmla="*/ 11922 h 185674"/>
              <a:gd name="connsiteX2" fmla="*/ 815122 w 939963"/>
              <a:gd name="connsiteY2" fmla="*/ 52893 h 185674"/>
              <a:gd name="connsiteX3" fmla="*/ 838934 w 939963"/>
              <a:gd name="connsiteY3" fmla="*/ 0 h 185674"/>
              <a:gd name="connsiteX4" fmla="*/ 939963 w 939963"/>
              <a:gd name="connsiteY4" fmla="*/ 121663 h 185674"/>
              <a:gd name="connsiteX5" fmla="*/ 781784 w 939963"/>
              <a:gd name="connsiteY5" fmla="*/ 163957 h 185674"/>
              <a:gd name="connsiteX6" fmla="*/ 811947 w 939963"/>
              <a:gd name="connsiteY6" fmla="*/ 106300 h 185674"/>
              <a:gd name="connsiteX7" fmla="*/ 699029 w 939963"/>
              <a:gd name="connsiteY7" fmla="*/ 73835 h 185674"/>
              <a:gd name="connsiteX8" fmla="*/ 475192 w 939963"/>
              <a:gd name="connsiteY8" fmla="*/ 73839 h 185674"/>
              <a:gd name="connsiteX9" fmla="*/ 425979 w 939963"/>
              <a:gd name="connsiteY9" fmla="*/ 78597 h 185674"/>
              <a:gd name="connsiteX10" fmla="*/ 345016 w 939963"/>
              <a:gd name="connsiteY10" fmla="*/ 91297 h 185674"/>
              <a:gd name="connsiteX11" fmla="*/ 50799 w 939963"/>
              <a:gd name="connsiteY11" fmla="*/ 185674 h 185674"/>
              <a:gd name="connsiteX12" fmla="*/ 0 w 939963"/>
              <a:gd name="connsiteY12" fmla="*/ 59243 h 185674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425979 w 939963"/>
              <a:gd name="connsiteY9" fmla="*/ 81661 h 188738"/>
              <a:gd name="connsiteX10" fmla="*/ 345016 w 939963"/>
              <a:gd name="connsiteY10" fmla="*/ 94361 h 188738"/>
              <a:gd name="connsiteX11" fmla="*/ 50799 w 939963"/>
              <a:gd name="connsiteY11" fmla="*/ 188738 h 188738"/>
              <a:gd name="connsiteX12" fmla="*/ 0 w 939963"/>
              <a:gd name="connsiteY12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475192 w 939963"/>
              <a:gd name="connsiteY8" fmla="*/ 76903 h 188738"/>
              <a:gd name="connsiteX9" fmla="*/ 345016 w 939963"/>
              <a:gd name="connsiteY9" fmla="*/ 94361 h 188738"/>
              <a:gd name="connsiteX10" fmla="*/ 50799 w 939963"/>
              <a:gd name="connsiteY10" fmla="*/ 188738 h 188738"/>
              <a:gd name="connsiteX11" fmla="*/ 0 w 939963"/>
              <a:gd name="connsiteY11" fmla="*/ 62307 h 188738"/>
              <a:gd name="connsiteX0" fmla="*/ 0 w 939963"/>
              <a:gd name="connsiteY0" fmla="*/ 62307 h 188738"/>
              <a:gd name="connsiteX1" fmla="*/ 654579 w 939963"/>
              <a:gd name="connsiteY1" fmla="*/ 14986 h 188738"/>
              <a:gd name="connsiteX2" fmla="*/ 815122 w 939963"/>
              <a:gd name="connsiteY2" fmla="*/ 55957 h 188738"/>
              <a:gd name="connsiteX3" fmla="*/ 838934 w 939963"/>
              <a:gd name="connsiteY3" fmla="*/ 3064 h 188738"/>
              <a:gd name="connsiteX4" fmla="*/ 939963 w 939963"/>
              <a:gd name="connsiteY4" fmla="*/ 124727 h 188738"/>
              <a:gd name="connsiteX5" fmla="*/ 781784 w 939963"/>
              <a:gd name="connsiteY5" fmla="*/ 167021 h 188738"/>
              <a:gd name="connsiteX6" fmla="*/ 811947 w 939963"/>
              <a:gd name="connsiteY6" fmla="*/ 109364 h 188738"/>
              <a:gd name="connsiteX7" fmla="*/ 699029 w 939963"/>
              <a:gd name="connsiteY7" fmla="*/ 76899 h 188738"/>
              <a:gd name="connsiteX8" fmla="*/ 345016 w 939963"/>
              <a:gd name="connsiteY8" fmla="*/ 94361 h 188738"/>
              <a:gd name="connsiteX9" fmla="*/ 50799 w 939963"/>
              <a:gd name="connsiteY9" fmla="*/ 188738 h 188738"/>
              <a:gd name="connsiteX10" fmla="*/ 0 w 939963"/>
              <a:gd name="connsiteY10" fmla="*/ 62307 h 188738"/>
              <a:gd name="connsiteX0" fmla="*/ 0 w 939963"/>
              <a:gd name="connsiteY0" fmla="*/ 62307 h 188781"/>
              <a:gd name="connsiteX1" fmla="*/ 654579 w 939963"/>
              <a:gd name="connsiteY1" fmla="*/ 14986 h 188781"/>
              <a:gd name="connsiteX2" fmla="*/ 815122 w 939963"/>
              <a:gd name="connsiteY2" fmla="*/ 55957 h 188781"/>
              <a:gd name="connsiteX3" fmla="*/ 838934 w 939963"/>
              <a:gd name="connsiteY3" fmla="*/ 3064 h 188781"/>
              <a:gd name="connsiteX4" fmla="*/ 939963 w 939963"/>
              <a:gd name="connsiteY4" fmla="*/ 124727 h 188781"/>
              <a:gd name="connsiteX5" fmla="*/ 781784 w 939963"/>
              <a:gd name="connsiteY5" fmla="*/ 167021 h 188781"/>
              <a:gd name="connsiteX6" fmla="*/ 811947 w 939963"/>
              <a:gd name="connsiteY6" fmla="*/ 109364 h 188781"/>
              <a:gd name="connsiteX7" fmla="*/ 699029 w 939963"/>
              <a:gd name="connsiteY7" fmla="*/ 76899 h 188781"/>
              <a:gd name="connsiteX8" fmla="*/ 50799 w 939963"/>
              <a:gd name="connsiteY8" fmla="*/ 188738 h 188781"/>
              <a:gd name="connsiteX9" fmla="*/ 0 w 939963"/>
              <a:gd name="connsiteY9" fmla="*/ 62307 h 188781"/>
              <a:gd name="connsiteX0" fmla="*/ 0 w 939963"/>
              <a:gd name="connsiteY0" fmla="*/ 62307 h 188764"/>
              <a:gd name="connsiteX1" fmla="*/ 654579 w 939963"/>
              <a:gd name="connsiteY1" fmla="*/ 14986 h 188764"/>
              <a:gd name="connsiteX2" fmla="*/ 815122 w 939963"/>
              <a:gd name="connsiteY2" fmla="*/ 55957 h 188764"/>
              <a:gd name="connsiteX3" fmla="*/ 838934 w 939963"/>
              <a:gd name="connsiteY3" fmla="*/ 3064 h 188764"/>
              <a:gd name="connsiteX4" fmla="*/ 939963 w 939963"/>
              <a:gd name="connsiteY4" fmla="*/ 124727 h 188764"/>
              <a:gd name="connsiteX5" fmla="*/ 781784 w 939963"/>
              <a:gd name="connsiteY5" fmla="*/ 167021 h 188764"/>
              <a:gd name="connsiteX6" fmla="*/ 811947 w 939963"/>
              <a:gd name="connsiteY6" fmla="*/ 109364 h 188764"/>
              <a:gd name="connsiteX7" fmla="*/ 699029 w 939963"/>
              <a:gd name="connsiteY7" fmla="*/ 76899 h 188764"/>
              <a:gd name="connsiteX8" fmla="*/ 50799 w 939963"/>
              <a:gd name="connsiteY8" fmla="*/ 188738 h 188764"/>
              <a:gd name="connsiteX9" fmla="*/ 0 w 939963"/>
              <a:gd name="connsiteY9" fmla="*/ 62307 h 188764"/>
              <a:gd name="connsiteX0" fmla="*/ 0 w 939963"/>
              <a:gd name="connsiteY0" fmla="*/ 62307 h 199878"/>
              <a:gd name="connsiteX1" fmla="*/ 654579 w 939963"/>
              <a:gd name="connsiteY1" fmla="*/ 14986 h 199878"/>
              <a:gd name="connsiteX2" fmla="*/ 815122 w 939963"/>
              <a:gd name="connsiteY2" fmla="*/ 55957 h 199878"/>
              <a:gd name="connsiteX3" fmla="*/ 838934 w 939963"/>
              <a:gd name="connsiteY3" fmla="*/ 3064 h 199878"/>
              <a:gd name="connsiteX4" fmla="*/ 939963 w 939963"/>
              <a:gd name="connsiteY4" fmla="*/ 124727 h 199878"/>
              <a:gd name="connsiteX5" fmla="*/ 781784 w 939963"/>
              <a:gd name="connsiteY5" fmla="*/ 167021 h 199878"/>
              <a:gd name="connsiteX6" fmla="*/ 811947 w 939963"/>
              <a:gd name="connsiteY6" fmla="*/ 109364 h 199878"/>
              <a:gd name="connsiteX7" fmla="*/ 699029 w 939963"/>
              <a:gd name="connsiteY7" fmla="*/ 76899 h 199878"/>
              <a:gd name="connsiteX8" fmla="*/ 50799 w 939963"/>
              <a:gd name="connsiteY8" fmla="*/ 199853 h 199878"/>
              <a:gd name="connsiteX9" fmla="*/ 0 w 939963"/>
              <a:gd name="connsiteY9" fmla="*/ 62307 h 199878"/>
              <a:gd name="connsiteX0" fmla="*/ 0 w 939963"/>
              <a:gd name="connsiteY0" fmla="*/ 62307 h 199853"/>
              <a:gd name="connsiteX1" fmla="*/ 654579 w 939963"/>
              <a:gd name="connsiteY1" fmla="*/ 14986 h 199853"/>
              <a:gd name="connsiteX2" fmla="*/ 815122 w 939963"/>
              <a:gd name="connsiteY2" fmla="*/ 55957 h 199853"/>
              <a:gd name="connsiteX3" fmla="*/ 838934 w 939963"/>
              <a:gd name="connsiteY3" fmla="*/ 3064 h 199853"/>
              <a:gd name="connsiteX4" fmla="*/ 939963 w 939963"/>
              <a:gd name="connsiteY4" fmla="*/ 124727 h 199853"/>
              <a:gd name="connsiteX5" fmla="*/ 781784 w 939963"/>
              <a:gd name="connsiteY5" fmla="*/ 167021 h 199853"/>
              <a:gd name="connsiteX6" fmla="*/ 811947 w 939963"/>
              <a:gd name="connsiteY6" fmla="*/ 109364 h 199853"/>
              <a:gd name="connsiteX7" fmla="*/ 699029 w 939963"/>
              <a:gd name="connsiteY7" fmla="*/ 76899 h 199853"/>
              <a:gd name="connsiteX8" fmla="*/ 50799 w 939963"/>
              <a:gd name="connsiteY8" fmla="*/ 199853 h 199853"/>
              <a:gd name="connsiteX9" fmla="*/ 0 w 939963"/>
              <a:gd name="connsiteY9" fmla="*/ 62307 h 199853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11947 w 939963"/>
              <a:gd name="connsiteY6" fmla="*/ 109364 h 217315"/>
              <a:gd name="connsiteX7" fmla="*/ 699029 w 939963"/>
              <a:gd name="connsiteY7" fmla="*/ 76899 h 217315"/>
              <a:gd name="connsiteX8" fmla="*/ 53974 w 939963"/>
              <a:gd name="connsiteY8" fmla="*/ 217315 h 217315"/>
              <a:gd name="connsiteX9" fmla="*/ 0 w 939963"/>
              <a:gd name="connsiteY9" fmla="*/ 62307 h 217315"/>
              <a:gd name="connsiteX0" fmla="*/ 0 w 939963"/>
              <a:gd name="connsiteY0" fmla="*/ 62307 h 217724"/>
              <a:gd name="connsiteX1" fmla="*/ 654579 w 939963"/>
              <a:gd name="connsiteY1" fmla="*/ 14986 h 217724"/>
              <a:gd name="connsiteX2" fmla="*/ 815122 w 939963"/>
              <a:gd name="connsiteY2" fmla="*/ 55957 h 217724"/>
              <a:gd name="connsiteX3" fmla="*/ 838934 w 939963"/>
              <a:gd name="connsiteY3" fmla="*/ 3064 h 217724"/>
              <a:gd name="connsiteX4" fmla="*/ 939963 w 939963"/>
              <a:gd name="connsiteY4" fmla="*/ 124727 h 217724"/>
              <a:gd name="connsiteX5" fmla="*/ 781784 w 939963"/>
              <a:gd name="connsiteY5" fmla="*/ 167021 h 217724"/>
              <a:gd name="connsiteX6" fmla="*/ 811947 w 939963"/>
              <a:gd name="connsiteY6" fmla="*/ 109364 h 217724"/>
              <a:gd name="connsiteX7" fmla="*/ 53974 w 939963"/>
              <a:gd name="connsiteY7" fmla="*/ 217315 h 217724"/>
              <a:gd name="connsiteX8" fmla="*/ 0 w 939963"/>
              <a:gd name="connsiteY8" fmla="*/ 62307 h 217724"/>
              <a:gd name="connsiteX0" fmla="*/ 0 w 939963"/>
              <a:gd name="connsiteY0" fmla="*/ 62307 h 217718"/>
              <a:gd name="connsiteX1" fmla="*/ 654579 w 939963"/>
              <a:gd name="connsiteY1" fmla="*/ 14986 h 217718"/>
              <a:gd name="connsiteX2" fmla="*/ 815122 w 939963"/>
              <a:gd name="connsiteY2" fmla="*/ 55957 h 217718"/>
              <a:gd name="connsiteX3" fmla="*/ 838934 w 939963"/>
              <a:gd name="connsiteY3" fmla="*/ 3064 h 217718"/>
              <a:gd name="connsiteX4" fmla="*/ 939963 w 939963"/>
              <a:gd name="connsiteY4" fmla="*/ 124727 h 217718"/>
              <a:gd name="connsiteX5" fmla="*/ 781784 w 939963"/>
              <a:gd name="connsiteY5" fmla="*/ 167021 h 217718"/>
              <a:gd name="connsiteX6" fmla="*/ 805597 w 939963"/>
              <a:gd name="connsiteY6" fmla="*/ 107780 h 217718"/>
              <a:gd name="connsiteX7" fmla="*/ 53974 w 939963"/>
              <a:gd name="connsiteY7" fmla="*/ 217315 h 217718"/>
              <a:gd name="connsiteX8" fmla="*/ 0 w 939963"/>
              <a:gd name="connsiteY8" fmla="*/ 62307 h 217718"/>
              <a:gd name="connsiteX0" fmla="*/ 0 w 939963"/>
              <a:gd name="connsiteY0" fmla="*/ 62307 h 217500"/>
              <a:gd name="connsiteX1" fmla="*/ 654579 w 939963"/>
              <a:gd name="connsiteY1" fmla="*/ 14986 h 217500"/>
              <a:gd name="connsiteX2" fmla="*/ 815122 w 939963"/>
              <a:gd name="connsiteY2" fmla="*/ 55957 h 217500"/>
              <a:gd name="connsiteX3" fmla="*/ 838934 w 939963"/>
              <a:gd name="connsiteY3" fmla="*/ 3064 h 217500"/>
              <a:gd name="connsiteX4" fmla="*/ 939963 w 939963"/>
              <a:gd name="connsiteY4" fmla="*/ 124727 h 217500"/>
              <a:gd name="connsiteX5" fmla="*/ 781784 w 939963"/>
              <a:gd name="connsiteY5" fmla="*/ 167021 h 217500"/>
              <a:gd name="connsiteX6" fmla="*/ 805597 w 939963"/>
              <a:gd name="connsiteY6" fmla="*/ 107780 h 217500"/>
              <a:gd name="connsiteX7" fmla="*/ 53974 w 939963"/>
              <a:gd name="connsiteY7" fmla="*/ 217315 h 217500"/>
              <a:gd name="connsiteX8" fmla="*/ 0 w 939963"/>
              <a:gd name="connsiteY8" fmla="*/ 62307 h 217500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62307 h 217315"/>
              <a:gd name="connsiteX1" fmla="*/ 654579 w 939963"/>
              <a:gd name="connsiteY1" fmla="*/ 14986 h 217315"/>
              <a:gd name="connsiteX2" fmla="*/ 815122 w 939963"/>
              <a:gd name="connsiteY2" fmla="*/ 55957 h 217315"/>
              <a:gd name="connsiteX3" fmla="*/ 838934 w 939963"/>
              <a:gd name="connsiteY3" fmla="*/ 3064 h 217315"/>
              <a:gd name="connsiteX4" fmla="*/ 939963 w 939963"/>
              <a:gd name="connsiteY4" fmla="*/ 124727 h 217315"/>
              <a:gd name="connsiteX5" fmla="*/ 781784 w 939963"/>
              <a:gd name="connsiteY5" fmla="*/ 167021 h 217315"/>
              <a:gd name="connsiteX6" fmla="*/ 805597 w 939963"/>
              <a:gd name="connsiteY6" fmla="*/ 107780 h 217315"/>
              <a:gd name="connsiteX7" fmla="*/ 53974 w 939963"/>
              <a:gd name="connsiteY7" fmla="*/ 217315 h 217315"/>
              <a:gd name="connsiteX8" fmla="*/ 0 w 939963"/>
              <a:gd name="connsiteY8" fmla="*/ 62307 h 217315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59243 h 214251"/>
              <a:gd name="connsiteX1" fmla="*/ 815122 w 939963"/>
              <a:gd name="connsiteY1" fmla="*/ 52893 h 214251"/>
              <a:gd name="connsiteX2" fmla="*/ 838934 w 939963"/>
              <a:gd name="connsiteY2" fmla="*/ 0 h 214251"/>
              <a:gd name="connsiteX3" fmla="*/ 939963 w 939963"/>
              <a:gd name="connsiteY3" fmla="*/ 121663 h 214251"/>
              <a:gd name="connsiteX4" fmla="*/ 781784 w 939963"/>
              <a:gd name="connsiteY4" fmla="*/ 163957 h 214251"/>
              <a:gd name="connsiteX5" fmla="*/ 805597 w 939963"/>
              <a:gd name="connsiteY5" fmla="*/ 104716 h 214251"/>
              <a:gd name="connsiteX6" fmla="*/ 53974 w 939963"/>
              <a:gd name="connsiteY6" fmla="*/ 214251 h 214251"/>
              <a:gd name="connsiteX7" fmla="*/ 0 w 939963"/>
              <a:gd name="connsiteY7" fmla="*/ 59243 h 214251"/>
              <a:gd name="connsiteX0" fmla="*/ 0 w 939963"/>
              <a:gd name="connsiteY0" fmla="*/ 66158 h 221166"/>
              <a:gd name="connsiteX1" fmla="*/ 815122 w 939963"/>
              <a:gd name="connsiteY1" fmla="*/ 59808 h 221166"/>
              <a:gd name="connsiteX2" fmla="*/ 838934 w 939963"/>
              <a:gd name="connsiteY2" fmla="*/ 6915 h 221166"/>
              <a:gd name="connsiteX3" fmla="*/ 939963 w 939963"/>
              <a:gd name="connsiteY3" fmla="*/ 128578 h 221166"/>
              <a:gd name="connsiteX4" fmla="*/ 781784 w 939963"/>
              <a:gd name="connsiteY4" fmla="*/ 170872 h 221166"/>
              <a:gd name="connsiteX5" fmla="*/ 805597 w 939963"/>
              <a:gd name="connsiteY5" fmla="*/ 111631 h 221166"/>
              <a:gd name="connsiteX6" fmla="*/ 53974 w 939963"/>
              <a:gd name="connsiteY6" fmla="*/ 221166 h 221166"/>
              <a:gd name="connsiteX7" fmla="*/ 0 w 939963"/>
              <a:gd name="connsiteY7" fmla="*/ 66158 h 22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963" h="221166">
                <a:moveTo>
                  <a:pt x="0" y="66158"/>
                </a:moveTo>
                <a:cubicBezTo>
                  <a:pt x="369746" y="1165"/>
                  <a:pt x="481625" y="-39855"/>
                  <a:pt x="815122" y="59808"/>
                </a:cubicBezTo>
                <a:lnTo>
                  <a:pt x="838934" y="6915"/>
                </a:lnTo>
                <a:lnTo>
                  <a:pt x="939963" y="128578"/>
                </a:lnTo>
                <a:lnTo>
                  <a:pt x="781784" y="170872"/>
                </a:lnTo>
                <a:lnTo>
                  <a:pt x="805597" y="111631"/>
                </a:lnTo>
                <a:cubicBezTo>
                  <a:pt x="328696" y="952"/>
                  <a:pt x="176598" y="165512"/>
                  <a:pt x="53974" y="221166"/>
                </a:cubicBezTo>
                <a:lnTo>
                  <a:pt x="0" y="6615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7D46009-6691-4264-BC4C-38752513A009}"/>
              </a:ext>
            </a:extLst>
          </p:cNvPr>
          <p:cNvSpPr/>
          <p:nvPr/>
        </p:nvSpPr>
        <p:spPr>
          <a:xfrm>
            <a:off x="6835987" y="2121427"/>
            <a:ext cx="164723" cy="164723"/>
          </a:xfrm>
          <a:prstGeom prst="ellipse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4A965EB-975C-4353-BE9D-8BE0C535A5CE}"/>
              </a:ext>
            </a:extLst>
          </p:cNvPr>
          <p:cNvSpPr/>
          <p:nvPr/>
        </p:nvSpPr>
        <p:spPr>
          <a:xfrm>
            <a:off x="6287580" y="579252"/>
            <a:ext cx="93903" cy="939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B713DB0-D445-4402-8C11-AF9EB38E510B}"/>
              </a:ext>
            </a:extLst>
          </p:cNvPr>
          <p:cNvSpPr/>
          <p:nvPr/>
        </p:nvSpPr>
        <p:spPr>
          <a:xfrm>
            <a:off x="6881257" y="1077421"/>
            <a:ext cx="93903" cy="939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DADE80-A4E9-4724-878D-9D197FC39D29}"/>
              </a:ext>
            </a:extLst>
          </p:cNvPr>
          <p:cNvSpPr/>
          <p:nvPr/>
        </p:nvSpPr>
        <p:spPr>
          <a:xfrm>
            <a:off x="8650370" y="4004072"/>
            <a:ext cx="93903" cy="939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DDBC42D-C1C1-4A0B-80DE-E039DD8EF46B}"/>
              </a:ext>
            </a:extLst>
          </p:cNvPr>
          <p:cNvSpPr/>
          <p:nvPr/>
        </p:nvSpPr>
        <p:spPr>
          <a:xfrm>
            <a:off x="7436235" y="3876173"/>
            <a:ext cx="93903" cy="939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7F52E68-1962-4FB2-BA5F-B31FB8A6C6D3}"/>
              </a:ext>
            </a:extLst>
          </p:cNvPr>
          <p:cNvSpPr/>
          <p:nvPr/>
        </p:nvSpPr>
        <p:spPr>
          <a:xfrm>
            <a:off x="6364640" y="1916221"/>
            <a:ext cx="93903" cy="939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CB1C2E5-0652-4A96-9620-36EE102AC830}"/>
              </a:ext>
            </a:extLst>
          </p:cNvPr>
          <p:cNvSpPr txBox="1"/>
          <p:nvPr/>
        </p:nvSpPr>
        <p:spPr>
          <a:xfrm rot="20718779">
            <a:off x="4470541" y="282920"/>
            <a:ext cx="812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2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Anh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8E279E2-6937-4F6B-9507-0427038FF3AF}"/>
              </a:ext>
            </a:extLst>
          </p:cNvPr>
          <p:cNvSpPr txBox="1"/>
          <p:nvPr/>
        </p:nvSpPr>
        <p:spPr>
          <a:xfrm rot="21413156">
            <a:off x="4754611" y="3072357"/>
            <a:ext cx="9012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Ba Lan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290D1B8-361D-42D9-875B-FCFD14BD2E1E}"/>
              </a:ext>
            </a:extLst>
          </p:cNvPr>
          <p:cNvSpPr txBox="1"/>
          <p:nvPr/>
        </p:nvSpPr>
        <p:spPr>
          <a:xfrm rot="21413156">
            <a:off x="4619833" y="3659610"/>
            <a:ext cx="7409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Đức</a:t>
            </a:r>
            <a:endParaRPr lang="en-US" sz="1050" kern="1200" dirty="0">
              <a:solidFill>
                <a:prstClr val="black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7D2FC53-07C8-4E0D-8C12-35DA1341B149}"/>
              </a:ext>
            </a:extLst>
          </p:cNvPr>
          <p:cNvSpPr txBox="1"/>
          <p:nvPr/>
        </p:nvSpPr>
        <p:spPr>
          <a:xfrm rot="21413156">
            <a:off x="5869182" y="3361248"/>
            <a:ext cx="1085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Vran-ghen</a:t>
            </a:r>
            <a:endParaRPr lang="en-US" sz="1050" kern="1200" dirty="0">
              <a:solidFill>
                <a:prstClr val="black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3834B00-10AC-49C8-B27E-C9C084AC01F0}"/>
              </a:ext>
            </a:extLst>
          </p:cNvPr>
          <p:cNvSpPr txBox="1"/>
          <p:nvPr/>
        </p:nvSpPr>
        <p:spPr>
          <a:xfrm rot="21413156">
            <a:off x="7415835" y="4553988"/>
            <a:ext cx="11608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Thổ</a:t>
            </a: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Nhĩ</a:t>
            </a: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Kỳ</a:t>
            </a:r>
            <a:endParaRPr lang="en-US" sz="1050" kern="1200" dirty="0">
              <a:solidFill>
                <a:prstClr val="black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E3D7605-8A2F-470B-AC92-1E4026C0F5D4}"/>
              </a:ext>
            </a:extLst>
          </p:cNvPr>
          <p:cNvSpPr txBox="1"/>
          <p:nvPr/>
        </p:nvSpPr>
        <p:spPr>
          <a:xfrm rot="21413156">
            <a:off x="8425766" y="4029136"/>
            <a:ext cx="5052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Ba-cu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83A2223-2613-4FED-9908-7BEF6280D102}"/>
              </a:ext>
            </a:extLst>
          </p:cNvPr>
          <p:cNvSpPr txBox="1"/>
          <p:nvPr/>
        </p:nvSpPr>
        <p:spPr>
          <a:xfrm rot="21413156">
            <a:off x="7319568" y="3649536"/>
            <a:ext cx="9765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Xê-va-xtô-pôn</a:t>
            </a:r>
            <a:endParaRPr lang="en-US" sz="1050" kern="1200" dirty="0">
              <a:solidFill>
                <a:srgbClr val="7030A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972BC18-7060-418A-97AB-5F6629793C32}"/>
              </a:ext>
            </a:extLst>
          </p:cNvPr>
          <p:cNvSpPr txBox="1"/>
          <p:nvPr/>
        </p:nvSpPr>
        <p:spPr>
          <a:xfrm rot="21413156">
            <a:off x="6721926" y="3131243"/>
            <a:ext cx="10999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05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Đê</a:t>
            </a:r>
            <a:r>
              <a:rPr lang="en-US" sz="105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-</a:t>
            </a:r>
            <a:r>
              <a:rPr lang="en-US" sz="1050" kern="1200" dirty="0" err="1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nhi</a:t>
            </a:r>
            <a:r>
              <a:rPr lang="en-US" sz="105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-kin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EC853D-CF5B-4831-8DCD-B3CDACDC857D}"/>
              </a:ext>
            </a:extLst>
          </p:cNvPr>
          <p:cNvSpPr txBox="1"/>
          <p:nvPr/>
        </p:nvSpPr>
        <p:spPr>
          <a:xfrm rot="21413156">
            <a:off x="5994204" y="283387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1920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85D59D9-8D0E-4F50-A959-707508131B4D}"/>
              </a:ext>
            </a:extLst>
          </p:cNvPr>
          <p:cNvSpPr txBox="1"/>
          <p:nvPr/>
        </p:nvSpPr>
        <p:spPr>
          <a:xfrm rot="21413156">
            <a:off x="8109339" y="1538630"/>
            <a:ext cx="8418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90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900" kern="1200" dirty="0" err="1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Côn-sắc</a:t>
            </a:r>
            <a:endParaRPr lang="en-US" sz="900" kern="1200" dirty="0">
              <a:solidFill>
                <a:srgbClr val="4472C4">
                  <a:lumMod val="50000"/>
                </a:srgbClr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056E7BD-2932-4CEF-8654-D6D0DE916131}"/>
              </a:ext>
            </a:extLst>
          </p:cNvPr>
          <p:cNvSpPr txBox="1"/>
          <p:nvPr/>
        </p:nvSpPr>
        <p:spPr>
          <a:xfrm rot="346402">
            <a:off x="6779311" y="918406"/>
            <a:ext cx="1053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Ác</a:t>
            </a:r>
            <a:r>
              <a:rPr lang="en-US" sz="900" kern="1200" dirty="0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-khan-</a:t>
            </a:r>
            <a:r>
              <a:rPr lang="en-US" sz="90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ghen</a:t>
            </a:r>
            <a:r>
              <a:rPr lang="en-US" sz="900" kern="1200" dirty="0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-</a:t>
            </a:r>
            <a:r>
              <a:rPr lang="en-US" sz="90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xcơ</a:t>
            </a:r>
            <a:endParaRPr lang="en-US" sz="900" kern="1200" dirty="0">
              <a:solidFill>
                <a:srgbClr val="7030A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E1B8F51-C463-497E-9FE4-29FF3977288C}"/>
              </a:ext>
            </a:extLst>
          </p:cNvPr>
          <p:cNvSpPr txBox="1"/>
          <p:nvPr/>
        </p:nvSpPr>
        <p:spPr>
          <a:xfrm>
            <a:off x="6290379" y="1249511"/>
            <a:ext cx="10406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9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I-u-</a:t>
            </a: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đê</a:t>
            </a:r>
            <a:r>
              <a:rPr lang="en-US" sz="9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-</a:t>
            </a: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nhích</a:t>
            </a:r>
            <a:endParaRPr lang="en-US" sz="900" kern="1200" dirty="0">
              <a:solidFill>
                <a:prstClr val="black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5F8676-F78B-4DAD-81D6-704836C254EB}"/>
              </a:ext>
            </a:extLst>
          </p:cNvPr>
          <p:cNvSpPr txBox="1"/>
          <p:nvPr/>
        </p:nvSpPr>
        <p:spPr>
          <a:xfrm>
            <a:off x="5866599" y="620251"/>
            <a:ext cx="95731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Mu-</a:t>
            </a:r>
            <a:r>
              <a:rPr lang="en-US" sz="90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rơ</a:t>
            </a:r>
            <a:r>
              <a:rPr lang="en-US" sz="900" kern="1200" dirty="0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-man- </a:t>
            </a:r>
            <a:r>
              <a:rPr lang="en-US" sz="90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xcơ</a:t>
            </a:r>
            <a:endParaRPr lang="en-US" sz="900" kern="1200" dirty="0">
              <a:solidFill>
                <a:srgbClr val="7030A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D535E87-3F9B-4AB8-A61A-6CE9A1E80A65}"/>
              </a:ext>
            </a:extLst>
          </p:cNvPr>
          <p:cNvSpPr txBox="1"/>
          <p:nvPr/>
        </p:nvSpPr>
        <p:spPr>
          <a:xfrm rot="20718779">
            <a:off x="4853095" y="2387640"/>
            <a:ext cx="7425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Anh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BD54E63-14F0-4464-B526-0FB356E8314E}"/>
              </a:ext>
            </a:extLst>
          </p:cNvPr>
          <p:cNvSpPr txBox="1"/>
          <p:nvPr/>
        </p:nvSpPr>
        <p:spPr>
          <a:xfrm rot="21413156">
            <a:off x="8020191" y="2209219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(1919)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4B6229-33CD-475F-8B8C-8EE74E1F951E}"/>
              </a:ext>
            </a:extLst>
          </p:cNvPr>
          <p:cNvSpPr txBox="1"/>
          <p:nvPr/>
        </p:nvSpPr>
        <p:spPr>
          <a:xfrm rot="21413156">
            <a:off x="7760279" y="1570184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(1918)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87CA69-E7EF-4AD6-928E-2939A3FBFAC8}"/>
              </a:ext>
            </a:extLst>
          </p:cNvPr>
          <p:cNvSpPr txBox="1"/>
          <p:nvPr/>
        </p:nvSpPr>
        <p:spPr>
          <a:xfrm rot="21413156">
            <a:off x="5785913" y="992846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(1919)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E4778E9-C4D7-454D-9EB2-D67D3F31CAF7}"/>
              </a:ext>
            </a:extLst>
          </p:cNvPr>
          <p:cNvSpPr txBox="1"/>
          <p:nvPr/>
        </p:nvSpPr>
        <p:spPr>
          <a:xfrm rot="21413156">
            <a:off x="5931001" y="2212304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(1919)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D590AC-15AE-47CB-AD8F-11824FA2E530}"/>
              </a:ext>
            </a:extLst>
          </p:cNvPr>
          <p:cNvSpPr txBox="1"/>
          <p:nvPr/>
        </p:nvSpPr>
        <p:spPr>
          <a:xfrm>
            <a:off x="6962413" y="2094267"/>
            <a:ext cx="8146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Mát-xcơ-va</a:t>
            </a:r>
            <a:endParaRPr lang="en-US" sz="1050" kern="1200" dirty="0">
              <a:solidFill>
                <a:srgbClr val="7030A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812F337-5DAE-4DE0-B410-1E7CB0C91F2F}"/>
              </a:ext>
            </a:extLst>
          </p:cNvPr>
          <p:cNvSpPr txBox="1"/>
          <p:nvPr/>
        </p:nvSpPr>
        <p:spPr>
          <a:xfrm>
            <a:off x="6401712" y="1853755"/>
            <a:ext cx="8819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 err="1">
                <a:solidFill>
                  <a:srgbClr val="7030A0"/>
                </a:solidFill>
                <a:latin typeface="Times New Roman"/>
                <a:ea typeface="+mn-ea"/>
                <a:cs typeface="+mn-cs"/>
              </a:rPr>
              <a:t>Pê-tơ-rô-grát</a:t>
            </a:r>
            <a:endParaRPr lang="en-US" sz="1050" kern="1200" dirty="0">
              <a:solidFill>
                <a:srgbClr val="7030A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0F962E0-BABC-444F-9AC0-C5B29BA84F01}"/>
              </a:ext>
            </a:extLst>
          </p:cNvPr>
          <p:cNvSpPr txBox="1"/>
          <p:nvPr/>
        </p:nvSpPr>
        <p:spPr>
          <a:xfrm>
            <a:off x="4469396" y="716675"/>
            <a:ext cx="717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3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BIỂN NA UY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8DAC59C-82DF-4BBA-A014-B8FA9D070038}"/>
              </a:ext>
            </a:extLst>
          </p:cNvPr>
          <p:cNvSpPr txBox="1"/>
          <p:nvPr/>
        </p:nvSpPr>
        <p:spPr>
          <a:xfrm rot="5079873">
            <a:off x="8693015" y="2708420"/>
            <a:ext cx="1166316" cy="1573261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0712032"/>
              </a:avLst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en-US" sz="105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BIỂN CA-XPI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3A413B4-97FF-49D0-8AD8-64ED39C6770F}"/>
              </a:ext>
            </a:extLst>
          </p:cNvPr>
          <p:cNvSpPr txBox="1"/>
          <p:nvPr/>
        </p:nvSpPr>
        <p:spPr>
          <a:xfrm rot="19866332">
            <a:off x="6649609" y="4075580"/>
            <a:ext cx="6623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9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Anh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030A178-8FB9-4F11-BC68-001F49D2B09B}"/>
              </a:ext>
            </a:extLst>
          </p:cNvPr>
          <p:cNvSpPr txBox="1"/>
          <p:nvPr/>
        </p:nvSpPr>
        <p:spPr>
          <a:xfrm rot="16838172">
            <a:off x="6223185" y="4160192"/>
            <a:ext cx="6944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9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Pháp</a:t>
            </a:r>
            <a:endParaRPr lang="en-US" sz="900" kern="1200" dirty="0">
              <a:solidFill>
                <a:prstClr val="black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658D9595-80E7-4A1D-ADB6-622D883F1055}"/>
              </a:ext>
            </a:extLst>
          </p:cNvPr>
          <p:cNvSpPr/>
          <p:nvPr/>
        </p:nvSpPr>
        <p:spPr>
          <a:xfrm>
            <a:off x="4426122" y="4101702"/>
            <a:ext cx="804101" cy="837217"/>
          </a:xfrm>
          <a:custGeom>
            <a:avLst/>
            <a:gdLst>
              <a:gd name="connsiteX0" fmla="*/ 114245 w 1072135"/>
              <a:gd name="connsiteY0" fmla="*/ 2 h 1116289"/>
              <a:gd name="connsiteX1" fmla="*/ 246007 w 1072135"/>
              <a:gd name="connsiteY1" fmla="*/ 39689 h 1116289"/>
              <a:gd name="connsiteX2" fmla="*/ 317445 w 1072135"/>
              <a:gd name="connsiteY2" fmla="*/ 90489 h 1116289"/>
              <a:gd name="connsiteX3" fmla="*/ 330145 w 1072135"/>
              <a:gd name="connsiteY3" fmla="*/ 160339 h 1116289"/>
              <a:gd name="connsiteX4" fmla="*/ 373007 w 1072135"/>
              <a:gd name="connsiteY4" fmla="*/ 269877 h 1116289"/>
              <a:gd name="connsiteX5" fmla="*/ 409520 w 1072135"/>
              <a:gd name="connsiteY5" fmla="*/ 323852 h 1116289"/>
              <a:gd name="connsiteX6" fmla="*/ 452382 w 1072135"/>
              <a:gd name="connsiteY6" fmla="*/ 385764 h 1116289"/>
              <a:gd name="connsiteX7" fmla="*/ 523820 w 1072135"/>
              <a:gd name="connsiteY7" fmla="*/ 438152 h 1116289"/>
              <a:gd name="connsiteX8" fmla="*/ 560332 w 1072135"/>
              <a:gd name="connsiteY8" fmla="*/ 506414 h 1116289"/>
              <a:gd name="connsiteX9" fmla="*/ 582557 w 1072135"/>
              <a:gd name="connsiteY9" fmla="*/ 571502 h 1116289"/>
              <a:gd name="connsiteX10" fmla="*/ 641295 w 1072135"/>
              <a:gd name="connsiteY10" fmla="*/ 606427 h 1116289"/>
              <a:gd name="connsiteX11" fmla="*/ 679395 w 1072135"/>
              <a:gd name="connsiteY11" fmla="*/ 652464 h 1116289"/>
              <a:gd name="connsiteX12" fmla="*/ 773057 w 1072135"/>
              <a:gd name="connsiteY12" fmla="*/ 693739 h 1116289"/>
              <a:gd name="connsiteX13" fmla="*/ 806395 w 1072135"/>
              <a:gd name="connsiteY13" fmla="*/ 739777 h 1116289"/>
              <a:gd name="connsiteX14" fmla="*/ 839732 w 1072135"/>
              <a:gd name="connsiteY14" fmla="*/ 785814 h 1116289"/>
              <a:gd name="connsiteX15" fmla="*/ 923870 w 1072135"/>
              <a:gd name="connsiteY15" fmla="*/ 814389 h 1116289"/>
              <a:gd name="connsiteX16" fmla="*/ 928632 w 1072135"/>
              <a:gd name="connsiteY16" fmla="*/ 876302 h 1116289"/>
              <a:gd name="connsiteX17" fmla="*/ 995307 w 1072135"/>
              <a:gd name="connsiteY17" fmla="*/ 900114 h 1116289"/>
              <a:gd name="connsiteX18" fmla="*/ 1060395 w 1072135"/>
              <a:gd name="connsiteY18" fmla="*/ 936627 h 1116289"/>
              <a:gd name="connsiteX19" fmla="*/ 1058807 w 1072135"/>
              <a:gd name="connsiteY19" fmla="*/ 996952 h 1116289"/>
              <a:gd name="connsiteX20" fmla="*/ 1063718 w 1072135"/>
              <a:gd name="connsiteY20" fmla="*/ 1113187 h 1116289"/>
              <a:gd name="connsiteX21" fmla="*/ 1060234 w 1072135"/>
              <a:gd name="connsiteY21" fmla="*/ 1116289 h 1116289"/>
              <a:gd name="connsiteX22" fmla="*/ 381704 w 1072135"/>
              <a:gd name="connsiteY22" fmla="*/ 1116289 h 1116289"/>
              <a:gd name="connsiteX23" fmla="*/ 380871 w 1072135"/>
              <a:gd name="connsiteY23" fmla="*/ 1116126 h 1116289"/>
              <a:gd name="connsiteX24" fmla="*/ 123770 w 1072135"/>
              <a:gd name="connsiteY24" fmla="*/ 1016002 h 1116289"/>
              <a:gd name="connsiteX25" fmla="*/ 158695 w 1072135"/>
              <a:gd name="connsiteY25" fmla="*/ 900114 h 1116289"/>
              <a:gd name="connsiteX26" fmla="*/ 171395 w 1072135"/>
              <a:gd name="connsiteY26" fmla="*/ 793752 h 1116289"/>
              <a:gd name="connsiteX27" fmla="*/ 195207 w 1072135"/>
              <a:gd name="connsiteY27" fmla="*/ 709614 h 1116289"/>
              <a:gd name="connsiteX28" fmla="*/ 152345 w 1072135"/>
              <a:gd name="connsiteY28" fmla="*/ 600077 h 1116289"/>
              <a:gd name="connsiteX29" fmla="*/ 25345 w 1072135"/>
              <a:gd name="connsiteY29" fmla="*/ 630239 h 1116289"/>
              <a:gd name="connsiteX30" fmla="*/ 0 w 1072135"/>
              <a:gd name="connsiteY30" fmla="*/ 642929 h 1116289"/>
              <a:gd name="connsiteX31" fmla="*/ 0 w 1072135"/>
              <a:gd name="connsiteY31" fmla="*/ 47117 h 1116289"/>
              <a:gd name="connsiteX32" fmla="*/ 12645 w 1072135"/>
              <a:gd name="connsiteY32" fmla="*/ 41277 h 1116289"/>
              <a:gd name="connsiteX33" fmla="*/ 114245 w 1072135"/>
              <a:gd name="connsiteY33" fmla="*/ 2 h 1116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72135" h="1116289">
                <a:moveTo>
                  <a:pt x="114245" y="2"/>
                </a:moveTo>
                <a:cubicBezTo>
                  <a:pt x="153139" y="-263"/>
                  <a:pt x="212140" y="24608"/>
                  <a:pt x="246007" y="39689"/>
                </a:cubicBezTo>
                <a:cubicBezTo>
                  <a:pt x="279874" y="54770"/>
                  <a:pt x="303422" y="70381"/>
                  <a:pt x="317445" y="90489"/>
                </a:cubicBezTo>
                <a:cubicBezTo>
                  <a:pt x="331468" y="110597"/>
                  <a:pt x="320885" y="130441"/>
                  <a:pt x="330145" y="160339"/>
                </a:cubicBezTo>
                <a:cubicBezTo>
                  <a:pt x="339405" y="190237"/>
                  <a:pt x="359778" y="242625"/>
                  <a:pt x="373007" y="269877"/>
                </a:cubicBezTo>
                <a:cubicBezTo>
                  <a:pt x="386236" y="297129"/>
                  <a:pt x="396291" y="304538"/>
                  <a:pt x="409520" y="323852"/>
                </a:cubicBezTo>
                <a:cubicBezTo>
                  <a:pt x="422749" y="343166"/>
                  <a:pt x="433332" y="366714"/>
                  <a:pt x="452382" y="385764"/>
                </a:cubicBezTo>
                <a:cubicBezTo>
                  <a:pt x="471432" y="404814"/>
                  <a:pt x="505828" y="418044"/>
                  <a:pt x="523820" y="438152"/>
                </a:cubicBezTo>
                <a:cubicBezTo>
                  <a:pt x="541812" y="458260"/>
                  <a:pt x="550542" y="484189"/>
                  <a:pt x="560332" y="506414"/>
                </a:cubicBezTo>
                <a:cubicBezTo>
                  <a:pt x="570121" y="528639"/>
                  <a:pt x="569063" y="554833"/>
                  <a:pt x="582557" y="571502"/>
                </a:cubicBezTo>
                <a:cubicBezTo>
                  <a:pt x="596051" y="588171"/>
                  <a:pt x="625155" y="592933"/>
                  <a:pt x="641295" y="606427"/>
                </a:cubicBezTo>
                <a:cubicBezTo>
                  <a:pt x="657435" y="619921"/>
                  <a:pt x="673045" y="644791"/>
                  <a:pt x="679395" y="652464"/>
                </a:cubicBezTo>
                <a:cubicBezTo>
                  <a:pt x="679395" y="652464"/>
                  <a:pt x="751890" y="679187"/>
                  <a:pt x="773057" y="693739"/>
                </a:cubicBezTo>
                <a:cubicBezTo>
                  <a:pt x="794224" y="708291"/>
                  <a:pt x="795283" y="724431"/>
                  <a:pt x="806395" y="739777"/>
                </a:cubicBezTo>
                <a:cubicBezTo>
                  <a:pt x="806395" y="739777"/>
                  <a:pt x="820153" y="773379"/>
                  <a:pt x="839732" y="785814"/>
                </a:cubicBezTo>
                <a:cubicBezTo>
                  <a:pt x="859311" y="798249"/>
                  <a:pt x="909053" y="799308"/>
                  <a:pt x="923870" y="814389"/>
                </a:cubicBezTo>
                <a:cubicBezTo>
                  <a:pt x="938687" y="829470"/>
                  <a:pt x="916726" y="862015"/>
                  <a:pt x="928632" y="876302"/>
                </a:cubicBezTo>
                <a:cubicBezTo>
                  <a:pt x="940538" y="890589"/>
                  <a:pt x="973347" y="890060"/>
                  <a:pt x="995307" y="900114"/>
                </a:cubicBezTo>
                <a:cubicBezTo>
                  <a:pt x="1017267" y="910168"/>
                  <a:pt x="1049812" y="920487"/>
                  <a:pt x="1060395" y="936627"/>
                </a:cubicBezTo>
                <a:cubicBezTo>
                  <a:pt x="1070978" y="952767"/>
                  <a:pt x="1065951" y="963350"/>
                  <a:pt x="1058807" y="996952"/>
                </a:cubicBezTo>
                <a:cubicBezTo>
                  <a:pt x="1053449" y="1022154"/>
                  <a:pt x="1087233" y="1078758"/>
                  <a:pt x="1063718" y="1113187"/>
                </a:cubicBezTo>
                <a:lnTo>
                  <a:pt x="1060234" y="1116289"/>
                </a:lnTo>
                <a:lnTo>
                  <a:pt x="381704" y="1116289"/>
                </a:lnTo>
                <a:lnTo>
                  <a:pt x="380871" y="1116126"/>
                </a:lnTo>
                <a:cubicBezTo>
                  <a:pt x="268977" y="1088183"/>
                  <a:pt x="165640" y="1045768"/>
                  <a:pt x="123770" y="1016002"/>
                </a:cubicBezTo>
                <a:cubicBezTo>
                  <a:pt x="67943" y="976315"/>
                  <a:pt x="150757" y="937156"/>
                  <a:pt x="158695" y="900114"/>
                </a:cubicBezTo>
                <a:cubicBezTo>
                  <a:pt x="166632" y="863072"/>
                  <a:pt x="165310" y="825502"/>
                  <a:pt x="171395" y="793752"/>
                </a:cubicBezTo>
                <a:cubicBezTo>
                  <a:pt x="177480" y="762002"/>
                  <a:pt x="198382" y="741893"/>
                  <a:pt x="195207" y="709614"/>
                </a:cubicBezTo>
                <a:cubicBezTo>
                  <a:pt x="192032" y="677335"/>
                  <a:pt x="180655" y="613306"/>
                  <a:pt x="152345" y="600077"/>
                </a:cubicBezTo>
                <a:cubicBezTo>
                  <a:pt x="124035" y="586848"/>
                  <a:pt x="70324" y="614629"/>
                  <a:pt x="25345" y="630239"/>
                </a:cubicBezTo>
                <a:lnTo>
                  <a:pt x="0" y="642929"/>
                </a:lnTo>
                <a:lnTo>
                  <a:pt x="0" y="47117"/>
                </a:lnTo>
                <a:lnTo>
                  <a:pt x="12645" y="41277"/>
                </a:lnTo>
                <a:cubicBezTo>
                  <a:pt x="55507" y="14819"/>
                  <a:pt x="75351" y="267"/>
                  <a:pt x="114245" y="2"/>
                </a:cubicBezTo>
                <a:close/>
              </a:path>
            </a:pathLst>
          </a:custGeom>
          <a:solidFill>
            <a:srgbClr val="C1E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81951C0-DBED-4BD5-8719-EFA3537C226F}"/>
              </a:ext>
            </a:extLst>
          </p:cNvPr>
          <p:cNvSpPr txBox="1"/>
          <p:nvPr/>
        </p:nvSpPr>
        <p:spPr>
          <a:xfrm rot="18709067">
            <a:off x="5531359" y="4033412"/>
            <a:ext cx="906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9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Ru-ma-</a:t>
            </a:r>
            <a:r>
              <a:rPr lang="en-US" sz="900" kern="1200" dirty="0" err="1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ni</a:t>
            </a:r>
            <a:endParaRPr lang="en-US" sz="900" kern="1200" dirty="0">
              <a:solidFill>
                <a:prstClr val="black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844955C-C52C-4B81-A349-1F479B9D0DAD}"/>
              </a:ext>
            </a:extLst>
          </p:cNvPr>
          <p:cNvSpPr txBox="1"/>
          <p:nvPr/>
        </p:nvSpPr>
        <p:spPr>
          <a:xfrm rot="2901551">
            <a:off x="4287485" y="4350495"/>
            <a:ext cx="9701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BIỂN TI-RÊ-NÊ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D145ED40-F1F4-464C-99BF-D8FFF6CC2EEA}"/>
              </a:ext>
            </a:extLst>
          </p:cNvPr>
          <p:cNvSpPr/>
          <p:nvPr/>
        </p:nvSpPr>
        <p:spPr>
          <a:xfrm>
            <a:off x="4861874" y="3974149"/>
            <a:ext cx="833619" cy="955847"/>
          </a:xfrm>
          <a:custGeom>
            <a:avLst/>
            <a:gdLst>
              <a:gd name="connsiteX0" fmla="*/ 1095340 w 1111492"/>
              <a:gd name="connsiteY0" fmla="*/ 1270210 h 1274463"/>
              <a:gd name="connsiteX1" fmla="*/ 1077877 w 1111492"/>
              <a:gd name="connsiteY1" fmla="*/ 1157498 h 1274463"/>
              <a:gd name="connsiteX2" fmla="*/ 1000090 w 1111492"/>
              <a:gd name="connsiteY2" fmla="*/ 1057485 h 1274463"/>
              <a:gd name="connsiteX3" fmla="*/ 968340 w 1111492"/>
              <a:gd name="connsiteY3" fmla="*/ 1006685 h 1274463"/>
              <a:gd name="connsiteX4" fmla="*/ 1012790 w 1111492"/>
              <a:gd name="connsiteY4" fmla="*/ 930485 h 1274463"/>
              <a:gd name="connsiteX5" fmla="*/ 982627 w 1111492"/>
              <a:gd name="connsiteY5" fmla="*/ 855873 h 1274463"/>
              <a:gd name="connsiteX6" fmla="*/ 1019140 w 1111492"/>
              <a:gd name="connsiteY6" fmla="*/ 773323 h 1274463"/>
              <a:gd name="connsiteX7" fmla="*/ 952465 w 1111492"/>
              <a:gd name="connsiteY7" fmla="*/ 751098 h 1274463"/>
              <a:gd name="connsiteX8" fmla="*/ 911190 w 1111492"/>
              <a:gd name="connsiteY8" fmla="*/ 706648 h 1274463"/>
              <a:gd name="connsiteX9" fmla="*/ 882615 w 1111492"/>
              <a:gd name="connsiteY9" fmla="*/ 654260 h 1274463"/>
              <a:gd name="connsiteX10" fmla="*/ 831815 w 1111492"/>
              <a:gd name="connsiteY10" fmla="*/ 619335 h 1274463"/>
              <a:gd name="connsiteX11" fmla="*/ 784190 w 1111492"/>
              <a:gd name="connsiteY11" fmla="*/ 568535 h 1274463"/>
              <a:gd name="connsiteX12" fmla="*/ 744502 w 1111492"/>
              <a:gd name="connsiteY12" fmla="*/ 514560 h 1274463"/>
              <a:gd name="connsiteX13" fmla="*/ 711165 w 1111492"/>
              <a:gd name="connsiteY13" fmla="*/ 509798 h 1274463"/>
              <a:gd name="connsiteX14" fmla="*/ 641315 w 1111492"/>
              <a:gd name="connsiteY14" fmla="*/ 455823 h 1274463"/>
              <a:gd name="connsiteX15" fmla="*/ 585752 w 1111492"/>
              <a:gd name="connsiteY15" fmla="*/ 447885 h 1274463"/>
              <a:gd name="connsiteX16" fmla="*/ 495265 w 1111492"/>
              <a:gd name="connsiteY16" fmla="*/ 409785 h 1274463"/>
              <a:gd name="connsiteX17" fmla="*/ 458752 w 1111492"/>
              <a:gd name="connsiteY17" fmla="*/ 352635 h 1274463"/>
              <a:gd name="connsiteX18" fmla="*/ 425415 w 1111492"/>
              <a:gd name="connsiteY18" fmla="*/ 241510 h 1274463"/>
              <a:gd name="connsiteX19" fmla="*/ 415890 w 1111492"/>
              <a:gd name="connsiteY19" fmla="*/ 158960 h 1274463"/>
              <a:gd name="connsiteX20" fmla="*/ 365090 w 1111492"/>
              <a:gd name="connsiteY20" fmla="*/ 144673 h 1274463"/>
              <a:gd name="connsiteX21" fmla="*/ 355565 w 1111492"/>
              <a:gd name="connsiteY21" fmla="*/ 97048 h 1274463"/>
              <a:gd name="connsiteX22" fmla="*/ 336515 w 1111492"/>
              <a:gd name="connsiteY22" fmla="*/ 68473 h 1274463"/>
              <a:gd name="connsiteX23" fmla="*/ 304765 w 1111492"/>
              <a:gd name="connsiteY23" fmla="*/ 139910 h 1274463"/>
              <a:gd name="connsiteX24" fmla="*/ 258727 w 1111492"/>
              <a:gd name="connsiteY24" fmla="*/ 128798 h 1274463"/>
              <a:gd name="connsiteX25" fmla="*/ 233327 w 1111492"/>
              <a:gd name="connsiteY25" fmla="*/ 112923 h 1274463"/>
              <a:gd name="connsiteX26" fmla="*/ 258727 w 1111492"/>
              <a:gd name="connsiteY26" fmla="*/ 71648 h 1274463"/>
              <a:gd name="connsiteX27" fmla="*/ 277777 w 1111492"/>
              <a:gd name="connsiteY27" fmla="*/ 31960 h 1274463"/>
              <a:gd name="connsiteX28" fmla="*/ 241265 w 1111492"/>
              <a:gd name="connsiteY28" fmla="*/ 14498 h 1274463"/>
              <a:gd name="connsiteX29" fmla="*/ 176177 w 1111492"/>
              <a:gd name="connsiteY29" fmla="*/ 210 h 1274463"/>
              <a:gd name="connsiteX30" fmla="*/ 120615 w 1111492"/>
              <a:gd name="connsiteY30" fmla="*/ 25610 h 1274463"/>
              <a:gd name="connsiteX31" fmla="*/ 80927 w 1111492"/>
              <a:gd name="connsiteY31" fmla="*/ 17673 h 1274463"/>
              <a:gd name="connsiteX32" fmla="*/ 17427 w 1111492"/>
              <a:gd name="connsiteY32" fmla="*/ 20848 h 1274463"/>
              <a:gd name="connsiteX33" fmla="*/ 1552 w 1111492"/>
              <a:gd name="connsiteY33" fmla="*/ 74823 h 1274463"/>
              <a:gd name="connsiteX34" fmla="*/ 47590 w 1111492"/>
              <a:gd name="connsiteY34" fmla="*/ 97048 h 1274463"/>
              <a:gd name="connsiteX35" fmla="*/ 52352 w 1111492"/>
              <a:gd name="connsiteY35" fmla="*/ 157373 h 1274463"/>
              <a:gd name="connsiteX36" fmla="*/ 22190 w 1111492"/>
              <a:gd name="connsiteY36" fmla="*/ 154198 h 1274463"/>
              <a:gd name="connsiteX37" fmla="*/ 28540 w 1111492"/>
              <a:gd name="connsiteY37" fmla="*/ 238335 h 1274463"/>
              <a:gd name="connsiteX38" fmla="*/ 72990 w 1111492"/>
              <a:gd name="connsiteY38" fmla="*/ 314535 h 1274463"/>
              <a:gd name="connsiteX39" fmla="*/ 204752 w 1111492"/>
              <a:gd name="connsiteY39" fmla="*/ 387560 h 1274463"/>
              <a:gd name="connsiteX40" fmla="*/ 303177 w 1111492"/>
              <a:gd name="connsiteY40" fmla="*/ 668548 h 1274463"/>
              <a:gd name="connsiteX41" fmla="*/ 468277 w 1111492"/>
              <a:gd name="connsiteY41" fmla="*/ 727285 h 1274463"/>
              <a:gd name="connsiteX42" fmla="*/ 539715 w 1111492"/>
              <a:gd name="connsiteY42" fmla="*/ 735223 h 1274463"/>
              <a:gd name="connsiteX43" fmla="*/ 507965 w 1111492"/>
              <a:gd name="connsiteY43" fmla="*/ 811423 h 1274463"/>
              <a:gd name="connsiteX44" fmla="*/ 590515 w 1111492"/>
              <a:gd name="connsiteY44" fmla="*/ 854285 h 1274463"/>
              <a:gd name="connsiteX45" fmla="*/ 741327 w 1111492"/>
              <a:gd name="connsiteY45" fmla="*/ 928898 h 1274463"/>
              <a:gd name="connsiteX46" fmla="*/ 834990 w 1111492"/>
              <a:gd name="connsiteY46" fmla="*/ 1040023 h 1274463"/>
              <a:gd name="connsiteX47" fmla="*/ 844515 w 1111492"/>
              <a:gd name="connsiteY47" fmla="*/ 1143210 h 1274463"/>
              <a:gd name="connsiteX48" fmla="*/ 847690 w 1111492"/>
              <a:gd name="connsiteY48" fmla="*/ 1241635 h 1274463"/>
              <a:gd name="connsiteX49" fmla="*/ 1095340 w 1111492"/>
              <a:gd name="connsiteY49" fmla="*/ 1270210 h 127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11492" h="1274463">
                <a:moveTo>
                  <a:pt x="1095340" y="1270210"/>
                </a:moveTo>
                <a:cubicBezTo>
                  <a:pt x="1133705" y="1256187"/>
                  <a:pt x="1093752" y="1192952"/>
                  <a:pt x="1077877" y="1157498"/>
                </a:cubicBezTo>
                <a:cubicBezTo>
                  <a:pt x="1062002" y="1122044"/>
                  <a:pt x="1018346" y="1082620"/>
                  <a:pt x="1000090" y="1057485"/>
                </a:cubicBezTo>
                <a:cubicBezTo>
                  <a:pt x="981834" y="1032350"/>
                  <a:pt x="966223" y="1027852"/>
                  <a:pt x="968340" y="1006685"/>
                </a:cubicBezTo>
                <a:cubicBezTo>
                  <a:pt x="970457" y="985518"/>
                  <a:pt x="1010409" y="955620"/>
                  <a:pt x="1012790" y="930485"/>
                </a:cubicBezTo>
                <a:cubicBezTo>
                  <a:pt x="1015171" y="905350"/>
                  <a:pt x="981569" y="882067"/>
                  <a:pt x="982627" y="855873"/>
                </a:cubicBezTo>
                <a:cubicBezTo>
                  <a:pt x="983685" y="829679"/>
                  <a:pt x="1024167" y="790785"/>
                  <a:pt x="1019140" y="773323"/>
                </a:cubicBezTo>
                <a:cubicBezTo>
                  <a:pt x="1014113" y="755861"/>
                  <a:pt x="970456" y="762210"/>
                  <a:pt x="952465" y="751098"/>
                </a:cubicBezTo>
                <a:cubicBezTo>
                  <a:pt x="934474" y="739986"/>
                  <a:pt x="922832" y="722788"/>
                  <a:pt x="911190" y="706648"/>
                </a:cubicBezTo>
                <a:cubicBezTo>
                  <a:pt x="899548" y="690508"/>
                  <a:pt x="895844" y="668812"/>
                  <a:pt x="882615" y="654260"/>
                </a:cubicBezTo>
                <a:cubicBezTo>
                  <a:pt x="869386" y="639708"/>
                  <a:pt x="848219" y="633623"/>
                  <a:pt x="831815" y="619335"/>
                </a:cubicBezTo>
                <a:cubicBezTo>
                  <a:pt x="815411" y="605047"/>
                  <a:pt x="798742" y="585997"/>
                  <a:pt x="784190" y="568535"/>
                </a:cubicBezTo>
                <a:cubicBezTo>
                  <a:pt x="769638" y="551072"/>
                  <a:pt x="756673" y="524349"/>
                  <a:pt x="744502" y="514560"/>
                </a:cubicBezTo>
                <a:cubicBezTo>
                  <a:pt x="732331" y="504770"/>
                  <a:pt x="728363" y="519587"/>
                  <a:pt x="711165" y="509798"/>
                </a:cubicBezTo>
                <a:cubicBezTo>
                  <a:pt x="693967" y="500009"/>
                  <a:pt x="662217" y="466142"/>
                  <a:pt x="641315" y="455823"/>
                </a:cubicBezTo>
                <a:cubicBezTo>
                  <a:pt x="620413" y="445504"/>
                  <a:pt x="610094" y="455558"/>
                  <a:pt x="585752" y="447885"/>
                </a:cubicBezTo>
                <a:cubicBezTo>
                  <a:pt x="561410" y="440212"/>
                  <a:pt x="516432" y="425660"/>
                  <a:pt x="495265" y="409785"/>
                </a:cubicBezTo>
                <a:cubicBezTo>
                  <a:pt x="474098" y="393910"/>
                  <a:pt x="470394" y="380681"/>
                  <a:pt x="458752" y="352635"/>
                </a:cubicBezTo>
                <a:cubicBezTo>
                  <a:pt x="447110" y="324589"/>
                  <a:pt x="432559" y="273789"/>
                  <a:pt x="425415" y="241510"/>
                </a:cubicBezTo>
                <a:cubicBezTo>
                  <a:pt x="418271" y="209231"/>
                  <a:pt x="425944" y="175099"/>
                  <a:pt x="415890" y="158960"/>
                </a:cubicBezTo>
                <a:cubicBezTo>
                  <a:pt x="405836" y="142821"/>
                  <a:pt x="375144" y="154992"/>
                  <a:pt x="365090" y="144673"/>
                </a:cubicBezTo>
                <a:cubicBezTo>
                  <a:pt x="355036" y="134354"/>
                  <a:pt x="360328" y="109748"/>
                  <a:pt x="355565" y="97048"/>
                </a:cubicBezTo>
                <a:cubicBezTo>
                  <a:pt x="350802" y="84348"/>
                  <a:pt x="344982" y="61329"/>
                  <a:pt x="336515" y="68473"/>
                </a:cubicBezTo>
                <a:cubicBezTo>
                  <a:pt x="328048" y="75617"/>
                  <a:pt x="317730" y="129856"/>
                  <a:pt x="304765" y="139910"/>
                </a:cubicBezTo>
                <a:cubicBezTo>
                  <a:pt x="291800" y="149964"/>
                  <a:pt x="270633" y="133296"/>
                  <a:pt x="258727" y="128798"/>
                </a:cubicBezTo>
                <a:cubicBezTo>
                  <a:pt x="246821" y="124300"/>
                  <a:pt x="233327" y="122448"/>
                  <a:pt x="233327" y="112923"/>
                </a:cubicBezTo>
                <a:cubicBezTo>
                  <a:pt x="233327" y="103398"/>
                  <a:pt x="251319" y="85142"/>
                  <a:pt x="258727" y="71648"/>
                </a:cubicBezTo>
                <a:cubicBezTo>
                  <a:pt x="266135" y="58154"/>
                  <a:pt x="280687" y="41485"/>
                  <a:pt x="277777" y="31960"/>
                </a:cubicBezTo>
                <a:cubicBezTo>
                  <a:pt x="274867" y="22435"/>
                  <a:pt x="258198" y="19790"/>
                  <a:pt x="241265" y="14498"/>
                </a:cubicBezTo>
                <a:cubicBezTo>
                  <a:pt x="224332" y="9206"/>
                  <a:pt x="196285" y="-1642"/>
                  <a:pt x="176177" y="210"/>
                </a:cubicBezTo>
                <a:cubicBezTo>
                  <a:pt x="156069" y="2062"/>
                  <a:pt x="136490" y="22700"/>
                  <a:pt x="120615" y="25610"/>
                </a:cubicBezTo>
                <a:cubicBezTo>
                  <a:pt x="104740" y="28520"/>
                  <a:pt x="98125" y="18467"/>
                  <a:pt x="80927" y="17673"/>
                </a:cubicBezTo>
                <a:cubicBezTo>
                  <a:pt x="63729" y="16879"/>
                  <a:pt x="30656" y="11323"/>
                  <a:pt x="17427" y="20848"/>
                </a:cubicBezTo>
                <a:cubicBezTo>
                  <a:pt x="4198" y="30373"/>
                  <a:pt x="-3475" y="62123"/>
                  <a:pt x="1552" y="74823"/>
                </a:cubicBezTo>
                <a:cubicBezTo>
                  <a:pt x="6579" y="87523"/>
                  <a:pt x="39123" y="83290"/>
                  <a:pt x="47590" y="97048"/>
                </a:cubicBezTo>
                <a:cubicBezTo>
                  <a:pt x="56057" y="110806"/>
                  <a:pt x="56585" y="147848"/>
                  <a:pt x="52352" y="157373"/>
                </a:cubicBezTo>
                <a:cubicBezTo>
                  <a:pt x="48119" y="166898"/>
                  <a:pt x="26159" y="140704"/>
                  <a:pt x="22190" y="154198"/>
                </a:cubicBezTo>
                <a:cubicBezTo>
                  <a:pt x="18221" y="167692"/>
                  <a:pt x="20073" y="211612"/>
                  <a:pt x="28540" y="238335"/>
                </a:cubicBezTo>
                <a:cubicBezTo>
                  <a:pt x="37007" y="265058"/>
                  <a:pt x="43621" y="289664"/>
                  <a:pt x="72990" y="314535"/>
                </a:cubicBezTo>
                <a:cubicBezTo>
                  <a:pt x="102359" y="339406"/>
                  <a:pt x="166388" y="328558"/>
                  <a:pt x="204752" y="387560"/>
                </a:cubicBezTo>
                <a:cubicBezTo>
                  <a:pt x="243116" y="446562"/>
                  <a:pt x="259256" y="611927"/>
                  <a:pt x="303177" y="668548"/>
                </a:cubicBezTo>
                <a:cubicBezTo>
                  <a:pt x="347098" y="725169"/>
                  <a:pt x="428854" y="716173"/>
                  <a:pt x="468277" y="727285"/>
                </a:cubicBezTo>
                <a:cubicBezTo>
                  <a:pt x="507700" y="738397"/>
                  <a:pt x="533100" y="721200"/>
                  <a:pt x="539715" y="735223"/>
                </a:cubicBezTo>
                <a:cubicBezTo>
                  <a:pt x="546330" y="749246"/>
                  <a:pt x="499498" y="791579"/>
                  <a:pt x="507965" y="811423"/>
                </a:cubicBezTo>
                <a:cubicBezTo>
                  <a:pt x="516432" y="831267"/>
                  <a:pt x="590515" y="854285"/>
                  <a:pt x="590515" y="854285"/>
                </a:cubicBezTo>
                <a:cubicBezTo>
                  <a:pt x="629409" y="873864"/>
                  <a:pt x="700581" y="897942"/>
                  <a:pt x="741327" y="928898"/>
                </a:cubicBezTo>
                <a:cubicBezTo>
                  <a:pt x="782073" y="959854"/>
                  <a:pt x="817792" y="1004304"/>
                  <a:pt x="834990" y="1040023"/>
                </a:cubicBezTo>
                <a:cubicBezTo>
                  <a:pt x="852188" y="1075742"/>
                  <a:pt x="842398" y="1109608"/>
                  <a:pt x="844515" y="1143210"/>
                </a:cubicBezTo>
                <a:cubicBezTo>
                  <a:pt x="846632" y="1176812"/>
                  <a:pt x="808796" y="1222585"/>
                  <a:pt x="847690" y="1241635"/>
                </a:cubicBezTo>
                <a:cubicBezTo>
                  <a:pt x="886584" y="1260685"/>
                  <a:pt x="1056975" y="1284233"/>
                  <a:pt x="1095340" y="1270210"/>
                </a:cubicBezTo>
                <a:close/>
              </a:path>
            </a:pathLst>
          </a:custGeom>
          <a:solidFill>
            <a:srgbClr val="C1E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1C8E736-5325-401A-9909-3123C4013DFC}"/>
              </a:ext>
            </a:extLst>
          </p:cNvPr>
          <p:cNvSpPr txBox="1"/>
          <p:nvPr/>
        </p:nvSpPr>
        <p:spPr>
          <a:xfrm rot="2901551">
            <a:off x="4657512" y="4283146"/>
            <a:ext cx="12330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BIỂN A-DRI-A-TÍCH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D77422A4-E6D7-4836-A5EB-F706EB1F854A}"/>
              </a:ext>
            </a:extLst>
          </p:cNvPr>
          <p:cNvSpPr/>
          <p:nvPr/>
        </p:nvSpPr>
        <p:spPr>
          <a:xfrm>
            <a:off x="4478054" y="4342471"/>
            <a:ext cx="84840" cy="180002"/>
          </a:xfrm>
          <a:custGeom>
            <a:avLst/>
            <a:gdLst>
              <a:gd name="connsiteX0" fmla="*/ 37063 w 113120"/>
              <a:gd name="connsiteY0" fmla="*/ 239363 h 240002"/>
              <a:gd name="connsiteX1" fmla="*/ 97388 w 113120"/>
              <a:gd name="connsiteY1" fmla="*/ 134588 h 240002"/>
              <a:gd name="connsiteX2" fmla="*/ 111676 w 113120"/>
              <a:gd name="connsiteY2" fmla="*/ 42513 h 240002"/>
              <a:gd name="connsiteX3" fmla="*/ 70401 w 113120"/>
              <a:gd name="connsiteY3" fmla="*/ 4413 h 240002"/>
              <a:gd name="connsiteX4" fmla="*/ 16426 w 113120"/>
              <a:gd name="connsiteY4" fmla="*/ 10763 h 240002"/>
              <a:gd name="connsiteX5" fmla="*/ 13251 w 113120"/>
              <a:gd name="connsiteY5" fmla="*/ 93313 h 240002"/>
              <a:gd name="connsiteX6" fmla="*/ 2138 w 113120"/>
              <a:gd name="connsiteY6" fmla="*/ 106013 h 240002"/>
              <a:gd name="connsiteX7" fmla="*/ 13251 w 113120"/>
              <a:gd name="connsiteY7" fmla="*/ 140938 h 240002"/>
              <a:gd name="connsiteX8" fmla="*/ 551 w 113120"/>
              <a:gd name="connsiteY8" fmla="*/ 177451 h 240002"/>
              <a:gd name="connsiteX9" fmla="*/ 37063 w 113120"/>
              <a:gd name="connsiteY9" fmla="*/ 239363 h 24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20" h="240002">
                <a:moveTo>
                  <a:pt x="37063" y="239363"/>
                </a:moveTo>
                <a:cubicBezTo>
                  <a:pt x="53203" y="232219"/>
                  <a:pt x="84952" y="167396"/>
                  <a:pt x="97388" y="134588"/>
                </a:cubicBezTo>
                <a:cubicBezTo>
                  <a:pt x="109824" y="101780"/>
                  <a:pt x="116174" y="64209"/>
                  <a:pt x="111676" y="42513"/>
                </a:cubicBezTo>
                <a:cubicBezTo>
                  <a:pt x="107178" y="20817"/>
                  <a:pt x="86276" y="9705"/>
                  <a:pt x="70401" y="4413"/>
                </a:cubicBezTo>
                <a:cubicBezTo>
                  <a:pt x="54526" y="-879"/>
                  <a:pt x="25951" y="-4054"/>
                  <a:pt x="16426" y="10763"/>
                </a:cubicBezTo>
                <a:cubicBezTo>
                  <a:pt x="6901" y="25580"/>
                  <a:pt x="15632" y="77438"/>
                  <a:pt x="13251" y="93313"/>
                </a:cubicBezTo>
                <a:cubicBezTo>
                  <a:pt x="10870" y="109188"/>
                  <a:pt x="2138" y="98076"/>
                  <a:pt x="2138" y="106013"/>
                </a:cubicBezTo>
                <a:cubicBezTo>
                  <a:pt x="2138" y="113950"/>
                  <a:pt x="13515" y="129032"/>
                  <a:pt x="13251" y="140938"/>
                </a:cubicBezTo>
                <a:cubicBezTo>
                  <a:pt x="12987" y="152844"/>
                  <a:pt x="-3153" y="163164"/>
                  <a:pt x="551" y="177451"/>
                </a:cubicBezTo>
                <a:cubicBezTo>
                  <a:pt x="4255" y="191738"/>
                  <a:pt x="20923" y="246507"/>
                  <a:pt x="37063" y="2393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DBD9504-403D-4B92-B75B-F58F42909C55}"/>
              </a:ext>
            </a:extLst>
          </p:cNvPr>
          <p:cNvSpPr/>
          <p:nvPr/>
        </p:nvSpPr>
        <p:spPr>
          <a:xfrm>
            <a:off x="6951043" y="3557179"/>
            <a:ext cx="127940" cy="104770"/>
          </a:xfrm>
          <a:custGeom>
            <a:avLst/>
            <a:gdLst>
              <a:gd name="connsiteX0" fmla="*/ 2057 w 170586"/>
              <a:gd name="connsiteY0" fmla="*/ 138658 h 139693"/>
              <a:gd name="connsiteX1" fmla="*/ 24282 w 170586"/>
              <a:gd name="connsiteY1" fmla="*/ 19595 h 139693"/>
              <a:gd name="connsiteX2" fmla="*/ 103657 w 170586"/>
              <a:gd name="connsiteY2" fmla="*/ 21183 h 139693"/>
              <a:gd name="connsiteX3" fmla="*/ 170332 w 170586"/>
              <a:gd name="connsiteY3" fmla="*/ 545 h 139693"/>
              <a:gd name="connsiteX4" fmla="*/ 124294 w 170586"/>
              <a:gd name="connsiteY4" fmla="*/ 46583 h 139693"/>
              <a:gd name="connsiteX5" fmla="*/ 67144 w 170586"/>
              <a:gd name="connsiteY5" fmla="*/ 76745 h 139693"/>
              <a:gd name="connsiteX6" fmla="*/ 2057 w 170586"/>
              <a:gd name="connsiteY6" fmla="*/ 138658 h 13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586" h="139693">
                <a:moveTo>
                  <a:pt x="2057" y="138658"/>
                </a:moveTo>
                <a:cubicBezTo>
                  <a:pt x="-5087" y="129133"/>
                  <a:pt x="7349" y="39174"/>
                  <a:pt x="24282" y="19595"/>
                </a:cubicBezTo>
                <a:cubicBezTo>
                  <a:pt x="41215" y="16"/>
                  <a:pt x="79315" y="24358"/>
                  <a:pt x="103657" y="21183"/>
                </a:cubicBezTo>
                <a:cubicBezTo>
                  <a:pt x="127999" y="18008"/>
                  <a:pt x="166893" y="-3688"/>
                  <a:pt x="170332" y="545"/>
                </a:cubicBezTo>
                <a:cubicBezTo>
                  <a:pt x="173771" y="4778"/>
                  <a:pt x="141492" y="33883"/>
                  <a:pt x="124294" y="46583"/>
                </a:cubicBezTo>
                <a:cubicBezTo>
                  <a:pt x="107096" y="59283"/>
                  <a:pt x="84342" y="64310"/>
                  <a:pt x="67144" y="76745"/>
                </a:cubicBezTo>
                <a:cubicBezTo>
                  <a:pt x="49946" y="89180"/>
                  <a:pt x="9201" y="148183"/>
                  <a:pt x="2057" y="138658"/>
                </a:cubicBezTo>
                <a:close/>
              </a:path>
            </a:pathLst>
          </a:custGeom>
          <a:solidFill>
            <a:srgbClr val="4BBF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pic>
        <p:nvPicPr>
          <p:cNvPr id="118" name="Picture 117" descr="A fire in the sky&#10;&#10;Description automatically generated">
            <a:extLst>
              <a:ext uri="{FF2B5EF4-FFF2-40B4-BE49-F238E27FC236}">
                <a16:creationId xmlns:a16="http://schemas.microsoft.com/office/drawing/2014/main" id="{8736CD4A-B8C0-4F2E-B676-FA80A9ADD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428" y="1281779"/>
            <a:ext cx="309094" cy="309094"/>
          </a:xfrm>
          <a:prstGeom prst="rect">
            <a:avLst/>
          </a:prstGeom>
        </p:spPr>
      </p:pic>
      <p:pic>
        <p:nvPicPr>
          <p:cNvPr id="119" name="Picture 118" descr="A fire in the sky&#10;&#10;Description automatically generated">
            <a:extLst>
              <a:ext uri="{FF2B5EF4-FFF2-40B4-BE49-F238E27FC236}">
                <a16:creationId xmlns:a16="http://schemas.microsoft.com/office/drawing/2014/main" id="{6F95574A-CE3D-4C77-9681-E2B7DAC4A4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463" y="1005758"/>
            <a:ext cx="309094" cy="309094"/>
          </a:xfrm>
          <a:prstGeom prst="rect">
            <a:avLst/>
          </a:prstGeom>
        </p:spPr>
      </p:pic>
      <p:pic>
        <p:nvPicPr>
          <p:cNvPr id="120" name="Picture 119" descr="A fire in the sky&#10;&#10;Description automatically generated">
            <a:extLst>
              <a:ext uri="{FF2B5EF4-FFF2-40B4-BE49-F238E27FC236}">
                <a16:creationId xmlns:a16="http://schemas.microsoft.com/office/drawing/2014/main" id="{B0740044-A228-4DE1-8931-D301F5E2C8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242" y="2877652"/>
            <a:ext cx="309094" cy="309094"/>
          </a:xfrm>
          <a:prstGeom prst="rect">
            <a:avLst/>
          </a:prstGeom>
        </p:spPr>
      </p:pic>
      <p:pic>
        <p:nvPicPr>
          <p:cNvPr id="121" name="Picture 120" descr="A fire in the sky&#10;&#10;Description automatically generated">
            <a:extLst>
              <a:ext uri="{FF2B5EF4-FFF2-40B4-BE49-F238E27FC236}">
                <a16:creationId xmlns:a16="http://schemas.microsoft.com/office/drawing/2014/main" id="{C1333D22-575F-4106-B65E-DFBC9A872F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637" y="3125018"/>
            <a:ext cx="309094" cy="309094"/>
          </a:xfrm>
          <a:prstGeom prst="rect">
            <a:avLst/>
          </a:prstGeom>
        </p:spPr>
      </p:pic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2C65F482-9378-4F65-B681-0255E9F2CA5C}"/>
              </a:ext>
            </a:extLst>
          </p:cNvPr>
          <p:cNvSpPr/>
          <p:nvPr/>
        </p:nvSpPr>
        <p:spPr>
          <a:xfrm rot="20771194" flipH="1" flipV="1">
            <a:off x="5963933" y="2122279"/>
            <a:ext cx="324203" cy="159789"/>
          </a:xfrm>
          <a:custGeom>
            <a:avLst/>
            <a:gdLst>
              <a:gd name="connsiteX0" fmla="*/ 0 w 406630"/>
              <a:gd name="connsiteY0" fmla="*/ 89216 h 199605"/>
              <a:gd name="connsiteX1" fmla="*/ 14253 w 406630"/>
              <a:gd name="connsiteY1" fmla="*/ 7613 h 199605"/>
              <a:gd name="connsiteX2" fmla="*/ 113900 w 406630"/>
              <a:gd name="connsiteY2" fmla="*/ 26645 h 199605"/>
              <a:gd name="connsiteX3" fmla="*/ 254646 w 406630"/>
              <a:gd name="connsiteY3" fmla="*/ 64393 h 199605"/>
              <a:gd name="connsiteX4" fmla="*/ 283635 w 406630"/>
              <a:gd name="connsiteY4" fmla="*/ 0 h 199605"/>
              <a:gd name="connsiteX5" fmla="*/ 406630 w 406630"/>
              <a:gd name="connsiteY5" fmla="*/ 148115 h 199605"/>
              <a:gd name="connsiteX6" fmla="*/ 214060 w 406630"/>
              <a:gd name="connsiteY6" fmla="*/ 199605 h 199605"/>
              <a:gd name="connsiteX7" fmla="*/ 243050 w 406630"/>
              <a:gd name="connsiteY7" fmla="*/ 127484 h 199605"/>
              <a:gd name="connsiteX8" fmla="*/ 43162 w 406630"/>
              <a:gd name="connsiteY8" fmla="*/ 91749 h 199605"/>
              <a:gd name="connsiteX0" fmla="*/ 0 w 432271"/>
              <a:gd name="connsiteY0" fmla="*/ 125525 h 199605"/>
              <a:gd name="connsiteX1" fmla="*/ 39894 w 432271"/>
              <a:gd name="connsiteY1" fmla="*/ 7613 h 199605"/>
              <a:gd name="connsiteX2" fmla="*/ 139541 w 432271"/>
              <a:gd name="connsiteY2" fmla="*/ 26645 h 199605"/>
              <a:gd name="connsiteX3" fmla="*/ 280287 w 432271"/>
              <a:gd name="connsiteY3" fmla="*/ 64393 h 199605"/>
              <a:gd name="connsiteX4" fmla="*/ 309276 w 432271"/>
              <a:gd name="connsiteY4" fmla="*/ 0 h 199605"/>
              <a:gd name="connsiteX5" fmla="*/ 432271 w 432271"/>
              <a:gd name="connsiteY5" fmla="*/ 148115 h 199605"/>
              <a:gd name="connsiteX6" fmla="*/ 239701 w 432271"/>
              <a:gd name="connsiteY6" fmla="*/ 199605 h 199605"/>
              <a:gd name="connsiteX7" fmla="*/ 268691 w 432271"/>
              <a:gd name="connsiteY7" fmla="*/ 127484 h 199605"/>
              <a:gd name="connsiteX8" fmla="*/ 68803 w 432271"/>
              <a:gd name="connsiteY8" fmla="*/ 91749 h 199605"/>
              <a:gd name="connsiteX9" fmla="*/ 0 w 432271"/>
              <a:gd name="connsiteY9" fmla="*/ 125525 h 199605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68803 w 432271"/>
              <a:gd name="connsiteY8" fmla="*/ 105196 h 213052"/>
              <a:gd name="connsiteX9" fmla="*/ 0 w 432271"/>
              <a:gd name="connsiteY9" fmla="*/ 138972 h 213052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68803 w 432271"/>
              <a:gd name="connsiteY8" fmla="*/ 105196 h 213052"/>
              <a:gd name="connsiteX9" fmla="*/ 0 w 432271"/>
              <a:gd name="connsiteY9" fmla="*/ 138972 h 213052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0 w 432271"/>
              <a:gd name="connsiteY8" fmla="*/ 138972 h 213052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0 w 432271"/>
              <a:gd name="connsiteY8" fmla="*/ 138972 h 21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2271" h="213052">
                <a:moveTo>
                  <a:pt x="0" y="138972"/>
                </a:moveTo>
                <a:lnTo>
                  <a:pt x="21080" y="0"/>
                </a:lnTo>
                <a:lnTo>
                  <a:pt x="139541" y="40092"/>
                </a:lnTo>
                <a:cubicBezTo>
                  <a:pt x="183001" y="50184"/>
                  <a:pt x="229536" y="62674"/>
                  <a:pt x="280287" y="77840"/>
                </a:cubicBezTo>
                <a:lnTo>
                  <a:pt x="309276" y="13447"/>
                </a:lnTo>
                <a:lnTo>
                  <a:pt x="432271" y="161562"/>
                </a:lnTo>
                <a:lnTo>
                  <a:pt x="239701" y="213052"/>
                </a:lnTo>
                <a:lnTo>
                  <a:pt x="268691" y="140931"/>
                </a:lnTo>
                <a:cubicBezTo>
                  <a:pt x="228741" y="128584"/>
                  <a:pt x="94681" y="119851"/>
                  <a:pt x="0" y="138972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32871E77-BC30-4C0B-936F-FF23D82806DA}"/>
              </a:ext>
            </a:extLst>
          </p:cNvPr>
          <p:cNvSpPr txBox="1"/>
          <p:nvPr/>
        </p:nvSpPr>
        <p:spPr>
          <a:xfrm rot="21413156">
            <a:off x="7142781" y="1199525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srgbClr val="4472C4">
                    <a:lumMod val="50000"/>
                  </a:srgbClr>
                </a:solidFill>
                <a:latin typeface="Times New Roman"/>
                <a:ea typeface="+mn-ea"/>
                <a:cs typeface="+mn-cs"/>
              </a:rPr>
              <a:t>(1919)</a:t>
            </a:r>
          </a:p>
        </p:txBody>
      </p:sp>
      <p:pic>
        <p:nvPicPr>
          <p:cNvPr id="129" name="Picture 128" descr="A fire in the sky&#10;&#10;Description automatically generated">
            <a:extLst>
              <a:ext uri="{FF2B5EF4-FFF2-40B4-BE49-F238E27FC236}">
                <a16:creationId xmlns:a16="http://schemas.microsoft.com/office/drawing/2014/main" id="{E797982C-FB68-45B7-ABFC-F8B964B47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9" y="2648658"/>
            <a:ext cx="309094" cy="309094"/>
          </a:xfrm>
          <a:prstGeom prst="rect">
            <a:avLst/>
          </a:prstGeom>
        </p:spPr>
      </p:pic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6D281C41-23C7-4C6F-BA6A-DFE1C480CE00}"/>
              </a:ext>
            </a:extLst>
          </p:cNvPr>
          <p:cNvSpPr/>
          <p:nvPr/>
        </p:nvSpPr>
        <p:spPr>
          <a:xfrm rot="828806" flipV="1">
            <a:off x="251312" y="3372830"/>
            <a:ext cx="324203" cy="159789"/>
          </a:xfrm>
          <a:custGeom>
            <a:avLst/>
            <a:gdLst>
              <a:gd name="connsiteX0" fmla="*/ 0 w 406630"/>
              <a:gd name="connsiteY0" fmla="*/ 89216 h 199605"/>
              <a:gd name="connsiteX1" fmla="*/ 14253 w 406630"/>
              <a:gd name="connsiteY1" fmla="*/ 7613 h 199605"/>
              <a:gd name="connsiteX2" fmla="*/ 113900 w 406630"/>
              <a:gd name="connsiteY2" fmla="*/ 26645 h 199605"/>
              <a:gd name="connsiteX3" fmla="*/ 254646 w 406630"/>
              <a:gd name="connsiteY3" fmla="*/ 64393 h 199605"/>
              <a:gd name="connsiteX4" fmla="*/ 283635 w 406630"/>
              <a:gd name="connsiteY4" fmla="*/ 0 h 199605"/>
              <a:gd name="connsiteX5" fmla="*/ 406630 w 406630"/>
              <a:gd name="connsiteY5" fmla="*/ 148115 h 199605"/>
              <a:gd name="connsiteX6" fmla="*/ 214060 w 406630"/>
              <a:gd name="connsiteY6" fmla="*/ 199605 h 199605"/>
              <a:gd name="connsiteX7" fmla="*/ 243050 w 406630"/>
              <a:gd name="connsiteY7" fmla="*/ 127484 h 199605"/>
              <a:gd name="connsiteX8" fmla="*/ 43162 w 406630"/>
              <a:gd name="connsiteY8" fmla="*/ 91749 h 199605"/>
              <a:gd name="connsiteX0" fmla="*/ 0 w 432271"/>
              <a:gd name="connsiteY0" fmla="*/ 125525 h 199605"/>
              <a:gd name="connsiteX1" fmla="*/ 39894 w 432271"/>
              <a:gd name="connsiteY1" fmla="*/ 7613 h 199605"/>
              <a:gd name="connsiteX2" fmla="*/ 139541 w 432271"/>
              <a:gd name="connsiteY2" fmla="*/ 26645 h 199605"/>
              <a:gd name="connsiteX3" fmla="*/ 280287 w 432271"/>
              <a:gd name="connsiteY3" fmla="*/ 64393 h 199605"/>
              <a:gd name="connsiteX4" fmla="*/ 309276 w 432271"/>
              <a:gd name="connsiteY4" fmla="*/ 0 h 199605"/>
              <a:gd name="connsiteX5" fmla="*/ 432271 w 432271"/>
              <a:gd name="connsiteY5" fmla="*/ 148115 h 199605"/>
              <a:gd name="connsiteX6" fmla="*/ 239701 w 432271"/>
              <a:gd name="connsiteY6" fmla="*/ 199605 h 199605"/>
              <a:gd name="connsiteX7" fmla="*/ 268691 w 432271"/>
              <a:gd name="connsiteY7" fmla="*/ 127484 h 199605"/>
              <a:gd name="connsiteX8" fmla="*/ 68803 w 432271"/>
              <a:gd name="connsiteY8" fmla="*/ 91749 h 199605"/>
              <a:gd name="connsiteX9" fmla="*/ 0 w 432271"/>
              <a:gd name="connsiteY9" fmla="*/ 125525 h 199605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68803 w 432271"/>
              <a:gd name="connsiteY8" fmla="*/ 105196 h 213052"/>
              <a:gd name="connsiteX9" fmla="*/ 0 w 432271"/>
              <a:gd name="connsiteY9" fmla="*/ 138972 h 213052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68803 w 432271"/>
              <a:gd name="connsiteY8" fmla="*/ 105196 h 213052"/>
              <a:gd name="connsiteX9" fmla="*/ 0 w 432271"/>
              <a:gd name="connsiteY9" fmla="*/ 138972 h 213052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0 w 432271"/>
              <a:gd name="connsiteY8" fmla="*/ 138972 h 213052"/>
              <a:gd name="connsiteX0" fmla="*/ 0 w 432271"/>
              <a:gd name="connsiteY0" fmla="*/ 138972 h 213052"/>
              <a:gd name="connsiteX1" fmla="*/ 21080 w 432271"/>
              <a:gd name="connsiteY1" fmla="*/ 0 h 213052"/>
              <a:gd name="connsiteX2" fmla="*/ 139541 w 432271"/>
              <a:gd name="connsiteY2" fmla="*/ 40092 h 213052"/>
              <a:gd name="connsiteX3" fmla="*/ 280287 w 432271"/>
              <a:gd name="connsiteY3" fmla="*/ 77840 h 213052"/>
              <a:gd name="connsiteX4" fmla="*/ 309276 w 432271"/>
              <a:gd name="connsiteY4" fmla="*/ 13447 h 213052"/>
              <a:gd name="connsiteX5" fmla="*/ 432271 w 432271"/>
              <a:gd name="connsiteY5" fmla="*/ 161562 h 213052"/>
              <a:gd name="connsiteX6" fmla="*/ 239701 w 432271"/>
              <a:gd name="connsiteY6" fmla="*/ 213052 h 213052"/>
              <a:gd name="connsiteX7" fmla="*/ 268691 w 432271"/>
              <a:gd name="connsiteY7" fmla="*/ 140931 h 213052"/>
              <a:gd name="connsiteX8" fmla="*/ 0 w 432271"/>
              <a:gd name="connsiteY8" fmla="*/ 138972 h 21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2271" h="213052">
                <a:moveTo>
                  <a:pt x="0" y="138972"/>
                </a:moveTo>
                <a:lnTo>
                  <a:pt x="21080" y="0"/>
                </a:lnTo>
                <a:lnTo>
                  <a:pt x="139541" y="40092"/>
                </a:lnTo>
                <a:cubicBezTo>
                  <a:pt x="183001" y="50184"/>
                  <a:pt x="229536" y="62674"/>
                  <a:pt x="280287" y="77840"/>
                </a:cubicBezTo>
                <a:lnTo>
                  <a:pt x="309276" y="13447"/>
                </a:lnTo>
                <a:lnTo>
                  <a:pt x="432271" y="161562"/>
                </a:lnTo>
                <a:lnTo>
                  <a:pt x="239701" y="213052"/>
                </a:lnTo>
                <a:lnTo>
                  <a:pt x="268691" y="140931"/>
                </a:lnTo>
                <a:cubicBezTo>
                  <a:pt x="228741" y="128584"/>
                  <a:pt x="94681" y="119851"/>
                  <a:pt x="0" y="138972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0F76D591-AB16-4E9D-8197-9C9158FBD81C}"/>
              </a:ext>
            </a:extLst>
          </p:cNvPr>
          <p:cNvSpPr/>
          <p:nvPr/>
        </p:nvSpPr>
        <p:spPr>
          <a:xfrm rot="1031356">
            <a:off x="145609" y="3930229"/>
            <a:ext cx="435666" cy="124233"/>
          </a:xfrm>
          <a:custGeom>
            <a:avLst/>
            <a:gdLst>
              <a:gd name="connsiteX0" fmla="*/ 0 w 1019175"/>
              <a:gd name="connsiteY0" fmla="*/ 119062 h 119062"/>
              <a:gd name="connsiteX1" fmla="*/ 298450 w 1019175"/>
              <a:gd name="connsiteY1" fmla="*/ 101600 h 119062"/>
              <a:gd name="connsiteX2" fmla="*/ 604838 w 1019175"/>
              <a:gd name="connsiteY2" fmla="*/ 63500 h 119062"/>
              <a:gd name="connsiteX3" fmla="*/ 893763 w 1019175"/>
              <a:gd name="connsiteY3" fmla="*/ 25400 h 119062"/>
              <a:gd name="connsiteX4" fmla="*/ 1019175 w 1019175"/>
              <a:gd name="connsiteY4" fmla="*/ 0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175" h="119062">
                <a:moveTo>
                  <a:pt x="0" y="119062"/>
                </a:moveTo>
                <a:cubicBezTo>
                  <a:pt x="98822" y="114961"/>
                  <a:pt x="197644" y="110860"/>
                  <a:pt x="298450" y="101600"/>
                </a:cubicBezTo>
                <a:cubicBezTo>
                  <a:pt x="399256" y="92340"/>
                  <a:pt x="604838" y="63500"/>
                  <a:pt x="604838" y="63500"/>
                </a:cubicBezTo>
                <a:lnTo>
                  <a:pt x="893763" y="25400"/>
                </a:lnTo>
                <a:cubicBezTo>
                  <a:pt x="962819" y="14817"/>
                  <a:pt x="990997" y="7408"/>
                  <a:pt x="1019175" y="0"/>
                </a:cubicBezTo>
              </a:path>
            </a:pathLst>
          </a:custGeom>
          <a:noFill/>
          <a:ln w="38100" cap="rnd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4AAF041-0317-4170-9AF1-783789064189}"/>
              </a:ext>
            </a:extLst>
          </p:cNvPr>
          <p:cNvSpPr/>
          <p:nvPr/>
        </p:nvSpPr>
        <p:spPr>
          <a:xfrm>
            <a:off x="156676" y="4452072"/>
            <a:ext cx="433227" cy="281853"/>
          </a:xfrm>
          <a:prstGeom prst="rect">
            <a:avLst/>
          </a:prstGeom>
          <a:solidFill>
            <a:srgbClr val="FAB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BFF538-6C19-4F0C-A7C1-1F41E20B7D7E}"/>
              </a:ext>
            </a:extLst>
          </p:cNvPr>
          <p:cNvSpPr txBox="1"/>
          <p:nvPr/>
        </p:nvSpPr>
        <p:spPr>
          <a:xfrm>
            <a:off x="717583" y="273534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800" kern="1200" dirty="0" err="1">
                <a:solidFill>
                  <a:srgbClr val="650202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800" kern="1200" dirty="0">
                <a:solidFill>
                  <a:srgbClr val="650202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650202"/>
                </a:solidFill>
                <a:latin typeface="Times New Roman"/>
                <a:ea typeface="+mn-ea"/>
                <a:cs typeface="+mn-cs"/>
              </a:rPr>
              <a:t>bạch</a:t>
            </a:r>
            <a:r>
              <a:rPr lang="en-US" sz="1800" kern="1200" dirty="0">
                <a:solidFill>
                  <a:srgbClr val="650202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650202"/>
                </a:solidFill>
                <a:latin typeface="Times New Roman"/>
                <a:ea typeface="+mn-ea"/>
                <a:cs typeface="+mn-cs"/>
              </a:rPr>
              <a:t>vệ</a:t>
            </a:r>
            <a:endParaRPr lang="en-US" sz="1800" kern="1200" dirty="0">
              <a:solidFill>
                <a:srgbClr val="650202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3A1D548-A947-4CAF-94F4-10A863AA83DF}"/>
              </a:ext>
            </a:extLst>
          </p:cNvPr>
          <p:cNvSpPr txBox="1"/>
          <p:nvPr/>
        </p:nvSpPr>
        <p:spPr>
          <a:xfrm>
            <a:off x="751897" y="3289017"/>
            <a:ext cx="282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800" kern="1200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Hồng</a:t>
            </a:r>
            <a:r>
              <a:rPr lang="en-US" sz="1800" kern="1200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800" kern="1200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Xô</a:t>
            </a:r>
            <a:r>
              <a:rPr lang="en-US" sz="1800" kern="1200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Viết</a:t>
            </a:r>
            <a:r>
              <a:rPr lang="en-US" sz="1800" kern="1200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tấn</a:t>
            </a:r>
            <a:r>
              <a:rPr lang="en-US" sz="1800" kern="1200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công</a:t>
            </a:r>
            <a:endParaRPr lang="en-US" sz="1800" kern="1200" dirty="0">
              <a:solidFill>
                <a:srgbClr val="FF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F9BACBF-892D-4987-80BF-43E765D71F70}"/>
              </a:ext>
            </a:extLst>
          </p:cNvPr>
          <p:cNvSpPr txBox="1"/>
          <p:nvPr/>
        </p:nvSpPr>
        <p:spPr>
          <a:xfrm>
            <a:off x="786212" y="3842688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800" kern="1200" dirty="0" err="1">
                <a:solidFill>
                  <a:srgbClr val="2F528F"/>
                </a:solidFill>
                <a:latin typeface="Times New Roman"/>
                <a:ea typeface="+mn-ea"/>
                <a:cs typeface="+mn-cs"/>
              </a:rPr>
              <a:t>Quân</a:t>
            </a:r>
            <a:r>
              <a:rPr lang="en-US" sz="1800" kern="1200" dirty="0">
                <a:solidFill>
                  <a:srgbClr val="2F528F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2F528F"/>
                </a:solidFill>
                <a:latin typeface="Times New Roman"/>
                <a:ea typeface="+mn-ea"/>
                <a:cs typeface="+mn-cs"/>
              </a:rPr>
              <a:t>đế</a:t>
            </a:r>
            <a:r>
              <a:rPr lang="en-US" sz="1800" kern="1200" dirty="0">
                <a:solidFill>
                  <a:srgbClr val="2F528F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2F528F"/>
                </a:solidFill>
                <a:latin typeface="Times New Roman"/>
                <a:ea typeface="+mn-ea"/>
                <a:cs typeface="+mn-cs"/>
              </a:rPr>
              <a:t>quốc</a:t>
            </a:r>
            <a:r>
              <a:rPr lang="en-US" sz="1800" kern="1200" dirty="0">
                <a:solidFill>
                  <a:srgbClr val="2F528F"/>
                </a:solidFill>
                <a:latin typeface="Times New Roman"/>
                <a:ea typeface="+mn-ea"/>
                <a:cs typeface="+mn-cs"/>
              </a:rPr>
              <a:t> can </a:t>
            </a:r>
            <a:r>
              <a:rPr lang="en-US" sz="1800" kern="1200" dirty="0" err="1">
                <a:solidFill>
                  <a:srgbClr val="2F528F"/>
                </a:solidFill>
                <a:latin typeface="Times New Roman"/>
                <a:ea typeface="+mn-ea"/>
                <a:cs typeface="+mn-cs"/>
              </a:rPr>
              <a:t>thiệp</a:t>
            </a:r>
            <a:endParaRPr lang="en-US" sz="1800" kern="1200" dirty="0">
              <a:solidFill>
                <a:srgbClr val="2F528F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39CE02-A75A-4DEC-873E-F90648528B7A}"/>
              </a:ext>
            </a:extLst>
          </p:cNvPr>
          <p:cNvSpPr txBox="1"/>
          <p:nvPr/>
        </p:nvSpPr>
        <p:spPr>
          <a:xfrm>
            <a:off x="693236" y="4270773"/>
            <a:ext cx="350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Lãnh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thổ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do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chính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quyền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cách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mạng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kiểm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soát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năm</a:t>
            </a:r>
            <a:r>
              <a:rPr lang="en-US" sz="1800" kern="1200" dirty="0">
                <a:solidFill>
                  <a:srgbClr val="F785B3"/>
                </a:solidFill>
                <a:latin typeface="Times New Roman"/>
                <a:ea typeface="+mn-ea"/>
                <a:cs typeface="+mn-cs"/>
              </a:rPr>
              <a:t> 1919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6BE9133-7AA3-4B22-8A8A-6DE418D20C25}"/>
              </a:ext>
            </a:extLst>
          </p:cNvPr>
          <p:cNvSpPr txBox="1"/>
          <p:nvPr/>
        </p:nvSpPr>
        <p:spPr>
          <a:xfrm>
            <a:off x="419879" y="1598182"/>
            <a:ext cx="3726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Lược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đồ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diễn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biến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chống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thù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trong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,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giặc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</a:t>
            </a:r>
            <a:r>
              <a:rPr lang="en-US" sz="1800" b="1" kern="1200" dirty="0" err="1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ngoài</a:t>
            </a:r>
            <a:r>
              <a:rPr lang="en-US" sz="1800" b="1" kern="1200" dirty="0">
                <a:gradFill>
                  <a:gsLst>
                    <a:gs pos="0">
                      <a:srgbClr val="F785B3"/>
                    </a:gs>
                    <a:gs pos="100000">
                      <a:srgbClr val="2F528F"/>
                    </a:gs>
                  </a:gsLst>
                  <a:lin ang="5400000" scaled="1"/>
                </a:gradFill>
                <a:latin typeface="Times New Roman"/>
                <a:ea typeface="+mn-ea"/>
                <a:cs typeface="+mn-cs"/>
              </a:rPr>
              <a:t> ở Nga (1918 – 1920)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3D7BF-0B73-B508-2ED3-605AE004B02F}"/>
              </a:ext>
            </a:extLst>
          </p:cNvPr>
          <p:cNvSpPr txBox="1"/>
          <p:nvPr/>
        </p:nvSpPr>
        <p:spPr>
          <a:xfrm>
            <a:off x="23469" y="176391"/>
            <a:ext cx="423539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1918 - 1920</a:t>
            </a:r>
          </a:p>
        </p:txBody>
      </p:sp>
    </p:spTree>
    <p:extLst>
      <p:ext uri="{BB962C8B-B14F-4D97-AF65-F5344CB8AC3E}">
        <p14:creationId xmlns:p14="http://schemas.microsoft.com/office/powerpoint/2010/main" val="1965883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2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1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5" grpId="0"/>
      <p:bldP spid="76" grpId="0"/>
      <p:bldP spid="77" grpId="0"/>
      <p:bldP spid="78" grpId="0"/>
      <p:bldP spid="79" grpId="0"/>
      <p:bldP spid="82" grpId="0"/>
      <p:bldP spid="84" grpId="0"/>
      <p:bldP spid="86" grpId="0"/>
      <p:bldP spid="88" grpId="0"/>
      <p:bldP spid="97" grpId="0"/>
      <p:bldP spid="98" grpId="0"/>
      <p:bldP spid="99" grpId="0"/>
      <p:bldP spid="1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655587" y="1684333"/>
            <a:ext cx="3845838" cy="2172049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algn="just"/>
            <a:r>
              <a:rPr lang="en-US" sz="3200" dirty="0" err="1"/>
              <a:t>Cộng</a:t>
            </a:r>
            <a:r>
              <a:rPr lang="en-US" sz="3200" dirty="0"/>
              <a:t> </a:t>
            </a:r>
            <a:r>
              <a:rPr lang="en-US" sz="3200" dirty="0" err="1"/>
              <a:t>sản</a:t>
            </a:r>
            <a:r>
              <a:rPr lang="en-US" sz="3200" dirty="0"/>
              <a:t> </a:t>
            </a:r>
            <a:r>
              <a:rPr lang="en-US" sz="3200" dirty="0" err="1"/>
              <a:t>thời</a:t>
            </a:r>
            <a:r>
              <a:rPr lang="en-US" sz="3200" dirty="0"/>
              <a:t> </a:t>
            </a:r>
            <a:r>
              <a:rPr lang="en-US" sz="3200" dirty="0" err="1"/>
              <a:t>chiến</a:t>
            </a:r>
            <a:endParaRPr lang="en-US" sz="3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FE4F9E-F4E7-9F67-B168-349077575A61}"/>
              </a:ext>
            </a:extLst>
          </p:cNvPr>
          <p:cNvSpPr txBox="1"/>
          <p:nvPr/>
        </p:nvSpPr>
        <p:spPr>
          <a:xfrm>
            <a:off x="4741572" y="230589"/>
            <a:ext cx="423539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1918 - 1920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A1018E-0238-88A1-24B6-248A2C99913D}"/>
              </a:ext>
            </a:extLst>
          </p:cNvPr>
          <p:cNvSpPr txBox="1"/>
          <p:nvPr/>
        </p:nvSpPr>
        <p:spPr>
          <a:xfrm>
            <a:off x="4741571" y="988240"/>
            <a:ext cx="4235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err="1"/>
              <a:t>Chính</a:t>
            </a:r>
            <a:r>
              <a:rPr lang="en-US" sz="3200" b="1" dirty="0"/>
              <a:t> </a:t>
            </a:r>
            <a:r>
              <a:rPr lang="en-US" sz="3200" b="1" dirty="0" err="1"/>
              <a:t>sách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1F9880-4E43-924F-5DD8-2A8107099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7156"/>
            <a:ext cx="4485255" cy="300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2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655587" y="1684333"/>
            <a:ext cx="3845838" cy="2172049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algn="just"/>
            <a:r>
              <a:rPr lang="en-US" sz="3200" dirty="0" err="1"/>
              <a:t>Cuộc</a:t>
            </a:r>
            <a:r>
              <a:rPr lang="en-US" sz="3200" dirty="0"/>
              <a:t> </a:t>
            </a:r>
            <a:r>
              <a:rPr lang="en-US" sz="3200" dirty="0" err="1"/>
              <a:t>chiến</a:t>
            </a:r>
            <a:r>
              <a:rPr lang="en-US" sz="3200" dirty="0"/>
              <a:t> </a:t>
            </a:r>
            <a:r>
              <a:rPr lang="en-US" sz="3200" dirty="0" err="1"/>
              <a:t>đấu</a:t>
            </a:r>
            <a:r>
              <a:rPr lang="en-US" sz="3200" dirty="0"/>
              <a:t> </a:t>
            </a:r>
            <a:r>
              <a:rPr lang="en-US" sz="3200" dirty="0" err="1"/>
              <a:t>chống</a:t>
            </a:r>
            <a:r>
              <a:rPr lang="en-US" sz="3200" dirty="0"/>
              <a:t> </a:t>
            </a:r>
            <a:r>
              <a:rPr lang="en-US" sz="3200" dirty="0" err="1"/>
              <a:t>thù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, </a:t>
            </a:r>
            <a:r>
              <a:rPr lang="en-US" sz="3200" dirty="0" err="1"/>
              <a:t>giặc</a:t>
            </a:r>
            <a:r>
              <a:rPr lang="en-US" sz="3200" dirty="0"/>
              <a:t> </a:t>
            </a:r>
            <a:r>
              <a:rPr lang="en-US" sz="3200" dirty="0" err="1"/>
              <a:t>ngoài</a:t>
            </a:r>
            <a:r>
              <a:rPr lang="en-US" sz="3200" dirty="0"/>
              <a:t> </a:t>
            </a:r>
            <a:r>
              <a:rPr lang="en-US" sz="3200" dirty="0" err="1"/>
              <a:t>kết</a:t>
            </a:r>
            <a:r>
              <a:rPr lang="en-US" sz="3200" dirty="0"/>
              <a:t> </a:t>
            </a:r>
            <a:r>
              <a:rPr lang="en-US" sz="3200" dirty="0" err="1"/>
              <a:t>thúc</a:t>
            </a:r>
            <a:r>
              <a:rPr lang="en-US" sz="3200" dirty="0"/>
              <a:t> </a:t>
            </a:r>
            <a:r>
              <a:rPr lang="en-US" sz="3200" dirty="0" err="1"/>
              <a:t>thắng</a:t>
            </a:r>
            <a:r>
              <a:rPr lang="en-US" sz="3200" dirty="0"/>
              <a:t> </a:t>
            </a:r>
            <a:r>
              <a:rPr lang="en-US" sz="3200" dirty="0" err="1"/>
              <a:t>lợi</a:t>
            </a:r>
            <a:r>
              <a:rPr lang="en-US" sz="3200" dirty="0"/>
              <a:t>.</a:t>
            </a:r>
            <a:endParaRPr lang="en-US" sz="3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FE4F9E-F4E7-9F67-B168-349077575A61}"/>
              </a:ext>
            </a:extLst>
          </p:cNvPr>
          <p:cNvSpPr txBox="1"/>
          <p:nvPr/>
        </p:nvSpPr>
        <p:spPr>
          <a:xfrm>
            <a:off x="4741572" y="230589"/>
            <a:ext cx="423539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1918 - 1920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A1018E-0238-88A1-24B6-248A2C99913D}"/>
              </a:ext>
            </a:extLst>
          </p:cNvPr>
          <p:cNvSpPr txBox="1"/>
          <p:nvPr/>
        </p:nvSpPr>
        <p:spPr>
          <a:xfrm>
            <a:off x="4741571" y="988240"/>
            <a:ext cx="4235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err="1"/>
              <a:t>Kết</a:t>
            </a:r>
            <a:r>
              <a:rPr lang="en-US" sz="3200" b="1" dirty="0"/>
              <a:t> </a:t>
            </a:r>
            <a:r>
              <a:rPr lang="en-US" sz="3200" b="1" dirty="0" err="1"/>
              <a:t>quả</a:t>
            </a:r>
            <a:endParaRPr lang="en-US" sz="32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F9D662-B462-A8AD-D0BF-662A84E11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33" y="230589"/>
            <a:ext cx="3948918" cy="467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7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574540" y="0"/>
            <a:ext cx="4569460" cy="5143500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B8C63DA-6375-08D5-C346-9CE27A4B4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175912"/>
              </p:ext>
            </p:extLst>
          </p:nvPr>
        </p:nvGraphicFramePr>
        <p:xfrm>
          <a:off x="275644" y="82879"/>
          <a:ext cx="8629818" cy="478273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46707">
                  <a:extLst>
                    <a:ext uri="{9D8B030D-6E8A-4147-A177-3AD203B41FA5}">
                      <a16:colId xmlns:a16="http://schemas.microsoft.com/office/drawing/2014/main" val="1719063267"/>
                    </a:ext>
                  </a:extLst>
                </a:gridCol>
                <a:gridCol w="1804946">
                  <a:extLst>
                    <a:ext uri="{9D8B030D-6E8A-4147-A177-3AD203B41FA5}">
                      <a16:colId xmlns:a16="http://schemas.microsoft.com/office/drawing/2014/main" val="3321835616"/>
                    </a:ext>
                  </a:extLst>
                </a:gridCol>
                <a:gridCol w="3172571">
                  <a:extLst>
                    <a:ext uri="{9D8B030D-6E8A-4147-A177-3AD203B41FA5}">
                      <a16:colId xmlns:a16="http://schemas.microsoft.com/office/drawing/2014/main" val="1339842807"/>
                    </a:ext>
                  </a:extLst>
                </a:gridCol>
                <a:gridCol w="3005594">
                  <a:extLst>
                    <a:ext uri="{9D8B030D-6E8A-4147-A177-3AD203B41FA5}">
                      <a16:colId xmlns:a16="http://schemas.microsoft.com/office/drawing/2014/main" val="1789415325"/>
                    </a:ext>
                  </a:extLst>
                </a:gridCol>
              </a:tblGrid>
              <a:tr h="84737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GIAI ĐOẠN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1918 – 1920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1921 – 1925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945588"/>
                  </a:ext>
                </a:extLst>
              </a:tr>
              <a:tr h="1804999">
                <a:tc rowSpan="3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 DUNG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Tình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hình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350720"/>
                  </a:ext>
                </a:extLst>
              </a:tr>
              <a:tr h="938254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Chính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sách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hiện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768116"/>
                  </a:ext>
                </a:extLst>
              </a:tr>
              <a:tr h="1192113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Kết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5117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07EB4B7-FEB0-D7F0-55C3-393BB7400AD4}"/>
              </a:ext>
            </a:extLst>
          </p:cNvPr>
          <p:cNvSpPr txBox="1"/>
          <p:nvPr/>
        </p:nvSpPr>
        <p:spPr>
          <a:xfrm>
            <a:off x="2719290" y="980607"/>
            <a:ext cx="30930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Kinh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 </a:t>
            </a:r>
            <a:r>
              <a:rPr lang="en-US" sz="2000" dirty="0" err="1"/>
              <a:t>bị</a:t>
            </a:r>
            <a:r>
              <a:rPr lang="en-US" sz="2000" dirty="0"/>
              <a:t> </a:t>
            </a:r>
            <a:r>
              <a:rPr lang="en-US" sz="2000" dirty="0" err="1"/>
              <a:t>tàn</a:t>
            </a:r>
            <a:r>
              <a:rPr lang="en-US" sz="2000" dirty="0"/>
              <a:t> </a:t>
            </a:r>
            <a:r>
              <a:rPr lang="en-US" sz="2000" dirty="0" err="1"/>
              <a:t>phá</a:t>
            </a:r>
            <a:r>
              <a:rPr lang="en-US" sz="2000" dirty="0"/>
              <a:t> </a:t>
            </a:r>
            <a:r>
              <a:rPr lang="en-US" sz="2000" dirty="0" err="1"/>
              <a:t>bởi</a:t>
            </a:r>
            <a:r>
              <a:rPr lang="en-US" sz="2000" dirty="0"/>
              <a:t> CTTG </a:t>
            </a:r>
            <a:r>
              <a:rPr lang="en-US" sz="2000" dirty="0" err="1"/>
              <a:t>thứ</a:t>
            </a:r>
            <a:r>
              <a:rPr lang="en-US" sz="2000" dirty="0"/>
              <a:t> </a:t>
            </a:r>
            <a:r>
              <a:rPr lang="en-US" sz="2000" dirty="0" err="1"/>
              <a:t>nhất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 </a:t>
            </a:r>
            <a:r>
              <a:rPr lang="en-US" sz="2000" dirty="0" err="1"/>
              <a:t>Nội</a:t>
            </a:r>
            <a:r>
              <a:rPr lang="en-US" sz="2000" dirty="0"/>
              <a:t> </a:t>
            </a:r>
            <a:r>
              <a:rPr lang="en-US" sz="2000" dirty="0" err="1"/>
              <a:t>chiến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 Can </a:t>
            </a:r>
            <a:r>
              <a:rPr lang="en-US" sz="2000" dirty="0" err="1"/>
              <a:t>thiệp</a:t>
            </a:r>
            <a:r>
              <a:rPr lang="en-US" sz="2000" dirty="0"/>
              <a:t> </a:t>
            </a:r>
            <a:r>
              <a:rPr lang="en-US" sz="2000" dirty="0" err="1"/>
              <a:t>của</a:t>
            </a:r>
            <a:r>
              <a:rPr lang="en-US" sz="2000" dirty="0"/>
              <a:t> 14 </a:t>
            </a:r>
            <a:r>
              <a:rPr lang="en-US" sz="2000" dirty="0" err="1"/>
              <a:t>nước</a:t>
            </a:r>
            <a:r>
              <a:rPr lang="en-US" sz="2000" dirty="0"/>
              <a:t> </a:t>
            </a:r>
            <a:r>
              <a:rPr lang="en-US" sz="2000" dirty="0" err="1"/>
              <a:t>đế</a:t>
            </a:r>
            <a:r>
              <a:rPr lang="en-US" sz="2000" dirty="0"/>
              <a:t> </a:t>
            </a:r>
            <a:r>
              <a:rPr lang="en-US" sz="2000" dirty="0" err="1"/>
              <a:t>quốc</a:t>
            </a:r>
            <a:r>
              <a:rPr lang="en-US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C4923-26F3-DFEF-A086-8D1F3D418F68}"/>
              </a:ext>
            </a:extLst>
          </p:cNvPr>
          <p:cNvSpPr txBox="1"/>
          <p:nvPr/>
        </p:nvSpPr>
        <p:spPr>
          <a:xfrm>
            <a:off x="3029504" y="2985330"/>
            <a:ext cx="2592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Cộng</a:t>
            </a:r>
            <a:r>
              <a:rPr lang="en-US" sz="2000" dirty="0"/>
              <a:t> </a:t>
            </a:r>
            <a:r>
              <a:rPr lang="en-US" sz="2000" dirty="0" err="1"/>
              <a:t>sản</a:t>
            </a:r>
            <a:r>
              <a:rPr lang="en-US" sz="2000" dirty="0"/>
              <a:t> </a:t>
            </a:r>
            <a:r>
              <a:rPr lang="en-US" sz="2000" dirty="0" err="1"/>
              <a:t>thời</a:t>
            </a:r>
            <a:r>
              <a:rPr lang="en-US" sz="2000" dirty="0"/>
              <a:t> </a:t>
            </a:r>
            <a:r>
              <a:rPr lang="en-US" sz="2000" dirty="0" err="1"/>
              <a:t>chiến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F4CB-9BE5-28C9-EE09-D9103D54DC2E}"/>
              </a:ext>
            </a:extLst>
          </p:cNvPr>
          <p:cNvSpPr txBox="1"/>
          <p:nvPr/>
        </p:nvSpPr>
        <p:spPr>
          <a:xfrm>
            <a:off x="2719290" y="3758948"/>
            <a:ext cx="29102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Cuộc</a:t>
            </a:r>
            <a:r>
              <a:rPr lang="en-US" sz="2000" dirty="0"/>
              <a:t> </a:t>
            </a:r>
            <a:r>
              <a:rPr lang="en-US" sz="2000" dirty="0" err="1"/>
              <a:t>chiến</a:t>
            </a:r>
            <a:r>
              <a:rPr lang="en-US" sz="2000" dirty="0"/>
              <a:t> </a:t>
            </a:r>
            <a:r>
              <a:rPr lang="en-US" sz="2000" dirty="0" err="1"/>
              <a:t>đấu</a:t>
            </a:r>
            <a:r>
              <a:rPr lang="en-US" sz="2000" dirty="0"/>
              <a:t> </a:t>
            </a:r>
            <a:r>
              <a:rPr lang="en-US" sz="2000" dirty="0" err="1"/>
              <a:t>chống</a:t>
            </a:r>
            <a:r>
              <a:rPr lang="en-US" sz="2000" dirty="0"/>
              <a:t> </a:t>
            </a:r>
            <a:r>
              <a:rPr lang="en-US" sz="2000" dirty="0" err="1"/>
              <a:t>thù</a:t>
            </a:r>
            <a:r>
              <a:rPr lang="en-US" sz="2000" dirty="0"/>
              <a:t> </a:t>
            </a:r>
            <a:r>
              <a:rPr lang="en-US" sz="2000" dirty="0" err="1"/>
              <a:t>trong</a:t>
            </a:r>
            <a:r>
              <a:rPr lang="en-US" sz="2000" dirty="0"/>
              <a:t>, </a:t>
            </a:r>
            <a:r>
              <a:rPr lang="en-US" sz="2000" dirty="0" err="1"/>
              <a:t>giặc</a:t>
            </a:r>
            <a:r>
              <a:rPr lang="en-US" sz="2000" dirty="0"/>
              <a:t> </a:t>
            </a:r>
            <a:r>
              <a:rPr lang="en-US" sz="2000" dirty="0" err="1"/>
              <a:t>ngoài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thúc</a:t>
            </a:r>
            <a:r>
              <a:rPr lang="en-US" sz="2000" dirty="0"/>
              <a:t> </a:t>
            </a:r>
            <a:r>
              <a:rPr lang="en-US" sz="2000" dirty="0" err="1"/>
              <a:t>thắng</a:t>
            </a:r>
            <a:r>
              <a:rPr lang="en-US" sz="2000" dirty="0"/>
              <a:t> </a:t>
            </a:r>
            <a:r>
              <a:rPr lang="en-US" sz="2000" dirty="0" err="1"/>
              <a:t>lợi</a:t>
            </a:r>
            <a:r>
              <a:rPr lang="en-US" sz="20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01442C-3E32-6B4B-CE69-CCBF4C732FAD}"/>
              </a:ext>
            </a:extLst>
          </p:cNvPr>
          <p:cNvSpPr txBox="1"/>
          <p:nvPr/>
        </p:nvSpPr>
        <p:spPr>
          <a:xfrm>
            <a:off x="5995228" y="991155"/>
            <a:ext cx="2910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Thời</a:t>
            </a:r>
            <a:r>
              <a:rPr lang="en-US" sz="2000" dirty="0"/>
              <a:t> </a:t>
            </a:r>
            <a:r>
              <a:rPr lang="en-US" sz="2000" dirty="0" err="1"/>
              <a:t>kì</a:t>
            </a:r>
            <a:r>
              <a:rPr lang="en-US" sz="2000" dirty="0"/>
              <a:t> </a:t>
            </a:r>
            <a:r>
              <a:rPr lang="en-US" sz="2000" dirty="0" err="1"/>
              <a:t>hòa</a:t>
            </a:r>
            <a:r>
              <a:rPr lang="en-US" sz="2000" dirty="0"/>
              <a:t> </a:t>
            </a:r>
            <a:r>
              <a:rPr lang="en-US" sz="2000" dirty="0" err="1"/>
              <a:t>bình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 </a:t>
            </a:r>
            <a:r>
              <a:rPr lang="en-US" sz="2000" dirty="0" err="1"/>
              <a:t>Tiến</a:t>
            </a:r>
            <a:r>
              <a:rPr lang="en-US" sz="2000" dirty="0"/>
              <a:t> </a:t>
            </a:r>
            <a:r>
              <a:rPr lang="en-US" sz="2000" dirty="0" err="1"/>
              <a:t>hành</a:t>
            </a:r>
            <a:r>
              <a:rPr lang="en-US" sz="2000" dirty="0"/>
              <a:t> </a:t>
            </a:r>
            <a:r>
              <a:rPr lang="en-US" sz="2000" dirty="0" err="1"/>
              <a:t>khôi</a:t>
            </a:r>
            <a:r>
              <a:rPr lang="en-US" sz="2000" dirty="0"/>
              <a:t> </a:t>
            </a:r>
            <a:r>
              <a:rPr lang="en-US" sz="2000" dirty="0" err="1"/>
              <a:t>phục</a:t>
            </a:r>
            <a:r>
              <a:rPr lang="en-US" sz="2000" dirty="0"/>
              <a:t> </a:t>
            </a:r>
            <a:r>
              <a:rPr lang="en-US" sz="2000" dirty="0" err="1"/>
              <a:t>kinh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F5A296-C0E7-E017-951E-33773883D32B}"/>
              </a:ext>
            </a:extLst>
          </p:cNvPr>
          <p:cNvSpPr txBox="1"/>
          <p:nvPr/>
        </p:nvSpPr>
        <p:spPr>
          <a:xfrm>
            <a:off x="6114497" y="2985330"/>
            <a:ext cx="2910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Kinh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 </a:t>
            </a:r>
            <a:r>
              <a:rPr lang="en-US" sz="2000" dirty="0" err="1"/>
              <a:t>mới</a:t>
            </a:r>
            <a:r>
              <a:rPr lang="en-US" sz="2000" dirty="0"/>
              <a:t> (NEP)</a:t>
            </a:r>
          </a:p>
        </p:txBody>
      </p:sp>
    </p:spTree>
    <p:extLst>
      <p:ext uri="{BB962C8B-B14F-4D97-AF65-F5344CB8AC3E}">
        <p14:creationId xmlns:p14="http://schemas.microsoft.com/office/powerpoint/2010/main" val="330580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FE4F9E-F4E7-9F67-B168-349077575A61}"/>
              </a:ext>
            </a:extLst>
          </p:cNvPr>
          <p:cNvSpPr txBox="1"/>
          <p:nvPr/>
        </p:nvSpPr>
        <p:spPr>
          <a:xfrm>
            <a:off x="280890" y="214686"/>
            <a:ext cx="423539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1921 - 1925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9E602-DD05-F644-93B4-0E2A4C1B9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82" y="1200030"/>
            <a:ext cx="8573235" cy="356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60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574540" y="0"/>
            <a:ext cx="4569460" cy="5143500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B8C63DA-6375-08D5-C346-9CE27A4B4A14}"/>
              </a:ext>
            </a:extLst>
          </p:cNvPr>
          <p:cNvGraphicFramePr>
            <a:graphicFrameLocks noGrp="1"/>
          </p:cNvGraphicFramePr>
          <p:nvPr/>
        </p:nvGraphicFramePr>
        <p:xfrm>
          <a:off x="275644" y="82879"/>
          <a:ext cx="8629818" cy="478273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46707">
                  <a:extLst>
                    <a:ext uri="{9D8B030D-6E8A-4147-A177-3AD203B41FA5}">
                      <a16:colId xmlns:a16="http://schemas.microsoft.com/office/drawing/2014/main" val="1719063267"/>
                    </a:ext>
                  </a:extLst>
                </a:gridCol>
                <a:gridCol w="1804946">
                  <a:extLst>
                    <a:ext uri="{9D8B030D-6E8A-4147-A177-3AD203B41FA5}">
                      <a16:colId xmlns:a16="http://schemas.microsoft.com/office/drawing/2014/main" val="3321835616"/>
                    </a:ext>
                  </a:extLst>
                </a:gridCol>
                <a:gridCol w="3172571">
                  <a:extLst>
                    <a:ext uri="{9D8B030D-6E8A-4147-A177-3AD203B41FA5}">
                      <a16:colId xmlns:a16="http://schemas.microsoft.com/office/drawing/2014/main" val="1339842807"/>
                    </a:ext>
                  </a:extLst>
                </a:gridCol>
                <a:gridCol w="3005594">
                  <a:extLst>
                    <a:ext uri="{9D8B030D-6E8A-4147-A177-3AD203B41FA5}">
                      <a16:colId xmlns:a16="http://schemas.microsoft.com/office/drawing/2014/main" val="1789415325"/>
                    </a:ext>
                  </a:extLst>
                </a:gridCol>
              </a:tblGrid>
              <a:tr h="84737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GIAI ĐOẠN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1918 – 1920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1921 – 1925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945588"/>
                  </a:ext>
                </a:extLst>
              </a:tr>
              <a:tr h="1804999">
                <a:tc rowSpan="3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 DUNG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Tình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hình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350720"/>
                  </a:ext>
                </a:extLst>
              </a:tr>
              <a:tr h="938254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Chính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sách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hiện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768116"/>
                  </a:ext>
                </a:extLst>
              </a:tr>
              <a:tr h="1192113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Kết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5117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07EB4B7-FEB0-D7F0-55C3-393BB7400AD4}"/>
              </a:ext>
            </a:extLst>
          </p:cNvPr>
          <p:cNvSpPr txBox="1"/>
          <p:nvPr/>
        </p:nvSpPr>
        <p:spPr>
          <a:xfrm>
            <a:off x="2719290" y="980607"/>
            <a:ext cx="30930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Kinh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 </a:t>
            </a:r>
            <a:r>
              <a:rPr lang="en-US" sz="2000" dirty="0" err="1"/>
              <a:t>bị</a:t>
            </a:r>
            <a:r>
              <a:rPr lang="en-US" sz="2000" dirty="0"/>
              <a:t> </a:t>
            </a:r>
            <a:r>
              <a:rPr lang="en-US" sz="2000" dirty="0" err="1"/>
              <a:t>tàn</a:t>
            </a:r>
            <a:r>
              <a:rPr lang="en-US" sz="2000" dirty="0"/>
              <a:t> </a:t>
            </a:r>
            <a:r>
              <a:rPr lang="en-US" sz="2000" dirty="0" err="1"/>
              <a:t>phá</a:t>
            </a:r>
            <a:r>
              <a:rPr lang="en-US" sz="2000" dirty="0"/>
              <a:t> </a:t>
            </a:r>
            <a:r>
              <a:rPr lang="en-US" sz="2000" dirty="0" err="1"/>
              <a:t>bởi</a:t>
            </a:r>
            <a:r>
              <a:rPr lang="en-US" sz="2000" dirty="0"/>
              <a:t> CTTG </a:t>
            </a:r>
            <a:r>
              <a:rPr lang="en-US" sz="2000" dirty="0" err="1"/>
              <a:t>thứ</a:t>
            </a:r>
            <a:r>
              <a:rPr lang="en-US" sz="2000" dirty="0"/>
              <a:t> </a:t>
            </a:r>
            <a:r>
              <a:rPr lang="en-US" sz="2000" dirty="0" err="1"/>
              <a:t>nhất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 </a:t>
            </a:r>
            <a:r>
              <a:rPr lang="en-US" sz="2000" dirty="0" err="1"/>
              <a:t>Nội</a:t>
            </a:r>
            <a:r>
              <a:rPr lang="en-US" sz="2000" dirty="0"/>
              <a:t> </a:t>
            </a:r>
            <a:r>
              <a:rPr lang="en-US" sz="2000" dirty="0" err="1"/>
              <a:t>chiến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 Can </a:t>
            </a:r>
            <a:r>
              <a:rPr lang="en-US" sz="2000" dirty="0" err="1"/>
              <a:t>thiệp</a:t>
            </a:r>
            <a:r>
              <a:rPr lang="en-US" sz="2000" dirty="0"/>
              <a:t> </a:t>
            </a:r>
            <a:r>
              <a:rPr lang="en-US" sz="2000" dirty="0" err="1"/>
              <a:t>của</a:t>
            </a:r>
            <a:r>
              <a:rPr lang="en-US" sz="2000" dirty="0"/>
              <a:t> 14 </a:t>
            </a:r>
            <a:r>
              <a:rPr lang="en-US" sz="2000" dirty="0" err="1"/>
              <a:t>nước</a:t>
            </a:r>
            <a:r>
              <a:rPr lang="en-US" sz="2000" dirty="0"/>
              <a:t> </a:t>
            </a:r>
            <a:r>
              <a:rPr lang="en-US" sz="2000" dirty="0" err="1"/>
              <a:t>đế</a:t>
            </a:r>
            <a:r>
              <a:rPr lang="en-US" sz="2000" dirty="0"/>
              <a:t> </a:t>
            </a:r>
            <a:r>
              <a:rPr lang="en-US" sz="2000" dirty="0" err="1"/>
              <a:t>quốc</a:t>
            </a:r>
            <a:r>
              <a:rPr lang="en-US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C4923-26F3-DFEF-A086-8D1F3D418F68}"/>
              </a:ext>
            </a:extLst>
          </p:cNvPr>
          <p:cNvSpPr txBox="1"/>
          <p:nvPr/>
        </p:nvSpPr>
        <p:spPr>
          <a:xfrm>
            <a:off x="3029504" y="2985330"/>
            <a:ext cx="2592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Cộng</a:t>
            </a:r>
            <a:r>
              <a:rPr lang="en-US" sz="2000" dirty="0"/>
              <a:t> </a:t>
            </a:r>
            <a:r>
              <a:rPr lang="en-US" sz="2000" dirty="0" err="1"/>
              <a:t>sản</a:t>
            </a:r>
            <a:r>
              <a:rPr lang="en-US" sz="2000" dirty="0"/>
              <a:t> </a:t>
            </a:r>
            <a:r>
              <a:rPr lang="en-US" sz="2000" dirty="0" err="1"/>
              <a:t>thời</a:t>
            </a:r>
            <a:r>
              <a:rPr lang="en-US" sz="2000" dirty="0"/>
              <a:t> </a:t>
            </a:r>
            <a:r>
              <a:rPr lang="en-US" sz="2000" dirty="0" err="1"/>
              <a:t>chiến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F4CB-9BE5-28C9-EE09-D9103D54DC2E}"/>
              </a:ext>
            </a:extLst>
          </p:cNvPr>
          <p:cNvSpPr txBox="1"/>
          <p:nvPr/>
        </p:nvSpPr>
        <p:spPr>
          <a:xfrm>
            <a:off x="2719290" y="3758948"/>
            <a:ext cx="29102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Cuộc</a:t>
            </a:r>
            <a:r>
              <a:rPr lang="en-US" sz="2000" dirty="0"/>
              <a:t> </a:t>
            </a:r>
            <a:r>
              <a:rPr lang="en-US" sz="2000" dirty="0" err="1"/>
              <a:t>chiến</a:t>
            </a:r>
            <a:r>
              <a:rPr lang="en-US" sz="2000" dirty="0"/>
              <a:t> </a:t>
            </a:r>
            <a:r>
              <a:rPr lang="en-US" sz="2000" dirty="0" err="1"/>
              <a:t>đấu</a:t>
            </a:r>
            <a:r>
              <a:rPr lang="en-US" sz="2000" dirty="0"/>
              <a:t> </a:t>
            </a:r>
            <a:r>
              <a:rPr lang="en-US" sz="2000" dirty="0" err="1"/>
              <a:t>chống</a:t>
            </a:r>
            <a:r>
              <a:rPr lang="en-US" sz="2000" dirty="0"/>
              <a:t> </a:t>
            </a:r>
            <a:r>
              <a:rPr lang="en-US" sz="2000" dirty="0" err="1"/>
              <a:t>thù</a:t>
            </a:r>
            <a:r>
              <a:rPr lang="en-US" sz="2000" dirty="0"/>
              <a:t> </a:t>
            </a:r>
            <a:r>
              <a:rPr lang="en-US" sz="2000" dirty="0" err="1"/>
              <a:t>trong</a:t>
            </a:r>
            <a:r>
              <a:rPr lang="en-US" sz="2000" dirty="0"/>
              <a:t>, </a:t>
            </a:r>
            <a:r>
              <a:rPr lang="en-US" sz="2000" dirty="0" err="1"/>
              <a:t>giặc</a:t>
            </a:r>
            <a:r>
              <a:rPr lang="en-US" sz="2000" dirty="0"/>
              <a:t> </a:t>
            </a:r>
            <a:r>
              <a:rPr lang="en-US" sz="2000" dirty="0" err="1"/>
              <a:t>ngoài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thúc</a:t>
            </a:r>
            <a:r>
              <a:rPr lang="en-US" sz="2000" dirty="0"/>
              <a:t> </a:t>
            </a:r>
            <a:r>
              <a:rPr lang="en-US" sz="2000" dirty="0" err="1"/>
              <a:t>thắng</a:t>
            </a:r>
            <a:r>
              <a:rPr lang="en-US" sz="2000" dirty="0"/>
              <a:t> </a:t>
            </a:r>
            <a:r>
              <a:rPr lang="en-US" sz="2000" dirty="0" err="1"/>
              <a:t>lợi</a:t>
            </a:r>
            <a:r>
              <a:rPr lang="en-US" sz="20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01442C-3E32-6B4B-CE69-CCBF4C732FAD}"/>
              </a:ext>
            </a:extLst>
          </p:cNvPr>
          <p:cNvSpPr txBox="1"/>
          <p:nvPr/>
        </p:nvSpPr>
        <p:spPr>
          <a:xfrm>
            <a:off x="5995228" y="991155"/>
            <a:ext cx="2910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Thời</a:t>
            </a:r>
            <a:r>
              <a:rPr lang="en-US" sz="2000" dirty="0"/>
              <a:t> </a:t>
            </a:r>
            <a:r>
              <a:rPr lang="en-US" sz="2000" dirty="0" err="1"/>
              <a:t>kì</a:t>
            </a:r>
            <a:r>
              <a:rPr lang="en-US" sz="2000" dirty="0"/>
              <a:t> </a:t>
            </a:r>
            <a:r>
              <a:rPr lang="en-US" sz="2000" dirty="0" err="1"/>
              <a:t>hòa</a:t>
            </a:r>
            <a:r>
              <a:rPr lang="en-US" sz="2000" dirty="0"/>
              <a:t> </a:t>
            </a:r>
            <a:r>
              <a:rPr lang="en-US" sz="2000" dirty="0" err="1"/>
              <a:t>bình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 </a:t>
            </a:r>
            <a:r>
              <a:rPr lang="en-US" sz="2000" dirty="0" err="1"/>
              <a:t>Tiến</a:t>
            </a:r>
            <a:r>
              <a:rPr lang="en-US" sz="2000" dirty="0"/>
              <a:t> </a:t>
            </a:r>
            <a:r>
              <a:rPr lang="en-US" sz="2000" dirty="0" err="1"/>
              <a:t>hành</a:t>
            </a:r>
            <a:r>
              <a:rPr lang="en-US" sz="2000" dirty="0"/>
              <a:t> </a:t>
            </a:r>
            <a:r>
              <a:rPr lang="en-US" sz="2000" dirty="0" err="1"/>
              <a:t>khôi</a:t>
            </a:r>
            <a:r>
              <a:rPr lang="en-US" sz="2000" dirty="0"/>
              <a:t> </a:t>
            </a:r>
            <a:r>
              <a:rPr lang="en-US" sz="2000" dirty="0" err="1"/>
              <a:t>phục</a:t>
            </a:r>
            <a:r>
              <a:rPr lang="en-US" sz="2000" dirty="0"/>
              <a:t> </a:t>
            </a:r>
            <a:r>
              <a:rPr lang="en-US" sz="2000" dirty="0" err="1"/>
              <a:t>kinh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F5A296-C0E7-E017-951E-33773883D32B}"/>
              </a:ext>
            </a:extLst>
          </p:cNvPr>
          <p:cNvSpPr txBox="1"/>
          <p:nvPr/>
        </p:nvSpPr>
        <p:spPr>
          <a:xfrm>
            <a:off x="6114497" y="2985330"/>
            <a:ext cx="2910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Kinh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 </a:t>
            </a:r>
            <a:r>
              <a:rPr lang="en-US" sz="2000" dirty="0" err="1"/>
              <a:t>mới</a:t>
            </a:r>
            <a:r>
              <a:rPr lang="en-US" sz="2000" dirty="0"/>
              <a:t> (NEP)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8F2496-43CD-2D56-74B8-19B825EB7501}"/>
              </a:ext>
            </a:extLst>
          </p:cNvPr>
          <p:cNvSpPr txBox="1"/>
          <p:nvPr/>
        </p:nvSpPr>
        <p:spPr>
          <a:xfrm>
            <a:off x="5905167" y="3756638"/>
            <a:ext cx="29102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Kinh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 </a:t>
            </a:r>
            <a:r>
              <a:rPr lang="en-US" sz="2000" dirty="0" err="1"/>
              <a:t>dần</a:t>
            </a:r>
            <a:r>
              <a:rPr lang="en-US" sz="2000" dirty="0"/>
              <a:t> </a:t>
            </a:r>
            <a:r>
              <a:rPr lang="en-US" sz="2000" dirty="0" err="1"/>
              <a:t>khôi</a:t>
            </a:r>
            <a:r>
              <a:rPr lang="en-US" sz="2000" dirty="0"/>
              <a:t> </a:t>
            </a:r>
            <a:r>
              <a:rPr lang="en-US" sz="2000" dirty="0" err="1"/>
              <a:t>phục</a:t>
            </a:r>
            <a:r>
              <a:rPr lang="en-US" sz="2000" dirty="0"/>
              <a:t>.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</a:rPr>
              <a:t>-1922, Liên </a:t>
            </a:r>
            <a:r>
              <a:rPr lang="en-US" sz="2000" b="1" dirty="0" err="1">
                <a:solidFill>
                  <a:srgbClr val="FF0000"/>
                </a:solidFill>
              </a:rPr>
              <a:t>Xô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thành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lập</a:t>
            </a:r>
            <a:r>
              <a:rPr lang="en-US" sz="2000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349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!!8">
            <a:extLst>
              <a:ext uri="{FF2B5EF4-FFF2-40B4-BE49-F238E27FC236}">
                <a16:creationId xmlns:a16="http://schemas.microsoft.com/office/drawing/2014/main" id="{7DA5D45F-58ED-161E-9722-FB2B14DC8B6E}"/>
              </a:ext>
            </a:extLst>
          </p:cNvPr>
          <p:cNvSpPr/>
          <p:nvPr/>
        </p:nvSpPr>
        <p:spPr>
          <a:xfrm>
            <a:off x="383154" y="328353"/>
            <a:ext cx="5469775" cy="3466191"/>
          </a:xfrm>
          <a:prstGeom prst="rect">
            <a:avLst/>
          </a:prstGeom>
          <a:blipFill dpi="0" rotWithShape="1">
            <a:blip r:embed="rId4"/>
            <a:srcRect/>
            <a:stretch>
              <a:fillRect t="-5343" b="-5343"/>
            </a:stretch>
          </a:blipFill>
          <a:ln>
            <a:solidFill>
              <a:srgbClr val="F08360"/>
            </a:solidFill>
            <a:prstDash val="sysDash"/>
          </a:ln>
          <a:effectLst>
            <a:outerShdw blurRad="63500" sx="102000" sy="102000" algn="ctr" rotWithShape="0">
              <a:srgbClr val="5276B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!!1">
            <a:extLst>
              <a:ext uri="{FF2B5EF4-FFF2-40B4-BE49-F238E27FC236}">
                <a16:creationId xmlns:a16="http://schemas.microsoft.com/office/drawing/2014/main" id="{4B3CB878-E486-2FCA-B2BA-BA8F08BF0490}"/>
              </a:ext>
            </a:extLst>
          </p:cNvPr>
          <p:cNvSpPr txBox="1"/>
          <p:nvPr/>
        </p:nvSpPr>
        <p:spPr>
          <a:xfrm>
            <a:off x="300796" y="3890140"/>
            <a:ext cx="5469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Kí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ước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thành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lập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Liên bang </a:t>
            </a:r>
            <a:r>
              <a:rPr lang="en-US" sz="2400" kern="1200" dirty="0">
                <a:solidFill>
                  <a:srgbClr val="5D424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ộng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hòa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xã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hội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chủ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nghĩa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Xô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5D42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iết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vẽ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5D42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5D424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54A4D5-9AB2-9C0E-CD07-ACA30D78D2A3}"/>
              </a:ext>
            </a:extLst>
          </p:cNvPr>
          <p:cNvSpPr txBox="1"/>
          <p:nvPr/>
        </p:nvSpPr>
        <p:spPr>
          <a:xfrm>
            <a:off x="5935287" y="248037"/>
            <a:ext cx="2907917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defRPr/>
            </a:pP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“Sự ra đời của Liên bang Xô viết là một sự kiện quan trọng. Sức mạnh của Nhà nước Xô viết được củng cố và tăng cường.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09630">
              <a:defRPr/>
            </a:pPr>
            <a:r>
              <a:rPr lang="vi-VN" sz="1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(Nguyễn Anh Thái (Chủ biên), Lịch sử thế giới hiện đại, NXB Giáo dục, Hà Nội, 2006, tr.46 – 47)</a:t>
            </a:r>
            <a:endParaRPr lang="en-US" sz="1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CBAD967F-CAD1-88E1-5EBF-ED6A0E61CB9D}"/>
              </a:ext>
            </a:extLst>
          </p:cNvPr>
          <p:cNvGrpSpPr/>
          <p:nvPr/>
        </p:nvGrpSpPr>
        <p:grpSpPr>
          <a:xfrm>
            <a:off x="265572" y="136102"/>
            <a:ext cx="8612855" cy="4871296"/>
            <a:chOff x="0" y="0"/>
            <a:chExt cx="4274726" cy="2167467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59D3C011-7AB1-866D-CCFC-F5882A935290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3C842BDA-9D61-2E0B-E3B9-F58330669F20}"/>
                </a:ext>
              </a:extLst>
            </p:cNvPr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73C3D56A-77C9-8A12-D825-F216885E7C9E}"/>
              </a:ext>
            </a:extLst>
          </p:cNvPr>
          <p:cNvSpPr txBox="1"/>
          <p:nvPr/>
        </p:nvSpPr>
        <p:spPr>
          <a:xfrm>
            <a:off x="448453" y="1985402"/>
            <a:ext cx="1547302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Xô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 4 nước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r/AlternateHistory - Byelorussian SSR Ukraina SSR Nga SFSR Transcaucasian SFSR Cộng hòa SFSR Nga của Liên bang Cộng hòa xã hội chủ nghĩa Xô viết - 28 tháng 12 năm 1922 đến 27 tháng 10 năm 1924">
            <a:extLst>
              <a:ext uri="{FF2B5EF4-FFF2-40B4-BE49-F238E27FC236}">
                <a16:creationId xmlns:a16="http://schemas.microsoft.com/office/drawing/2014/main" id="{8105E3C5-D48B-7162-0C14-ACA991CAE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015" y="594642"/>
            <a:ext cx="6539272" cy="395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07FC9B-381E-DB4F-3097-ACB3CAF23D69}"/>
              </a:ext>
            </a:extLst>
          </p:cNvPr>
          <p:cNvCxnSpPr/>
          <p:nvPr/>
        </p:nvCxnSpPr>
        <p:spPr>
          <a:xfrm flipV="1">
            <a:off x="5656756" y="2323157"/>
            <a:ext cx="304800" cy="205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37ECC4-3583-DA9F-3436-BE2009A9D598}"/>
              </a:ext>
            </a:extLst>
          </p:cNvPr>
          <p:cNvCxnSpPr>
            <a:cxnSpLocks/>
          </p:cNvCxnSpPr>
          <p:nvPr/>
        </p:nvCxnSpPr>
        <p:spPr>
          <a:xfrm>
            <a:off x="2848740" y="1500447"/>
            <a:ext cx="111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2BEC0C-B346-85BA-097F-06FB8D6A8E59}"/>
              </a:ext>
            </a:extLst>
          </p:cNvPr>
          <p:cNvCxnSpPr/>
          <p:nvPr/>
        </p:nvCxnSpPr>
        <p:spPr>
          <a:xfrm flipV="1">
            <a:off x="2647524" y="1882512"/>
            <a:ext cx="304800" cy="205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DFDBE3-88FB-F89E-0923-8C57D6EFB499}"/>
              </a:ext>
            </a:extLst>
          </p:cNvPr>
          <p:cNvCxnSpPr/>
          <p:nvPr/>
        </p:nvCxnSpPr>
        <p:spPr>
          <a:xfrm>
            <a:off x="2469149" y="2648526"/>
            <a:ext cx="111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82B4F54-EDBD-BCB7-724B-AF305A53E48B}"/>
              </a:ext>
            </a:extLst>
          </p:cNvPr>
          <p:cNvSpPr txBox="1"/>
          <p:nvPr/>
        </p:nvSpPr>
        <p:spPr>
          <a:xfrm>
            <a:off x="5920801" y="2141965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vi-V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E65C3F-9B29-EB8A-5528-F3206BBAEB55}"/>
              </a:ext>
            </a:extLst>
          </p:cNvPr>
          <p:cNvSpPr txBox="1"/>
          <p:nvPr/>
        </p:nvSpPr>
        <p:spPr>
          <a:xfrm>
            <a:off x="2901417" y="1693495"/>
            <a:ext cx="111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vi-V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U-crai-na</a:t>
            </a:r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AC5C24-A45C-A83A-FB33-023BE6D3EDFF}"/>
              </a:ext>
            </a:extLst>
          </p:cNvPr>
          <p:cNvSpPr txBox="1"/>
          <p:nvPr/>
        </p:nvSpPr>
        <p:spPr>
          <a:xfrm>
            <a:off x="3002644" y="1221887"/>
            <a:ext cx="1487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vi-V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Bê-lô-rút-xi-a </a:t>
            </a:r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779A1C-F067-31F0-71DC-30A180226A10}"/>
              </a:ext>
            </a:extLst>
          </p:cNvPr>
          <p:cNvSpPr txBox="1"/>
          <p:nvPr/>
        </p:nvSpPr>
        <p:spPr>
          <a:xfrm>
            <a:off x="3002644" y="2331464"/>
            <a:ext cx="1838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vi-V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 Cáp-ca-dơ</a:t>
            </a:r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68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F7CC2A-0053-FA89-9D21-B14F4166E928}"/>
              </a:ext>
            </a:extLst>
          </p:cNvPr>
          <p:cNvSpPr/>
          <p:nvPr/>
        </p:nvSpPr>
        <p:spPr>
          <a:xfrm>
            <a:off x="771525" y="1"/>
            <a:ext cx="8372475" cy="6899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A89481-741F-6C1E-2331-760649949974}"/>
              </a:ext>
            </a:extLst>
          </p:cNvPr>
          <p:cNvSpPr/>
          <p:nvPr/>
        </p:nvSpPr>
        <p:spPr>
          <a:xfrm>
            <a:off x="0" y="0"/>
            <a:ext cx="771525" cy="6899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b="1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61EAC-309F-1E59-334C-42CF6ECFD1B3}"/>
              </a:ext>
            </a:extLst>
          </p:cNvPr>
          <p:cNvSpPr txBox="1"/>
          <p:nvPr/>
        </p:nvSpPr>
        <p:spPr>
          <a:xfrm>
            <a:off x="973393" y="0"/>
            <a:ext cx="78786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  <a:defRPr/>
            </a:pP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Liên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Xô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từ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năm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1922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đến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năm</a:t>
            </a:r>
            <a:r>
              <a:rPr lang="en-US" sz="35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1945</a:t>
            </a:r>
            <a:endParaRPr lang="en-US" sz="3500" kern="1200" dirty="0">
              <a:solidFill>
                <a:schemeClr val="tx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A266A2-6433-D60F-9A28-3820DF32FDA7}"/>
              </a:ext>
            </a:extLst>
          </p:cNvPr>
          <p:cNvSpPr txBox="1"/>
          <p:nvPr/>
        </p:nvSpPr>
        <p:spPr>
          <a:xfrm>
            <a:off x="186989" y="-1"/>
            <a:ext cx="40908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3500" b="1" kern="12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5449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574540" y="0"/>
            <a:ext cx="4569460" cy="5143500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B8C63DA-6375-08D5-C346-9CE27A4B4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219932"/>
              </p:ext>
            </p:extLst>
          </p:nvPr>
        </p:nvGraphicFramePr>
        <p:xfrm>
          <a:off x="275644" y="82499"/>
          <a:ext cx="8629818" cy="490238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46707">
                  <a:extLst>
                    <a:ext uri="{9D8B030D-6E8A-4147-A177-3AD203B41FA5}">
                      <a16:colId xmlns:a16="http://schemas.microsoft.com/office/drawing/2014/main" val="1719063267"/>
                    </a:ext>
                  </a:extLst>
                </a:gridCol>
                <a:gridCol w="1804946">
                  <a:extLst>
                    <a:ext uri="{9D8B030D-6E8A-4147-A177-3AD203B41FA5}">
                      <a16:colId xmlns:a16="http://schemas.microsoft.com/office/drawing/2014/main" val="3321835616"/>
                    </a:ext>
                  </a:extLst>
                </a:gridCol>
                <a:gridCol w="3172571">
                  <a:extLst>
                    <a:ext uri="{9D8B030D-6E8A-4147-A177-3AD203B41FA5}">
                      <a16:colId xmlns:a16="http://schemas.microsoft.com/office/drawing/2014/main" val="1339842807"/>
                    </a:ext>
                  </a:extLst>
                </a:gridCol>
                <a:gridCol w="3005594">
                  <a:extLst>
                    <a:ext uri="{9D8B030D-6E8A-4147-A177-3AD203B41FA5}">
                      <a16:colId xmlns:a16="http://schemas.microsoft.com/office/drawing/2014/main" val="1789415325"/>
                    </a:ext>
                  </a:extLst>
                </a:gridCol>
              </a:tblGrid>
              <a:tr h="84737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GIAI ĐOẠN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1925 - 1941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1941 - 1945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945588"/>
                  </a:ext>
                </a:extLst>
              </a:tr>
              <a:tr h="1232505">
                <a:tc rowSpan="3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 DUNG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Tình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hình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350720"/>
                  </a:ext>
                </a:extLst>
              </a:tr>
              <a:tr h="1630397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Chính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sách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hiện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768116"/>
                  </a:ext>
                </a:extLst>
              </a:tr>
              <a:tr h="1192113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Kết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5117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07EB4B7-FEB0-D7F0-55C3-393BB7400AD4}"/>
              </a:ext>
            </a:extLst>
          </p:cNvPr>
          <p:cNvSpPr txBox="1"/>
          <p:nvPr/>
        </p:nvSpPr>
        <p:spPr>
          <a:xfrm>
            <a:off x="2719290" y="980607"/>
            <a:ext cx="3093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Xây</a:t>
            </a:r>
            <a:r>
              <a:rPr lang="en-US" sz="2000" dirty="0"/>
              <a:t> </a:t>
            </a:r>
            <a:r>
              <a:rPr lang="en-US" sz="2000" dirty="0" err="1"/>
              <a:t>dựng</a:t>
            </a:r>
            <a:r>
              <a:rPr lang="en-US" sz="2000" dirty="0"/>
              <a:t> </a:t>
            </a:r>
            <a:r>
              <a:rPr lang="en-US" sz="2000" dirty="0" err="1"/>
              <a:t>chủ</a:t>
            </a:r>
            <a:r>
              <a:rPr lang="en-US" sz="2000" dirty="0"/>
              <a:t> </a:t>
            </a:r>
            <a:r>
              <a:rPr lang="en-US" sz="2000" dirty="0" err="1"/>
              <a:t>nghĩa</a:t>
            </a:r>
            <a:r>
              <a:rPr lang="en-US" sz="2000" dirty="0"/>
              <a:t> </a:t>
            </a:r>
            <a:r>
              <a:rPr lang="en-US" sz="2000" dirty="0" err="1"/>
              <a:t>xã</a:t>
            </a:r>
            <a:r>
              <a:rPr lang="en-US" sz="2000" dirty="0"/>
              <a:t> </a:t>
            </a:r>
            <a:r>
              <a:rPr lang="en-US" sz="2000" dirty="0" err="1"/>
              <a:t>hội</a:t>
            </a:r>
            <a:r>
              <a:rPr lang="en-US" sz="2000" dirty="0"/>
              <a:t> </a:t>
            </a:r>
            <a:r>
              <a:rPr lang="en-US" sz="2000" dirty="0" err="1"/>
              <a:t>thông</a:t>
            </a:r>
            <a:r>
              <a:rPr lang="en-US" sz="2000" dirty="0"/>
              <a:t> qua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kế</a:t>
            </a:r>
            <a:r>
              <a:rPr lang="en-US" sz="2000" dirty="0"/>
              <a:t> </a:t>
            </a:r>
            <a:r>
              <a:rPr lang="en-US" sz="2000" dirty="0" err="1"/>
              <a:t>hoạch</a:t>
            </a:r>
            <a:r>
              <a:rPr lang="en-US" sz="2000" dirty="0"/>
              <a:t> 5 </a:t>
            </a:r>
            <a:r>
              <a:rPr lang="en-US" sz="2000" dirty="0" err="1"/>
              <a:t>năm</a:t>
            </a:r>
            <a:r>
              <a:rPr lang="en-US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C4923-26F3-DFEF-A086-8D1F3D418F68}"/>
              </a:ext>
            </a:extLst>
          </p:cNvPr>
          <p:cNvSpPr txBox="1"/>
          <p:nvPr/>
        </p:nvSpPr>
        <p:spPr>
          <a:xfrm>
            <a:off x="2810716" y="2166948"/>
            <a:ext cx="29102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Thực</a:t>
            </a:r>
            <a:r>
              <a:rPr lang="en-US" sz="2000" dirty="0"/>
              <a:t> </a:t>
            </a:r>
            <a:r>
              <a:rPr lang="en-US" sz="2000" dirty="0" err="1"/>
              <a:t>hiện</a:t>
            </a:r>
            <a:r>
              <a:rPr lang="en-US" sz="2000" dirty="0"/>
              <a:t> </a:t>
            </a:r>
            <a:r>
              <a:rPr lang="en-US" sz="2000" dirty="0" err="1"/>
              <a:t>công</a:t>
            </a:r>
            <a:r>
              <a:rPr lang="en-US" sz="2000" dirty="0"/>
              <a:t> </a:t>
            </a:r>
            <a:r>
              <a:rPr lang="en-US" sz="2000" dirty="0" err="1"/>
              <a:t>nghiệp</a:t>
            </a:r>
            <a:r>
              <a:rPr lang="en-US" sz="2000" dirty="0"/>
              <a:t> </a:t>
            </a:r>
            <a:r>
              <a:rPr lang="en-US" sz="2000" dirty="0" err="1"/>
              <a:t>hóa</a:t>
            </a:r>
            <a:r>
              <a:rPr lang="en-US" sz="2000" dirty="0"/>
              <a:t> </a:t>
            </a:r>
            <a:r>
              <a:rPr lang="en-US" sz="2000" dirty="0" err="1"/>
              <a:t>xã</a:t>
            </a:r>
            <a:r>
              <a:rPr lang="en-US" sz="2000" dirty="0"/>
              <a:t> </a:t>
            </a:r>
            <a:r>
              <a:rPr lang="en-US" sz="2000" dirty="0" err="1"/>
              <a:t>hội</a:t>
            </a:r>
            <a:r>
              <a:rPr lang="en-US" sz="2000" dirty="0"/>
              <a:t> </a:t>
            </a:r>
            <a:r>
              <a:rPr lang="en-US" sz="2000" dirty="0" err="1"/>
              <a:t>chủ</a:t>
            </a:r>
            <a:r>
              <a:rPr lang="en-US" sz="2000" dirty="0"/>
              <a:t> </a:t>
            </a:r>
            <a:r>
              <a:rPr lang="en-US" sz="2000" dirty="0" err="1"/>
              <a:t>nghĩa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</a:t>
            </a:r>
            <a:r>
              <a:rPr lang="en-US" sz="2000" dirty="0" err="1"/>
              <a:t>Tập</a:t>
            </a:r>
            <a:r>
              <a:rPr lang="en-US" sz="2000" dirty="0"/>
              <a:t> </a:t>
            </a:r>
            <a:r>
              <a:rPr lang="en-US" sz="2000" dirty="0" err="1"/>
              <a:t>thể</a:t>
            </a:r>
            <a:r>
              <a:rPr lang="en-US" sz="2000" dirty="0"/>
              <a:t> </a:t>
            </a:r>
            <a:r>
              <a:rPr lang="en-US" sz="2000" dirty="0" err="1"/>
              <a:t>hóa</a:t>
            </a:r>
            <a:r>
              <a:rPr lang="en-US" sz="2000" dirty="0"/>
              <a:t> </a:t>
            </a:r>
            <a:r>
              <a:rPr lang="en-US" sz="2000" dirty="0" err="1"/>
              <a:t>nông</a:t>
            </a:r>
            <a:r>
              <a:rPr lang="en-US" sz="2000" dirty="0"/>
              <a:t> </a:t>
            </a:r>
            <a:r>
              <a:rPr lang="en-US" sz="2000" dirty="0" err="1"/>
              <a:t>nghiệp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F4CB-9BE5-28C9-EE09-D9103D54DC2E}"/>
              </a:ext>
            </a:extLst>
          </p:cNvPr>
          <p:cNvSpPr txBox="1"/>
          <p:nvPr/>
        </p:nvSpPr>
        <p:spPr>
          <a:xfrm>
            <a:off x="2902143" y="3839413"/>
            <a:ext cx="29102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Trở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cường</a:t>
            </a:r>
            <a:r>
              <a:rPr lang="en-US" sz="2000" dirty="0"/>
              <a:t> </a:t>
            </a:r>
            <a:r>
              <a:rPr lang="en-US" sz="2000" dirty="0" err="1"/>
              <a:t>quốc</a:t>
            </a:r>
            <a:r>
              <a:rPr lang="en-US" sz="2000" dirty="0"/>
              <a:t> </a:t>
            </a:r>
            <a:r>
              <a:rPr lang="en-US" sz="2000" dirty="0" err="1"/>
              <a:t>công</a:t>
            </a:r>
            <a:r>
              <a:rPr lang="en-US" sz="2000" dirty="0"/>
              <a:t> </a:t>
            </a:r>
            <a:r>
              <a:rPr lang="en-US" sz="2000" dirty="0" err="1"/>
              <a:t>nghiệp</a:t>
            </a:r>
            <a:r>
              <a:rPr lang="en-US" sz="2000" dirty="0"/>
              <a:t>, </a:t>
            </a:r>
            <a:r>
              <a:rPr lang="en-US" sz="2000" dirty="0" err="1"/>
              <a:t>đứng</a:t>
            </a:r>
            <a:r>
              <a:rPr lang="en-US" sz="2000" dirty="0"/>
              <a:t> </a:t>
            </a:r>
            <a:r>
              <a:rPr lang="en-US" sz="2000" dirty="0" err="1"/>
              <a:t>thứ</a:t>
            </a:r>
            <a:r>
              <a:rPr lang="en-US" sz="2000" dirty="0"/>
              <a:t> 2 </a:t>
            </a:r>
            <a:r>
              <a:rPr lang="en-US" sz="2000" dirty="0" err="1"/>
              <a:t>thế</a:t>
            </a:r>
            <a:r>
              <a:rPr lang="en-US" sz="2000" dirty="0"/>
              <a:t> </a:t>
            </a:r>
            <a:r>
              <a:rPr lang="en-US" sz="2000" dirty="0" err="1"/>
              <a:t>giới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996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8B4256-2A79-C7C8-4AA8-5B89DB172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74" y="147561"/>
            <a:ext cx="8154107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90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62E72A-0B34-1CD6-AC1A-028ED5954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13" y="0"/>
            <a:ext cx="8789799" cy="508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17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574540" y="0"/>
            <a:ext cx="4569460" cy="5143500"/>
          </a:xfrm>
          <a:custGeom>
            <a:avLst/>
            <a:gdLst/>
            <a:ahLst/>
            <a:cxnLst/>
            <a:rect l="l" t="t" r="r" b="b"/>
            <a:pathLst>
              <a:path w="9138920" h="10287000">
                <a:moveTo>
                  <a:pt x="9138920" y="0"/>
                </a:moveTo>
                <a:lnTo>
                  <a:pt x="0" y="0"/>
                </a:lnTo>
                <a:lnTo>
                  <a:pt x="0" y="10287000"/>
                </a:lnTo>
                <a:lnTo>
                  <a:pt x="9138920" y="10287000"/>
                </a:lnTo>
                <a:lnTo>
                  <a:pt x="913892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25" b="-9325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574540" cy="5143500"/>
          </a:xfrm>
          <a:custGeom>
            <a:avLst/>
            <a:gdLst/>
            <a:ahLst/>
            <a:cxnLst/>
            <a:rect l="l" t="t" r="r" b="b"/>
            <a:pathLst>
              <a:path w="9149080" h="10287000">
                <a:moveTo>
                  <a:pt x="0" y="0"/>
                </a:moveTo>
                <a:lnTo>
                  <a:pt x="9149080" y="0"/>
                </a:lnTo>
                <a:lnTo>
                  <a:pt x="9149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t="-9391" b="-9391"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B8C63DA-6375-08D5-C346-9CE27A4B4A14}"/>
              </a:ext>
            </a:extLst>
          </p:cNvPr>
          <p:cNvGraphicFramePr>
            <a:graphicFrameLocks noGrp="1"/>
          </p:cNvGraphicFramePr>
          <p:nvPr/>
        </p:nvGraphicFramePr>
        <p:xfrm>
          <a:off x="275644" y="82499"/>
          <a:ext cx="8629818" cy="490238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46707">
                  <a:extLst>
                    <a:ext uri="{9D8B030D-6E8A-4147-A177-3AD203B41FA5}">
                      <a16:colId xmlns:a16="http://schemas.microsoft.com/office/drawing/2014/main" val="1719063267"/>
                    </a:ext>
                  </a:extLst>
                </a:gridCol>
                <a:gridCol w="1804946">
                  <a:extLst>
                    <a:ext uri="{9D8B030D-6E8A-4147-A177-3AD203B41FA5}">
                      <a16:colId xmlns:a16="http://schemas.microsoft.com/office/drawing/2014/main" val="3321835616"/>
                    </a:ext>
                  </a:extLst>
                </a:gridCol>
                <a:gridCol w="3172571">
                  <a:extLst>
                    <a:ext uri="{9D8B030D-6E8A-4147-A177-3AD203B41FA5}">
                      <a16:colId xmlns:a16="http://schemas.microsoft.com/office/drawing/2014/main" val="1339842807"/>
                    </a:ext>
                  </a:extLst>
                </a:gridCol>
                <a:gridCol w="3005594">
                  <a:extLst>
                    <a:ext uri="{9D8B030D-6E8A-4147-A177-3AD203B41FA5}">
                      <a16:colId xmlns:a16="http://schemas.microsoft.com/office/drawing/2014/main" val="1789415325"/>
                    </a:ext>
                  </a:extLst>
                </a:gridCol>
              </a:tblGrid>
              <a:tr h="84737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GIAI ĐOẠN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1925 - 1941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1941 - 1945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945588"/>
                  </a:ext>
                </a:extLst>
              </a:tr>
              <a:tr h="1232505">
                <a:tc rowSpan="3"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 DUNG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Tình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hình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350720"/>
                  </a:ext>
                </a:extLst>
              </a:tr>
              <a:tr h="1630397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Chính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sách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hiện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768116"/>
                  </a:ext>
                </a:extLst>
              </a:tr>
              <a:tr h="1192113"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Kết</a:t>
                      </a:r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endParaRPr lang="en-US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5117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07EB4B7-FEB0-D7F0-55C3-393BB7400AD4}"/>
              </a:ext>
            </a:extLst>
          </p:cNvPr>
          <p:cNvSpPr txBox="1"/>
          <p:nvPr/>
        </p:nvSpPr>
        <p:spPr>
          <a:xfrm>
            <a:off x="2719290" y="980607"/>
            <a:ext cx="3093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Xây</a:t>
            </a:r>
            <a:r>
              <a:rPr lang="en-US" sz="2000" dirty="0"/>
              <a:t> </a:t>
            </a:r>
            <a:r>
              <a:rPr lang="en-US" sz="2000" dirty="0" err="1"/>
              <a:t>dựng</a:t>
            </a:r>
            <a:r>
              <a:rPr lang="en-US" sz="2000" dirty="0"/>
              <a:t> </a:t>
            </a:r>
            <a:r>
              <a:rPr lang="en-US" sz="2000" dirty="0" err="1"/>
              <a:t>chủ</a:t>
            </a:r>
            <a:r>
              <a:rPr lang="en-US" sz="2000" dirty="0"/>
              <a:t> </a:t>
            </a:r>
            <a:r>
              <a:rPr lang="en-US" sz="2000" dirty="0" err="1"/>
              <a:t>nghĩa</a:t>
            </a:r>
            <a:r>
              <a:rPr lang="en-US" sz="2000" dirty="0"/>
              <a:t> </a:t>
            </a:r>
            <a:r>
              <a:rPr lang="en-US" sz="2000" dirty="0" err="1"/>
              <a:t>xã</a:t>
            </a:r>
            <a:r>
              <a:rPr lang="en-US" sz="2000" dirty="0"/>
              <a:t> </a:t>
            </a:r>
            <a:r>
              <a:rPr lang="en-US" sz="2000" dirty="0" err="1"/>
              <a:t>hội</a:t>
            </a:r>
            <a:r>
              <a:rPr lang="en-US" sz="2000" dirty="0"/>
              <a:t> </a:t>
            </a:r>
            <a:r>
              <a:rPr lang="en-US" sz="2000" dirty="0" err="1"/>
              <a:t>thông</a:t>
            </a:r>
            <a:r>
              <a:rPr lang="en-US" sz="2000" dirty="0"/>
              <a:t> qua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kế</a:t>
            </a:r>
            <a:r>
              <a:rPr lang="en-US" sz="2000" dirty="0"/>
              <a:t> </a:t>
            </a:r>
            <a:r>
              <a:rPr lang="en-US" sz="2000" dirty="0" err="1"/>
              <a:t>hoạch</a:t>
            </a:r>
            <a:r>
              <a:rPr lang="en-US" sz="2000" dirty="0"/>
              <a:t> 5 </a:t>
            </a:r>
            <a:r>
              <a:rPr lang="en-US" sz="2000" dirty="0" err="1"/>
              <a:t>năm</a:t>
            </a:r>
            <a:r>
              <a:rPr lang="en-US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C4923-26F3-DFEF-A086-8D1F3D418F68}"/>
              </a:ext>
            </a:extLst>
          </p:cNvPr>
          <p:cNvSpPr txBox="1"/>
          <p:nvPr/>
        </p:nvSpPr>
        <p:spPr>
          <a:xfrm>
            <a:off x="2810716" y="2166948"/>
            <a:ext cx="29102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Thực</a:t>
            </a:r>
            <a:r>
              <a:rPr lang="en-US" sz="2000" dirty="0"/>
              <a:t> </a:t>
            </a:r>
            <a:r>
              <a:rPr lang="en-US" sz="2000" dirty="0" err="1"/>
              <a:t>hiện</a:t>
            </a:r>
            <a:r>
              <a:rPr lang="en-US" sz="2000" dirty="0"/>
              <a:t> </a:t>
            </a:r>
            <a:r>
              <a:rPr lang="en-US" sz="2000" dirty="0" err="1"/>
              <a:t>công</a:t>
            </a:r>
            <a:r>
              <a:rPr lang="en-US" sz="2000" dirty="0"/>
              <a:t> </a:t>
            </a:r>
            <a:r>
              <a:rPr lang="en-US" sz="2000" dirty="0" err="1"/>
              <a:t>nghiệp</a:t>
            </a:r>
            <a:r>
              <a:rPr lang="en-US" sz="2000" dirty="0"/>
              <a:t> </a:t>
            </a:r>
            <a:r>
              <a:rPr lang="en-US" sz="2000" dirty="0" err="1"/>
              <a:t>hóa</a:t>
            </a:r>
            <a:r>
              <a:rPr lang="en-US" sz="2000" dirty="0"/>
              <a:t> </a:t>
            </a:r>
            <a:r>
              <a:rPr lang="en-US" sz="2000" dirty="0" err="1"/>
              <a:t>xã</a:t>
            </a:r>
            <a:r>
              <a:rPr lang="en-US" sz="2000" dirty="0"/>
              <a:t> </a:t>
            </a:r>
            <a:r>
              <a:rPr lang="en-US" sz="2000" dirty="0" err="1"/>
              <a:t>hội</a:t>
            </a:r>
            <a:r>
              <a:rPr lang="en-US" sz="2000" dirty="0"/>
              <a:t> </a:t>
            </a:r>
            <a:r>
              <a:rPr lang="en-US" sz="2000" dirty="0" err="1"/>
              <a:t>chủ</a:t>
            </a:r>
            <a:r>
              <a:rPr lang="en-US" sz="2000" dirty="0"/>
              <a:t> </a:t>
            </a:r>
            <a:r>
              <a:rPr lang="en-US" sz="2000" dirty="0" err="1"/>
              <a:t>nghĩa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-</a:t>
            </a:r>
            <a:r>
              <a:rPr lang="en-US" sz="2000" dirty="0" err="1"/>
              <a:t>Tập</a:t>
            </a:r>
            <a:r>
              <a:rPr lang="en-US" sz="2000" dirty="0"/>
              <a:t> </a:t>
            </a:r>
            <a:r>
              <a:rPr lang="en-US" sz="2000" dirty="0" err="1"/>
              <a:t>thể</a:t>
            </a:r>
            <a:r>
              <a:rPr lang="en-US" sz="2000" dirty="0"/>
              <a:t> </a:t>
            </a:r>
            <a:r>
              <a:rPr lang="en-US" sz="2000" dirty="0" err="1"/>
              <a:t>hóa</a:t>
            </a:r>
            <a:r>
              <a:rPr lang="en-US" sz="2000" dirty="0"/>
              <a:t> </a:t>
            </a:r>
            <a:r>
              <a:rPr lang="en-US" sz="2000" dirty="0" err="1"/>
              <a:t>nông</a:t>
            </a:r>
            <a:r>
              <a:rPr lang="en-US" sz="2000" dirty="0"/>
              <a:t> </a:t>
            </a:r>
            <a:r>
              <a:rPr lang="en-US" sz="2000" dirty="0" err="1"/>
              <a:t>nghiệp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F4CB-9BE5-28C9-EE09-D9103D54DC2E}"/>
              </a:ext>
            </a:extLst>
          </p:cNvPr>
          <p:cNvSpPr txBox="1"/>
          <p:nvPr/>
        </p:nvSpPr>
        <p:spPr>
          <a:xfrm>
            <a:off x="2902143" y="3839413"/>
            <a:ext cx="29102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Trở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cường</a:t>
            </a:r>
            <a:r>
              <a:rPr lang="en-US" sz="2000" dirty="0"/>
              <a:t> </a:t>
            </a:r>
            <a:r>
              <a:rPr lang="en-US" sz="2000" dirty="0" err="1"/>
              <a:t>quốc</a:t>
            </a:r>
            <a:r>
              <a:rPr lang="en-US" sz="2000" dirty="0"/>
              <a:t> </a:t>
            </a:r>
            <a:r>
              <a:rPr lang="en-US" sz="2000" dirty="0" err="1"/>
              <a:t>công</a:t>
            </a:r>
            <a:r>
              <a:rPr lang="en-US" sz="2000" dirty="0"/>
              <a:t> </a:t>
            </a:r>
            <a:r>
              <a:rPr lang="en-US" sz="2000" dirty="0" err="1"/>
              <a:t>nghiệp</a:t>
            </a:r>
            <a:r>
              <a:rPr lang="en-US" sz="2000" dirty="0"/>
              <a:t>, </a:t>
            </a:r>
            <a:r>
              <a:rPr lang="en-US" sz="2000" dirty="0" err="1"/>
              <a:t>đứng</a:t>
            </a:r>
            <a:r>
              <a:rPr lang="en-US" sz="2000" dirty="0"/>
              <a:t> </a:t>
            </a:r>
            <a:r>
              <a:rPr lang="en-US" sz="2000" dirty="0" err="1"/>
              <a:t>thứ</a:t>
            </a:r>
            <a:r>
              <a:rPr lang="en-US" sz="2000" dirty="0"/>
              <a:t> 2 </a:t>
            </a:r>
            <a:r>
              <a:rPr lang="en-US" sz="2000" dirty="0" err="1"/>
              <a:t>thế</a:t>
            </a:r>
            <a:r>
              <a:rPr lang="en-US" sz="2000" dirty="0"/>
              <a:t> </a:t>
            </a:r>
            <a:r>
              <a:rPr lang="en-US" sz="2000" dirty="0" err="1"/>
              <a:t>giới</a:t>
            </a:r>
            <a:r>
              <a:rPr lang="en-US" sz="20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01442C-3E32-6B4B-CE69-CCBF4C732FAD}"/>
              </a:ext>
            </a:extLst>
          </p:cNvPr>
          <p:cNvSpPr txBox="1"/>
          <p:nvPr/>
        </p:nvSpPr>
        <p:spPr>
          <a:xfrm>
            <a:off x="5995228" y="991155"/>
            <a:ext cx="2910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Phát</a:t>
            </a:r>
            <a:r>
              <a:rPr lang="en-US" sz="2000" dirty="0"/>
              <a:t> </a:t>
            </a:r>
            <a:r>
              <a:rPr lang="en-US" sz="2000" dirty="0" err="1"/>
              <a:t>xít</a:t>
            </a:r>
            <a:r>
              <a:rPr lang="en-US" sz="2000" dirty="0"/>
              <a:t> </a:t>
            </a:r>
            <a:r>
              <a:rPr lang="en-US" sz="2000" dirty="0" err="1"/>
              <a:t>Đức</a:t>
            </a:r>
            <a:r>
              <a:rPr lang="en-US" sz="2000" dirty="0"/>
              <a:t> </a:t>
            </a:r>
            <a:r>
              <a:rPr lang="en-US" sz="2000" dirty="0" err="1"/>
              <a:t>xâm</a:t>
            </a:r>
            <a:r>
              <a:rPr lang="en-US" sz="2000" dirty="0"/>
              <a:t> </a:t>
            </a:r>
            <a:r>
              <a:rPr lang="en-US" sz="2000" dirty="0" err="1"/>
              <a:t>lược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F5A296-C0E7-E017-951E-33773883D32B}"/>
              </a:ext>
            </a:extLst>
          </p:cNvPr>
          <p:cNvSpPr txBox="1"/>
          <p:nvPr/>
        </p:nvSpPr>
        <p:spPr>
          <a:xfrm>
            <a:off x="5930145" y="2194972"/>
            <a:ext cx="2723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- </a:t>
            </a:r>
            <a:r>
              <a:rPr lang="en-US" sz="2000" dirty="0" err="1"/>
              <a:t>Tạm</a:t>
            </a:r>
            <a:r>
              <a:rPr lang="en-US" sz="2000" dirty="0"/>
              <a:t> </a:t>
            </a:r>
            <a:r>
              <a:rPr lang="en-US" sz="2000" dirty="0" err="1"/>
              <a:t>ngừng</a:t>
            </a:r>
            <a:r>
              <a:rPr lang="en-US" sz="2000" dirty="0"/>
              <a:t> </a:t>
            </a:r>
            <a:r>
              <a:rPr lang="en-US" sz="2000" dirty="0" err="1"/>
              <a:t>kế</a:t>
            </a:r>
            <a:r>
              <a:rPr lang="en-US" sz="2000" dirty="0"/>
              <a:t> </a:t>
            </a:r>
            <a:r>
              <a:rPr lang="en-US" sz="2000" dirty="0" err="1"/>
              <a:t>hoạch</a:t>
            </a:r>
            <a:r>
              <a:rPr lang="en-US" sz="2000" dirty="0"/>
              <a:t> 5 </a:t>
            </a:r>
            <a:r>
              <a:rPr lang="en-US" sz="2000" dirty="0" err="1"/>
              <a:t>năm</a:t>
            </a:r>
            <a:r>
              <a:rPr lang="en-US" sz="2000" dirty="0"/>
              <a:t>. </a:t>
            </a:r>
          </a:p>
          <a:p>
            <a:pPr algn="just"/>
            <a:r>
              <a:rPr lang="en-US" sz="2000" dirty="0"/>
              <a:t>- </a:t>
            </a:r>
            <a:r>
              <a:rPr lang="en-US" sz="2000" dirty="0" err="1"/>
              <a:t>Tiến</a:t>
            </a:r>
            <a:r>
              <a:rPr lang="en-US" sz="2000" dirty="0"/>
              <a:t> </a:t>
            </a:r>
            <a:r>
              <a:rPr lang="en-US" sz="2000" dirty="0" err="1"/>
              <a:t>hành</a:t>
            </a:r>
            <a:r>
              <a:rPr lang="en-US" sz="2000" dirty="0"/>
              <a:t> </a:t>
            </a:r>
            <a:r>
              <a:rPr lang="en-US" sz="2000" dirty="0" err="1"/>
              <a:t>chiến</a:t>
            </a:r>
            <a:r>
              <a:rPr lang="en-US" sz="2000" dirty="0"/>
              <a:t> </a:t>
            </a:r>
            <a:r>
              <a:rPr lang="en-US" sz="2000" dirty="0" err="1"/>
              <a:t>tranh</a:t>
            </a:r>
            <a:r>
              <a:rPr lang="en-US" sz="2000" dirty="0"/>
              <a:t> </a:t>
            </a:r>
            <a:r>
              <a:rPr lang="en-US" sz="2000" dirty="0" err="1"/>
              <a:t>bảo</a:t>
            </a:r>
            <a:r>
              <a:rPr lang="en-US" sz="2000" dirty="0"/>
              <a:t> </a:t>
            </a:r>
            <a:r>
              <a:rPr lang="en-US" sz="2000" dirty="0" err="1"/>
              <a:t>vệ</a:t>
            </a:r>
            <a:r>
              <a:rPr lang="en-US" sz="2000" dirty="0"/>
              <a:t> </a:t>
            </a:r>
            <a:r>
              <a:rPr lang="en-US" sz="2000" dirty="0" err="1"/>
              <a:t>Tổ</a:t>
            </a:r>
            <a:r>
              <a:rPr lang="en-US" sz="2000" dirty="0"/>
              <a:t> </a:t>
            </a:r>
            <a:r>
              <a:rPr lang="en-US" sz="2000" dirty="0" err="1"/>
              <a:t>quốc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70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C386814-E932-462A-83A7-FF23F6A47654}"/>
              </a:ext>
            </a:extLst>
          </p:cNvPr>
          <p:cNvSpPr/>
          <p:nvPr/>
        </p:nvSpPr>
        <p:spPr>
          <a:xfrm>
            <a:off x="247984" y="836234"/>
            <a:ext cx="1942766" cy="2266232"/>
          </a:xfrm>
          <a:prstGeom prst="rect">
            <a:avLst/>
          </a:prstGeom>
          <a:solidFill>
            <a:srgbClr val="FFFFF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E6E7A3-4725-44FC-9351-23E51F2DFC28}"/>
              </a:ext>
            </a:extLst>
          </p:cNvPr>
          <p:cNvSpPr/>
          <p:nvPr/>
        </p:nvSpPr>
        <p:spPr>
          <a:xfrm>
            <a:off x="2319673" y="836233"/>
            <a:ext cx="4301915" cy="2266232"/>
          </a:xfrm>
          <a:prstGeom prst="rect">
            <a:avLst/>
          </a:prstGeom>
          <a:solidFill>
            <a:srgbClr val="FFFFF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E54D98-5DCE-43ED-BEC5-7484C7BC2244}"/>
              </a:ext>
            </a:extLst>
          </p:cNvPr>
          <p:cNvSpPr/>
          <p:nvPr/>
        </p:nvSpPr>
        <p:spPr>
          <a:xfrm>
            <a:off x="6729078" y="836234"/>
            <a:ext cx="1942766" cy="2266232"/>
          </a:xfrm>
          <a:prstGeom prst="rect">
            <a:avLst/>
          </a:prstGeom>
          <a:solidFill>
            <a:srgbClr val="FFFFF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6F265728-BCF9-4933-9DF1-1F66B5B28603}"/>
              </a:ext>
            </a:extLst>
          </p:cNvPr>
          <p:cNvSpPr/>
          <p:nvPr/>
        </p:nvSpPr>
        <p:spPr>
          <a:xfrm>
            <a:off x="119063" y="388558"/>
            <a:ext cx="8905875" cy="447675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A1E3B8EE-3F04-4333-A2FF-16954BE9298D}"/>
              </a:ext>
            </a:extLst>
          </p:cNvPr>
          <p:cNvSpPr/>
          <p:nvPr/>
        </p:nvSpPr>
        <p:spPr>
          <a:xfrm>
            <a:off x="247984" y="388558"/>
            <a:ext cx="2166938" cy="447675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6B65C2F1-9002-4F1D-9A92-7AEE6043F6DB}"/>
              </a:ext>
            </a:extLst>
          </p:cNvPr>
          <p:cNvSpPr/>
          <p:nvPr/>
        </p:nvSpPr>
        <p:spPr>
          <a:xfrm>
            <a:off x="2298241" y="388558"/>
            <a:ext cx="4547519" cy="447675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FA45481E-C6B6-4479-9CB0-1C93E245BA07}"/>
              </a:ext>
            </a:extLst>
          </p:cNvPr>
          <p:cNvSpPr/>
          <p:nvPr/>
        </p:nvSpPr>
        <p:spPr>
          <a:xfrm>
            <a:off x="6729078" y="388558"/>
            <a:ext cx="2166938" cy="447675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3BEE6D-27A3-4890-8B65-379148F7AE6E}"/>
              </a:ext>
            </a:extLst>
          </p:cNvPr>
          <p:cNvSpPr/>
          <p:nvPr/>
        </p:nvSpPr>
        <p:spPr>
          <a:xfrm>
            <a:off x="263964" y="3255224"/>
            <a:ext cx="8407880" cy="1136443"/>
          </a:xfrm>
          <a:prstGeom prst="rect">
            <a:avLst/>
          </a:prstGeom>
          <a:solidFill>
            <a:srgbClr val="FFFFF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0DFCCD2-169F-499A-AB51-2DA96A895ABD}"/>
              </a:ext>
            </a:extLst>
          </p:cNvPr>
          <p:cNvSpPr/>
          <p:nvPr/>
        </p:nvSpPr>
        <p:spPr>
          <a:xfrm>
            <a:off x="263964" y="3255224"/>
            <a:ext cx="1195053" cy="1136443"/>
          </a:xfrm>
          <a:custGeom>
            <a:avLst/>
            <a:gdLst>
              <a:gd name="connsiteX0" fmla="*/ 0 w 1593404"/>
              <a:gd name="connsiteY0" fmla="*/ 0 h 1515257"/>
              <a:gd name="connsiteX1" fmla="*/ 835776 w 1593404"/>
              <a:gd name="connsiteY1" fmla="*/ 0 h 1515257"/>
              <a:gd name="connsiteX2" fmla="*/ 1593404 w 1593404"/>
              <a:gd name="connsiteY2" fmla="*/ 757629 h 1515257"/>
              <a:gd name="connsiteX3" fmla="*/ 835776 w 1593404"/>
              <a:gd name="connsiteY3" fmla="*/ 1515257 h 1515257"/>
              <a:gd name="connsiteX4" fmla="*/ 0 w 1593404"/>
              <a:gd name="connsiteY4" fmla="*/ 1515257 h 151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3404" h="1515257">
                <a:moveTo>
                  <a:pt x="0" y="0"/>
                </a:moveTo>
                <a:lnTo>
                  <a:pt x="835776" y="0"/>
                </a:lnTo>
                <a:lnTo>
                  <a:pt x="1593404" y="757629"/>
                </a:lnTo>
                <a:lnTo>
                  <a:pt x="835776" y="1515257"/>
                </a:lnTo>
                <a:lnTo>
                  <a:pt x="0" y="151525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39F1C2-E68F-4F48-A751-F4B48A06A9A9}"/>
              </a:ext>
            </a:extLst>
          </p:cNvPr>
          <p:cNvSpPr txBox="1"/>
          <p:nvPr/>
        </p:nvSpPr>
        <p:spPr>
          <a:xfrm>
            <a:off x="476215" y="416188"/>
            <a:ext cx="14863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buClrTx/>
            </a:pPr>
            <a:r>
              <a:rPr lang="en-US" sz="2100" b="1" kern="1200" dirty="0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1922 - 1925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5A62CB-CB13-4C70-941C-89D66EE49507}"/>
              </a:ext>
            </a:extLst>
          </p:cNvPr>
          <p:cNvSpPr txBox="1"/>
          <p:nvPr/>
        </p:nvSpPr>
        <p:spPr>
          <a:xfrm>
            <a:off x="3722026" y="416188"/>
            <a:ext cx="14863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buClrTx/>
            </a:pPr>
            <a:r>
              <a:rPr lang="en-US" sz="2100" b="1" kern="1200" dirty="0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1925 - 1941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4E911C-C913-423C-BCB1-DAE501F51BAB}"/>
              </a:ext>
            </a:extLst>
          </p:cNvPr>
          <p:cNvSpPr txBox="1"/>
          <p:nvPr/>
        </p:nvSpPr>
        <p:spPr>
          <a:xfrm>
            <a:off x="6957308" y="416188"/>
            <a:ext cx="14863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buClrTx/>
            </a:pPr>
            <a:r>
              <a:rPr lang="en-US" sz="2100" b="1" kern="1200" dirty="0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1941 - 1945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A6266A-DDB5-4597-B99A-C930DDE2D84B}"/>
              </a:ext>
            </a:extLst>
          </p:cNvPr>
          <p:cNvSpPr txBox="1"/>
          <p:nvPr/>
        </p:nvSpPr>
        <p:spPr>
          <a:xfrm>
            <a:off x="119063" y="3304072"/>
            <a:ext cx="1086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2800" b="1" kern="1200" dirty="0" err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Hạn</a:t>
            </a:r>
            <a:r>
              <a:rPr lang="en-US" sz="2800" b="1" kern="1200" dirty="0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chế</a:t>
            </a:r>
            <a:endParaRPr lang="en-US" sz="2800" b="1" kern="1200" dirty="0">
              <a:solidFill>
                <a:schemeClr val="tx1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7719A3-C560-448F-A2CA-010CF94B55AA}"/>
              </a:ext>
            </a:extLst>
          </p:cNvPr>
          <p:cNvSpPr txBox="1"/>
          <p:nvPr/>
        </p:nvSpPr>
        <p:spPr>
          <a:xfrm>
            <a:off x="242649" y="923025"/>
            <a:ext cx="194276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n-US" sz="2100" kern="120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Tiếp tục thực hiện chính sách kinh tế mới, khôi phục kinh tế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2DA329-A92D-47FA-8CF6-B1C6EB46011D}"/>
              </a:ext>
            </a:extLst>
          </p:cNvPr>
          <p:cNvSpPr txBox="1"/>
          <p:nvPr/>
        </p:nvSpPr>
        <p:spPr>
          <a:xfrm>
            <a:off x="2314337" y="923025"/>
            <a:ext cx="43019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n-US" sz="2100" kern="120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Liên Xô tiến hành công cuộc xây dựng chủ nghĩa xã hội thông qua các kế hoạch 5 năm, trọng tâm là thực hiện công nghiệp hóa xã hội chủ nghĩa, tập thể hóa nông nghiệp và đạt nhiều thành tựu to lớn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448BA32-07BB-497B-A7CF-4EC6D29C64E3}"/>
              </a:ext>
            </a:extLst>
          </p:cNvPr>
          <p:cNvSpPr txBox="1"/>
          <p:nvPr/>
        </p:nvSpPr>
        <p:spPr>
          <a:xfrm>
            <a:off x="6729079" y="923025"/>
            <a:ext cx="19427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n-US" sz="2100" kern="120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Liên Xô tiến hành cuộc chiến tranh vệ quốc trước cuộc xâm lăng của phát xít Đức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051B73-4B39-4E91-9CE2-97EB581D4D08}"/>
              </a:ext>
            </a:extLst>
          </p:cNvPr>
          <p:cNvSpPr txBox="1"/>
          <p:nvPr/>
        </p:nvSpPr>
        <p:spPr>
          <a:xfrm>
            <a:off x="1459017" y="3223280"/>
            <a:ext cx="7095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Mất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cân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đối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giữa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công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nghiệp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nặng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và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công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nghiệp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nhẹ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,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giữa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công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nghiệp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và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nông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nghiệp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, vi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phạm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nguyên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tắc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tự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nguyện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trong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tập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thể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hóa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nông</a:t>
            </a:r>
            <a:r>
              <a:rPr lang="en-US" sz="2400" kern="1200" dirty="0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4D4949"/>
                </a:solidFill>
                <a:latin typeface="Times New Roman"/>
                <a:ea typeface="+mn-ea"/>
                <a:cs typeface="+mn-cs"/>
              </a:rPr>
              <a:t>nghiệp</a:t>
            </a:r>
            <a:endParaRPr lang="en-US" sz="2400" kern="1200" dirty="0">
              <a:solidFill>
                <a:srgbClr val="4D4949"/>
              </a:solidFill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249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BC37C4-9FBD-0CAB-39B6-683EEED3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496" y="493025"/>
            <a:ext cx="5488792" cy="802000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 err="1">
                <a:latin typeface="+mj-lt"/>
              </a:rPr>
              <a:t>Luyện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tập</a:t>
            </a:r>
            <a:endParaRPr lang="en-US" sz="4000" b="1" dirty="0">
              <a:latin typeface="+mj-lt"/>
            </a:endParaRPr>
          </a:p>
        </p:txBody>
      </p:sp>
      <p:sp>
        <p:nvSpPr>
          <p:cNvPr id="14" name="Subtitle 4">
            <a:extLst>
              <a:ext uri="{FF2B5EF4-FFF2-40B4-BE49-F238E27FC236}">
                <a16:creationId xmlns:a16="http://schemas.microsoft.com/office/drawing/2014/main" id="{8340BB70-D44F-13DE-F14A-E874AA03C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664" y="1819810"/>
            <a:ext cx="5211624" cy="2268053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Hoàn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Placeholder 3" descr="Reading cartoon bee">
            <a:extLst>
              <a:ext uri="{FF2B5EF4-FFF2-40B4-BE49-F238E27FC236}">
                <a16:creationId xmlns:a16="http://schemas.microsoft.com/office/drawing/2014/main" id="{2649DFD3-54FE-1469-473D-36A627E5095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2"/>
          <a:srcRect t="25574" b="25574"/>
          <a:stretch/>
        </p:blipFill>
        <p:spPr>
          <a:xfrm rot="-110897">
            <a:off x="395800" y="1562583"/>
            <a:ext cx="3329932" cy="2161778"/>
          </a:xfrm>
          <a:noFill/>
        </p:spPr>
      </p:pic>
    </p:spTree>
    <p:extLst>
      <p:ext uri="{BB962C8B-B14F-4D97-AF65-F5344CB8AC3E}">
        <p14:creationId xmlns:p14="http://schemas.microsoft.com/office/powerpoint/2010/main" val="916905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7" name="Google Shape;1467;p38"/>
          <p:cNvPicPr preferRelativeResize="0"/>
          <p:nvPr/>
        </p:nvPicPr>
        <p:blipFill rotWithShape="1">
          <a:blip r:embed="rId3">
            <a:alphaModFix/>
          </a:blip>
          <a:srcRect l="28642"/>
          <a:stretch/>
        </p:blipFill>
        <p:spPr>
          <a:xfrm>
            <a:off x="0" y="2308350"/>
            <a:ext cx="2679675" cy="29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38"/>
          <p:cNvPicPr preferRelativeResize="0"/>
          <p:nvPr/>
        </p:nvPicPr>
        <p:blipFill rotWithShape="1">
          <a:blip r:embed="rId4">
            <a:alphaModFix/>
          </a:blip>
          <a:srcRect l="19" r="9"/>
          <a:stretch/>
        </p:blipFill>
        <p:spPr>
          <a:xfrm rot="1302090">
            <a:off x="754687" y="629036"/>
            <a:ext cx="2699849" cy="227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9" name="Google Shape;1469;p38"/>
          <p:cNvPicPr preferRelativeResize="0"/>
          <p:nvPr/>
        </p:nvPicPr>
        <p:blipFill rotWithShape="1">
          <a:blip r:embed="rId5">
            <a:alphaModFix/>
          </a:blip>
          <a:srcRect t="29" b="19"/>
          <a:stretch/>
        </p:blipFill>
        <p:spPr>
          <a:xfrm rot="1776631">
            <a:off x="-62758" y="993139"/>
            <a:ext cx="3881916" cy="3592495"/>
          </a:xfrm>
          <a:prstGeom prst="rect">
            <a:avLst/>
          </a:prstGeom>
          <a:noFill/>
          <a:ln>
            <a:noFill/>
          </a:ln>
        </p:spPr>
      </p:pic>
      <p:sp>
        <p:nvSpPr>
          <p:cNvPr id="1471" name="Google Shape;1471;p38"/>
          <p:cNvSpPr txBox="1">
            <a:spLocks noGrp="1"/>
          </p:cNvSpPr>
          <p:nvPr>
            <p:ph type="title"/>
          </p:nvPr>
        </p:nvSpPr>
        <p:spPr>
          <a:xfrm>
            <a:off x="3629434" y="215749"/>
            <a:ext cx="46992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ận dụng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2" name="Google Shape;1472;p38"/>
          <p:cNvSpPr txBox="1">
            <a:spLocks noGrp="1"/>
          </p:cNvSpPr>
          <p:nvPr>
            <p:ph type="subTitle" idx="1"/>
          </p:nvPr>
        </p:nvSpPr>
        <p:spPr>
          <a:xfrm>
            <a:off x="3376481" y="778007"/>
            <a:ext cx="5668629" cy="38953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1922, Liên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Nga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Ukrine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Sưu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8E3126-5DD2-5EDC-9C4E-BD684B197ED3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B2214C-70C9-0382-774E-2474BCE03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1956">
            <a:off x="444855" y="1932829"/>
            <a:ext cx="2866689" cy="179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2" grpId="0" build="p"/>
    </p:bldLst>
  </p:timing>
</p:sld>
</file>

<file path=ppt/theme/theme1.xml><?xml version="1.0" encoding="utf-8"?>
<a:theme xmlns:a="http://schemas.openxmlformats.org/drawingml/2006/main" name="Great Depression and World War II by Slidesgo">
  <a:themeElements>
    <a:clrScheme name="Simple Light">
      <a:dk1>
        <a:srgbClr val="3B1C1A"/>
      </a:dk1>
      <a:lt1>
        <a:srgbClr val="FCEFE6"/>
      </a:lt1>
      <a:dk2>
        <a:srgbClr val="F3D9C5"/>
      </a:dk2>
      <a:lt2>
        <a:srgbClr val="D66F50"/>
      </a:lt2>
      <a:accent1>
        <a:srgbClr val="6D413E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5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1267</Words>
  <Application>Microsoft Office PowerPoint</Application>
  <PresentationFormat>On-screen Show (16:9)</PresentationFormat>
  <Paragraphs>164</Paragraphs>
  <Slides>27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2" baseType="lpstr">
      <vt:lpstr>Twinkl</vt:lpstr>
      <vt:lpstr>Yeseva One</vt:lpstr>
      <vt:lpstr>Nunito Light</vt:lpstr>
      <vt:lpstr>Arial</vt:lpstr>
      <vt:lpstr>Calibri</vt:lpstr>
      <vt:lpstr>Be Vietnam</vt:lpstr>
      <vt:lpstr>Besley SemiBold</vt:lpstr>
      <vt:lpstr>Times New Roman</vt:lpstr>
      <vt:lpstr>Poppins</vt:lpstr>
      <vt:lpstr>Wingdings</vt:lpstr>
      <vt:lpstr>Calibri Light</vt:lpstr>
      <vt:lpstr>Roboto</vt:lpstr>
      <vt:lpstr>Great Depression and World War II by Slidesgo</vt:lpstr>
      <vt:lpstr>Office Theme</vt:lpstr>
      <vt:lpstr>17_Office Theme</vt:lpstr>
      <vt:lpstr>KHỞI ĐỘNG</vt:lpstr>
      <vt:lpstr>PowerPoint Presentation</vt:lpstr>
      <vt:lpstr>PowerPoint Presentation</vt:lpstr>
      <vt:lpstr> THẾ GIỚI TỪ NĂM 1918 ĐẾN NĂM 1945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Luyện tập</vt:lpstr>
      <vt:lpstr>Vận dụng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KHỞI ĐỘNG</dc:title>
  <cp:lastModifiedBy>An Đặng Vũ Hoài</cp:lastModifiedBy>
  <cp:revision>9</cp:revision>
  <dcterms:modified xsi:type="dcterms:W3CDTF">2024-09-14T00:38:36Z</dcterms:modified>
</cp:coreProperties>
</file>