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mf" ContentType="image/x-wmf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315" r:id="rId4"/>
    <p:sldId id="283" r:id="rId5"/>
    <p:sldId id="264" r:id="rId6"/>
    <p:sldId id="303" r:id="rId7"/>
    <p:sldId id="302" r:id="rId8"/>
    <p:sldId id="301" r:id="rId9"/>
    <p:sldId id="300" r:id="rId10"/>
    <p:sldId id="306" r:id="rId11"/>
    <p:sldId id="312" r:id="rId12"/>
    <p:sldId id="286" r:id="rId13"/>
    <p:sldId id="310" r:id="rId14"/>
    <p:sldId id="309" r:id="rId15"/>
    <p:sldId id="289" r:id="rId16"/>
    <p:sldId id="288" r:id="rId17"/>
    <p:sldId id="290" r:id="rId18"/>
    <p:sldId id="291" r:id="rId19"/>
    <p:sldId id="292" r:id="rId20"/>
    <p:sldId id="295" r:id="rId21"/>
    <p:sldId id="296" r:id="rId22"/>
    <p:sldId id="293" r:id="rId23"/>
    <p:sldId id="294" r:id="rId24"/>
    <p:sldId id="297" r:id="rId25"/>
    <p:sldId id="31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2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88182-8A9B-43C5-BA39-3E860F187521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549-BCEC-4591-9D97-D9045A344B0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88182-8A9B-43C5-BA39-3E860F187521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549-BCEC-4591-9D97-D9045A344B0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88182-8A9B-43C5-BA39-3E860F187521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549-BCEC-4591-9D97-D9045A344B0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88182-8A9B-43C5-BA39-3E860F187521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549-BCEC-4591-9D97-D9045A344B0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88182-8A9B-43C5-BA39-3E860F187521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549-BCEC-4591-9D97-D9045A344B0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88182-8A9B-43C5-BA39-3E860F187521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549-BCEC-4591-9D97-D9045A344B0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88182-8A9B-43C5-BA39-3E860F187521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549-BCEC-4591-9D97-D9045A344B0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88182-8A9B-43C5-BA39-3E860F187521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549-BCEC-4591-9D97-D9045A344B0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88182-8A9B-43C5-BA39-3E860F187521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549-BCEC-4591-9D97-D9045A344B0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88182-8A9B-43C5-BA39-3E860F187521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549-BCEC-4591-9D97-D9045A344B0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88182-8A9B-43C5-BA39-3E860F187521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549-BCEC-4591-9D97-D9045A344B0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noProof="1"/>
              <a:t>Click to edit Master title style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noProof="1"/>
              <a:t>Click to edit Master subtitle style</a:t>
            </a:r>
            <a:endParaRPr lang="en-US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A3316-3748-4391-9F03-4244C7665883}" type="slidenum">
              <a:rPr lang="vi-VN" altLang="zh-CN"/>
            </a:fld>
            <a:endParaRPr lang="vi-VN" altLang="zh-CN"/>
          </a:p>
        </p:txBody>
      </p:sp>
    </p:spTree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1"/>
              <a:t>Click to edit Master text styles</a:t>
            </a:r>
            <a:endParaRPr lang="en-US" noProof="1"/>
          </a:p>
          <a:p>
            <a:pPr lvl="1"/>
            <a:r>
              <a:rPr lang="en-US" noProof="1"/>
              <a:t>Second level</a:t>
            </a:r>
            <a:endParaRPr lang="en-US" noProof="1"/>
          </a:p>
          <a:p>
            <a:pPr lvl="2"/>
            <a:r>
              <a:rPr lang="en-US" noProof="1"/>
              <a:t>Third level</a:t>
            </a:r>
            <a:endParaRPr lang="en-US" noProof="1"/>
          </a:p>
          <a:p>
            <a:pPr lvl="3"/>
            <a:r>
              <a:rPr lang="en-US" noProof="1"/>
              <a:t>Fourth level</a:t>
            </a:r>
            <a:endParaRPr lang="en-US" noProof="1"/>
          </a:p>
          <a:p>
            <a:pPr lvl="4"/>
            <a:r>
              <a:rPr lang="en-US" noProof="1"/>
              <a:t>Fifth level</a:t>
            </a:r>
            <a:endParaRPr lang="en-US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E55CD-7882-4B41-9241-36A7C8BF954D}" type="slidenum">
              <a:rPr lang="vi-VN" altLang="zh-CN"/>
            </a:fld>
            <a:endParaRPr lang="vi-VN" altLang="zh-CN"/>
          </a:p>
        </p:txBody>
      </p:sp>
    </p:spTree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noProof="1"/>
              <a:t>Click to edit Master title style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noProof="1"/>
              <a:t>Click to edit Master text styles</a:t>
            </a:r>
            <a:endParaRPr lang="en-US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8126E-015B-40E7-8A03-A3589AA023EA}" type="slidenum">
              <a:rPr lang="vi-VN" altLang="zh-CN"/>
            </a:fld>
            <a:endParaRPr lang="vi-VN" altLang="zh-CN"/>
          </a:p>
        </p:txBody>
      </p:sp>
    </p:spTree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1"/>
              <a:t>Click to edit Master text styles</a:t>
            </a:r>
            <a:endParaRPr lang="en-US" noProof="1"/>
          </a:p>
          <a:p>
            <a:pPr lvl="1"/>
            <a:r>
              <a:rPr lang="en-US" noProof="1"/>
              <a:t>Second level</a:t>
            </a:r>
            <a:endParaRPr lang="en-US" noProof="1"/>
          </a:p>
          <a:p>
            <a:pPr lvl="2"/>
            <a:r>
              <a:rPr lang="en-US" noProof="1"/>
              <a:t>Third level</a:t>
            </a:r>
            <a:endParaRPr lang="en-US" noProof="1"/>
          </a:p>
          <a:p>
            <a:pPr lvl="3"/>
            <a:r>
              <a:rPr lang="en-US" noProof="1"/>
              <a:t>Fourth level</a:t>
            </a:r>
            <a:endParaRPr lang="en-US" noProof="1"/>
          </a:p>
          <a:p>
            <a:pPr lvl="4"/>
            <a:r>
              <a:rPr lang="en-US" noProof="1"/>
              <a:t>Fifth level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1"/>
              <a:t>Click to edit Master text styles</a:t>
            </a:r>
            <a:endParaRPr lang="en-US" noProof="1"/>
          </a:p>
          <a:p>
            <a:pPr lvl="1"/>
            <a:r>
              <a:rPr lang="en-US" noProof="1"/>
              <a:t>Second level</a:t>
            </a:r>
            <a:endParaRPr lang="en-US" noProof="1"/>
          </a:p>
          <a:p>
            <a:pPr lvl="2"/>
            <a:r>
              <a:rPr lang="en-US" noProof="1"/>
              <a:t>Third level</a:t>
            </a:r>
            <a:endParaRPr lang="en-US" noProof="1"/>
          </a:p>
          <a:p>
            <a:pPr lvl="3"/>
            <a:r>
              <a:rPr lang="en-US" noProof="1"/>
              <a:t>Fourth level</a:t>
            </a:r>
            <a:endParaRPr lang="en-US" noProof="1"/>
          </a:p>
          <a:p>
            <a:pPr lvl="4"/>
            <a:r>
              <a:rPr lang="en-US" noProof="1"/>
              <a:t>Fifth level</a:t>
            </a:r>
            <a:endParaRPr lang="en-US" noProof="1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98703-11EC-4AF3-9988-CB0BBFB5CE9C}" type="slidenum">
              <a:rPr lang="vi-VN" altLang="zh-CN"/>
            </a:fld>
            <a:endParaRPr lang="vi-VN" altLang="zh-CN"/>
          </a:p>
        </p:txBody>
      </p:sp>
    </p:spTree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1"/>
              <a:t>Click to edit Master title style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1"/>
              <a:t>Click to edit Master text styles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1"/>
              <a:t>Click to edit Master text styles</a:t>
            </a:r>
            <a:endParaRPr lang="en-US" noProof="1"/>
          </a:p>
          <a:p>
            <a:pPr lvl="1"/>
            <a:r>
              <a:rPr lang="en-US" noProof="1"/>
              <a:t>Second level</a:t>
            </a:r>
            <a:endParaRPr lang="en-US" noProof="1"/>
          </a:p>
          <a:p>
            <a:pPr lvl="2"/>
            <a:r>
              <a:rPr lang="en-US" noProof="1"/>
              <a:t>Third level</a:t>
            </a:r>
            <a:endParaRPr lang="en-US" noProof="1"/>
          </a:p>
          <a:p>
            <a:pPr lvl="3"/>
            <a:r>
              <a:rPr lang="en-US" noProof="1"/>
              <a:t>Fourth level</a:t>
            </a:r>
            <a:endParaRPr lang="en-US" noProof="1"/>
          </a:p>
          <a:p>
            <a:pPr lvl="4"/>
            <a:r>
              <a:rPr lang="en-US" noProof="1"/>
              <a:t>Fifth level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1"/>
              <a:t>Click to edit Master text styles</a:t>
            </a:r>
            <a:endParaRPr lang="en-US" noProof="1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1"/>
              <a:t>Click to edit Master text styles</a:t>
            </a:r>
            <a:endParaRPr lang="en-US" noProof="1"/>
          </a:p>
          <a:p>
            <a:pPr lvl="1"/>
            <a:r>
              <a:rPr lang="en-US" noProof="1"/>
              <a:t>Second level</a:t>
            </a:r>
            <a:endParaRPr lang="en-US" noProof="1"/>
          </a:p>
          <a:p>
            <a:pPr lvl="2"/>
            <a:r>
              <a:rPr lang="en-US" noProof="1"/>
              <a:t>Third level</a:t>
            </a:r>
            <a:endParaRPr lang="en-US" noProof="1"/>
          </a:p>
          <a:p>
            <a:pPr lvl="3"/>
            <a:r>
              <a:rPr lang="en-US" noProof="1"/>
              <a:t>Fourth level</a:t>
            </a:r>
            <a:endParaRPr lang="en-US" noProof="1"/>
          </a:p>
          <a:p>
            <a:pPr lvl="4"/>
            <a:r>
              <a:rPr lang="en-US" noProof="1"/>
              <a:t>Fifth level</a:t>
            </a:r>
            <a:endParaRPr lang="en-US" noProof="1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5C1ED-ACFD-43B0-8CDA-81E5DC6F2B50}" type="slidenum">
              <a:rPr lang="vi-VN" altLang="zh-CN"/>
            </a:fld>
            <a:endParaRPr lang="vi-VN" altLang="zh-CN"/>
          </a:p>
        </p:txBody>
      </p:sp>
    </p:spTree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  <a:endParaRPr lang="en-US" noProof="1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A6F7E-8838-4DCB-A3A6-54EECC2577A0}" type="slidenum">
              <a:rPr lang="vi-VN" altLang="zh-CN"/>
            </a:fld>
            <a:endParaRPr lang="vi-VN" altLang="zh-CN"/>
          </a:p>
        </p:txBody>
      </p:sp>
    </p:spTree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42D96-A0DC-4260-BC1F-AE8E097DC8A5}" type="slidenum">
              <a:rPr lang="vi-VN" altLang="zh-CN"/>
            </a:fld>
            <a:endParaRPr lang="vi-VN" altLang="zh-CN"/>
          </a:p>
        </p:txBody>
      </p:sp>
    </p:spTree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1"/>
              <a:t>Click to edit Master title style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1"/>
              <a:t>Click to edit Master text styles</a:t>
            </a:r>
            <a:endParaRPr lang="en-US" noProof="1"/>
          </a:p>
          <a:p>
            <a:pPr lvl="1"/>
            <a:r>
              <a:rPr lang="en-US" noProof="1"/>
              <a:t>Second level</a:t>
            </a:r>
            <a:endParaRPr lang="en-US" noProof="1"/>
          </a:p>
          <a:p>
            <a:pPr lvl="2"/>
            <a:r>
              <a:rPr lang="en-US" noProof="1"/>
              <a:t>Third level</a:t>
            </a:r>
            <a:endParaRPr lang="en-US" noProof="1"/>
          </a:p>
          <a:p>
            <a:pPr lvl="3"/>
            <a:r>
              <a:rPr lang="en-US" noProof="1"/>
              <a:t>Fourth level</a:t>
            </a:r>
            <a:endParaRPr lang="en-US" noProof="1"/>
          </a:p>
          <a:p>
            <a:pPr lvl="4"/>
            <a:r>
              <a:rPr lang="en-US" noProof="1"/>
              <a:t>Fifth level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1"/>
              <a:t>Click to edit Master text styles</a:t>
            </a:r>
            <a:endParaRPr lang="en-US" noProof="1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355DF-D2D1-4F8E-A9AD-C3C75B9E778E}" type="slidenum">
              <a:rPr lang="vi-VN" altLang="zh-CN"/>
            </a:fld>
            <a:endParaRPr lang="vi-VN" altLang="zh-CN"/>
          </a:p>
        </p:txBody>
      </p:sp>
    </p:spTree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1"/>
              <a:t>Click to edit Master title style</a:t>
            </a:r>
            <a:endParaRPr lang="en-US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1"/>
              <a:t>Click to edit Master text styles</a:t>
            </a:r>
            <a:endParaRPr lang="en-US" noProof="1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C7332-1F1E-46A7-9E53-7B2F89F69757}" type="slidenum">
              <a:rPr lang="vi-VN" altLang="zh-CN"/>
            </a:fld>
            <a:endParaRPr lang="vi-VN" altLang="zh-CN"/>
          </a:p>
        </p:txBody>
      </p:sp>
    </p:spTree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1"/>
              <a:t>Click to edit Master text styles</a:t>
            </a:r>
            <a:endParaRPr lang="en-US" noProof="1"/>
          </a:p>
          <a:p>
            <a:pPr lvl="1"/>
            <a:r>
              <a:rPr lang="en-US" noProof="1"/>
              <a:t>Second level</a:t>
            </a:r>
            <a:endParaRPr lang="en-US" noProof="1"/>
          </a:p>
          <a:p>
            <a:pPr lvl="2"/>
            <a:r>
              <a:rPr lang="en-US" noProof="1"/>
              <a:t>Third level</a:t>
            </a:r>
            <a:endParaRPr lang="en-US" noProof="1"/>
          </a:p>
          <a:p>
            <a:pPr lvl="3"/>
            <a:r>
              <a:rPr lang="en-US" noProof="1"/>
              <a:t>Fourth level</a:t>
            </a:r>
            <a:endParaRPr lang="en-US" noProof="1"/>
          </a:p>
          <a:p>
            <a:pPr lvl="4"/>
            <a:r>
              <a:rPr lang="en-US" noProof="1"/>
              <a:t>Fifth level</a:t>
            </a:r>
            <a:endParaRPr lang="en-US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0E33F-805E-439C-88BB-2042FCDE7F80}" type="slidenum">
              <a:rPr lang="vi-VN" altLang="zh-CN"/>
            </a:fld>
            <a:endParaRPr lang="vi-VN" altLang="zh-CN"/>
          </a:p>
        </p:txBody>
      </p:sp>
    </p:spTree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noProof="1"/>
              <a:t>Click to edit Master title style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noProof="1"/>
              <a:t>Click to edit Master text styles</a:t>
            </a:r>
            <a:endParaRPr lang="en-US" noProof="1"/>
          </a:p>
          <a:p>
            <a:pPr lvl="1"/>
            <a:r>
              <a:rPr lang="en-US" noProof="1"/>
              <a:t>Second level</a:t>
            </a:r>
            <a:endParaRPr lang="en-US" noProof="1"/>
          </a:p>
          <a:p>
            <a:pPr lvl="2"/>
            <a:r>
              <a:rPr lang="en-US" noProof="1"/>
              <a:t>Third level</a:t>
            </a:r>
            <a:endParaRPr lang="en-US" noProof="1"/>
          </a:p>
          <a:p>
            <a:pPr lvl="3"/>
            <a:r>
              <a:rPr lang="en-US" noProof="1"/>
              <a:t>Fourth level</a:t>
            </a:r>
            <a:endParaRPr lang="en-US" noProof="1"/>
          </a:p>
          <a:p>
            <a:pPr lvl="4"/>
            <a:r>
              <a:rPr lang="en-US" noProof="1"/>
              <a:t>Fifth level</a:t>
            </a:r>
            <a:endParaRPr lang="en-US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6D70A-D694-4A3A-937D-BF0275F66383}" type="slidenum">
              <a:rPr lang="vi-VN" altLang="zh-CN"/>
            </a:fld>
            <a:endParaRPr lang="vi-VN" altLang="zh-CN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88182-8A9B-43C5-BA39-3E860F187521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5D549-BCEC-4591-9D97-D9045A344B02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vi-VN" altLang="en-US"/>
              <a:t>Click to edit Master title style</a:t>
            </a:r>
            <a:endParaRPr lang="vi-VN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9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vi-VN" altLang="en-US"/>
              <a:t>Click to edit Master text styles</a:t>
            </a:r>
            <a:endParaRPr lang="vi-VN" altLang="en-US"/>
          </a:p>
          <a:p>
            <a:pPr lvl="1"/>
            <a:r>
              <a:rPr lang="vi-VN" altLang="en-US"/>
              <a:t>Second level</a:t>
            </a:r>
            <a:endParaRPr lang="vi-VN" altLang="en-US"/>
          </a:p>
          <a:p>
            <a:pPr lvl="2"/>
            <a:r>
              <a:rPr lang="vi-VN" altLang="en-US"/>
              <a:t>Third level</a:t>
            </a:r>
            <a:endParaRPr lang="vi-VN" altLang="en-US"/>
          </a:p>
          <a:p>
            <a:pPr lvl="3"/>
            <a:r>
              <a:rPr lang="vi-VN" altLang="en-US"/>
              <a:t>Fourth level</a:t>
            </a:r>
            <a:endParaRPr lang="vi-VN" altLang="en-US"/>
          </a:p>
          <a:p>
            <a:pPr lvl="4"/>
            <a:r>
              <a:rPr lang="vi-VN" altLang="en-US"/>
              <a:t>Fifth level</a:t>
            </a:r>
            <a:endParaRPr lang="vi-VN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6D38516-1054-4159-8A06-019B72762CEF}" type="slidenum">
              <a:rPr lang="vi-VN" altLang="zh-CN"/>
            </a:fld>
            <a:endParaRPr lang="vi-V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jpeg"/><Relationship Id="rId8" Type="http://schemas.openxmlformats.org/officeDocument/2006/relationships/image" Target="../media/image7.png"/><Relationship Id="rId7" Type="http://schemas.microsoft.com/office/2007/relationships/media" Target="file:///D:\LOAN%20-%20CD\Nho%20Thay.MP3" TargetMode="External"/><Relationship Id="rId6" Type="http://schemas.openxmlformats.org/officeDocument/2006/relationships/audio" Target="file:///D:\LOAN%20-%20CD\Nho%20Thay.MP3" TargetMode="External"/><Relationship Id="rId5" Type="http://schemas.openxmlformats.org/officeDocument/2006/relationships/image" Target="../media/image6.GIF"/><Relationship Id="rId4" Type="http://schemas.openxmlformats.org/officeDocument/2006/relationships/image" Target="../media/image5.GIF"/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0" Type="http://schemas.openxmlformats.org/officeDocument/2006/relationships/slideLayout" Target="../slideLayouts/slideLayout12.xml"/><Relationship Id="rId1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1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3073895" y="638928"/>
            <a:ext cx="8980730" cy="2802772"/>
          </a:xfrm>
          <a:prstGeom prst="roundRect">
            <a:avLst/>
          </a:prstGeom>
          <a:solidFill>
            <a:srgbClr val="FFFFCC"/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dirty="0" err="1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HP001 Kieu 2 5H" pitchFamily="34" charset="0"/>
                <a:cs typeface="Times New Roman" panose="02020603050405020304" pitchFamily="18" charset="0"/>
              </a:rPr>
              <a:t>Cô</a:t>
            </a:r>
            <a:r>
              <a:rPr lang="en-US" sz="8000" b="1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HP001 Kieu 2 5H" pitchFamily="34" charset="0"/>
                <a:cs typeface="Times New Roman" panose="02020603050405020304" pitchFamily="18" charset="0"/>
              </a:rPr>
              <a:t> </a:t>
            </a:r>
            <a:r>
              <a:rPr lang="en-US" sz="8000" b="1" dirty="0" err="1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HP001 Kieu 2 5H" pitchFamily="34" charset="0"/>
                <a:cs typeface="Times New Roman" panose="02020603050405020304" pitchFamily="18" charset="0"/>
              </a:rPr>
              <a:t>chào</a:t>
            </a:r>
            <a:r>
              <a:rPr lang="en-US" sz="8000" b="1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HP001 Kieu 2 5H" pitchFamily="34" charset="0"/>
                <a:cs typeface="Times New Roman" panose="02020603050405020304" pitchFamily="18" charset="0"/>
              </a:rPr>
              <a:t> </a:t>
            </a:r>
            <a:r>
              <a:rPr lang="en-US" sz="8000" b="1" dirty="0" err="1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HP001 Kieu 2 5H" pitchFamily="34" charset="0"/>
                <a:cs typeface="Times New Roman" panose="02020603050405020304" pitchFamily="18" charset="0"/>
              </a:rPr>
              <a:t>các</a:t>
            </a:r>
            <a:r>
              <a:rPr lang="en-US" sz="8000" b="1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HP001 Kieu 2 5H" pitchFamily="34" charset="0"/>
                <a:cs typeface="Times New Roman" panose="02020603050405020304" pitchFamily="18" charset="0"/>
              </a:rPr>
              <a:t> con </a:t>
            </a:r>
            <a:endParaRPr lang="en-US" sz="8000" b="1" dirty="0">
              <a:ln w="11430">
                <a:solidFill>
                  <a:srgbClr val="FF0000"/>
                </a:solidFill>
              </a:ln>
              <a:solidFill>
                <a:srgbClr val="FF0000"/>
              </a:solidFill>
              <a:latin typeface="HP001 Kieu 2 5H" pitchFamily="34" charset="0"/>
              <a:cs typeface="Times New Roman" panose="02020603050405020304" pitchFamily="18" charset="0"/>
            </a:endParaRPr>
          </a:p>
          <a:p>
            <a:pPr algn="ctr"/>
            <a:endParaRPr lang="en-U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65599" y="3657600"/>
            <a:ext cx="5879922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Giáo</a:t>
            </a:r>
            <a:r>
              <a:rPr lang="en-US" sz="3000" dirty="0" smtClean="0">
                <a:solidFill>
                  <a:srgbClr val="7030A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viên</a:t>
            </a:r>
            <a:r>
              <a:rPr lang="en-US" sz="3000" dirty="0" smtClean="0">
                <a:solidFill>
                  <a:srgbClr val="7030A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: </a:t>
            </a:r>
            <a:r>
              <a:rPr lang="en-US" sz="3000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Trần</a:t>
            </a:r>
            <a:r>
              <a:rPr lang="en-US" sz="3000" dirty="0" smtClean="0">
                <a:solidFill>
                  <a:srgbClr val="7030A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Dương Thùy Dung</a:t>
            </a:r>
            <a:endParaRPr lang="en-US" sz="3000" dirty="0" smtClean="0">
              <a:solidFill>
                <a:srgbClr val="7030A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</a:endParaRPr>
          </a:p>
          <a:p>
            <a:r>
              <a:rPr lang="en-US" sz="3000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Lớp</a:t>
            </a:r>
            <a:r>
              <a:rPr lang="en-US" sz="3000" dirty="0" smtClean="0">
                <a:solidFill>
                  <a:srgbClr val="7030A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 1/1</a:t>
            </a:r>
            <a:endParaRPr lang="en-US" sz="3000" dirty="0" smtClean="0">
              <a:solidFill>
                <a:srgbClr val="7030A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1" descr="hoa ve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680576" y="5637213"/>
            <a:ext cx="9874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13" descr="hoa ve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5867400"/>
            <a:ext cx="9874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14" descr="blumen-pflanzen0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5772150"/>
            <a:ext cx="9906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15" descr="blumen-pflanzen0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772150"/>
            <a:ext cx="9906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16" descr="blumen-pflanzen0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5772150"/>
            <a:ext cx="9906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17" descr="blumen-pflanzen0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5715000"/>
            <a:ext cx="9906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18" descr="blumen-pflanzen0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5772150"/>
            <a:ext cx="9906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19" descr="blumen-pflanzen0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5772150"/>
            <a:ext cx="9906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20" descr="Fro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6950" y="45720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21" descr="Fro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25" y="-11430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Picture 22" descr="Fro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9325" y="642939"/>
            <a:ext cx="781050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Picture 23" descr="Fro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6950" y="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Picture 24" descr="Fro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00" y="-13335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5" name="Picture 25" descr="Fro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6" name="Picture 26" descr="Fro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5720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7" name="Picture 27" descr="Fro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3340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8" name="Picture 29" descr="Fro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2860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9" name="WordArt 30"/>
          <p:cNvSpPr>
            <a:spLocks noChangeArrowheads="1" noChangeShapeType="1" noTextEdit="1"/>
          </p:cNvSpPr>
          <p:nvPr/>
        </p:nvSpPr>
        <p:spPr bwMode="auto">
          <a:xfrm>
            <a:off x="2978151" y="533401"/>
            <a:ext cx="6219825" cy="1312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600" b="0" i="0" u="none" strike="noStrike" kern="10" cap="none" spc="0" normalizeH="0" baseline="0" noProof="0" dirty="0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AvO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0" cap="none" spc="0" normalizeH="0" baseline="0" noProof="0" dirty="0" err="1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AvO"/>
                <a:ea typeface="+mn-ea"/>
                <a:cs typeface="Times New Roman" panose="02020603050405020304" pitchFamily="18" charset="0"/>
              </a:rPr>
              <a:t>Tự</a:t>
            </a:r>
            <a:r>
              <a:rPr kumimoji="0" lang="en-US" sz="3600" b="0" i="0" u="none" strike="noStrike" kern="10" cap="none" spc="0" normalizeH="0" baseline="0" noProof="0" dirty="0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AvO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0" cap="none" spc="0" normalizeH="0" baseline="0" noProof="0" dirty="0" err="1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AvO"/>
                <a:ea typeface="+mn-ea"/>
                <a:cs typeface="Times New Roman" panose="02020603050405020304" pitchFamily="18" charset="0"/>
              </a:rPr>
              <a:t>nhiên</a:t>
            </a:r>
            <a:r>
              <a:rPr kumimoji="0" lang="en-US" sz="3600" b="0" i="0" u="none" strike="noStrike" kern="10" cap="none" spc="0" normalizeH="0" baseline="0" noProof="0" dirty="0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AvO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0" cap="none" spc="0" normalizeH="0" baseline="0" noProof="0" dirty="0" err="1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AvO"/>
                <a:ea typeface="+mn-ea"/>
                <a:cs typeface="Times New Roman" panose="02020603050405020304" pitchFamily="18" charset="0"/>
              </a:rPr>
              <a:t>và</a:t>
            </a:r>
            <a:r>
              <a:rPr kumimoji="0" lang="en-US" sz="3600" b="0" i="0" u="none" strike="noStrike" kern="10" cap="none" spc="0" normalizeH="0" baseline="0" noProof="0" dirty="0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AvO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0" cap="none" spc="0" normalizeH="0" baseline="0" noProof="0" dirty="0" err="1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AvO"/>
                <a:ea typeface="+mn-ea"/>
                <a:cs typeface="Times New Roman" panose="02020603050405020304" pitchFamily="18" charset="0"/>
              </a:rPr>
              <a:t>xã</a:t>
            </a:r>
            <a:r>
              <a:rPr kumimoji="0" lang="en-US" sz="3600" b="0" i="0" u="none" strike="noStrike" kern="10" cap="none" spc="0" normalizeH="0" baseline="0" noProof="0" dirty="0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AvO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0" cap="none" spc="0" normalizeH="0" baseline="0" noProof="0" dirty="0" err="1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AvO"/>
                <a:ea typeface="+mn-ea"/>
                <a:cs typeface="Times New Roman" panose="02020603050405020304" pitchFamily="18" charset="0"/>
              </a:rPr>
              <a:t>hội</a:t>
            </a:r>
            <a:r>
              <a:rPr kumimoji="0" lang="en-US" sz="3600" b="0" i="0" u="none" strike="noStrike" kern="10" cap="none" spc="0" normalizeH="0" baseline="0" noProof="0" dirty="0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AvO"/>
                <a:ea typeface="+mn-ea"/>
                <a:cs typeface="Times New Roman" panose="02020603050405020304" pitchFamily="18" charset="0"/>
              </a:rPr>
              <a:t> 1</a:t>
            </a:r>
            <a:endParaRPr kumimoji="0" lang="en-US" sz="3600" b="0" i="0" u="none" strike="noStrike" kern="10" cap="none" spc="0" normalizeH="0" baseline="0" noProof="0" dirty="0">
              <a:ln w="12700">
                <a:solidFill>
                  <a:srgbClr val="0000FF"/>
                </a:solidFill>
                <a:round/>
              </a:ln>
              <a:solidFill>
                <a:srgbClr val="FF0000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uLnTx/>
              <a:uFillTx/>
              <a:latin typeface="AvO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600" b="0" i="0" u="none" strike="noStrike" kern="10" cap="none" spc="0" normalizeH="0" baseline="0" noProof="0" dirty="0" err="1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AvO"/>
                <a:ea typeface="+mn-ea"/>
                <a:cs typeface="Times New Roman" panose="02020603050405020304" pitchFamily="18" charset="0"/>
              </a:rPr>
              <a:t>Sách</a:t>
            </a:r>
            <a:r>
              <a:rPr kumimoji="0" lang="en-US" sz="3600" b="0" i="0" u="none" strike="noStrike" kern="10" cap="none" spc="0" normalizeH="0" baseline="0" noProof="0" dirty="0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AvO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0" cap="none" spc="0" normalizeH="0" baseline="0" noProof="0" dirty="0" err="1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AvO"/>
                <a:ea typeface="+mn-ea"/>
                <a:cs typeface="Times New Roman" panose="02020603050405020304" pitchFamily="18" charset="0"/>
              </a:rPr>
              <a:t>Kết</a:t>
            </a:r>
            <a:r>
              <a:rPr kumimoji="0" lang="en-US" sz="3600" b="0" i="0" u="none" strike="noStrike" kern="10" cap="none" spc="0" normalizeH="0" baseline="0" noProof="0" dirty="0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AvO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0" cap="none" spc="0" normalizeH="0" baseline="0" noProof="0" dirty="0" err="1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AvO"/>
                <a:ea typeface="+mn-ea"/>
                <a:cs typeface="Times New Roman" panose="02020603050405020304" pitchFamily="18" charset="0"/>
              </a:rPr>
              <a:t>nối</a:t>
            </a:r>
            <a:r>
              <a:rPr kumimoji="0" lang="en-US" sz="3600" b="0" i="0" u="none" strike="noStrike" kern="10" cap="none" spc="0" normalizeH="0" baseline="0" noProof="0" dirty="0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AvO"/>
                <a:ea typeface="+mn-ea"/>
                <a:cs typeface="Times New Roman" panose="02020603050405020304" pitchFamily="18" charset="0"/>
              </a:rPr>
              <a:t> tri </a:t>
            </a:r>
            <a:r>
              <a:rPr kumimoji="0" lang="en-US" sz="3600" b="0" i="0" u="none" strike="noStrike" kern="10" cap="none" spc="0" normalizeH="0" baseline="0" noProof="0" dirty="0" err="1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AvO"/>
                <a:ea typeface="+mn-ea"/>
                <a:cs typeface="Times New Roman" panose="02020603050405020304" pitchFamily="18" charset="0"/>
              </a:rPr>
              <a:t>thức</a:t>
            </a:r>
            <a:r>
              <a:rPr kumimoji="0" lang="en-US" sz="3600" b="0" i="0" u="none" strike="noStrike" kern="10" cap="none" spc="0" normalizeH="0" baseline="0" noProof="0" dirty="0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AvO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0" cap="none" spc="0" normalizeH="0" baseline="0" noProof="0" dirty="0" err="1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AvO"/>
                <a:ea typeface="+mn-ea"/>
                <a:cs typeface="Times New Roman" panose="02020603050405020304" pitchFamily="18" charset="0"/>
              </a:rPr>
              <a:t>với</a:t>
            </a:r>
            <a:r>
              <a:rPr kumimoji="0" lang="en-US" sz="3600" b="0" i="0" u="none" strike="noStrike" kern="10" cap="none" spc="0" normalizeH="0" baseline="0" noProof="0" dirty="0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AvO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0" cap="none" spc="0" normalizeH="0" baseline="0" noProof="0" dirty="0" err="1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AvO"/>
                <a:ea typeface="+mn-ea"/>
                <a:cs typeface="Times New Roman" panose="02020603050405020304" pitchFamily="18" charset="0"/>
              </a:rPr>
              <a:t>cuộc</a:t>
            </a:r>
            <a:r>
              <a:rPr kumimoji="0" lang="en-US" sz="3600" b="0" i="0" u="none" strike="noStrike" kern="10" cap="none" spc="0" normalizeH="0" baseline="0" noProof="0" dirty="0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AvO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0" cap="none" spc="0" normalizeH="0" baseline="0" noProof="0" dirty="0" err="1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AvO"/>
                <a:ea typeface="+mn-ea"/>
                <a:cs typeface="Times New Roman" panose="02020603050405020304" pitchFamily="18" charset="0"/>
              </a:rPr>
              <a:t>sống</a:t>
            </a:r>
            <a:endParaRPr kumimoji="0" lang="en-US" sz="3600" b="0" i="0" u="none" strike="noStrike" kern="10" cap="none" spc="0" normalizeH="0" baseline="0" noProof="0" dirty="0">
              <a:ln w="12700">
                <a:solidFill>
                  <a:srgbClr val="0000FF"/>
                </a:solidFill>
                <a:round/>
              </a:ln>
              <a:solidFill>
                <a:srgbClr val="FF0000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uLnTx/>
              <a:uFillTx/>
              <a:latin typeface="AvO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140" name="Picture 32" descr="butterflies_flowers_md_cl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505200"/>
            <a:ext cx="2209800" cy="229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1" name="Picture 34" descr="3d butterfl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78752">
            <a:off x="5257801" y="5257800"/>
            <a:ext cx="9699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2" name="Picture 36" descr="3d butterfl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78752">
            <a:off x="1524001" y="2590800"/>
            <a:ext cx="9699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3" name="Picture 37" descr="3d butterfl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78752">
            <a:off x="9698038" y="3962400"/>
            <a:ext cx="969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4" name="Picture 39" descr="Fro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0" name="Nho Thay.MP3">
            <a:hlinkClick r:id="" action="ppaction://media"/>
          </p:cNvPr>
          <p:cNvPicPr>
            <a:picLocks noRot="1"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link="rId7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410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930849"/>
            <a:ext cx="3964852" cy="4647301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861" fill="hold"/>
                                        <p:tgtEl>
                                          <p:spTgt spid="20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9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9" t="2305" r="10193" b="75857"/>
          <a:stretch>
            <a:fillRect/>
          </a:stretch>
        </p:blipFill>
        <p:spPr>
          <a:xfrm>
            <a:off x="237066" y="158044"/>
            <a:ext cx="11627555" cy="1497718"/>
          </a:xfrm>
          <a:prstGeom prst="rect">
            <a:avLst/>
          </a:prstGeom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" t="4784" r="84988" b="86589"/>
          <a:stretch>
            <a:fillRect/>
          </a:stretch>
        </p:blipFill>
        <p:spPr>
          <a:xfrm>
            <a:off x="98287" y="1655762"/>
            <a:ext cx="1564493" cy="925298"/>
          </a:xfrm>
          <a:prstGeom prst="rect">
            <a:avLst/>
          </a:prstGeom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9" t="6212" r="18123" b="88458"/>
          <a:stretch>
            <a:fillRect/>
          </a:stretch>
        </p:blipFill>
        <p:spPr>
          <a:xfrm>
            <a:off x="1524000" y="1485604"/>
            <a:ext cx="9952382" cy="9252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" y="2323717"/>
            <a:ext cx="2804403" cy="47816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68699" t="8628" r="1282" b="44065"/>
          <a:stretch>
            <a:fillRect/>
          </a:stretch>
        </p:blipFill>
        <p:spPr>
          <a:xfrm>
            <a:off x="2902690" y="2316163"/>
            <a:ext cx="4107305" cy="4376238"/>
          </a:xfrm>
          <a:prstGeom prst="rect">
            <a:avLst/>
          </a:prstGeom>
        </p:spPr>
      </p:pic>
      <p:pic>
        <p:nvPicPr>
          <p:cNvPr id="11" name="Content Placeholder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6" t="13615" r="67885" b="43587"/>
          <a:stretch>
            <a:fillRect/>
          </a:stretch>
        </p:blipFill>
        <p:spPr>
          <a:xfrm>
            <a:off x="6977794" y="2316163"/>
            <a:ext cx="5211467" cy="43837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9" t="2305" r="10193" b="75857"/>
          <a:stretch>
            <a:fillRect/>
          </a:stretch>
        </p:blipFill>
        <p:spPr>
          <a:xfrm>
            <a:off x="237066" y="158044"/>
            <a:ext cx="11627555" cy="1497718"/>
          </a:xfrm>
          <a:prstGeom prst="rect">
            <a:avLst/>
          </a:prstGeom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" t="4784" r="84988" b="86589"/>
          <a:stretch>
            <a:fillRect/>
          </a:stretch>
        </p:blipFill>
        <p:spPr>
          <a:xfrm>
            <a:off x="98287" y="1655762"/>
            <a:ext cx="1564493" cy="925298"/>
          </a:xfrm>
          <a:prstGeom prst="rect">
            <a:avLst/>
          </a:prstGeom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9" t="6212" r="18123" b="88458"/>
          <a:stretch>
            <a:fillRect/>
          </a:stretch>
        </p:blipFill>
        <p:spPr>
          <a:xfrm>
            <a:off x="1524000" y="1485604"/>
            <a:ext cx="9952382" cy="9252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2058728"/>
            <a:ext cx="6400800" cy="46412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9" t="2305" r="10193" b="75857"/>
          <a:stretch>
            <a:fillRect/>
          </a:stretch>
        </p:blipFill>
        <p:spPr>
          <a:xfrm>
            <a:off x="237066" y="158044"/>
            <a:ext cx="11627555" cy="1497718"/>
          </a:xfrm>
          <a:prstGeom prst="rect">
            <a:avLst/>
          </a:prstGeom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" t="4784" r="84988" b="86589"/>
          <a:stretch>
            <a:fillRect/>
          </a:stretch>
        </p:blipFill>
        <p:spPr>
          <a:xfrm>
            <a:off x="98287" y="1655762"/>
            <a:ext cx="1564493" cy="925298"/>
          </a:xfrm>
          <a:prstGeom prst="rect">
            <a:avLst/>
          </a:prstGeom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9" t="6212" r="18123" b="88458"/>
          <a:stretch>
            <a:fillRect/>
          </a:stretch>
        </p:blipFill>
        <p:spPr>
          <a:xfrm>
            <a:off x="1524000" y="1485604"/>
            <a:ext cx="9952382" cy="9252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68699" t="8628" r="1282" b="66986"/>
          <a:stretch>
            <a:fillRect/>
          </a:stretch>
        </p:blipFill>
        <p:spPr>
          <a:xfrm>
            <a:off x="2902690" y="2319129"/>
            <a:ext cx="7871327" cy="42804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9" t="2305" r="10193" b="75857"/>
          <a:stretch>
            <a:fillRect/>
          </a:stretch>
        </p:blipFill>
        <p:spPr>
          <a:xfrm>
            <a:off x="237066" y="158044"/>
            <a:ext cx="11627555" cy="1497718"/>
          </a:xfrm>
          <a:prstGeom prst="rect">
            <a:avLst/>
          </a:prstGeom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" t="4784" r="84988" b="86589"/>
          <a:stretch>
            <a:fillRect/>
          </a:stretch>
        </p:blipFill>
        <p:spPr>
          <a:xfrm>
            <a:off x="98287" y="1655762"/>
            <a:ext cx="1564493" cy="925298"/>
          </a:xfrm>
          <a:prstGeom prst="rect">
            <a:avLst/>
          </a:prstGeom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9" t="6212" r="18123" b="88458"/>
          <a:stretch>
            <a:fillRect/>
          </a:stretch>
        </p:blipFill>
        <p:spPr>
          <a:xfrm>
            <a:off x="1524000" y="1485604"/>
            <a:ext cx="9952382" cy="9252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68699" t="31957" r="1282" b="44065"/>
          <a:stretch>
            <a:fillRect/>
          </a:stretch>
        </p:blipFill>
        <p:spPr>
          <a:xfrm>
            <a:off x="2531166" y="2410903"/>
            <a:ext cx="8348870" cy="4289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9" t="2305" r="10193" b="75857"/>
          <a:stretch>
            <a:fillRect/>
          </a:stretch>
        </p:blipFill>
        <p:spPr>
          <a:xfrm>
            <a:off x="237066" y="158044"/>
            <a:ext cx="11627555" cy="1497718"/>
          </a:xfrm>
          <a:prstGeom prst="rect">
            <a:avLst/>
          </a:prstGeom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" t="4784" r="84988" b="86589"/>
          <a:stretch>
            <a:fillRect/>
          </a:stretch>
        </p:blipFill>
        <p:spPr>
          <a:xfrm>
            <a:off x="98287" y="1655762"/>
            <a:ext cx="1564493" cy="925298"/>
          </a:xfrm>
          <a:prstGeom prst="rect">
            <a:avLst/>
          </a:prstGeom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9" t="6212" r="18123" b="88458"/>
          <a:stretch>
            <a:fillRect/>
          </a:stretch>
        </p:blipFill>
        <p:spPr>
          <a:xfrm>
            <a:off x="1524000" y="1485604"/>
            <a:ext cx="9952382" cy="925298"/>
          </a:xfrm>
          <a:prstGeom prst="rect">
            <a:avLst/>
          </a:prstGeom>
        </p:spPr>
      </p:pic>
      <p:pic>
        <p:nvPicPr>
          <p:cNvPr id="11" name="Content Placeholder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6" t="13615" r="67885" b="65395"/>
          <a:stretch>
            <a:fillRect/>
          </a:stretch>
        </p:blipFill>
        <p:spPr>
          <a:xfrm>
            <a:off x="1524000" y="2414834"/>
            <a:ext cx="8584669" cy="41188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9" t="2305" r="10193" b="75857"/>
          <a:stretch>
            <a:fillRect/>
          </a:stretch>
        </p:blipFill>
        <p:spPr>
          <a:xfrm>
            <a:off x="237066" y="158044"/>
            <a:ext cx="11627555" cy="1497718"/>
          </a:xfrm>
          <a:prstGeom prst="rect">
            <a:avLst/>
          </a:prstGeom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" t="4784" r="84988" b="86589"/>
          <a:stretch>
            <a:fillRect/>
          </a:stretch>
        </p:blipFill>
        <p:spPr>
          <a:xfrm>
            <a:off x="98287" y="1655762"/>
            <a:ext cx="1564493" cy="925298"/>
          </a:xfrm>
          <a:prstGeom prst="rect">
            <a:avLst/>
          </a:prstGeom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9" t="6212" r="18123" b="88458"/>
          <a:stretch>
            <a:fillRect/>
          </a:stretch>
        </p:blipFill>
        <p:spPr>
          <a:xfrm>
            <a:off x="1524000" y="1485604"/>
            <a:ext cx="9952382" cy="925298"/>
          </a:xfrm>
          <a:prstGeom prst="rect">
            <a:avLst/>
          </a:prstGeom>
        </p:spPr>
      </p:pic>
      <p:pic>
        <p:nvPicPr>
          <p:cNvPr id="11" name="Content Placeholder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6" t="35263" r="67885" b="43587"/>
          <a:stretch>
            <a:fillRect/>
          </a:stretch>
        </p:blipFill>
        <p:spPr>
          <a:xfrm>
            <a:off x="2451652" y="2410902"/>
            <a:ext cx="8521148" cy="4771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9" t="2305" r="10193" b="75857"/>
          <a:stretch>
            <a:fillRect/>
          </a:stretch>
        </p:blipFill>
        <p:spPr>
          <a:xfrm>
            <a:off x="282222" y="158044"/>
            <a:ext cx="11627555" cy="1497718"/>
          </a:xfrm>
          <a:prstGeom prst="rect">
            <a:avLst/>
          </a:prstGeom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" t="4784" r="84988" b="86589"/>
          <a:stretch>
            <a:fillRect/>
          </a:stretch>
        </p:blipFill>
        <p:spPr>
          <a:xfrm>
            <a:off x="-40493" y="1637248"/>
            <a:ext cx="1564493" cy="925298"/>
          </a:xfrm>
          <a:prstGeom prst="rect">
            <a:avLst/>
          </a:prstGeom>
        </p:spPr>
      </p:pic>
      <p:pic>
        <p:nvPicPr>
          <p:cNvPr id="10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5" t="65431" r="16360" b="12750"/>
          <a:stretch>
            <a:fillRect/>
          </a:stretch>
        </p:blipFill>
        <p:spPr>
          <a:xfrm>
            <a:off x="539646" y="2563620"/>
            <a:ext cx="11757285" cy="4294380"/>
          </a:xfrm>
          <a:prstGeom prst="rect">
            <a:avLst/>
          </a:prstGeom>
        </p:spPr>
      </p:pic>
      <p:pic>
        <p:nvPicPr>
          <p:cNvPr id="11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2" t="58272" r="13412" b="35835"/>
          <a:stretch>
            <a:fillRect/>
          </a:stretch>
        </p:blipFill>
        <p:spPr>
          <a:xfrm>
            <a:off x="1314323" y="1461952"/>
            <a:ext cx="10595454" cy="12097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9" t="2305" r="10193" b="75857"/>
          <a:stretch>
            <a:fillRect/>
          </a:stretch>
        </p:blipFill>
        <p:spPr>
          <a:xfrm>
            <a:off x="282222" y="158044"/>
            <a:ext cx="11627555" cy="1497718"/>
          </a:xfrm>
          <a:prstGeom prst="rect">
            <a:avLst/>
          </a:prstGeom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" t="4784" r="84988" b="86589"/>
          <a:stretch>
            <a:fillRect/>
          </a:stretch>
        </p:blipFill>
        <p:spPr>
          <a:xfrm>
            <a:off x="-40493" y="1637248"/>
            <a:ext cx="1564493" cy="925298"/>
          </a:xfrm>
          <a:prstGeom prst="rect">
            <a:avLst/>
          </a:prstGeom>
        </p:spPr>
      </p:pic>
      <p:pic>
        <p:nvPicPr>
          <p:cNvPr id="10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5" t="65431" r="52987" b="12750"/>
          <a:stretch>
            <a:fillRect/>
          </a:stretch>
        </p:blipFill>
        <p:spPr>
          <a:xfrm>
            <a:off x="2323475" y="2563620"/>
            <a:ext cx="8344526" cy="4294380"/>
          </a:xfrm>
          <a:prstGeom prst="rect">
            <a:avLst/>
          </a:prstGeom>
        </p:spPr>
      </p:pic>
      <p:pic>
        <p:nvPicPr>
          <p:cNvPr id="11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2" t="58272" r="13412" b="35835"/>
          <a:stretch>
            <a:fillRect/>
          </a:stretch>
        </p:blipFill>
        <p:spPr>
          <a:xfrm>
            <a:off x="1314323" y="1461952"/>
            <a:ext cx="10595454" cy="12097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9" t="2305" r="10193" b="75857"/>
          <a:stretch>
            <a:fillRect/>
          </a:stretch>
        </p:blipFill>
        <p:spPr>
          <a:xfrm>
            <a:off x="282222" y="158044"/>
            <a:ext cx="11627555" cy="1497718"/>
          </a:xfrm>
          <a:prstGeom prst="rect">
            <a:avLst/>
          </a:prstGeom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" t="4784" r="84988" b="86589"/>
          <a:stretch>
            <a:fillRect/>
          </a:stretch>
        </p:blipFill>
        <p:spPr>
          <a:xfrm>
            <a:off x="-40493" y="1637248"/>
            <a:ext cx="1564493" cy="925298"/>
          </a:xfrm>
          <a:prstGeom prst="rect">
            <a:avLst/>
          </a:prstGeom>
        </p:spPr>
      </p:pic>
      <p:pic>
        <p:nvPicPr>
          <p:cNvPr id="10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96" t="65431" r="16360" b="12750"/>
          <a:stretch>
            <a:fillRect/>
          </a:stretch>
        </p:blipFill>
        <p:spPr>
          <a:xfrm>
            <a:off x="929390" y="2475610"/>
            <a:ext cx="9738610" cy="4294380"/>
          </a:xfrm>
          <a:prstGeom prst="rect">
            <a:avLst/>
          </a:prstGeom>
        </p:spPr>
      </p:pic>
      <p:pic>
        <p:nvPicPr>
          <p:cNvPr id="11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2" t="58272" r="13412" b="35835"/>
          <a:stretch>
            <a:fillRect/>
          </a:stretch>
        </p:blipFill>
        <p:spPr>
          <a:xfrm>
            <a:off x="1314323" y="1461952"/>
            <a:ext cx="10595454" cy="12097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9" t="2305" r="10193" b="75857"/>
          <a:stretch>
            <a:fillRect/>
          </a:stretch>
        </p:blipFill>
        <p:spPr>
          <a:xfrm>
            <a:off x="282222" y="158044"/>
            <a:ext cx="11627555" cy="1497718"/>
          </a:xfrm>
          <a:prstGeom prst="rect">
            <a:avLst/>
          </a:prstGeom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" t="4784" r="84988" b="86589"/>
          <a:stretch>
            <a:fillRect/>
          </a:stretch>
        </p:blipFill>
        <p:spPr>
          <a:xfrm>
            <a:off x="-40493" y="1637248"/>
            <a:ext cx="1564493" cy="925298"/>
          </a:xfrm>
          <a:prstGeom prst="rect">
            <a:avLst/>
          </a:prstGeom>
        </p:spPr>
      </p:pic>
      <p:pic>
        <p:nvPicPr>
          <p:cNvPr id="10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5" t="65431" r="16360" b="12750"/>
          <a:stretch>
            <a:fillRect/>
          </a:stretch>
        </p:blipFill>
        <p:spPr>
          <a:xfrm>
            <a:off x="539646" y="2563620"/>
            <a:ext cx="11757285" cy="4294380"/>
          </a:xfrm>
          <a:prstGeom prst="rect">
            <a:avLst/>
          </a:prstGeom>
        </p:spPr>
      </p:pic>
      <p:pic>
        <p:nvPicPr>
          <p:cNvPr id="11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2" t="58272" r="13412" b="35835"/>
          <a:stretch>
            <a:fillRect/>
          </a:stretch>
        </p:blipFill>
        <p:spPr>
          <a:xfrm>
            <a:off x="1314323" y="1461952"/>
            <a:ext cx="10595454" cy="12097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18461" y="5735637"/>
            <a:ext cx="92889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Các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việc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làm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trên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thể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hiện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tình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cảm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gì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5" t="3424" r="46560" b="87201"/>
          <a:stretch>
            <a:fillRect/>
          </a:stretch>
        </p:blipFill>
        <p:spPr>
          <a:xfrm>
            <a:off x="141111" y="1545662"/>
            <a:ext cx="1499016" cy="689548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9" t="2305" r="10193" b="75857"/>
          <a:stretch>
            <a:fillRect/>
          </a:stretch>
        </p:blipFill>
        <p:spPr>
          <a:xfrm>
            <a:off x="0" y="0"/>
            <a:ext cx="11909778" cy="14977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88957" y="1497718"/>
            <a:ext cx="103208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Trò</a:t>
            </a:r>
            <a:r>
              <a:rPr lang="en-US" sz="40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chơi</a:t>
            </a:r>
            <a:r>
              <a:rPr lang="en-US" sz="40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: </a:t>
            </a:r>
            <a:r>
              <a:rPr lang="en-US" sz="40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Bộ</a:t>
            </a:r>
            <a:r>
              <a:rPr lang="en-US" sz="40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phận</a:t>
            </a:r>
            <a:r>
              <a:rPr lang="en-US" sz="40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nào</a:t>
            </a:r>
            <a:r>
              <a:rPr lang="en-US" sz="40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-</a:t>
            </a:r>
            <a:r>
              <a:rPr lang="en-US" sz="40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Làm</a:t>
            </a:r>
            <a:r>
              <a:rPr lang="en-US" sz="40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việc</a:t>
            </a:r>
            <a:r>
              <a:rPr lang="en-US" sz="40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gì</a:t>
            </a:r>
            <a:r>
              <a:rPr lang="en-US" sz="40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?</a:t>
            </a:r>
            <a:endParaRPr lang="en-US" sz="4000" b="1" dirty="0">
              <a:solidFill>
                <a:srgbClr val="0070C0"/>
              </a:solidFill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95" t="12391" r="9270" b="40325"/>
          <a:stretch>
            <a:fillRect/>
          </a:stretch>
        </p:blipFill>
        <p:spPr>
          <a:xfrm>
            <a:off x="1588957" y="2253548"/>
            <a:ext cx="9548735" cy="4853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65" t="13287" r="10785" b="43461"/>
          <a:stretch>
            <a:fillRect/>
          </a:stretch>
        </p:blipFill>
        <p:spPr>
          <a:xfrm>
            <a:off x="1259174" y="0"/>
            <a:ext cx="1020830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9" t="2305" r="10193" b="75857"/>
          <a:stretch>
            <a:fillRect/>
          </a:stretch>
        </p:blipFill>
        <p:spPr>
          <a:xfrm>
            <a:off x="282222" y="0"/>
            <a:ext cx="11909778" cy="1497718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00" t="64141" r="20744" b="8735"/>
          <a:stretch>
            <a:fillRect/>
          </a:stretch>
        </p:blipFill>
        <p:spPr>
          <a:xfrm>
            <a:off x="0" y="2440118"/>
            <a:ext cx="12192000" cy="4275247"/>
          </a:xfrm>
        </p:spPr>
      </p:pic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7" t="57841" r="84732" b="32615"/>
          <a:stretch>
            <a:fillRect/>
          </a:stretch>
        </p:blipFill>
        <p:spPr>
          <a:xfrm>
            <a:off x="282222" y="1357907"/>
            <a:ext cx="1471627" cy="12278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43987" y="1633928"/>
            <a:ext cx="10648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206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Vì</a:t>
            </a:r>
            <a:r>
              <a:rPr lang="en-US" sz="3600" b="1" dirty="0">
                <a:solidFill>
                  <a:srgbClr val="00206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sao</a:t>
            </a:r>
            <a:r>
              <a:rPr lang="en-US" sz="3600" b="1" dirty="0">
                <a:solidFill>
                  <a:srgbClr val="00206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bạn</a:t>
            </a:r>
            <a:r>
              <a:rPr lang="en-US" sz="3600" b="1" dirty="0">
                <a:solidFill>
                  <a:srgbClr val="00206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trai</a:t>
            </a:r>
            <a:r>
              <a:rPr lang="en-US" sz="3600" b="1" dirty="0">
                <a:solidFill>
                  <a:srgbClr val="00206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trong</a:t>
            </a:r>
            <a:r>
              <a:rPr lang="en-US" sz="3600" b="1" dirty="0">
                <a:solidFill>
                  <a:srgbClr val="00206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tranh</a:t>
            </a:r>
            <a:r>
              <a:rPr lang="en-US" sz="3600" b="1" dirty="0">
                <a:solidFill>
                  <a:srgbClr val="00206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cần</a:t>
            </a:r>
            <a:r>
              <a:rPr lang="en-US" sz="3600" b="1" dirty="0">
                <a:solidFill>
                  <a:srgbClr val="00206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được</a:t>
            </a:r>
            <a:r>
              <a:rPr lang="en-US" sz="3600" b="1" dirty="0">
                <a:solidFill>
                  <a:srgbClr val="00206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giúp</a:t>
            </a:r>
            <a:r>
              <a:rPr lang="en-US" sz="3600" b="1" dirty="0">
                <a:solidFill>
                  <a:srgbClr val="00206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đỡ</a:t>
            </a:r>
            <a:r>
              <a:rPr lang="en-US" sz="3600" b="1" dirty="0">
                <a:solidFill>
                  <a:srgbClr val="00206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?</a:t>
            </a:r>
            <a:endParaRPr lang="en-US" sz="3600" b="1" dirty="0">
              <a:solidFill>
                <a:srgbClr val="002060"/>
              </a:solidFill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n đường đến trường của “cậu bé xe lăn” – Hội Người Khuyết Tật Thành Phố  Vũng Tàu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5 năm tình nguyện làm &quot;đôi chân&quot; đưa bạn đến trường | Báo Công an nhân dân  điện tử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7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ghị lực của một học sinh khuyết tật - Báo Nam Định điện tử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82072" cy="697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iáo dục trẻ sẵn sàng giúp đỡ người khác | giaoduc.edu.vn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0520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ành trình thắp sáng ước mơ của cô học trò người dân tộc Sán Dìu - Báo Nhân  Dân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371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Xúc động trước tấm lòng của các thầy cô dành cho trẻ khuyết tật - Diễn đàn  Giáo dục Tiểu học Hà Tĩnh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ạo điều kiện người khuyết tật tiếp cận và tham gia các hoạt động của xã hội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262</Words>
  <Application>WPS Presentation</Application>
  <PresentationFormat>Widescreen</PresentationFormat>
  <Paragraphs>36</Paragraphs>
  <Slides>23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8" baseType="lpstr">
      <vt:lpstr>Arial</vt:lpstr>
      <vt:lpstr>SimSun</vt:lpstr>
      <vt:lpstr>Wingdings</vt:lpstr>
      <vt:lpstr>AvO</vt:lpstr>
      <vt:lpstr>Segoe Print</vt:lpstr>
      <vt:lpstr>Times New Roman</vt:lpstr>
      <vt:lpstr>Microsoft YaHei</vt:lpstr>
      <vt:lpstr>Arial Unicode MS</vt:lpstr>
      <vt:lpstr>Calibri</vt:lpstr>
      <vt:lpstr>Calibri</vt:lpstr>
      <vt:lpstr>AvantGarde</vt:lpstr>
      <vt:lpstr>Calibri Light</vt:lpstr>
      <vt:lpstr>HP001 Kieu 2 5H</vt:lpstr>
      <vt:lpstr>Office Theme</vt:lpstr>
      <vt:lpstr>Default Design</vt:lpstr>
      <vt:lpstr>PowerPoint 演示文稿</vt:lpstr>
      <vt:lpstr>PowerPoint 演示文稿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</dc:title>
  <dc:creator>Administrator</dc:creator>
  <cp:lastModifiedBy>Administrator</cp:lastModifiedBy>
  <cp:revision>17</cp:revision>
  <dcterms:created xsi:type="dcterms:W3CDTF">2021-03-10T07:07:00Z</dcterms:created>
  <dcterms:modified xsi:type="dcterms:W3CDTF">2025-05-15T15:44:40Z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24CA7DA97A63495683075CB7C43F1C79_12</vt:lpwstr>
  </property>
  <property fmtid="{D5CDD505-2E9C-101B-9397-08002B2CF9AE}" pid="3" name="KSOProductBuildVer">
    <vt:lpwstr>1033-12.2.0.21179</vt:lpwstr>
  </property>
</Properties>
</file>